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4"/>
    <p:sldMasterId id="2147483750" r:id="rId5"/>
  </p:sldMasterIdLst>
  <p:notesMasterIdLst>
    <p:notesMasterId r:id="rId25"/>
  </p:notesMasterIdLst>
  <p:sldIdLst>
    <p:sldId id="3416" r:id="rId6"/>
    <p:sldId id="2134959136" r:id="rId7"/>
    <p:sldId id="2134959135" r:id="rId8"/>
    <p:sldId id="2134959143" r:id="rId9"/>
    <p:sldId id="2134959137" r:id="rId10"/>
    <p:sldId id="2134959139" r:id="rId11"/>
    <p:sldId id="2134959144" r:id="rId12"/>
    <p:sldId id="2134959145" r:id="rId13"/>
    <p:sldId id="2134959146" r:id="rId14"/>
    <p:sldId id="2134959147" r:id="rId15"/>
    <p:sldId id="2134959138" r:id="rId16"/>
    <p:sldId id="2134959116" r:id="rId17"/>
    <p:sldId id="2134959130" r:id="rId18"/>
    <p:sldId id="2134959148" r:id="rId19"/>
    <p:sldId id="2134959149" r:id="rId20"/>
    <p:sldId id="2134959150" r:id="rId21"/>
    <p:sldId id="2134959151" r:id="rId22"/>
    <p:sldId id="3418" r:id="rId23"/>
    <p:sldId id="2134959152"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AB2CE73-1145-808A-E3E4-6109C83C388A}" name="Henriett Bakos" initials="HB" userId="S::henriett_bakos@jabil.com::5d2ec3e7-1a7a-41e3-9159-81dffa35c265" providerId="AD"/>
  <p188:author id="{1C958699-0721-C4D9-777B-DD695FAC814F}" name="Oleksandr Kis" initials="OK" userId="S::oleksandr_kis1@jabil.com::81febe02-dd6e-4325-95b8-48e968bd32b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91EEF"/>
    <a:srgbClr val="C64E18"/>
    <a:srgbClr val="131B63"/>
    <a:srgbClr val="E076D1"/>
    <a:srgbClr val="F165CC"/>
    <a:srgbClr val="84307E"/>
    <a:srgbClr val="E88F18"/>
    <a:srgbClr val="D2FBCB"/>
    <a:srgbClr val="A4793A"/>
    <a:srgbClr val="FFDD7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6561043-F510-4485-B88E-25B504F66CC5}" v="32" dt="2023-11-10T18:08:16.70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345" autoAdjust="0"/>
    <p:restoredTop sz="94660"/>
  </p:normalViewPr>
  <p:slideViewPr>
    <p:cSldViewPr snapToGrid="0">
      <p:cViewPr varScale="1">
        <p:scale>
          <a:sx n="106" d="100"/>
          <a:sy n="106" d="100"/>
        </p:scale>
        <p:origin x="114" y="1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atima Guzman" userId="9fc62cb5-0146-4097-bc6a-97b62749fba6" providerId="ADAL" clId="{36561043-F510-4485-B88E-25B504F66CC5}"/>
    <pc:docChg chg="undo redo custSel addSld delSld modSld">
      <pc:chgData name="Fatima Guzman" userId="9fc62cb5-0146-4097-bc6a-97b62749fba6" providerId="ADAL" clId="{36561043-F510-4485-B88E-25B504F66CC5}" dt="2023-11-10T18:08:19.328" v="3290" actId="47"/>
      <pc:docMkLst>
        <pc:docMk/>
      </pc:docMkLst>
      <pc:sldChg chg="del">
        <pc:chgData name="Fatima Guzman" userId="9fc62cb5-0146-4097-bc6a-97b62749fba6" providerId="ADAL" clId="{36561043-F510-4485-B88E-25B504F66CC5}" dt="2023-11-10T18:08:19.328" v="3290" actId="47"/>
        <pc:sldMkLst>
          <pc:docMk/>
          <pc:sldMk cId="190513000" sldId="3219"/>
        </pc:sldMkLst>
      </pc:sldChg>
      <pc:sldChg chg="del">
        <pc:chgData name="Fatima Guzman" userId="9fc62cb5-0146-4097-bc6a-97b62749fba6" providerId="ADAL" clId="{36561043-F510-4485-B88E-25B504F66CC5}" dt="2023-11-10T17:42:30.548" v="2819" actId="47"/>
        <pc:sldMkLst>
          <pc:docMk/>
          <pc:sldMk cId="1216925182" sldId="3306"/>
        </pc:sldMkLst>
      </pc:sldChg>
      <pc:sldChg chg="del">
        <pc:chgData name="Fatima Guzman" userId="9fc62cb5-0146-4097-bc6a-97b62749fba6" providerId="ADAL" clId="{36561043-F510-4485-B88E-25B504F66CC5}" dt="2023-11-10T17:57:03.178" v="2976" actId="47"/>
        <pc:sldMkLst>
          <pc:docMk/>
          <pc:sldMk cId="794853522" sldId="3374"/>
        </pc:sldMkLst>
      </pc:sldChg>
      <pc:sldChg chg="add del">
        <pc:chgData name="Fatima Guzman" userId="9fc62cb5-0146-4097-bc6a-97b62749fba6" providerId="ADAL" clId="{36561043-F510-4485-B88E-25B504F66CC5}" dt="2023-11-10T17:58:13.208" v="2982" actId="47"/>
        <pc:sldMkLst>
          <pc:docMk/>
          <pc:sldMk cId="2396254744" sldId="3375"/>
        </pc:sldMkLst>
      </pc:sldChg>
      <pc:sldChg chg="del">
        <pc:chgData name="Fatima Guzman" userId="9fc62cb5-0146-4097-bc6a-97b62749fba6" providerId="ADAL" clId="{36561043-F510-4485-B88E-25B504F66CC5}" dt="2023-11-10T17:58:43.095" v="2984" actId="47"/>
        <pc:sldMkLst>
          <pc:docMk/>
          <pc:sldMk cId="508247458" sldId="3376"/>
        </pc:sldMkLst>
      </pc:sldChg>
      <pc:sldChg chg="modSp mod">
        <pc:chgData name="Fatima Guzman" userId="9fc62cb5-0146-4097-bc6a-97b62749fba6" providerId="ADAL" clId="{36561043-F510-4485-B88E-25B504F66CC5}" dt="2023-11-09T22:49:09.924" v="41" actId="20577"/>
        <pc:sldMkLst>
          <pc:docMk/>
          <pc:sldMk cId="1502886675" sldId="3416"/>
        </pc:sldMkLst>
        <pc:spChg chg="mod">
          <ac:chgData name="Fatima Guzman" userId="9fc62cb5-0146-4097-bc6a-97b62749fba6" providerId="ADAL" clId="{36561043-F510-4485-B88E-25B504F66CC5}" dt="2023-11-09T22:49:09.924" v="41" actId="20577"/>
          <ac:spMkLst>
            <pc:docMk/>
            <pc:sldMk cId="1502886675" sldId="3416"/>
            <ac:spMk id="7" creationId="{447D1AC9-C4CD-E957-689E-3C18CCF929B3}"/>
          </ac:spMkLst>
        </pc:spChg>
      </pc:sldChg>
      <pc:sldChg chg="addSp delSp modSp mod">
        <pc:chgData name="Fatima Guzman" userId="9fc62cb5-0146-4097-bc6a-97b62749fba6" providerId="ADAL" clId="{36561043-F510-4485-B88E-25B504F66CC5}" dt="2023-11-10T18:08:02.542" v="3288" actId="255"/>
        <pc:sldMkLst>
          <pc:docMk/>
          <pc:sldMk cId="2184279032" sldId="3418"/>
        </pc:sldMkLst>
        <pc:spChg chg="mod">
          <ac:chgData name="Fatima Guzman" userId="9fc62cb5-0146-4097-bc6a-97b62749fba6" providerId="ADAL" clId="{36561043-F510-4485-B88E-25B504F66CC5}" dt="2023-11-10T18:08:02.542" v="3288" actId="255"/>
          <ac:spMkLst>
            <pc:docMk/>
            <pc:sldMk cId="2184279032" sldId="3418"/>
            <ac:spMk id="3" creationId="{87717FD3-4570-E1F0-ED2F-C60FEE6EC477}"/>
          </ac:spMkLst>
        </pc:spChg>
        <pc:spChg chg="add mod ord">
          <ac:chgData name="Fatima Guzman" userId="9fc62cb5-0146-4097-bc6a-97b62749fba6" providerId="ADAL" clId="{36561043-F510-4485-B88E-25B504F66CC5}" dt="2023-11-10T18:07:45.754" v="3284" actId="1076"/>
          <ac:spMkLst>
            <pc:docMk/>
            <pc:sldMk cId="2184279032" sldId="3418"/>
            <ac:spMk id="4" creationId="{EF71EB41-1FF2-D29E-FAAB-EF07A019138F}"/>
          </ac:spMkLst>
        </pc:spChg>
        <pc:spChg chg="del">
          <ac:chgData name="Fatima Guzman" userId="9fc62cb5-0146-4097-bc6a-97b62749fba6" providerId="ADAL" clId="{36561043-F510-4485-B88E-25B504F66CC5}" dt="2023-11-10T18:07:34.467" v="3280" actId="478"/>
          <ac:spMkLst>
            <pc:docMk/>
            <pc:sldMk cId="2184279032" sldId="3418"/>
            <ac:spMk id="5" creationId="{3695E446-04AD-2B44-E948-BA33475CF6E2}"/>
          </ac:spMkLst>
        </pc:spChg>
        <pc:cxnChg chg="mod">
          <ac:chgData name="Fatima Guzman" userId="9fc62cb5-0146-4097-bc6a-97b62749fba6" providerId="ADAL" clId="{36561043-F510-4485-B88E-25B504F66CC5}" dt="2023-11-10T18:07:48.354" v="3285" actId="1076"/>
          <ac:cxnSpMkLst>
            <pc:docMk/>
            <pc:sldMk cId="2184279032" sldId="3418"/>
            <ac:cxnSpMk id="9" creationId="{D41897DD-4D1F-686B-6A9C-50B694E5CD05}"/>
          </ac:cxnSpMkLst>
        </pc:cxnChg>
      </pc:sldChg>
      <pc:sldChg chg="modSp mod">
        <pc:chgData name="Fatima Guzman" userId="9fc62cb5-0146-4097-bc6a-97b62749fba6" providerId="ADAL" clId="{36561043-F510-4485-B88E-25B504F66CC5}" dt="2023-11-10T18:03:36.862" v="3268" actId="20577"/>
        <pc:sldMkLst>
          <pc:docMk/>
          <pc:sldMk cId="212323553" sldId="2134959116"/>
        </pc:sldMkLst>
        <pc:spChg chg="mod">
          <ac:chgData name="Fatima Guzman" userId="9fc62cb5-0146-4097-bc6a-97b62749fba6" providerId="ADAL" clId="{36561043-F510-4485-B88E-25B504F66CC5}" dt="2023-11-10T18:03:36.862" v="3268" actId="20577"/>
          <ac:spMkLst>
            <pc:docMk/>
            <pc:sldMk cId="212323553" sldId="2134959116"/>
            <ac:spMk id="7" creationId="{494553AE-7CEB-E889-9C03-AF2832B6357D}"/>
          </ac:spMkLst>
        </pc:spChg>
      </pc:sldChg>
      <pc:sldChg chg="add">
        <pc:chgData name="Fatima Guzman" userId="9fc62cb5-0146-4097-bc6a-97b62749fba6" providerId="ADAL" clId="{36561043-F510-4485-B88E-25B504F66CC5}" dt="2023-11-10T18:04:19.872" v="3269"/>
        <pc:sldMkLst>
          <pc:docMk/>
          <pc:sldMk cId="3486432141" sldId="2134959130"/>
        </pc:sldMkLst>
      </pc:sldChg>
      <pc:sldChg chg="del">
        <pc:chgData name="Fatima Guzman" userId="9fc62cb5-0146-4097-bc6a-97b62749fba6" providerId="ADAL" clId="{36561043-F510-4485-B88E-25B504F66CC5}" dt="2023-11-10T18:05:01.133" v="3273" actId="47"/>
        <pc:sldMkLst>
          <pc:docMk/>
          <pc:sldMk cId="4056371553" sldId="2134959131"/>
        </pc:sldMkLst>
      </pc:sldChg>
      <pc:sldChg chg="del">
        <pc:chgData name="Fatima Guzman" userId="9fc62cb5-0146-4097-bc6a-97b62749fba6" providerId="ADAL" clId="{36561043-F510-4485-B88E-25B504F66CC5}" dt="2023-11-10T18:06:48.297" v="3277" actId="47"/>
        <pc:sldMkLst>
          <pc:docMk/>
          <pc:sldMk cId="985554494" sldId="2134959132"/>
        </pc:sldMkLst>
      </pc:sldChg>
      <pc:sldChg chg="modSp mod">
        <pc:chgData name="Fatima Guzman" userId="9fc62cb5-0146-4097-bc6a-97b62749fba6" providerId="ADAL" clId="{36561043-F510-4485-B88E-25B504F66CC5}" dt="2023-11-09T23:17:19.996" v="2810" actId="790"/>
        <pc:sldMkLst>
          <pc:docMk/>
          <pc:sldMk cId="4237718495" sldId="2134959135"/>
        </pc:sldMkLst>
        <pc:spChg chg="mod">
          <ac:chgData name="Fatima Guzman" userId="9fc62cb5-0146-4097-bc6a-97b62749fba6" providerId="ADAL" clId="{36561043-F510-4485-B88E-25B504F66CC5}" dt="2023-11-09T23:02:06.484" v="1573" actId="20577"/>
          <ac:spMkLst>
            <pc:docMk/>
            <pc:sldMk cId="4237718495" sldId="2134959135"/>
            <ac:spMk id="2" creationId="{9C17EB16-9020-7020-BE9F-236F7B22110D}"/>
          </ac:spMkLst>
        </pc:spChg>
        <pc:spChg chg="mod">
          <ac:chgData name="Fatima Guzman" userId="9fc62cb5-0146-4097-bc6a-97b62749fba6" providerId="ADAL" clId="{36561043-F510-4485-B88E-25B504F66CC5}" dt="2023-11-09T23:17:19.996" v="2810" actId="790"/>
          <ac:spMkLst>
            <pc:docMk/>
            <pc:sldMk cId="4237718495" sldId="2134959135"/>
            <ac:spMk id="3" creationId="{75B81CF7-352C-BD34-7F9C-71AD464AD1AC}"/>
          </ac:spMkLst>
        </pc:spChg>
      </pc:sldChg>
      <pc:sldChg chg="modSp mod">
        <pc:chgData name="Fatima Guzman" userId="9fc62cb5-0146-4097-bc6a-97b62749fba6" providerId="ADAL" clId="{36561043-F510-4485-B88E-25B504F66CC5}" dt="2023-11-10T17:40:34.885" v="2817" actId="790"/>
        <pc:sldMkLst>
          <pc:docMk/>
          <pc:sldMk cId="2909749315" sldId="2134959136"/>
        </pc:sldMkLst>
        <pc:spChg chg="mod">
          <ac:chgData name="Fatima Guzman" userId="9fc62cb5-0146-4097-bc6a-97b62749fba6" providerId="ADAL" clId="{36561043-F510-4485-B88E-25B504F66CC5}" dt="2023-11-10T17:40:34.885" v="2817" actId="790"/>
          <ac:spMkLst>
            <pc:docMk/>
            <pc:sldMk cId="2909749315" sldId="2134959136"/>
            <ac:spMk id="4" creationId="{24B1A995-C521-DB1C-8B66-DFF687513DEC}"/>
          </ac:spMkLst>
        </pc:spChg>
        <pc:spChg chg="mod">
          <ac:chgData name="Fatima Guzman" userId="9fc62cb5-0146-4097-bc6a-97b62749fba6" providerId="ADAL" clId="{36561043-F510-4485-B88E-25B504F66CC5}" dt="2023-11-09T22:49:17.393" v="49" actId="20577"/>
          <ac:spMkLst>
            <pc:docMk/>
            <pc:sldMk cId="2909749315" sldId="2134959136"/>
            <ac:spMk id="7" creationId="{9D6720D1-3CDC-8EA5-7B4A-E918832FF6C5}"/>
          </ac:spMkLst>
        </pc:spChg>
      </pc:sldChg>
      <pc:sldChg chg="modSp mod">
        <pc:chgData name="Fatima Guzman" userId="9fc62cb5-0146-4097-bc6a-97b62749fba6" providerId="ADAL" clId="{36561043-F510-4485-B88E-25B504F66CC5}" dt="2023-11-10T17:49:31.864" v="2931" actId="790"/>
        <pc:sldMkLst>
          <pc:docMk/>
          <pc:sldMk cId="3451352659" sldId="2134959137"/>
        </pc:sldMkLst>
        <pc:spChg chg="mod">
          <ac:chgData name="Fatima Guzman" userId="9fc62cb5-0146-4097-bc6a-97b62749fba6" providerId="ADAL" clId="{36561043-F510-4485-B88E-25B504F66CC5}" dt="2023-11-10T17:44:33.731" v="2887" actId="20577"/>
          <ac:spMkLst>
            <pc:docMk/>
            <pc:sldMk cId="3451352659" sldId="2134959137"/>
            <ac:spMk id="2" creationId="{42EF8A92-8BC5-F97C-FAFC-FB4E65B7ACA8}"/>
          </ac:spMkLst>
        </pc:spChg>
        <pc:spChg chg="mod">
          <ac:chgData name="Fatima Guzman" userId="9fc62cb5-0146-4097-bc6a-97b62749fba6" providerId="ADAL" clId="{36561043-F510-4485-B88E-25B504F66CC5}" dt="2023-11-10T17:45:12.209" v="2888" actId="1076"/>
          <ac:spMkLst>
            <pc:docMk/>
            <pc:sldMk cId="3451352659" sldId="2134959137"/>
            <ac:spMk id="4" creationId="{4A90DC8F-0423-A9A3-7ACC-61645E13DBFD}"/>
          </ac:spMkLst>
        </pc:spChg>
        <pc:graphicFrameChg chg="modGraphic">
          <ac:chgData name="Fatima Guzman" userId="9fc62cb5-0146-4097-bc6a-97b62749fba6" providerId="ADAL" clId="{36561043-F510-4485-B88E-25B504F66CC5}" dt="2023-11-10T17:49:31.864" v="2931" actId="790"/>
          <ac:graphicFrameMkLst>
            <pc:docMk/>
            <pc:sldMk cId="3451352659" sldId="2134959137"/>
            <ac:graphicFrameMk id="3" creationId="{75F5BED8-0A9A-99F7-5C0A-9AC7032A0DE6}"/>
          </ac:graphicFrameMkLst>
        </pc:graphicFrameChg>
      </pc:sldChg>
      <pc:sldChg chg="modSp mod">
        <pc:chgData name="Fatima Guzman" userId="9fc62cb5-0146-4097-bc6a-97b62749fba6" providerId="ADAL" clId="{36561043-F510-4485-B88E-25B504F66CC5}" dt="2023-11-10T18:03:26.903" v="3255" actId="255"/>
        <pc:sldMkLst>
          <pc:docMk/>
          <pc:sldMk cId="1390449313" sldId="2134959138"/>
        </pc:sldMkLst>
        <pc:spChg chg="mod">
          <ac:chgData name="Fatima Guzman" userId="9fc62cb5-0146-4097-bc6a-97b62749fba6" providerId="ADAL" clId="{36561043-F510-4485-B88E-25B504F66CC5}" dt="2023-11-10T18:00:42.643" v="3008" actId="20577"/>
          <ac:spMkLst>
            <pc:docMk/>
            <pc:sldMk cId="1390449313" sldId="2134959138"/>
            <ac:spMk id="5" creationId="{3037C450-ECC3-1DB3-B846-87E535CE0FD6}"/>
          </ac:spMkLst>
        </pc:spChg>
        <pc:spChg chg="mod">
          <ac:chgData name="Fatima Guzman" userId="9fc62cb5-0146-4097-bc6a-97b62749fba6" providerId="ADAL" clId="{36561043-F510-4485-B88E-25B504F66CC5}" dt="2023-11-10T18:03:26.903" v="3255" actId="255"/>
          <ac:spMkLst>
            <pc:docMk/>
            <pc:sldMk cId="1390449313" sldId="2134959138"/>
            <ac:spMk id="6" creationId="{A7A9EC55-DB0D-24CA-5E66-0218EEADDA60}"/>
          </ac:spMkLst>
        </pc:spChg>
      </pc:sldChg>
      <pc:sldChg chg="modSp mod">
        <pc:chgData name="Fatima Guzman" userId="9fc62cb5-0146-4097-bc6a-97b62749fba6" providerId="ADAL" clId="{36561043-F510-4485-B88E-25B504F66CC5}" dt="2023-11-10T17:50:21.747" v="2956" actId="20577"/>
        <pc:sldMkLst>
          <pc:docMk/>
          <pc:sldMk cId="2442538638" sldId="2134959139"/>
        </pc:sldMkLst>
        <pc:spChg chg="mod">
          <ac:chgData name="Fatima Guzman" userId="9fc62cb5-0146-4097-bc6a-97b62749fba6" providerId="ADAL" clId="{36561043-F510-4485-B88E-25B504F66CC5}" dt="2023-11-10T17:50:21.747" v="2956" actId="20577"/>
          <ac:spMkLst>
            <pc:docMk/>
            <pc:sldMk cId="2442538638" sldId="2134959139"/>
            <ac:spMk id="2" creationId="{CD67FBE4-6641-54DE-AF37-DF2E3AA14926}"/>
          </ac:spMkLst>
        </pc:spChg>
        <pc:spChg chg="mod">
          <ac:chgData name="Fatima Guzman" userId="9fc62cb5-0146-4097-bc6a-97b62749fba6" providerId="ADAL" clId="{36561043-F510-4485-B88E-25B504F66CC5}" dt="2023-11-10T17:50:10.049" v="2948" actId="20577"/>
          <ac:spMkLst>
            <pc:docMk/>
            <pc:sldMk cId="2442538638" sldId="2134959139"/>
            <ac:spMk id="7" creationId="{494553AE-7CEB-E889-9C03-AF2832B6357D}"/>
          </ac:spMkLst>
        </pc:spChg>
      </pc:sldChg>
      <pc:sldChg chg="del">
        <pc:chgData name="Fatima Guzman" userId="9fc62cb5-0146-4097-bc6a-97b62749fba6" providerId="ADAL" clId="{36561043-F510-4485-B88E-25B504F66CC5}" dt="2023-11-10T18:07:21.469" v="3279" actId="47"/>
        <pc:sldMkLst>
          <pc:docMk/>
          <pc:sldMk cId="2801979909" sldId="2134959140"/>
        </pc:sldMkLst>
      </pc:sldChg>
      <pc:sldChg chg="del">
        <pc:chgData name="Fatima Guzman" userId="9fc62cb5-0146-4097-bc6a-97b62749fba6" providerId="ADAL" clId="{36561043-F510-4485-B88E-25B504F66CC5}" dt="2023-11-10T18:04:24.856" v="3270" actId="47"/>
        <pc:sldMkLst>
          <pc:docMk/>
          <pc:sldMk cId="1310101894" sldId="2134959141"/>
        </pc:sldMkLst>
      </pc:sldChg>
      <pc:sldChg chg="del">
        <pc:chgData name="Fatima Guzman" userId="9fc62cb5-0146-4097-bc6a-97b62749fba6" providerId="ADAL" clId="{36561043-F510-4485-B88E-25B504F66CC5}" dt="2023-11-10T18:05:38.968" v="3275" actId="47"/>
        <pc:sldMkLst>
          <pc:docMk/>
          <pc:sldMk cId="3668484263" sldId="2134959142"/>
        </pc:sldMkLst>
      </pc:sldChg>
      <pc:sldChg chg="add">
        <pc:chgData name="Fatima Guzman" userId="9fc62cb5-0146-4097-bc6a-97b62749fba6" providerId="ADAL" clId="{36561043-F510-4485-B88E-25B504F66CC5}" dt="2023-11-10T17:42:13.117" v="2818"/>
        <pc:sldMkLst>
          <pc:docMk/>
          <pc:sldMk cId="3771802350" sldId="2134959143"/>
        </pc:sldMkLst>
      </pc:sldChg>
      <pc:sldChg chg="modSp add mod">
        <pc:chgData name="Fatima Guzman" userId="9fc62cb5-0146-4097-bc6a-97b62749fba6" providerId="ADAL" clId="{36561043-F510-4485-B88E-25B504F66CC5}" dt="2023-11-10T17:56:47.875" v="2975" actId="20577"/>
        <pc:sldMkLst>
          <pc:docMk/>
          <pc:sldMk cId="3647087766" sldId="2134959144"/>
        </pc:sldMkLst>
        <pc:spChg chg="mod">
          <ac:chgData name="Fatima Guzman" userId="9fc62cb5-0146-4097-bc6a-97b62749fba6" providerId="ADAL" clId="{36561043-F510-4485-B88E-25B504F66CC5}" dt="2023-11-10T17:56:47.875" v="2975" actId="20577"/>
          <ac:spMkLst>
            <pc:docMk/>
            <pc:sldMk cId="3647087766" sldId="2134959144"/>
            <ac:spMk id="6" creationId="{1B8AD2D4-6FD3-F8BC-76CE-9AC0BDBFAAA1}"/>
          </ac:spMkLst>
        </pc:spChg>
      </pc:sldChg>
      <pc:sldChg chg="modSp add mod">
        <pc:chgData name="Fatima Guzman" userId="9fc62cb5-0146-4097-bc6a-97b62749fba6" providerId="ADAL" clId="{36561043-F510-4485-B88E-25B504F66CC5}" dt="2023-11-10T17:57:39.585" v="2979" actId="20577"/>
        <pc:sldMkLst>
          <pc:docMk/>
          <pc:sldMk cId="1139112341" sldId="2134959145"/>
        </pc:sldMkLst>
        <pc:spChg chg="mod">
          <ac:chgData name="Fatima Guzman" userId="9fc62cb5-0146-4097-bc6a-97b62749fba6" providerId="ADAL" clId="{36561043-F510-4485-B88E-25B504F66CC5}" dt="2023-11-10T17:57:39.585" v="2979" actId="20577"/>
          <ac:spMkLst>
            <pc:docMk/>
            <pc:sldMk cId="1139112341" sldId="2134959145"/>
            <ac:spMk id="6" creationId="{3961ED6C-28B0-F0F1-B9BD-E34AD0D04B46}"/>
          </ac:spMkLst>
        </pc:spChg>
      </pc:sldChg>
      <pc:sldChg chg="add">
        <pc:chgData name="Fatima Guzman" userId="9fc62cb5-0146-4097-bc6a-97b62749fba6" providerId="ADAL" clId="{36561043-F510-4485-B88E-25B504F66CC5}" dt="2023-11-10T17:58:29.935" v="2983"/>
        <pc:sldMkLst>
          <pc:docMk/>
          <pc:sldMk cId="3471199567" sldId="2134959146"/>
        </pc:sldMkLst>
      </pc:sldChg>
      <pc:sldChg chg="modSp add mod">
        <pc:chgData name="Fatima Guzman" userId="9fc62cb5-0146-4097-bc6a-97b62749fba6" providerId="ADAL" clId="{36561043-F510-4485-B88E-25B504F66CC5}" dt="2023-11-10T18:00:32.527" v="2993" actId="113"/>
        <pc:sldMkLst>
          <pc:docMk/>
          <pc:sldMk cId="463344306" sldId="2134959147"/>
        </pc:sldMkLst>
        <pc:spChg chg="mod">
          <ac:chgData name="Fatima Guzman" userId="9fc62cb5-0146-4097-bc6a-97b62749fba6" providerId="ADAL" clId="{36561043-F510-4485-B88E-25B504F66CC5}" dt="2023-11-10T18:00:32.527" v="2993" actId="113"/>
          <ac:spMkLst>
            <pc:docMk/>
            <pc:sldMk cId="463344306" sldId="2134959147"/>
            <ac:spMk id="5" creationId="{3037C450-ECC3-1DB3-B846-87E535CE0FD6}"/>
          </ac:spMkLst>
        </pc:spChg>
        <pc:spChg chg="mod">
          <ac:chgData name="Fatima Guzman" userId="9fc62cb5-0146-4097-bc6a-97b62749fba6" providerId="ADAL" clId="{36561043-F510-4485-B88E-25B504F66CC5}" dt="2023-11-10T17:59:42.090" v="2990" actId="20577"/>
          <ac:spMkLst>
            <pc:docMk/>
            <pc:sldMk cId="463344306" sldId="2134959147"/>
            <ac:spMk id="6" creationId="{A7A9EC55-DB0D-24CA-5E66-0218EEADDA60}"/>
          </ac:spMkLst>
        </pc:spChg>
      </pc:sldChg>
      <pc:sldChg chg="modSp add mod">
        <pc:chgData name="Fatima Guzman" userId="9fc62cb5-0146-4097-bc6a-97b62749fba6" providerId="ADAL" clId="{36561043-F510-4485-B88E-25B504F66CC5}" dt="2023-11-10T18:04:51.514" v="3272" actId="1076"/>
        <pc:sldMkLst>
          <pc:docMk/>
          <pc:sldMk cId="1361778425" sldId="2134959148"/>
        </pc:sldMkLst>
        <pc:spChg chg="mod">
          <ac:chgData name="Fatima Guzman" userId="9fc62cb5-0146-4097-bc6a-97b62749fba6" providerId="ADAL" clId="{36561043-F510-4485-B88E-25B504F66CC5}" dt="2023-11-10T18:04:51.514" v="3272" actId="1076"/>
          <ac:spMkLst>
            <pc:docMk/>
            <pc:sldMk cId="1361778425" sldId="2134959148"/>
            <ac:spMk id="24" creationId="{B7067DF7-56A1-C1B8-F739-1A240BCD1137}"/>
          </ac:spMkLst>
        </pc:spChg>
      </pc:sldChg>
      <pc:sldChg chg="add">
        <pc:chgData name="Fatima Guzman" userId="9fc62cb5-0146-4097-bc6a-97b62749fba6" providerId="ADAL" clId="{36561043-F510-4485-B88E-25B504F66CC5}" dt="2023-11-10T18:05:29.079" v="3274"/>
        <pc:sldMkLst>
          <pc:docMk/>
          <pc:sldMk cId="1401071025" sldId="2134959149"/>
        </pc:sldMkLst>
      </pc:sldChg>
      <pc:sldChg chg="add">
        <pc:chgData name="Fatima Guzman" userId="9fc62cb5-0146-4097-bc6a-97b62749fba6" providerId="ADAL" clId="{36561043-F510-4485-B88E-25B504F66CC5}" dt="2023-11-10T18:06:24.902" v="3276"/>
        <pc:sldMkLst>
          <pc:docMk/>
          <pc:sldMk cId="2133021231" sldId="2134959150"/>
        </pc:sldMkLst>
      </pc:sldChg>
      <pc:sldChg chg="add">
        <pc:chgData name="Fatima Guzman" userId="9fc62cb5-0146-4097-bc6a-97b62749fba6" providerId="ADAL" clId="{36561043-F510-4485-B88E-25B504F66CC5}" dt="2023-11-10T18:07:12.220" v="3278"/>
        <pc:sldMkLst>
          <pc:docMk/>
          <pc:sldMk cId="745241015" sldId="2134959151"/>
        </pc:sldMkLst>
      </pc:sldChg>
      <pc:sldChg chg="add">
        <pc:chgData name="Fatima Guzman" userId="9fc62cb5-0146-4097-bc6a-97b62749fba6" providerId="ADAL" clId="{36561043-F510-4485-B88E-25B504F66CC5}" dt="2023-11-10T18:08:16.696" v="3289"/>
        <pc:sldMkLst>
          <pc:docMk/>
          <pc:sldMk cId="3754008545" sldId="2134959152"/>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24CE18-BA6A-406F-B48A-1FEECA4E23B4}" type="datetimeFigureOut">
              <a:rPr lang="en-US" smtClean="0"/>
              <a:t>11/10/2023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EB91FC6-1FF2-4F54-A2C0-3217B213B7EC}" type="slidenum">
              <a:rPr lang="en-US" smtClean="0"/>
              <a:t>‹#›</a:t>
            </a:fld>
            <a:endParaRPr lang="en-US"/>
          </a:p>
        </p:txBody>
      </p:sp>
    </p:spTree>
    <p:extLst>
      <p:ext uri="{BB962C8B-B14F-4D97-AF65-F5344CB8AC3E}">
        <p14:creationId xmlns:p14="http://schemas.microsoft.com/office/powerpoint/2010/main" val="32559053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jpeg"/><Relationship Id="rId1" Type="http://schemas.openxmlformats.org/officeDocument/2006/relationships/slideMaster" Target="../slideMasters/slideMaster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21.png"/></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Master" Target="../slideMasters/slideMaster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4.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7.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hyperlink" Target="https://jabil.sharepoint.com/en/Growth/Communications%20Resource%20Center/Brand%20Strategy" TargetMode="External"/><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8.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9.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0.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9.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0.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jabil.sharepoint.com/en/Growth/Communications%20Resource%20Center/Brand%20Strategy" TargetMode="External"/><Relationship Id="rId1" Type="http://schemas.openxmlformats.org/officeDocument/2006/relationships/slideMaster" Target="../slideMasters/slideMaster1.xml"/><Relationship Id="rId5" Type="http://schemas.openxmlformats.org/officeDocument/2006/relationships/image" Target="../media/image11.png"/><Relationship Id="rId4" Type="http://schemas.openxmlformats.org/officeDocument/2006/relationships/image" Target="../media/image10.png"/></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jabil.sharepoint.com/en/Growth/Communications%20Resource%20Center/Brand%20Strategy" TargetMode="External"/><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2.jpe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Master" Target="../slideMasters/slideMaster1.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image" Target="../media/image44.jp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image" Target="../media/image45.jp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image" Target="../media/image44.jp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image" Target="../media/image47.jp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image" Target="../media/image48.pn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0.jpe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8_Blank">
    <p:spTree>
      <p:nvGrpSpPr>
        <p:cNvPr id="1" name=""/>
        <p:cNvGrpSpPr/>
        <p:nvPr/>
      </p:nvGrpSpPr>
      <p:grpSpPr>
        <a:xfrm>
          <a:off x="0" y="0"/>
          <a:ext cx="0" cy="0"/>
          <a:chOff x="0" y="0"/>
          <a:chExt cx="0" cy="0"/>
        </a:xfrm>
      </p:grpSpPr>
      <p:pic>
        <p:nvPicPr>
          <p:cNvPr id="25" name="Picture 24" descr="A picture containing background pattern&#10;&#10;Description automatically generated">
            <a:extLst>
              <a:ext uri="{FF2B5EF4-FFF2-40B4-BE49-F238E27FC236}">
                <a16:creationId xmlns:a16="http://schemas.microsoft.com/office/drawing/2014/main" id="{6D3B49ED-95FC-C74D-8205-1C58E482AF58}"/>
              </a:ext>
            </a:extLst>
          </p:cNvPr>
          <p:cNvPicPr>
            <a:picLocks noChangeAspect="1"/>
          </p:cNvPicPr>
          <p:nvPr userDrawn="1"/>
        </p:nvPicPr>
        <p:blipFill rotWithShape="1">
          <a:blip r:embed="rId2" cstate="email">
            <a:alphaModFix/>
            <a:extLst>
              <a:ext uri="{28A0092B-C50C-407E-A947-70E740481C1C}">
                <a14:useLocalDpi xmlns:a14="http://schemas.microsoft.com/office/drawing/2010/main"/>
              </a:ext>
            </a:extLst>
          </a:blip>
          <a:srcRect b="-48"/>
          <a:stretch/>
        </p:blipFill>
        <p:spPr>
          <a:xfrm>
            <a:off x="0" y="0"/>
            <a:ext cx="12192000" cy="6881368"/>
          </a:xfrm>
          <a:prstGeom prst="rect">
            <a:avLst/>
          </a:prstGeom>
        </p:spPr>
      </p:pic>
      <p:sp>
        <p:nvSpPr>
          <p:cNvPr id="26" name="Freeform 25">
            <a:extLst>
              <a:ext uri="{FF2B5EF4-FFF2-40B4-BE49-F238E27FC236}">
                <a16:creationId xmlns:a16="http://schemas.microsoft.com/office/drawing/2014/main" id="{C018AB5E-C81C-F14A-940B-21CA99AC4DDA}"/>
              </a:ext>
            </a:extLst>
          </p:cNvPr>
          <p:cNvSpPr/>
          <p:nvPr userDrawn="1"/>
        </p:nvSpPr>
        <p:spPr>
          <a:xfrm>
            <a:off x="0" y="0"/>
            <a:ext cx="10771879" cy="6858000"/>
          </a:xfrm>
          <a:custGeom>
            <a:avLst/>
            <a:gdLst>
              <a:gd name="connsiteX0" fmla="*/ 0 w 10771879"/>
              <a:gd name="connsiteY0" fmla="*/ 0 h 6858000"/>
              <a:gd name="connsiteX1" fmla="*/ 7038976 w 10771879"/>
              <a:gd name="connsiteY1" fmla="*/ 0 h 6858000"/>
              <a:gd name="connsiteX2" fmla="*/ 7038976 w 10771879"/>
              <a:gd name="connsiteY2" fmla="*/ 7030 h 6858000"/>
              <a:gd name="connsiteX3" fmla="*/ 7039037 w 10771879"/>
              <a:gd name="connsiteY3" fmla="*/ 0 h 6858000"/>
              <a:gd name="connsiteX4" fmla="*/ 10771879 w 10771879"/>
              <a:gd name="connsiteY4" fmla="*/ 6858000 h 6858000"/>
              <a:gd name="connsiteX5" fmla="*/ 7038976 w 10771879"/>
              <a:gd name="connsiteY5" fmla="*/ 6858000 h 6858000"/>
              <a:gd name="connsiteX6" fmla="*/ 6979535 w 10771879"/>
              <a:gd name="connsiteY6" fmla="*/ 6858000 h 6858000"/>
              <a:gd name="connsiteX7" fmla="*/ 0 w 10771879"/>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71879" h="6858000">
                <a:moveTo>
                  <a:pt x="0" y="0"/>
                </a:moveTo>
                <a:lnTo>
                  <a:pt x="7038976" y="0"/>
                </a:lnTo>
                <a:lnTo>
                  <a:pt x="7038976" y="7030"/>
                </a:lnTo>
                <a:lnTo>
                  <a:pt x="7039037" y="0"/>
                </a:lnTo>
                <a:lnTo>
                  <a:pt x="10771879" y="6858000"/>
                </a:lnTo>
                <a:lnTo>
                  <a:pt x="7038976" y="6858000"/>
                </a:lnTo>
                <a:lnTo>
                  <a:pt x="6979535" y="6858000"/>
                </a:lnTo>
                <a:lnTo>
                  <a:pt x="0" y="6858000"/>
                </a:lnTo>
                <a:close/>
              </a:path>
            </a:pathLst>
          </a:cu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a:extLst>
              <a:ext uri="{FF2B5EF4-FFF2-40B4-BE49-F238E27FC236}">
                <a16:creationId xmlns:a16="http://schemas.microsoft.com/office/drawing/2014/main" id="{C50F57B4-8F00-2944-B954-182F5448A781}"/>
              </a:ext>
            </a:extLst>
          </p:cNvPr>
          <p:cNvSpPr/>
          <p:nvPr userDrawn="1"/>
        </p:nvSpPr>
        <p:spPr>
          <a:xfrm rot="10800000">
            <a:off x="0" y="0"/>
            <a:ext cx="9063905" cy="6858000"/>
          </a:xfrm>
          <a:custGeom>
            <a:avLst/>
            <a:gdLst>
              <a:gd name="connsiteX0" fmla="*/ 9063905 w 9063905"/>
              <a:gd name="connsiteY0" fmla="*/ 6858000 h 6858000"/>
              <a:gd name="connsiteX1" fmla="*/ 5613215 w 9063905"/>
              <a:gd name="connsiteY1" fmla="*/ 6858000 h 6858000"/>
              <a:gd name="connsiteX2" fmla="*/ 3744366 w 9063905"/>
              <a:gd name="connsiteY2" fmla="*/ 6858000 h 6858000"/>
              <a:gd name="connsiteX3" fmla="*/ 0 w 9063905"/>
              <a:gd name="connsiteY3" fmla="*/ 6858000 h 6858000"/>
              <a:gd name="connsiteX4" fmla="*/ 3737391 w 9063905"/>
              <a:gd name="connsiteY4" fmla="*/ 0 h 6858000"/>
              <a:gd name="connsiteX5" fmla="*/ 3744366 w 9063905"/>
              <a:gd name="connsiteY5" fmla="*/ 25501 h 6858000"/>
              <a:gd name="connsiteX6" fmla="*/ 3744366 w 9063905"/>
              <a:gd name="connsiteY6" fmla="*/ 0 h 6858000"/>
              <a:gd name="connsiteX7" fmla="*/ 9063905 w 9063905"/>
              <a:gd name="connsiteY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63905" h="6858000">
                <a:moveTo>
                  <a:pt x="9063905" y="6858000"/>
                </a:moveTo>
                <a:lnTo>
                  <a:pt x="5613215" y="6858000"/>
                </a:lnTo>
                <a:lnTo>
                  <a:pt x="3744366" y="6858000"/>
                </a:lnTo>
                <a:lnTo>
                  <a:pt x="0" y="6858000"/>
                </a:lnTo>
                <a:lnTo>
                  <a:pt x="3737391" y="0"/>
                </a:lnTo>
                <a:lnTo>
                  <a:pt x="3744366" y="25501"/>
                </a:lnTo>
                <a:lnTo>
                  <a:pt x="3744366" y="0"/>
                </a:lnTo>
                <a:lnTo>
                  <a:pt x="9063905" y="0"/>
                </a:lnTo>
                <a:close/>
              </a:path>
            </a:pathLst>
          </a:cu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id="{CCB3A07B-0B7D-E84B-93FA-3B27DAEE8B82}"/>
              </a:ext>
            </a:extLst>
          </p:cNvPr>
          <p:cNvGrpSpPr/>
          <p:nvPr userDrawn="1"/>
        </p:nvGrpSpPr>
        <p:grpSpPr>
          <a:xfrm>
            <a:off x="7727085" y="904789"/>
            <a:ext cx="346362" cy="1340390"/>
            <a:chOff x="10819113" y="-279033"/>
            <a:chExt cx="990401" cy="3832766"/>
          </a:xfrm>
          <a:solidFill>
            <a:schemeClr val="bg2"/>
          </a:solidFill>
        </p:grpSpPr>
        <p:sp>
          <p:nvSpPr>
            <p:cNvPr id="29" name="Trapezoid 23">
              <a:extLst>
                <a:ext uri="{FF2B5EF4-FFF2-40B4-BE49-F238E27FC236}">
                  <a16:creationId xmlns:a16="http://schemas.microsoft.com/office/drawing/2014/main" id="{E4584ABF-B0E9-314C-A3D5-41DBBC07D054}"/>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rapezoid 21">
              <a:extLst>
                <a:ext uri="{FF2B5EF4-FFF2-40B4-BE49-F238E27FC236}">
                  <a16:creationId xmlns:a16="http://schemas.microsoft.com/office/drawing/2014/main" id="{D2EE21A4-6263-D940-9C70-2A7D6F37E475}"/>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Rectangle 1">
            <a:extLst>
              <a:ext uri="{FF2B5EF4-FFF2-40B4-BE49-F238E27FC236}">
                <a16:creationId xmlns:a16="http://schemas.microsoft.com/office/drawing/2014/main" id="{F073845A-F317-7848-95A3-4FD0B3DFEA66}"/>
              </a:ext>
            </a:extLst>
          </p:cNvPr>
          <p:cNvSpPr/>
          <p:nvPr userDrawn="1"/>
        </p:nvSpPr>
        <p:spPr>
          <a:xfrm>
            <a:off x="690995" y="2497158"/>
            <a:ext cx="6055314" cy="2215991"/>
          </a:xfrm>
          <a:prstGeom prst="rect">
            <a:avLst/>
          </a:prstGeom>
        </p:spPr>
        <p:txBody>
          <a:bodyPr wrap="square">
            <a:spAutoFit/>
          </a:bodyPr>
          <a:lstStyle/>
          <a:p>
            <a:r>
              <a:rPr lang="en-US" sz="1400">
                <a:solidFill>
                  <a:schemeClr val="bg1"/>
                </a:solidFill>
              </a:rPr>
              <a:t>Please read the following instructional pages for information about:</a:t>
            </a:r>
          </a:p>
          <a:p>
            <a:r>
              <a:rPr lang="en-US" sz="1400">
                <a:solidFill>
                  <a:schemeClr val="bg1"/>
                </a:solidFill>
              </a:rPr>
              <a:t>• Data classification</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a:solidFill>
                  <a:schemeClr val="bg1"/>
                </a:solidFill>
              </a:rPr>
              <a:t>• Slide Layout Library</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a:solidFill>
                  <a:schemeClr val="bg1"/>
                </a:solidFill>
              </a:rPr>
              <a:t>• Jabil Brand Portal with photo and icon libraries</a:t>
            </a:r>
          </a:p>
          <a:p>
            <a:endParaRPr lang="en-US" sz="1400">
              <a:solidFill>
                <a:schemeClr val="bg1"/>
              </a:solidFill>
            </a:endParaRPr>
          </a:p>
          <a:p>
            <a:r>
              <a:rPr lang="en-US" sz="1400" b="1">
                <a:solidFill>
                  <a:schemeClr val="bg1"/>
                </a:solidFill>
              </a:rPr>
              <a:t>View in Presentation Mode to access hyperlinks.</a:t>
            </a:r>
          </a:p>
          <a:p>
            <a:endParaRPr lang="en-US" sz="1400">
              <a:solidFill>
                <a:schemeClr val="bg1"/>
              </a:solidFill>
            </a:endParaRPr>
          </a:p>
          <a:p>
            <a:r>
              <a:rPr lang="en-US" sz="2000" b="1">
                <a:solidFill>
                  <a:schemeClr val="accent1"/>
                </a:solidFill>
              </a:rPr>
              <a:t>AFTER FINISHING YOUR PRESENTATION,</a:t>
            </a:r>
            <a:br>
              <a:rPr lang="en-US" sz="2000" b="1">
                <a:solidFill>
                  <a:schemeClr val="accent1"/>
                </a:solidFill>
              </a:rPr>
            </a:br>
            <a:r>
              <a:rPr lang="en-US" sz="2000" b="1">
                <a:solidFill>
                  <a:schemeClr val="accent1"/>
                </a:solidFill>
              </a:rPr>
              <a:t>PLEASE DELETE ALL INSTRUCTIONAL PAGES. </a:t>
            </a:r>
          </a:p>
        </p:txBody>
      </p:sp>
      <p:pic>
        <p:nvPicPr>
          <p:cNvPr id="11" name="Picture 10" descr="A picture containing drawing&#10;&#10;Description automatically generated">
            <a:extLst>
              <a:ext uri="{FF2B5EF4-FFF2-40B4-BE49-F238E27FC236}">
                <a16:creationId xmlns:a16="http://schemas.microsoft.com/office/drawing/2014/main" id="{2F76D7E1-6FD0-1940-ADD3-2475B49510E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77089" y="5884752"/>
            <a:ext cx="2397368" cy="438912"/>
          </a:xfrm>
          <a:prstGeom prst="rect">
            <a:avLst/>
          </a:prstGeom>
        </p:spPr>
      </p:pic>
    </p:spTree>
    <p:extLst>
      <p:ext uri="{BB962C8B-B14F-4D97-AF65-F5344CB8AC3E}">
        <p14:creationId xmlns:p14="http://schemas.microsoft.com/office/powerpoint/2010/main" val="25535653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pic>
        <p:nvPicPr>
          <p:cNvPr id="36" name="Picture 35">
            <a:extLst>
              <a:ext uri="{FF2B5EF4-FFF2-40B4-BE49-F238E27FC236}">
                <a16:creationId xmlns:a16="http://schemas.microsoft.com/office/drawing/2014/main" id="{EED043F5-8F03-5B4E-998B-3EB3C35C68F1}"/>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6040981" y="0"/>
            <a:ext cx="6138319" cy="4983597"/>
          </a:xfrm>
          <a:prstGeom prst="rect">
            <a:avLst/>
          </a:prstGeom>
        </p:spPr>
      </p:pic>
      <p:pic>
        <p:nvPicPr>
          <p:cNvPr id="5" name="Picture 4">
            <a:extLst>
              <a:ext uri="{FF2B5EF4-FFF2-40B4-BE49-F238E27FC236}">
                <a16:creationId xmlns:a16="http://schemas.microsoft.com/office/drawing/2014/main" id="{C7BB32C8-6AA8-8D47-BF0B-1629ADB54B9C}"/>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77089" y="5884752"/>
            <a:ext cx="2414977" cy="442136"/>
          </a:xfrm>
          <a:prstGeom prst="rect">
            <a:avLst/>
          </a:prstGeom>
        </p:spPr>
      </p:pic>
      <p:sp>
        <p:nvSpPr>
          <p:cNvPr id="52" name="Rectangle 51">
            <a:extLst>
              <a:ext uri="{FF2B5EF4-FFF2-40B4-BE49-F238E27FC236}">
                <a16:creationId xmlns:a16="http://schemas.microsoft.com/office/drawing/2014/main" id="{F8F6ECC2-88AF-6842-93B7-B9DF8585E905}"/>
              </a:ext>
            </a:extLst>
          </p:cNvPr>
          <p:cNvSpPr/>
          <p:nvPr userDrawn="1"/>
        </p:nvSpPr>
        <p:spPr>
          <a:xfrm>
            <a:off x="0" y="-14532"/>
            <a:ext cx="6040982" cy="507589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6E6D8E7C-22B7-524A-B228-5AF9D50A7AF3}"/>
              </a:ext>
            </a:extLst>
          </p:cNvPr>
          <p:cNvSpPr/>
          <p:nvPr userDrawn="1"/>
        </p:nvSpPr>
        <p:spPr>
          <a:xfrm>
            <a:off x="0" y="4983597"/>
            <a:ext cx="12192000" cy="188375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5" name="Straight Connector 54">
            <a:extLst>
              <a:ext uri="{FF2B5EF4-FFF2-40B4-BE49-F238E27FC236}">
                <a16:creationId xmlns:a16="http://schemas.microsoft.com/office/drawing/2014/main" id="{CDA65740-2D04-814E-8D9D-6434A9FD99F1}"/>
              </a:ext>
            </a:extLst>
          </p:cNvPr>
          <p:cNvCxnSpPr>
            <a:cxnSpLocks/>
          </p:cNvCxnSpPr>
          <p:nvPr userDrawn="1"/>
        </p:nvCxnSpPr>
        <p:spPr>
          <a:xfrm>
            <a:off x="-12700" y="4978893"/>
            <a:ext cx="1219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C5BFA773-7E8C-384B-A576-D985F7722B04}"/>
              </a:ext>
            </a:extLst>
          </p:cNvPr>
          <p:cNvCxnSpPr>
            <a:cxnSpLocks/>
          </p:cNvCxnSpPr>
          <p:nvPr userDrawn="1"/>
        </p:nvCxnSpPr>
        <p:spPr>
          <a:xfrm>
            <a:off x="669493" y="3545058"/>
            <a:ext cx="0" cy="33129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7874051E-4D2D-5E47-AA25-749AAAB3CEF5}"/>
              </a:ext>
            </a:extLst>
          </p:cNvPr>
          <p:cNvCxnSpPr>
            <a:cxnSpLocks/>
          </p:cNvCxnSpPr>
          <p:nvPr userDrawn="1"/>
        </p:nvCxnSpPr>
        <p:spPr>
          <a:xfrm>
            <a:off x="11513626" y="12682"/>
            <a:ext cx="0" cy="531174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9" name="Title 1">
            <a:extLst>
              <a:ext uri="{FF2B5EF4-FFF2-40B4-BE49-F238E27FC236}">
                <a16:creationId xmlns:a16="http://schemas.microsoft.com/office/drawing/2014/main" id="{9994D7C1-9FF8-E145-BFCE-2375627480BC}"/>
              </a:ext>
            </a:extLst>
          </p:cNvPr>
          <p:cNvSpPr>
            <a:spLocks noGrp="1"/>
          </p:cNvSpPr>
          <p:nvPr>
            <p:ph type="ctrTitle" hasCustomPrompt="1"/>
          </p:nvPr>
        </p:nvSpPr>
        <p:spPr>
          <a:xfrm>
            <a:off x="704312" y="531112"/>
            <a:ext cx="4683700" cy="1802799"/>
          </a:xfrm>
        </p:spPr>
        <p:txBody>
          <a:bodyPr anchor="b">
            <a:normAutofit/>
          </a:bodyPr>
          <a:lstStyle>
            <a:lvl1pPr algn="l">
              <a:defRPr sz="4000">
                <a:solidFill>
                  <a:schemeClr val="bg1"/>
                </a:solidFill>
              </a:defRPr>
            </a:lvl1pPr>
          </a:lstStyle>
          <a:p>
            <a:r>
              <a:rPr lang="en-US"/>
              <a:t>CLICK TO EDIT MASTER TITLE STYLE</a:t>
            </a:r>
          </a:p>
        </p:txBody>
      </p:sp>
      <p:sp>
        <p:nvSpPr>
          <p:cNvPr id="70" name="Subtitle 2">
            <a:extLst>
              <a:ext uri="{FF2B5EF4-FFF2-40B4-BE49-F238E27FC236}">
                <a16:creationId xmlns:a16="http://schemas.microsoft.com/office/drawing/2014/main" id="{8BD641C0-F69B-1D4C-840C-E84776C318EF}"/>
              </a:ext>
            </a:extLst>
          </p:cNvPr>
          <p:cNvSpPr>
            <a:spLocks noGrp="1"/>
          </p:cNvSpPr>
          <p:nvPr>
            <p:ph type="subTitle" idx="1"/>
          </p:nvPr>
        </p:nvSpPr>
        <p:spPr>
          <a:xfrm>
            <a:off x="704312" y="2398302"/>
            <a:ext cx="4683700"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71" name="Text Placeholder 14">
            <a:extLst>
              <a:ext uri="{FF2B5EF4-FFF2-40B4-BE49-F238E27FC236}">
                <a16:creationId xmlns:a16="http://schemas.microsoft.com/office/drawing/2014/main" id="{0D8DFB93-13C1-BA45-9FC2-2FCB69FAEEFA}"/>
              </a:ext>
            </a:extLst>
          </p:cNvPr>
          <p:cNvSpPr>
            <a:spLocks noGrp="1"/>
          </p:cNvSpPr>
          <p:nvPr>
            <p:ph type="body" sz="quarter" idx="10" hasCustomPrompt="1"/>
          </p:nvPr>
        </p:nvSpPr>
        <p:spPr>
          <a:xfrm>
            <a:off x="704851" y="3463869"/>
            <a:ext cx="4683160" cy="150368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grpSp>
        <p:nvGrpSpPr>
          <p:cNvPr id="22" name="Group 21">
            <a:extLst>
              <a:ext uri="{FF2B5EF4-FFF2-40B4-BE49-F238E27FC236}">
                <a16:creationId xmlns:a16="http://schemas.microsoft.com/office/drawing/2014/main" id="{8C36BC0F-5962-1E40-B5F6-2F56FB24AB62}"/>
              </a:ext>
            </a:extLst>
          </p:cNvPr>
          <p:cNvGrpSpPr/>
          <p:nvPr userDrawn="1"/>
        </p:nvGrpSpPr>
        <p:grpSpPr>
          <a:xfrm>
            <a:off x="6719340" y="5639596"/>
            <a:ext cx="2987683" cy="282321"/>
            <a:chOff x="5059259" y="3924366"/>
            <a:chExt cx="3912923" cy="369751"/>
          </a:xfrm>
        </p:grpSpPr>
        <p:pic>
          <p:nvPicPr>
            <p:cNvPr id="24" name="Picture 23" descr="A picture containing drawing&#10;&#10;Description automatically generated">
              <a:extLst>
                <a:ext uri="{FF2B5EF4-FFF2-40B4-BE49-F238E27FC236}">
                  <a16:creationId xmlns:a16="http://schemas.microsoft.com/office/drawing/2014/main" id="{FAA626D5-217C-F74C-86E4-EEA58815039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544816" y="3924366"/>
              <a:ext cx="2427366" cy="369711"/>
            </a:xfrm>
            <a:prstGeom prst="rect">
              <a:avLst/>
            </a:prstGeom>
          </p:spPr>
        </p:pic>
        <p:pic>
          <p:nvPicPr>
            <p:cNvPr id="25" name="Picture 24" descr="A picture containing drawing&#10;&#10;Description automatically generated">
              <a:extLst>
                <a:ext uri="{FF2B5EF4-FFF2-40B4-BE49-F238E27FC236}">
                  <a16:creationId xmlns:a16="http://schemas.microsoft.com/office/drawing/2014/main" id="{3247DB18-372C-3447-8524-0797184BBCE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059259" y="3924366"/>
              <a:ext cx="1448697" cy="369751"/>
            </a:xfrm>
            <a:prstGeom prst="rect">
              <a:avLst/>
            </a:prstGeom>
          </p:spPr>
        </p:pic>
      </p:grpSp>
      <p:pic>
        <p:nvPicPr>
          <p:cNvPr id="26" name="Picture 25">
            <a:extLst>
              <a:ext uri="{FF2B5EF4-FFF2-40B4-BE49-F238E27FC236}">
                <a16:creationId xmlns:a16="http://schemas.microsoft.com/office/drawing/2014/main" id="{BA041E33-1A2D-2A4F-AC23-726E92B0D6B6}"/>
              </a:ext>
            </a:extLst>
          </p:cNvPr>
          <p:cNvPicPr>
            <a:picLocks noChangeAspect="1"/>
          </p:cNvPicPr>
          <p:nvPr userDrawn="1"/>
        </p:nvPicPr>
        <p:blipFill>
          <a:blip r:embed="rId6" cstate="email">
            <a:extLst>
              <a:ext uri="{28A0092B-C50C-407E-A947-70E740481C1C}">
                <a14:useLocalDpi xmlns:a14="http://schemas.microsoft.com/office/drawing/2010/main"/>
              </a:ext>
            </a:extLst>
          </a:blip>
          <a:srcRect/>
          <a:stretch/>
        </p:blipFill>
        <p:spPr>
          <a:xfrm>
            <a:off x="7853625" y="5639303"/>
            <a:ext cx="1930722" cy="282290"/>
          </a:xfrm>
          <a:prstGeom prst="rect">
            <a:avLst/>
          </a:prstGeom>
        </p:spPr>
      </p:pic>
      <p:grpSp>
        <p:nvGrpSpPr>
          <p:cNvPr id="27" name="Group 26">
            <a:extLst>
              <a:ext uri="{FF2B5EF4-FFF2-40B4-BE49-F238E27FC236}">
                <a16:creationId xmlns:a16="http://schemas.microsoft.com/office/drawing/2014/main" id="{0EDBEF3C-8004-444A-AFDC-E92B560EB275}"/>
              </a:ext>
            </a:extLst>
          </p:cNvPr>
          <p:cNvGrpSpPr/>
          <p:nvPr userDrawn="1"/>
        </p:nvGrpSpPr>
        <p:grpSpPr>
          <a:xfrm>
            <a:off x="6717596" y="5992307"/>
            <a:ext cx="2613640" cy="284967"/>
            <a:chOff x="5057514" y="4377778"/>
            <a:chExt cx="3423045" cy="373217"/>
          </a:xfrm>
        </p:grpSpPr>
        <p:pic>
          <p:nvPicPr>
            <p:cNvPr id="28" name="Picture 27" descr="A picture containing drawing&#10;&#10;Description automatically generated">
              <a:extLst>
                <a:ext uri="{FF2B5EF4-FFF2-40B4-BE49-F238E27FC236}">
                  <a16:creationId xmlns:a16="http://schemas.microsoft.com/office/drawing/2014/main" id="{1CD21F81-A60B-344A-A300-D4CE525B3A7A}"/>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057514" y="4377778"/>
              <a:ext cx="1448697" cy="369751"/>
            </a:xfrm>
            <a:prstGeom prst="rect">
              <a:avLst/>
            </a:prstGeom>
          </p:spPr>
        </p:pic>
        <p:pic>
          <p:nvPicPr>
            <p:cNvPr id="29" name="Picture 28" descr="A picture containing drawing&#10;&#10;Description automatically generated">
              <a:extLst>
                <a:ext uri="{FF2B5EF4-FFF2-40B4-BE49-F238E27FC236}">
                  <a16:creationId xmlns:a16="http://schemas.microsoft.com/office/drawing/2014/main" id="{41B160D9-ACEE-0B40-8E48-35B785F6308A}"/>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550227" y="4377778"/>
              <a:ext cx="1930332" cy="373217"/>
            </a:xfrm>
            <a:prstGeom prst="rect">
              <a:avLst/>
            </a:prstGeom>
          </p:spPr>
        </p:pic>
      </p:grpSp>
      <p:pic>
        <p:nvPicPr>
          <p:cNvPr id="30" name="Picture 29">
            <a:extLst>
              <a:ext uri="{FF2B5EF4-FFF2-40B4-BE49-F238E27FC236}">
                <a16:creationId xmlns:a16="http://schemas.microsoft.com/office/drawing/2014/main" id="{674CBBCD-1E12-1045-998D-C5C098F8AF50}"/>
              </a:ext>
            </a:extLst>
          </p:cNvPr>
          <p:cNvPicPr>
            <a:picLocks noChangeAspect="1"/>
          </p:cNvPicPr>
          <p:nvPr userDrawn="1"/>
        </p:nvPicPr>
        <p:blipFill>
          <a:blip r:embed="rId8" cstate="email">
            <a:extLst>
              <a:ext uri="{28A0092B-C50C-407E-A947-70E740481C1C}">
                <a14:useLocalDpi xmlns:a14="http://schemas.microsoft.com/office/drawing/2010/main"/>
              </a:ext>
            </a:extLst>
          </a:blip>
          <a:srcRect/>
          <a:stretch/>
        </p:blipFill>
        <p:spPr>
          <a:xfrm>
            <a:off x="7853625" y="5992853"/>
            <a:ext cx="1558135" cy="284996"/>
          </a:xfrm>
          <a:prstGeom prst="rect">
            <a:avLst/>
          </a:prstGeom>
        </p:spPr>
      </p:pic>
      <p:cxnSp>
        <p:nvCxnSpPr>
          <p:cNvPr id="31" name="Straight Connector 30">
            <a:extLst>
              <a:ext uri="{FF2B5EF4-FFF2-40B4-BE49-F238E27FC236}">
                <a16:creationId xmlns:a16="http://schemas.microsoft.com/office/drawing/2014/main" id="{3D818158-B86D-7F4E-8EBC-18B03C7C46DD}"/>
              </a:ext>
            </a:extLst>
          </p:cNvPr>
          <p:cNvCxnSpPr/>
          <p:nvPr userDrawn="1"/>
        </p:nvCxnSpPr>
        <p:spPr>
          <a:xfrm>
            <a:off x="6044761" y="5336551"/>
            <a:ext cx="0" cy="1170084"/>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32" name="Picture 31" descr="A picture containing drawing&#10;&#10;Description automatically generated">
            <a:extLst>
              <a:ext uri="{FF2B5EF4-FFF2-40B4-BE49-F238E27FC236}">
                <a16:creationId xmlns:a16="http://schemas.microsoft.com/office/drawing/2014/main" id="{17C32437-C494-E34A-8462-2D89C9DAA2D1}"/>
              </a:ext>
            </a:extLst>
          </p:cNvPr>
          <p:cNvPicPr>
            <a:picLocks noChangeAspect="1"/>
          </p:cNvPicPr>
          <p:nvPr userDrawn="1"/>
        </p:nvPicPr>
        <p:blipFill>
          <a:blip r:embed="rId9" cstate="print">
            <a:extLst>
              <a:ext uri="{28A0092B-C50C-407E-A947-70E740481C1C}">
                <a14:useLocalDpi xmlns:a14="http://schemas.microsoft.com/office/drawing/2010/main"/>
              </a:ext>
            </a:extLst>
          </a:blip>
          <a:stretch>
            <a:fillRect/>
          </a:stretch>
        </p:blipFill>
        <p:spPr>
          <a:xfrm>
            <a:off x="1791354" y="5661980"/>
            <a:ext cx="3486259" cy="612648"/>
          </a:xfrm>
          <a:prstGeom prst="rect">
            <a:avLst/>
          </a:prstGeom>
        </p:spPr>
      </p:pic>
    </p:spTree>
    <p:extLst>
      <p:ext uri="{BB962C8B-B14F-4D97-AF65-F5344CB8AC3E}">
        <p14:creationId xmlns:p14="http://schemas.microsoft.com/office/powerpoint/2010/main" val="1606059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up)">
                                      <p:cBhvr>
                                        <p:cTn id="7" dur="500"/>
                                        <p:tgtEl>
                                          <p:spTgt spid="5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left)">
                                      <p:cBhvr>
                                        <p:cTn id="11" dur="750"/>
                                        <p:tgtEl>
                                          <p:spTgt spid="55"/>
                                        </p:tgtEl>
                                      </p:cBhvr>
                                    </p:animEffect>
                                  </p:childTnLst>
                                </p:cTn>
                              </p:par>
                              <p:par>
                                <p:cTn id="12" presetID="22" presetClass="entr" presetSubtype="4" fill="hold" nodeType="withEffect">
                                  <p:stCondLst>
                                    <p:cond delay="0"/>
                                  </p:stCondLst>
                                  <p:childTnLst>
                                    <p:set>
                                      <p:cBhvr>
                                        <p:cTn id="13" dur="1" fill="hold">
                                          <p:stCondLst>
                                            <p:cond delay="0"/>
                                          </p:stCondLst>
                                        </p:cTn>
                                        <p:tgtEl>
                                          <p:spTgt spid="57"/>
                                        </p:tgtEl>
                                        <p:attrNameLst>
                                          <p:attrName>style.visibility</p:attrName>
                                        </p:attrNameLst>
                                      </p:cBhvr>
                                      <p:to>
                                        <p:strVal val="visible"/>
                                      </p:to>
                                    </p:set>
                                    <p:animEffect transition="in" filter="wipe(down)">
                                      <p:cBhvr>
                                        <p:cTn id="14" dur="500"/>
                                        <p:tgtEl>
                                          <p:spTgt spid="57"/>
                                        </p:tgtEl>
                                      </p:cBhvr>
                                    </p:animEffect>
                                  </p:childTnLst>
                                </p:cTn>
                              </p:par>
                              <p:par>
                                <p:cTn id="15" presetID="10" presetClass="entr" presetSubtype="0" fill="hold" nodeType="withEffect">
                                  <p:stCondLst>
                                    <p:cond delay="100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750"/>
                                        <p:tgtEl>
                                          <p:spTgt spid="22"/>
                                        </p:tgtEl>
                                      </p:cBhvr>
                                    </p:animEffect>
                                  </p:childTnLst>
                                </p:cTn>
                              </p:par>
                            </p:childTnLst>
                          </p:cTn>
                        </p:par>
                        <p:par>
                          <p:cTn id="18" fill="hold">
                            <p:stCondLst>
                              <p:cond delay="2250"/>
                            </p:stCondLst>
                            <p:childTnLst>
                              <p:par>
                                <p:cTn id="19" presetID="22" presetClass="entr" presetSubtype="8" fill="hold"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wipe(left)">
                                      <p:cBhvr>
                                        <p:cTn id="21" dur="750"/>
                                        <p:tgtEl>
                                          <p:spTgt spid="26"/>
                                        </p:tgtEl>
                                      </p:cBhvr>
                                    </p:animEffect>
                                  </p:childTnLst>
                                </p:cTn>
                              </p:par>
                            </p:childTnLst>
                          </p:cTn>
                        </p:par>
                        <p:par>
                          <p:cTn id="22" fill="hold">
                            <p:stCondLst>
                              <p:cond delay="3000"/>
                            </p:stCondLst>
                            <p:childTnLst>
                              <p:par>
                                <p:cTn id="23" presetID="10" presetClass="entr" presetSubtype="0" fill="hold" nodeType="afterEffect">
                                  <p:stCondLst>
                                    <p:cond delay="50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750"/>
                                        <p:tgtEl>
                                          <p:spTgt spid="27"/>
                                        </p:tgtEl>
                                      </p:cBhvr>
                                    </p:animEffect>
                                  </p:childTnLst>
                                </p:cTn>
                              </p:par>
                            </p:childTnLst>
                          </p:cTn>
                        </p:par>
                        <p:par>
                          <p:cTn id="26" fill="hold">
                            <p:stCondLst>
                              <p:cond delay="4250"/>
                            </p:stCondLst>
                            <p:childTnLst>
                              <p:par>
                                <p:cTn id="27" presetID="22" presetClass="entr" presetSubtype="8" fill="hold"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7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C3C3E23-B329-D746-98A7-BD0B074173EE}"/>
              </a:ext>
            </a:extLst>
          </p:cNvPr>
          <p:cNvSpPr>
            <a:spLocks noGrp="1"/>
          </p:cNvSpPr>
          <p:nvPr>
            <p:ph type="pic" idx="1"/>
          </p:nvPr>
        </p:nvSpPr>
        <p:spPr>
          <a:xfrm>
            <a:off x="6040984" y="-3345"/>
            <a:ext cx="6151016" cy="4983596"/>
          </a:xfrm>
        </p:spPr>
        <p:txBody>
          <a:bodyPr>
            <a:norm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pic>
        <p:nvPicPr>
          <p:cNvPr id="8" name="Picture 7">
            <a:extLst>
              <a:ext uri="{FF2B5EF4-FFF2-40B4-BE49-F238E27FC236}">
                <a16:creationId xmlns:a16="http://schemas.microsoft.com/office/drawing/2014/main" id="{F4891804-8664-1041-BBBA-1ED63DB47E3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77089" y="5884752"/>
            <a:ext cx="2414977" cy="442136"/>
          </a:xfrm>
          <a:prstGeom prst="rect">
            <a:avLst/>
          </a:prstGeom>
        </p:spPr>
      </p:pic>
      <p:sp>
        <p:nvSpPr>
          <p:cNvPr id="9" name="Rectangle 8">
            <a:extLst>
              <a:ext uri="{FF2B5EF4-FFF2-40B4-BE49-F238E27FC236}">
                <a16:creationId xmlns:a16="http://schemas.microsoft.com/office/drawing/2014/main" id="{270F5173-7DFF-284C-92F2-293D110B4A4F}"/>
              </a:ext>
            </a:extLst>
          </p:cNvPr>
          <p:cNvSpPr/>
          <p:nvPr userDrawn="1"/>
        </p:nvSpPr>
        <p:spPr>
          <a:xfrm>
            <a:off x="2" y="-1"/>
            <a:ext cx="6040982" cy="52182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6082EBD-B853-5840-B5F9-B09CA401C853}"/>
              </a:ext>
            </a:extLst>
          </p:cNvPr>
          <p:cNvSpPr/>
          <p:nvPr userDrawn="1"/>
        </p:nvSpPr>
        <p:spPr>
          <a:xfrm>
            <a:off x="0" y="4983597"/>
            <a:ext cx="12192000" cy="188375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7A3768A9-4416-2049-873D-BE5AD0226D33}"/>
              </a:ext>
            </a:extLst>
          </p:cNvPr>
          <p:cNvCxnSpPr>
            <a:cxnSpLocks/>
          </p:cNvCxnSpPr>
          <p:nvPr userDrawn="1"/>
        </p:nvCxnSpPr>
        <p:spPr>
          <a:xfrm>
            <a:off x="-12700" y="4980251"/>
            <a:ext cx="1219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F6DC31E-8A0B-8941-85C6-7EBC23C0DFBE}"/>
              </a:ext>
            </a:extLst>
          </p:cNvPr>
          <p:cNvCxnSpPr>
            <a:cxnSpLocks/>
          </p:cNvCxnSpPr>
          <p:nvPr userDrawn="1"/>
        </p:nvCxnSpPr>
        <p:spPr>
          <a:xfrm>
            <a:off x="669493" y="3545058"/>
            <a:ext cx="0" cy="33129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CED511F0-7DBE-AC42-9F4D-5F92CE5C47BC}"/>
              </a:ext>
            </a:extLst>
          </p:cNvPr>
          <p:cNvCxnSpPr>
            <a:cxnSpLocks/>
          </p:cNvCxnSpPr>
          <p:nvPr userDrawn="1"/>
        </p:nvCxnSpPr>
        <p:spPr>
          <a:xfrm>
            <a:off x="11513626" y="12682"/>
            <a:ext cx="0" cy="531174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3" name="Title 1">
            <a:extLst>
              <a:ext uri="{FF2B5EF4-FFF2-40B4-BE49-F238E27FC236}">
                <a16:creationId xmlns:a16="http://schemas.microsoft.com/office/drawing/2014/main" id="{2B8A7865-B97C-A34F-9D3A-AA7475B0ADF8}"/>
              </a:ext>
            </a:extLst>
          </p:cNvPr>
          <p:cNvSpPr>
            <a:spLocks noGrp="1"/>
          </p:cNvSpPr>
          <p:nvPr>
            <p:ph type="ctrTitle" hasCustomPrompt="1"/>
          </p:nvPr>
        </p:nvSpPr>
        <p:spPr>
          <a:xfrm>
            <a:off x="704312" y="531112"/>
            <a:ext cx="4683700" cy="1802799"/>
          </a:xfrm>
        </p:spPr>
        <p:txBody>
          <a:bodyPr anchor="b">
            <a:normAutofit/>
          </a:bodyPr>
          <a:lstStyle>
            <a:lvl1pPr algn="l">
              <a:defRPr sz="4000">
                <a:solidFill>
                  <a:schemeClr val="bg1"/>
                </a:solidFill>
              </a:defRPr>
            </a:lvl1pPr>
          </a:lstStyle>
          <a:p>
            <a:r>
              <a:rPr lang="en-US"/>
              <a:t>CLICK TO EDIT MASTER TITLE STYLE</a:t>
            </a:r>
          </a:p>
        </p:txBody>
      </p:sp>
      <p:sp>
        <p:nvSpPr>
          <p:cNvPr id="24" name="Subtitle 2">
            <a:extLst>
              <a:ext uri="{FF2B5EF4-FFF2-40B4-BE49-F238E27FC236}">
                <a16:creationId xmlns:a16="http://schemas.microsoft.com/office/drawing/2014/main" id="{523F7AA3-5B55-D94F-8DD3-C810DE9ED3FF}"/>
              </a:ext>
            </a:extLst>
          </p:cNvPr>
          <p:cNvSpPr>
            <a:spLocks noGrp="1"/>
          </p:cNvSpPr>
          <p:nvPr>
            <p:ph type="subTitle" idx="10"/>
          </p:nvPr>
        </p:nvSpPr>
        <p:spPr>
          <a:xfrm>
            <a:off x="704312" y="2398302"/>
            <a:ext cx="4683700"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5" name="Text Placeholder 14">
            <a:extLst>
              <a:ext uri="{FF2B5EF4-FFF2-40B4-BE49-F238E27FC236}">
                <a16:creationId xmlns:a16="http://schemas.microsoft.com/office/drawing/2014/main" id="{6A81BBB1-4A31-B84D-A976-E7D5467F47DA}"/>
              </a:ext>
            </a:extLst>
          </p:cNvPr>
          <p:cNvSpPr>
            <a:spLocks noGrp="1"/>
          </p:cNvSpPr>
          <p:nvPr>
            <p:ph type="body" sz="quarter" idx="11" hasCustomPrompt="1"/>
          </p:nvPr>
        </p:nvSpPr>
        <p:spPr>
          <a:xfrm>
            <a:off x="704851" y="3463869"/>
            <a:ext cx="4683160" cy="150368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grpSp>
        <p:nvGrpSpPr>
          <p:cNvPr id="27" name="Group 26">
            <a:extLst>
              <a:ext uri="{FF2B5EF4-FFF2-40B4-BE49-F238E27FC236}">
                <a16:creationId xmlns:a16="http://schemas.microsoft.com/office/drawing/2014/main" id="{40937D7E-522F-B64A-9425-F952F0E42DFB}"/>
              </a:ext>
            </a:extLst>
          </p:cNvPr>
          <p:cNvGrpSpPr/>
          <p:nvPr userDrawn="1"/>
        </p:nvGrpSpPr>
        <p:grpSpPr>
          <a:xfrm>
            <a:off x="6719340" y="5634052"/>
            <a:ext cx="2987683" cy="282321"/>
            <a:chOff x="5059259" y="3924366"/>
            <a:chExt cx="3912923" cy="369751"/>
          </a:xfrm>
        </p:grpSpPr>
        <p:pic>
          <p:nvPicPr>
            <p:cNvPr id="28" name="Picture 27" descr="A picture containing drawing&#10;&#10;Description automatically generated">
              <a:extLst>
                <a:ext uri="{FF2B5EF4-FFF2-40B4-BE49-F238E27FC236}">
                  <a16:creationId xmlns:a16="http://schemas.microsoft.com/office/drawing/2014/main" id="{1424CACD-F4C2-C34E-9C40-7D18C0861B6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544816" y="3924366"/>
              <a:ext cx="2427366" cy="369711"/>
            </a:xfrm>
            <a:prstGeom prst="rect">
              <a:avLst/>
            </a:prstGeom>
          </p:spPr>
        </p:pic>
        <p:pic>
          <p:nvPicPr>
            <p:cNvPr id="29" name="Picture 28" descr="A picture containing drawing&#10;&#10;Description automatically generated">
              <a:extLst>
                <a:ext uri="{FF2B5EF4-FFF2-40B4-BE49-F238E27FC236}">
                  <a16:creationId xmlns:a16="http://schemas.microsoft.com/office/drawing/2014/main" id="{B9848543-868A-204A-9AEC-BE367328AFA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059259" y="3924366"/>
              <a:ext cx="1448697" cy="369751"/>
            </a:xfrm>
            <a:prstGeom prst="rect">
              <a:avLst/>
            </a:prstGeom>
          </p:spPr>
        </p:pic>
      </p:grpSp>
      <p:pic>
        <p:nvPicPr>
          <p:cNvPr id="30" name="Picture 29">
            <a:extLst>
              <a:ext uri="{FF2B5EF4-FFF2-40B4-BE49-F238E27FC236}">
                <a16:creationId xmlns:a16="http://schemas.microsoft.com/office/drawing/2014/main" id="{4FB4A191-FFD8-8246-8942-5C091CA2C02B}"/>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p:blipFill>
        <p:spPr>
          <a:xfrm>
            <a:off x="7853625" y="5633759"/>
            <a:ext cx="1930722" cy="282290"/>
          </a:xfrm>
          <a:prstGeom prst="rect">
            <a:avLst/>
          </a:prstGeom>
        </p:spPr>
      </p:pic>
      <p:grpSp>
        <p:nvGrpSpPr>
          <p:cNvPr id="31" name="Group 30">
            <a:extLst>
              <a:ext uri="{FF2B5EF4-FFF2-40B4-BE49-F238E27FC236}">
                <a16:creationId xmlns:a16="http://schemas.microsoft.com/office/drawing/2014/main" id="{3747D5E8-7380-174D-808A-D0B3E876E7EC}"/>
              </a:ext>
            </a:extLst>
          </p:cNvPr>
          <p:cNvGrpSpPr/>
          <p:nvPr userDrawn="1"/>
        </p:nvGrpSpPr>
        <p:grpSpPr>
          <a:xfrm>
            <a:off x="6717596" y="5986763"/>
            <a:ext cx="2613640" cy="284967"/>
            <a:chOff x="5057514" y="4377778"/>
            <a:chExt cx="3423045" cy="373217"/>
          </a:xfrm>
        </p:grpSpPr>
        <p:pic>
          <p:nvPicPr>
            <p:cNvPr id="32" name="Picture 31" descr="A picture containing drawing&#10;&#10;Description automatically generated">
              <a:extLst>
                <a:ext uri="{FF2B5EF4-FFF2-40B4-BE49-F238E27FC236}">
                  <a16:creationId xmlns:a16="http://schemas.microsoft.com/office/drawing/2014/main" id="{7CB78D14-0DC4-2641-9B0A-0989F9BEA6E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057514" y="4377778"/>
              <a:ext cx="1448697" cy="369751"/>
            </a:xfrm>
            <a:prstGeom prst="rect">
              <a:avLst/>
            </a:prstGeom>
          </p:spPr>
        </p:pic>
        <p:pic>
          <p:nvPicPr>
            <p:cNvPr id="33" name="Picture 32" descr="A picture containing drawing&#10;&#10;Description automatically generated">
              <a:extLst>
                <a:ext uri="{FF2B5EF4-FFF2-40B4-BE49-F238E27FC236}">
                  <a16:creationId xmlns:a16="http://schemas.microsoft.com/office/drawing/2014/main" id="{1D34A66A-D919-4E42-8DD7-0A15BC8B703B}"/>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550227" y="4377778"/>
              <a:ext cx="1930332" cy="373217"/>
            </a:xfrm>
            <a:prstGeom prst="rect">
              <a:avLst/>
            </a:prstGeom>
          </p:spPr>
        </p:pic>
      </p:grpSp>
      <p:pic>
        <p:nvPicPr>
          <p:cNvPr id="34" name="Picture 33">
            <a:extLst>
              <a:ext uri="{FF2B5EF4-FFF2-40B4-BE49-F238E27FC236}">
                <a16:creationId xmlns:a16="http://schemas.microsoft.com/office/drawing/2014/main" id="{EE690E50-46E2-154B-90A7-23DF675F5A11}"/>
              </a:ext>
            </a:extLst>
          </p:cNvPr>
          <p:cNvPicPr>
            <a:picLocks noChangeAspect="1"/>
          </p:cNvPicPr>
          <p:nvPr userDrawn="1"/>
        </p:nvPicPr>
        <p:blipFill>
          <a:blip r:embed="rId7" cstate="email">
            <a:extLst>
              <a:ext uri="{28A0092B-C50C-407E-A947-70E740481C1C}">
                <a14:useLocalDpi xmlns:a14="http://schemas.microsoft.com/office/drawing/2010/main"/>
              </a:ext>
            </a:extLst>
          </a:blip>
          <a:srcRect/>
          <a:stretch/>
        </p:blipFill>
        <p:spPr>
          <a:xfrm>
            <a:off x="7853625" y="5987309"/>
            <a:ext cx="1558135" cy="284996"/>
          </a:xfrm>
          <a:prstGeom prst="rect">
            <a:avLst/>
          </a:prstGeom>
        </p:spPr>
      </p:pic>
      <p:cxnSp>
        <p:nvCxnSpPr>
          <p:cNvPr id="35" name="Straight Connector 34">
            <a:extLst>
              <a:ext uri="{FF2B5EF4-FFF2-40B4-BE49-F238E27FC236}">
                <a16:creationId xmlns:a16="http://schemas.microsoft.com/office/drawing/2014/main" id="{3D38B908-19DE-9846-887B-DECB55F83F7A}"/>
              </a:ext>
            </a:extLst>
          </p:cNvPr>
          <p:cNvCxnSpPr/>
          <p:nvPr userDrawn="1"/>
        </p:nvCxnSpPr>
        <p:spPr>
          <a:xfrm>
            <a:off x="6044761" y="5331007"/>
            <a:ext cx="0" cy="1170084"/>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36" name="Picture 35" descr="A picture containing drawing&#10;&#10;Description automatically generated">
            <a:extLst>
              <a:ext uri="{FF2B5EF4-FFF2-40B4-BE49-F238E27FC236}">
                <a16:creationId xmlns:a16="http://schemas.microsoft.com/office/drawing/2014/main" id="{22470071-2329-BD4F-8628-4A9600A06979}"/>
              </a:ext>
            </a:extLst>
          </p:cNvPr>
          <p:cNvPicPr>
            <a:picLocks noChangeAspect="1"/>
          </p:cNvPicPr>
          <p:nvPr userDrawn="1"/>
        </p:nvPicPr>
        <p:blipFill>
          <a:blip r:embed="rId8" cstate="print">
            <a:extLst>
              <a:ext uri="{28A0092B-C50C-407E-A947-70E740481C1C}">
                <a14:useLocalDpi xmlns:a14="http://schemas.microsoft.com/office/drawing/2010/main"/>
              </a:ext>
            </a:extLst>
          </a:blip>
          <a:stretch>
            <a:fillRect/>
          </a:stretch>
        </p:blipFill>
        <p:spPr>
          <a:xfrm>
            <a:off x="1791354" y="5656436"/>
            <a:ext cx="3486259" cy="612648"/>
          </a:xfrm>
          <a:prstGeom prst="rect">
            <a:avLst/>
          </a:prstGeom>
        </p:spPr>
      </p:pic>
    </p:spTree>
    <p:extLst>
      <p:ext uri="{BB962C8B-B14F-4D97-AF65-F5344CB8AC3E}">
        <p14:creationId xmlns:p14="http://schemas.microsoft.com/office/powerpoint/2010/main" val="2072008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750"/>
                                        <p:tgtEl>
                                          <p:spTgt spid="11"/>
                                        </p:tgtEl>
                                      </p:cBhvr>
                                    </p:animEffect>
                                  </p:childTnLst>
                                </p:cTn>
                              </p:par>
                              <p:par>
                                <p:cTn id="12" presetID="22" presetClass="entr" presetSubtype="4" fill="hold" nodeType="with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wipe(down)">
                                      <p:cBhvr>
                                        <p:cTn id="14" dur="500"/>
                                        <p:tgtEl>
                                          <p:spTgt spid="13"/>
                                        </p:tgtEl>
                                      </p:cBhvr>
                                    </p:animEffect>
                                  </p:childTnLst>
                                </p:cTn>
                              </p:par>
                              <p:par>
                                <p:cTn id="15" presetID="10" presetClass="entr" presetSubtype="0" fill="hold" nodeType="withEffect">
                                  <p:stCondLst>
                                    <p:cond delay="100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750"/>
                                        <p:tgtEl>
                                          <p:spTgt spid="27"/>
                                        </p:tgtEl>
                                      </p:cBhvr>
                                    </p:animEffect>
                                  </p:childTnLst>
                                </p:cTn>
                              </p:par>
                            </p:childTnLst>
                          </p:cTn>
                        </p:par>
                        <p:par>
                          <p:cTn id="18" fill="hold">
                            <p:stCondLst>
                              <p:cond delay="2250"/>
                            </p:stCondLst>
                            <p:childTnLst>
                              <p:par>
                                <p:cTn id="19" presetID="22" presetClass="entr" presetSubtype="8" fill="hold"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wipe(left)">
                                      <p:cBhvr>
                                        <p:cTn id="21" dur="750"/>
                                        <p:tgtEl>
                                          <p:spTgt spid="30"/>
                                        </p:tgtEl>
                                      </p:cBhvr>
                                    </p:animEffect>
                                  </p:childTnLst>
                                </p:cTn>
                              </p:par>
                            </p:childTnLst>
                          </p:cTn>
                        </p:par>
                        <p:par>
                          <p:cTn id="22" fill="hold">
                            <p:stCondLst>
                              <p:cond delay="3000"/>
                            </p:stCondLst>
                            <p:childTnLst>
                              <p:par>
                                <p:cTn id="23" presetID="10" presetClass="entr" presetSubtype="0" fill="hold" nodeType="afterEffect">
                                  <p:stCondLst>
                                    <p:cond delay="50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750"/>
                                        <p:tgtEl>
                                          <p:spTgt spid="31"/>
                                        </p:tgtEl>
                                      </p:cBhvr>
                                    </p:animEffect>
                                  </p:childTnLst>
                                </p:cTn>
                              </p:par>
                            </p:childTnLst>
                          </p:cTn>
                        </p:par>
                        <p:par>
                          <p:cTn id="26" fill="hold">
                            <p:stCondLst>
                              <p:cond delay="4250"/>
                            </p:stCondLst>
                            <p:childTnLst>
                              <p:par>
                                <p:cTn id="27" presetID="22" presetClass="entr" presetSubtype="8" fill="hold" nodeType="after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wipe(left)">
                                      <p:cBhvr>
                                        <p:cTn id="29" dur="7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1B2310E8-79EC-BD4A-9377-CA746F773EA6}"/>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t="1006"/>
          <a:stretch/>
        </p:blipFill>
        <p:spPr>
          <a:xfrm>
            <a:off x="-1" y="1244246"/>
            <a:ext cx="12191999" cy="4407807"/>
          </a:xfrm>
          <a:prstGeom prst="rect">
            <a:avLst/>
          </a:prstGeom>
        </p:spPr>
      </p:pic>
      <p:sp>
        <p:nvSpPr>
          <p:cNvPr id="48" name="Rectangle 47">
            <a:extLst>
              <a:ext uri="{FF2B5EF4-FFF2-40B4-BE49-F238E27FC236}">
                <a16:creationId xmlns:a16="http://schemas.microsoft.com/office/drawing/2014/main" id="{8C134724-C163-574F-8BA2-FFFF5211D44F}"/>
              </a:ext>
            </a:extLst>
          </p:cNvPr>
          <p:cNvSpPr/>
          <p:nvPr userDrawn="1"/>
        </p:nvSpPr>
        <p:spPr>
          <a:xfrm rot="16200000">
            <a:off x="5455557" y="544690"/>
            <a:ext cx="6846711" cy="5779907"/>
          </a:xfrm>
          <a:prstGeom prst="rect">
            <a:avLst/>
          </a:prstGeom>
          <a:solidFill>
            <a:srgbClr val="003C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Connector 23">
            <a:extLst>
              <a:ext uri="{FF2B5EF4-FFF2-40B4-BE49-F238E27FC236}">
                <a16:creationId xmlns:a16="http://schemas.microsoft.com/office/drawing/2014/main" id="{871BE919-DC09-3A43-B246-5A10D67E5384}"/>
              </a:ext>
            </a:extLst>
          </p:cNvPr>
          <p:cNvCxnSpPr>
            <a:cxnSpLocks/>
          </p:cNvCxnSpPr>
          <p:nvPr userDrawn="1"/>
        </p:nvCxnSpPr>
        <p:spPr>
          <a:xfrm>
            <a:off x="11337096" y="0"/>
            <a:ext cx="0" cy="4195654"/>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E8E2BFD3-3A54-BD49-801F-362E4A5E69A4}"/>
              </a:ext>
            </a:extLst>
          </p:cNvPr>
          <p:cNvSpPr>
            <a:spLocks noGrp="1"/>
          </p:cNvSpPr>
          <p:nvPr>
            <p:ph type="ctrTitle" hasCustomPrompt="1"/>
          </p:nvPr>
        </p:nvSpPr>
        <p:spPr>
          <a:xfrm>
            <a:off x="6314396" y="2056160"/>
            <a:ext cx="4616329" cy="1471183"/>
          </a:xfrm>
        </p:spPr>
        <p:txBody>
          <a:bodyPr anchor="b">
            <a:normAutofit/>
          </a:bodyPr>
          <a:lstStyle>
            <a:lvl1pPr algn="l">
              <a:defRPr sz="3600">
                <a:solidFill>
                  <a:schemeClr val="bg1"/>
                </a:solidFill>
              </a:defRPr>
            </a:lvl1pPr>
          </a:lstStyle>
          <a:p>
            <a:r>
              <a:rPr lang="en-US"/>
              <a:t>CLICK TO EDIT MASTER TITLE STYLE</a:t>
            </a:r>
            <a:br>
              <a:rPr lang="en-US"/>
            </a:br>
            <a:endParaRPr lang="en-US"/>
          </a:p>
        </p:txBody>
      </p:sp>
      <p:sp>
        <p:nvSpPr>
          <p:cNvPr id="3" name="Subtitle 2">
            <a:extLst>
              <a:ext uri="{FF2B5EF4-FFF2-40B4-BE49-F238E27FC236}">
                <a16:creationId xmlns:a16="http://schemas.microsoft.com/office/drawing/2014/main" id="{5E02996A-8F47-BA4B-81C7-C7C291B6F4DB}"/>
              </a:ext>
            </a:extLst>
          </p:cNvPr>
          <p:cNvSpPr>
            <a:spLocks noGrp="1"/>
          </p:cNvSpPr>
          <p:nvPr>
            <p:ph type="subTitle" idx="1" hasCustomPrompt="1"/>
          </p:nvPr>
        </p:nvSpPr>
        <p:spPr>
          <a:xfrm>
            <a:off x="6314210" y="3645821"/>
            <a:ext cx="4625151" cy="549833"/>
          </a:xfrm>
        </p:spPr>
        <p:txBody>
          <a:bodyPr>
            <a:normAutofit/>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Text Placeholder 14">
            <a:extLst>
              <a:ext uri="{FF2B5EF4-FFF2-40B4-BE49-F238E27FC236}">
                <a16:creationId xmlns:a16="http://schemas.microsoft.com/office/drawing/2014/main" id="{A6624C26-58AE-A44E-8242-B4518C048846}"/>
              </a:ext>
            </a:extLst>
          </p:cNvPr>
          <p:cNvSpPr>
            <a:spLocks noGrp="1"/>
          </p:cNvSpPr>
          <p:nvPr>
            <p:ph type="body" sz="quarter" idx="10" hasCustomPrompt="1"/>
          </p:nvPr>
        </p:nvSpPr>
        <p:spPr>
          <a:xfrm>
            <a:off x="6314210" y="4314119"/>
            <a:ext cx="4625151"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cxnSp>
        <p:nvCxnSpPr>
          <p:cNvPr id="22" name="Straight Connector 21">
            <a:extLst>
              <a:ext uri="{FF2B5EF4-FFF2-40B4-BE49-F238E27FC236}">
                <a16:creationId xmlns:a16="http://schemas.microsoft.com/office/drawing/2014/main" id="{9831F14F-C74F-4C43-B521-47FD3E3999A0}"/>
              </a:ext>
            </a:extLst>
          </p:cNvPr>
          <p:cNvCxnSpPr>
            <a:cxnSpLocks/>
          </p:cNvCxnSpPr>
          <p:nvPr userDrawn="1"/>
        </p:nvCxnSpPr>
        <p:spPr>
          <a:xfrm>
            <a:off x="423134" y="1182544"/>
            <a:ext cx="0" cy="4492912"/>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08015FD1-4683-214F-95B5-1925380FBBC2}"/>
              </a:ext>
            </a:extLst>
          </p:cNvPr>
          <p:cNvCxnSpPr>
            <a:cxnSpLocks/>
          </p:cNvCxnSpPr>
          <p:nvPr userDrawn="1"/>
        </p:nvCxnSpPr>
        <p:spPr>
          <a:xfrm>
            <a:off x="0" y="1627819"/>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26" name="Picture 25" descr="A picture containing text&#10;&#10;Description automatically generated">
            <a:extLst>
              <a:ext uri="{FF2B5EF4-FFF2-40B4-BE49-F238E27FC236}">
                <a16:creationId xmlns:a16="http://schemas.microsoft.com/office/drawing/2014/main" id="{BDCD7847-1522-0E44-AF5F-7A45814F376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40165" y="5968781"/>
            <a:ext cx="4299966" cy="576072"/>
          </a:xfrm>
          <a:prstGeom prst="rect">
            <a:avLst/>
          </a:prstGeom>
        </p:spPr>
      </p:pic>
    </p:spTree>
    <p:extLst>
      <p:ext uri="{BB962C8B-B14F-4D97-AF65-F5344CB8AC3E}">
        <p14:creationId xmlns:p14="http://schemas.microsoft.com/office/powerpoint/2010/main" val="2694883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up)">
                                      <p:cBhvr>
                                        <p:cTn id="1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Picture with Caption">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CCF8BCE1-6DCB-2840-A0A1-8CC968F7C884}"/>
              </a:ext>
            </a:extLst>
          </p:cNvPr>
          <p:cNvSpPr/>
          <p:nvPr userDrawn="1"/>
        </p:nvSpPr>
        <p:spPr>
          <a:xfrm rot="16200000">
            <a:off x="5459989" y="549121"/>
            <a:ext cx="6846710" cy="5771045"/>
          </a:xfrm>
          <a:prstGeom prst="rect">
            <a:avLst/>
          </a:prstGeom>
          <a:solidFill>
            <a:srgbClr val="003C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2C3C3E23-B329-D746-98A7-BD0B074173EE}"/>
              </a:ext>
            </a:extLst>
          </p:cNvPr>
          <p:cNvSpPr>
            <a:spLocks noGrp="1"/>
          </p:cNvSpPr>
          <p:nvPr>
            <p:ph type="pic" idx="1"/>
          </p:nvPr>
        </p:nvSpPr>
        <p:spPr>
          <a:xfrm>
            <a:off x="-13" y="1180347"/>
            <a:ext cx="5997825" cy="4455955"/>
          </a:xfrm>
        </p:spPr>
        <p:txBody>
          <a:bodyPr>
            <a:norm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cxnSp>
        <p:nvCxnSpPr>
          <p:cNvPr id="13" name="Straight Connector 12">
            <a:extLst>
              <a:ext uri="{FF2B5EF4-FFF2-40B4-BE49-F238E27FC236}">
                <a16:creationId xmlns:a16="http://schemas.microsoft.com/office/drawing/2014/main" id="{01960654-D825-024F-B13F-787B9EC0C20F}"/>
              </a:ext>
            </a:extLst>
          </p:cNvPr>
          <p:cNvCxnSpPr>
            <a:cxnSpLocks/>
          </p:cNvCxnSpPr>
          <p:nvPr userDrawn="1"/>
        </p:nvCxnSpPr>
        <p:spPr>
          <a:xfrm>
            <a:off x="11337096" y="0"/>
            <a:ext cx="0" cy="4195654"/>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15" name="Title 1">
            <a:extLst>
              <a:ext uri="{FF2B5EF4-FFF2-40B4-BE49-F238E27FC236}">
                <a16:creationId xmlns:a16="http://schemas.microsoft.com/office/drawing/2014/main" id="{FBB1ED9C-99DB-C246-A4DB-F174540FC69F}"/>
              </a:ext>
            </a:extLst>
          </p:cNvPr>
          <p:cNvSpPr>
            <a:spLocks noGrp="1"/>
          </p:cNvSpPr>
          <p:nvPr>
            <p:ph type="ctrTitle" hasCustomPrompt="1"/>
          </p:nvPr>
        </p:nvSpPr>
        <p:spPr>
          <a:xfrm>
            <a:off x="6314396" y="2056160"/>
            <a:ext cx="4616329" cy="1471183"/>
          </a:xfrm>
        </p:spPr>
        <p:txBody>
          <a:bodyPr anchor="b">
            <a:normAutofit/>
          </a:bodyPr>
          <a:lstStyle>
            <a:lvl1pPr algn="l">
              <a:defRPr sz="3600">
                <a:solidFill>
                  <a:schemeClr val="bg1"/>
                </a:solidFill>
              </a:defRPr>
            </a:lvl1pPr>
          </a:lstStyle>
          <a:p>
            <a:r>
              <a:rPr lang="en-US"/>
              <a:t>CLICK TO EDIT MASTER TITLE STYLE</a:t>
            </a:r>
            <a:br>
              <a:rPr lang="en-US"/>
            </a:br>
            <a:endParaRPr lang="en-US"/>
          </a:p>
        </p:txBody>
      </p:sp>
      <p:sp>
        <p:nvSpPr>
          <p:cNvPr id="16" name="Subtitle 2">
            <a:extLst>
              <a:ext uri="{FF2B5EF4-FFF2-40B4-BE49-F238E27FC236}">
                <a16:creationId xmlns:a16="http://schemas.microsoft.com/office/drawing/2014/main" id="{19EFF162-5FEB-B040-9994-7DE97E34B86A}"/>
              </a:ext>
            </a:extLst>
          </p:cNvPr>
          <p:cNvSpPr>
            <a:spLocks noGrp="1"/>
          </p:cNvSpPr>
          <p:nvPr>
            <p:ph type="subTitle" idx="10" hasCustomPrompt="1"/>
          </p:nvPr>
        </p:nvSpPr>
        <p:spPr>
          <a:xfrm>
            <a:off x="6314210" y="3645821"/>
            <a:ext cx="4625151" cy="549833"/>
          </a:xfrm>
        </p:spPr>
        <p:txBody>
          <a:bodyPr>
            <a:normAutofit/>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7" name="Text Placeholder 14">
            <a:extLst>
              <a:ext uri="{FF2B5EF4-FFF2-40B4-BE49-F238E27FC236}">
                <a16:creationId xmlns:a16="http://schemas.microsoft.com/office/drawing/2014/main" id="{52FADF90-0AAD-0F45-A3AC-ABD6E1C37F8E}"/>
              </a:ext>
            </a:extLst>
          </p:cNvPr>
          <p:cNvSpPr>
            <a:spLocks noGrp="1"/>
          </p:cNvSpPr>
          <p:nvPr>
            <p:ph type="body" sz="quarter" idx="11" hasCustomPrompt="1"/>
          </p:nvPr>
        </p:nvSpPr>
        <p:spPr>
          <a:xfrm>
            <a:off x="6314210" y="4314119"/>
            <a:ext cx="4625151"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cxnSp>
        <p:nvCxnSpPr>
          <p:cNvPr id="21" name="Straight Connector 20">
            <a:extLst>
              <a:ext uri="{FF2B5EF4-FFF2-40B4-BE49-F238E27FC236}">
                <a16:creationId xmlns:a16="http://schemas.microsoft.com/office/drawing/2014/main" id="{18B0BF2B-4F90-D247-9C57-408C733BE5F6}"/>
              </a:ext>
            </a:extLst>
          </p:cNvPr>
          <p:cNvCxnSpPr>
            <a:cxnSpLocks/>
          </p:cNvCxnSpPr>
          <p:nvPr userDrawn="1"/>
        </p:nvCxnSpPr>
        <p:spPr>
          <a:xfrm>
            <a:off x="0" y="1627819"/>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22" name="Picture 21" descr="A picture containing text&#10;&#10;Description automatically generated">
            <a:extLst>
              <a:ext uri="{FF2B5EF4-FFF2-40B4-BE49-F238E27FC236}">
                <a16:creationId xmlns:a16="http://schemas.microsoft.com/office/drawing/2014/main" id="{C2884DF9-53E6-4346-861F-8121ED4062D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740165" y="5968781"/>
            <a:ext cx="4299966" cy="576072"/>
          </a:xfrm>
          <a:prstGeom prst="rect">
            <a:avLst/>
          </a:prstGeom>
        </p:spPr>
      </p:pic>
      <p:sp>
        <p:nvSpPr>
          <p:cNvPr id="23" name="Rectangle 22">
            <a:extLst>
              <a:ext uri="{FF2B5EF4-FFF2-40B4-BE49-F238E27FC236}">
                <a16:creationId xmlns:a16="http://schemas.microsoft.com/office/drawing/2014/main" id="{A1B553F8-A471-9349-94E7-432646AEA067}"/>
              </a:ext>
            </a:extLst>
          </p:cNvPr>
          <p:cNvSpPr/>
          <p:nvPr userDrawn="1"/>
        </p:nvSpPr>
        <p:spPr>
          <a:xfrm>
            <a:off x="11768865" y="1180348"/>
            <a:ext cx="437881" cy="447817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07521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pic>
        <p:nvPicPr>
          <p:cNvPr id="22" name="Picture 21" descr="A sunset in the background&#10;&#10;Description automatically generated">
            <a:extLst>
              <a:ext uri="{FF2B5EF4-FFF2-40B4-BE49-F238E27FC236}">
                <a16:creationId xmlns:a16="http://schemas.microsoft.com/office/drawing/2014/main" id="{4460951A-58F0-7D43-A01C-2C594E19BA5C}"/>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6078531" y="0"/>
            <a:ext cx="6113475" cy="6858000"/>
          </a:xfrm>
          <a:prstGeom prst="rect">
            <a:avLst/>
          </a:prstGeom>
        </p:spPr>
      </p:pic>
      <p:sp>
        <p:nvSpPr>
          <p:cNvPr id="6" name="Rectangle 5">
            <a:extLst>
              <a:ext uri="{FF2B5EF4-FFF2-40B4-BE49-F238E27FC236}">
                <a16:creationId xmlns:a16="http://schemas.microsoft.com/office/drawing/2014/main" id="{AC3C282F-EB59-3543-87B8-7F8DEB02A5A3}"/>
              </a:ext>
            </a:extLst>
          </p:cNvPr>
          <p:cNvSpPr/>
          <p:nvPr userDrawn="1"/>
        </p:nvSpPr>
        <p:spPr>
          <a:xfrm>
            <a:off x="-18404" y="0"/>
            <a:ext cx="6099625" cy="686629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8E2BFD3-3A54-BD49-801F-362E4A5E69A4}"/>
              </a:ext>
            </a:extLst>
          </p:cNvPr>
          <p:cNvSpPr>
            <a:spLocks noGrp="1"/>
          </p:cNvSpPr>
          <p:nvPr userDrawn="1">
            <p:ph type="ctrTitle" hasCustomPrompt="1"/>
          </p:nvPr>
        </p:nvSpPr>
        <p:spPr>
          <a:xfrm>
            <a:off x="874936" y="839972"/>
            <a:ext cx="4261471" cy="935665"/>
          </a:xfrm>
        </p:spPr>
        <p:txBody>
          <a:bodyPr anchor="b">
            <a:noAutofit/>
          </a:bodyPr>
          <a:lstStyle>
            <a:lvl1pPr algn="l">
              <a:defRPr sz="34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5E02996A-8F47-BA4B-81C7-C7C291B6F4DB}"/>
              </a:ext>
            </a:extLst>
          </p:cNvPr>
          <p:cNvSpPr>
            <a:spLocks noGrp="1"/>
          </p:cNvSpPr>
          <p:nvPr userDrawn="1">
            <p:ph type="subTitle" idx="1" hasCustomPrompt="1"/>
          </p:nvPr>
        </p:nvSpPr>
        <p:spPr>
          <a:xfrm>
            <a:off x="874936" y="2517070"/>
            <a:ext cx="4261475"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Text Placeholder 14">
            <a:extLst>
              <a:ext uri="{FF2B5EF4-FFF2-40B4-BE49-F238E27FC236}">
                <a16:creationId xmlns:a16="http://schemas.microsoft.com/office/drawing/2014/main" id="{A6624C26-58AE-A44E-8242-B4518C048846}"/>
              </a:ext>
            </a:extLst>
          </p:cNvPr>
          <p:cNvSpPr>
            <a:spLocks noGrp="1"/>
          </p:cNvSpPr>
          <p:nvPr userDrawn="1">
            <p:ph type="body" sz="quarter" idx="10" hasCustomPrompt="1"/>
          </p:nvPr>
        </p:nvSpPr>
        <p:spPr>
          <a:xfrm>
            <a:off x="874937" y="3456301"/>
            <a:ext cx="4261480"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cxnSp>
        <p:nvCxnSpPr>
          <p:cNvPr id="18" name="Straight Connector 17">
            <a:extLst>
              <a:ext uri="{FF2B5EF4-FFF2-40B4-BE49-F238E27FC236}">
                <a16:creationId xmlns:a16="http://schemas.microsoft.com/office/drawing/2014/main" id="{FC7258B3-6723-9E4F-856A-23B5B163D4E7}"/>
              </a:ext>
            </a:extLst>
          </p:cNvPr>
          <p:cNvCxnSpPr>
            <a:cxnSpLocks/>
          </p:cNvCxnSpPr>
          <p:nvPr userDrawn="1"/>
        </p:nvCxnSpPr>
        <p:spPr>
          <a:xfrm>
            <a:off x="1214" y="5567101"/>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71F689BE-95E2-6A46-A78D-4BA7755CE76B}"/>
              </a:ext>
            </a:extLst>
          </p:cNvPr>
          <p:cNvCxnSpPr>
            <a:cxnSpLocks/>
          </p:cNvCxnSpPr>
          <p:nvPr userDrawn="1"/>
        </p:nvCxnSpPr>
        <p:spPr>
          <a:xfrm>
            <a:off x="492175" y="909713"/>
            <a:ext cx="0" cy="5956582"/>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20EEB1F-4E01-6345-B454-EFB58C31E212}"/>
              </a:ext>
            </a:extLst>
          </p:cNvPr>
          <p:cNvCxnSpPr>
            <a:cxnSpLocks/>
          </p:cNvCxnSpPr>
          <p:nvPr userDrawn="1"/>
        </p:nvCxnSpPr>
        <p:spPr>
          <a:xfrm>
            <a:off x="5607474" y="-18570"/>
            <a:ext cx="0" cy="641937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14" name="Picture 13" descr="A picture containing text&#10;&#10;Description automatically generated">
            <a:extLst>
              <a:ext uri="{FF2B5EF4-FFF2-40B4-BE49-F238E27FC236}">
                <a16:creationId xmlns:a16="http://schemas.microsoft.com/office/drawing/2014/main" id="{F4034767-142E-6245-A8EC-C997E3BBBA5C}"/>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53550" y="5958919"/>
            <a:ext cx="4299966" cy="576072"/>
          </a:xfrm>
          <a:prstGeom prst="rect">
            <a:avLst/>
          </a:prstGeom>
        </p:spPr>
      </p:pic>
    </p:spTree>
    <p:extLst>
      <p:ext uri="{BB962C8B-B14F-4D97-AF65-F5344CB8AC3E}">
        <p14:creationId xmlns:p14="http://schemas.microsoft.com/office/powerpoint/2010/main" val="196403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up)">
                                      <p:cBhvr>
                                        <p:cTn id="1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Picture with Cap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7345EFC-CAB9-A740-967E-AFE88684B442}"/>
              </a:ext>
            </a:extLst>
          </p:cNvPr>
          <p:cNvSpPr/>
          <p:nvPr userDrawn="1"/>
        </p:nvSpPr>
        <p:spPr>
          <a:xfrm>
            <a:off x="-18404" y="-18575"/>
            <a:ext cx="6099625" cy="690343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a:extLst>
              <a:ext uri="{FF2B5EF4-FFF2-40B4-BE49-F238E27FC236}">
                <a16:creationId xmlns:a16="http://schemas.microsoft.com/office/drawing/2014/main" id="{25FBAEAB-D120-8149-909C-FAB20293F1A4}"/>
              </a:ext>
            </a:extLst>
          </p:cNvPr>
          <p:cNvSpPr>
            <a:spLocks noGrp="1"/>
          </p:cNvSpPr>
          <p:nvPr>
            <p:ph type="ctrTitle" hasCustomPrompt="1"/>
          </p:nvPr>
        </p:nvSpPr>
        <p:spPr>
          <a:xfrm>
            <a:off x="874936" y="839972"/>
            <a:ext cx="4261471" cy="935665"/>
          </a:xfrm>
        </p:spPr>
        <p:txBody>
          <a:bodyPr anchor="b">
            <a:noAutofit/>
          </a:bodyPr>
          <a:lstStyle>
            <a:lvl1pPr algn="l">
              <a:defRPr sz="3400">
                <a:solidFill>
                  <a:schemeClr val="bg1"/>
                </a:solidFill>
              </a:defRPr>
            </a:lvl1pPr>
          </a:lstStyle>
          <a:p>
            <a:r>
              <a:rPr lang="en-US"/>
              <a:t>CLICK TO EDIT MASTER TITLE STYLE</a:t>
            </a:r>
          </a:p>
        </p:txBody>
      </p:sp>
      <p:sp>
        <p:nvSpPr>
          <p:cNvPr id="7" name="Subtitle 2">
            <a:extLst>
              <a:ext uri="{FF2B5EF4-FFF2-40B4-BE49-F238E27FC236}">
                <a16:creationId xmlns:a16="http://schemas.microsoft.com/office/drawing/2014/main" id="{227CDE83-B46C-E54F-9B80-24A8D3DC5FD9}"/>
              </a:ext>
            </a:extLst>
          </p:cNvPr>
          <p:cNvSpPr>
            <a:spLocks noGrp="1"/>
          </p:cNvSpPr>
          <p:nvPr>
            <p:ph type="subTitle" idx="10" hasCustomPrompt="1"/>
          </p:nvPr>
        </p:nvSpPr>
        <p:spPr>
          <a:xfrm>
            <a:off x="874936" y="2517070"/>
            <a:ext cx="4261475"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8" name="Text Placeholder 14">
            <a:extLst>
              <a:ext uri="{FF2B5EF4-FFF2-40B4-BE49-F238E27FC236}">
                <a16:creationId xmlns:a16="http://schemas.microsoft.com/office/drawing/2014/main" id="{3054FB77-B517-C74A-B356-D4517F3FB1A1}"/>
              </a:ext>
            </a:extLst>
          </p:cNvPr>
          <p:cNvSpPr>
            <a:spLocks noGrp="1"/>
          </p:cNvSpPr>
          <p:nvPr>
            <p:ph type="body" sz="quarter" idx="11" hasCustomPrompt="1"/>
          </p:nvPr>
        </p:nvSpPr>
        <p:spPr>
          <a:xfrm>
            <a:off x="874937" y="3456301"/>
            <a:ext cx="4261480"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cxnSp>
        <p:nvCxnSpPr>
          <p:cNvPr id="9" name="Straight Connector 8">
            <a:extLst>
              <a:ext uri="{FF2B5EF4-FFF2-40B4-BE49-F238E27FC236}">
                <a16:creationId xmlns:a16="http://schemas.microsoft.com/office/drawing/2014/main" id="{35F55095-68A1-B941-9BE0-888332DD4FAE}"/>
              </a:ext>
            </a:extLst>
          </p:cNvPr>
          <p:cNvCxnSpPr>
            <a:cxnSpLocks/>
          </p:cNvCxnSpPr>
          <p:nvPr userDrawn="1"/>
        </p:nvCxnSpPr>
        <p:spPr>
          <a:xfrm>
            <a:off x="1214" y="5567101"/>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C68FB32-6459-F34B-8979-07136250C7E7}"/>
              </a:ext>
            </a:extLst>
          </p:cNvPr>
          <p:cNvCxnSpPr>
            <a:cxnSpLocks/>
          </p:cNvCxnSpPr>
          <p:nvPr userDrawn="1"/>
        </p:nvCxnSpPr>
        <p:spPr>
          <a:xfrm>
            <a:off x="492175" y="909713"/>
            <a:ext cx="0" cy="5956582"/>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28E860A2-6706-3A4F-85C9-E8BEC9A452D6}"/>
              </a:ext>
            </a:extLst>
          </p:cNvPr>
          <p:cNvCxnSpPr>
            <a:cxnSpLocks/>
          </p:cNvCxnSpPr>
          <p:nvPr userDrawn="1"/>
        </p:nvCxnSpPr>
        <p:spPr>
          <a:xfrm>
            <a:off x="5607474" y="-18570"/>
            <a:ext cx="0" cy="641937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12" name="Picture 11" descr="A picture containing text&#10;&#10;Description automatically generated">
            <a:extLst>
              <a:ext uri="{FF2B5EF4-FFF2-40B4-BE49-F238E27FC236}">
                <a16:creationId xmlns:a16="http://schemas.microsoft.com/office/drawing/2014/main" id="{C90525A1-DD7A-D249-8353-F7C42128AE8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53550" y="5958919"/>
            <a:ext cx="4299966" cy="576072"/>
          </a:xfrm>
          <a:prstGeom prst="rect">
            <a:avLst/>
          </a:prstGeom>
        </p:spPr>
      </p:pic>
      <p:sp>
        <p:nvSpPr>
          <p:cNvPr id="3" name="Picture Placeholder 2">
            <a:extLst>
              <a:ext uri="{FF2B5EF4-FFF2-40B4-BE49-F238E27FC236}">
                <a16:creationId xmlns:a16="http://schemas.microsoft.com/office/drawing/2014/main" id="{2C3C3E23-B329-D746-98A7-BD0B074173EE}"/>
              </a:ext>
            </a:extLst>
          </p:cNvPr>
          <p:cNvSpPr>
            <a:spLocks noGrp="1"/>
          </p:cNvSpPr>
          <p:nvPr>
            <p:ph type="pic" idx="1"/>
          </p:nvPr>
        </p:nvSpPr>
        <p:spPr>
          <a:xfrm>
            <a:off x="6071750" y="0"/>
            <a:ext cx="6120250" cy="6858000"/>
          </a:xfrm>
        </p:spPr>
        <p:txBody>
          <a:bodyPr>
            <a:norm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extLst>
      <p:ext uri="{BB962C8B-B14F-4D97-AF65-F5344CB8AC3E}">
        <p14:creationId xmlns:p14="http://schemas.microsoft.com/office/powerpoint/2010/main" val="3228624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pic>
        <p:nvPicPr>
          <p:cNvPr id="5" name="Picture 4" descr="A screen shot of a computer&#10;&#10;Description automatically generated">
            <a:extLst>
              <a:ext uri="{FF2B5EF4-FFF2-40B4-BE49-F238E27FC236}">
                <a16:creationId xmlns:a16="http://schemas.microsoft.com/office/drawing/2014/main" id="{DBA51ED0-AC23-9247-A885-B540A5C4E788}"/>
              </a:ext>
            </a:extLst>
          </p:cNvPr>
          <p:cNvPicPr>
            <a:picLocks noChangeAspect="1"/>
          </p:cNvPicPr>
          <p:nvPr userDrawn="1"/>
        </p:nvPicPr>
        <p:blipFill rotWithShape="1">
          <a:blip r:embed="rId2"/>
          <a:srcRect t="23705" b="21371"/>
          <a:stretch/>
        </p:blipFill>
        <p:spPr>
          <a:xfrm>
            <a:off x="2212" y="1175953"/>
            <a:ext cx="12198647" cy="4466668"/>
          </a:xfrm>
          <a:prstGeom prst="rect">
            <a:avLst/>
          </a:prstGeom>
        </p:spPr>
      </p:pic>
      <p:sp>
        <p:nvSpPr>
          <p:cNvPr id="49" name="Rectangle 48">
            <a:extLst>
              <a:ext uri="{FF2B5EF4-FFF2-40B4-BE49-F238E27FC236}">
                <a16:creationId xmlns:a16="http://schemas.microsoft.com/office/drawing/2014/main" id="{DA214497-3A19-2949-BC95-02ED12518AD2}"/>
              </a:ext>
            </a:extLst>
          </p:cNvPr>
          <p:cNvSpPr/>
          <p:nvPr userDrawn="1"/>
        </p:nvSpPr>
        <p:spPr>
          <a:xfrm rot="5400000">
            <a:off x="8280089" y="3360361"/>
            <a:ext cx="1215380" cy="5779899"/>
          </a:xfrm>
          <a:prstGeom prst="rect">
            <a:avLst/>
          </a:prstGeom>
          <a:solidFill>
            <a:srgbClr val="003C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D5AAF7C8-AF7B-EB42-B754-00A9A452984D}"/>
              </a:ext>
            </a:extLst>
          </p:cNvPr>
          <p:cNvSpPr/>
          <p:nvPr userDrawn="1"/>
        </p:nvSpPr>
        <p:spPr>
          <a:xfrm>
            <a:off x="6000881" y="1203158"/>
            <a:ext cx="5776847" cy="5654841"/>
          </a:xfrm>
          <a:prstGeom prst="rect">
            <a:avLst/>
          </a:prstGeom>
          <a:solidFill>
            <a:srgbClr val="003C6B">
              <a:alpha val="8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Connector 20">
            <a:extLst>
              <a:ext uri="{FF2B5EF4-FFF2-40B4-BE49-F238E27FC236}">
                <a16:creationId xmlns:a16="http://schemas.microsoft.com/office/drawing/2014/main" id="{08015FD1-4683-214F-95B5-1925380FBBC2}"/>
              </a:ext>
            </a:extLst>
          </p:cNvPr>
          <p:cNvCxnSpPr>
            <a:cxnSpLocks/>
          </p:cNvCxnSpPr>
          <p:nvPr userDrawn="1"/>
        </p:nvCxnSpPr>
        <p:spPr>
          <a:xfrm>
            <a:off x="0" y="1627819"/>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9831F14F-C74F-4C43-B521-47FD3E3999A0}"/>
              </a:ext>
            </a:extLst>
          </p:cNvPr>
          <p:cNvCxnSpPr>
            <a:cxnSpLocks/>
          </p:cNvCxnSpPr>
          <p:nvPr userDrawn="1"/>
        </p:nvCxnSpPr>
        <p:spPr>
          <a:xfrm>
            <a:off x="423134" y="1182544"/>
            <a:ext cx="0" cy="4462272"/>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871BE919-DC09-3A43-B246-5A10D67E5384}"/>
              </a:ext>
            </a:extLst>
          </p:cNvPr>
          <p:cNvCxnSpPr>
            <a:cxnSpLocks/>
          </p:cNvCxnSpPr>
          <p:nvPr userDrawn="1"/>
        </p:nvCxnSpPr>
        <p:spPr>
          <a:xfrm>
            <a:off x="11337096" y="0"/>
            <a:ext cx="0" cy="4195654"/>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E8E2BFD3-3A54-BD49-801F-362E4A5E69A4}"/>
              </a:ext>
            </a:extLst>
          </p:cNvPr>
          <p:cNvSpPr>
            <a:spLocks noGrp="1"/>
          </p:cNvSpPr>
          <p:nvPr>
            <p:ph type="ctrTitle" hasCustomPrompt="1"/>
          </p:nvPr>
        </p:nvSpPr>
        <p:spPr>
          <a:xfrm>
            <a:off x="6314396" y="2056160"/>
            <a:ext cx="4616329" cy="1471183"/>
          </a:xfrm>
        </p:spPr>
        <p:txBody>
          <a:bodyPr anchor="b">
            <a:normAutofit/>
          </a:bodyPr>
          <a:lstStyle>
            <a:lvl1pPr algn="l">
              <a:defRPr sz="3600">
                <a:solidFill>
                  <a:schemeClr val="bg1"/>
                </a:solidFill>
              </a:defRPr>
            </a:lvl1pPr>
          </a:lstStyle>
          <a:p>
            <a:r>
              <a:rPr lang="en-US"/>
              <a:t>CLICK TO EDIT MASTER TITLE STYLE</a:t>
            </a:r>
            <a:br>
              <a:rPr lang="en-US"/>
            </a:br>
            <a:endParaRPr lang="en-US"/>
          </a:p>
        </p:txBody>
      </p:sp>
      <p:sp>
        <p:nvSpPr>
          <p:cNvPr id="3" name="Subtitle 2">
            <a:extLst>
              <a:ext uri="{FF2B5EF4-FFF2-40B4-BE49-F238E27FC236}">
                <a16:creationId xmlns:a16="http://schemas.microsoft.com/office/drawing/2014/main" id="{5E02996A-8F47-BA4B-81C7-C7C291B6F4DB}"/>
              </a:ext>
            </a:extLst>
          </p:cNvPr>
          <p:cNvSpPr>
            <a:spLocks noGrp="1"/>
          </p:cNvSpPr>
          <p:nvPr>
            <p:ph type="subTitle" idx="1" hasCustomPrompt="1"/>
          </p:nvPr>
        </p:nvSpPr>
        <p:spPr>
          <a:xfrm>
            <a:off x="6314210" y="3645821"/>
            <a:ext cx="4625151" cy="549833"/>
          </a:xfrm>
        </p:spPr>
        <p:txBody>
          <a:bodyPr>
            <a:normAutofit/>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Text Placeholder 14">
            <a:extLst>
              <a:ext uri="{FF2B5EF4-FFF2-40B4-BE49-F238E27FC236}">
                <a16:creationId xmlns:a16="http://schemas.microsoft.com/office/drawing/2014/main" id="{A6624C26-58AE-A44E-8242-B4518C048846}"/>
              </a:ext>
            </a:extLst>
          </p:cNvPr>
          <p:cNvSpPr>
            <a:spLocks noGrp="1"/>
          </p:cNvSpPr>
          <p:nvPr>
            <p:ph type="body" sz="quarter" idx="10" hasCustomPrompt="1"/>
          </p:nvPr>
        </p:nvSpPr>
        <p:spPr>
          <a:xfrm>
            <a:off x="6314210" y="4314119"/>
            <a:ext cx="4625151"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grpSp>
        <p:nvGrpSpPr>
          <p:cNvPr id="7" name="Group 6">
            <a:extLst>
              <a:ext uri="{FF2B5EF4-FFF2-40B4-BE49-F238E27FC236}">
                <a16:creationId xmlns:a16="http://schemas.microsoft.com/office/drawing/2014/main" id="{C89D7072-8E61-8A4A-8FA5-CB0BB9A6A728}"/>
              </a:ext>
            </a:extLst>
          </p:cNvPr>
          <p:cNvGrpSpPr/>
          <p:nvPr userDrawn="1"/>
        </p:nvGrpSpPr>
        <p:grpSpPr>
          <a:xfrm>
            <a:off x="8100461" y="961182"/>
            <a:ext cx="1340390" cy="404228"/>
            <a:chOff x="8100461" y="961182"/>
            <a:chExt cx="1340390" cy="404228"/>
          </a:xfrm>
        </p:grpSpPr>
        <p:grpSp>
          <p:nvGrpSpPr>
            <p:cNvPr id="6" name="Group 5">
              <a:extLst>
                <a:ext uri="{FF2B5EF4-FFF2-40B4-BE49-F238E27FC236}">
                  <a16:creationId xmlns:a16="http://schemas.microsoft.com/office/drawing/2014/main" id="{0B52EC65-56B6-E645-9466-67D81ED7DD29}"/>
                </a:ext>
              </a:extLst>
            </p:cNvPr>
            <p:cNvGrpSpPr/>
            <p:nvPr userDrawn="1"/>
          </p:nvGrpSpPr>
          <p:grpSpPr>
            <a:xfrm>
              <a:off x="8100461" y="961182"/>
              <a:ext cx="1340390" cy="404228"/>
              <a:chOff x="8100461" y="961182"/>
              <a:chExt cx="1340390" cy="404228"/>
            </a:xfrm>
          </p:grpSpPr>
          <p:grpSp>
            <p:nvGrpSpPr>
              <p:cNvPr id="16" name="Group 15">
                <a:extLst>
                  <a:ext uri="{FF2B5EF4-FFF2-40B4-BE49-F238E27FC236}">
                    <a16:creationId xmlns:a16="http://schemas.microsoft.com/office/drawing/2014/main" id="{AC368A69-521D-A745-B5E9-30391993EF7D}"/>
                  </a:ext>
                </a:extLst>
              </p:cNvPr>
              <p:cNvGrpSpPr/>
              <p:nvPr userDrawn="1"/>
            </p:nvGrpSpPr>
            <p:grpSpPr>
              <a:xfrm rot="5400000">
                <a:off x="8597476" y="522035"/>
                <a:ext cx="346360" cy="1340390"/>
                <a:chOff x="10819113" y="-279034"/>
                <a:chExt cx="990396" cy="3832767"/>
              </a:xfrm>
              <a:solidFill>
                <a:schemeClr val="bg1"/>
              </a:solidFill>
            </p:grpSpPr>
            <p:sp>
              <p:nvSpPr>
                <p:cNvPr id="17" name="Trapezoid 23">
                  <a:extLst>
                    <a:ext uri="{FF2B5EF4-FFF2-40B4-BE49-F238E27FC236}">
                      <a16:creationId xmlns:a16="http://schemas.microsoft.com/office/drawing/2014/main" id="{5CC7D75B-10B6-2D43-8C3E-9C46E949F430}"/>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apezoid 21">
                  <a:extLst>
                    <a:ext uri="{FF2B5EF4-FFF2-40B4-BE49-F238E27FC236}">
                      <a16:creationId xmlns:a16="http://schemas.microsoft.com/office/drawing/2014/main" id="{3D7FF898-26E2-4648-9A62-BBA2DCDDC7F9}"/>
                    </a:ext>
                  </a:extLst>
                </p:cNvPr>
                <p:cNvSpPr/>
                <p:nvPr/>
              </p:nvSpPr>
              <p:spPr>
                <a:xfrm rot="3564618">
                  <a:off x="10053790" y="671899"/>
                  <a:ext cx="2706652" cy="804786"/>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3" name="Group 22">
                <a:extLst>
                  <a:ext uri="{FF2B5EF4-FFF2-40B4-BE49-F238E27FC236}">
                    <a16:creationId xmlns:a16="http://schemas.microsoft.com/office/drawing/2014/main" id="{84610ECD-3063-2E45-8977-9670D2B35E70}"/>
                  </a:ext>
                </a:extLst>
              </p:cNvPr>
              <p:cNvGrpSpPr/>
              <p:nvPr userDrawn="1"/>
            </p:nvGrpSpPr>
            <p:grpSpPr>
              <a:xfrm rot="5400000">
                <a:off x="8597476" y="464167"/>
                <a:ext cx="346360" cy="1340390"/>
                <a:chOff x="10819113" y="-279034"/>
                <a:chExt cx="990396" cy="3832767"/>
              </a:xfrm>
              <a:solidFill>
                <a:schemeClr val="accent1"/>
              </a:solidFill>
            </p:grpSpPr>
            <p:sp>
              <p:nvSpPr>
                <p:cNvPr id="25" name="Trapezoid 23">
                  <a:extLst>
                    <a:ext uri="{FF2B5EF4-FFF2-40B4-BE49-F238E27FC236}">
                      <a16:creationId xmlns:a16="http://schemas.microsoft.com/office/drawing/2014/main" id="{01109208-5C6B-7744-8336-82DBD919FCB1}"/>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rapezoid 21">
                  <a:extLst>
                    <a:ext uri="{FF2B5EF4-FFF2-40B4-BE49-F238E27FC236}">
                      <a16:creationId xmlns:a16="http://schemas.microsoft.com/office/drawing/2014/main" id="{80E6C773-8354-9445-A8E5-2C54D34558E8}"/>
                    </a:ext>
                  </a:extLst>
                </p:cNvPr>
                <p:cNvSpPr/>
                <p:nvPr/>
              </p:nvSpPr>
              <p:spPr>
                <a:xfrm rot="3564618">
                  <a:off x="10053790" y="671899"/>
                  <a:ext cx="2706652" cy="804786"/>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43" name="Trapezoid 23">
              <a:extLst>
                <a:ext uri="{FF2B5EF4-FFF2-40B4-BE49-F238E27FC236}">
                  <a16:creationId xmlns:a16="http://schemas.microsoft.com/office/drawing/2014/main" id="{0ABDD431-8AF8-B743-A21B-5795E1CB65DA}"/>
                </a:ext>
              </a:extLst>
            </p:cNvPr>
            <p:cNvSpPr/>
            <p:nvPr/>
          </p:nvSpPr>
          <p:spPr>
            <a:xfrm rot="12332527">
              <a:off x="8105460" y="962335"/>
              <a:ext cx="638366" cy="276322"/>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pic>
        <p:nvPicPr>
          <p:cNvPr id="29" name="Picture 28" descr="A picture containing drawing&#10;&#10;Description automatically generated">
            <a:extLst>
              <a:ext uri="{FF2B5EF4-FFF2-40B4-BE49-F238E27FC236}">
                <a16:creationId xmlns:a16="http://schemas.microsoft.com/office/drawing/2014/main" id="{9D29D54C-3F54-264E-96BE-57421F2D375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601060" y="6018137"/>
            <a:ext cx="2341517" cy="411480"/>
          </a:xfrm>
          <a:prstGeom prst="rect">
            <a:avLst/>
          </a:prstGeom>
        </p:spPr>
      </p:pic>
    </p:spTree>
    <p:extLst>
      <p:ext uri="{BB962C8B-B14F-4D97-AF65-F5344CB8AC3E}">
        <p14:creationId xmlns:p14="http://schemas.microsoft.com/office/powerpoint/2010/main" val="4040094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up)">
                                      <p:cBhvr>
                                        <p:cTn id="1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_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C3C3E23-B329-D746-98A7-BD0B074173EE}"/>
              </a:ext>
            </a:extLst>
          </p:cNvPr>
          <p:cNvSpPr>
            <a:spLocks noGrp="1"/>
          </p:cNvSpPr>
          <p:nvPr>
            <p:ph type="pic" idx="1"/>
          </p:nvPr>
        </p:nvSpPr>
        <p:spPr>
          <a:xfrm>
            <a:off x="0" y="1180344"/>
            <a:ext cx="5997436" cy="4448463"/>
          </a:xfrm>
        </p:spPr>
        <p:txBody>
          <a:bodyPr>
            <a:norm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5" name="Rectangle 4">
            <a:extLst>
              <a:ext uri="{FF2B5EF4-FFF2-40B4-BE49-F238E27FC236}">
                <a16:creationId xmlns:a16="http://schemas.microsoft.com/office/drawing/2014/main" id="{C0AD1696-F878-8E45-8B97-701CE703B932}"/>
              </a:ext>
            </a:extLst>
          </p:cNvPr>
          <p:cNvSpPr/>
          <p:nvPr userDrawn="1"/>
        </p:nvSpPr>
        <p:spPr>
          <a:xfrm rot="5400000">
            <a:off x="6048951" y="1129224"/>
            <a:ext cx="5677655" cy="5779899"/>
          </a:xfrm>
          <a:prstGeom prst="rect">
            <a:avLst/>
          </a:prstGeom>
          <a:solidFill>
            <a:srgbClr val="003C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B2A8ACD4-72E6-E141-BC4A-F7261DACBD24}"/>
              </a:ext>
            </a:extLst>
          </p:cNvPr>
          <p:cNvCxnSpPr>
            <a:cxnSpLocks/>
          </p:cNvCxnSpPr>
          <p:nvPr userDrawn="1"/>
        </p:nvCxnSpPr>
        <p:spPr>
          <a:xfrm>
            <a:off x="0" y="1627819"/>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9BB24A2-A1A4-8042-A3D3-E79EC52BAEBD}"/>
              </a:ext>
            </a:extLst>
          </p:cNvPr>
          <p:cNvCxnSpPr>
            <a:cxnSpLocks/>
          </p:cNvCxnSpPr>
          <p:nvPr userDrawn="1"/>
        </p:nvCxnSpPr>
        <p:spPr>
          <a:xfrm>
            <a:off x="11337096" y="0"/>
            <a:ext cx="0" cy="4195654"/>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12" name="Title 1">
            <a:extLst>
              <a:ext uri="{FF2B5EF4-FFF2-40B4-BE49-F238E27FC236}">
                <a16:creationId xmlns:a16="http://schemas.microsoft.com/office/drawing/2014/main" id="{166E370C-6563-5843-BA68-E200CC550664}"/>
              </a:ext>
            </a:extLst>
          </p:cNvPr>
          <p:cNvSpPr>
            <a:spLocks noGrp="1"/>
          </p:cNvSpPr>
          <p:nvPr>
            <p:ph type="ctrTitle" hasCustomPrompt="1"/>
          </p:nvPr>
        </p:nvSpPr>
        <p:spPr>
          <a:xfrm>
            <a:off x="6314396" y="2056160"/>
            <a:ext cx="4616329" cy="1471183"/>
          </a:xfrm>
        </p:spPr>
        <p:txBody>
          <a:bodyPr anchor="b">
            <a:normAutofit/>
          </a:bodyPr>
          <a:lstStyle>
            <a:lvl1pPr algn="l">
              <a:defRPr sz="3600">
                <a:solidFill>
                  <a:schemeClr val="bg1"/>
                </a:solidFill>
              </a:defRPr>
            </a:lvl1pPr>
          </a:lstStyle>
          <a:p>
            <a:r>
              <a:rPr lang="en-US"/>
              <a:t>CLICK TO EDIT MASTER TITLE STYLE</a:t>
            </a:r>
            <a:br>
              <a:rPr lang="en-US"/>
            </a:br>
            <a:endParaRPr lang="en-US"/>
          </a:p>
        </p:txBody>
      </p:sp>
      <p:sp>
        <p:nvSpPr>
          <p:cNvPr id="13" name="Subtitle 2">
            <a:extLst>
              <a:ext uri="{FF2B5EF4-FFF2-40B4-BE49-F238E27FC236}">
                <a16:creationId xmlns:a16="http://schemas.microsoft.com/office/drawing/2014/main" id="{F939E516-FCF1-0B41-84B0-8BAF2345BBD6}"/>
              </a:ext>
            </a:extLst>
          </p:cNvPr>
          <p:cNvSpPr>
            <a:spLocks noGrp="1"/>
          </p:cNvSpPr>
          <p:nvPr>
            <p:ph type="subTitle" idx="10" hasCustomPrompt="1"/>
          </p:nvPr>
        </p:nvSpPr>
        <p:spPr>
          <a:xfrm>
            <a:off x="6314210" y="3645821"/>
            <a:ext cx="4625151" cy="549833"/>
          </a:xfrm>
        </p:spPr>
        <p:txBody>
          <a:bodyPr>
            <a:normAutofit/>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4" name="Text Placeholder 14">
            <a:extLst>
              <a:ext uri="{FF2B5EF4-FFF2-40B4-BE49-F238E27FC236}">
                <a16:creationId xmlns:a16="http://schemas.microsoft.com/office/drawing/2014/main" id="{88904402-987A-3642-B024-A48D4229DE29}"/>
              </a:ext>
            </a:extLst>
          </p:cNvPr>
          <p:cNvSpPr>
            <a:spLocks noGrp="1"/>
          </p:cNvSpPr>
          <p:nvPr>
            <p:ph type="body" sz="quarter" idx="11" hasCustomPrompt="1"/>
          </p:nvPr>
        </p:nvSpPr>
        <p:spPr>
          <a:xfrm>
            <a:off x="6314210" y="4314119"/>
            <a:ext cx="4625151"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grpSp>
        <p:nvGrpSpPr>
          <p:cNvPr id="15" name="Group 14">
            <a:extLst>
              <a:ext uri="{FF2B5EF4-FFF2-40B4-BE49-F238E27FC236}">
                <a16:creationId xmlns:a16="http://schemas.microsoft.com/office/drawing/2014/main" id="{D2BC4C3D-5E34-DC49-8318-D4FBE05F3F02}"/>
              </a:ext>
            </a:extLst>
          </p:cNvPr>
          <p:cNvGrpSpPr/>
          <p:nvPr userDrawn="1"/>
        </p:nvGrpSpPr>
        <p:grpSpPr>
          <a:xfrm>
            <a:off x="8100461" y="961182"/>
            <a:ext cx="1340390" cy="404228"/>
            <a:chOff x="8100461" y="961182"/>
            <a:chExt cx="1340390" cy="404228"/>
          </a:xfrm>
        </p:grpSpPr>
        <p:grpSp>
          <p:nvGrpSpPr>
            <p:cNvPr id="16" name="Group 15">
              <a:extLst>
                <a:ext uri="{FF2B5EF4-FFF2-40B4-BE49-F238E27FC236}">
                  <a16:creationId xmlns:a16="http://schemas.microsoft.com/office/drawing/2014/main" id="{C56C5F8E-EBF7-8E46-AEF4-157A8C39725B}"/>
                </a:ext>
              </a:extLst>
            </p:cNvPr>
            <p:cNvGrpSpPr/>
            <p:nvPr userDrawn="1"/>
          </p:nvGrpSpPr>
          <p:grpSpPr>
            <a:xfrm>
              <a:off x="8100461" y="961182"/>
              <a:ext cx="1340390" cy="404228"/>
              <a:chOff x="8100461" y="961182"/>
              <a:chExt cx="1340390" cy="404228"/>
            </a:xfrm>
          </p:grpSpPr>
          <p:grpSp>
            <p:nvGrpSpPr>
              <p:cNvPr id="18" name="Group 17">
                <a:extLst>
                  <a:ext uri="{FF2B5EF4-FFF2-40B4-BE49-F238E27FC236}">
                    <a16:creationId xmlns:a16="http://schemas.microsoft.com/office/drawing/2014/main" id="{07924856-ED39-6A46-BEE7-4971DC391FD7}"/>
                  </a:ext>
                </a:extLst>
              </p:cNvPr>
              <p:cNvGrpSpPr/>
              <p:nvPr userDrawn="1"/>
            </p:nvGrpSpPr>
            <p:grpSpPr>
              <a:xfrm rot="5400000">
                <a:off x="8597476" y="522035"/>
                <a:ext cx="346360" cy="1340390"/>
                <a:chOff x="10819113" y="-279034"/>
                <a:chExt cx="990396" cy="3832767"/>
              </a:xfrm>
              <a:solidFill>
                <a:schemeClr val="bg1"/>
              </a:solidFill>
            </p:grpSpPr>
            <p:sp>
              <p:nvSpPr>
                <p:cNvPr id="22" name="Trapezoid 23">
                  <a:extLst>
                    <a:ext uri="{FF2B5EF4-FFF2-40B4-BE49-F238E27FC236}">
                      <a16:creationId xmlns:a16="http://schemas.microsoft.com/office/drawing/2014/main" id="{D659F23F-6941-974F-A2D9-156D42C05811}"/>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rapezoid 21">
                  <a:extLst>
                    <a:ext uri="{FF2B5EF4-FFF2-40B4-BE49-F238E27FC236}">
                      <a16:creationId xmlns:a16="http://schemas.microsoft.com/office/drawing/2014/main" id="{2CCCAA9F-AF4C-324F-A50C-DD6C5231EB70}"/>
                    </a:ext>
                  </a:extLst>
                </p:cNvPr>
                <p:cNvSpPr/>
                <p:nvPr/>
              </p:nvSpPr>
              <p:spPr>
                <a:xfrm rot="3564618">
                  <a:off x="10053790" y="671899"/>
                  <a:ext cx="2706652" cy="804786"/>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 name="Group 18">
                <a:extLst>
                  <a:ext uri="{FF2B5EF4-FFF2-40B4-BE49-F238E27FC236}">
                    <a16:creationId xmlns:a16="http://schemas.microsoft.com/office/drawing/2014/main" id="{C87EE595-4B35-874F-992B-05A7BAD6A4EA}"/>
                  </a:ext>
                </a:extLst>
              </p:cNvPr>
              <p:cNvGrpSpPr/>
              <p:nvPr userDrawn="1"/>
            </p:nvGrpSpPr>
            <p:grpSpPr>
              <a:xfrm rot="5400000">
                <a:off x="8597476" y="464167"/>
                <a:ext cx="346360" cy="1340390"/>
                <a:chOff x="10819113" y="-279034"/>
                <a:chExt cx="990396" cy="3832767"/>
              </a:xfrm>
              <a:solidFill>
                <a:schemeClr val="accent1"/>
              </a:solidFill>
            </p:grpSpPr>
            <p:sp>
              <p:nvSpPr>
                <p:cNvPr id="20" name="Trapezoid 23">
                  <a:extLst>
                    <a:ext uri="{FF2B5EF4-FFF2-40B4-BE49-F238E27FC236}">
                      <a16:creationId xmlns:a16="http://schemas.microsoft.com/office/drawing/2014/main" id="{D9676B54-7CF4-B542-8A30-5D3E74A98583}"/>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rapezoid 21">
                  <a:extLst>
                    <a:ext uri="{FF2B5EF4-FFF2-40B4-BE49-F238E27FC236}">
                      <a16:creationId xmlns:a16="http://schemas.microsoft.com/office/drawing/2014/main" id="{9D92856D-C279-0A4C-A9DE-E13187178522}"/>
                    </a:ext>
                  </a:extLst>
                </p:cNvPr>
                <p:cNvSpPr/>
                <p:nvPr/>
              </p:nvSpPr>
              <p:spPr>
                <a:xfrm rot="3564618">
                  <a:off x="10053790" y="671899"/>
                  <a:ext cx="2706652" cy="804786"/>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17" name="Trapezoid 23">
              <a:extLst>
                <a:ext uri="{FF2B5EF4-FFF2-40B4-BE49-F238E27FC236}">
                  <a16:creationId xmlns:a16="http://schemas.microsoft.com/office/drawing/2014/main" id="{55278DC3-2740-3844-A4CA-664DDA74C20C}"/>
                </a:ext>
              </a:extLst>
            </p:cNvPr>
            <p:cNvSpPr/>
            <p:nvPr/>
          </p:nvSpPr>
          <p:spPr>
            <a:xfrm rot="12332527">
              <a:off x="8105460" y="962335"/>
              <a:ext cx="638366" cy="276322"/>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pic>
        <p:nvPicPr>
          <p:cNvPr id="24" name="Picture 23" descr="A picture containing drawing&#10;&#10;Description automatically generated">
            <a:extLst>
              <a:ext uri="{FF2B5EF4-FFF2-40B4-BE49-F238E27FC236}">
                <a16:creationId xmlns:a16="http://schemas.microsoft.com/office/drawing/2014/main" id="{BCB3547E-5320-834F-B3FE-FEF0C93761A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601060" y="6018137"/>
            <a:ext cx="2341517" cy="411480"/>
          </a:xfrm>
          <a:prstGeom prst="rect">
            <a:avLst/>
          </a:prstGeom>
        </p:spPr>
      </p:pic>
      <p:sp>
        <p:nvSpPr>
          <p:cNvPr id="2" name="Rectangle 1">
            <a:extLst>
              <a:ext uri="{FF2B5EF4-FFF2-40B4-BE49-F238E27FC236}">
                <a16:creationId xmlns:a16="http://schemas.microsoft.com/office/drawing/2014/main" id="{10553C9F-A89B-EE43-A35E-67981571DE97}"/>
              </a:ext>
            </a:extLst>
          </p:cNvPr>
          <p:cNvSpPr/>
          <p:nvPr userDrawn="1"/>
        </p:nvSpPr>
        <p:spPr>
          <a:xfrm>
            <a:off x="11774774" y="1180344"/>
            <a:ext cx="417226" cy="44484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33659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A9A21155-EED8-C94C-909C-9812663797CD}"/>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8"/>
          <a:stretch/>
        </p:blipFill>
        <p:spPr>
          <a:xfrm>
            <a:off x="724" y="0"/>
            <a:ext cx="12190551" cy="6858000"/>
          </a:xfrm>
          <a:prstGeom prst="rect">
            <a:avLst/>
          </a:prstGeom>
        </p:spPr>
      </p:pic>
      <p:sp>
        <p:nvSpPr>
          <p:cNvPr id="13" name="Freeform 12">
            <a:extLst>
              <a:ext uri="{FF2B5EF4-FFF2-40B4-BE49-F238E27FC236}">
                <a16:creationId xmlns:a16="http://schemas.microsoft.com/office/drawing/2014/main" id="{8B67D96F-E80E-8741-9362-E4731F0CCF4E}"/>
              </a:ext>
            </a:extLst>
          </p:cNvPr>
          <p:cNvSpPr/>
          <p:nvPr userDrawn="1"/>
        </p:nvSpPr>
        <p:spPr>
          <a:xfrm rot="10800000">
            <a:off x="501844" y="4432"/>
            <a:ext cx="5776857" cy="6333303"/>
          </a:xfrm>
          <a:custGeom>
            <a:avLst/>
            <a:gdLst>
              <a:gd name="connsiteX0" fmla="*/ 2364207 w 5776857"/>
              <a:gd name="connsiteY0" fmla="*/ 1 h 5658522"/>
              <a:gd name="connsiteX1" fmla="*/ 2878898 w 5776857"/>
              <a:gd name="connsiteY1" fmla="*/ 285810 h 5658522"/>
              <a:gd name="connsiteX2" fmla="*/ 3412650 w 5776857"/>
              <a:gd name="connsiteY2" fmla="*/ 1 h 5658522"/>
              <a:gd name="connsiteX3" fmla="*/ 0 w 5776857"/>
              <a:gd name="connsiteY3" fmla="*/ 0 h 5658522"/>
              <a:gd name="connsiteX4" fmla="*/ 5776857 w 5776857"/>
              <a:gd name="connsiteY4" fmla="*/ 0 h 5658522"/>
              <a:gd name="connsiteX5" fmla="*/ 5776857 w 5776857"/>
              <a:gd name="connsiteY5" fmla="*/ 5658522 h 5658522"/>
              <a:gd name="connsiteX6" fmla="*/ 0 w 5776857"/>
              <a:gd name="connsiteY6" fmla="*/ 5658522 h 5658522"/>
              <a:gd name="connsiteX0" fmla="*/ 2364207 w 5776857"/>
              <a:gd name="connsiteY0" fmla="*/ 1 h 5658522"/>
              <a:gd name="connsiteX1" fmla="*/ 2885248 w 5776857"/>
              <a:gd name="connsiteY1" fmla="*/ 263116 h 5658522"/>
              <a:gd name="connsiteX2" fmla="*/ 3412650 w 5776857"/>
              <a:gd name="connsiteY2" fmla="*/ 1 h 5658522"/>
              <a:gd name="connsiteX3" fmla="*/ 2364207 w 5776857"/>
              <a:gd name="connsiteY3" fmla="*/ 1 h 5658522"/>
              <a:gd name="connsiteX4" fmla="*/ 0 w 5776857"/>
              <a:gd name="connsiteY4" fmla="*/ 0 h 5658522"/>
              <a:gd name="connsiteX5" fmla="*/ 5776857 w 5776857"/>
              <a:gd name="connsiteY5" fmla="*/ 0 h 5658522"/>
              <a:gd name="connsiteX6" fmla="*/ 5776857 w 5776857"/>
              <a:gd name="connsiteY6" fmla="*/ 5658522 h 5658522"/>
              <a:gd name="connsiteX7" fmla="*/ 0 w 5776857"/>
              <a:gd name="connsiteY7" fmla="*/ 5658522 h 5658522"/>
              <a:gd name="connsiteX8" fmla="*/ 0 w 5776857"/>
              <a:gd name="connsiteY8" fmla="*/ 0 h 5658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76857" h="5658522">
                <a:moveTo>
                  <a:pt x="2364207" y="1"/>
                </a:moveTo>
                <a:lnTo>
                  <a:pt x="2885248" y="263116"/>
                </a:lnTo>
                <a:cubicBezTo>
                  <a:pt x="3063165" y="167846"/>
                  <a:pt x="3234733" y="95271"/>
                  <a:pt x="3412650" y="1"/>
                </a:cubicBezTo>
                <a:lnTo>
                  <a:pt x="2364207" y="1"/>
                </a:lnTo>
                <a:close/>
                <a:moveTo>
                  <a:pt x="0" y="0"/>
                </a:moveTo>
                <a:lnTo>
                  <a:pt x="5776857" y="0"/>
                </a:lnTo>
                <a:lnTo>
                  <a:pt x="5776857" y="5658522"/>
                </a:lnTo>
                <a:lnTo>
                  <a:pt x="0" y="5658522"/>
                </a:lnTo>
                <a:lnTo>
                  <a:pt x="0" y="0"/>
                </a:lnTo>
                <a:close/>
              </a:path>
            </a:pathLst>
          </a:custGeom>
          <a:solidFill>
            <a:srgbClr val="003C6B">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533C9590-B040-B345-9770-D559537FAC24}"/>
              </a:ext>
            </a:extLst>
          </p:cNvPr>
          <p:cNvGrpSpPr/>
          <p:nvPr userDrawn="1"/>
        </p:nvGrpSpPr>
        <p:grpSpPr>
          <a:xfrm rot="16200000">
            <a:off x="3194232" y="5740894"/>
            <a:ext cx="346362" cy="1340390"/>
            <a:chOff x="10819113" y="-279033"/>
            <a:chExt cx="990401" cy="3832766"/>
          </a:xfrm>
          <a:solidFill>
            <a:schemeClr val="bg2"/>
          </a:solidFill>
        </p:grpSpPr>
        <p:sp>
          <p:nvSpPr>
            <p:cNvPr id="16" name="Trapezoid 23">
              <a:extLst>
                <a:ext uri="{FF2B5EF4-FFF2-40B4-BE49-F238E27FC236}">
                  <a16:creationId xmlns:a16="http://schemas.microsoft.com/office/drawing/2014/main" id="{4DF7E4EA-CE7B-664C-809B-AFD0D359C784}"/>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apezoid 21">
              <a:extLst>
                <a:ext uri="{FF2B5EF4-FFF2-40B4-BE49-F238E27FC236}">
                  <a16:creationId xmlns:a16="http://schemas.microsoft.com/office/drawing/2014/main" id="{C50F9BD5-484D-A645-9D49-1CE58BE4B0E9}"/>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E8E2BFD3-3A54-BD49-801F-362E4A5E69A4}"/>
              </a:ext>
            </a:extLst>
          </p:cNvPr>
          <p:cNvSpPr>
            <a:spLocks noGrp="1"/>
          </p:cNvSpPr>
          <p:nvPr userDrawn="1">
            <p:ph type="ctrTitle" hasCustomPrompt="1"/>
          </p:nvPr>
        </p:nvSpPr>
        <p:spPr>
          <a:xfrm>
            <a:off x="913681" y="21699"/>
            <a:ext cx="4956948" cy="2387600"/>
          </a:xfrm>
        </p:spPr>
        <p:txBody>
          <a:bodyPr anchor="b">
            <a:normAutofit/>
          </a:bodyPr>
          <a:lstStyle>
            <a:lvl1pPr algn="l">
              <a:defRPr sz="40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5E02996A-8F47-BA4B-81C7-C7C291B6F4DB}"/>
              </a:ext>
            </a:extLst>
          </p:cNvPr>
          <p:cNvSpPr>
            <a:spLocks noGrp="1"/>
          </p:cNvSpPr>
          <p:nvPr userDrawn="1">
            <p:ph type="subTitle" idx="1" hasCustomPrompt="1"/>
          </p:nvPr>
        </p:nvSpPr>
        <p:spPr>
          <a:xfrm>
            <a:off x="913681" y="2517070"/>
            <a:ext cx="4956948" cy="5517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Text Placeholder 14">
            <a:extLst>
              <a:ext uri="{FF2B5EF4-FFF2-40B4-BE49-F238E27FC236}">
                <a16:creationId xmlns:a16="http://schemas.microsoft.com/office/drawing/2014/main" id="{A6624C26-58AE-A44E-8242-B4518C048846}"/>
              </a:ext>
            </a:extLst>
          </p:cNvPr>
          <p:cNvSpPr>
            <a:spLocks noGrp="1"/>
          </p:cNvSpPr>
          <p:nvPr userDrawn="1">
            <p:ph type="body" sz="quarter" idx="10" hasCustomPrompt="1"/>
          </p:nvPr>
        </p:nvSpPr>
        <p:spPr>
          <a:xfrm>
            <a:off x="934105" y="3590952"/>
            <a:ext cx="4665663" cy="762958"/>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cxnSp>
        <p:nvCxnSpPr>
          <p:cNvPr id="19" name="Straight Connector 18">
            <a:extLst>
              <a:ext uri="{FF2B5EF4-FFF2-40B4-BE49-F238E27FC236}">
                <a16:creationId xmlns:a16="http://schemas.microsoft.com/office/drawing/2014/main" id="{C0FE58FF-642F-624C-8008-8D394D7069BC}"/>
              </a:ext>
            </a:extLst>
          </p:cNvPr>
          <p:cNvCxnSpPr>
            <a:cxnSpLocks/>
          </p:cNvCxnSpPr>
          <p:nvPr userDrawn="1"/>
        </p:nvCxnSpPr>
        <p:spPr>
          <a:xfrm>
            <a:off x="498941" y="1310403"/>
            <a:ext cx="0" cy="5547597"/>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72AB7E38-07B7-DC4F-9768-292FCE0A0F70}"/>
              </a:ext>
            </a:extLst>
          </p:cNvPr>
          <p:cNvCxnSpPr>
            <a:cxnSpLocks/>
          </p:cNvCxnSpPr>
          <p:nvPr userDrawn="1"/>
        </p:nvCxnSpPr>
        <p:spPr>
          <a:xfrm flipH="1">
            <a:off x="6273176" y="-25343"/>
            <a:ext cx="5525" cy="563600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EFF11A3E-0FCB-2043-8F21-C3762F6A361F}"/>
              </a:ext>
            </a:extLst>
          </p:cNvPr>
          <p:cNvCxnSpPr>
            <a:cxnSpLocks/>
          </p:cNvCxnSpPr>
          <p:nvPr userDrawn="1"/>
        </p:nvCxnSpPr>
        <p:spPr>
          <a:xfrm>
            <a:off x="-1" y="4719702"/>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24" name="Picture 23" descr="A picture containing drawing&#10;&#10;Description automatically generated">
            <a:extLst>
              <a:ext uri="{FF2B5EF4-FFF2-40B4-BE49-F238E27FC236}">
                <a16:creationId xmlns:a16="http://schemas.microsoft.com/office/drawing/2014/main" id="{5FCB4352-5F30-B343-A850-ABEA6968F78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2195489" y="5336884"/>
            <a:ext cx="2341517" cy="411480"/>
          </a:xfrm>
          <a:prstGeom prst="rect">
            <a:avLst/>
          </a:prstGeom>
        </p:spPr>
      </p:pic>
    </p:spTree>
    <p:extLst>
      <p:ext uri="{BB962C8B-B14F-4D97-AF65-F5344CB8AC3E}">
        <p14:creationId xmlns:p14="http://schemas.microsoft.com/office/powerpoint/2010/main" val="1384898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wipe(up)">
                                      <p:cBhvr>
                                        <p:cTn id="1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22" name="Picture 21" descr="A picture containing background pattern&#10;&#10;Description automatically generated">
            <a:extLst>
              <a:ext uri="{FF2B5EF4-FFF2-40B4-BE49-F238E27FC236}">
                <a16:creationId xmlns:a16="http://schemas.microsoft.com/office/drawing/2014/main" id="{CDA8232A-27C6-ED4E-8DD1-0B862D763433}"/>
              </a:ext>
            </a:extLst>
          </p:cNvPr>
          <p:cNvPicPr>
            <a:picLocks noChangeAspect="1"/>
          </p:cNvPicPr>
          <p:nvPr userDrawn="1"/>
        </p:nvPicPr>
        <p:blipFill rotWithShape="1">
          <a:blip r:embed="rId2" cstate="email">
            <a:alphaModFix/>
            <a:extLst>
              <a:ext uri="{28A0092B-C50C-407E-A947-70E740481C1C}">
                <a14:useLocalDpi xmlns:a14="http://schemas.microsoft.com/office/drawing/2010/main"/>
              </a:ext>
            </a:extLst>
          </a:blip>
          <a:srcRect b="-48"/>
          <a:stretch/>
        </p:blipFill>
        <p:spPr>
          <a:xfrm>
            <a:off x="0" y="0"/>
            <a:ext cx="12192000" cy="6881368"/>
          </a:xfrm>
          <a:prstGeom prst="rect">
            <a:avLst/>
          </a:prstGeom>
        </p:spPr>
      </p:pic>
      <p:sp>
        <p:nvSpPr>
          <p:cNvPr id="14" name="Freeform 13">
            <a:extLst>
              <a:ext uri="{FF2B5EF4-FFF2-40B4-BE49-F238E27FC236}">
                <a16:creationId xmlns:a16="http://schemas.microsoft.com/office/drawing/2014/main" id="{D96B30A4-A7E5-CB4C-ACBE-2CD24015DC26}"/>
              </a:ext>
            </a:extLst>
          </p:cNvPr>
          <p:cNvSpPr/>
          <p:nvPr userDrawn="1"/>
        </p:nvSpPr>
        <p:spPr>
          <a:xfrm rot="10800000">
            <a:off x="0" y="0"/>
            <a:ext cx="9063905" cy="6858000"/>
          </a:xfrm>
          <a:custGeom>
            <a:avLst/>
            <a:gdLst>
              <a:gd name="connsiteX0" fmla="*/ 9063905 w 9063905"/>
              <a:gd name="connsiteY0" fmla="*/ 6858000 h 6858000"/>
              <a:gd name="connsiteX1" fmla="*/ 5613215 w 9063905"/>
              <a:gd name="connsiteY1" fmla="*/ 6858000 h 6858000"/>
              <a:gd name="connsiteX2" fmla="*/ 3744366 w 9063905"/>
              <a:gd name="connsiteY2" fmla="*/ 6858000 h 6858000"/>
              <a:gd name="connsiteX3" fmla="*/ 0 w 9063905"/>
              <a:gd name="connsiteY3" fmla="*/ 6858000 h 6858000"/>
              <a:gd name="connsiteX4" fmla="*/ 3737391 w 9063905"/>
              <a:gd name="connsiteY4" fmla="*/ 0 h 6858000"/>
              <a:gd name="connsiteX5" fmla="*/ 3744366 w 9063905"/>
              <a:gd name="connsiteY5" fmla="*/ 25501 h 6858000"/>
              <a:gd name="connsiteX6" fmla="*/ 3744366 w 9063905"/>
              <a:gd name="connsiteY6" fmla="*/ 0 h 6858000"/>
              <a:gd name="connsiteX7" fmla="*/ 9063905 w 9063905"/>
              <a:gd name="connsiteY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63905" h="6858000">
                <a:moveTo>
                  <a:pt x="9063905" y="6858000"/>
                </a:moveTo>
                <a:lnTo>
                  <a:pt x="5613215" y="6858000"/>
                </a:lnTo>
                <a:lnTo>
                  <a:pt x="3744366" y="6858000"/>
                </a:lnTo>
                <a:lnTo>
                  <a:pt x="0" y="6858000"/>
                </a:lnTo>
                <a:lnTo>
                  <a:pt x="3737391" y="0"/>
                </a:lnTo>
                <a:lnTo>
                  <a:pt x="3744366" y="25501"/>
                </a:lnTo>
                <a:lnTo>
                  <a:pt x="3744366" y="0"/>
                </a:lnTo>
                <a:lnTo>
                  <a:pt x="9063905" y="0"/>
                </a:lnTo>
                <a:close/>
              </a:path>
            </a:pathLst>
          </a:cu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a:extLst>
              <a:ext uri="{FF2B5EF4-FFF2-40B4-BE49-F238E27FC236}">
                <a16:creationId xmlns:a16="http://schemas.microsoft.com/office/drawing/2014/main" id="{F1DED285-5821-EE4F-A524-28AA2E25353F}"/>
              </a:ext>
            </a:extLst>
          </p:cNvPr>
          <p:cNvSpPr/>
          <p:nvPr userDrawn="1"/>
        </p:nvSpPr>
        <p:spPr>
          <a:xfrm>
            <a:off x="0" y="0"/>
            <a:ext cx="10771879" cy="6858000"/>
          </a:xfrm>
          <a:custGeom>
            <a:avLst/>
            <a:gdLst>
              <a:gd name="connsiteX0" fmla="*/ 0 w 10771879"/>
              <a:gd name="connsiteY0" fmla="*/ 0 h 6858000"/>
              <a:gd name="connsiteX1" fmla="*/ 7038976 w 10771879"/>
              <a:gd name="connsiteY1" fmla="*/ 0 h 6858000"/>
              <a:gd name="connsiteX2" fmla="*/ 7038976 w 10771879"/>
              <a:gd name="connsiteY2" fmla="*/ 7030 h 6858000"/>
              <a:gd name="connsiteX3" fmla="*/ 7039037 w 10771879"/>
              <a:gd name="connsiteY3" fmla="*/ 0 h 6858000"/>
              <a:gd name="connsiteX4" fmla="*/ 10771879 w 10771879"/>
              <a:gd name="connsiteY4" fmla="*/ 6858000 h 6858000"/>
              <a:gd name="connsiteX5" fmla="*/ 7038976 w 10771879"/>
              <a:gd name="connsiteY5" fmla="*/ 6858000 h 6858000"/>
              <a:gd name="connsiteX6" fmla="*/ 6979535 w 10771879"/>
              <a:gd name="connsiteY6" fmla="*/ 6858000 h 6858000"/>
              <a:gd name="connsiteX7" fmla="*/ 0 w 10771879"/>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71879" h="6858000">
                <a:moveTo>
                  <a:pt x="0" y="0"/>
                </a:moveTo>
                <a:lnTo>
                  <a:pt x="7038976" y="0"/>
                </a:lnTo>
                <a:lnTo>
                  <a:pt x="7038976" y="7030"/>
                </a:lnTo>
                <a:lnTo>
                  <a:pt x="7039037" y="0"/>
                </a:lnTo>
                <a:lnTo>
                  <a:pt x="10771879" y="6858000"/>
                </a:lnTo>
                <a:lnTo>
                  <a:pt x="7038976" y="6858000"/>
                </a:lnTo>
                <a:lnTo>
                  <a:pt x="6979535" y="6858000"/>
                </a:lnTo>
                <a:lnTo>
                  <a:pt x="0" y="6858000"/>
                </a:lnTo>
                <a:close/>
              </a:path>
            </a:pathLst>
          </a:cu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5D0CA1B3-4419-924D-ABC7-DB10DC22F76F}"/>
              </a:ext>
            </a:extLst>
          </p:cNvPr>
          <p:cNvGrpSpPr/>
          <p:nvPr userDrawn="1"/>
        </p:nvGrpSpPr>
        <p:grpSpPr>
          <a:xfrm>
            <a:off x="7727085" y="904789"/>
            <a:ext cx="346362" cy="1340390"/>
            <a:chOff x="10819113" y="-279033"/>
            <a:chExt cx="990401" cy="3832766"/>
          </a:xfrm>
          <a:solidFill>
            <a:schemeClr val="bg2"/>
          </a:solidFill>
        </p:grpSpPr>
        <p:sp>
          <p:nvSpPr>
            <p:cNvPr id="11" name="Trapezoid 23">
              <a:extLst>
                <a:ext uri="{FF2B5EF4-FFF2-40B4-BE49-F238E27FC236}">
                  <a16:creationId xmlns:a16="http://schemas.microsoft.com/office/drawing/2014/main" id="{9756FCF0-2BF2-FA45-991F-C5F1EF55788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rapezoid 21">
              <a:extLst>
                <a:ext uri="{FF2B5EF4-FFF2-40B4-BE49-F238E27FC236}">
                  <a16:creationId xmlns:a16="http://schemas.microsoft.com/office/drawing/2014/main" id="{D6978D09-4B36-394B-997E-84B87A38922A}"/>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E8E2BFD3-3A54-BD49-801F-362E4A5E69A4}"/>
              </a:ext>
            </a:extLst>
          </p:cNvPr>
          <p:cNvSpPr>
            <a:spLocks noGrp="1"/>
          </p:cNvSpPr>
          <p:nvPr>
            <p:ph type="ctrTitle" hasCustomPrompt="1"/>
          </p:nvPr>
        </p:nvSpPr>
        <p:spPr>
          <a:xfrm>
            <a:off x="704311" y="-1"/>
            <a:ext cx="6365676" cy="2290531"/>
          </a:xfrm>
        </p:spPr>
        <p:txBody>
          <a:bodyPr anchor="b">
            <a:normAutofit/>
          </a:bodyPr>
          <a:lstStyle>
            <a:lvl1pPr algn="l">
              <a:defRPr sz="40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5E02996A-8F47-BA4B-81C7-C7C291B6F4DB}"/>
              </a:ext>
            </a:extLst>
          </p:cNvPr>
          <p:cNvSpPr>
            <a:spLocks noGrp="1"/>
          </p:cNvSpPr>
          <p:nvPr>
            <p:ph type="subTitle" idx="1"/>
          </p:nvPr>
        </p:nvSpPr>
        <p:spPr>
          <a:xfrm>
            <a:off x="704311" y="2398302"/>
            <a:ext cx="6365676"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5" name="Text Placeholder 14">
            <a:extLst>
              <a:ext uri="{FF2B5EF4-FFF2-40B4-BE49-F238E27FC236}">
                <a16:creationId xmlns:a16="http://schemas.microsoft.com/office/drawing/2014/main" id="{9A2082C6-6867-304A-A846-A15BF1584A38}"/>
              </a:ext>
            </a:extLst>
          </p:cNvPr>
          <p:cNvSpPr>
            <a:spLocks noGrp="1"/>
          </p:cNvSpPr>
          <p:nvPr>
            <p:ph type="body" sz="quarter" idx="10" hasCustomPrompt="1"/>
          </p:nvPr>
        </p:nvSpPr>
        <p:spPr>
          <a:xfrm>
            <a:off x="704850" y="3541713"/>
            <a:ext cx="4665663" cy="2095500"/>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pic>
        <p:nvPicPr>
          <p:cNvPr id="36" name="Picture 35" descr="A picture containing drawing&#10;&#10;Description automatically generated">
            <a:extLst>
              <a:ext uri="{FF2B5EF4-FFF2-40B4-BE49-F238E27FC236}">
                <a16:creationId xmlns:a16="http://schemas.microsoft.com/office/drawing/2014/main" id="{2712811C-8CCC-164B-859D-B052B17CE1C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10958" y="5904929"/>
            <a:ext cx="2341517" cy="411480"/>
          </a:xfrm>
          <a:prstGeom prst="rect">
            <a:avLst/>
          </a:prstGeom>
        </p:spPr>
      </p:pic>
    </p:spTree>
    <p:extLst>
      <p:ext uri="{BB962C8B-B14F-4D97-AF65-F5344CB8AC3E}">
        <p14:creationId xmlns:p14="http://schemas.microsoft.com/office/powerpoint/2010/main" val="21476519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7_Blank">
    <p:spTree>
      <p:nvGrpSpPr>
        <p:cNvPr id="1" name=""/>
        <p:cNvGrpSpPr/>
        <p:nvPr/>
      </p:nvGrpSpPr>
      <p:grpSpPr>
        <a:xfrm>
          <a:off x="0" y="0"/>
          <a:ext cx="0" cy="0"/>
          <a:chOff x="0" y="0"/>
          <a:chExt cx="0" cy="0"/>
        </a:xfrm>
      </p:grpSpPr>
      <p:sp>
        <p:nvSpPr>
          <p:cNvPr id="60" name="Rectangle 59">
            <a:extLst>
              <a:ext uri="{FF2B5EF4-FFF2-40B4-BE49-F238E27FC236}">
                <a16:creationId xmlns:a16="http://schemas.microsoft.com/office/drawing/2014/main" id="{2F441C22-6E05-144A-8318-6A1E535FCCDA}"/>
              </a:ext>
            </a:extLst>
          </p:cNvPr>
          <p:cNvSpPr/>
          <p:nvPr userDrawn="1"/>
        </p:nvSpPr>
        <p:spPr>
          <a:xfrm>
            <a:off x="3411975" y="4947610"/>
            <a:ext cx="2443903" cy="954817"/>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BC08EC25-A1C9-B346-9A09-03FD56799344}"/>
              </a:ext>
            </a:extLst>
          </p:cNvPr>
          <p:cNvSpPr/>
          <p:nvPr userDrawn="1"/>
        </p:nvSpPr>
        <p:spPr>
          <a:xfrm>
            <a:off x="699283" y="4953120"/>
            <a:ext cx="2443903" cy="954817"/>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a:t>
            </a:fld>
            <a:endParaRPr lang="en-US"/>
          </a:p>
        </p:txBody>
      </p:sp>
      <p:sp>
        <p:nvSpPr>
          <p:cNvPr id="5" name="Footer Placeholder 4">
            <a:extLst>
              <a:ext uri="{FF2B5EF4-FFF2-40B4-BE49-F238E27FC236}">
                <a16:creationId xmlns:a16="http://schemas.microsoft.com/office/drawing/2014/main" id="{56CD855B-A7E9-7E48-A7DE-8086A8C2AEDB}"/>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sp>
        <p:nvSpPr>
          <p:cNvPr id="6" name="Rectangle 5">
            <a:extLst>
              <a:ext uri="{FF2B5EF4-FFF2-40B4-BE49-F238E27FC236}">
                <a16:creationId xmlns:a16="http://schemas.microsoft.com/office/drawing/2014/main" id="{D2999113-D4FD-E841-B314-44002230BA96}"/>
              </a:ext>
            </a:extLst>
          </p:cNvPr>
          <p:cNvSpPr/>
          <p:nvPr userDrawn="1"/>
        </p:nvSpPr>
        <p:spPr>
          <a:xfrm>
            <a:off x="697692" y="2834286"/>
            <a:ext cx="2443903" cy="949307"/>
          </a:xfrm>
          <a:prstGeom prst="rect">
            <a:avLst/>
          </a:prstGeom>
          <a:noFill/>
          <a:ln w="6350">
            <a:solidFill>
              <a:schemeClr val="tx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039CD0FA-1E07-9845-BD07-5F4D8D0A9FF8}"/>
              </a:ext>
            </a:extLst>
          </p:cNvPr>
          <p:cNvSpPr/>
          <p:nvPr userDrawn="1"/>
        </p:nvSpPr>
        <p:spPr>
          <a:xfrm>
            <a:off x="6072856" y="2851882"/>
            <a:ext cx="2491193" cy="941110"/>
          </a:xfrm>
          <a:prstGeom prst="rect">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580BB7CF-116E-6844-B557-356D8DF7718B}"/>
              </a:ext>
            </a:extLst>
          </p:cNvPr>
          <p:cNvGrpSpPr/>
          <p:nvPr userDrawn="1"/>
        </p:nvGrpSpPr>
        <p:grpSpPr>
          <a:xfrm>
            <a:off x="695439" y="370423"/>
            <a:ext cx="346362" cy="1340390"/>
            <a:chOff x="10819113" y="-279033"/>
            <a:chExt cx="990401" cy="3832766"/>
          </a:xfrm>
          <a:solidFill>
            <a:schemeClr val="bg2"/>
          </a:solidFill>
        </p:grpSpPr>
        <p:sp>
          <p:nvSpPr>
            <p:cNvPr id="17" name="Trapezoid 23">
              <a:extLst>
                <a:ext uri="{FF2B5EF4-FFF2-40B4-BE49-F238E27FC236}">
                  <a16:creationId xmlns:a16="http://schemas.microsoft.com/office/drawing/2014/main" id="{2556256D-91BD-D84A-952E-A7504204216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apezoid 21">
              <a:extLst>
                <a:ext uri="{FF2B5EF4-FFF2-40B4-BE49-F238E27FC236}">
                  <a16:creationId xmlns:a16="http://schemas.microsoft.com/office/drawing/2014/main" id="{5CA104CF-7CDA-1E46-A6EA-E43B01213587}"/>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TextBox 18">
            <a:extLst>
              <a:ext uri="{FF2B5EF4-FFF2-40B4-BE49-F238E27FC236}">
                <a16:creationId xmlns:a16="http://schemas.microsoft.com/office/drawing/2014/main" id="{6BFD1F4C-FF61-F04F-95B9-7ED1C6B9B001}"/>
              </a:ext>
            </a:extLst>
          </p:cNvPr>
          <p:cNvSpPr txBox="1"/>
          <p:nvPr userDrawn="1"/>
        </p:nvSpPr>
        <p:spPr>
          <a:xfrm>
            <a:off x="1303488" y="702014"/>
            <a:ext cx="10806394" cy="646331"/>
          </a:xfrm>
          <a:prstGeom prst="rect">
            <a:avLst/>
          </a:prstGeom>
          <a:noFill/>
        </p:spPr>
        <p:txBody>
          <a:bodyPr wrap="square" rtlCol="0">
            <a:spAutoFit/>
          </a:bodyPr>
          <a:lstStyle/>
          <a:p>
            <a:r>
              <a:rPr lang="en-US" sz="3600" b="1">
                <a:solidFill>
                  <a:schemeClr val="tx2"/>
                </a:solidFill>
              </a:rPr>
              <a:t>BEFORE YOU BEGIN – CORPORATE LOGO</a:t>
            </a:r>
          </a:p>
        </p:txBody>
      </p:sp>
      <p:sp>
        <p:nvSpPr>
          <p:cNvPr id="20" name="TextBox 19">
            <a:extLst>
              <a:ext uri="{FF2B5EF4-FFF2-40B4-BE49-F238E27FC236}">
                <a16:creationId xmlns:a16="http://schemas.microsoft.com/office/drawing/2014/main" id="{D3C6AF2E-1A5C-E949-A1B7-C64CFDE50556}"/>
              </a:ext>
            </a:extLst>
          </p:cNvPr>
          <p:cNvSpPr txBox="1"/>
          <p:nvPr userDrawn="1"/>
        </p:nvSpPr>
        <p:spPr>
          <a:xfrm>
            <a:off x="8787384" y="2286000"/>
            <a:ext cx="3193945" cy="3801753"/>
          </a:xfrm>
          <a:prstGeom prst="rect">
            <a:avLst/>
          </a:prstGeom>
          <a:noFill/>
        </p:spPr>
        <p:txBody>
          <a:bodyPr wrap="square" rtlCol="0">
            <a:spAutoFit/>
          </a:bodyPr>
          <a:lstStyle/>
          <a:p>
            <a:endParaRPr lang="en-US"/>
          </a:p>
        </p:txBody>
      </p:sp>
      <p:sp>
        <p:nvSpPr>
          <p:cNvPr id="21" name="TextBox 20">
            <a:extLst>
              <a:ext uri="{FF2B5EF4-FFF2-40B4-BE49-F238E27FC236}">
                <a16:creationId xmlns:a16="http://schemas.microsoft.com/office/drawing/2014/main" id="{6CDD1CA3-6173-C942-BB0C-1EC6746C053A}"/>
              </a:ext>
            </a:extLst>
          </p:cNvPr>
          <p:cNvSpPr txBox="1"/>
          <p:nvPr userDrawn="1"/>
        </p:nvSpPr>
        <p:spPr>
          <a:xfrm>
            <a:off x="8969907" y="2388621"/>
            <a:ext cx="3066239" cy="3662541"/>
          </a:xfrm>
          <a:prstGeom prst="rect">
            <a:avLst/>
          </a:prstGeom>
          <a:noFill/>
        </p:spPr>
        <p:txBody>
          <a:bodyPr wrap="square" rtlCol="0">
            <a:spAutoFit/>
          </a:bodyPr>
          <a:lstStyle/>
          <a:p>
            <a:r>
              <a:rPr lang="en-US" sz="1400"/>
              <a:t>MAKE SURE TO ALWAYS LEAVE</a:t>
            </a:r>
            <a:br>
              <a:rPr lang="en-US" sz="1400"/>
            </a:br>
            <a:r>
              <a:rPr lang="en-US" sz="1400"/>
              <a:t>A “J” WORTH OF WHITE OR NEGATIVE SPACE AROUND</a:t>
            </a:r>
            <a:br>
              <a:rPr lang="en-US" sz="1400"/>
            </a:br>
            <a:r>
              <a:rPr lang="en-US" sz="1400"/>
              <a:t>THE LOGO</a:t>
            </a:r>
          </a:p>
          <a:p>
            <a:endParaRPr lang="en-US"/>
          </a:p>
          <a:p>
            <a:r>
              <a:rPr lang="en-US" sz="1400">
                <a:ea typeface="Arial Narrow" charset="0"/>
                <a:cs typeface="Arial Narrow" charset="0"/>
              </a:rPr>
              <a:t>It is important that any reduction</a:t>
            </a:r>
            <a:br>
              <a:rPr lang="en-US" sz="1400">
                <a:ea typeface="Arial Narrow" charset="0"/>
                <a:cs typeface="Arial Narrow" charset="0"/>
              </a:rPr>
            </a:br>
            <a:r>
              <a:rPr lang="en-US" sz="1400">
                <a:ea typeface="Arial Narrow" charset="0"/>
                <a:cs typeface="Arial Narrow" charset="0"/>
              </a:rPr>
              <a:t>or enlargement of the logo be</a:t>
            </a:r>
            <a:br>
              <a:rPr lang="en-US" sz="1400">
                <a:ea typeface="Arial Narrow" charset="0"/>
                <a:cs typeface="Arial Narrow" charset="0"/>
              </a:rPr>
            </a:br>
            <a:r>
              <a:rPr lang="en-US" sz="1400">
                <a:ea typeface="Arial Narrow" charset="0"/>
                <a:cs typeface="Arial Narrow" charset="0"/>
              </a:rPr>
              <a:t>done proportionately. No</a:t>
            </a:r>
            <a:br>
              <a:rPr lang="en-US" sz="1400">
                <a:ea typeface="Arial Narrow" charset="0"/>
                <a:cs typeface="Arial Narrow" charset="0"/>
              </a:rPr>
            </a:br>
            <a:r>
              <a:rPr lang="en-US" sz="1400">
                <a:ea typeface="Arial Narrow" charset="0"/>
                <a:cs typeface="Arial Narrow" charset="0"/>
              </a:rPr>
              <a:t>horizontal or vertical distortion</a:t>
            </a:r>
            <a:br>
              <a:rPr lang="en-US" sz="1400">
                <a:ea typeface="Arial Narrow" charset="0"/>
                <a:cs typeface="Arial Narrow" charset="0"/>
              </a:rPr>
            </a:br>
            <a:r>
              <a:rPr lang="en-US" sz="1400">
                <a:ea typeface="Arial Narrow" charset="0"/>
                <a:cs typeface="Arial Narrow" charset="0"/>
              </a:rPr>
              <a:t>of the logo is permitted.</a:t>
            </a:r>
          </a:p>
          <a:p>
            <a:endParaRPr lang="en-US"/>
          </a:p>
          <a:p>
            <a:r>
              <a:rPr lang="en-US" sz="1400" b="1">
                <a:ea typeface="Arial Narrow" charset="0"/>
                <a:cs typeface="Arial Narrow" charset="0"/>
              </a:rPr>
              <a:t>Please visit the </a:t>
            </a:r>
            <a:r>
              <a:rPr lang="en-US" sz="1400" b="1">
                <a:ea typeface="Arial Narrow" charset="0"/>
                <a:cs typeface="Arial Narrow" charset="0"/>
                <a:hlinkClick r:id="rId2"/>
              </a:rPr>
              <a:t>Brand Strategy Page on </a:t>
            </a:r>
            <a:r>
              <a:rPr lang="en-US" sz="1400" b="1" err="1">
                <a:ea typeface="Arial Narrow" charset="0"/>
                <a:cs typeface="Arial Narrow" charset="0"/>
                <a:hlinkClick r:id="rId2"/>
              </a:rPr>
              <a:t>JabilWeb</a:t>
            </a:r>
            <a:r>
              <a:rPr lang="en-US" sz="1400" b="1">
                <a:ea typeface="Arial Narrow" charset="0"/>
                <a:cs typeface="Arial Narrow" charset="0"/>
                <a:hlinkClick r:id="rId2"/>
              </a:rPr>
              <a:t> </a:t>
            </a:r>
            <a:r>
              <a:rPr lang="en-US" sz="1400" b="1">
                <a:ea typeface="Arial Narrow" charset="0"/>
                <a:cs typeface="Arial Narrow" charset="0"/>
              </a:rPr>
              <a:t>to download all approved logos, tagline artwork and complete Jabil Corporate Brand GWEBdelines.</a:t>
            </a:r>
          </a:p>
        </p:txBody>
      </p:sp>
      <p:sp>
        <p:nvSpPr>
          <p:cNvPr id="2" name="Rectangle 1">
            <a:extLst>
              <a:ext uri="{FF2B5EF4-FFF2-40B4-BE49-F238E27FC236}">
                <a16:creationId xmlns:a16="http://schemas.microsoft.com/office/drawing/2014/main" id="{A2A56F86-AB75-9D4C-87EE-CB961246B115}"/>
              </a:ext>
            </a:extLst>
          </p:cNvPr>
          <p:cNvSpPr/>
          <p:nvPr userDrawn="1"/>
        </p:nvSpPr>
        <p:spPr>
          <a:xfrm>
            <a:off x="1303488" y="1308464"/>
            <a:ext cx="9329069" cy="307777"/>
          </a:xfrm>
          <a:prstGeom prst="rect">
            <a:avLst/>
          </a:prstGeom>
        </p:spPr>
        <p:txBody>
          <a:bodyPr wrap="square">
            <a:spAutoFit/>
          </a:bodyPr>
          <a:lstStyle/>
          <a:p>
            <a:r>
              <a:rPr lang="en-US" sz="1400"/>
              <a:t>Copy and paste logo options by accessing the Slide Master View</a:t>
            </a:r>
            <a:endParaRPr lang="en-US" sz="1400" b="1">
              <a:solidFill>
                <a:schemeClr val="tx2"/>
              </a:solidFill>
            </a:endParaRPr>
          </a:p>
        </p:txBody>
      </p:sp>
      <p:sp>
        <p:nvSpPr>
          <p:cNvPr id="38" name="Rectangle 37">
            <a:extLst>
              <a:ext uri="{FF2B5EF4-FFF2-40B4-BE49-F238E27FC236}">
                <a16:creationId xmlns:a16="http://schemas.microsoft.com/office/drawing/2014/main" id="{FA41F854-F0F7-4646-A277-390D453BF9D5}"/>
              </a:ext>
            </a:extLst>
          </p:cNvPr>
          <p:cNvSpPr/>
          <p:nvPr userDrawn="1"/>
        </p:nvSpPr>
        <p:spPr>
          <a:xfrm>
            <a:off x="3385274" y="2845077"/>
            <a:ext cx="2443903" cy="949307"/>
          </a:xfrm>
          <a:prstGeom prst="rect">
            <a:avLst/>
          </a:prstGeom>
          <a:noFill/>
          <a:ln w="6350">
            <a:solidFill>
              <a:schemeClr val="tx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2734D09A-E36D-C94B-8978-F7D8091697D6}"/>
              </a:ext>
            </a:extLst>
          </p:cNvPr>
          <p:cNvSpPr>
            <a:spLocks noChangeAspect="1"/>
          </p:cNvSpPr>
          <p:nvPr userDrawn="1"/>
        </p:nvSpPr>
        <p:spPr>
          <a:xfrm>
            <a:off x="6129412" y="4953120"/>
            <a:ext cx="2558034" cy="94930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a:extLst>
              <a:ext uri="{FF2B5EF4-FFF2-40B4-BE49-F238E27FC236}">
                <a16:creationId xmlns:a16="http://schemas.microsoft.com/office/drawing/2014/main" id="{80B99AAB-BF13-ED44-B15A-4F8120C46879}"/>
              </a:ext>
            </a:extLst>
          </p:cNvPr>
          <p:cNvSpPr txBox="1"/>
          <p:nvPr userDrawn="1"/>
        </p:nvSpPr>
        <p:spPr>
          <a:xfrm>
            <a:off x="583872" y="2160879"/>
            <a:ext cx="8127383" cy="523220"/>
          </a:xfrm>
          <a:prstGeom prst="rect">
            <a:avLst/>
          </a:prstGeom>
          <a:noFill/>
        </p:spPr>
        <p:txBody>
          <a:bodyPr wrap="square" rtlCol="0">
            <a:spAutoFit/>
          </a:bodyPr>
          <a:lstStyle/>
          <a:p>
            <a:r>
              <a:rPr lang="en-US" sz="1400">
                <a:latin typeface="+mn-lt"/>
              </a:rPr>
              <a:t>USE ON LIGHT COLORED BACKGROUNDS</a:t>
            </a:r>
          </a:p>
          <a:p>
            <a:r>
              <a:rPr lang="en-US" sz="1400">
                <a:latin typeface="+mn-lt"/>
                <a:ea typeface="Arial Narrow" charset="0"/>
                <a:cs typeface="Arial Narrow" charset="0"/>
              </a:rPr>
              <a:t>Preferred light colored backgrounds are white or gray</a:t>
            </a:r>
          </a:p>
        </p:txBody>
      </p:sp>
      <p:sp>
        <p:nvSpPr>
          <p:cNvPr id="62" name="TextBox 61">
            <a:extLst>
              <a:ext uri="{FF2B5EF4-FFF2-40B4-BE49-F238E27FC236}">
                <a16:creationId xmlns:a16="http://schemas.microsoft.com/office/drawing/2014/main" id="{2A1DE6AB-D4D3-AB41-8648-B78097CC268A}"/>
              </a:ext>
            </a:extLst>
          </p:cNvPr>
          <p:cNvSpPr txBox="1"/>
          <p:nvPr userDrawn="1"/>
        </p:nvSpPr>
        <p:spPr>
          <a:xfrm>
            <a:off x="586764" y="4278381"/>
            <a:ext cx="8114354" cy="523220"/>
          </a:xfrm>
          <a:prstGeom prst="rect">
            <a:avLst/>
          </a:prstGeom>
          <a:noFill/>
        </p:spPr>
        <p:txBody>
          <a:bodyPr wrap="square" rtlCol="0">
            <a:spAutoFit/>
          </a:bodyPr>
          <a:lstStyle/>
          <a:p>
            <a:r>
              <a:rPr lang="en-US" sz="1400">
                <a:latin typeface="+mn-lt"/>
              </a:rPr>
              <a:t>USE ON DARK COLORED BACKGROUNDS</a:t>
            </a:r>
          </a:p>
          <a:p>
            <a:r>
              <a:rPr lang="en-US" sz="1400">
                <a:latin typeface="+mn-lt"/>
                <a:ea typeface="Arial Narrow" charset="0"/>
                <a:cs typeface="Arial Narrow" charset="0"/>
              </a:rPr>
              <a:t>Preferred dark colored backgrounds are black or Jabil blue</a:t>
            </a:r>
          </a:p>
        </p:txBody>
      </p:sp>
      <p:pic>
        <p:nvPicPr>
          <p:cNvPr id="25" name="Picture 24" descr="A picture containing drawing&#10;&#10;Description automatically generated">
            <a:extLst>
              <a:ext uri="{FF2B5EF4-FFF2-40B4-BE49-F238E27FC236}">
                <a16:creationId xmlns:a16="http://schemas.microsoft.com/office/drawing/2014/main" id="{7A818DF9-F30D-6F49-84CA-F771876BD5F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423683" y="5231805"/>
            <a:ext cx="1956475" cy="358193"/>
          </a:xfrm>
          <a:prstGeom prst="rect">
            <a:avLst/>
          </a:prstGeom>
        </p:spPr>
      </p:pic>
      <p:pic>
        <p:nvPicPr>
          <p:cNvPr id="27" name="Picture 26" descr="Icon&#10;&#10;Description automatically generated">
            <a:extLst>
              <a:ext uri="{FF2B5EF4-FFF2-40B4-BE49-F238E27FC236}">
                <a16:creationId xmlns:a16="http://schemas.microsoft.com/office/drawing/2014/main" id="{DC299C23-2DA9-444B-BDF1-58C8FAD902CE}"/>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3620589" y="5218793"/>
            <a:ext cx="1947861" cy="356616"/>
          </a:xfrm>
          <a:prstGeom prst="rect">
            <a:avLst/>
          </a:prstGeom>
        </p:spPr>
      </p:pic>
      <p:pic>
        <p:nvPicPr>
          <p:cNvPr id="28" name="Picture 27" descr="A picture containing object, clock, monitor, screen&#10;&#10;Description automatically generated">
            <a:extLst>
              <a:ext uri="{FF2B5EF4-FFF2-40B4-BE49-F238E27FC236}">
                <a16:creationId xmlns:a16="http://schemas.microsoft.com/office/drawing/2014/main" id="{E5FC417B-0FD7-7247-9D4B-EC7C39F7F4EE}"/>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3633173" y="3141422"/>
            <a:ext cx="1947861" cy="356616"/>
          </a:xfrm>
          <a:prstGeom prst="rect">
            <a:avLst/>
          </a:prstGeom>
        </p:spPr>
      </p:pic>
      <p:pic>
        <p:nvPicPr>
          <p:cNvPr id="30" name="Picture 29" descr="A picture containing shape&#10;&#10;Description automatically generated">
            <a:extLst>
              <a:ext uri="{FF2B5EF4-FFF2-40B4-BE49-F238E27FC236}">
                <a16:creationId xmlns:a16="http://schemas.microsoft.com/office/drawing/2014/main" id="{E3C5894B-03E7-3740-A536-7C50C03E40FE}"/>
              </a:ext>
            </a:extLst>
          </p:cNvPr>
          <p:cNvPicPr>
            <a:picLocks noChangeAspect="1"/>
          </p:cNvPicPr>
          <p:nvPr userDrawn="1"/>
        </p:nvPicPr>
        <p:blipFill>
          <a:blip r:embed="rId6" cstate="print">
            <a:extLst>
              <a:ext uri="{28A0092B-C50C-407E-A947-70E740481C1C}">
                <a14:useLocalDpi xmlns:a14="http://schemas.microsoft.com/office/drawing/2010/main"/>
              </a:ext>
            </a:extLst>
          </a:blip>
          <a:stretch>
            <a:fillRect/>
          </a:stretch>
        </p:blipFill>
        <p:spPr>
          <a:xfrm>
            <a:off x="6316535" y="3120623"/>
            <a:ext cx="1947861" cy="356616"/>
          </a:xfrm>
          <a:prstGeom prst="rect">
            <a:avLst/>
          </a:prstGeom>
        </p:spPr>
      </p:pic>
      <p:pic>
        <p:nvPicPr>
          <p:cNvPr id="31" name="Picture 30" descr="Icon&#10;&#10;Description automatically generated">
            <a:extLst>
              <a:ext uri="{FF2B5EF4-FFF2-40B4-BE49-F238E27FC236}">
                <a16:creationId xmlns:a16="http://schemas.microsoft.com/office/drawing/2014/main" id="{1CA8311F-4F34-504B-88BD-73D17B8E4F64}"/>
              </a:ext>
            </a:extLst>
          </p:cNvPr>
          <p:cNvPicPr>
            <a:picLocks noChangeAspect="1"/>
          </p:cNvPicPr>
          <p:nvPr userDrawn="1"/>
        </p:nvPicPr>
        <p:blipFill>
          <a:blip r:embed="rId7" cstate="print">
            <a:extLst>
              <a:ext uri="{28A0092B-C50C-407E-A947-70E740481C1C}">
                <a14:useLocalDpi xmlns:a14="http://schemas.microsoft.com/office/drawing/2010/main"/>
              </a:ext>
            </a:extLst>
          </a:blip>
          <a:stretch>
            <a:fillRect/>
          </a:stretch>
        </p:blipFill>
        <p:spPr>
          <a:xfrm>
            <a:off x="949318" y="3126954"/>
            <a:ext cx="1940649" cy="338328"/>
          </a:xfrm>
          <a:prstGeom prst="rect">
            <a:avLst/>
          </a:prstGeom>
        </p:spPr>
      </p:pic>
      <p:pic>
        <p:nvPicPr>
          <p:cNvPr id="32" name="Picture 31" descr="A picture containing drawing&#10;&#10;Description automatically generated">
            <a:extLst>
              <a:ext uri="{FF2B5EF4-FFF2-40B4-BE49-F238E27FC236}">
                <a16:creationId xmlns:a16="http://schemas.microsoft.com/office/drawing/2014/main" id="{22B77220-0FC2-634B-9C79-0A955E900C51}"/>
              </a:ext>
            </a:extLst>
          </p:cNvPr>
          <p:cNvPicPr>
            <a:picLocks noChangeAspect="1"/>
          </p:cNvPicPr>
          <p:nvPr userDrawn="1"/>
        </p:nvPicPr>
        <p:blipFill>
          <a:blip r:embed="rId8" cstate="print">
            <a:extLst>
              <a:ext uri="{28A0092B-C50C-407E-A947-70E740481C1C}">
                <a14:useLocalDpi xmlns:a14="http://schemas.microsoft.com/office/drawing/2010/main"/>
              </a:ext>
            </a:extLst>
          </a:blip>
          <a:stretch>
            <a:fillRect/>
          </a:stretch>
        </p:blipFill>
        <p:spPr>
          <a:xfrm>
            <a:off x="958611" y="5261364"/>
            <a:ext cx="1925247" cy="338328"/>
          </a:xfrm>
          <a:prstGeom prst="rect">
            <a:avLst/>
          </a:prstGeom>
        </p:spPr>
      </p:pic>
    </p:spTree>
    <p:extLst>
      <p:ext uri="{BB962C8B-B14F-4D97-AF65-F5344CB8AC3E}">
        <p14:creationId xmlns:p14="http://schemas.microsoft.com/office/powerpoint/2010/main" val="25119659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FDD79919-84C0-504A-8178-9F242FB8DB54}"/>
              </a:ext>
            </a:extLst>
          </p:cNvPr>
          <p:cNvSpPr>
            <a:spLocks noGrp="1"/>
          </p:cNvSpPr>
          <p:nvPr>
            <p:ph type="pic" sz="quarter" idx="13"/>
          </p:nvPr>
        </p:nvSpPr>
        <p:spPr>
          <a:xfrm>
            <a:off x="8050628" y="-2"/>
            <a:ext cx="4141372" cy="6858002"/>
          </a:xfrm>
          <a:custGeom>
            <a:avLst/>
            <a:gdLst>
              <a:gd name="connsiteX0" fmla="*/ 4141372 w 4141372"/>
              <a:gd name="connsiteY0" fmla="*/ 0 h 6858002"/>
              <a:gd name="connsiteX1" fmla="*/ 4141372 w 4141372"/>
              <a:gd name="connsiteY1" fmla="*/ 6858002 h 6858002"/>
              <a:gd name="connsiteX2" fmla="*/ 2714208 w 4141372"/>
              <a:gd name="connsiteY2" fmla="*/ 6850507 h 6858002"/>
              <a:gd name="connsiteX3" fmla="*/ 0 w 4141372"/>
              <a:gd name="connsiteY3" fmla="*/ 1858945 h 6858002"/>
              <a:gd name="connsiteX4" fmla="*/ 1012986 w 4141372"/>
              <a:gd name="connsiteY4" fmla="*/ 3 h 6858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41372" h="6858002">
                <a:moveTo>
                  <a:pt x="4141372" y="0"/>
                </a:moveTo>
                <a:lnTo>
                  <a:pt x="4141372" y="6858002"/>
                </a:lnTo>
                <a:lnTo>
                  <a:pt x="2714208" y="6850507"/>
                </a:lnTo>
                <a:lnTo>
                  <a:pt x="0" y="1858945"/>
                </a:lnTo>
                <a:lnTo>
                  <a:pt x="1012986" y="3"/>
                </a:lnTo>
                <a:close/>
              </a:path>
            </a:pathLst>
          </a:custGeom>
        </p:spPr>
        <p:txBody>
          <a:bodyPr wrap="square">
            <a:noAutofit/>
          </a:bodyPr>
          <a:lstStyle>
            <a:lvl1pPr marL="0" indent="0" algn="ctr">
              <a:buFontTx/>
              <a:buNone/>
              <a:defRPr sz="1600" b="1">
                <a:solidFill>
                  <a:schemeClr val="tx2"/>
                </a:solidFill>
              </a:defRPr>
            </a:lvl1pPr>
          </a:lstStyle>
          <a:p>
            <a:r>
              <a:rPr lang="en-US"/>
              <a:t>Click icon to add picture</a:t>
            </a:r>
          </a:p>
        </p:txBody>
      </p:sp>
      <p:sp>
        <p:nvSpPr>
          <p:cNvPr id="9" name="Freeform 8">
            <a:extLst>
              <a:ext uri="{FF2B5EF4-FFF2-40B4-BE49-F238E27FC236}">
                <a16:creationId xmlns:a16="http://schemas.microsoft.com/office/drawing/2014/main" id="{50A4EE92-01A9-A242-BDFE-E7F13374437C}"/>
              </a:ext>
            </a:extLst>
          </p:cNvPr>
          <p:cNvSpPr/>
          <p:nvPr userDrawn="1"/>
        </p:nvSpPr>
        <p:spPr>
          <a:xfrm>
            <a:off x="0" y="0"/>
            <a:ext cx="10771879" cy="6858000"/>
          </a:xfrm>
          <a:custGeom>
            <a:avLst/>
            <a:gdLst>
              <a:gd name="connsiteX0" fmla="*/ 0 w 10771879"/>
              <a:gd name="connsiteY0" fmla="*/ 0 h 6858000"/>
              <a:gd name="connsiteX1" fmla="*/ 7038976 w 10771879"/>
              <a:gd name="connsiteY1" fmla="*/ 0 h 6858000"/>
              <a:gd name="connsiteX2" fmla="*/ 7038976 w 10771879"/>
              <a:gd name="connsiteY2" fmla="*/ 7030 h 6858000"/>
              <a:gd name="connsiteX3" fmla="*/ 7039037 w 10771879"/>
              <a:gd name="connsiteY3" fmla="*/ 0 h 6858000"/>
              <a:gd name="connsiteX4" fmla="*/ 10771879 w 10771879"/>
              <a:gd name="connsiteY4" fmla="*/ 6858000 h 6858000"/>
              <a:gd name="connsiteX5" fmla="*/ 7038976 w 10771879"/>
              <a:gd name="connsiteY5" fmla="*/ 6858000 h 6858000"/>
              <a:gd name="connsiteX6" fmla="*/ 6979535 w 10771879"/>
              <a:gd name="connsiteY6" fmla="*/ 6858000 h 6858000"/>
              <a:gd name="connsiteX7" fmla="*/ 0 w 10771879"/>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71879" h="6858000">
                <a:moveTo>
                  <a:pt x="0" y="0"/>
                </a:moveTo>
                <a:lnTo>
                  <a:pt x="7038976" y="0"/>
                </a:lnTo>
                <a:lnTo>
                  <a:pt x="7038976" y="7030"/>
                </a:lnTo>
                <a:lnTo>
                  <a:pt x="7039037" y="0"/>
                </a:lnTo>
                <a:lnTo>
                  <a:pt x="10771879" y="6858000"/>
                </a:lnTo>
                <a:lnTo>
                  <a:pt x="7038976" y="6858000"/>
                </a:lnTo>
                <a:lnTo>
                  <a:pt x="6979535" y="6858000"/>
                </a:lnTo>
                <a:lnTo>
                  <a:pt x="0" y="6858000"/>
                </a:lnTo>
                <a:close/>
              </a:path>
            </a:pathLst>
          </a:cu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3CE685DE-1DA8-3942-9A9C-9499A3138C34}"/>
              </a:ext>
            </a:extLst>
          </p:cNvPr>
          <p:cNvSpPr/>
          <p:nvPr userDrawn="1"/>
        </p:nvSpPr>
        <p:spPr>
          <a:xfrm rot="10800000">
            <a:off x="0" y="-1"/>
            <a:ext cx="9063905" cy="6858000"/>
          </a:xfrm>
          <a:custGeom>
            <a:avLst/>
            <a:gdLst>
              <a:gd name="connsiteX0" fmla="*/ 9063905 w 9063905"/>
              <a:gd name="connsiteY0" fmla="*/ 6858000 h 6858000"/>
              <a:gd name="connsiteX1" fmla="*/ 5613215 w 9063905"/>
              <a:gd name="connsiteY1" fmla="*/ 6858000 h 6858000"/>
              <a:gd name="connsiteX2" fmla="*/ 3744366 w 9063905"/>
              <a:gd name="connsiteY2" fmla="*/ 6858000 h 6858000"/>
              <a:gd name="connsiteX3" fmla="*/ 0 w 9063905"/>
              <a:gd name="connsiteY3" fmla="*/ 6858000 h 6858000"/>
              <a:gd name="connsiteX4" fmla="*/ 3737391 w 9063905"/>
              <a:gd name="connsiteY4" fmla="*/ 0 h 6858000"/>
              <a:gd name="connsiteX5" fmla="*/ 3744366 w 9063905"/>
              <a:gd name="connsiteY5" fmla="*/ 25501 h 6858000"/>
              <a:gd name="connsiteX6" fmla="*/ 3744366 w 9063905"/>
              <a:gd name="connsiteY6" fmla="*/ 0 h 6858000"/>
              <a:gd name="connsiteX7" fmla="*/ 9063905 w 9063905"/>
              <a:gd name="connsiteY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63905" h="6858000">
                <a:moveTo>
                  <a:pt x="9063905" y="6858000"/>
                </a:moveTo>
                <a:lnTo>
                  <a:pt x="5613215" y="6858000"/>
                </a:lnTo>
                <a:lnTo>
                  <a:pt x="3744366" y="6858000"/>
                </a:lnTo>
                <a:lnTo>
                  <a:pt x="0" y="6858000"/>
                </a:lnTo>
                <a:lnTo>
                  <a:pt x="3737391" y="0"/>
                </a:lnTo>
                <a:lnTo>
                  <a:pt x="3744366" y="25501"/>
                </a:lnTo>
                <a:lnTo>
                  <a:pt x="3744366" y="0"/>
                </a:lnTo>
                <a:lnTo>
                  <a:pt x="9063905" y="0"/>
                </a:lnTo>
                <a:close/>
              </a:path>
            </a:pathLst>
          </a:cu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7DECF679-CE70-1146-8E23-3B8A9F02EAC5}"/>
              </a:ext>
            </a:extLst>
          </p:cNvPr>
          <p:cNvGrpSpPr/>
          <p:nvPr userDrawn="1"/>
        </p:nvGrpSpPr>
        <p:grpSpPr>
          <a:xfrm>
            <a:off x="7727085" y="904789"/>
            <a:ext cx="346362" cy="1340390"/>
            <a:chOff x="10819113" y="-279033"/>
            <a:chExt cx="990401" cy="3832766"/>
          </a:xfrm>
          <a:solidFill>
            <a:schemeClr val="bg2"/>
          </a:solidFill>
        </p:grpSpPr>
        <p:sp>
          <p:nvSpPr>
            <p:cNvPr id="12" name="Trapezoid 23">
              <a:extLst>
                <a:ext uri="{FF2B5EF4-FFF2-40B4-BE49-F238E27FC236}">
                  <a16:creationId xmlns:a16="http://schemas.microsoft.com/office/drawing/2014/main" id="{B780118E-BDA1-724C-9637-433B955BB2CB}"/>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rapezoid 21">
              <a:extLst>
                <a:ext uri="{FF2B5EF4-FFF2-40B4-BE49-F238E27FC236}">
                  <a16:creationId xmlns:a16="http://schemas.microsoft.com/office/drawing/2014/main" id="{F2F59216-F7C8-2F4D-8B1F-1903EA229431}"/>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itle 1">
            <a:extLst>
              <a:ext uri="{FF2B5EF4-FFF2-40B4-BE49-F238E27FC236}">
                <a16:creationId xmlns:a16="http://schemas.microsoft.com/office/drawing/2014/main" id="{EE319738-B893-9D4C-B49F-6E6573E53D73}"/>
              </a:ext>
            </a:extLst>
          </p:cNvPr>
          <p:cNvSpPr>
            <a:spLocks noGrp="1"/>
          </p:cNvSpPr>
          <p:nvPr>
            <p:ph type="ctrTitle" hasCustomPrompt="1"/>
          </p:nvPr>
        </p:nvSpPr>
        <p:spPr>
          <a:xfrm>
            <a:off x="704311" y="-1"/>
            <a:ext cx="6365676" cy="2290531"/>
          </a:xfrm>
        </p:spPr>
        <p:txBody>
          <a:bodyPr anchor="b">
            <a:normAutofit/>
          </a:bodyPr>
          <a:lstStyle>
            <a:lvl1pPr algn="l">
              <a:defRPr sz="4000">
                <a:solidFill>
                  <a:schemeClr val="bg1"/>
                </a:solidFill>
              </a:defRPr>
            </a:lvl1pPr>
          </a:lstStyle>
          <a:p>
            <a:r>
              <a:rPr lang="en-US"/>
              <a:t>CLICK TO EDIT MASTER TITLE STYLE</a:t>
            </a:r>
          </a:p>
        </p:txBody>
      </p:sp>
      <p:sp>
        <p:nvSpPr>
          <p:cNvPr id="15" name="Subtitle 2">
            <a:extLst>
              <a:ext uri="{FF2B5EF4-FFF2-40B4-BE49-F238E27FC236}">
                <a16:creationId xmlns:a16="http://schemas.microsoft.com/office/drawing/2014/main" id="{039366EB-970F-3744-A3EB-5555E807BA72}"/>
              </a:ext>
            </a:extLst>
          </p:cNvPr>
          <p:cNvSpPr>
            <a:spLocks noGrp="1"/>
          </p:cNvSpPr>
          <p:nvPr>
            <p:ph type="subTitle" idx="1"/>
          </p:nvPr>
        </p:nvSpPr>
        <p:spPr>
          <a:xfrm>
            <a:off x="704311" y="2398302"/>
            <a:ext cx="6365676"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6" name="Text Placeholder 14">
            <a:extLst>
              <a:ext uri="{FF2B5EF4-FFF2-40B4-BE49-F238E27FC236}">
                <a16:creationId xmlns:a16="http://schemas.microsoft.com/office/drawing/2014/main" id="{2AA5D0AB-A5EF-5345-A4A1-06A6B832AFE9}"/>
              </a:ext>
            </a:extLst>
          </p:cNvPr>
          <p:cNvSpPr>
            <a:spLocks noGrp="1"/>
          </p:cNvSpPr>
          <p:nvPr>
            <p:ph type="body" sz="quarter" idx="10" hasCustomPrompt="1"/>
          </p:nvPr>
        </p:nvSpPr>
        <p:spPr>
          <a:xfrm>
            <a:off x="704850" y="3541713"/>
            <a:ext cx="4665663" cy="2095500"/>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pic>
        <p:nvPicPr>
          <p:cNvPr id="17" name="Picture 16" descr="A picture containing drawing&#10;&#10;Description automatically generated">
            <a:extLst>
              <a:ext uri="{FF2B5EF4-FFF2-40B4-BE49-F238E27FC236}">
                <a16:creationId xmlns:a16="http://schemas.microsoft.com/office/drawing/2014/main" id="{E2855C25-D922-D149-BB7A-A8D7D67D0EF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10958" y="5904929"/>
            <a:ext cx="2341517" cy="411480"/>
          </a:xfrm>
          <a:prstGeom prst="rect">
            <a:avLst/>
          </a:prstGeom>
        </p:spPr>
      </p:pic>
    </p:spTree>
    <p:extLst>
      <p:ext uri="{BB962C8B-B14F-4D97-AF65-F5344CB8AC3E}">
        <p14:creationId xmlns:p14="http://schemas.microsoft.com/office/powerpoint/2010/main" val="279359309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pic>
        <p:nvPicPr>
          <p:cNvPr id="5" name="Picture 4" descr="A picture containing person, person, standing, holding&#10;&#10;Description automatically generated">
            <a:extLst>
              <a:ext uri="{FF2B5EF4-FFF2-40B4-BE49-F238E27FC236}">
                <a16:creationId xmlns:a16="http://schemas.microsoft.com/office/drawing/2014/main" id="{2F74812C-738D-1F48-B719-CB82CA359D06}"/>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t="-321"/>
          <a:stretch/>
        </p:blipFill>
        <p:spPr>
          <a:xfrm>
            <a:off x="-4744" y="-22111"/>
            <a:ext cx="12201488" cy="6880111"/>
          </a:xfrm>
          <a:prstGeom prst="rect">
            <a:avLst/>
          </a:prstGeom>
        </p:spPr>
      </p:pic>
      <p:sp>
        <p:nvSpPr>
          <p:cNvPr id="40" name="Freeform 39">
            <a:extLst>
              <a:ext uri="{FF2B5EF4-FFF2-40B4-BE49-F238E27FC236}">
                <a16:creationId xmlns:a16="http://schemas.microsoft.com/office/drawing/2014/main" id="{A1CBC738-4D6E-E240-B2DA-1354B252E58B}"/>
              </a:ext>
            </a:extLst>
          </p:cNvPr>
          <p:cNvSpPr/>
          <p:nvPr userDrawn="1"/>
        </p:nvSpPr>
        <p:spPr>
          <a:xfrm>
            <a:off x="26587" y="1126338"/>
            <a:ext cx="12170909" cy="4614674"/>
          </a:xfrm>
          <a:custGeom>
            <a:avLst/>
            <a:gdLst>
              <a:gd name="connsiteX0" fmla="*/ 2514939 w 12170909"/>
              <a:gd name="connsiteY0" fmla="*/ 0 h 4614674"/>
              <a:gd name="connsiteX1" fmla="*/ 2810619 w 12170909"/>
              <a:gd name="connsiteY1" fmla="*/ 0 h 4614674"/>
              <a:gd name="connsiteX2" fmla="*/ 3022366 w 12170909"/>
              <a:gd name="connsiteY2" fmla="*/ 0 h 4614674"/>
              <a:gd name="connsiteX3" fmla="*/ 11043149 w 12170909"/>
              <a:gd name="connsiteY3" fmla="*/ 0 h 4614674"/>
              <a:gd name="connsiteX4" fmla="*/ 11571469 w 12170909"/>
              <a:gd name="connsiteY4" fmla="*/ 0 h 4614674"/>
              <a:gd name="connsiteX5" fmla="*/ 12170909 w 12170909"/>
              <a:gd name="connsiteY5" fmla="*/ 0 h 4614674"/>
              <a:gd name="connsiteX6" fmla="*/ 12170909 w 12170909"/>
              <a:gd name="connsiteY6" fmla="*/ 4614674 h 4614674"/>
              <a:gd name="connsiteX7" fmla="*/ 11571469 w 12170909"/>
              <a:gd name="connsiteY7" fmla="*/ 4614674 h 4614674"/>
              <a:gd name="connsiteX8" fmla="*/ 11043149 w 12170909"/>
              <a:gd name="connsiteY8" fmla="*/ 4614674 h 4614674"/>
              <a:gd name="connsiteX9" fmla="*/ 3022366 w 12170909"/>
              <a:gd name="connsiteY9" fmla="*/ 4614674 h 4614674"/>
              <a:gd name="connsiteX10" fmla="*/ 2810619 w 12170909"/>
              <a:gd name="connsiteY10" fmla="*/ 4614674 h 4614674"/>
              <a:gd name="connsiteX11" fmla="*/ 2522255 w 12170909"/>
              <a:gd name="connsiteY11" fmla="*/ 4614674 h 4614674"/>
              <a:gd name="connsiteX12" fmla="*/ 2522254 w 12170909"/>
              <a:gd name="connsiteY12" fmla="*/ 4614674 h 4614674"/>
              <a:gd name="connsiteX13" fmla="*/ 0 w 12170909"/>
              <a:gd name="connsiteY13" fmla="*/ 4614674 h 4614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70909" h="4614674">
                <a:moveTo>
                  <a:pt x="2514939" y="0"/>
                </a:moveTo>
                <a:lnTo>
                  <a:pt x="2810619" y="0"/>
                </a:lnTo>
                <a:lnTo>
                  <a:pt x="3022366" y="0"/>
                </a:lnTo>
                <a:lnTo>
                  <a:pt x="11043149" y="0"/>
                </a:lnTo>
                <a:lnTo>
                  <a:pt x="11571469" y="0"/>
                </a:lnTo>
                <a:lnTo>
                  <a:pt x="12170909" y="0"/>
                </a:lnTo>
                <a:lnTo>
                  <a:pt x="12170909" y="4614674"/>
                </a:lnTo>
                <a:lnTo>
                  <a:pt x="11571469" y="4614674"/>
                </a:lnTo>
                <a:lnTo>
                  <a:pt x="11043149" y="4614674"/>
                </a:lnTo>
                <a:lnTo>
                  <a:pt x="3022366" y="4614674"/>
                </a:lnTo>
                <a:lnTo>
                  <a:pt x="2810619" y="4614674"/>
                </a:lnTo>
                <a:lnTo>
                  <a:pt x="2522255" y="4614674"/>
                </a:lnTo>
                <a:lnTo>
                  <a:pt x="2522254" y="4614674"/>
                </a:lnTo>
                <a:lnTo>
                  <a:pt x="0" y="4614674"/>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AF92DCCA-828D-E846-80E8-84082B23C5BA}"/>
              </a:ext>
            </a:extLst>
          </p:cNvPr>
          <p:cNvSpPr/>
          <p:nvPr userDrawn="1"/>
        </p:nvSpPr>
        <p:spPr>
          <a:xfrm>
            <a:off x="0" y="1361440"/>
            <a:ext cx="12192000" cy="412496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8E2BFD3-3A54-BD49-801F-362E4A5E69A4}"/>
              </a:ext>
            </a:extLst>
          </p:cNvPr>
          <p:cNvSpPr>
            <a:spLocks noGrp="1"/>
          </p:cNvSpPr>
          <p:nvPr userDrawn="1">
            <p:ph type="ctrTitle" hasCustomPrompt="1"/>
          </p:nvPr>
        </p:nvSpPr>
        <p:spPr>
          <a:xfrm>
            <a:off x="2791102" y="1371483"/>
            <a:ext cx="4956948" cy="2387600"/>
          </a:xfrm>
        </p:spPr>
        <p:txBody>
          <a:bodyPr anchor="b">
            <a:normAutofit/>
          </a:bodyPr>
          <a:lstStyle>
            <a:lvl1pPr algn="l">
              <a:defRPr sz="40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5E02996A-8F47-BA4B-81C7-C7C291B6F4DB}"/>
              </a:ext>
            </a:extLst>
          </p:cNvPr>
          <p:cNvSpPr>
            <a:spLocks noGrp="1"/>
          </p:cNvSpPr>
          <p:nvPr userDrawn="1">
            <p:ph type="subTitle" idx="1" hasCustomPrompt="1"/>
          </p:nvPr>
        </p:nvSpPr>
        <p:spPr>
          <a:xfrm>
            <a:off x="2791102" y="3777909"/>
            <a:ext cx="4956948"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Text Placeholder 14">
            <a:extLst>
              <a:ext uri="{FF2B5EF4-FFF2-40B4-BE49-F238E27FC236}">
                <a16:creationId xmlns:a16="http://schemas.microsoft.com/office/drawing/2014/main" id="{A6624C26-58AE-A44E-8242-B4518C048846}"/>
              </a:ext>
            </a:extLst>
          </p:cNvPr>
          <p:cNvSpPr>
            <a:spLocks noGrp="1"/>
          </p:cNvSpPr>
          <p:nvPr userDrawn="1">
            <p:ph type="body" sz="quarter" idx="10" hasCustomPrompt="1"/>
          </p:nvPr>
        </p:nvSpPr>
        <p:spPr>
          <a:xfrm>
            <a:off x="2791102" y="4396609"/>
            <a:ext cx="4665663"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sp>
        <p:nvSpPr>
          <p:cNvPr id="30" name="Freeform 29">
            <a:extLst>
              <a:ext uri="{FF2B5EF4-FFF2-40B4-BE49-F238E27FC236}">
                <a16:creationId xmlns:a16="http://schemas.microsoft.com/office/drawing/2014/main" id="{8E0F2737-AB7D-6D4E-B1C4-AD6A89B91137}"/>
              </a:ext>
            </a:extLst>
          </p:cNvPr>
          <p:cNvSpPr/>
          <p:nvPr userDrawn="1"/>
        </p:nvSpPr>
        <p:spPr>
          <a:xfrm>
            <a:off x="-1" y="1361440"/>
            <a:ext cx="2892696" cy="4124960"/>
          </a:xfrm>
          <a:custGeom>
            <a:avLst/>
            <a:gdLst>
              <a:gd name="connsiteX0" fmla="*/ 0 w 2892696"/>
              <a:gd name="connsiteY0" fmla="*/ 0 h 4124960"/>
              <a:gd name="connsiteX1" fmla="*/ 644645 w 2892696"/>
              <a:gd name="connsiteY1" fmla="*/ 0 h 4124960"/>
              <a:gd name="connsiteX2" fmla="*/ 2892696 w 2892696"/>
              <a:gd name="connsiteY2" fmla="*/ 4124960 h 4124960"/>
              <a:gd name="connsiteX3" fmla="*/ 478656 w 2892696"/>
              <a:gd name="connsiteY3" fmla="*/ 4124960 h 4124960"/>
              <a:gd name="connsiteX4" fmla="*/ 478655 w 2892696"/>
              <a:gd name="connsiteY4" fmla="*/ 4124960 h 4124960"/>
              <a:gd name="connsiteX5" fmla="*/ 0 w 2892696"/>
              <a:gd name="connsiteY5" fmla="*/ 4124960 h 4124960"/>
              <a:gd name="connsiteX6" fmla="*/ 0 w 2892696"/>
              <a:gd name="connsiteY6" fmla="*/ 0 h 412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92696" h="4124960">
                <a:moveTo>
                  <a:pt x="0" y="0"/>
                </a:moveTo>
                <a:lnTo>
                  <a:pt x="644645" y="0"/>
                </a:lnTo>
                <a:lnTo>
                  <a:pt x="2892696" y="4124960"/>
                </a:lnTo>
                <a:lnTo>
                  <a:pt x="478656" y="4124960"/>
                </a:lnTo>
                <a:lnTo>
                  <a:pt x="478655" y="4124960"/>
                </a:lnTo>
                <a:lnTo>
                  <a:pt x="0" y="4124960"/>
                </a:lnTo>
                <a:lnTo>
                  <a:pt x="0" y="0"/>
                </a:lnTo>
                <a:close/>
              </a:path>
            </a:pathLst>
          </a:cu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a:extLst>
              <a:ext uri="{FF2B5EF4-FFF2-40B4-BE49-F238E27FC236}">
                <a16:creationId xmlns:a16="http://schemas.microsoft.com/office/drawing/2014/main" id="{0B3DF7DA-D1E0-0E48-8958-5865E59DD578}"/>
              </a:ext>
            </a:extLst>
          </p:cNvPr>
          <p:cNvSpPr/>
          <p:nvPr userDrawn="1"/>
        </p:nvSpPr>
        <p:spPr>
          <a:xfrm rot="10800000">
            <a:off x="16041" y="1361440"/>
            <a:ext cx="2701629" cy="4124960"/>
          </a:xfrm>
          <a:custGeom>
            <a:avLst/>
            <a:gdLst>
              <a:gd name="connsiteX0" fmla="*/ 2701629 w 2701629"/>
              <a:gd name="connsiteY0" fmla="*/ 4137660 h 4137660"/>
              <a:gd name="connsiteX1" fmla="*/ 2254590 w 2701629"/>
              <a:gd name="connsiteY1" fmla="*/ 4137660 h 4137660"/>
              <a:gd name="connsiteX2" fmla="*/ 2254589 w 2701629"/>
              <a:gd name="connsiteY2" fmla="*/ 4137660 h 4137660"/>
              <a:gd name="connsiteX3" fmla="*/ 0 w 2701629"/>
              <a:gd name="connsiteY3" fmla="*/ 4137660 h 4137660"/>
              <a:gd name="connsiteX4" fmla="*/ 2254589 w 2701629"/>
              <a:gd name="connsiteY4" fmla="*/ 28625 h 4137660"/>
              <a:gd name="connsiteX5" fmla="*/ 2254589 w 2701629"/>
              <a:gd name="connsiteY5" fmla="*/ 12700 h 4137660"/>
              <a:gd name="connsiteX6" fmla="*/ 2263327 w 2701629"/>
              <a:gd name="connsiteY6" fmla="*/ 12700 h 4137660"/>
              <a:gd name="connsiteX7" fmla="*/ 2270295 w 2701629"/>
              <a:gd name="connsiteY7" fmla="*/ 0 h 4137660"/>
              <a:gd name="connsiteX8" fmla="*/ 2270276 w 2701629"/>
              <a:gd name="connsiteY8" fmla="*/ 12700 h 4137660"/>
              <a:gd name="connsiteX9" fmla="*/ 2701629 w 2701629"/>
              <a:gd name="connsiteY9" fmla="*/ 12700 h 4137660"/>
              <a:gd name="connsiteX0" fmla="*/ 2701629 w 2701629"/>
              <a:gd name="connsiteY0" fmla="*/ 4137660 h 4137660"/>
              <a:gd name="connsiteX1" fmla="*/ 2254590 w 2701629"/>
              <a:gd name="connsiteY1" fmla="*/ 4137660 h 4137660"/>
              <a:gd name="connsiteX2" fmla="*/ 2254589 w 2701629"/>
              <a:gd name="connsiteY2" fmla="*/ 4137660 h 4137660"/>
              <a:gd name="connsiteX3" fmla="*/ 0 w 2701629"/>
              <a:gd name="connsiteY3" fmla="*/ 4137660 h 4137660"/>
              <a:gd name="connsiteX4" fmla="*/ 2254589 w 2701629"/>
              <a:gd name="connsiteY4" fmla="*/ 28625 h 4137660"/>
              <a:gd name="connsiteX5" fmla="*/ 2254589 w 2701629"/>
              <a:gd name="connsiteY5" fmla="*/ 12700 h 4137660"/>
              <a:gd name="connsiteX6" fmla="*/ 2270295 w 2701629"/>
              <a:gd name="connsiteY6" fmla="*/ 0 h 4137660"/>
              <a:gd name="connsiteX7" fmla="*/ 2270276 w 2701629"/>
              <a:gd name="connsiteY7" fmla="*/ 12700 h 4137660"/>
              <a:gd name="connsiteX8" fmla="*/ 2701629 w 2701629"/>
              <a:gd name="connsiteY8" fmla="*/ 12700 h 4137660"/>
              <a:gd name="connsiteX9" fmla="*/ 2701629 w 2701629"/>
              <a:gd name="connsiteY9" fmla="*/ 4137660 h 4137660"/>
              <a:gd name="connsiteX0" fmla="*/ 2701629 w 2701629"/>
              <a:gd name="connsiteY0" fmla="*/ 4137660 h 4137660"/>
              <a:gd name="connsiteX1" fmla="*/ 2254590 w 2701629"/>
              <a:gd name="connsiteY1" fmla="*/ 4137660 h 4137660"/>
              <a:gd name="connsiteX2" fmla="*/ 2254589 w 2701629"/>
              <a:gd name="connsiteY2" fmla="*/ 4137660 h 4137660"/>
              <a:gd name="connsiteX3" fmla="*/ 0 w 2701629"/>
              <a:gd name="connsiteY3" fmla="*/ 4137660 h 4137660"/>
              <a:gd name="connsiteX4" fmla="*/ 2254589 w 2701629"/>
              <a:gd name="connsiteY4" fmla="*/ 28625 h 4137660"/>
              <a:gd name="connsiteX5" fmla="*/ 2270295 w 2701629"/>
              <a:gd name="connsiteY5" fmla="*/ 0 h 4137660"/>
              <a:gd name="connsiteX6" fmla="*/ 2270276 w 2701629"/>
              <a:gd name="connsiteY6" fmla="*/ 12700 h 4137660"/>
              <a:gd name="connsiteX7" fmla="*/ 2701629 w 2701629"/>
              <a:gd name="connsiteY7" fmla="*/ 12700 h 4137660"/>
              <a:gd name="connsiteX8" fmla="*/ 2701629 w 2701629"/>
              <a:gd name="connsiteY8" fmla="*/ 4137660 h 4137660"/>
              <a:gd name="connsiteX0" fmla="*/ 2701629 w 2701629"/>
              <a:gd name="connsiteY0" fmla="*/ 4137660 h 4137660"/>
              <a:gd name="connsiteX1" fmla="*/ 2254590 w 2701629"/>
              <a:gd name="connsiteY1" fmla="*/ 4137660 h 4137660"/>
              <a:gd name="connsiteX2" fmla="*/ 2254589 w 2701629"/>
              <a:gd name="connsiteY2" fmla="*/ 4137660 h 4137660"/>
              <a:gd name="connsiteX3" fmla="*/ 0 w 2701629"/>
              <a:gd name="connsiteY3" fmla="*/ 4137660 h 4137660"/>
              <a:gd name="connsiteX4" fmla="*/ 2270295 w 2701629"/>
              <a:gd name="connsiteY4" fmla="*/ 0 h 4137660"/>
              <a:gd name="connsiteX5" fmla="*/ 2270276 w 2701629"/>
              <a:gd name="connsiteY5" fmla="*/ 12700 h 4137660"/>
              <a:gd name="connsiteX6" fmla="*/ 2701629 w 2701629"/>
              <a:gd name="connsiteY6" fmla="*/ 12700 h 4137660"/>
              <a:gd name="connsiteX7" fmla="*/ 2701629 w 2701629"/>
              <a:gd name="connsiteY7" fmla="*/ 4137660 h 4137660"/>
              <a:gd name="connsiteX0" fmla="*/ 2701629 w 2701629"/>
              <a:gd name="connsiteY0" fmla="*/ 4124960 h 4124960"/>
              <a:gd name="connsiteX1" fmla="*/ 2254590 w 2701629"/>
              <a:gd name="connsiteY1" fmla="*/ 4124960 h 4124960"/>
              <a:gd name="connsiteX2" fmla="*/ 2254589 w 2701629"/>
              <a:gd name="connsiteY2" fmla="*/ 4124960 h 4124960"/>
              <a:gd name="connsiteX3" fmla="*/ 0 w 2701629"/>
              <a:gd name="connsiteY3" fmla="*/ 4124960 h 4124960"/>
              <a:gd name="connsiteX4" fmla="*/ 2270276 w 2701629"/>
              <a:gd name="connsiteY4" fmla="*/ 0 h 4124960"/>
              <a:gd name="connsiteX5" fmla="*/ 2701629 w 2701629"/>
              <a:gd name="connsiteY5" fmla="*/ 0 h 4124960"/>
              <a:gd name="connsiteX6" fmla="*/ 2701629 w 2701629"/>
              <a:gd name="connsiteY6" fmla="*/ 4124960 h 4124960"/>
              <a:gd name="connsiteX0" fmla="*/ 2701629 w 2701629"/>
              <a:gd name="connsiteY0" fmla="*/ 4124960 h 4124960"/>
              <a:gd name="connsiteX1" fmla="*/ 2254590 w 2701629"/>
              <a:gd name="connsiteY1" fmla="*/ 4124960 h 4124960"/>
              <a:gd name="connsiteX2" fmla="*/ 2254589 w 2701629"/>
              <a:gd name="connsiteY2" fmla="*/ 4124960 h 4124960"/>
              <a:gd name="connsiteX3" fmla="*/ 0 w 2701629"/>
              <a:gd name="connsiteY3" fmla="*/ 4124960 h 4124960"/>
              <a:gd name="connsiteX4" fmla="*/ 2248051 w 2701629"/>
              <a:gd name="connsiteY4" fmla="*/ 0 h 4124960"/>
              <a:gd name="connsiteX5" fmla="*/ 2701629 w 2701629"/>
              <a:gd name="connsiteY5" fmla="*/ 0 h 4124960"/>
              <a:gd name="connsiteX6" fmla="*/ 2701629 w 2701629"/>
              <a:gd name="connsiteY6" fmla="*/ 4124960 h 412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1629" h="4124960">
                <a:moveTo>
                  <a:pt x="2701629" y="4124960"/>
                </a:moveTo>
                <a:lnTo>
                  <a:pt x="2254590" y="4124960"/>
                </a:lnTo>
                <a:lnTo>
                  <a:pt x="2254589" y="4124960"/>
                </a:lnTo>
                <a:lnTo>
                  <a:pt x="0" y="4124960"/>
                </a:lnTo>
                <a:lnTo>
                  <a:pt x="2248051" y="0"/>
                </a:lnTo>
                <a:lnTo>
                  <a:pt x="2701629" y="0"/>
                </a:lnTo>
                <a:lnTo>
                  <a:pt x="2701629" y="4124960"/>
                </a:lnTo>
                <a:close/>
              </a:path>
            </a:pathLst>
          </a:cu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32">
            <a:extLst>
              <a:ext uri="{FF2B5EF4-FFF2-40B4-BE49-F238E27FC236}">
                <a16:creationId xmlns:a16="http://schemas.microsoft.com/office/drawing/2014/main" id="{4137647B-326E-DD44-AD68-B34ACA487162}"/>
              </a:ext>
            </a:extLst>
          </p:cNvPr>
          <p:cNvGrpSpPr/>
          <p:nvPr userDrawn="1"/>
        </p:nvGrpSpPr>
        <p:grpSpPr>
          <a:xfrm>
            <a:off x="1200459" y="2558638"/>
            <a:ext cx="346362" cy="1340390"/>
            <a:chOff x="10819113" y="-279033"/>
            <a:chExt cx="990401" cy="3832766"/>
          </a:xfrm>
          <a:solidFill>
            <a:schemeClr val="bg2"/>
          </a:solidFill>
        </p:grpSpPr>
        <p:sp>
          <p:nvSpPr>
            <p:cNvPr id="35" name="Trapezoid 23">
              <a:extLst>
                <a:ext uri="{FF2B5EF4-FFF2-40B4-BE49-F238E27FC236}">
                  <a16:creationId xmlns:a16="http://schemas.microsoft.com/office/drawing/2014/main" id="{48670AD9-2C01-1A4B-979D-C63D0A2CD74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rapezoid 21">
              <a:extLst>
                <a:ext uri="{FF2B5EF4-FFF2-40B4-BE49-F238E27FC236}">
                  <a16:creationId xmlns:a16="http://schemas.microsoft.com/office/drawing/2014/main" id="{71359802-178A-0742-994E-F27099C2F26F}"/>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9" name="Picture 18" descr="A picture containing drawing&#10;&#10;Description automatically generated">
            <a:extLst>
              <a:ext uri="{FF2B5EF4-FFF2-40B4-BE49-F238E27FC236}">
                <a16:creationId xmlns:a16="http://schemas.microsoft.com/office/drawing/2014/main" id="{95710C26-CD43-CD44-BB86-5AA36D27CA7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275280" y="4705049"/>
            <a:ext cx="2341517" cy="411480"/>
          </a:xfrm>
          <a:prstGeom prst="rect">
            <a:avLst/>
          </a:prstGeom>
        </p:spPr>
      </p:pic>
    </p:spTree>
    <p:extLst>
      <p:ext uri="{BB962C8B-B14F-4D97-AF65-F5344CB8AC3E}">
        <p14:creationId xmlns:p14="http://schemas.microsoft.com/office/powerpoint/2010/main" val="8113295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7AD20778-A1C2-DA4F-A43D-52BEC134FC9E}"/>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34" name="Freeform 33">
            <a:extLst>
              <a:ext uri="{FF2B5EF4-FFF2-40B4-BE49-F238E27FC236}">
                <a16:creationId xmlns:a16="http://schemas.microsoft.com/office/drawing/2014/main" id="{54D21786-558F-E64C-8846-0166A947AA72}"/>
              </a:ext>
            </a:extLst>
          </p:cNvPr>
          <p:cNvSpPr/>
          <p:nvPr userDrawn="1"/>
        </p:nvSpPr>
        <p:spPr>
          <a:xfrm>
            <a:off x="777206" y="1420467"/>
            <a:ext cx="11414793" cy="3991170"/>
          </a:xfrm>
          <a:custGeom>
            <a:avLst/>
            <a:gdLst>
              <a:gd name="connsiteX0" fmla="*/ 0 w 11414793"/>
              <a:gd name="connsiteY0" fmla="*/ 0 h 3991170"/>
              <a:gd name="connsiteX1" fmla="*/ 11414793 w 11414793"/>
              <a:gd name="connsiteY1" fmla="*/ 0 h 3991170"/>
              <a:gd name="connsiteX2" fmla="*/ 11414793 w 11414793"/>
              <a:gd name="connsiteY2" fmla="*/ 3991170 h 3991170"/>
              <a:gd name="connsiteX3" fmla="*/ 0 w 11414793"/>
              <a:gd name="connsiteY3" fmla="*/ 3991170 h 3991170"/>
              <a:gd name="connsiteX4" fmla="*/ 0 w 11414793"/>
              <a:gd name="connsiteY4" fmla="*/ 1864853 h 3991170"/>
              <a:gd name="connsiteX5" fmla="*/ 346278 w 11414793"/>
              <a:gd name="connsiteY5" fmla="*/ 1252188 h 3991170"/>
              <a:gd name="connsiteX6" fmla="*/ 89369 w 11414793"/>
              <a:gd name="connsiteY6" fmla="*/ 787778 h 3991170"/>
              <a:gd name="connsiteX7" fmla="*/ 0 w 11414793"/>
              <a:gd name="connsiteY7" fmla="*/ 632043 h 3991170"/>
              <a:gd name="connsiteX8" fmla="*/ 0 w 11414793"/>
              <a:gd name="connsiteY8" fmla="*/ 0 h 3991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4793" h="3991170">
                <a:moveTo>
                  <a:pt x="0" y="0"/>
                </a:moveTo>
                <a:lnTo>
                  <a:pt x="11414793" y="0"/>
                </a:lnTo>
                <a:lnTo>
                  <a:pt x="11414793" y="3991170"/>
                </a:lnTo>
                <a:lnTo>
                  <a:pt x="0" y="3991170"/>
                </a:lnTo>
                <a:lnTo>
                  <a:pt x="0" y="1864853"/>
                </a:lnTo>
                <a:lnTo>
                  <a:pt x="346278" y="1252188"/>
                </a:lnTo>
                <a:cubicBezTo>
                  <a:pt x="252242" y="1095285"/>
                  <a:pt x="175005" y="942581"/>
                  <a:pt x="89369" y="787778"/>
                </a:cubicBezTo>
                <a:lnTo>
                  <a:pt x="0" y="632043"/>
                </a:lnTo>
                <a:lnTo>
                  <a:pt x="0" y="0"/>
                </a:lnTo>
                <a:close/>
              </a:path>
            </a:pathLst>
          </a:cu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34A09F44-A027-2E4B-8148-142E7222B917}"/>
              </a:ext>
            </a:extLst>
          </p:cNvPr>
          <p:cNvGrpSpPr/>
          <p:nvPr userDrawn="1"/>
        </p:nvGrpSpPr>
        <p:grpSpPr>
          <a:xfrm>
            <a:off x="568559" y="1981359"/>
            <a:ext cx="346362" cy="1340390"/>
            <a:chOff x="10819113" y="-279033"/>
            <a:chExt cx="990401" cy="3832766"/>
          </a:xfrm>
          <a:solidFill>
            <a:schemeClr val="bg2"/>
          </a:solidFill>
        </p:grpSpPr>
        <p:sp>
          <p:nvSpPr>
            <p:cNvPr id="16" name="Trapezoid 23">
              <a:extLst>
                <a:ext uri="{FF2B5EF4-FFF2-40B4-BE49-F238E27FC236}">
                  <a16:creationId xmlns:a16="http://schemas.microsoft.com/office/drawing/2014/main" id="{505489F7-2515-874B-945E-02812D16A9DB}"/>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apezoid 21">
              <a:extLst>
                <a:ext uri="{FF2B5EF4-FFF2-40B4-BE49-F238E27FC236}">
                  <a16:creationId xmlns:a16="http://schemas.microsoft.com/office/drawing/2014/main" id="{FBA14F76-90D1-F64A-BE0F-6F021C5EFF83}"/>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E8E2BFD3-3A54-BD49-801F-362E4A5E69A4}"/>
              </a:ext>
            </a:extLst>
          </p:cNvPr>
          <p:cNvSpPr>
            <a:spLocks noGrp="1"/>
          </p:cNvSpPr>
          <p:nvPr userDrawn="1">
            <p:ph type="ctrTitle" hasCustomPrompt="1"/>
          </p:nvPr>
        </p:nvSpPr>
        <p:spPr>
          <a:xfrm>
            <a:off x="1356215" y="821948"/>
            <a:ext cx="4956948" cy="2387600"/>
          </a:xfrm>
        </p:spPr>
        <p:txBody>
          <a:bodyPr anchor="b">
            <a:normAutofit/>
          </a:bodyPr>
          <a:lstStyle>
            <a:lvl1pPr algn="l">
              <a:defRPr sz="40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5E02996A-8F47-BA4B-81C7-C7C291B6F4DB}"/>
              </a:ext>
            </a:extLst>
          </p:cNvPr>
          <p:cNvSpPr>
            <a:spLocks noGrp="1"/>
          </p:cNvSpPr>
          <p:nvPr userDrawn="1">
            <p:ph type="subTitle" idx="1" hasCustomPrompt="1"/>
          </p:nvPr>
        </p:nvSpPr>
        <p:spPr>
          <a:xfrm>
            <a:off x="1356215" y="3228374"/>
            <a:ext cx="4956948"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Text Placeholder 14">
            <a:extLst>
              <a:ext uri="{FF2B5EF4-FFF2-40B4-BE49-F238E27FC236}">
                <a16:creationId xmlns:a16="http://schemas.microsoft.com/office/drawing/2014/main" id="{A6624C26-58AE-A44E-8242-B4518C048846}"/>
              </a:ext>
            </a:extLst>
          </p:cNvPr>
          <p:cNvSpPr>
            <a:spLocks noGrp="1"/>
          </p:cNvSpPr>
          <p:nvPr userDrawn="1">
            <p:ph type="body" sz="quarter" idx="10" hasCustomPrompt="1"/>
          </p:nvPr>
        </p:nvSpPr>
        <p:spPr>
          <a:xfrm>
            <a:off x="1356215" y="3847074"/>
            <a:ext cx="4956948"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pic>
        <p:nvPicPr>
          <p:cNvPr id="18" name="Picture 17" descr="A picture containing drawing&#10;&#10;Description automatically generated">
            <a:extLst>
              <a:ext uri="{FF2B5EF4-FFF2-40B4-BE49-F238E27FC236}">
                <a16:creationId xmlns:a16="http://schemas.microsoft.com/office/drawing/2014/main" id="{F21341DA-EDE0-C649-8EE2-3648BC97869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244202" y="4631897"/>
            <a:ext cx="2341517" cy="411480"/>
          </a:xfrm>
          <a:prstGeom prst="rect">
            <a:avLst/>
          </a:prstGeom>
        </p:spPr>
      </p:pic>
    </p:spTree>
    <p:extLst>
      <p:ext uri="{BB962C8B-B14F-4D97-AF65-F5344CB8AC3E}">
        <p14:creationId xmlns:p14="http://schemas.microsoft.com/office/powerpoint/2010/main" val="387096405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98033190-73FD-174E-836F-8C31E8F5F272}"/>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268769" y="0"/>
            <a:ext cx="10944497" cy="6860464"/>
          </a:xfrm>
          <a:prstGeom prst="rect">
            <a:avLst/>
          </a:prstGeom>
        </p:spPr>
      </p:pic>
      <p:sp>
        <p:nvSpPr>
          <p:cNvPr id="16" name="Rectangle 15">
            <a:extLst>
              <a:ext uri="{FF2B5EF4-FFF2-40B4-BE49-F238E27FC236}">
                <a16:creationId xmlns:a16="http://schemas.microsoft.com/office/drawing/2014/main" id="{652DE1FB-6FED-E344-BB58-A30F1BBB4E88}"/>
              </a:ext>
            </a:extLst>
          </p:cNvPr>
          <p:cNvSpPr/>
          <p:nvPr userDrawn="1"/>
        </p:nvSpPr>
        <p:spPr>
          <a:xfrm>
            <a:off x="0" y="-6045"/>
            <a:ext cx="1443789" cy="68604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B089A11D-D759-264B-B904-6F102C389E92}"/>
              </a:ext>
            </a:extLst>
          </p:cNvPr>
          <p:cNvSpPr/>
          <p:nvPr userDrawn="1"/>
        </p:nvSpPr>
        <p:spPr>
          <a:xfrm>
            <a:off x="21266" y="632084"/>
            <a:ext cx="12192000" cy="6222336"/>
          </a:xfrm>
          <a:prstGeom prst="rect">
            <a:avLst/>
          </a:prstGeom>
          <a:gradFill>
            <a:gsLst>
              <a:gs pos="74000">
                <a:srgbClr val="FFFFFF">
                  <a:alpha val="75000"/>
                </a:srgbClr>
              </a:gs>
              <a:gs pos="43000">
                <a:srgbClr val="FFFFFF">
                  <a:alpha val="75000"/>
                </a:srgbClr>
              </a:gs>
              <a:gs pos="100000">
                <a:schemeClr val="bg1">
                  <a:alpha val="18000"/>
                </a:schemeClr>
              </a:gs>
              <a:gs pos="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a:extLst>
              <a:ext uri="{FF2B5EF4-FFF2-40B4-BE49-F238E27FC236}">
                <a16:creationId xmlns:a16="http://schemas.microsoft.com/office/drawing/2014/main" id="{BC0DDD04-3A02-1541-AE07-0E802A341F1B}"/>
              </a:ext>
            </a:extLst>
          </p:cNvPr>
          <p:cNvSpPr/>
          <p:nvPr userDrawn="1"/>
        </p:nvSpPr>
        <p:spPr>
          <a:xfrm rot="5400000">
            <a:off x="-897105" y="1546381"/>
            <a:ext cx="6864048" cy="3759199"/>
          </a:xfrm>
          <a:custGeom>
            <a:avLst/>
            <a:gdLst>
              <a:gd name="connsiteX0" fmla="*/ 0 w 6858002"/>
              <a:gd name="connsiteY0" fmla="*/ 3759199 h 3759199"/>
              <a:gd name="connsiteX1" fmla="*/ 0 w 6858002"/>
              <a:gd name="connsiteY1" fmla="*/ 1889760 h 3759199"/>
              <a:gd name="connsiteX2" fmla="*/ 2 w 6858002"/>
              <a:gd name="connsiteY2" fmla="*/ 1889760 h 3759199"/>
              <a:gd name="connsiteX3" fmla="*/ 3429002 w 6858002"/>
              <a:gd name="connsiteY3" fmla="*/ 0 h 3759199"/>
              <a:gd name="connsiteX4" fmla="*/ 6858002 w 6858002"/>
              <a:gd name="connsiteY4" fmla="*/ 1889760 h 3759199"/>
              <a:gd name="connsiteX5" fmla="*/ 6858000 w 6858002"/>
              <a:gd name="connsiteY5" fmla="*/ 1889760 h 3759199"/>
              <a:gd name="connsiteX6" fmla="*/ 6858000 w 6858002"/>
              <a:gd name="connsiteY6" fmla="*/ 3759199 h 3759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58002" h="3759199">
                <a:moveTo>
                  <a:pt x="0" y="3759199"/>
                </a:moveTo>
                <a:lnTo>
                  <a:pt x="0" y="1889760"/>
                </a:lnTo>
                <a:lnTo>
                  <a:pt x="2" y="1889760"/>
                </a:lnTo>
                <a:lnTo>
                  <a:pt x="3429002" y="0"/>
                </a:lnTo>
                <a:lnTo>
                  <a:pt x="6858002" y="1889760"/>
                </a:lnTo>
                <a:lnTo>
                  <a:pt x="6858000" y="1889760"/>
                </a:lnTo>
                <a:lnTo>
                  <a:pt x="6858000" y="3759199"/>
                </a:lnTo>
                <a:close/>
              </a:path>
            </a:pathLst>
          </a:cu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a:extLst>
              <a:ext uri="{FF2B5EF4-FFF2-40B4-BE49-F238E27FC236}">
                <a16:creationId xmlns:a16="http://schemas.microsoft.com/office/drawing/2014/main" id="{41140542-BA01-8341-8799-F4C95B5DF8D8}"/>
              </a:ext>
            </a:extLst>
          </p:cNvPr>
          <p:cNvSpPr/>
          <p:nvPr userDrawn="1"/>
        </p:nvSpPr>
        <p:spPr>
          <a:xfrm rot="5400000">
            <a:off x="-1552424" y="1545372"/>
            <a:ext cx="6864046" cy="3759198"/>
          </a:xfrm>
          <a:custGeom>
            <a:avLst/>
            <a:gdLst>
              <a:gd name="connsiteX0" fmla="*/ 0 w 6858002"/>
              <a:gd name="connsiteY0" fmla="*/ 3759198 h 3759198"/>
              <a:gd name="connsiteX1" fmla="*/ 0 w 6858002"/>
              <a:gd name="connsiteY1" fmla="*/ 1889760 h 3759198"/>
              <a:gd name="connsiteX2" fmla="*/ 2 w 6858002"/>
              <a:gd name="connsiteY2" fmla="*/ 1889760 h 3759198"/>
              <a:gd name="connsiteX3" fmla="*/ 3429002 w 6858002"/>
              <a:gd name="connsiteY3" fmla="*/ 0 h 3759198"/>
              <a:gd name="connsiteX4" fmla="*/ 6858002 w 6858002"/>
              <a:gd name="connsiteY4" fmla="*/ 1889760 h 3759198"/>
              <a:gd name="connsiteX5" fmla="*/ 6858000 w 6858002"/>
              <a:gd name="connsiteY5" fmla="*/ 1889760 h 3759198"/>
              <a:gd name="connsiteX6" fmla="*/ 6858000 w 6858002"/>
              <a:gd name="connsiteY6" fmla="*/ 3759198 h 3759198"/>
              <a:gd name="connsiteX7" fmla="*/ 4137577 w 6858002"/>
              <a:gd name="connsiteY7" fmla="*/ 3759198 h 3759198"/>
              <a:gd name="connsiteX8" fmla="*/ 3429000 w 6858002"/>
              <a:gd name="connsiteY8" fmla="*/ 3368693 h 3759198"/>
              <a:gd name="connsiteX9" fmla="*/ 2720423 w 6858002"/>
              <a:gd name="connsiteY9" fmla="*/ 3759198 h 3759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58002" h="3759198">
                <a:moveTo>
                  <a:pt x="0" y="3759198"/>
                </a:moveTo>
                <a:lnTo>
                  <a:pt x="0" y="1889760"/>
                </a:lnTo>
                <a:lnTo>
                  <a:pt x="2" y="1889760"/>
                </a:lnTo>
                <a:lnTo>
                  <a:pt x="3429002" y="0"/>
                </a:lnTo>
                <a:lnTo>
                  <a:pt x="6858002" y="1889760"/>
                </a:lnTo>
                <a:lnTo>
                  <a:pt x="6858000" y="1889760"/>
                </a:lnTo>
                <a:lnTo>
                  <a:pt x="6858000" y="3759198"/>
                </a:lnTo>
                <a:lnTo>
                  <a:pt x="4137577" y="3759198"/>
                </a:lnTo>
                <a:lnTo>
                  <a:pt x="3429000" y="3368693"/>
                </a:lnTo>
                <a:lnTo>
                  <a:pt x="2720423" y="3759198"/>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8E2BFD3-3A54-BD49-801F-362E4A5E69A4}"/>
              </a:ext>
            </a:extLst>
          </p:cNvPr>
          <p:cNvSpPr>
            <a:spLocks noGrp="1"/>
          </p:cNvSpPr>
          <p:nvPr userDrawn="1">
            <p:ph type="ctrTitle" hasCustomPrompt="1"/>
          </p:nvPr>
        </p:nvSpPr>
        <p:spPr>
          <a:xfrm>
            <a:off x="6446375" y="2326860"/>
            <a:ext cx="4956948" cy="2387600"/>
          </a:xfrm>
        </p:spPr>
        <p:txBody>
          <a:bodyPr anchor="b">
            <a:normAutofit/>
          </a:bodyPr>
          <a:lstStyle>
            <a:lvl1pPr algn="r">
              <a:defRPr sz="4000">
                <a:solidFill>
                  <a:schemeClr val="tx2"/>
                </a:solidFill>
              </a:defRPr>
            </a:lvl1pPr>
          </a:lstStyle>
          <a:p>
            <a:r>
              <a:rPr lang="en-US"/>
              <a:t>CLICK TO EDIT MASTER TITLE STYLE</a:t>
            </a:r>
          </a:p>
        </p:txBody>
      </p:sp>
      <p:sp>
        <p:nvSpPr>
          <p:cNvPr id="3" name="Subtitle 2">
            <a:extLst>
              <a:ext uri="{FF2B5EF4-FFF2-40B4-BE49-F238E27FC236}">
                <a16:creationId xmlns:a16="http://schemas.microsoft.com/office/drawing/2014/main" id="{5E02996A-8F47-BA4B-81C7-C7C291B6F4DB}"/>
              </a:ext>
            </a:extLst>
          </p:cNvPr>
          <p:cNvSpPr>
            <a:spLocks noGrp="1"/>
          </p:cNvSpPr>
          <p:nvPr userDrawn="1">
            <p:ph type="subTitle" idx="1" hasCustomPrompt="1"/>
          </p:nvPr>
        </p:nvSpPr>
        <p:spPr>
          <a:xfrm>
            <a:off x="6446375" y="4733286"/>
            <a:ext cx="4956948" cy="831460"/>
          </a:xfrm>
        </p:spPr>
        <p:txBody>
          <a:bodyPr>
            <a:normAutofit/>
          </a:bodyPr>
          <a:lstStyle>
            <a:lvl1pPr marL="0" indent="0" algn="r">
              <a:buNone/>
              <a:defRPr sz="2000" b="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Text Placeholder 14">
            <a:extLst>
              <a:ext uri="{FF2B5EF4-FFF2-40B4-BE49-F238E27FC236}">
                <a16:creationId xmlns:a16="http://schemas.microsoft.com/office/drawing/2014/main" id="{A6624C26-58AE-A44E-8242-B4518C048846}"/>
              </a:ext>
            </a:extLst>
          </p:cNvPr>
          <p:cNvSpPr>
            <a:spLocks noGrp="1"/>
          </p:cNvSpPr>
          <p:nvPr userDrawn="1">
            <p:ph type="body" sz="quarter" idx="10" hasCustomPrompt="1"/>
          </p:nvPr>
        </p:nvSpPr>
        <p:spPr>
          <a:xfrm>
            <a:off x="6446376" y="5564746"/>
            <a:ext cx="4956948" cy="1344403"/>
          </a:xfrm>
        </p:spPr>
        <p:txBody>
          <a:bodyPr>
            <a:normAutofit/>
          </a:bodyPr>
          <a:lstStyle>
            <a:lvl1pPr marL="0" indent="0" algn="r">
              <a:lnSpc>
                <a:spcPts val="1680"/>
              </a:lnSpc>
              <a:buFontTx/>
              <a:buNone/>
              <a:defRPr sz="1400">
                <a:solidFill>
                  <a:schemeClr val="tx2"/>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grpSp>
        <p:nvGrpSpPr>
          <p:cNvPr id="30" name="Group 29">
            <a:extLst>
              <a:ext uri="{FF2B5EF4-FFF2-40B4-BE49-F238E27FC236}">
                <a16:creationId xmlns:a16="http://schemas.microsoft.com/office/drawing/2014/main" id="{AA249DE5-4D90-1149-B17D-F83FB173BEAA}"/>
              </a:ext>
            </a:extLst>
          </p:cNvPr>
          <p:cNvGrpSpPr/>
          <p:nvPr userDrawn="1"/>
        </p:nvGrpSpPr>
        <p:grpSpPr>
          <a:xfrm>
            <a:off x="3759198" y="2705796"/>
            <a:ext cx="358983" cy="1389232"/>
            <a:chOff x="10819113" y="-279033"/>
            <a:chExt cx="990401" cy="3832766"/>
          </a:xfrm>
          <a:solidFill>
            <a:schemeClr val="bg2"/>
          </a:solidFill>
        </p:grpSpPr>
        <p:sp>
          <p:nvSpPr>
            <p:cNvPr id="31" name="Trapezoid 23">
              <a:extLst>
                <a:ext uri="{FF2B5EF4-FFF2-40B4-BE49-F238E27FC236}">
                  <a16:creationId xmlns:a16="http://schemas.microsoft.com/office/drawing/2014/main" id="{E58AB415-D1C5-0F40-B578-18D294340BA7}"/>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2" name="Trapezoid 21">
              <a:extLst>
                <a:ext uri="{FF2B5EF4-FFF2-40B4-BE49-F238E27FC236}">
                  <a16:creationId xmlns:a16="http://schemas.microsoft.com/office/drawing/2014/main" id="{0E40493E-760E-594E-A744-5E2E4ED9F752}"/>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pic>
        <p:nvPicPr>
          <p:cNvPr id="18" name="Picture 17" descr="A picture containing drawing&#10;&#10;Description automatically generated">
            <a:extLst>
              <a:ext uri="{FF2B5EF4-FFF2-40B4-BE49-F238E27FC236}">
                <a16:creationId xmlns:a16="http://schemas.microsoft.com/office/drawing/2014/main" id="{D9498A0B-D0F8-564B-BD21-A287195E7B4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23847" y="3196325"/>
            <a:ext cx="2341517" cy="411480"/>
          </a:xfrm>
          <a:prstGeom prst="rect">
            <a:avLst/>
          </a:prstGeom>
        </p:spPr>
      </p:pic>
    </p:spTree>
    <p:extLst>
      <p:ext uri="{BB962C8B-B14F-4D97-AF65-F5344CB8AC3E}">
        <p14:creationId xmlns:p14="http://schemas.microsoft.com/office/powerpoint/2010/main" val="117082094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20_Section Header">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A22DCC9-FB96-FE44-84F9-4CD1110BC662}"/>
              </a:ext>
            </a:extLst>
          </p:cNvPr>
          <p:cNvSpPr/>
          <p:nvPr userDrawn="1"/>
        </p:nvSpPr>
        <p:spPr>
          <a:xfrm>
            <a:off x="0" y="3593433"/>
            <a:ext cx="12192006" cy="164692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686CC623-69A5-464A-B0CE-09D9651884DD}"/>
              </a:ext>
            </a:extLst>
          </p:cNvPr>
          <p:cNvCxnSpPr>
            <a:cxnSpLocks/>
          </p:cNvCxnSpPr>
          <p:nvPr userDrawn="1"/>
        </p:nvCxnSpPr>
        <p:spPr>
          <a:xfrm>
            <a:off x="7" y="4841511"/>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BADE2A54-BE55-6A4F-9B98-EE5E97B5574F}"/>
              </a:ext>
            </a:extLst>
          </p:cNvPr>
          <p:cNvCxnSpPr>
            <a:cxnSpLocks/>
          </p:cNvCxnSpPr>
          <p:nvPr userDrawn="1"/>
        </p:nvCxnSpPr>
        <p:spPr>
          <a:xfrm>
            <a:off x="404409" y="4058653"/>
            <a:ext cx="0" cy="1205073"/>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E3C7F3A1-4FF9-5346-822A-03BB1604F095}"/>
              </a:ext>
            </a:extLst>
          </p:cNvPr>
          <p:cNvCxnSpPr>
            <a:cxnSpLocks/>
          </p:cNvCxnSpPr>
          <p:nvPr userDrawn="1"/>
        </p:nvCxnSpPr>
        <p:spPr>
          <a:xfrm>
            <a:off x="10525746" y="3593433"/>
            <a:ext cx="0" cy="1666918"/>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3" name="Text Placeholder 2">
            <a:extLst>
              <a:ext uri="{FF2B5EF4-FFF2-40B4-BE49-F238E27FC236}">
                <a16:creationId xmlns:a16="http://schemas.microsoft.com/office/drawing/2014/main" id="{D27F0D0D-435D-F047-8AB4-BF884E34321E}"/>
              </a:ext>
            </a:extLst>
          </p:cNvPr>
          <p:cNvSpPr>
            <a:spLocks noGrp="1"/>
          </p:cNvSpPr>
          <p:nvPr>
            <p:ph type="body" idx="1"/>
          </p:nvPr>
        </p:nvSpPr>
        <p:spPr>
          <a:xfrm>
            <a:off x="578968" y="5630779"/>
            <a:ext cx="8360269" cy="792336"/>
          </a:xfrm>
        </p:spPr>
        <p:txBody>
          <a:bodyPr>
            <a:normAutofit/>
          </a:bodyPr>
          <a:lstStyle>
            <a:lvl1pPr marL="0" indent="0">
              <a:lnSpc>
                <a:spcPts val="1800"/>
              </a:lnSpc>
              <a:buNone/>
              <a:defRPr sz="1500" b="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2" name="Title 1">
            <a:extLst>
              <a:ext uri="{FF2B5EF4-FFF2-40B4-BE49-F238E27FC236}">
                <a16:creationId xmlns:a16="http://schemas.microsoft.com/office/drawing/2014/main" id="{7F9BC06D-BC1D-A841-ABBE-9DB03EED3E3C}"/>
              </a:ext>
            </a:extLst>
          </p:cNvPr>
          <p:cNvSpPr>
            <a:spLocks noGrp="1"/>
          </p:cNvSpPr>
          <p:nvPr>
            <p:ph type="title" hasCustomPrompt="1"/>
          </p:nvPr>
        </p:nvSpPr>
        <p:spPr>
          <a:xfrm>
            <a:off x="578967" y="3710528"/>
            <a:ext cx="8360269" cy="1054117"/>
          </a:xfrm>
        </p:spPr>
        <p:txBody>
          <a:bodyPr anchor="ctr">
            <a:normAutofit/>
          </a:bodyPr>
          <a:lstStyle>
            <a:lvl1pPr>
              <a:defRPr sz="3500">
                <a:solidFill>
                  <a:schemeClr val="bg1"/>
                </a:solidFill>
              </a:defRPr>
            </a:lvl1pPr>
          </a:lstStyle>
          <a:p>
            <a:r>
              <a:rPr lang="en-US"/>
              <a:t>CLICK TO EDIT MASTER TITLE STYLE</a:t>
            </a:r>
          </a:p>
        </p:txBody>
      </p:sp>
      <p:pic>
        <p:nvPicPr>
          <p:cNvPr id="18" name="Picture 17" descr="A picture containing icon&#10;&#10;Description automatically generated">
            <a:extLst>
              <a:ext uri="{FF2B5EF4-FFF2-40B4-BE49-F238E27FC236}">
                <a16:creationId xmlns:a16="http://schemas.microsoft.com/office/drawing/2014/main" id="{72AEE967-0648-E045-B6AA-0AECC545A78D}"/>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022080" y="6141449"/>
            <a:ext cx="2866642" cy="384048"/>
          </a:xfrm>
          <a:prstGeom prst="rect">
            <a:avLst/>
          </a:prstGeom>
        </p:spPr>
      </p:pic>
      <p:pic>
        <p:nvPicPr>
          <p:cNvPr id="30" name="Picture 29" descr="A picture containing diagram&#10;&#10;Description automatically generated">
            <a:extLst>
              <a:ext uri="{FF2B5EF4-FFF2-40B4-BE49-F238E27FC236}">
                <a16:creationId xmlns:a16="http://schemas.microsoft.com/office/drawing/2014/main" id="{FC487544-6B01-E847-8572-05112D5C3EDD}"/>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r="-800"/>
          <a:stretch/>
        </p:blipFill>
        <p:spPr>
          <a:xfrm>
            <a:off x="0" y="0"/>
            <a:ext cx="12289536" cy="3593430"/>
          </a:xfrm>
          <a:prstGeom prst="rect">
            <a:avLst/>
          </a:prstGeom>
        </p:spPr>
      </p:pic>
    </p:spTree>
    <p:extLst>
      <p:ext uri="{BB962C8B-B14F-4D97-AF65-F5344CB8AC3E}">
        <p14:creationId xmlns:p14="http://schemas.microsoft.com/office/powerpoint/2010/main" val="283614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par>
                                <p:cTn id="12" presetID="22" presetClass="entr" presetSubtype="4" fill="hold" nodeType="with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wipe(down)">
                                      <p:cBhvr>
                                        <p:cTn id="1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6_Section Header">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F1FC200D-C1F8-EB43-AE51-B7989AA4A619}"/>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t="15409" b="42072"/>
          <a:stretch/>
        </p:blipFill>
        <p:spPr>
          <a:xfrm>
            <a:off x="0" y="-2074"/>
            <a:ext cx="12192000" cy="2915962"/>
          </a:xfrm>
          <a:prstGeom prst="rect">
            <a:avLst/>
          </a:prstGeom>
        </p:spPr>
      </p:pic>
      <p:sp>
        <p:nvSpPr>
          <p:cNvPr id="12" name="Rectangle 11">
            <a:extLst>
              <a:ext uri="{FF2B5EF4-FFF2-40B4-BE49-F238E27FC236}">
                <a16:creationId xmlns:a16="http://schemas.microsoft.com/office/drawing/2014/main" id="{6BC277AE-18E2-AF45-B521-88A3C9CE5CE1}"/>
              </a:ext>
            </a:extLst>
          </p:cNvPr>
          <p:cNvSpPr/>
          <p:nvPr userDrawn="1"/>
        </p:nvSpPr>
        <p:spPr>
          <a:xfrm>
            <a:off x="-4" y="2909479"/>
            <a:ext cx="12192003" cy="3948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entury Gothic" panose="020B0502020202020204" pitchFamily="34" charset="0"/>
            </a:endParaRPr>
          </a:p>
        </p:txBody>
      </p:sp>
      <p:sp>
        <p:nvSpPr>
          <p:cNvPr id="3" name="Text Placeholder 2">
            <a:extLst>
              <a:ext uri="{FF2B5EF4-FFF2-40B4-BE49-F238E27FC236}">
                <a16:creationId xmlns:a16="http://schemas.microsoft.com/office/drawing/2014/main" id="{D27F0D0D-435D-F047-8AB4-BF884E34321E}"/>
              </a:ext>
            </a:extLst>
          </p:cNvPr>
          <p:cNvSpPr>
            <a:spLocks noGrp="1"/>
          </p:cNvSpPr>
          <p:nvPr>
            <p:ph type="body" idx="1"/>
          </p:nvPr>
        </p:nvSpPr>
        <p:spPr>
          <a:xfrm>
            <a:off x="628046" y="4883735"/>
            <a:ext cx="8360269" cy="792336"/>
          </a:xfrm>
        </p:spPr>
        <p:txBody>
          <a:bodyPr>
            <a:normAutofit/>
          </a:bodyPr>
          <a:lstStyle>
            <a:lvl1pPr marL="0" indent="0">
              <a:lnSpc>
                <a:spcPts val="1800"/>
              </a:lnSpc>
              <a:buNone/>
              <a:defRPr sz="15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2" name="Title 1">
            <a:extLst>
              <a:ext uri="{FF2B5EF4-FFF2-40B4-BE49-F238E27FC236}">
                <a16:creationId xmlns:a16="http://schemas.microsoft.com/office/drawing/2014/main" id="{7F9BC06D-BC1D-A841-ABBE-9DB03EED3E3C}"/>
              </a:ext>
            </a:extLst>
          </p:cNvPr>
          <p:cNvSpPr>
            <a:spLocks noGrp="1"/>
          </p:cNvSpPr>
          <p:nvPr>
            <p:ph type="title" hasCustomPrompt="1"/>
          </p:nvPr>
        </p:nvSpPr>
        <p:spPr>
          <a:xfrm>
            <a:off x="628046" y="3726286"/>
            <a:ext cx="8360269" cy="1054117"/>
          </a:xfrm>
        </p:spPr>
        <p:txBody>
          <a:bodyPr anchor="ctr">
            <a:normAutofit/>
          </a:bodyPr>
          <a:lstStyle>
            <a:lvl1pPr>
              <a:defRPr sz="3500">
                <a:solidFill>
                  <a:schemeClr val="bg1"/>
                </a:solidFill>
              </a:defRPr>
            </a:lvl1pPr>
          </a:lstStyle>
          <a:p>
            <a:r>
              <a:rPr lang="en-US"/>
              <a:t>CLICK TO EDIT MASTER TITLE STYLE</a:t>
            </a:r>
          </a:p>
        </p:txBody>
      </p:sp>
      <p:cxnSp>
        <p:nvCxnSpPr>
          <p:cNvPr id="22" name="Straight Connector 21">
            <a:extLst>
              <a:ext uri="{FF2B5EF4-FFF2-40B4-BE49-F238E27FC236}">
                <a16:creationId xmlns:a16="http://schemas.microsoft.com/office/drawing/2014/main" id="{DC2A2228-509F-E348-A592-52B259666A83}"/>
              </a:ext>
            </a:extLst>
          </p:cNvPr>
          <p:cNvCxnSpPr>
            <a:cxnSpLocks/>
          </p:cNvCxnSpPr>
          <p:nvPr userDrawn="1"/>
        </p:nvCxnSpPr>
        <p:spPr>
          <a:xfrm>
            <a:off x="0" y="2906358"/>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19E48CB2-C6F8-E348-A8F3-1A4FAF759AFC}"/>
              </a:ext>
            </a:extLst>
          </p:cNvPr>
          <p:cNvCxnSpPr>
            <a:cxnSpLocks/>
          </p:cNvCxnSpPr>
          <p:nvPr userDrawn="1"/>
        </p:nvCxnSpPr>
        <p:spPr>
          <a:xfrm>
            <a:off x="603506" y="1377065"/>
            <a:ext cx="0" cy="5480935"/>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FA949C9-1281-3346-AD48-EA1983011A68}"/>
              </a:ext>
            </a:extLst>
          </p:cNvPr>
          <p:cNvCxnSpPr>
            <a:cxnSpLocks/>
          </p:cNvCxnSpPr>
          <p:nvPr userDrawn="1"/>
        </p:nvCxnSpPr>
        <p:spPr>
          <a:xfrm>
            <a:off x="9725639" y="2457449"/>
            <a:ext cx="0" cy="1795896"/>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14" name="Picture 13" descr="A picture containing text&#10;&#10;Description automatically generated">
            <a:extLst>
              <a:ext uri="{FF2B5EF4-FFF2-40B4-BE49-F238E27FC236}">
                <a16:creationId xmlns:a16="http://schemas.microsoft.com/office/drawing/2014/main" id="{39DF9D43-7A0F-8E49-B25B-80FD928B334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901620" y="5922374"/>
            <a:ext cx="3412671" cy="457200"/>
          </a:xfrm>
          <a:prstGeom prst="rect">
            <a:avLst/>
          </a:prstGeom>
        </p:spPr>
      </p:pic>
    </p:spTree>
    <p:extLst>
      <p:ext uri="{BB962C8B-B14F-4D97-AF65-F5344CB8AC3E}">
        <p14:creationId xmlns:p14="http://schemas.microsoft.com/office/powerpoint/2010/main" val="1674258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up)">
                                      <p:cBhvr>
                                        <p:cTn id="7" dur="500"/>
                                        <p:tgtEl>
                                          <p:spTgt spid="2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par>
                                <p:cTn id="12" presetID="22" presetClass="entr" presetSubtype="4" fill="hold" nodeType="with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wipe(down)">
                                      <p:cBhvr>
                                        <p:cTn id="1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3_Section Header">
    <p:spTree>
      <p:nvGrpSpPr>
        <p:cNvPr id="1" name=""/>
        <p:cNvGrpSpPr/>
        <p:nvPr/>
      </p:nvGrpSpPr>
      <p:grpSpPr>
        <a:xfrm>
          <a:off x="0" y="0"/>
          <a:ext cx="0" cy="0"/>
          <a:chOff x="0" y="0"/>
          <a:chExt cx="0" cy="0"/>
        </a:xfrm>
      </p:grpSpPr>
      <p:pic>
        <p:nvPicPr>
          <p:cNvPr id="7" name="Picture 6" descr="A person wearing a hat&#10;&#10;Description automatically generated">
            <a:extLst>
              <a:ext uri="{FF2B5EF4-FFF2-40B4-BE49-F238E27FC236}">
                <a16:creationId xmlns:a16="http://schemas.microsoft.com/office/drawing/2014/main" id="{60044C94-7FDF-E449-9030-9A0F545AB5A9}"/>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868677" y="3047"/>
            <a:ext cx="5995941" cy="6854953"/>
          </a:xfrm>
          <a:prstGeom prst="rect">
            <a:avLst/>
          </a:prstGeom>
        </p:spPr>
      </p:pic>
      <p:sp>
        <p:nvSpPr>
          <p:cNvPr id="25" name="Rectangle 24">
            <a:extLst>
              <a:ext uri="{FF2B5EF4-FFF2-40B4-BE49-F238E27FC236}">
                <a16:creationId xmlns:a16="http://schemas.microsoft.com/office/drawing/2014/main" id="{6301156D-7EB2-8549-A84E-B8561A9BC20B}"/>
              </a:ext>
            </a:extLst>
          </p:cNvPr>
          <p:cNvSpPr/>
          <p:nvPr userDrawn="1"/>
        </p:nvSpPr>
        <p:spPr>
          <a:xfrm>
            <a:off x="6858208" y="0"/>
            <a:ext cx="5333791"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F9BC06D-BC1D-A841-ABBE-9DB03EED3E3C}"/>
              </a:ext>
            </a:extLst>
          </p:cNvPr>
          <p:cNvSpPr>
            <a:spLocks noGrp="1"/>
          </p:cNvSpPr>
          <p:nvPr>
            <p:ph type="title" hasCustomPrompt="1"/>
          </p:nvPr>
        </p:nvSpPr>
        <p:spPr>
          <a:xfrm>
            <a:off x="7261095" y="1868208"/>
            <a:ext cx="4360405" cy="1716323"/>
          </a:xfrm>
        </p:spPr>
        <p:txBody>
          <a:bodyPr anchor="b">
            <a:normAutofit/>
          </a:bodyPr>
          <a:lstStyle>
            <a:lvl1pPr algn="l">
              <a:defRPr sz="3500">
                <a:solidFill>
                  <a:schemeClr val="bg1"/>
                </a:solidFill>
              </a:defRPr>
            </a:lvl1pPr>
          </a:lstStyle>
          <a:p>
            <a:r>
              <a:rPr lang="en-US"/>
              <a:t>CLICK TO EDIT MASTER TITLE STYLE</a:t>
            </a:r>
          </a:p>
        </p:txBody>
      </p:sp>
      <p:sp>
        <p:nvSpPr>
          <p:cNvPr id="3" name="Text Placeholder 2">
            <a:extLst>
              <a:ext uri="{FF2B5EF4-FFF2-40B4-BE49-F238E27FC236}">
                <a16:creationId xmlns:a16="http://schemas.microsoft.com/office/drawing/2014/main" id="{D27F0D0D-435D-F047-8AB4-BF884E34321E}"/>
              </a:ext>
            </a:extLst>
          </p:cNvPr>
          <p:cNvSpPr>
            <a:spLocks noGrp="1"/>
          </p:cNvSpPr>
          <p:nvPr>
            <p:ph type="body" idx="1"/>
          </p:nvPr>
        </p:nvSpPr>
        <p:spPr>
          <a:xfrm>
            <a:off x="7261095" y="3941147"/>
            <a:ext cx="4360405" cy="649795"/>
          </a:xfrm>
        </p:spPr>
        <p:txBody>
          <a:bodyPr anchor="t">
            <a:normAutofit/>
          </a:bodyPr>
          <a:lstStyle>
            <a:lvl1pPr marL="0" indent="0" algn="l">
              <a:buNone/>
              <a:defRPr sz="15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grpSp>
        <p:nvGrpSpPr>
          <p:cNvPr id="5" name="Group 4">
            <a:extLst>
              <a:ext uri="{FF2B5EF4-FFF2-40B4-BE49-F238E27FC236}">
                <a16:creationId xmlns:a16="http://schemas.microsoft.com/office/drawing/2014/main" id="{0441BE1C-3201-8046-98E6-0BD7F4CDBA8F}"/>
              </a:ext>
            </a:extLst>
          </p:cNvPr>
          <p:cNvGrpSpPr/>
          <p:nvPr userDrawn="1"/>
        </p:nvGrpSpPr>
        <p:grpSpPr>
          <a:xfrm rot="5400000">
            <a:off x="174063" y="2338826"/>
            <a:ext cx="1389232" cy="571004"/>
            <a:chOff x="533634" y="3826730"/>
            <a:chExt cx="1389232" cy="571004"/>
          </a:xfrm>
        </p:grpSpPr>
        <p:sp>
          <p:nvSpPr>
            <p:cNvPr id="4" name="Triangle 3">
              <a:extLst>
                <a:ext uri="{FF2B5EF4-FFF2-40B4-BE49-F238E27FC236}">
                  <a16:creationId xmlns:a16="http://schemas.microsoft.com/office/drawing/2014/main" id="{3E56D646-B424-2849-A409-37161785DE3A}"/>
                </a:ext>
              </a:extLst>
            </p:cNvPr>
            <p:cNvSpPr/>
            <p:nvPr userDrawn="1"/>
          </p:nvSpPr>
          <p:spPr>
            <a:xfrm>
              <a:off x="576404" y="3826730"/>
              <a:ext cx="1341169" cy="35950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a:p>
          </p:txBody>
        </p:sp>
        <p:grpSp>
          <p:nvGrpSpPr>
            <p:cNvPr id="8" name="Group 7">
              <a:extLst>
                <a:ext uri="{FF2B5EF4-FFF2-40B4-BE49-F238E27FC236}">
                  <a16:creationId xmlns:a16="http://schemas.microsoft.com/office/drawing/2014/main" id="{A00ADD1C-3B38-2344-A3D1-7BEE069954D3}"/>
                </a:ext>
              </a:extLst>
            </p:cNvPr>
            <p:cNvGrpSpPr/>
            <p:nvPr userDrawn="1"/>
          </p:nvGrpSpPr>
          <p:grpSpPr>
            <a:xfrm rot="16200000">
              <a:off x="1048758" y="3523627"/>
              <a:ext cx="358983" cy="1389232"/>
              <a:chOff x="10819113" y="-279033"/>
              <a:chExt cx="990401" cy="3832766"/>
            </a:xfrm>
            <a:solidFill>
              <a:schemeClr val="bg2"/>
            </a:solidFill>
          </p:grpSpPr>
          <p:sp>
            <p:nvSpPr>
              <p:cNvPr id="9" name="Trapezoid 23">
                <a:extLst>
                  <a:ext uri="{FF2B5EF4-FFF2-40B4-BE49-F238E27FC236}">
                    <a16:creationId xmlns:a16="http://schemas.microsoft.com/office/drawing/2014/main" id="{5CFDE20B-E499-7D41-B026-27990CE9ED6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a:solidFill>
                    <a:schemeClr val="bg1"/>
                  </a:solidFill>
                </a:endParaRPr>
              </a:p>
            </p:txBody>
          </p:sp>
          <p:sp>
            <p:nvSpPr>
              <p:cNvPr id="10" name="Trapezoid 21">
                <a:extLst>
                  <a:ext uri="{FF2B5EF4-FFF2-40B4-BE49-F238E27FC236}">
                    <a16:creationId xmlns:a16="http://schemas.microsoft.com/office/drawing/2014/main" id="{9CCEA59B-DDF9-8D49-9657-BAA2D10A515D}"/>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a:solidFill>
                    <a:schemeClr val="bg1"/>
                  </a:solidFill>
                </a:endParaRPr>
              </a:p>
            </p:txBody>
          </p:sp>
        </p:grpSp>
      </p:grpSp>
      <p:cxnSp>
        <p:nvCxnSpPr>
          <p:cNvPr id="23" name="Straight Connector 22">
            <a:extLst>
              <a:ext uri="{FF2B5EF4-FFF2-40B4-BE49-F238E27FC236}">
                <a16:creationId xmlns:a16="http://schemas.microsoft.com/office/drawing/2014/main" id="{04966024-5052-7F4A-908D-8CB6F6BFB3B6}"/>
              </a:ext>
            </a:extLst>
          </p:cNvPr>
          <p:cNvCxnSpPr>
            <a:cxnSpLocks/>
          </p:cNvCxnSpPr>
          <p:nvPr userDrawn="1"/>
        </p:nvCxnSpPr>
        <p:spPr>
          <a:xfrm flipH="1">
            <a:off x="6854952" y="2559141"/>
            <a:ext cx="1262" cy="4298859"/>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4B3E7624-71A5-6B40-9DCA-FA18BAC0BBBB}"/>
              </a:ext>
            </a:extLst>
          </p:cNvPr>
          <p:cNvCxnSpPr>
            <a:cxnSpLocks/>
          </p:cNvCxnSpPr>
          <p:nvPr userDrawn="1"/>
        </p:nvCxnSpPr>
        <p:spPr>
          <a:xfrm>
            <a:off x="-32085" y="5746396"/>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D527583A-527D-DD46-88FF-45EE4243F2F3}"/>
              </a:ext>
            </a:extLst>
          </p:cNvPr>
          <p:cNvCxnSpPr>
            <a:cxnSpLocks/>
          </p:cNvCxnSpPr>
          <p:nvPr userDrawn="1"/>
        </p:nvCxnSpPr>
        <p:spPr>
          <a:xfrm>
            <a:off x="10525746" y="0"/>
            <a:ext cx="0" cy="1868208"/>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18" name="Picture 17" descr="A picture containing text&#10;&#10;Description automatically generated">
            <a:extLst>
              <a:ext uri="{FF2B5EF4-FFF2-40B4-BE49-F238E27FC236}">
                <a16:creationId xmlns:a16="http://schemas.microsoft.com/office/drawing/2014/main" id="{875AF0D2-9A4A-8945-96BD-32869998834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012793" y="6142394"/>
            <a:ext cx="2866644" cy="384048"/>
          </a:xfrm>
          <a:prstGeom prst="rect">
            <a:avLst/>
          </a:prstGeom>
        </p:spPr>
      </p:pic>
    </p:spTree>
    <p:extLst>
      <p:ext uri="{BB962C8B-B14F-4D97-AF65-F5344CB8AC3E}">
        <p14:creationId xmlns:p14="http://schemas.microsoft.com/office/powerpoint/2010/main" val="1448435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up)">
                                      <p:cBhvr>
                                        <p:cTn id="11" dur="500"/>
                                        <p:tgtEl>
                                          <p:spTgt spid="23"/>
                                        </p:tgtEl>
                                      </p:cBhvr>
                                    </p:animEffect>
                                  </p:childTnLst>
                                </p:cTn>
                              </p:par>
                              <p:par>
                                <p:cTn id="12" presetID="22" presetClass="entr" presetSubtype="4" fill="hold" nodeType="with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wipe(down)">
                                      <p:cBhvr>
                                        <p:cTn id="1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ECA1A795-45C6-4E44-A6EF-8338E430274E}"/>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r="-184"/>
          <a:stretch/>
        </p:blipFill>
        <p:spPr>
          <a:xfrm>
            <a:off x="0" y="-16687"/>
            <a:ext cx="12237046" cy="4186238"/>
          </a:xfrm>
          <a:prstGeom prst="rect">
            <a:avLst/>
          </a:prstGeom>
        </p:spPr>
      </p:pic>
      <p:sp>
        <p:nvSpPr>
          <p:cNvPr id="13" name="Freeform 12">
            <a:extLst>
              <a:ext uri="{FF2B5EF4-FFF2-40B4-BE49-F238E27FC236}">
                <a16:creationId xmlns:a16="http://schemas.microsoft.com/office/drawing/2014/main" id="{BCA41E3D-EC76-0C4A-8EAD-AC99ADF2F4C2}"/>
              </a:ext>
            </a:extLst>
          </p:cNvPr>
          <p:cNvSpPr/>
          <p:nvPr userDrawn="1"/>
        </p:nvSpPr>
        <p:spPr>
          <a:xfrm>
            <a:off x="1508751" y="4186236"/>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5">
            <a:extLst>
              <a:ext uri="{FF2B5EF4-FFF2-40B4-BE49-F238E27FC236}">
                <a16:creationId xmlns:a16="http://schemas.microsoft.com/office/drawing/2014/main" id="{2D83551E-49DB-F647-8381-B22AF9C73C5A}"/>
              </a:ext>
            </a:extLst>
          </p:cNvPr>
          <p:cNvSpPr/>
          <p:nvPr userDrawn="1"/>
        </p:nvSpPr>
        <p:spPr>
          <a:xfrm>
            <a:off x="263611" y="4186236"/>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a:extLst>
              <a:ext uri="{FF2B5EF4-FFF2-40B4-BE49-F238E27FC236}">
                <a16:creationId xmlns:a16="http://schemas.microsoft.com/office/drawing/2014/main" id="{0F2E7A8A-CF02-D74B-8019-3B3938E6C419}"/>
              </a:ext>
            </a:extLst>
          </p:cNvPr>
          <p:cNvSpPr/>
          <p:nvPr userDrawn="1"/>
        </p:nvSpPr>
        <p:spPr>
          <a:xfrm>
            <a:off x="0" y="4186236"/>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a:extLst>
              <a:ext uri="{FF2B5EF4-FFF2-40B4-BE49-F238E27FC236}">
                <a16:creationId xmlns:a16="http://schemas.microsoft.com/office/drawing/2014/main" id="{D27F0D0D-435D-F047-8AB4-BF884E34321E}"/>
              </a:ext>
            </a:extLst>
          </p:cNvPr>
          <p:cNvSpPr>
            <a:spLocks noGrp="1"/>
          </p:cNvSpPr>
          <p:nvPr>
            <p:ph type="body" idx="1"/>
          </p:nvPr>
        </p:nvSpPr>
        <p:spPr>
          <a:xfrm>
            <a:off x="578968" y="5493529"/>
            <a:ext cx="8360269" cy="929586"/>
          </a:xfrm>
        </p:spPr>
        <p:txBody>
          <a:bodyPr>
            <a:normAutofit/>
          </a:bodyPr>
          <a:lstStyle>
            <a:lvl1pPr marL="0" indent="0">
              <a:lnSpc>
                <a:spcPts val="1800"/>
              </a:lnSpc>
              <a:buNone/>
              <a:defRPr sz="1500" b="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2" name="Title 1">
            <a:extLst>
              <a:ext uri="{FF2B5EF4-FFF2-40B4-BE49-F238E27FC236}">
                <a16:creationId xmlns:a16="http://schemas.microsoft.com/office/drawing/2014/main" id="{7F9BC06D-BC1D-A841-ABBE-9DB03EED3E3C}"/>
              </a:ext>
            </a:extLst>
          </p:cNvPr>
          <p:cNvSpPr>
            <a:spLocks noGrp="1"/>
          </p:cNvSpPr>
          <p:nvPr>
            <p:ph type="title" hasCustomPrompt="1"/>
          </p:nvPr>
        </p:nvSpPr>
        <p:spPr>
          <a:xfrm>
            <a:off x="578968" y="4186238"/>
            <a:ext cx="8360269" cy="1054117"/>
          </a:xfrm>
        </p:spPr>
        <p:txBody>
          <a:bodyPr anchor="ctr">
            <a:normAutofit/>
          </a:bodyPr>
          <a:lstStyle>
            <a:lvl1pPr>
              <a:defRPr sz="3500">
                <a:solidFill>
                  <a:schemeClr val="bg1"/>
                </a:solidFill>
              </a:defRPr>
            </a:lvl1pPr>
          </a:lstStyle>
          <a:p>
            <a:r>
              <a:rPr lang="en-US"/>
              <a:t>CLICK TO EDIT MASTER TITLE STYLE</a:t>
            </a:r>
          </a:p>
        </p:txBody>
      </p:sp>
      <p:pic>
        <p:nvPicPr>
          <p:cNvPr id="10" name="Picture 9" descr="Icon&#10;&#10;Description automatically generated">
            <a:extLst>
              <a:ext uri="{FF2B5EF4-FFF2-40B4-BE49-F238E27FC236}">
                <a16:creationId xmlns:a16="http://schemas.microsoft.com/office/drawing/2014/main" id="{512527EC-CFA4-A943-9FB1-7D7332378496}"/>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957190" y="6110824"/>
            <a:ext cx="1678399" cy="292608"/>
          </a:xfrm>
          <a:prstGeom prst="rect">
            <a:avLst/>
          </a:prstGeom>
        </p:spPr>
      </p:pic>
    </p:spTree>
    <p:extLst>
      <p:ext uri="{BB962C8B-B14F-4D97-AF65-F5344CB8AC3E}">
        <p14:creationId xmlns:p14="http://schemas.microsoft.com/office/powerpoint/2010/main" val="16302092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14_Section Header">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6D16FF51-F385-A247-AB83-4FB56CD430CF}"/>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0"/>
            <a:ext cx="12191999" cy="4186237"/>
          </a:xfrm>
          <a:prstGeom prst="rect">
            <a:avLst/>
          </a:prstGeom>
        </p:spPr>
      </p:pic>
      <p:sp>
        <p:nvSpPr>
          <p:cNvPr id="2" name="Title 1">
            <a:extLst>
              <a:ext uri="{FF2B5EF4-FFF2-40B4-BE49-F238E27FC236}">
                <a16:creationId xmlns:a16="http://schemas.microsoft.com/office/drawing/2014/main" id="{7F9BC06D-BC1D-A841-ABBE-9DB03EED3E3C}"/>
              </a:ext>
            </a:extLst>
          </p:cNvPr>
          <p:cNvSpPr>
            <a:spLocks noGrp="1"/>
          </p:cNvSpPr>
          <p:nvPr>
            <p:ph type="title" hasCustomPrompt="1"/>
          </p:nvPr>
        </p:nvSpPr>
        <p:spPr>
          <a:xfrm>
            <a:off x="576404" y="4680365"/>
            <a:ext cx="10515600" cy="650460"/>
          </a:xfrm>
        </p:spPr>
        <p:txBody>
          <a:bodyPr anchor="ctr">
            <a:normAutofit/>
          </a:bodyPr>
          <a:lstStyle>
            <a:lvl1pPr>
              <a:defRPr sz="3500">
                <a:solidFill>
                  <a:schemeClr val="tx2"/>
                </a:solidFill>
              </a:defRPr>
            </a:lvl1pPr>
          </a:lstStyle>
          <a:p>
            <a:r>
              <a:rPr lang="en-US"/>
              <a:t>CLICK TO EDIT MASTER TITLE STYLE</a:t>
            </a:r>
          </a:p>
        </p:txBody>
      </p:sp>
      <p:sp>
        <p:nvSpPr>
          <p:cNvPr id="3" name="Text Placeholder 2">
            <a:extLst>
              <a:ext uri="{FF2B5EF4-FFF2-40B4-BE49-F238E27FC236}">
                <a16:creationId xmlns:a16="http://schemas.microsoft.com/office/drawing/2014/main" id="{D27F0D0D-435D-F047-8AB4-BF884E34321E}"/>
              </a:ext>
            </a:extLst>
          </p:cNvPr>
          <p:cNvSpPr>
            <a:spLocks noGrp="1"/>
          </p:cNvSpPr>
          <p:nvPr>
            <p:ph type="body" idx="1"/>
          </p:nvPr>
        </p:nvSpPr>
        <p:spPr>
          <a:xfrm>
            <a:off x="576404" y="5357813"/>
            <a:ext cx="10515600" cy="649795"/>
          </a:xfrm>
        </p:spPr>
        <p:txBody>
          <a:bodyPr>
            <a:normAutofit/>
          </a:bodyPr>
          <a:lstStyle>
            <a:lvl1pPr marL="0" indent="0">
              <a:buNone/>
              <a:defRPr sz="1500" b="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Triangle 3">
            <a:extLst>
              <a:ext uri="{FF2B5EF4-FFF2-40B4-BE49-F238E27FC236}">
                <a16:creationId xmlns:a16="http://schemas.microsoft.com/office/drawing/2014/main" id="{3E56D646-B424-2849-A409-37161785DE3A}"/>
              </a:ext>
            </a:extLst>
          </p:cNvPr>
          <p:cNvSpPr/>
          <p:nvPr userDrawn="1"/>
        </p:nvSpPr>
        <p:spPr>
          <a:xfrm>
            <a:off x="576404" y="3826730"/>
            <a:ext cx="1341169" cy="35950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A00ADD1C-3B38-2344-A3D1-7BEE069954D3}"/>
              </a:ext>
            </a:extLst>
          </p:cNvPr>
          <p:cNvGrpSpPr/>
          <p:nvPr userDrawn="1"/>
        </p:nvGrpSpPr>
        <p:grpSpPr>
          <a:xfrm rot="16200000">
            <a:off x="1048758" y="3523627"/>
            <a:ext cx="358983" cy="1389232"/>
            <a:chOff x="10819113" y="-279033"/>
            <a:chExt cx="990401" cy="3832766"/>
          </a:xfrm>
          <a:solidFill>
            <a:schemeClr val="bg2"/>
          </a:solidFill>
        </p:grpSpPr>
        <p:sp>
          <p:nvSpPr>
            <p:cNvPr id="9" name="Trapezoid 23">
              <a:extLst>
                <a:ext uri="{FF2B5EF4-FFF2-40B4-BE49-F238E27FC236}">
                  <a16:creationId xmlns:a16="http://schemas.microsoft.com/office/drawing/2014/main" id="{5CFDE20B-E499-7D41-B026-27990CE9ED6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 name="Trapezoid 21">
              <a:extLst>
                <a:ext uri="{FF2B5EF4-FFF2-40B4-BE49-F238E27FC236}">
                  <a16:creationId xmlns:a16="http://schemas.microsoft.com/office/drawing/2014/main" id="{9CCEA59B-DDF9-8D49-9657-BAA2D10A515D}"/>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pic>
        <p:nvPicPr>
          <p:cNvPr id="15" name="Picture 14" descr="Icon&#10;&#10;Description automatically generated">
            <a:extLst>
              <a:ext uri="{FF2B5EF4-FFF2-40B4-BE49-F238E27FC236}">
                <a16:creationId xmlns:a16="http://schemas.microsoft.com/office/drawing/2014/main" id="{F242ED42-54F1-914B-A44D-B0AD0630905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957190" y="6110824"/>
            <a:ext cx="1678399" cy="292608"/>
          </a:xfrm>
          <a:prstGeom prst="rect">
            <a:avLst/>
          </a:prstGeom>
        </p:spPr>
      </p:pic>
    </p:spTree>
    <p:extLst>
      <p:ext uri="{BB962C8B-B14F-4D97-AF65-F5344CB8AC3E}">
        <p14:creationId xmlns:p14="http://schemas.microsoft.com/office/powerpoint/2010/main" val="248277061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2_Section Header">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1D2AF923-2DBB-C54F-B8EF-CA76279A9EC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1"/>
            <a:ext cx="12204248" cy="4186237"/>
          </a:xfrm>
          <a:prstGeom prst="rect">
            <a:avLst/>
          </a:prstGeom>
        </p:spPr>
      </p:pic>
      <p:sp>
        <p:nvSpPr>
          <p:cNvPr id="2" name="Title 1">
            <a:extLst>
              <a:ext uri="{FF2B5EF4-FFF2-40B4-BE49-F238E27FC236}">
                <a16:creationId xmlns:a16="http://schemas.microsoft.com/office/drawing/2014/main" id="{7F9BC06D-BC1D-A841-ABBE-9DB03EED3E3C}"/>
              </a:ext>
            </a:extLst>
          </p:cNvPr>
          <p:cNvSpPr>
            <a:spLocks noGrp="1"/>
          </p:cNvSpPr>
          <p:nvPr>
            <p:ph type="title" hasCustomPrompt="1"/>
          </p:nvPr>
        </p:nvSpPr>
        <p:spPr>
          <a:xfrm>
            <a:off x="576404" y="4680365"/>
            <a:ext cx="10515600" cy="650460"/>
          </a:xfrm>
        </p:spPr>
        <p:txBody>
          <a:bodyPr anchor="ctr">
            <a:normAutofit/>
          </a:bodyPr>
          <a:lstStyle>
            <a:lvl1pPr algn="ctr">
              <a:defRPr sz="3500">
                <a:solidFill>
                  <a:schemeClr val="tx2"/>
                </a:solidFill>
              </a:defRPr>
            </a:lvl1pPr>
          </a:lstStyle>
          <a:p>
            <a:r>
              <a:rPr lang="en-US"/>
              <a:t>CLICK TO EDIT MASTER TITLE STYLE</a:t>
            </a:r>
          </a:p>
        </p:txBody>
      </p:sp>
      <p:sp>
        <p:nvSpPr>
          <p:cNvPr id="3" name="Text Placeholder 2">
            <a:extLst>
              <a:ext uri="{FF2B5EF4-FFF2-40B4-BE49-F238E27FC236}">
                <a16:creationId xmlns:a16="http://schemas.microsoft.com/office/drawing/2014/main" id="{D27F0D0D-435D-F047-8AB4-BF884E34321E}"/>
              </a:ext>
            </a:extLst>
          </p:cNvPr>
          <p:cNvSpPr>
            <a:spLocks noGrp="1"/>
          </p:cNvSpPr>
          <p:nvPr>
            <p:ph type="body" idx="1"/>
          </p:nvPr>
        </p:nvSpPr>
        <p:spPr>
          <a:xfrm>
            <a:off x="576404" y="5357813"/>
            <a:ext cx="10515600" cy="649795"/>
          </a:xfrm>
        </p:spPr>
        <p:txBody>
          <a:bodyPr>
            <a:normAutofit/>
          </a:bodyPr>
          <a:lstStyle>
            <a:lvl1pPr marL="0" indent="0" algn="ctr">
              <a:buNone/>
              <a:defRPr sz="1500" b="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grpSp>
        <p:nvGrpSpPr>
          <p:cNvPr id="5" name="Group 4">
            <a:extLst>
              <a:ext uri="{FF2B5EF4-FFF2-40B4-BE49-F238E27FC236}">
                <a16:creationId xmlns:a16="http://schemas.microsoft.com/office/drawing/2014/main" id="{0441BE1C-3201-8046-98E6-0BD7F4CDBA8F}"/>
              </a:ext>
            </a:extLst>
          </p:cNvPr>
          <p:cNvGrpSpPr/>
          <p:nvPr userDrawn="1"/>
        </p:nvGrpSpPr>
        <p:grpSpPr>
          <a:xfrm>
            <a:off x="5139588" y="3826730"/>
            <a:ext cx="1389232" cy="571004"/>
            <a:chOff x="533634" y="3826730"/>
            <a:chExt cx="1389232" cy="571004"/>
          </a:xfrm>
        </p:grpSpPr>
        <p:sp>
          <p:nvSpPr>
            <p:cNvPr id="4" name="Triangle 3">
              <a:extLst>
                <a:ext uri="{FF2B5EF4-FFF2-40B4-BE49-F238E27FC236}">
                  <a16:creationId xmlns:a16="http://schemas.microsoft.com/office/drawing/2014/main" id="{3E56D646-B424-2849-A409-37161785DE3A}"/>
                </a:ext>
              </a:extLst>
            </p:cNvPr>
            <p:cNvSpPr/>
            <p:nvPr userDrawn="1"/>
          </p:nvSpPr>
          <p:spPr>
            <a:xfrm>
              <a:off x="576404" y="3826730"/>
              <a:ext cx="1341169" cy="35950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A00ADD1C-3B38-2344-A3D1-7BEE069954D3}"/>
                </a:ext>
              </a:extLst>
            </p:cNvPr>
            <p:cNvGrpSpPr/>
            <p:nvPr userDrawn="1"/>
          </p:nvGrpSpPr>
          <p:grpSpPr>
            <a:xfrm rot="16200000">
              <a:off x="1048758" y="3523627"/>
              <a:ext cx="358983" cy="1389232"/>
              <a:chOff x="10819113" y="-279033"/>
              <a:chExt cx="990401" cy="3832766"/>
            </a:xfrm>
            <a:solidFill>
              <a:schemeClr val="bg2"/>
            </a:solidFill>
          </p:grpSpPr>
          <p:sp>
            <p:nvSpPr>
              <p:cNvPr id="9" name="Trapezoid 23">
                <a:extLst>
                  <a:ext uri="{FF2B5EF4-FFF2-40B4-BE49-F238E27FC236}">
                    <a16:creationId xmlns:a16="http://schemas.microsoft.com/office/drawing/2014/main" id="{5CFDE20B-E499-7D41-B026-27990CE9ED6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 name="Trapezoid 21">
                <a:extLst>
                  <a:ext uri="{FF2B5EF4-FFF2-40B4-BE49-F238E27FC236}">
                    <a16:creationId xmlns:a16="http://schemas.microsoft.com/office/drawing/2014/main" id="{9CCEA59B-DDF9-8D49-9657-BAA2D10A515D}"/>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pic>
        <p:nvPicPr>
          <p:cNvPr id="13" name="Picture 12" descr="Icon&#10;&#10;Description automatically generated">
            <a:extLst>
              <a:ext uri="{FF2B5EF4-FFF2-40B4-BE49-F238E27FC236}">
                <a16:creationId xmlns:a16="http://schemas.microsoft.com/office/drawing/2014/main" id="{837D6987-A703-674D-89B7-277E5FDDA2FC}"/>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4993797" y="6242394"/>
            <a:ext cx="1678399" cy="292608"/>
          </a:xfrm>
          <a:prstGeom prst="rect">
            <a:avLst/>
          </a:prstGeom>
        </p:spPr>
      </p:pic>
    </p:spTree>
    <p:extLst>
      <p:ext uri="{BB962C8B-B14F-4D97-AF65-F5344CB8AC3E}">
        <p14:creationId xmlns:p14="http://schemas.microsoft.com/office/powerpoint/2010/main" val="16719092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8_Blank">
    <p:spTree>
      <p:nvGrpSpPr>
        <p:cNvPr id="1" name=""/>
        <p:cNvGrpSpPr/>
        <p:nvPr/>
      </p:nvGrpSpPr>
      <p:grpSpPr>
        <a:xfrm>
          <a:off x="0" y="0"/>
          <a:ext cx="0" cy="0"/>
          <a:chOff x="0" y="0"/>
          <a:chExt cx="0" cy="0"/>
        </a:xfrm>
      </p:grpSpPr>
      <p:sp>
        <p:nvSpPr>
          <p:cNvPr id="36" name="TextBox 35">
            <a:extLst>
              <a:ext uri="{FF2B5EF4-FFF2-40B4-BE49-F238E27FC236}">
                <a16:creationId xmlns:a16="http://schemas.microsoft.com/office/drawing/2014/main" id="{2B89B87D-BCD5-7A49-AF99-FAF3668FCDBD}"/>
              </a:ext>
            </a:extLst>
          </p:cNvPr>
          <p:cNvSpPr txBox="1"/>
          <p:nvPr userDrawn="1"/>
        </p:nvSpPr>
        <p:spPr>
          <a:xfrm>
            <a:off x="558920" y="3483661"/>
            <a:ext cx="8114354" cy="307777"/>
          </a:xfrm>
          <a:prstGeom prst="rect">
            <a:avLst/>
          </a:prstGeom>
          <a:noFill/>
        </p:spPr>
        <p:txBody>
          <a:bodyPr wrap="square" rtlCol="0">
            <a:spAutoFit/>
          </a:bodyPr>
          <a:lstStyle/>
          <a:p>
            <a:r>
              <a:rPr lang="en-US" sz="1400" b="0">
                <a:solidFill>
                  <a:schemeClr val="tx2"/>
                </a:solidFill>
              </a:rPr>
              <a:t>STACKED:</a:t>
            </a:r>
            <a:endParaRPr lang="en-US" sz="1400" b="0">
              <a:solidFill>
                <a:schemeClr val="tx2"/>
              </a:solidFill>
              <a:latin typeface="+mn-lt"/>
              <a:ea typeface="Arial Narrow" charset="0"/>
              <a:cs typeface="Arial Narrow" charset="0"/>
            </a:endParaRPr>
          </a:p>
        </p:txBody>
      </p:sp>
      <p:sp>
        <p:nvSpPr>
          <p:cNvPr id="37" name="TextBox 36">
            <a:extLst>
              <a:ext uri="{FF2B5EF4-FFF2-40B4-BE49-F238E27FC236}">
                <a16:creationId xmlns:a16="http://schemas.microsoft.com/office/drawing/2014/main" id="{1AA7946D-8FEF-9449-BCBA-1800982C54C8}"/>
              </a:ext>
            </a:extLst>
          </p:cNvPr>
          <p:cNvSpPr txBox="1"/>
          <p:nvPr userDrawn="1"/>
        </p:nvSpPr>
        <p:spPr>
          <a:xfrm>
            <a:off x="542614" y="4338212"/>
            <a:ext cx="8114354" cy="307777"/>
          </a:xfrm>
          <a:prstGeom prst="rect">
            <a:avLst/>
          </a:prstGeom>
          <a:noFill/>
        </p:spPr>
        <p:txBody>
          <a:bodyPr wrap="square" rtlCol="0">
            <a:spAutoFit/>
          </a:bodyPr>
          <a:lstStyle/>
          <a:p>
            <a:r>
              <a:rPr lang="en-US" sz="1400" b="0">
                <a:solidFill>
                  <a:schemeClr val="tx2"/>
                </a:solidFill>
              </a:rPr>
              <a:t>HORIZONTAL:</a:t>
            </a:r>
            <a:endParaRPr lang="en-US" sz="1400" b="0">
              <a:solidFill>
                <a:schemeClr val="tx2"/>
              </a:solidFill>
              <a:latin typeface="+mn-lt"/>
              <a:ea typeface="Arial Narrow" charset="0"/>
              <a:cs typeface="Arial Narrow" charset="0"/>
            </a:endParaRPr>
          </a:p>
        </p:txBody>
      </p:sp>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a:t>
            </a:fld>
            <a:endParaRPr lang="en-US"/>
          </a:p>
        </p:txBody>
      </p:sp>
      <p:sp>
        <p:nvSpPr>
          <p:cNvPr id="5" name="Footer Placeholder 4">
            <a:extLst>
              <a:ext uri="{FF2B5EF4-FFF2-40B4-BE49-F238E27FC236}">
                <a16:creationId xmlns:a16="http://schemas.microsoft.com/office/drawing/2014/main" id="{56CD855B-A7E9-7E48-A7DE-8086A8C2AEDB}"/>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6" name="Group 15">
            <a:extLst>
              <a:ext uri="{FF2B5EF4-FFF2-40B4-BE49-F238E27FC236}">
                <a16:creationId xmlns:a16="http://schemas.microsoft.com/office/drawing/2014/main" id="{580BB7CF-116E-6844-B557-356D8DF7718B}"/>
              </a:ext>
            </a:extLst>
          </p:cNvPr>
          <p:cNvGrpSpPr/>
          <p:nvPr userDrawn="1"/>
        </p:nvGrpSpPr>
        <p:grpSpPr>
          <a:xfrm>
            <a:off x="695439" y="370423"/>
            <a:ext cx="346362" cy="1340390"/>
            <a:chOff x="10819113" y="-279033"/>
            <a:chExt cx="990401" cy="3832766"/>
          </a:xfrm>
          <a:solidFill>
            <a:schemeClr val="bg2"/>
          </a:solidFill>
        </p:grpSpPr>
        <p:sp>
          <p:nvSpPr>
            <p:cNvPr id="17" name="Trapezoid 23">
              <a:extLst>
                <a:ext uri="{FF2B5EF4-FFF2-40B4-BE49-F238E27FC236}">
                  <a16:creationId xmlns:a16="http://schemas.microsoft.com/office/drawing/2014/main" id="{2556256D-91BD-D84A-952E-A7504204216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apezoid 21">
              <a:extLst>
                <a:ext uri="{FF2B5EF4-FFF2-40B4-BE49-F238E27FC236}">
                  <a16:creationId xmlns:a16="http://schemas.microsoft.com/office/drawing/2014/main" id="{5CA104CF-7CDA-1E46-A6EA-E43B01213587}"/>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TextBox 18">
            <a:extLst>
              <a:ext uri="{FF2B5EF4-FFF2-40B4-BE49-F238E27FC236}">
                <a16:creationId xmlns:a16="http://schemas.microsoft.com/office/drawing/2014/main" id="{6BFD1F4C-FF61-F04F-95B9-7ED1C6B9B001}"/>
              </a:ext>
            </a:extLst>
          </p:cNvPr>
          <p:cNvSpPr txBox="1"/>
          <p:nvPr userDrawn="1"/>
        </p:nvSpPr>
        <p:spPr>
          <a:xfrm>
            <a:off x="1303488" y="702014"/>
            <a:ext cx="10806394" cy="646331"/>
          </a:xfrm>
          <a:prstGeom prst="rect">
            <a:avLst/>
          </a:prstGeom>
          <a:noFill/>
        </p:spPr>
        <p:txBody>
          <a:bodyPr wrap="square" rtlCol="0">
            <a:spAutoFit/>
          </a:bodyPr>
          <a:lstStyle/>
          <a:p>
            <a:r>
              <a:rPr lang="en-US" sz="3600" b="1">
                <a:solidFill>
                  <a:schemeClr val="tx2"/>
                </a:solidFill>
              </a:rPr>
              <a:t>BEFORE YOU BEGIN – TAGLINE &amp; LOGO LOCK-UP</a:t>
            </a:r>
          </a:p>
        </p:txBody>
      </p:sp>
      <p:sp>
        <p:nvSpPr>
          <p:cNvPr id="20" name="TextBox 19">
            <a:extLst>
              <a:ext uri="{FF2B5EF4-FFF2-40B4-BE49-F238E27FC236}">
                <a16:creationId xmlns:a16="http://schemas.microsoft.com/office/drawing/2014/main" id="{D3C6AF2E-1A5C-E949-A1B7-C64CFDE50556}"/>
              </a:ext>
            </a:extLst>
          </p:cNvPr>
          <p:cNvSpPr txBox="1"/>
          <p:nvPr userDrawn="1"/>
        </p:nvSpPr>
        <p:spPr>
          <a:xfrm>
            <a:off x="8787384" y="2286000"/>
            <a:ext cx="3193945" cy="3801753"/>
          </a:xfrm>
          <a:prstGeom prst="rect">
            <a:avLst/>
          </a:prstGeom>
          <a:noFill/>
        </p:spPr>
        <p:txBody>
          <a:bodyPr wrap="square" rtlCol="0">
            <a:spAutoFit/>
          </a:bodyPr>
          <a:lstStyle/>
          <a:p>
            <a:endParaRPr lang="en-US"/>
          </a:p>
        </p:txBody>
      </p:sp>
      <p:sp>
        <p:nvSpPr>
          <p:cNvPr id="21" name="TextBox 20">
            <a:extLst>
              <a:ext uri="{FF2B5EF4-FFF2-40B4-BE49-F238E27FC236}">
                <a16:creationId xmlns:a16="http://schemas.microsoft.com/office/drawing/2014/main" id="{6CDD1CA3-6173-C942-BB0C-1EC6746C053A}"/>
              </a:ext>
            </a:extLst>
          </p:cNvPr>
          <p:cNvSpPr txBox="1"/>
          <p:nvPr userDrawn="1"/>
        </p:nvSpPr>
        <p:spPr>
          <a:xfrm>
            <a:off x="8969907" y="2160879"/>
            <a:ext cx="3066239" cy="3877985"/>
          </a:xfrm>
          <a:prstGeom prst="rect">
            <a:avLst/>
          </a:prstGeom>
          <a:noFill/>
        </p:spPr>
        <p:txBody>
          <a:bodyPr wrap="square" rtlCol="0">
            <a:spAutoFit/>
          </a:bodyPr>
          <a:lstStyle/>
          <a:p>
            <a:r>
              <a:rPr lang="en-US" sz="1400"/>
              <a:t>MAKE SURE TO ALWAYS LEAVE</a:t>
            </a:r>
            <a:br>
              <a:rPr lang="en-US" sz="1400"/>
            </a:br>
            <a:r>
              <a:rPr lang="en-US" sz="1400"/>
              <a:t>A “J” WORTH OF WHITE OR NEGATIVE SPACE AROUND</a:t>
            </a:r>
            <a:br>
              <a:rPr lang="en-US" sz="1400"/>
            </a:br>
            <a:r>
              <a:rPr lang="en-US" sz="1400"/>
              <a:t>THE  TAGLINE LOGO LOCK-UP OPTIONS.</a:t>
            </a:r>
          </a:p>
          <a:p>
            <a:endParaRPr lang="en-US"/>
          </a:p>
          <a:p>
            <a:r>
              <a:rPr lang="en-US" sz="1400">
                <a:ea typeface="Arial Narrow" charset="0"/>
                <a:cs typeface="Arial Narrow" charset="0"/>
              </a:rPr>
              <a:t>It is important that any reduction</a:t>
            </a:r>
            <a:br>
              <a:rPr lang="en-US" sz="1400">
                <a:ea typeface="Arial Narrow" charset="0"/>
                <a:cs typeface="Arial Narrow" charset="0"/>
              </a:rPr>
            </a:br>
            <a:r>
              <a:rPr lang="en-US" sz="1400">
                <a:ea typeface="Arial Narrow" charset="0"/>
                <a:cs typeface="Arial Narrow" charset="0"/>
              </a:rPr>
              <a:t>or enlargement of the tagline artwork be done proportionately. No horizontal or vertical distortion</a:t>
            </a:r>
            <a:br>
              <a:rPr lang="en-US" sz="1400">
                <a:ea typeface="Arial Narrow" charset="0"/>
                <a:cs typeface="Arial Narrow" charset="0"/>
              </a:rPr>
            </a:br>
            <a:r>
              <a:rPr lang="en-US" sz="1400">
                <a:ea typeface="Arial Narrow" charset="0"/>
                <a:cs typeface="Arial Narrow" charset="0"/>
              </a:rPr>
              <a:t>is permitted.</a:t>
            </a:r>
          </a:p>
          <a:p>
            <a:endParaRPr lang="en-US"/>
          </a:p>
          <a:p>
            <a:r>
              <a:rPr lang="en-US" sz="1400" b="1">
                <a:ea typeface="Arial Narrow" charset="0"/>
                <a:cs typeface="Arial Narrow" charset="0"/>
              </a:rPr>
              <a:t>Please visit the </a:t>
            </a:r>
            <a:r>
              <a:rPr lang="en-US" sz="1400" b="1">
                <a:ea typeface="Arial Narrow" charset="0"/>
                <a:cs typeface="Arial Narrow" charset="0"/>
                <a:hlinkClick r:id="rId2"/>
              </a:rPr>
              <a:t>Brand Strategy Page on JabilWeb </a:t>
            </a:r>
            <a:r>
              <a:rPr lang="en-US" sz="1400" b="1">
                <a:ea typeface="Arial Narrow" charset="0"/>
                <a:cs typeface="Arial Narrow" charset="0"/>
              </a:rPr>
              <a:t>to download all approved logos, tagline artwork and complete Jabil Corporate Brand GWEBdelines.</a:t>
            </a:r>
          </a:p>
        </p:txBody>
      </p:sp>
      <p:sp>
        <p:nvSpPr>
          <p:cNvPr id="2" name="Rectangle 1">
            <a:extLst>
              <a:ext uri="{FF2B5EF4-FFF2-40B4-BE49-F238E27FC236}">
                <a16:creationId xmlns:a16="http://schemas.microsoft.com/office/drawing/2014/main" id="{A2A56F86-AB75-9D4C-87EE-CB961246B115}"/>
              </a:ext>
            </a:extLst>
          </p:cNvPr>
          <p:cNvSpPr/>
          <p:nvPr userDrawn="1"/>
        </p:nvSpPr>
        <p:spPr>
          <a:xfrm>
            <a:off x="1303488" y="1308464"/>
            <a:ext cx="9329069" cy="307777"/>
          </a:xfrm>
          <a:prstGeom prst="rect">
            <a:avLst/>
          </a:prstGeom>
        </p:spPr>
        <p:txBody>
          <a:bodyPr wrap="square">
            <a:spAutoFit/>
          </a:bodyPr>
          <a:lstStyle/>
          <a:p>
            <a:r>
              <a:rPr lang="en-US" sz="1400"/>
              <a:t>Copy and paste logo options by accessing the Slide Master View</a:t>
            </a:r>
            <a:endParaRPr lang="en-US" sz="1400" b="1">
              <a:solidFill>
                <a:schemeClr val="tx2"/>
              </a:solidFill>
            </a:endParaRPr>
          </a:p>
        </p:txBody>
      </p:sp>
      <p:sp>
        <p:nvSpPr>
          <p:cNvPr id="61" name="TextBox 60">
            <a:extLst>
              <a:ext uri="{FF2B5EF4-FFF2-40B4-BE49-F238E27FC236}">
                <a16:creationId xmlns:a16="http://schemas.microsoft.com/office/drawing/2014/main" id="{80B99AAB-BF13-ED44-B15A-4F8120C46879}"/>
              </a:ext>
            </a:extLst>
          </p:cNvPr>
          <p:cNvSpPr txBox="1"/>
          <p:nvPr userDrawn="1"/>
        </p:nvSpPr>
        <p:spPr>
          <a:xfrm>
            <a:off x="583872" y="2160879"/>
            <a:ext cx="8127383" cy="954107"/>
          </a:xfrm>
          <a:prstGeom prst="rect">
            <a:avLst/>
          </a:prstGeom>
          <a:noFill/>
        </p:spPr>
        <p:txBody>
          <a:bodyPr wrap="square" rtlCol="0">
            <a:spAutoFit/>
          </a:bodyPr>
          <a:lstStyle/>
          <a:p>
            <a:r>
              <a:rPr lang="en-US" sz="1400"/>
              <a:t>TAGLINE &amp; LOGO LOCK-UP OPTIONS </a:t>
            </a:r>
          </a:p>
          <a:p>
            <a:r>
              <a:rPr lang="en-US" sz="1400"/>
              <a:t>Only the below tagline and logo lock-up options are available for use. Please do not </a:t>
            </a:r>
            <a:br>
              <a:rPr lang="en-US" sz="1400"/>
            </a:br>
            <a:r>
              <a:rPr lang="en-US" sz="1400"/>
              <a:t>use any additional configurations. </a:t>
            </a:r>
            <a:r>
              <a:rPr lang="en-US" sz="1400" b="0" i="0" kern="1200">
                <a:solidFill>
                  <a:schemeClr val="tx1"/>
                </a:solidFill>
                <a:effectLst/>
                <a:latin typeface="+mn-lt"/>
                <a:ea typeface="+mn-ea"/>
                <a:cs typeface="+mn-cs"/>
              </a:rPr>
              <a:t>Do not manually type the tagline. Always use the provided artwork files.</a:t>
            </a:r>
            <a:endParaRPr lang="en-US" sz="1400">
              <a:latin typeface="+mn-lt"/>
              <a:ea typeface="Arial Narrow" charset="0"/>
              <a:cs typeface="Arial Narrow" charset="0"/>
            </a:endParaRPr>
          </a:p>
        </p:txBody>
      </p:sp>
      <p:sp>
        <p:nvSpPr>
          <p:cNvPr id="40" name="TextBox 39">
            <a:extLst>
              <a:ext uri="{FF2B5EF4-FFF2-40B4-BE49-F238E27FC236}">
                <a16:creationId xmlns:a16="http://schemas.microsoft.com/office/drawing/2014/main" id="{B16C5131-70A0-9341-B775-D1033114C389}"/>
              </a:ext>
            </a:extLst>
          </p:cNvPr>
          <p:cNvSpPr txBox="1"/>
          <p:nvPr userDrawn="1"/>
        </p:nvSpPr>
        <p:spPr>
          <a:xfrm>
            <a:off x="539088" y="5208049"/>
            <a:ext cx="8114354" cy="307777"/>
          </a:xfrm>
          <a:prstGeom prst="rect">
            <a:avLst/>
          </a:prstGeom>
          <a:noFill/>
        </p:spPr>
        <p:txBody>
          <a:bodyPr wrap="square" rtlCol="0">
            <a:spAutoFit/>
          </a:bodyPr>
          <a:lstStyle/>
          <a:p>
            <a:r>
              <a:rPr lang="en-US" sz="1400" b="0">
                <a:solidFill>
                  <a:schemeClr val="tx2"/>
                </a:solidFill>
              </a:rPr>
              <a:t>VERTICAL:</a:t>
            </a:r>
            <a:endParaRPr lang="en-US" sz="1400" b="0">
              <a:solidFill>
                <a:schemeClr val="tx2"/>
              </a:solidFill>
              <a:latin typeface="+mn-lt"/>
              <a:ea typeface="Arial Narrow" charset="0"/>
              <a:cs typeface="Arial Narrow" charset="0"/>
            </a:endParaRPr>
          </a:p>
        </p:txBody>
      </p:sp>
      <p:pic>
        <p:nvPicPr>
          <p:cNvPr id="22" name="Picture 21" descr="A picture containing icon&#10;&#10;Description automatically generated">
            <a:extLst>
              <a:ext uri="{FF2B5EF4-FFF2-40B4-BE49-F238E27FC236}">
                <a16:creationId xmlns:a16="http://schemas.microsoft.com/office/drawing/2014/main" id="{D3E6F433-869A-2C48-B335-A5CDA005759F}"/>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2376636" y="4187504"/>
            <a:ext cx="4095205" cy="548640"/>
          </a:xfrm>
          <a:prstGeom prst="rect">
            <a:avLst/>
          </a:prstGeom>
        </p:spPr>
      </p:pic>
      <p:pic>
        <p:nvPicPr>
          <p:cNvPr id="23" name="Picture 22" descr="A picture containing shape&#10;&#10;Description automatically generated">
            <a:extLst>
              <a:ext uri="{FF2B5EF4-FFF2-40B4-BE49-F238E27FC236}">
                <a16:creationId xmlns:a16="http://schemas.microsoft.com/office/drawing/2014/main" id="{1C2119B0-AB0A-8A4B-8318-871DE6581934}"/>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2363574" y="5099779"/>
            <a:ext cx="1938816" cy="804672"/>
          </a:xfrm>
          <a:prstGeom prst="rect">
            <a:avLst/>
          </a:prstGeom>
        </p:spPr>
      </p:pic>
      <p:pic>
        <p:nvPicPr>
          <p:cNvPr id="24" name="Picture 23">
            <a:extLst>
              <a:ext uri="{FF2B5EF4-FFF2-40B4-BE49-F238E27FC236}">
                <a16:creationId xmlns:a16="http://schemas.microsoft.com/office/drawing/2014/main" id="{20CB0224-1822-7C4A-A55B-439D8DAD573B}"/>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2376636" y="3293016"/>
            <a:ext cx="5640806" cy="539496"/>
          </a:xfrm>
          <a:prstGeom prst="rect">
            <a:avLst/>
          </a:prstGeom>
        </p:spPr>
      </p:pic>
    </p:spTree>
    <p:extLst>
      <p:ext uri="{BB962C8B-B14F-4D97-AF65-F5344CB8AC3E}">
        <p14:creationId xmlns:p14="http://schemas.microsoft.com/office/powerpoint/2010/main" val="78229888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6_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C3C3E23-B329-D746-98A7-BD0B074173EE}"/>
              </a:ext>
            </a:extLst>
          </p:cNvPr>
          <p:cNvSpPr>
            <a:spLocks noGrp="1"/>
          </p:cNvSpPr>
          <p:nvPr>
            <p:ph type="pic" idx="1"/>
          </p:nvPr>
        </p:nvSpPr>
        <p:spPr>
          <a:xfrm>
            <a:off x="0" y="1"/>
            <a:ext cx="12192000" cy="3593432"/>
          </a:xfrm>
        </p:spPr>
        <p:txBody>
          <a:bodyPr>
            <a:norm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5" name="Rectangle 4">
            <a:extLst>
              <a:ext uri="{FF2B5EF4-FFF2-40B4-BE49-F238E27FC236}">
                <a16:creationId xmlns:a16="http://schemas.microsoft.com/office/drawing/2014/main" id="{E33C0D3A-C343-A54A-87F1-B8F4D3E4BB96}"/>
              </a:ext>
            </a:extLst>
          </p:cNvPr>
          <p:cNvSpPr/>
          <p:nvPr userDrawn="1"/>
        </p:nvSpPr>
        <p:spPr>
          <a:xfrm>
            <a:off x="0" y="3593433"/>
            <a:ext cx="12192006" cy="164692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D9491156-2AFB-FE47-8144-D42A03CD8B9A}"/>
              </a:ext>
            </a:extLst>
          </p:cNvPr>
          <p:cNvCxnSpPr>
            <a:cxnSpLocks/>
          </p:cNvCxnSpPr>
          <p:nvPr userDrawn="1"/>
        </p:nvCxnSpPr>
        <p:spPr>
          <a:xfrm>
            <a:off x="7" y="4841511"/>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EEB3AC2A-DF9E-424C-8179-38AF1B7D8106}"/>
              </a:ext>
            </a:extLst>
          </p:cNvPr>
          <p:cNvCxnSpPr>
            <a:cxnSpLocks/>
          </p:cNvCxnSpPr>
          <p:nvPr userDrawn="1"/>
        </p:nvCxnSpPr>
        <p:spPr>
          <a:xfrm>
            <a:off x="404409" y="4058653"/>
            <a:ext cx="0" cy="1205073"/>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F3461EEA-F2E6-4F4A-9B66-7D59BA86DD5B}"/>
              </a:ext>
            </a:extLst>
          </p:cNvPr>
          <p:cNvCxnSpPr>
            <a:cxnSpLocks/>
          </p:cNvCxnSpPr>
          <p:nvPr userDrawn="1"/>
        </p:nvCxnSpPr>
        <p:spPr>
          <a:xfrm>
            <a:off x="10525746" y="3593433"/>
            <a:ext cx="0" cy="1666918"/>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9" name="Text Placeholder 2">
            <a:extLst>
              <a:ext uri="{FF2B5EF4-FFF2-40B4-BE49-F238E27FC236}">
                <a16:creationId xmlns:a16="http://schemas.microsoft.com/office/drawing/2014/main" id="{E94492B9-5E2A-BD4E-925F-075DDA45E08D}"/>
              </a:ext>
            </a:extLst>
          </p:cNvPr>
          <p:cNvSpPr>
            <a:spLocks noGrp="1"/>
          </p:cNvSpPr>
          <p:nvPr>
            <p:ph type="body" idx="10"/>
          </p:nvPr>
        </p:nvSpPr>
        <p:spPr>
          <a:xfrm>
            <a:off x="578968" y="5630779"/>
            <a:ext cx="8360269" cy="792336"/>
          </a:xfrm>
        </p:spPr>
        <p:txBody>
          <a:bodyPr>
            <a:normAutofit/>
          </a:bodyPr>
          <a:lstStyle>
            <a:lvl1pPr marL="0" indent="0">
              <a:lnSpc>
                <a:spcPts val="1800"/>
              </a:lnSpc>
              <a:buNone/>
              <a:defRPr sz="1500" b="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0" name="Title 1">
            <a:extLst>
              <a:ext uri="{FF2B5EF4-FFF2-40B4-BE49-F238E27FC236}">
                <a16:creationId xmlns:a16="http://schemas.microsoft.com/office/drawing/2014/main" id="{6E4B4CCF-7A3B-A44D-A4F6-C9130A70CAE6}"/>
              </a:ext>
            </a:extLst>
          </p:cNvPr>
          <p:cNvSpPr>
            <a:spLocks noGrp="1"/>
          </p:cNvSpPr>
          <p:nvPr>
            <p:ph type="title" hasCustomPrompt="1"/>
          </p:nvPr>
        </p:nvSpPr>
        <p:spPr>
          <a:xfrm>
            <a:off x="578967" y="3710528"/>
            <a:ext cx="8360269" cy="1054117"/>
          </a:xfrm>
        </p:spPr>
        <p:txBody>
          <a:bodyPr anchor="ctr">
            <a:normAutofit/>
          </a:bodyPr>
          <a:lstStyle>
            <a:lvl1pPr>
              <a:defRPr sz="3500">
                <a:solidFill>
                  <a:schemeClr val="bg1"/>
                </a:solidFill>
              </a:defRPr>
            </a:lvl1pPr>
          </a:lstStyle>
          <a:p>
            <a:r>
              <a:rPr lang="en-US"/>
              <a:t>CLICK TO EDIT MASTER TITLE STYLE</a:t>
            </a:r>
          </a:p>
        </p:txBody>
      </p:sp>
      <p:pic>
        <p:nvPicPr>
          <p:cNvPr id="11" name="Picture 10" descr="A picture containing icon&#10;&#10;Description automatically generated">
            <a:extLst>
              <a:ext uri="{FF2B5EF4-FFF2-40B4-BE49-F238E27FC236}">
                <a16:creationId xmlns:a16="http://schemas.microsoft.com/office/drawing/2014/main" id="{54D3CFD1-7B9C-CE48-9AD0-F520DBDAF6E6}"/>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022080" y="6141449"/>
            <a:ext cx="2866642" cy="384048"/>
          </a:xfrm>
          <a:prstGeom prst="rect">
            <a:avLst/>
          </a:prstGeom>
        </p:spPr>
      </p:pic>
    </p:spTree>
    <p:extLst>
      <p:ext uri="{BB962C8B-B14F-4D97-AF65-F5344CB8AC3E}">
        <p14:creationId xmlns:p14="http://schemas.microsoft.com/office/powerpoint/2010/main" val="2608484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par>
                                <p:cTn id="12" presetID="22" presetClass="entr" presetSubtype="4" fill="hold"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down)">
                                      <p:cBhvr>
                                        <p:cTn id="1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7_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C3C3E23-B329-D746-98A7-BD0B074173EE}"/>
              </a:ext>
            </a:extLst>
          </p:cNvPr>
          <p:cNvSpPr>
            <a:spLocks noGrp="1"/>
          </p:cNvSpPr>
          <p:nvPr>
            <p:ph type="pic" idx="1"/>
          </p:nvPr>
        </p:nvSpPr>
        <p:spPr>
          <a:xfrm>
            <a:off x="-1" y="-2894"/>
            <a:ext cx="12191999" cy="2906132"/>
          </a:xfrm>
        </p:spPr>
        <p:txBody>
          <a:bodyPr>
            <a:norm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5" name="Rectangle 4">
            <a:extLst>
              <a:ext uri="{FF2B5EF4-FFF2-40B4-BE49-F238E27FC236}">
                <a16:creationId xmlns:a16="http://schemas.microsoft.com/office/drawing/2014/main" id="{E4B86AC7-9719-5545-8484-E4EA4124568C}"/>
              </a:ext>
            </a:extLst>
          </p:cNvPr>
          <p:cNvSpPr/>
          <p:nvPr userDrawn="1"/>
        </p:nvSpPr>
        <p:spPr>
          <a:xfrm>
            <a:off x="-4" y="2909479"/>
            <a:ext cx="12192003" cy="3948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entury Gothic" panose="020B0502020202020204" pitchFamily="34" charset="0"/>
            </a:endParaRPr>
          </a:p>
        </p:txBody>
      </p:sp>
      <p:sp>
        <p:nvSpPr>
          <p:cNvPr id="6" name="Text Placeholder 2">
            <a:extLst>
              <a:ext uri="{FF2B5EF4-FFF2-40B4-BE49-F238E27FC236}">
                <a16:creationId xmlns:a16="http://schemas.microsoft.com/office/drawing/2014/main" id="{BEC7A18C-B530-F544-8444-6F4E1C4603FF}"/>
              </a:ext>
            </a:extLst>
          </p:cNvPr>
          <p:cNvSpPr>
            <a:spLocks noGrp="1"/>
          </p:cNvSpPr>
          <p:nvPr>
            <p:ph type="body" idx="10"/>
          </p:nvPr>
        </p:nvSpPr>
        <p:spPr>
          <a:xfrm>
            <a:off x="628046" y="4883735"/>
            <a:ext cx="8360269" cy="792336"/>
          </a:xfrm>
        </p:spPr>
        <p:txBody>
          <a:bodyPr>
            <a:normAutofit/>
          </a:bodyPr>
          <a:lstStyle>
            <a:lvl1pPr marL="0" indent="0">
              <a:lnSpc>
                <a:spcPts val="1800"/>
              </a:lnSpc>
              <a:buNone/>
              <a:defRPr sz="15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Title 1">
            <a:extLst>
              <a:ext uri="{FF2B5EF4-FFF2-40B4-BE49-F238E27FC236}">
                <a16:creationId xmlns:a16="http://schemas.microsoft.com/office/drawing/2014/main" id="{0E7EE8DD-3208-CA45-AD1A-ADF2693C466A}"/>
              </a:ext>
            </a:extLst>
          </p:cNvPr>
          <p:cNvSpPr>
            <a:spLocks noGrp="1"/>
          </p:cNvSpPr>
          <p:nvPr>
            <p:ph type="title" hasCustomPrompt="1"/>
          </p:nvPr>
        </p:nvSpPr>
        <p:spPr>
          <a:xfrm>
            <a:off x="628046" y="3726286"/>
            <a:ext cx="8360269" cy="1054117"/>
          </a:xfrm>
        </p:spPr>
        <p:txBody>
          <a:bodyPr anchor="ctr">
            <a:normAutofit/>
          </a:bodyPr>
          <a:lstStyle>
            <a:lvl1pPr>
              <a:defRPr sz="3500">
                <a:solidFill>
                  <a:schemeClr val="bg1"/>
                </a:solidFill>
              </a:defRPr>
            </a:lvl1pPr>
          </a:lstStyle>
          <a:p>
            <a:r>
              <a:rPr lang="en-US"/>
              <a:t>CLICK TO EDIT MASTER TITLE STYLE</a:t>
            </a:r>
          </a:p>
        </p:txBody>
      </p:sp>
      <p:cxnSp>
        <p:nvCxnSpPr>
          <p:cNvPr id="8" name="Straight Connector 7">
            <a:extLst>
              <a:ext uri="{FF2B5EF4-FFF2-40B4-BE49-F238E27FC236}">
                <a16:creationId xmlns:a16="http://schemas.microsoft.com/office/drawing/2014/main" id="{D27B6C44-BA78-5D43-A458-90568443776E}"/>
              </a:ext>
            </a:extLst>
          </p:cNvPr>
          <p:cNvCxnSpPr>
            <a:cxnSpLocks/>
          </p:cNvCxnSpPr>
          <p:nvPr userDrawn="1"/>
        </p:nvCxnSpPr>
        <p:spPr>
          <a:xfrm>
            <a:off x="0" y="2906358"/>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3519B25-165D-9144-9E83-B2396EB20BF5}"/>
              </a:ext>
            </a:extLst>
          </p:cNvPr>
          <p:cNvCxnSpPr>
            <a:cxnSpLocks/>
          </p:cNvCxnSpPr>
          <p:nvPr userDrawn="1"/>
        </p:nvCxnSpPr>
        <p:spPr>
          <a:xfrm>
            <a:off x="603506" y="1377065"/>
            <a:ext cx="0" cy="5480935"/>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73837A8-574D-8846-9FC3-B9224BF0BC3C}"/>
              </a:ext>
            </a:extLst>
          </p:cNvPr>
          <p:cNvCxnSpPr>
            <a:cxnSpLocks/>
          </p:cNvCxnSpPr>
          <p:nvPr userDrawn="1"/>
        </p:nvCxnSpPr>
        <p:spPr>
          <a:xfrm>
            <a:off x="9725639" y="2457449"/>
            <a:ext cx="0" cy="1795896"/>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11" name="Picture 10" descr="A picture containing text&#10;&#10;Description automatically generated">
            <a:extLst>
              <a:ext uri="{FF2B5EF4-FFF2-40B4-BE49-F238E27FC236}">
                <a16:creationId xmlns:a16="http://schemas.microsoft.com/office/drawing/2014/main" id="{199F1B84-C1B3-934F-A20C-4303F3AC80F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901620" y="5922374"/>
            <a:ext cx="3412671" cy="457200"/>
          </a:xfrm>
          <a:prstGeom prst="rect">
            <a:avLst/>
          </a:prstGeom>
        </p:spPr>
      </p:pic>
    </p:spTree>
    <p:extLst>
      <p:ext uri="{BB962C8B-B14F-4D97-AF65-F5344CB8AC3E}">
        <p14:creationId xmlns:p14="http://schemas.microsoft.com/office/powerpoint/2010/main" val="2171408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par>
                                <p:cTn id="12" presetID="22" presetClass="entr" presetSubtype="4" fill="hold"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down)">
                                      <p:cBhvr>
                                        <p:cTn id="1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9_Picture with Caption">
    <p:spTree>
      <p:nvGrpSpPr>
        <p:cNvPr id="1" name=""/>
        <p:cNvGrpSpPr/>
        <p:nvPr/>
      </p:nvGrpSpPr>
      <p:grpSpPr>
        <a:xfrm>
          <a:off x="0" y="0"/>
          <a:ext cx="0" cy="0"/>
          <a:chOff x="0" y="0"/>
          <a:chExt cx="0" cy="0"/>
        </a:xfrm>
      </p:grpSpPr>
      <p:sp>
        <p:nvSpPr>
          <p:cNvPr id="18" name="Freeform 17">
            <a:extLst>
              <a:ext uri="{FF2B5EF4-FFF2-40B4-BE49-F238E27FC236}">
                <a16:creationId xmlns:a16="http://schemas.microsoft.com/office/drawing/2014/main" id="{A328951D-A7D0-AE46-AF0E-6124BD24EC47}"/>
              </a:ext>
            </a:extLst>
          </p:cNvPr>
          <p:cNvSpPr/>
          <p:nvPr userDrawn="1"/>
        </p:nvSpPr>
        <p:spPr>
          <a:xfrm>
            <a:off x="1508751" y="4186236"/>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18">
            <a:extLst>
              <a:ext uri="{FF2B5EF4-FFF2-40B4-BE49-F238E27FC236}">
                <a16:creationId xmlns:a16="http://schemas.microsoft.com/office/drawing/2014/main" id="{B6C34029-0BB4-6A4D-8B4E-299C473E8740}"/>
              </a:ext>
            </a:extLst>
          </p:cNvPr>
          <p:cNvSpPr/>
          <p:nvPr userDrawn="1"/>
        </p:nvSpPr>
        <p:spPr>
          <a:xfrm>
            <a:off x="263611" y="4186236"/>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9">
            <a:extLst>
              <a:ext uri="{FF2B5EF4-FFF2-40B4-BE49-F238E27FC236}">
                <a16:creationId xmlns:a16="http://schemas.microsoft.com/office/drawing/2014/main" id="{C459AD94-4B1B-2542-A78C-4291A4E95DAD}"/>
              </a:ext>
            </a:extLst>
          </p:cNvPr>
          <p:cNvSpPr/>
          <p:nvPr userDrawn="1"/>
        </p:nvSpPr>
        <p:spPr>
          <a:xfrm>
            <a:off x="0" y="4186236"/>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 Placeholder 2">
            <a:extLst>
              <a:ext uri="{FF2B5EF4-FFF2-40B4-BE49-F238E27FC236}">
                <a16:creationId xmlns:a16="http://schemas.microsoft.com/office/drawing/2014/main" id="{76254B13-95A1-5D48-8EF6-99F4C2E9E23F}"/>
              </a:ext>
            </a:extLst>
          </p:cNvPr>
          <p:cNvSpPr>
            <a:spLocks noGrp="1"/>
          </p:cNvSpPr>
          <p:nvPr>
            <p:ph type="body" idx="10"/>
          </p:nvPr>
        </p:nvSpPr>
        <p:spPr>
          <a:xfrm>
            <a:off x="578968" y="5493529"/>
            <a:ext cx="8360269" cy="929586"/>
          </a:xfrm>
        </p:spPr>
        <p:txBody>
          <a:bodyPr>
            <a:normAutofit/>
          </a:bodyPr>
          <a:lstStyle>
            <a:lvl1pPr marL="0" indent="0">
              <a:lnSpc>
                <a:spcPts val="1800"/>
              </a:lnSpc>
              <a:buNone/>
              <a:defRPr sz="1500" b="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22" name="Title 1">
            <a:extLst>
              <a:ext uri="{FF2B5EF4-FFF2-40B4-BE49-F238E27FC236}">
                <a16:creationId xmlns:a16="http://schemas.microsoft.com/office/drawing/2014/main" id="{484491A6-9D63-624D-9C40-B4132F414E6C}"/>
              </a:ext>
            </a:extLst>
          </p:cNvPr>
          <p:cNvSpPr>
            <a:spLocks noGrp="1"/>
          </p:cNvSpPr>
          <p:nvPr>
            <p:ph type="title" hasCustomPrompt="1"/>
          </p:nvPr>
        </p:nvSpPr>
        <p:spPr>
          <a:xfrm>
            <a:off x="578968" y="4186238"/>
            <a:ext cx="8360269" cy="1054117"/>
          </a:xfrm>
        </p:spPr>
        <p:txBody>
          <a:bodyPr anchor="ctr">
            <a:normAutofit/>
          </a:bodyPr>
          <a:lstStyle>
            <a:lvl1pPr>
              <a:defRPr sz="3500">
                <a:solidFill>
                  <a:schemeClr val="bg1"/>
                </a:solidFill>
              </a:defRPr>
            </a:lvl1pPr>
          </a:lstStyle>
          <a:p>
            <a:r>
              <a:rPr lang="en-US"/>
              <a:t>CLICK TO EDIT MASTER TITLE STYLE</a:t>
            </a:r>
          </a:p>
        </p:txBody>
      </p:sp>
      <p:pic>
        <p:nvPicPr>
          <p:cNvPr id="23" name="Picture 22" descr="Icon&#10;&#10;Description automatically generated">
            <a:extLst>
              <a:ext uri="{FF2B5EF4-FFF2-40B4-BE49-F238E27FC236}">
                <a16:creationId xmlns:a16="http://schemas.microsoft.com/office/drawing/2014/main" id="{69AA2D18-E05C-9247-A64F-B3B638C5F66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57190" y="6110824"/>
            <a:ext cx="1678399" cy="292608"/>
          </a:xfrm>
          <a:prstGeom prst="rect">
            <a:avLst/>
          </a:prstGeom>
        </p:spPr>
      </p:pic>
      <p:sp>
        <p:nvSpPr>
          <p:cNvPr id="3" name="Picture Placeholder 2">
            <a:extLst>
              <a:ext uri="{FF2B5EF4-FFF2-40B4-BE49-F238E27FC236}">
                <a16:creationId xmlns:a16="http://schemas.microsoft.com/office/drawing/2014/main" id="{2C3C3E23-B329-D746-98A7-BD0B074173EE}"/>
              </a:ext>
            </a:extLst>
          </p:cNvPr>
          <p:cNvSpPr>
            <a:spLocks noGrp="1"/>
          </p:cNvSpPr>
          <p:nvPr>
            <p:ph type="pic" idx="1"/>
          </p:nvPr>
        </p:nvSpPr>
        <p:spPr>
          <a:xfrm>
            <a:off x="2894" y="0"/>
            <a:ext cx="12189106" cy="4171482"/>
          </a:xfrm>
        </p:spPr>
        <p:txBody>
          <a:bodyPr>
            <a:norm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extLst>
      <p:ext uri="{BB962C8B-B14F-4D97-AF65-F5344CB8AC3E}">
        <p14:creationId xmlns:p14="http://schemas.microsoft.com/office/powerpoint/2010/main" val="111509665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0_Picture with Caption">
    <p:spTree>
      <p:nvGrpSpPr>
        <p:cNvPr id="1" name=""/>
        <p:cNvGrpSpPr/>
        <p:nvPr/>
      </p:nvGrpSpPr>
      <p:grpSpPr>
        <a:xfrm>
          <a:off x="0" y="0"/>
          <a:ext cx="0" cy="0"/>
          <a:chOff x="0" y="0"/>
          <a:chExt cx="0" cy="0"/>
        </a:xfrm>
      </p:grpSpPr>
      <p:sp>
        <p:nvSpPr>
          <p:cNvPr id="31" name="Picture Placeholder 30">
            <a:extLst>
              <a:ext uri="{FF2B5EF4-FFF2-40B4-BE49-F238E27FC236}">
                <a16:creationId xmlns:a16="http://schemas.microsoft.com/office/drawing/2014/main" id="{9935203B-40D0-4E43-82E2-B1E4CD94A03D}"/>
              </a:ext>
            </a:extLst>
          </p:cNvPr>
          <p:cNvSpPr>
            <a:spLocks noGrp="1"/>
          </p:cNvSpPr>
          <p:nvPr>
            <p:ph type="pic" idx="1"/>
          </p:nvPr>
        </p:nvSpPr>
        <p:spPr>
          <a:xfrm>
            <a:off x="868679" y="0"/>
            <a:ext cx="5998464" cy="6858000"/>
          </a:xfrm>
          <a:custGeom>
            <a:avLst/>
            <a:gdLst>
              <a:gd name="connsiteX0" fmla="*/ 0 w 5998464"/>
              <a:gd name="connsiteY0" fmla="*/ 0 h 6858000"/>
              <a:gd name="connsiteX1" fmla="*/ 5998464 w 5998464"/>
              <a:gd name="connsiteY1" fmla="*/ 0 h 6858000"/>
              <a:gd name="connsiteX2" fmla="*/ 5998464 w 5998464"/>
              <a:gd name="connsiteY2" fmla="*/ 6858000 h 6858000"/>
              <a:gd name="connsiteX3" fmla="*/ 0 w 5998464"/>
              <a:gd name="connsiteY3" fmla="*/ 6858000 h 6858000"/>
              <a:gd name="connsiteX4" fmla="*/ 0 w 5998464"/>
              <a:gd name="connsiteY4" fmla="*/ 4073402 h 6858000"/>
              <a:gd name="connsiteX5" fmla="*/ 443345 w 5998464"/>
              <a:gd name="connsiteY5" fmla="*/ 3246438 h 6858000"/>
              <a:gd name="connsiteX6" fmla="*/ 0 w 5998464"/>
              <a:gd name="connsiteY6" fmla="*/ 241947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98464" h="6858000">
                <a:moveTo>
                  <a:pt x="0" y="0"/>
                </a:moveTo>
                <a:lnTo>
                  <a:pt x="5998464" y="0"/>
                </a:lnTo>
                <a:lnTo>
                  <a:pt x="5998464" y="6858000"/>
                </a:lnTo>
                <a:lnTo>
                  <a:pt x="0" y="6858000"/>
                </a:lnTo>
                <a:lnTo>
                  <a:pt x="0" y="4073402"/>
                </a:lnTo>
                <a:lnTo>
                  <a:pt x="443345" y="3246438"/>
                </a:lnTo>
                <a:lnTo>
                  <a:pt x="0" y="2419474"/>
                </a:lnTo>
                <a:close/>
              </a:path>
            </a:pathLst>
          </a:custGeom>
        </p:spPr>
        <p:txBody>
          <a:bodyPr wrap="square">
            <a:no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pic>
        <p:nvPicPr>
          <p:cNvPr id="4" name="Picture 3" descr="Icon&#10;&#10;Description automatically generated">
            <a:extLst>
              <a:ext uri="{FF2B5EF4-FFF2-40B4-BE49-F238E27FC236}">
                <a16:creationId xmlns:a16="http://schemas.microsoft.com/office/drawing/2014/main" id="{02B8E511-845A-2E46-BD9C-948415060EB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314693" y="6242394"/>
            <a:ext cx="1678399" cy="292608"/>
          </a:xfrm>
          <a:prstGeom prst="rect">
            <a:avLst/>
          </a:prstGeom>
        </p:spPr>
      </p:pic>
      <p:sp>
        <p:nvSpPr>
          <p:cNvPr id="6" name="Title 1">
            <a:extLst>
              <a:ext uri="{FF2B5EF4-FFF2-40B4-BE49-F238E27FC236}">
                <a16:creationId xmlns:a16="http://schemas.microsoft.com/office/drawing/2014/main" id="{F4978525-3DD0-6D4C-BF66-77295F12E68B}"/>
              </a:ext>
            </a:extLst>
          </p:cNvPr>
          <p:cNvSpPr>
            <a:spLocks noGrp="1"/>
          </p:cNvSpPr>
          <p:nvPr>
            <p:ph type="title" hasCustomPrompt="1"/>
          </p:nvPr>
        </p:nvSpPr>
        <p:spPr>
          <a:xfrm>
            <a:off x="7261095" y="1868208"/>
            <a:ext cx="4360405" cy="1716323"/>
          </a:xfrm>
        </p:spPr>
        <p:txBody>
          <a:bodyPr anchor="b">
            <a:normAutofit/>
          </a:bodyPr>
          <a:lstStyle>
            <a:lvl1pPr algn="l">
              <a:defRPr sz="3500">
                <a:solidFill>
                  <a:schemeClr val="tx2"/>
                </a:solidFill>
              </a:defRPr>
            </a:lvl1pPr>
          </a:lstStyle>
          <a:p>
            <a:r>
              <a:rPr lang="en-US"/>
              <a:t>CLICK TO EDIT MASTER TITLE STYLE</a:t>
            </a:r>
          </a:p>
        </p:txBody>
      </p:sp>
      <p:sp>
        <p:nvSpPr>
          <p:cNvPr id="7" name="Text Placeholder 2">
            <a:extLst>
              <a:ext uri="{FF2B5EF4-FFF2-40B4-BE49-F238E27FC236}">
                <a16:creationId xmlns:a16="http://schemas.microsoft.com/office/drawing/2014/main" id="{866D017C-2DFC-0C4D-91B5-BF85B28E6DF4}"/>
              </a:ext>
            </a:extLst>
          </p:cNvPr>
          <p:cNvSpPr>
            <a:spLocks noGrp="1"/>
          </p:cNvSpPr>
          <p:nvPr>
            <p:ph type="body" idx="10"/>
          </p:nvPr>
        </p:nvSpPr>
        <p:spPr>
          <a:xfrm>
            <a:off x="7261095" y="3941147"/>
            <a:ext cx="4360405" cy="649795"/>
          </a:xfrm>
        </p:spPr>
        <p:txBody>
          <a:bodyPr anchor="t">
            <a:normAutofit/>
          </a:bodyPr>
          <a:lstStyle>
            <a:lvl1pPr marL="0" indent="0" algn="l">
              <a:buNone/>
              <a:defRPr sz="1500" b="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grpSp>
        <p:nvGrpSpPr>
          <p:cNvPr id="8" name="Group 7">
            <a:extLst>
              <a:ext uri="{FF2B5EF4-FFF2-40B4-BE49-F238E27FC236}">
                <a16:creationId xmlns:a16="http://schemas.microsoft.com/office/drawing/2014/main" id="{3B57A92F-01EA-2645-B8B6-6B81C4853C31}"/>
              </a:ext>
            </a:extLst>
          </p:cNvPr>
          <p:cNvGrpSpPr/>
          <p:nvPr userDrawn="1"/>
        </p:nvGrpSpPr>
        <p:grpSpPr>
          <a:xfrm rot="5400000">
            <a:off x="174063" y="2961029"/>
            <a:ext cx="1389232" cy="571004"/>
            <a:chOff x="533634" y="3826730"/>
            <a:chExt cx="1389232" cy="571004"/>
          </a:xfrm>
        </p:grpSpPr>
        <p:sp>
          <p:nvSpPr>
            <p:cNvPr id="9" name="Triangle 8">
              <a:extLst>
                <a:ext uri="{FF2B5EF4-FFF2-40B4-BE49-F238E27FC236}">
                  <a16:creationId xmlns:a16="http://schemas.microsoft.com/office/drawing/2014/main" id="{E7E9BC73-6F2E-084C-AD3B-EADEDDF95F55}"/>
                </a:ext>
              </a:extLst>
            </p:cNvPr>
            <p:cNvSpPr/>
            <p:nvPr userDrawn="1"/>
          </p:nvSpPr>
          <p:spPr>
            <a:xfrm>
              <a:off x="576404" y="3826730"/>
              <a:ext cx="1341169" cy="35950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a:p>
          </p:txBody>
        </p:sp>
        <p:grpSp>
          <p:nvGrpSpPr>
            <p:cNvPr id="10" name="Group 9">
              <a:extLst>
                <a:ext uri="{FF2B5EF4-FFF2-40B4-BE49-F238E27FC236}">
                  <a16:creationId xmlns:a16="http://schemas.microsoft.com/office/drawing/2014/main" id="{2DD5F7A0-1C82-4041-A788-78C12B61BEB9}"/>
                </a:ext>
              </a:extLst>
            </p:cNvPr>
            <p:cNvGrpSpPr/>
            <p:nvPr userDrawn="1"/>
          </p:nvGrpSpPr>
          <p:grpSpPr>
            <a:xfrm rot="16200000">
              <a:off x="1048758" y="3523627"/>
              <a:ext cx="358983" cy="1389232"/>
              <a:chOff x="10819113" y="-279033"/>
              <a:chExt cx="990401" cy="3832766"/>
            </a:xfrm>
            <a:solidFill>
              <a:schemeClr val="bg2"/>
            </a:solidFill>
          </p:grpSpPr>
          <p:sp>
            <p:nvSpPr>
              <p:cNvPr id="11" name="Trapezoid 23">
                <a:extLst>
                  <a:ext uri="{FF2B5EF4-FFF2-40B4-BE49-F238E27FC236}">
                    <a16:creationId xmlns:a16="http://schemas.microsoft.com/office/drawing/2014/main" id="{FA153C2B-3242-E74E-A2C0-787E329779D8}"/>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a:solidFill>
                    <a:schemeClr val="bg1"/>
                  </a:solidFill>
                </a:endParaRPr>
              </a:p>
            </p:txBody>
          </p:sp>
          <p:sp>
            <p:nvSpPr>
              <p:cNvPr id="12" name="Trapezoid 21">
                <a:extLst>
                  <a:ext uri="{FF2B5EF4-FFF2-40B4-BE49-F238E27FC236}">
                    <a16:creationId xmlns:a16="http://schemas.microsoft.com/office/drawing/2014/main" id="{7B0D1D74-17E7-F143-B85A-C909311228E5}"/>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a:solidFill>
                    <a:schemeClr val="bg1"/>
                  </a:solidFill>
                </a:endParaRPr>
              </a:p>
            </p:txBody>
          </p:sp>
        </p:grpSp>
      </p:grpSp>
    </p:spTree>
    <p:extLst>
      <p:ext uri="{BB962C8B-B14F-4D97-AF65-F5344CB8AC3E}">
        <p14:creationId xmlns:p14="http://schemas.microsoft.com/office/powerpoint/2010/main" val="270892657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15" name="Freeform 14">
            <a:extLst>
              <a:ext uri="{FF2B5EF4-FFF2-40B4-BE49-F238E27FC236}">
                <a16:creationId xmlns:a16="http://schemas.microsoft.com/office/drawing/2014/main" id="{208D55BA-680F-7947-8650-4A85722149CE}"/>
              </a:ext>
            </a:extLst>
          </p:cNvPr>
          <p:cNvSpPr/>
          <p:nvPr userDrawn="1"/>
        </p:nvSpPr>
        <p:spPr>
          <a:xfrm>
            <a:off x="3220820" y="1"/>
            <a:ext cx="8971180" cy="1054117"/>
          </a:xfrm>
          <a:custGeom>
            <a:avLst/>
            <a:gdLst>
              <a:gd name="connsiteX0" fmla="*/ 0 w 8971180"/>
              <a:gd name="connsiteY0" fmla="*/ 0 h 1054117"/>
              <a:gd name="connsiteX1" fmla="*/ 8971180 w 8971180"/>
              <a:gd name="connsiteY1" fmla="*/ 0 h 1054117"/>
              <a:gd name="connsiteX2" fmla="*/ 8971180 w 8971180"/>
              <a:gd name="connsiteY2" fmla="*/ 1054117 h 1054117"/>
              <a:gd name="connsiteX3" fmla="*/ 0 w 8971180"/>
              <a:gd name="connsiteY3" fmla="*/ 1054117 h 1054117"/>
              <a:gd name="connsiteX4" fmla="*/ 0 w 8971180"/>
              <a:gd name="connsiteY4" fmla="*/ 0 h 10541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71180" h="1054117">
                <a:moveTo>
                  <a:pt x="0" y="0"/>
                </a:moveTo>
                <a:lnTo>
                  <a:pt x="8971180" y="0"/>
                </a:lnTo>
                <a:lnTo>
                  <a:pt x="8971180" y="1054117"/>
                </a:lnTo>
                <a:lnTo>
                  <a:pt x="0" y="1054117"/>
                </a:lnTo>
                <a:lnTo>
                  <a:pt x="0"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a:extLst>
              <a:ext uri="{FF2B5EF4-FFF2-40B4-BE49-F238E27FC236}">
                <a16:creationId xmlns:a16="http://schemas.microsoft.com/office/drawing/2014/main" id="{00B5723D-1A52-2045-8AB1-D889B99ED6BD}"/>
              </a:ext>
            </a:extLst>
          </p:cNvPr>
          <p:cNvSpPr/>
          <p:nvPr userDrawn="1"/>
        </p:nvSpPr>
        <p:spPr>
          <a:xfrm>
            <a:off x="263611" y="0"/>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a:extLst>
              <a:ext uri="{FF2B5EF4-FFF2-40B4-BE49-F238E27FC236}">
                <a16:creationId xmlns:a16="http://schemas.microsoft.com/office/drawing/2014/main" id="{47990EC1-2ADD-E540-9353-DA0E6483A310}"/>
              </a:ext>
            </a:extLst>
          </p:cNvPr>
          <p:cNvSpPr/>
          <p:nvPr userDrawn="1"/>
        </p:nvSpPr>
        <p:spPr>
          <a:xfrm>
            <a:off x="0" y="0"/>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7648F98-B6A2-1743-BF94-0A798E3E2625}"/>
              </a:ext>
            </a:extLst>
          </p:cNvPr>
          <p:cNvSpPr>
            <a:spLocks noGrp="1"/>
          </p:cNvSpPr>
          <p:nvPr>
            <p:ph type="title" hasCustomPrompt="1"/>
          </p:nvPr>
        </p:nvSpPr>
        <p:spPr>
          <a:xfrm>
            <a:off x="571500" y="27159"/>
            <a:ext cx="8328056" cy="986828"/>
          </a:xfrm>
        </p:spPr>
        <p:txBody>
          <a:bodyPr anchor="ctr">
            <a:normAutofit/>
          </a:bodyPr>
          <a:lstStyle>
            <a:lvl1pPr>
              <a:defRPr sz="2500" b="0">
                <a:solidFill>
                  <a:schemeClr val="bg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C1CDC44D-D99C-6344-B0D5-46D24829506A}"/>
              </a:ext>
            </a:extLst>
          </p:cNvPr>
          <p:cNvSpPr>
            <a:spLocks noGrp="1"/>
          </p:cNvSpPr>
          <p:nvPr>
            <p:ph idx="1"/>
          </p:nvPr>
        </p:nvSpPr>
        <p:spPr>
          <a:xfrm>
            <a:off x="571500" y="1371600"/>
            <a:ext cx="110109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5D30C974-6566-604C-A5D7-240797A4546F}"/>
              </a:ext>
            </a:extLst>
          </p:cNvPr>
          <p:cNvSpPr>
            <a:spLocks noGrp="1"/>
          </p:cNvSpPr>
          <p:nvPr userDrawn="1">
            <p:ph type="sldNum" sz="quarter" idx="12"/>
          </p:nvPr>
        </p:nvSpPr>
        <p:spPr/>
        <p:txBody>
          <a:bodyPr/>
          <a:lstStyle/>
          <a:p>
            <a:fld id="{13B88A40-E78F-6746-87E4-E178EA71B0DC}" type="slidenum">
              <a:rPr lang="en-US" smtClean="0"/>
              <a:t>‹#›</a:t>
            </a:fld>
            <a:endParaRPr lang="en-US"/>
          </a:p>
        </p:txBody>
      </p:sp>
      <p:sp>
        <p:nvSpPr>
          <p:cNvPr id="22" name="Footer Placeholder 4">
            <a:extLst>
              <a:ext uri="{FF2B5EF4-FFF2-40B4-BE49-F238E27FC236}">
                <a16:creationId xmlns:a16="http://schemas.microsoft.com/office/drawing/2014/main" id="{0BC2CD0D-3752-2E46-A40A-13B1DE7BD5B0}"/>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pic>
        <p:nvPicPr>
          <p:cNvPr id="12" name="Picture 11" descr="Icon&#10;&#10;Description automatically generated">
            <a:extLst>
              <a:ext uri="{FF2B5EF4-FFF2-40B4-BE49-F238E27FC236}">
                <a16:creationId xmlns:a16="http://schemas.microsoft.com/office/drawing/2014/main" id="{BFFA05C4-F7AE-5747-935D-A73C693B639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39256" y="389222"/>
            <a:ext cx="1678399" cy="292608"/>
          </a:xfrm>
          <a:prstGeom prst="rect">
            <a:avLst/>
          </a:prstGeom>
        </p:spPr>
      </p:pic>
    </p:spTree>
    <p:extLst>
      <p:ext uri="{BB962C8B-B14F-4D97-AF65-F5344CB8AC3E}">
        <p14:creationId xmlns:p14="http://schemas.microsoft.com/office/powerpoint/2010/main" val="2341959347"/>
      </p:ext>
    </p:extLst>
  </p:cSld>
  <p:clrMapOvr>
    <a:masterClrMapping/>
  </p:clrMapOvr>
  <p:extLst>
    <p:ext uri="{DCECCB84-F9BA-43D5-87BE-67443E8EF086}">
      <p15:sldGuideLst xmlns:p15="http://schemas.microsoft.com/office/powerpoint/2012/main">
        <p15:guide id="1" orient="horz" pos="4224">
          <p15:clr>
            <a:srgbClr val="FBAE40"/>
          </p15:clr>
        </p15:guide>
        <p15:guide id="2" pos="7296">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a:t>
            </a:fld>
            <a:endParaRPr lang="en-US"/>
          </a:p>
        </p:txBody>
      </p:sp>
      <p:sp>
        <p:nvSpPr>
          <p:cNvPr id="5" name="Title 1">
            <a:extLst>
              <a:ext uri="{FF2B5EF4-FFF2-40B4-BE49-F238E27FC236}">
                <a16:creationId xmlns:a16="http://schemas.microsoft.com/office/drawing/2014/main" id="{DECAAD9C-8A10-BF4A-86C5-45FCF4CF24C7}"/>
              </a:ext>
            </a:extLst>
          </p:cNvPr>
          <p:cNvSpPr>
            <a:spLocks noGrp="1"/>
          </p:cNvSpPr>
          <p:nvPr>
            <p:ph type="title" hasCustomPrompt="1"/>
          </p:nvPr>
        </p:nvSpPr>
        <p:spPr>
          <a:xfrm>
            <a:off x="544068" y="191916"/>
            <a:ext cx="6858295" cy="986828"/>
          </a:xfrm>
        </p:spPr>
        <p:txBody>
          <a:bodyPr anchor="ctr">
            <a:normAutofit/>
          </a:bodyPr>
          <a:lstStyle>
            <a:lvl1pPr algn="l">
              <a:defRPr sz="2500" b="1">
                <a:solidFill>
                  <a:schemeClr val="tx2"/>
                </a:solidFill>
              </a:defRPr>
            </a:lvl1pPr>
          </a:lstStyle>
          <a:p>
            <a:r>
              <a:rPr lang="en-US"/>
              <a:t>CLICK TO EDIT</a:t>
            </a:r>
            <a:br>
              <a:rPr lang="en-US"/>
            </a:br>
            <a:r>
              <a:rPr lang="en-US"/>
              <a:t>MASTER TITLE STYLE</a:t>
            </a:r>
          </a:p>
        </p:txBody>
      </p:sp>
      <p:cxnSp>
        <p:nvCxnSpPr>
          <p:cNvPr id="6" name="Straight Connector 5">
            <a:extLst>
              <a:ext uri="{FF2B5EF4-FFF2-40B4-BE49-F238E27FC236}">
                <a16:creationId xmlns:a16="http://schemas.microsoft.com/office/drawing/2014/main" id="{299FB9A8-560C-384E-B4A5-09E3D62FACBF}"/>
              </a:ext>
            </a:extLst>
          </p:cNvPr>
          <p:cNvCxnSpPr/>
          <p:nvPr userDrawn="1"/>
        </p:nvCxnSpPr>
        <p:spPr>
          <a:xfrm>
            <a:off x="609234" y="1079890"/>
            <a:ext cx="1293341"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8" name="Footer Placeholder 4">
            <a:extLst>
              <a:ext uri="{FF2B5EF4-FFF2-40B4-BE49-F238E27FC236}">
                <a16:creationId xmlns:a16="http://schemas.microsoft.com/office/drawing/2014/main" id="{76DFE16C-656D-6B4E-BFF8-C776DA619937}"/>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pic>
        <p:nvPicPr>
          <p:cNvPr id="10" name="Picture 9" descr="Icon&#10;&#10;Description automatically generated">
            <a:extLst>
              <a:ext uri="{FF2B5EF4-FFF2-40B4-BE49-F238E27FC236}">
                <a16:creationId xmlns:a16="http://schemas.microsoft.com/office/drawing/2014/main" id="{AC41A825-477D-3D41-9103-392D7A02568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36053" y="673374"/>
            <a:ext cx="1678399" cy="292608"/>
          </a:xfrm>
          <a:prstGeom prst="rect">
            <a:avLst/>
          </a:prstGeom>
        </p:spPr>
      </p:pic>
    </p:spTree>
    <p:extLst>
      <p:ext uri="{BB962C8B-B14F-4D97-AF65-F5344CB8AC3E}">
        <p14:creationId xmlns:p14="http://schemas.microsoft.com/office/powerpoint/2010/main" val="119842005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6_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a:t>
            </a:fld>
            <a:endParaRPr lang="en-US"/>
          </a:p>
        </p:txBody>
      </p:sp>
      <p:sp>
        <p:nvSpPr>
          <p:cNvPr id="8" name="Footer Placeholder 4">
            <a:extLst>
              <a:ext uri="{FF2B5EF4-FFF2-40B4-BE49-F238E27FC236}">
                <a16:creationId xmlns:a16="http://schemas.microsoft.com/office/drawing/2014/main" id="{76DFE16C-656D-6B4E-BFF8-C776DA619937}"/>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sp>
        <p:nvSpPr>
          <p:cNvPr id="7" name="Rectangle 6">
            <a:extLst>
              <a:ext uri="{FF2B5EF4-FFF2-40B4-BE49-F238E27FC236}">
                <a16:creationId xmlns:a16="http://schemas.microsoft.com/office/drawing/2014/main" id="{9B46634A-A6DD-CC47-AC68-2FB40B6823F7}"/>
              </a:ext>
            </a:extLst>
          </p:cNvPr>
          <p:cNvSpPr/>
          <p:nvPr userDrawn="1"/>
        </p:nvSpPr>
        <p:spPr>
          <a:xfrm>
            <a:off x="-7" y="0"/>
            <a:ext cx="12192006" cy="1918568"/>
          </a:xfrm>
          <a:prstGeom prst="rect">
            <a:avLst/>
          </a:prstGeom>
          <a:solidFill>
            <a:srgbClr val="003C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9" name="Title 1">
            <a:extLst>
              <a:ext uri="{FF2B5EF4-FFF2-40B4-BE49-F238E27FC236}">
                <a16:creationId xmlns:a16="http://schemas.microsoft.com/office/drawing/2014/main" id="{8C56CC9C-B964-D848-9F94-53D839961892}"/>
              </a:ext>
            </a:extLst>
          </p:cNvPr>
          <p:cNvSpPr>
            <a:spLocks noGrp="1"/>
          </p:cNvSpPr>
          <p:nvPr>
            <p:ph type="title" hasCustomPrompt="1"/>
          </p:nvPr>
        </p:nvSpPr>
        <p:spPr>
          <a:xfrm>
            <a:off x="654534" y="512910"/>
            <a:ext cx="6858295" cy="986828"/>
          </a:xfrm>
        </p:spPr>
        <p:txBody>
          <a:bodyPr anchor="ctr">
            <a:normAutofit/>
          </a:bodyPr>
          <a:lstStyle>
            <a:lvl1pPr algn="l">
              <a:defRPr sz="2500" b="1">
                <a:solidFill>
                  <a:schemeClr val="bg1"/>
                </a:solidFill>
              </a:defRPr>
            </a:lvl1pPr>
          </a:lstStyle>
          <a:p>
            <a:r>
              <a:rPr lang="en-US"/>
              <a:t>CLICK TO EDIT</a:t>
            </a:r>
            <a:br>
              <a:rPr lang="en-US"/>
            </a:br>
            <a:r>
              <a:rPr lang="en-US"/>
              <a:t>MASTER TITLE STYLE</a:t>
            </a:r>
          </a:p>
        </p:txBody>
      </p:sp>
      <p:cxnSp>
        <p:nvCxnSpPr>
          <p:cNvPr id="11" name="Straight Connector 10">
            <a:extLst>
              <a:ext uri="{FF2B5EF4-FFF2-40B4-BE49-F238E27FC236}">
                <a16:creationId xmlns:a16="http://schemas.microsoft.com/office/drawing/2014/main" id="{F1A388D0-225C-D748-AD5F-6AFB0534BE91}"/>
              </a:ext>
            </a:extLst>
          </p:cNvPr>
          <p:cNvCxnSpPr>
            <a:cxnSpLocks/>
          </p:cNvCxnSpPr>
          <p:nvPr userDrawn="1"/>
        </p:nvCxnSpPr>
        <p:spPr>
          <a:xfrm>
            <a:off x="0" y="1491040"/>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62A1D1B6-1EFD-5044-935D-AE0167C7F31F}"/>
              </a:ext>
            </a:extLst>
          </p:cNvPr>
          <p:cNvCxnSpPr>
            <a:cxnSpLocks/>
          </p:cNvCxnSpPr>
          <p:nvPr userDrawn="1"/>
        </p:nvCxnSpPr>
        <p:spPr>
          <a:xfrm>
            <a:off x="404402" y="-61529"/>
            <a:ext cx="2806" cy="1959777"/>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F0706F4-9477-FE45-8F1D-5A0B85D7284E}"/>
              </a:ext>
            </a:extLst>
          </p:cNvPr>
          <p:cNvCxnSpPr>
            <a:cxnSpLocks/>
          </p:cNvCxnSpPr>
          <p:nvPr userDrawn="1"/>
        </p:nvCxnSpPr>
        <p:spPr>
          <a:xfrm>
            <a:off x="10525739" y="1066800"/>
            <a:ext cx="0" cy="831448"/>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15" name="Picture 14" descr="A picture containing text&#10;&#10;Description automatically generated">
            <a:extLst>
              <a:ext uri="{FF2B5EF4-FFF2-40B4-BE49-F238E27FC236}">
                <a16:creationId xmlns:a16="http://schemas.microsoft.com/office/drawing/2014/main" id="{7E7DA492-E426-5947-B6CD-EF34E533743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014077" y="252748"/>
            <a:ext cx="2866644" cy="384048"/>
          </a:xfrm>
          <a:prstGeom prst="rect">
            <a:avLst/>
          </a:prstGeom>
        </p:spPr>
      </p:pic>
    </p:spTree>
    <p:extLst>
      <p:ext uri="{BB962C8B-B14F-4D97-AF65-F5344CB8AC3E}">
        <p14:creationId xmlns:p14="http://schemas.microsoft.com/office/powerpoint/2010/main" val="1018804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500"/>
                                        <p:tgtEl>
                                          <p:spTgt spid="9"/>
                                        </p:tgtEl>
                                      </p:cBhvr>
                                    </p:animEffect>
                                  </p:childTnLst>
                                </p:cTn>
                              </p:par>
                            </p:childTnLst>
                          </p:cTn>
                        </p:par>
                        <p:par>
                          <p:cTn id="8" fill="hold">
                            <p:stCondLst>
                              <p:cond delay="1500"/>
                            </p:stCondLst>
                            <p:childTnLst>
                              <p:par>
                                <p:cTn id="9" presetID="22" presetClass="entr" presetSubtype="1"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up)">
                                      <p:cBhvr>
                                        <p:cTn id="11" dur="500"/>
                                        <p:tgtEl>
                                          <p:spTgt spid="12"/>
                                        </p:tgtEl>
                                      </p:cBhvr>
                                    </p:animEffect>
                                  </p:childTnLst>
                                </p:cTn>
                              </p:par>
                            </p:childTnLst>
                          </p:cTn>
                        </p:par>
                        <p:par>
                          <p:cTn id="12" fill="hold">
                            <p:stCondLst>
                              <p:cond delay="2000"/>
                            </p:stCondLst>
                            <p:childTnLst>
                              <p:par>
                                <p:cTn id="13" presetID="22" presetClass="entr" presetSubtype="8"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par>
                                <p:cTn id="16" presetID="22" presetClass="entr" presetSubtype="4" fill="hold"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down)">
                                      <p:cBhvr>
                                        <p:cTn id="1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7_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a:t>
            </a:fld>
            <a:endParaRPr lang="en-US"/>
          </a:p>
        </p:txBody>
      </p:sp>
      <p:sp>
        <p:nvSpPr>
          <p:cNvPr id="8" name="Footer Placeholder 4">
            <a:extLst>
              <a:ext uri="{FF2B5EF4-FFF2-40B4-BE49-F238E27FC236}">
                <a16:creationId xmlns:a16="http://schemas.microsoft.com/office/drawing/2014/main" id="{76DFE16C-656D-6B4E-BFF8-C776DA619937}"/>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spTree>
    <p:extLst>
      <p:ext uri="{BB962C8B-B14F-4D97-AF65-F5344CB8AC3E}">
        <p14:creationId xmlns:p14="http://schemas.microsoft.com/office/powerpoint/2010/main" val="234809176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5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977442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2_Blank">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3AE9CAAC-7937-1D4D-9862-E6C2CCE55E4E}"/>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r="-56"/>
          <a:stretch/>
        </p:blipFill>
        <p:spPr>
          <a:xfrm>
            <a:off x="-16723" y="2213021"/>
            <a:ext cx="12200406" cy="2296184"/>
          </a:xfrm>
          <a:prstGeom prst="rect">
            <a:avLst/>
          </a:prstGeom>
        </p:spPr>
      </p:pic>
      <p:sp>
        <p:nvSpPr>
          <p:cNvPr id="10" name="Rectangle 9">
            <a:extLst>
              <a:ext uri="{FF2B5EF4-FFF2-40B4-BE49-F238E27FC236}">
                <a16:creationId xmlns:a16="http://schemas.microsoft.com/office/drawing/2014/main" id="{D6F459D3-FF37-8249-A49A-D49496F8E58A}"/>
              </a:ext>
            </a:extLst>
          </p:cNvPr>
          <p:cNvSpPr/>
          <p:nvPr userDrawn="1"/>
        </p:nvSpPr>
        <p:spPr>
          <a:xfrm>
            <a:off x="8313" y="1185618"/>
            <a:ext cx="12182204" cy="10320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tx2"/>
                </a:solidFill>
              </a:ln>
              <a:solidFill>
                <a:schemeClr val="tx2"/>
              </a:solidFill>
            </a:endParaRPr>
          </a:p>
        </p:txBody>
      </p:sp>
      <p:sp>
        <p:nvSpPr>
          <p:cNvPr id="21" name="Rectangle 20">
            <a:extLst>
              <a:ext uri="{FF2B5EF4-FFF2-40B4-BE49-F238E27FC236}">
                <a16:creationId xmlns:a16="http://schemas.microsoft.com/office/drawing/2014/main" id="{F5BD078A-DB17-9943-9A52-3D3811F9CB8D}"/>
              </a:ext>
            </a:extLst>
          </p:cNvPr>
          <p:cNvSpPr/>
          <p:nvPr userDrawn="1"/>
        </p:nvSpPr>
        <p:spPr>
          <a:xfrm>
            <a:off x="-18203" y="3248357"/>
            <a:ext cx="12208720" cy="1275132"/>
          </a:xfrm>
          <a:prstGeom prst="rect">
            <a:avLst/>
          </a:prstGeom>
          <a:gradFill flip="none" rotWithShape="1">
            <a:gsLst>
              <a:gs pos="86000">
                <a:schemeClr val="tx2">
                  <a:alpha val="81000"/>
                </a:schemeClr>
              </a:gs>
              <a:gs pos="0">
                <a:schemeClr val="accent1">
                  <a:lumMod val="0"/>
                  <a:lumOff val="100000"/>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a:t>
            </a:fld>
            <a:endParaRPr lang="en-US"/>
          </a:p>
        </p:txBody>
      </p:sp>
      <p:sp>
        <p:nvSpPr>
          <p:cNvPr id="30" name="Footer Placeholder 4">
            <a:extLst>
              <a:ext uri="{FF2B5EF4-FFF2-40B4-BE49-F238E27FC236}">
                <a16:creationId xmlns:a16="http://schemas.microsoft.com/office/drawing/2014/main" id="{8321A79A-4963-E240-A0CB-19B3E15725FE}"/>
              </a:ext>
            </a:extLst>
          </p:cNvPr>
          <p:cNvSpPr>
            <a:spLocks noGrp="1"/>
          </p:cNvSpPr>
          <p:nvPr userDrawn="1">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54" name="Group 53">
            <a:extLst>
              <a:ext uri="{FF2B5EF4-FFF2-40B4-BE49-F238E27FC236}">
                <a16:creationId xmlns:a16="http://schemas.microsoft.com/office/drawing/2014/main" id="{2AB360B1-BA88-A445-B5B6-276EF426E0F0}"/>
              </a:ext>
            </a:extLst>
          </p:cNvPr>
          <p:cNvGrpSpPr/>
          <p:nvPr userDrawn="1"/>
        </p:nvGrpSpPr>
        <p:grpSpPr>
          <a:xfrm>
            <a:off x="-46300" y="1567583"/>
            <a:ext cx="12315464" cy="3060083"/>
            <a:chOff x="-46300" y="1567583"/>
            <a:chExt cx="12315464" cy="3060083"/>
          </a:xfrm>
        </p:grpSpPr>
        <p:cxnSp>
          <p:nvCxnSpPr>
            <p:cNvPr id="33" name="Straight Connector 32">
              <a:extLst>
                <a:ext uri="{FF2B5EF4-FFF2-40B4-BE49-F238E27FC236}">
                  <a16:creationId xmlns:a16="http://schemas.microsoft.com/office/drawing/2014/main" id="{BBBA4253-ADED-F140-9AAB-E5D768457E2A}"/>
                </a:ext>
              </a:extLst>
            </p:cNvPr>
            <p:cNvCxnSpPr>
              <a:cxnSpLocks/>
            </p:cNvCxnSpPr>
            <p:nvPr userDrawn="1"/>
          </p:nvCxnSpPr>
          <p:spPr>
            <a:xfrm>
              <a:off x="-46300" y="2223013"/>
              <a:ext cx="12315464"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96191728-D531-F04F-ABB1-868ECC86B841}"/>
                </a:ext>
              </a:extLst>
            </p:cNvPr>
            <p:cNvCxnSpPr>
              <a:cxnSpLocks/>
            </p:cNvCxnSpPr>
            <p:nvPr userDrawn="1"/>
          </p:nvCxnSpPr>
          <p:spPr>
            <a:xfrm>
              <a:off x="404402" y="1567583"/>
              <a:ext cx="0" cy="3060083"/>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30456B05-8028-DF46-BF36-CFD3CBD5B49D}"/>
                </a:ext>
              </a:extLst>
            </p:cNvPr>
            <p:cNvCxnSpPr>
              <a:cxnSpLocks/>
            </p:cNvCxnSpPr>
            <p:nvPr userDrawn="1"/>
          </p:nvCxnSpPr>
          <p:spPr>
            <a:xfrm>
              <a:off x="10525739" y="1934064"/>
              <a:ext cx="0" cy="2589427"/>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grpSp>
      <p:grpSp>
        <p:nvGrpSpPr>
          <p:cNvPr id="12" name="Group 11">
            <a:extLst>
              <a:ext uri="{FF2B5EF4-FFF2-40B4-BE49-F238E27FC236}">
                <a16:creationId xmlns:a16="http://schemas.microsoft.com/office/drawing/2014/main" id="{934CAD4C-99BE-5D49-8133-09692A543781}"/>
              </a:ext>
            </a:extLst>
          </p:cNvPr>
          <p:cNvGrpSpPr/>
          <p:nvPr userDrawn="1"/>
        </p:nvGrpSpPr>
        <p:grpSpPr>
          <a:xfrm>
            <a:off x="5415894" y="4350425"/>
            <a:ext cx="1297857" cy="346099"/>
            <a:chOff x="5136314" y="4604815"/>
            <a:chExt cx="1297857" cy="346099"/>
          </a:xfrm>
        </p:grpSpPr>
        <p:grpSp>
          <p:nvGrpSpPr>
            <p:cNvPr id="27" name="Grupo 59">
              <a:extLst>
                <a:ext uri="{FF2B5EF4-FFF2-40B4-BE49-F238E27FC236}">
                  <a16:creationId xmlns:a16="http://schemas.microsoft.com/office/drawing/2014/main" id="{B8154A60-5599-F743-AE52-E629E2B6FE47}"/>
                </a:ext>
              </a:extLst>
            </p:cNvPr>
            <p:cNvGrpSpPr/>
            <p:nvPr userDrawn="1"/>
          </p:nvGrpSpPr>
          <p:grpSpPr>
            <a:xfrm rot="5400000">
              <a:off x="5618729" y="4145412"/>
              <a:ext cx="330808" cy="1280195"/>
              <a:chOff x="704492" y="356149"/>
              <a:chExt cx="346363" cy="1340390"/>
            </a:xfrm>
          </p:grpSpPr>
          <p:sp>
            <p:nvSpPr>
              <p:cNvPr id="28" name="Trapezoid 23">
                <a:extLst>
                  <a:ext uri="{FF2B5EF4-FFF2-40B4-BE49-F238E27FC236}">
                    <a16:creationId xmlns:a16="http://schemas.microsoft.com/office/drawing/2014/main" id="{FA195646-AA75-F54D-8F5F-DB8E25E65C8C}"/>
                  </a:ext>
                </a:extLst>
              </p:cNvPr>
              <p:cNvSpPr/>
              <p:nvPr/>
            </p:nvSpPr>
            <p:spPr>
              <a:xfrm rot="6932527">
                <a:off x="522218" y="1236029"/>
                <a:ext cx="642784" cy="27823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rapezoid 21">
                <a:extLst>
                  <a:ext uri="{FF2B5EF4-FFF2-40B4-BE49-F238E27FC236}">
                    <a16:creationId xmlns:a16="http://schemas.microsoft.com/office/drawing/2014/main" id="{89ADC1DB-69A9-004F-8175-5F8ED15EEAD8}"/>
                  </a:ext>
                </a:extLst>
              </p:cNvPr>
              <p:cNvSpPr/>
              <p:nvPr/>
            </p:nvSpPr>
            <p:spPr>
              <a:xfrm rot="3564618">
                <a:off x="436847" y="688708"/>
                <a:ext cx="946567" cy="281449"/>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 name="Group 33">
              <a:extLst>
                <a:ext uri="{FF2B5EF4-FFF2-40B4-BE49-F238E27FC236}">
                  <a16:creationId xmlns:a16="http://schemas.microsoft.com/office/drawing/2014/main" id="{EEFD4C0C-5119-9D4A-8C1A-6DD06722886D}"/>
                </a:ext>
              </a:extLst>
            </p:cNvPr>
            <p:cNvGrpSpPr>
              <a:grpSpLocks noChangeAspect="1"/>
            </p:cNvGrpSpPr>
            <p:nvPr userDrawn="1"/>
          </p:nvGrpSpPr>
          <p:grpSpPr>
            <a:xfrm rot="5400000">
              <a:off x="5617981" y="4123148"/>
              <a:ext cx="334524" cy="1297857"/>
              <a:chOff x="10819113" y="-279033"/>
              <a:chExt cx="990401" cy="3832766"/>
            </a:xfrm>
            <a:solidFill>
              <a:schemeClr val="bg2"/>
            </a:solidFill>
          </p:grpSpPr>
          <p:sp>
            <p:nvSpPr>
              <p:cNvPr id="35" name="Trapezoid 23">
                <a:extLst>
                  <a:ext uri="{FF2B5EF4-FFF2-40B4-BE49-F238E27FC236}">
                    <a16:creationId xmlns:a16="http://schemas.microsoft.com/office/drawing/2014/main" id="{F738761C-67EE-234F-BD77-9A5E3115897C}"/>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rapezoid 21">
                <a:extLst>
                  <a:ext uri="{FF2B5EF4-FFF2-40B4-BE49-F238E27FC236}">
                    <a16:creationId xmlns:a16="http://schemas.microsoft.com/office/drawing/2014/main" id="{B2F682DE-02D3-2941-A76C-B0455AC150F0}"/>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38" name="Rectangle 23">
            <a:extLst>
              <a:ext uri="{FF2B5EF4-FFF2-40B4-BE49-F238E27FC236}">
                <a16:creationId xmlns:a16="http://schemas.microsoft.com/office/drawing/2014/main" id="{9EABD61E-23B5-5444-AFE4-52B20726D575}"/>
              </a:ext>
            </a:extLst>
          </p:cNvPr>
          <p:cNvSpPr/>
          <p:nvPr userDrawn="1"/>
        </p:nvSpPr>
        <p:spPr>
          <a:xfrm>
            <a:off x="-18203" y="1511521"/>
            <a:ext cx="12200407" cy="369629"/>
          </a:xfrm>
          <a:prstGeom prst="rect">
            <a:avLst/>
          </a:prstGeom>
        </p:spPr>
        <p:txBody>
          <a:bodyPr wrap="square">
            <a:spAutoFit/>
          </a:bodyPr>
          <a:lstStyle/>
          <a:p>
            <a:pPr algn="ctr">
              <a:lnSpc>
                <a:spcPts val="3460"/>
              </a:lnSpc>
            </a:pPr>
            <a:r>
              <a:rPr lang="en-US" sz="3800" b="1" spc="-50">
                <a:solidFill>
                  <a:schemeClr val="bg1"/>
                </a:solidFill>
              </a:rPr>
              <a:t>THANK YOU</a:t>
            </a:r>
            <a:endParaRPr lang="en-US" sz="3800" b="1">
              <a:solidFill>
                <a:schemeClr val="bg1"/>
              </a:solidFill>
            </a:endParaRPr>
          </a:p>
        </p:txBody>
      </p:sp>
      <p:pic>
        <p:nvPicPr>
          <p:cNvPr id="24" name="Picture 23" descr="Icon&#10;&#10;Description automatically generated">
            <a:extLst>
              <a:ext uri="{FF2B5EF4-FFF2-40B4-BE49-F238E27FC236}">
                <a16:creationId xmlns:a16="http://schemas.microsoft.com/office/drawing/2014/main" id="{0B823CD7-86F4-ED40-96CB-C50A6BD24F09}"/>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229931" y="5215558"/>
            <a:ext cx="1678399" cy="292608"/>
          </a:xfrm>
          <a:prstGeom prst="rect">
            <a:avLst/>
          </a:prstGeom>
        </p:spPr>
      </p:pic>
    </p:spTree>
    <p:extLst>
      <p:ext uri="{BB962C8B-B14F-4D97-AF65-F5344CB8AC3E}">
        <p14:creationId xmlns:p14="http://schemas.microsoft.com/office/powerpoint/2010/main" val="3904812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19_Blank">
    <p:spTree>
      <p:nvGrpSpPr>
        <p:cNvPr id="1" name=""/>
        <p:cNvGrpSpPr/>
        <p:nvPr/>
      </p:nvGrpSpPr>
      <p:grpSpPr>
        <a:xfrm>
          <a:off x="0" y="0"/>
          <a:ext cx="0" cy="0"/>
          <a:chOff x="0" y="0"/>
          <a:chExt cx="0" cy="0"/>
        </a:xfrm>
      </p:grpSpPr>
      <p:sp>
        <p:nvSpPr>
          <p:cNvPr id="36" name="TextBox 35">
            <a:extLst>
              <a:ext uri="{FF2B5EF4-FFF2-40B4-BE49-F238E27FC236}">
                <a16:creationId xmlns:a16="http://schemas.microsoft.com/office/drawing/2014/main" id="{2B89B87D-BCD5-7A49-AF99-FAF3668FCDBD}"/>
              </a:ext>
            </a:extLst>
          </p:cNvPr>
          <p:cNvSpPr txBox="1"/>
          <p:nvPr userDrawn="1"/>
        </p:nvSpPr>
        <p:spPr>
          <a:xfrm>
            <a:off x="558920" y="3859919"/>
            <a:ext cx="8114354" cy="307777"/>
          </a:xfrm>
          <a:prstGeom prst="rect">
            <a:avLst/>
          </a:prstGeom>
          <a:noFill/>
        </p:spPr>
        <p:txBody>
          <a:bodyPr wrap="square" rtlCol="0">
            <a:spAutoFit/>
          </a:bodyPr>
          <a:lstStyle/>
          <a:p>
            <a:r>
              <a:rPr lang="en-US" sz="1400" b="0">
                <a:solidFill>
                  <a:schemeClr val="tx2"/>
                </a:solidFill>
              </a:rPr>
              <a:t>STACKED:</a:t>
            </a:r>
            <a:endParaRPr lang="en-US" sz="1400" b="0">
              <a:solidFill>
                <a:schemeClr val="tx2"/>
              </a:solidFill>
              <a:latin typeface="+mn-lt"/>
              <a:ea typeface="Arial Narrow" charset="0"/>
              <a:cs typeface="Arial Narrow" charset="0"/>
            </a:endParaRPr>
          </a:p>
        </p:txBody>
      </p:sp>
      <p:sp>
        <p:nvSpPr>
          <p:cNvPr id="37" name="TextBox 36">
            <a:extLst>
              <a:ext uri="{FF2B5EF4-FFF2-40B4-BE49-F238E27FC236}">
                <a16:creationId xmlns:a16="http://schemas.microsoft.com/office/drawing/2014/main" id="{1AA7946D-8FEF-9449-BCBA-1800982C54C8}"/>
              </a:ext>
            </a:extLst>
          </p:cNvPr>
          <p:cNvSpPr txBox="1"/>
          <p:nvPr userDrawn="1"/>
        </p:nvSpPr>
        <p:spPr>
          <a:xfrm>
            <a:off x="542614" y="4892265"/>
            <a:ext cx="8114354" cy="307777"/>
          </a:xfrm>
          <a:prstGeom prst="rect">
            <a:avLst/>
          </a:prstGeom>
          <a:noFill/>
        </p:spPr>
        <p:txBody>
          <a:bodyPr wrap="square" rtlCol="0">
            <a:spAutoFit/>
          </a:bodyPr>
          <a:lstStyle/>
          <a:p>
            <a:r>
              <a:rPr lang="en-US" sz="1400" b="0">
                <a:solidFill>
                  <a:schemeClr val="tx2"/>
                </a:solidFill>
              </a:rPr>
              <a:t>HORIZONTAL:</a:t>
            </a:r>
            <a:endParaRPr lang="en-US" sz="1400" b="0">
              <a:solidFill>
                <a:schemeClr val="tx2"/>
              </a:solidFill>
              <a:latin typeface="+mn-lt"/>
              <a:ea typeface="Arial Narrow" charset="0"/>
              <a:cs typeface="Arial Narrow" charset="0"/>
            </a:endParaRPr>
          </a:p>
        </p:txBody>
      </p:sp>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a:t>
            </a:fld>
            <a:endParaRPr lang="en-US"/>
          </a:p>
        </p:txBody>
      </p:sp>
      <p:sp>
        <p:nvSpPr>
          <p:cNvPr id="5" name="Footer Placeholder 4">
            <a:extLst>
              <a:ext uri="{FF2B5EF4-FFF2-40B4-BE49-F238E27FC236}">
                <a16:creationId xmlns:a16="http://schemas.microsoft.com/office/drawing/2014/main" id="{56CD855B-A7E9-7E48-A7DE-8086A8C2AEDB}"/>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6" name="Group 15">
            <a:extLst>
              <a:ext uri="{FF2B5EF4-FFF2-40B4-BE49-F238E27FC236}">
                <a16:creationId xmlns:a16="http://schemas.microsoft.com/office/drawing/2014/main" id="{580BB7CF-116E-6844-B557-356D8DF7718B}"/>
              </a:ext>
            </a:extLst>
          </p:cNvPr>
          <p:cNvGrpSpPr/>
          <p:nvPr userDrawn="1"/>
        </p:nvGrpSpPr>
        <p:grpSpPr>
          <a:xfrm>
            <a:off x="695439" y="370423"/>
            <a:ext cx="346362" cy="1340390"/>
            <a:chOff x="10819113" y="-279033"/>
            <a:chExt cx="990401" cy="3832766"/>
          </a:xfrm>
          <a:solidFill>
            <a:schemeClr val="bg2"/>
          </a:solidFill>
        </p:grpSpPr>
        <p:sp>
          <p:nvSpPr>
            <p:cNvPr id="17" name="Trapezoid 23">
              <a:extLst>
                <a:ext uri="{FF2B5EF4-FFF2-40B4-BE49-F238E27FC236}">
                  <a16:creationId xmlns:a16="http://schemas.microsoft.com/office/drawing/2014/main" id="{2556256D-91BD-D84A-952E-A7504204216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apezoid 21">
              <a:extLst>
                <a:ext uri="{FF2B5EF4-FFF2-40B4-BE49-F238E27FC236}">
                  <a16:creationId xmlns:a16="http://schemas.microsoft.com/office/drawing/2014/main" id="{5CA104CF-7CDA-1E46-A6EA-E43B01213587}"/>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TextBox 18">
            <a:extLst>
              <a:ext uri="{FF2B5EF4-FFF2-40B4-BE49-F238E27FC236}">
                <a16:creationId xmlns:a16="http://schemas.microsoft.com/office/drawing/2014/main" id="{6BFD1F4C-FF61-F04F-95B9-7ED1C6B9B001}"/>
              </a:ext>
            </a:extLst>
          </p:cNvPr>
          <p:cNvSpPr txBox="1"/>
          <p:nvPr userDrawn="1"/>
        </p:nvSpPr>
        <p:spPr>
          <a:xfrm>
            <a:off x="1303488" y="702014"/>
            <a:ext cx="10806394" cy="646331"/>
          </a:xfrm>
          <a:prstGeom prst="rect">
            <a:avLst/>
          </a:prstGeom>
          <a:noFill/>
        </p:spPr>
        <p:txBody>
          <a:bodyPr wrap="square" rtlCol="0">
            <a:spAutoFit/>
          </a:bodyPr>
          <a:lstStyle/>
          <a:p>
            <a:r>
              <a:rPr lang="en-US" sz="3600" b="1">
                <a:solidFill>
                  <a:schemeClr val="tx2"/>
                </a:solidFill>
              </a:rPr>
              <a:t>BEFORE YOU BEGIN – TAGLINE</a:t>
            </a:r>
          </a:p>
        </p:txBody>
      </p:sp>
      <p:sp>
        <p:nvSpPr>
          <p:cNvPr id="20" name="TextBox 19">
            <a:extLst>
              <a:ext uri="{FF2B5EF4-FFF2-40B4-BE49-F238E27FC236}">
                <a16:creationId xmlns:a16="http://schemas.microsoft.com/office/drawing/2014/main" id="{D3C6AF2E-1A5C-E949-A1B7-C64CFDE50556}"/>
              </a:ext>
            </a:extLst>
          </p:cNvPr>
          <p:cNvSpPr txBox="1"/>
          <p:nvPr userDrawn="1"/>
        </p:nvSpPr>
        <p:spPr>
          <a:xfrm>
            <a:off x="8787384" y="2286000"/>
            <a:ext cx="3193945" cy="3801753"/>
          </a:xfrm>
          <a:prstGeom prst="rect">
            <a:avLst/>
          </a:prstGeom>
          <a:noFill/>
        </p:spPr>
        <p:txBody>
          <a:bodyPr wrap="square" rtlCol="0">
            <a:spAutoFit/>
          </a:bodyPr>
          <a:lstStyle/>
          <a:p>
            <a:endParaRPr lang="en-US"/>
          </a:p>
        </p:txBody>
      </p:sp>
      <p:sp>
        <p:nvSpPr>
          <p:cNvPr id="21" name="TextBox 20">
            <a:extLst>
              <a:ext uri="{FF2B5EF4-FFF2-40B4-BE49-F238E27FC236}">
                <a16:creationId xmlns:a16="http://schemas.microsoft.com/office/drawing/2014/main" id="{6CDD1CA3-6173-C942-BB0C-1EC6746C053A}"/>
              </a:ext>
            </a:extLst>
          </p:cNvPr>
          <p:cNvSpPr txBox="1"/>
          <p:nvPr userDrawn="1"/>
        </p:nvSpPr>
        <p:spPr>
          <a:xfrm>
            <a:off x="8969907" y="2160879"/>
            <a:ext cx="3066239" cy="3539430"/>
          </a:xfrm>
          <a:prstGeom prst="rect">
            <a:avLst/>
          </a:prstGeom>
          <a:noFill/>
        </p:spPr>
        <p:txBody>
          <a:bodyPr wrap="square" rtlCol="0">
            <a:spAutoFit/>
          </a:bodyPr>
          <a:lstStyle/>
          <a:p>
            <a:r>
              <a:rPr lang="en-US" sz="1400"/>
              <a:t>MAKE SURE TO ALWAYS LEAVE</a:t>
            </a:r>
            <a:br>
              <a:rPr lang="en-US" sz="1400"/>
            </a:br>
            <a:r>
              <a:rPr lang="en-US" sz="1400"/>
              <a:t>A “M” WORTH OF WHITE OR NEGATIVE SPACE AROUND</a:t>
            </a:r>
            <a:br>
              <a:rPr lang="en-US" sz="1400"/>
            </a:br>
            <a:r>
              <a:rPr lang="en-US" sz="1400"/>
              <a:t>THE TAGLINE.</a:t>
            </a:r>
          </a:p>
          <a:p>
            <a:endParaRPr lang="en-US" sz="1400"/>
          </a:p>
          <a:p>
            <a:r>
              <a:rPr lang="en-US" sz="1400">
                <a:ea typeface="Arial Narrow" charset="0"/>
                <a:cs typeface="Arial Narrow" charset="0"/>
              </a:rPr>
              <a:t>It is important that any reduction</a:t>
            </a:r>
            <a:br>
              <a:rPr lang="en-US" sz="1400">
                <a:ea typeface="Arial Narrow" charset="0"/>
                <a:cs typeface="Arial Narrow" charset="0"/>
              </a:rPr>
            </a:br>
            <a:r>
              <a:rPr lang="en-US" sz="1400">
                <a:ea typeface="Arial Narrow" charset="0"/>
                <a:cs typeface="Arial Narrow" charset="0"/>
              </a:rPr>
              <a:t>or enlargement of the tagline artwork be done proportionately. No horizontal or vertical distortion</a:t>
            </a:r>
            <a:br>
              <a:rPr lang="en-US" sz="1400">
                <a:ea typeface="Arial Narrow" charset="0"/>
                <a:cs typeface="Arial Narrow" charset="0"/>
              </a:rPr>
            </a:br>
            <a:r>
              <a:rPr lang="en-US" sz="1400">
                <a:ea typeface="Arial Narrow" charset="0"/>
                <a:cs typeface="Arial Narrow" charset="0"/>
              </a:rPr>
              <a:t>is permitted.</a:t>
            </a:r>
          </a:p>
          <a:p>
            <a:endParaRPr lang="en-US" sz="1400"/>
          </a:p>
          <a:p>
            <a:r>
              <a:rPr lang="en-US" sz="1400" b="1">
                <a:ea typeface="Arial Narrow" charset="0"/>
                <a:cs typeface="Arial Narrow" charset="0"/>
              </a:rPr>
              <a:t>Please visit the </a:t>
            </a:r>
            <a:r>
              <a:rPr lang="en-US" sz="1400" b="1">
                <a:ea typeface="Arial Narrow" charset="0"/>
                <a:cs typeface="Arial Narrow" charset="0"/>
                <a:hlinkClick r:id="rId2"/>
              </a:rPr>
              <a:t>Brand Strategy Page on JabilWeb </a:t>
            </a:r>
            <a:r>
              <a:rPr lang="en-US" sz="1400" b="1">
                <a:ea typeface="Arial Narrow" charset="0"/>
                <a:cs typeface="Arial Narrow" charset="0"/>
              </a:rPr>
              <a:t>to download all approved logos, tagline artwork and complete Jabil Corporate Brand GWEBdelines.</a:t>
            </a:r>
          </a:p>
        </p:txBody>
      </p:sp>
      <p:sp>
        <p:nvSpPr>
          <p:cNvPr id="2" name="Rectangle 1">
            <a:extLst>
              <a:ext uri="{FF2B5EF4-FFF2-40B4-BE49-F238E27FC236}">
                <a16:creationId xmlns:a16="http://schemas.microsoft.com/office/drawing/2014/main" id="{A2A56F86-AB75-9D4C-87EE-CB961246B115}"/>
              </a:ext>
            </a:extLst>
          </p:cNvPr>
          <p:cNvSpPr/>
          <p:nvPr userDrawn="1"/>
        </p:nvSpPr>
        <p:spPr>
          <a:xfrm>
            <a:off x="1303488" y="1308464"/>
            <a:ext cx="9329069" cy="307777"/>
          </a:xfrm>
          <a:prstGeom prst="rect">
            <a:avLst/>
          </a:prstGeom>
        </p:spPr>
        <p:txBody>
          <a:bodyPr wrap="square">
            <a:spAutoFit/>
          </a:bodyPr>
          <a:lstStyle/>
          <a:p>
            <a:r>
              <a:rPr lang="en-US" sz="1400"/>
              <a:t>Copy and paste logo options by accessing the Slide Master View</a:t>
            </a:r>
            <a:endParaRPr lang="en-US" sz="1400" b="1">
              <a:solidFill>
                <a:schemeClr val="tx2"/>
              </a:solidFill>
            </a:endParaRPr>
          </a:p>
        </p:txBody>
      </p:sp>
      <p:sp>
        <p:nvSpPr>
          <p:cNvPr id="61" name="TextBox 60">
            <a:extLst>
              <a:ext uri="{FF2B5EF4-FFF2-40B4-BE49-F238E27FC236}">
                <a16:creationId xmlns:a16="http://schemas.microsoft.com/office/drawing/2014/main" id="{80B99AAB-BF13-ED44-B15A-4F8120C46879}"/>
              </a:ext>
            </a:extLst>
          </p:cNvPr>
          <p:cNvSpPr txBox="1"/>
          <p:nvPr userDrawn="1"/>
        </p:nvSpPr>
        <p:spPr>
          <a:xfrm>
            <a:off x="583872" y="2160879"/>
            <a:ext cx="7840461" cy="1169551"/>
          </a:xfrm>
          <a:prstGeom prst="rect">
            <a:avLst/>
          </a:prstGeom>
          <a:noFill/>
        </p:spPr>
        <p:txBody>
          <a:bodyPr wrap="square" rtlCol="0">
            <a:spAutoFit/>
          </a:bodyPr>
          <a:lstStyle/>
          <a:p>
            <a:r>
              <a:rPr lang="en-US" sz="1400"/>
              <a:t>TAGLINE OPTIONS </a:t>
            </a:r>
          </a:p>
          <a:p>
            <a:r>
              <a:rPr lang="en-US" sz="1400"/>
              <a:t>When using the tagline alone, it should be stacked and left justified, or horizontal in a single line. Only the below tagline options are available for use. Please do not use any additional configurations. </a:t>
            </a:r>
            <a:r>
              <a:rPr lang="en-US" sz="1400" b="0" i="0" kern="1200">
                <a:solidFill>
                  <a:schemeClr val="tx1"/>
                </a:solidFill>
                <a:effectLst/>
                <a:latin typeface="+mn-lt"/>
                <a:ea typeface="+mn-ea"/>
                <a:cs typeface="+mn-cs"/>
              </a:rPr>
              <a:t>Do not manually type the tagline. Always use the provided artwork files.</a:t>
            </a:r>
            <a:endParaRPr lang="en-US" sz="1400">
              <a:latin typeface="+mn-lt"/>
              <a:ea typeface="Arial Narrow" charset="0"/>
              <a:cs typeface="Arial Narrow" charset="0"/>
            </a:endParaRPr>
          </a:p>
        </p:txBody>
      </p:sp>
      <p:pic>
        <p:nvPicPr>
          <p:cNvPr id="23" name="Picture 22">
            <a:extLst>
              <a:ext uri="{FF2B5EF4-FFF2-40B4-BE49-F238E27FC236}">
                <a16:creationId xmlns:a16="http://schemas.microsoft.com/office/drawing/2014/main" id="{7F59A4C8-FE5F-864E-8773-8B45270C106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2327462" y="4901831"/>
            <a:ext cx="5665389" cy="292608"/>
          </a:xfrm>
          <a:prstGeom prst="rect">
            <a:avLst/>
          </a:prstGeom>
        </p:spPr>
      </p:pic>
      <p:pic>
        <p:nvPicPr>
          <p:cNvPr id="24" name="Picture 23" descr="A close up of a sign&#10;&#10;Description automatically generated">
            <a:extLst>
              <a:ext uri="{FF2B5EF4-FFF2-40B4-BE49-F238E27FC236}">
                <a16:creationId xmlns:a16="http://schemas.microsoft.com/office/drawing/2014/main" id="{DBA4719B-34DD-064F-B21D-F79504E3CD46}"/>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2327462" y="3716460"/>
            <a:ext cx="2983012" cy="612648"/>
          </a:xfrm>
          <a:prstGeom prst="rect">
            <a:avLst/>
          </a:prstGeom>
        </p:spPr>
      </p:pic>
    </p:spTree>
    <p:extLst>
      <p:ext uri="{BB962C8B-B14F-4D97-AF65-F5344CB8AC3E}">
        <p14:creationId xmlns:p14="http://schemas.microsoft.com/office/powerpoint/2010/main" val="180818186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3_Blank">
    <p:spTree>
      <p:nvGrpSpPr>
        <p:cNvPr id="1" name=""/>
        <p:cNvGrpSpPr/>
        <p:nvPr/>
      </p:nvGrpSpPr>
      <p:grpSpPr>
        <a:xfrm>
          <a:off x="0" y="0"/>
          <a:ext cx="0" cy="0"/>
          <a:chOff x="0" y="0"/>
          <a:chExt cx="0" cy="0"/>
        </a:xfrm>
      </p:grpSpPr>
      <p:pic>
        <p:nvPicPr>
          <p:cNvPr id="3" name="Picture 2" descr="A picture containing bird, snow, water, flying&#10;&#10;Description automatically generated">
            <a:extLst>
              <a:ext uri="{FF2B5EF4-FFF2-40B4-BE49-F238E27FC236}">
                <a16:creationId xmlns:a16="http://schemas.microsoft.com/office/drawing/2014/main" id="{1AC3D840-20B6-CC41-856B-B2E4055ACB9D}"/>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2518" y="2118835"/>
            <a:ext cx="12216465" cy="2404653"/>
          </a:xfrm>
          <a:prstGeom prst="rect">
            <a:avLst/>
          </a:prstGeom>
        </p:spPr>
      </p:pic>
      <p:sp>
        <p:nvSpPr>
          <p:cNvPr id="49" name="Rectangle 48">
            <a:extLst>
              <a:ext uri="{FF2B5EF4-FFF2-40B4-BE49-F238E27FC236}">
                <a16:creationId xmlns:a16="http://schemas.microsoft.com/office/drawing/2014/main" id="{60FE8236-97A0-5B47-B26B-2D49F2CD6B50}"/>
              </a:ext>
            </a:extLst>
          </p:cNvPr>
          <p:cNvSpPr/>
          <p:nvPr userDrawn="1"/>
        </p:nvSpPr>
        <p:spPr>
          <a:xfrm>
            <a:off x="-18203" y="3150893"/>
            <a:ext cx="12208720" cy="1372595"/>
          </a:xfrm>
          <a:prstGeom prst="rect">
            <a:avLst/>
          </a:prstGeom>
          <a:gradFill flip="none" rotWithShape="1">
            <a:gsLst>
              <a:gs pos="86000">
                <a:schemeClr val="tx2">
                  <a:alpha val="81000"/>
                </a:schemeClr>
              </a:gs>
              <a:gs pos="0">
                <a:schemeClr val="accent1">
                  <a:lumMod val="0"/>
                  <a:lumOff val="100000"/>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a:t>
            </a:fld>
            <a:endParaRPr lang="en-US"/>
          </a:p>
        </p:txBody>
      </p:sp>
      <p:sp>
        <p:nvSpPr>
          <p:cNvPr id="13" name="Rectangle 23">
            <a:extLst>
              <a:ext uri="{FF2B5EF4-FFF2-40B4-BE49-F238E27FC236}">
                <a16:creationId xmlns:a16="http://schemas.microsoft.com/office/drawing/2014/main" id="{09484393-2D51-494C-8186-1E1545114486}"/>
              </a:ext>
            </a:extLst>
          </p:cNvPr>
          <p:cNvSpPr/>
          <p:nvPr userDrawn="1"/>
        </p:nvSpPr>
        <p:spPr>
          <a:xfrm>
            <a:off x="-16720" y="1330726"/>
            <a:ext cx="12200407" cy="541174"/>
          </a:xfrm>
          <a:prstGeom prst="rect">
            <a:avLst/>
          </a:prstGeom>
        </p:spPr>
        <p:txBody>
          <a:bodyPr wrap="square">
            <a:spAutoFit/>
          </a:bodyPr>
          <a:lstStyle/>
          <a:p>
            <a:pPr algn="ctr">
              <a:lnSpc>
                <a:spcPts val="3460"/>
              </a:lnSpc>
            </a:pPr>
            <a:r>
              <a:rPr lang="en-US" sz="3800" b="1" spc="-50">
                <a:solidFill>
                  <a:schemeClr val="bg1"/>
                </a:solidFill>
              </a:rPr>
              <a:t>THANK YOU</a:t>
            </a:r>
            <a:endParaRPr lang="en-US" sz="3800" b="1">
              <a:solidFill>
                <a:schemeClr val="bg1"/>
              </a:solidFill>
            </a:endParaRPr>
          </a:p>
        </p:txBody>
      </p:sp>
      <p:sp>
        <p:nvSpPr>
          <p:cNvPr id="30" name="Footer Placeholder 4">
            <a:extLst>
              <a:ext uri="{FF2B5EF4-FFF2-40B4-BE49-F238E27FC236}">
                <a16:creationId xmlns:a16="http://schemas.microsoft.com/office/drawing/2014/main" id="{8321A79A-4963-E240-A0CB-19B3E15725FE}"/>
              </a:ext>
            </a:extLst>
          </p:cNvPr>
          <p:cNvSpPr>
            <a:spLocks noGrp="1"/>
          </p:cNvSpPr>
          <p:nvPr userDrawn="1">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2" name="Group 11">
            <a:extLst>
              <a:ext uri="{FF2B5EF4-FFF2-40B4-BE49-F238E27FC236}">
                <a16:creationId xmlns:a16="http://schemas.microsoft.com/office/drawing/2014/main" id="{934CAD4C-99BE-5D49-8133-09692A543781}"/>
              </a:ext>
            </a:extLst>
          </p:cNvPr>
          <p:cNvGrpSpPr/>
          <p:nvPr userDrawn="1"/>
        </p:nvGrpSpPr>
        <p:grpSpPr>
          <a:xfrm>
            <a:off x="5415894" y="4350425"/>
            <a:ext cx="1297857" cy="346099"/>
            <a:chOff x="5136314" y="4604815"/>
            <a:chExt cx="1297857" cy="346099"/>
          </a:xfrm>
        </p:grpSpPr>
        <p:grpSp>
          <p:nvGrpSpPr>
            <p:cNvPr id="27" name="Grupo 59">
              <a:extLst>
                <a:ext uri="{FF2B5EF4-FFF2-40B4-BE49-F238E27FC236}">
                  <a16:creationId xmlns:a16="http://schemas.microsoft.com/office/drawing/2014/main" id="{B8154A60-5599-F743-AE52-E629E2B6FE47}"/>
                </a:ext>
              </a:extLst>
            </p:cNvPr>
            <p:cNvGrpSpPr/>
            <p:nvPr userDrawn="1"/>
          </p:nvGrpSpPr>
          <p:grpSpPr>
            <a:xfrm rot="5400000">
              <a:off x="5618729" y="4145412"/>
              <a:ext cx="330808" cy="1280195"/>
              <a:chOff x="704492" y="356149"/>
              <a:chExt cx="346363" cy="1340390"/>
            </a:xfrm>
          </p:grpSpPr>
          <p:sp>
            <p:nvSpPr>
              <p:cNvPr id="28" name="Trapezoid 23">
                <a:extLst>
                  <a:ext uri="{FF2B5EF4-FFF2-40B4-BE49-F238E27FC236}">
                    <a16:creationId xmlns:a16="http://schemas.microsoft.com/office/drawing/2014/main" id="{FA195646-AA75-F54D-8F5F-DB8E25E65C8C}"/>
                  </a:ext>
                </a:extLst>
              </p:cNvPr>
              <p:cNvSpPr/>
              <p:nvPr/>
            </p:nvSpPr>
            <p:spPr>
              <a:xfrm rot="6932527">
                <a:off x="522218" y="1236029"/>
                <a:ext cx="642784" cy="27823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rapezoid 21">
                <a:extLst>
                  <a:ext uri="{FF2B5EF4-FFF2-40B4-BE49-F238E27FC236}">
                    <a16:creationId xmlns:a16="http://schemas.microsoft.com/office/drawing/2014/main" id="{89ADC1DB-69A9-004F-8175-5F8ED15EEAD8}"/>
                  </a:ext>
                </a:extLst>
              </p:cNvPr>
              <p:cNvSpPr/>
              <p:nvPr/>
            </p:nvSpPr>
            <p:spPr>
              <a:xfrm rot="3564618">
                <a:off x="436847" y="688708"/>
                <a:ext cx="946567" cy="281449"/>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 name="Group 33">
              <a:extLst>
                <a:ext uri="{FF2B5EF4-FFF2-40B4-BE49-F238E27FC236}">
                  <a16:creationId xmlns:a16="http://schemas.microsoft.com/office/drawing/2014/main" id="{EEFD4C0C-5119-9D4A-8C1A-6DD06722886D}"/>
                </a:ext>
              </a:extLst>
            </p:cNvPr>
            <p:cNvGrpSpPr>
              <a:grpSpLocks noChangeAspect="1"/>
            </p:cNvGrpSpPr>
            <p:nvPr userDrawn="1"/>
          </p:nvGrpSpPr>
          <p:grpSpPr>
            <a:xfrm rot="5400000">
              <a:off x="5617981" y="4123148"/>
              <a:ext cx="334524" cy="1297857"/>
              <a:chOff x="10819113" y="-279033"/>
              <a:chExt cx="990401" cy="3832766"/>
            </a:xfrm>
            <a:solidFill>
              <a:schemeClr val="bg2"/>
            </a:solidFill>
          </p:grpSpPr>
          <p:sp>
            <p:nvSpPr>
              <p:cNvPr id="35" name="Trapezoid 23">
                <a:extLst>
                  <a:ext uri="{FF2B5EF4-FFF2-40B4-BE49-F238E27FC236}">
                    <a16:creationId xmlns:a16="http://schemas.microsoft.com/office/drawing/2014/main" id="{F738761C-67EE-234F-BD77-9A5E3115897C}"/>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rapezoid 21">
                <a:extLst>
                  <a:ext uri="{FF2B5EF4-FFF2-40B4-BE49-F238E27FC236}">
                    <a16:creationId xmlns:a16="http://schemas.microsoft.com/office/drawing/2014/main" id="{B2F682DE-02D3-2941-A76C-B0455AC150F0}"/>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3" name="Rectangle 22">
            <a:extLst>
              <a:ext uri="{FF2B5EF4-FFF2-40B4-BE49-F238E27FC236}">
                <a16:creationId xmlns:a16="http://schemas.microsoft.com/office/drawing/2014/main" id="{BD5C0610-2EF5-B64B-A856-EF711F5A06FF}"/>
              </a:ext>
            </a:extLst>
          </p:cNvPr>
          <p:cNvSpPr/>
          <p:nvPr userDrawn="1"/>
        </p:nvSpPr>
        <p:spPr>
          <a:xfrm>
            <a:off x="-18204" y="1185618"/>
            <a:ext cx="12227835" cy="103205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tx2"/>
                </a:solidFill>
              </a:ln>
              <a:solidFill>
                <a:schemeClr val="tx2"/>
              </a:solidFill>
            </a:endParaRPr>
          </a:p>
        </p:txBody>
      </p:sp>
      <p:grpSp>
        <p:nvGrpSpPr>
          <p:cNvPr id="40" name="Group 39">
            <a:extLst>
              <a:ext uri="{FF2B5EF4-FFF2-40B4-BE49-F238E27FC236}">
                <a16:creationId xmlns:a16="http://schemas.microsoft.com/office/drawing/2014/main" id="{B84C4493-DD74-1E4F-9A7C-DEF10649406B}"/>
              </a:ext>
            </a:extLst>
          </p:cNvPr>
          <p:cNvGrpSpPr/>
          <p:nvPr userDrawn="1"/>
        </p:nvGrpSpPr>
        <p:grpSpPr>
          <a:xfrm>
            <a:off x="0" y="1567583"/>
            <a:ext cx="12190517" cy="2981450"/>
            <a:chOff x="0" y="1567583"/>
            <a:chExt cx="12190517" cy="2981450"/>
          </a:xfrm>
        </p:grpSpPr>
        <p:cxnSp>
          <p:nvCxnSpPr>
            <p:cNvPr id="41" name="Straight Connector 40">
              <a:extLst>
                <a:ext uri="{FF2B5EF4-FFF2-40B4-BE49-F238E27FC236}">
                  <a16:creationId xmlns:a16="http://schemas.microsoft.com/office/drawing/2014/main" id="{69DA2978-F060-874B-B8E4-20A88D12F4B2}"/>
                </a:ext>
              </a:extLst>
            </p:cNvPr>
            <p:cNvCxnSpPr>
              <a:cxnSpLocks/>
            </p:cNvCxnSpPr>
            <p:nvPr userDrawn="1"/>
          </p:nvCxnSpPr>
          <p:spPr>
            <a:xfrm>
              <a:off x="0" y="2223013"/>
              <a:ext cx="12190517"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A50E95B5-670E-9C4D-BE28-5E3E7FB80515}"/>
                </a:ext>
              </a:extLst>
            </p:cNvPr>
            <p:cNvCxnSpPr>
              <a:cxnSpLocks/>
            </p:cNvCxnSpPr>
            <p:nvPr userDrawn="1"/>
          </p:nvCxnSpPr>
          <p:spPr>
            <a:xfrm>
              <a:off x="404402" y="1567583"/>
              <a:ext cx="0" cy="298145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9C92E593-6986-9F4C-B08A-AAB9B1BB23CA}"/>
                </a:ext>
              </a:extLst>
            </p:cNvPr>
            <p:cNvCxnSpPr>
              <a:cxnSpLocks/>
            </p:cNvCxnSpPr>
            <p:nvPr userDrawn="1"/>
          </p:nvCxnSpPr>
          <p:spPr>
            <a:xfrm>
              <a:off x="10525739" y="1934064"/>
              <a:ext cx="0" cy="2589427"/>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grpSp>
      <p:sp>
        <p:nvSpPr>
          <p:cNvPr id="44" name="Rectangle 23">
            <a:extLst>
              <a:ext uri="{FF2B5EF4-FFF2-40B4-BE49-F238E27FC236}">
                <a16:creationId xmlns:a16="http://schemas.microsoft.com/office/drawing/2014/main" id="{0AF24DAD-2D4A-CB48-86EF-05889034A252}"/>
              </a:ext>
            </a:extLst>
          </p:cNvPr>
          <p:cNvSpPr/>
          <p:nvPr userDrawn="1"/>
        </p:nvSpPr>
        <p:spPr>
          <a:xfrm>
            <a:off x="-18203" y="1511521"/>
            <a:ext cx="12200407" cy="369629"/>
          </a:xfrm>
          <a:prstGeom prst="rect">
            <a:avLst/>
          </a:prstGeom>
        </p:spPr>
        <p:txBody>
          <a:bodyPr wrap="square">
            <a:spAutoFit/>
          </a:bodyPr>
          <a:lstStyle/>
          <a:p>
            <a:pPr algn="ctr">
              <a:lnSpc>
                <a:spcPts val="3460"/>
              </a:lnSpc>
            </a:pPr>
            <a:r>
              <a:rPr lang="en-US" sz="3800" b="1" spc="-50">
                <a:solidFill>
                  <a:schemeClr val="bg1"/>
                </a:solidFill>
              </a:rPr>
              <a:t>THANK YOU</a:t>
            </a:r>
            <a:endParaRPr lang="en-US" sz="3800" b="1">
              <a:solidFill>
                <a:schemeClr val="bg1"/>
              </a:solidFill>
            </a:endParaRPr>
          </a:p>
        </p:txBody>
      </p:sp>
      <p:pic>
        <p:nvPicPr>
          <p:cNvPr id="21" name="Picture 20" descr="Icon&#10;&#10;Description automatically generated">
            <a:extLst>
              <a:ext uri="{FF2B5EF4-FFF2-40B4-BE49-F238E27FC236}">
                <a16:creationId xmlns:a16="http://schemas.microsoft.com/office/drawing/2014/main" id="{D85E4973-8F8A-6E47-8247-C118B6F070A6}"/>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229931" y="5215558"/>
            <a:ext cx="1678399" cy="292608"/>
          </a:xfrm>
          <a:prstGeom prst="rect">
            <a:avLst/>
          </a:prstGeom>
        </p:spPr>
      </p:pic>
    </p:spTree>
    <p:extLst>
      <p:ext uri="{BB962C8B-B14F-4D97-AF65-F5344CB8AC3E}">
        <p14:creationId xmlns:p14="http://schemas.microsoft.com/office/powerpoint/2010/main" val="89244255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0_Blank">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E27FD5B8-1D02-F040-A6D4-16F37A9363A3}"/>
              </a:ext>
            </a:extLst>
          </p:cNvPr>
          <p:cNvSpPr/>
          <p:nvPr userDrawn="1"/>
        </p:nvSpPr>
        <p:spPr>
          <a:xfrm>
            <a:off x="-5" y="0"/>
            <a:ext cx="12192004" cy="6857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entury Gothic" panose="020B0502020202020204" pitchFamily="34" charset="0"/>
            </a:endParaRPr>
          </a:p>
        </p:txBody>
      </p:sp>
      <p:sp>
        <p:nvSpPr>
          <p:cNvPr id="9" name="TextBox 8">
            <a:extLst>
              <a:ext uri="{FF2B5EF4-FFF2-40B4-BE49-F238E27FC236}">
                <a16:creationId xmlns:a16="http://schemas.microsoft.com/office/drawing/2014/main" id="{AF988DAE-ED71-0D49-9663-A4A9BBA0FF19}"/>
              </a:ext>
            </a:extLst>
          </p:cNvPr>
          <p:cNvSpPr txBox="1"/>
          <p:nvPr userDrawn="1"/>
        </p:nvSpPr>
        <p:spPr>
          <a:xfrm>
            <a:off x="12391697" y="5009094"/>
            <a:ext cx="184731" cy="369332"/>
          </a:xfrm>
          <a:prstGeom prst="rect">
            <a:avLst/>
          </a:prstGeom>
          <a:noFill/>
        </p:spPr>
        <p:txBody>
          <a:bodyPr wrap="none" rtlCol="0">
            <a:spAutoFit/>
          </a:bodyPr>
          <a:lstStyle/>
          <a:p>
            <a:endParaRPr lang="en-US"/>
          </a:p>
        </p:txBody>
      </p:sp>
      <p:cxnSp>
        <p:nvCxnSpPr>
          <p:cNvPr id="20" name="Straight Connector 19">
            <a:extLst>
              <a:ext uri="{FF2B5EF4-FFF2-40B4-BE49-F238E27FC236}">
                <a16:creationId xmlns:a16="http://schemas.microsoft.com/office/drawing/2014/main" id="{235E747A-85BB-1B46-8F12-111059E55DB2}"/>
              </a:ext>
            </a:extLst>
          </p:cNvPr>
          <p:cNvCxnSpPr>
            <a:cxnSpLocks/>
          </p:cNvCxnSpPr>
          <p:nvPr userDrawn="1"/>
        </p:nvCxnSpPr>
        <p:spPr>
          <a:xfrm>
            <a:off x="-5" y="4117532"/>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05EF10AF-2590-B647-88BD-D372488665D9}"/>
              </a:ext>
            </a:extLst>
          </p:cNvPr>
          <p:cNvCxnSpPr>
            <a:cxnSpLocks/>
          </p:cNvCxnSpPr>
          <p:nvPr userDrawn="1"/>
        </p:nvCxnSpPr>
        <p:spPr>
          <a:xfrm>
            <a:off x="603506" y="3264061"/>
            <a:ext cx="0" cy="3580098"/>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A3D7C906-8A1C-564B-8726-80CB3C93286B}"/>
              </a:ext>
            </a:extLst>
          </p:cNvPr>
          <p:cNvCxnSpPr>
            <a:cxnSpLocks/>
          </p:cNvCxnSpPr>
          <p:nvPr userDrawn="1"/>
        </p:nvCxnSpPr>
        <p:spPr>
          <a:xfrm>
            <a:off x="10525739" y="0"/>
            <a:ext cx="0" cy="5555848"/>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D23FB32D-EC23-3B42-868F-E8DC8DB93D8A}"/>
              </a:ext>
            </a:extLst>
          </p:cNvPr>
          <p:cNvSpPr/>
          <p:nvPr userDrawn="1"/>
        </p:nvSpPr>
        <p:spPr>
          <a:xfrm>
            <a:off x="848100" y="3337960"/>
            <a:ext cx="7562598" cy="779572"/>
          </a:xfrm>
          <a:prstGeom prst="rect">
            <a:avLst/>
          </a:prstGeom>
        </p:spPr>
        <p:txBody>
          <a:bodyPr wrap="square">
            <a:spAutoFit/>
          </a:bodyPr>
          <a:lstStyle/>
          <a:p>
            <a:pPr>
              <a:lnSpc>
                <a:spcPts val="5200"/>
              </a:lnSpc>
            </a:pPr>
            <a:r>
              <a:rPr lang="en-US" sz="6600" b="1">
                <a:solidFill>
                  <a:schemeClr val="bg1"/>
                </a:solidFill>
                <a:latin typeface="Century Gothic" panose="020B0502020202020204" pitchFamily="34" charset="0"/>
              </a:rPr>
              <a:t>THANK YOU</a:t>
            </a:r>
            <a:endParaRPr lang="en-US" sz="5400">
              <a:solidFill>
                <a:schemeClr val="bg1"/>
              </a:solidFill>
              <a:latin typeface="Century Gothic" panose="020B0502020202020204" pitchFamily="34" charset="0"/>
            </a:endParaRPr>
          </a:p>
        </p:txBody>
      </p:sp>
      <p:pic>
        <p:nvPicPr>
          <p:cNvPr id="15" name="Picture 14" descr="A picture containing text&#10;&#10;Description automatically generated">
            <a:extLst>
              <a:ext uri="{FF2B5EF4-FFF2-40B4-BE49-F238E27FC236}">
                <a16:creationId xmlns:a16="http://schemas.microsoft.com/office/drawing/2014/main" id="{4180D2B7-992A-D447-ACBC-3BF5FE5A5CE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015050" y="6125417"/>
            <a:ext cx="2866644" cy="384048"/>
          </a:xfrm>
          <a:prstGeom prst="rect">
            <a:avLst/>
          </a:prstGeom>
        </p:spPr>
      </p:pic>
    </p:spTree>
    <p:extLst>
      <p:ext uri="{BB962C8B-B14F-4D97-AF65-F5344CB8AC3E}">
        <p14:creationId xmlns:p14="http://schemas.microsoft.com/office/powerpoint/2010/main" val="2783666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000"/>
                                        <p:tgtEl>
                                          <p:spTgt spid="19"/>
                                        </p:tgtEl>
                                      </p:cBhvr>
                                    </p:animEffect>
                                  </p:childTnLst>
                                </p:cTn>
                              </p:par>
                            </p:childTnLst>
                          </p:cTn>
                        </p:par>
                        <p:par>
                          <p:cTn id="8" fill="hold">
                            <p:stCondLst>
                              <p:cond delay="2000"/>
                            </p:stCondLst>
                            <p:childTnLst>
                              <p:par>
                                <p:cTn id="9" presetID="22" presetClass="entr" presetSubtype="1"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up)">
                                      <p:cBhvr>
                                        <p:cTn id="11" dur="500"/>
                                        <p:tgtEl>
                                          <p:spTgt spid="21"/>
                                        </p:tgtEl>
                                      </p:cBhvr>
                                    </p:animEffect>
                                  </p:childTnLst>
                                </p:cTn>
                              </p:par>
                            </p:childTnLst>
                          </p:cTn>
                        </p:par>
                        <p:par>
                          <p:cTn id="12" fill="hold">
                            <p:stCondLst>
                              <p:cond delay="2500"/>
                            </p:stCondLst>
                            <p:childTnLst>
                              <p:par>
                                <p:cTn id="13" presetID="22" presetClass="entr" presetSubtype="8"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par>
                                <p:cTn id="16" presetID="22" presetClass="entr" presetSubtype="4" fill="hold"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wipe(down)">
                                      <p:cBhvr>
                                        <p:cTn id="1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4_Blank">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01A70A92-118D-F14C-B84B-B5433D1EC56F}"/>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32">
            <a:extLst>
              <a:ext uri="{FF2B5EF4-FFF2-40B4-BE49-F238E27FC236}">
                <a16:creationId xmlns:a16="http://schemas.microsoft.com/office/drawing/2014/main" id="{196369C6-99CC-C84E-9939-FE732FD2711A}"/>
              </a:ext>
            </a:extLst>
          </p:cNvPr>
          <p:cNvGrpSpPr/>
          <p:nvPr userDrawn="1"/>
        </p:nvGrpSpPr>
        <p:grpSpPr>
          <a:xfrm>
            <a:off x="6756543" y="3146679"/>
            <a:ext cx="2987683" cy="282321"/>
            <a:chOff x="5059259" y="3924366"/>
            <a:chExt cx="3912923" cy="369751"/>
          </a:xfrm>
        </p:grpSpPr>
        <p:pic>
          <p:nvPicPr>
            <p:cNvPr id="37" name="Picture 36" descr="A picture containing drawing&#10;&#10;Description automatically generated">
              <a:extLst>
                <a:ext uri="{FF2B5EF4-FFF2-40B4-BE49-F238E27FC236}">
                  <a16:creationId xmlns:a16="http://schemas.microsoft.com/office/drawing/2014/main" id="{CEBD86E1-26B3-E045-A27F-A2797893ACC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544816" y="3924366"/>
              <a:ext cx="2427366" cy="369711"/>
            </a:xfrm>
            <a:prstGeom prst="rect">
              <a:avLst/>
            </a:prstGeom>
          </p:spPr>
        </p:pic>
        <p:pic>
          <p:nvPicPr>
            <p:cNvPr id="39" name="Picture 38" descr="A picture containing drawing&#10;&#10;Description automatically generated">
              <a:extLst>
                <a:ext uri="{FF2B5EF4-FFF2-40B4-BE49-F238E27FC236}">
                  <a16:creationId xmlns:a16="http://schemas.microsoft.com/office/drawing/2014/main" id="{C0738A79-77C5-904C-91C6-1A560DD815F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59259" y="3924366"/>
              <a:ext cx="1448697" cy="369751"/>
            </a:xfrm>
            <a:prstGeom prst="rect">
              <a:avLst/>
            </a:prstGeom>
          </p:spPr>
        </p:pic>
      </p:grpSp>
      <p:pic>
        <p:nvPicPr>
          <p:cNvPr id="40" name="Picture 39">
            <a:extLst>
              <a:ext uri="{FF2B5EF4-FFF2-40B4-BE49-F238E27FC236}">
                <a16:creationId xmlns:a16="http://schemas.microsoft.com/office/drawing/2014/main" id="{D814C3B7-ABE8-B144-9735-06BCFF1EA849}"/>
              </a:ext>
            </a:extLst>
          </p:cNvPr>
          <p:cNvPicPr>
            <a:picLocks noChangeAspect="1"/>
          </p:cNvPicPr>
          <p:nvPr userDrawn="1"/>
        </p:nvPicPr>
        <p:blipFill>
          <a:blip r:embed="rId4" cstate="email">
            <a:extLst>
              <a:ext uri="{28A0092B-C50C-407E-A947-70E740481C1C}">
                <a14:useLocalDpi xmlns:a14="http://schemas.microsoft.com/office/drawing/2010/main"/>
              </a:ext>
            </a:extLst>
          </a:blip>
          <a:srcRect/>
          <a:stretch/>
        </p:blipFill>
        <p:spPr>
          <a:xfrm>
            <a:off x="7890828" y="3146386"/>
            <a:ext cx="1930722" cy="282290"/>
          </a:xfrm>
          <a:prstGeom prst="rect">
            <a:avLst/>
          </a:prstGeom>
        </p:spPr>
      </p:pic>
      <p:grpSp>
        <p:nvGrpSpPr>
          <p:cNvPr id="41" name="Group 40">
            <a:extLst>
              <a:ext uri="{FF2B5EF4-FFF2-40B4-BE49-F238E27FC236}">
                <a16:creationId xmlns:a16="http://schemas.microsoft.com/office/drawing/2014/main" id="{C9163DD9-3B28-284A-87DE-A0228C47C32D}"/>
              </a:ext>
            </a:extLst>
          </p:cNvPr>
          <p:cNvGrpSpPr/>
          <p:nvPr userDrawn="1"/>
        </p:nvGrpSpPr>
        <p:grpSpPr>
          <a:xfrm>
            <a:off x="6754799" y="3499390"/>
            <a:ext cx="2613640" cy="284967"/>
            <a:chOff x="5057514" y="4377778"/>
            <a:chExt cx="3423045" cy="373217"/>
          </a:xfrm>
        </p:grpSpPr>
        <p:pic>
          <p:nvPicPr>
            <p:cNvPr id="42" name="Picture 41" descr="A picture containing drawing&#10;&#10;Description automatically generated">
              <a:extLst>
                <a:ext uri="{FF2B5EF4-FFF2-40B4-BE49-F238E27FC236}">
                  <a16:creationId xmlns:a16="http://schemas.microsoft.com/office/drawing/2014/main" id="{7F4F7229-8DF3-FA47-BB22-93447CF0076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57514" y="4377778"/>
              <a:ext cx="1448697" cy="369751"/>
            </a:xfrm>
            <a:prstGeom prst="rect">
              <a:avLst/>
            </a:prstGeom>
          </p:spPr>
        </p:pic>
        <p:pic>
          <p:nvPicPr>
            <p:cNvPr id="43" name="Picture 42" descr="A picture containing drawing&#10;&#10;Description automatically generated">
              <a:extLst>
                <a:ext uri="{FF2B5EF4-FFF2-40B4-BE49-F238E27FC236}">
                  <a16:creationId xmlns:a16="http://schemas.microsoft.com/office/drawing/2014/main" id="{A741548A-000A-3B4F-B999-1B8C4447589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550227" y="4377778"/>
              <a:ext cx="1930332" cy="373217"/>
            </a:xfrm>
            <a:prstGeom prst="rect">
              <a:avLst/>
            </a:prstGeom>
          </p:spPr>
        </p:pic>
      </p:grpSp>
      <p:pic>
        <p:nvPicPr>
          <p:cNvPr id="44" name="Picture 43">
            <a:extLst>
              <a:ext uri="{FF2B5EF4-FFF2-40B4-BE49-F238E27FC236}">
                <a16:creationId xmlns:a16="http://schemas.microsoft.com/office/drawing/2014/main" id="{22FD1457-AAD8-5C4F-BD5C-54EFB576A102}"/>
              </a:ext>
            </a:extLst>
          </p:cNvPr>
          <p:cNvPicPr>
            <a:picLocks noChangeAspect="1"/>
          </p:cNvPicPr>
          <p:nvPr userDrawn="1"/>
        </p:nvPicPr>
        <p:blipFill>
          <a:blip r:embed="rId6" cstate="email">
            <a:extLst>
              <a:ext uri="{28A0092B-C50C-407E-A947-70E740481C1C}">
                <a14:useLocalDpi xmlns:a14="http://schemas.microsoft.com/office/drawing/2010/main"/>
              </a:ext>
            </a:extLst>
          </a:blip>
          <a:srcRect/>
          <a:stretch/>
        </p:blipFill>
        <p:spPr>
          <a:xfrm>
            <a:off x="7890828" y="3499936"/>
            <a:ext cx="1558135" cy="284996"/>
          </a:xfrm>
          <a:prstGeom prst="rect">
            <a:avLst/>
          </a:prstGeom>
        </p:spPr>
      </p:pic>
      <p:cxnSp>
        <p:nvCxnSpPr>
          <p:cNvPr id="45" name="Straight Connector 44">
            <a:extLst>
              <a:ext uri="{FF2B5EF4-FFF2-40B4-BE49-F238E27FC236}">
                <a16:creationId xmlns:a16="http://schemas.microsoft.com/office/drawing/2014/main" id="{724CA384-49C6-2241-ACC6-FF5E9BD38452}"/>
              </a:ext>
            </a:extLst>
          </p:cNvPr>
          <p:cNvCxnSpPr/>
          <p:nvPr userDrawn="1"/>
        </p:nvCxnSpPr>
        <p:spPr>
          <a:xfrm>
            <a:off x="6081964" y="2843634"/>
            <a:ext cx="0" cy="1170084"/>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4" name="Picture 13" descr="A picture containing drawing&#10;&#10;Description automatically generated">
            <a:extLst>
              <a:ext uri="{FF2B5EF4-FFF2-40B4-BE49-F238E27FC236}">
                <a16:creationId xmlns:a16="http://schemas.microsoft.com/office/drawing/2014/main" id="{49479EB2-A191-D944-851C-DE1F579C89B3}"/>
              </a:ext>
            </a:extLst>
          </p:cNvPr>
          <p:cNvPicPr>
            <a:picLocks noChangeAspect="1"/>
          </p:cNvPicPr>
          <p:nvPr userDrawn="1"/>
        </p:nvPicPr>
        <p:blipFill>
          <a:blip r:embed="rId7" cstate="print">
            <a:extLst>
              <a:ext uri="{28A0092B-C50C-407E-A947-70E740481C1C}">
                <a14:useLocalDpi xmlns:a14="http://schemas.microsoft.com/office/drawing/2010/main"/>
              </a:ext>
            </a:extLst>
          </a:blip>
          <a:stretch>
            <a:fillRect/>
          </a:stretch>
        </p:blipFill>
        <p:spPr>
          <a:xfrm>
            <a:off x="1828557" y="3169063"/>
            <a:ext cx="3486259" cy="612648"/>
          </a:xfrm>
          <a:prstGeom prst="rect">
            <a:avLst/>
          </a:prstGeom>
        </p:spPr>
      </p:pic>
    </p:spTree>
    <p:extLst>
      <p:ext uri="{BB962C8B-B14F-4D97-AF65-F5344CB8AC3E}">
        <p14:creationId xmlns:p14="http://schemas.microsoft.com/office/powerpoint/2010/main" val="949506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00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750"/>
                                        <p:tgtEl>
                                          <p:spTgt spid="33"/>
                                        </p:tgtEl>
                                      </p:cBhvr>
                                    </p:animEffect>
                                  </p:childTnLst>
                                </p:cTn>
                              </p:par>
                            </p:childTnLst>
                          </p:cTn>
                        </p:par>
                        <p:par>
                          <p:cTn id="8" fill="hold">
                            <p:stCondLst>
                              <p:cond delay="1750"/>
                            </p:stCondLst>
                            <p:childTnLst>
                              <p:par>
                                <p:cTn id="9" presetID="22" presetClass="entr" presetSubtype="8" fill="hold"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wipe(left)">
                                      <p:cBhvr>
                                        <p:cTn id="11" dur="750"/>
                                        <p:tgtEl>
                                          <p:spTgt spid="40"/>
                                        </p:tgtEl>
                                      </p:cBhvr>
                                    </p:animEffect>
                                  </p:childTnLst>
                                </p:cTn>
                              </p:par>
                            </p:childTnLst>
                          </p:cTn>
                        </p:par>
                        <p:par>
                          <p:cTn id="12" fill="hold">
                            <p:stCondLst>
                              <p:cond delay="2500"/>
                            </p:stCondLst>
                            <p:childTnLst>
                              <p:par>
                                <p:cTn id="13" presetID="10" presetClass="entr" presetSubtype="0" fill="hold" nodeType="afterEffect">
                                  <p:stCondLst>
                                    <p:cond delay="500"/>
                                  </p:stCondLst>
                                  <p:childTnLst>
                                    <p:set>
                                      <p:cBhvr>
                                        <p:cTn id="14" dur="1" fill="hold">
                                          <p:stCondLst>
                                            <p:cond delay="0"/>
                                          </p:stCondLst>
                                        </p:cTn>
                                        <p:tgtEl>
                                          <p:spTgt spid="41"/>
                                        </p:tgtEl>
                                        <p:attrNameLst>
                                          <p:attrName>style.visibility</p:attrName>
                                        </p:attrNameLst>
                                      </p:cBhvr>
                                      <p:to>
                                        <p:strVal val="visible"/>
                                      </p:to>
                                    </p:set>
                                    <p:animEffect transition="in" filter="fade">
                                      <p:cBhvr>
                                        <p:cTn id="15" dur="750"/>
                                        <p:tgtEl>
                                          <p:spTgt spid="41"/>
                                        </p:tgtEl>
                                      </p:cBhvr>
                                    </p:animEffect>
                                  </p:childTnLst>
                                </p:cTn>
                              </p:par>
                            </p:childTnLst>
                          </p:cTn>
                        </p:par>
                        <p:par>
                          <p:cTn id="16" fill="hold">
                            <p:stCondLst>
                              <p:cond delay="3750"/>
                            </p:stCondLst>
                            <p:childTnLst>
                              <p:par>
                                <p:cTn id="17" presetID="22" presetClass="entr" presetSubtype="8" fill="hold" nodeType="after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wipe(left)">
                                      <p:cBhvr>
                                        <p:cTn id="19" dur="75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Slide - No Image">
    <p:spTree>
      <p:nvGrpSpPr>
        <p:cNvPr id="1" name=""/>
        <p:cNvGrpSpPr/>
        <p:nvPr/>
      </p:nvGrpSpPr>
      <p:grpSpPr>
        <a:xfrm>
          <a:off x="0" y="0"/>
          <a:ext cx="0" cy="0"/>
          <a:chOff x="0" y="0"/>
          <a:chExt cx="0" cy="0"/>
        </a:xfrm>
      </p:grpSpPr>
      <p:sp>
        <p:nvSpPr>
          <p:cNvPr id="22" name="Freeform 21">
            <a:extLst>
              <a:ext uri="{FF2B5EF4-FFF2-40B4-BE49-F238E27FC236}">
                <a16:creationId xmlns:a16="http://schemas.microsoft.com/office/drawing/2014/main" id="{151EACA7-4754-7A54-8504-55BBD10B5816}"/>
              </a:ext>
            </a:extLst>
          </p:cNvPr>
          <p:cNvSpPr/>
          <p:nvPr userDrawn="1"/>
        </p:nvSpPr>
        <p:spPr>
          <a:xfrm flipH="1">
            <a:off x="0" y="-4151"/>
            <a:ext cx="12192000" cy="6862150"/>
          </a:xfrm>
          <a:custGeom>
            <a:avLst/>
            <a:gdLst>
              <a:gd name="connsiteX0" fmla="*/ 5445059 w 5776857"/>
              <a:gd name="connsiteY0" fmla="*/ 6862150 h 6862150"/>
              <a:gd name="connsiteX1" fmla="*/ 2111942 w 5776857"/>
              <a:gd name="connsiteY1" fmla="*/ 6862150 h 6862150"/>
              <a:gd name="connsiteX2" fmla="*/ 2111942 w 5776857"/>
              <a:gd name="connsiteY2" fmla="*/ 6862149 h 6862150"/>
              <a:gd name="connsiteX3" fmla="*/ 0 w 5776857"/>
              <a:gd name="connsiteY3" fmla="*/ 6862149 h 6862150"/>
              <a:gd name="connsiteX4" fmla="*/ 0 w 5776857"/>
              <a:gd name="connsiteY4" fmla="*/ 0 h 6862150"/>
              <a:gd name="connsiteX5" fmla="*/ 5776857 w 5776857"/>
              <a:gd name="connsiteY5" fmla="*/ 0 h 6862150"/>
              <a:gd name="connsiteX6" fmla="*/ 5776857 w 5776857"/>
              <a:gd name="connsiteY6" fmla="*/ 6862149 h 6862150"/>
              <a:gd name="connsiteX7" fmla="*/ 5445059 w 5776857"/>
              <a:gd name="connsiteY7" fmla="*/ 6862149 h 68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6857" h="6862150">
                <a:moveTo>
                  <a:pt x="5445059" y="6862150"/>
                </a:moveTo>
                <a:lnTo>
                  <a:pt x="2111942" y="6862150"/>
                </a:lnTo>
                <a:lnTo>
                  <a:pt x="2111942" y="6862149"/>
                </a:lnTo>
                <a:lnTo>
                  <a:pt x="0" y="6862149"/>
                </a:lnTo>
                <a:lnTo>
                  <a:pt x="0" y="0"/>
                </a:lnTo>
                <a:lnTo>
                  <a:pt x="5776857" y="0"/>
                </a:lnTo>
                <a:lnTo>
                  <a:pt x="5776857" y="6862149"/>
                </a:lnTo>
                <a:lnTo>
                  <a:pt x="5445059" y="6862149"/>
                </a:lnTo>
                <a:close/>
              </a:path>
            </a:pathLst>
          </a:custGeom>
          <a:gradFill flip="none" rotWithShape="1">
            <a:gsLst>
              <a:gs pos="78000">
                <a:srgbClr val="00345A"/>
              </a:gs>
              <a:gs pos="0">
                <a:schemeClr val="tx2"/>
              </a:gs>
              <a:gs pos="98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solidFill>
                <a:schemeClr val="accent3"/>
              </a:solidFill>
              <a:latin typeface="Grandview" panose="020B0502040204020203" pitchFamily="34" charset="0"/>
            </a:endParaRPr>
          </a:p>
        </p:txBody>
      </p:sp>
      <p:sp>
        <p:nvSpPr>
          <p:cNvPr id="39" name="Title 1">
            <a:extLst>
              <a:ext uri="{FF2B5EF4-FFF2-40B4-BE49-F238E27FC236}">
                <a16:creationId xmlns:a16="http://schemas.microsoft.com/office/drawing/2014/main" id="{609DE6F5-77C5-0844-9A50-09589D9935B7}"/>
              </a:ext>
            </a:extLst>
          </p:cNvPr>
          <p:cNvSpPr>
            <a:spLocks noGrp="1"/>
          </p:cNvSpPr>
          <p:nvPr userDrawn="1">
            <p:ph type="ctrTitle" hasCustomPrompt="1"/>
          </p:nvPr>
        </p:nvSpPr>
        <p:spPr>
          <a:xfrm>
            <a:off x="1259119" y="1065955"/>
            <a:ext cx="8623762" cy="2091894"/>
          </a:xfrm>
        </p:spPr>
        <p:txBody>
          <a:bodyPr anchor="b">
            <a:noAutofit/>
          </a:bodyPr>
          <a:lstStyle>
            <a:lvl1pPr algn="l">
              <a:defRPr sz="4200" b="0" i="0" cap="none" spc="50" baseline="0">
                <a:solidFill>
                  <a:schemeClr val="bg1"/>
                </a:solidFill>
              </a:defRPr>
            </a:lvl1pPr>
          </a:lstStyle>
          <a:p>
            <a:r>
              <a:rPr lang="en-US" dirty="0"/>
              <a:t>Click to Add Cover Title</a:t>
            </a:r>
          </a:p>
        </p:txBody>
      </p:sp>
      <p:sp>
        <p:nvSpPr>
          <p:cNvPr id="40" name="Subtitle 2">
            <a:extLst>
              <a:ext uri="{FF2B5EF4-FFF2-40B4-BE49-F238E27FC236}">
                <a16:creationId xmlns:a16="http://schemas.microsoft.com/office/drawing/2014/main" id="{235A6360-6987-8540-B66F-648FB7EAB577}"/>
              </a:ext>
            </a:extLst>
          </p:cNvPr>
          <p:cNvSpPr>
            <a:spLocks noGrp="1"/>
          </p:cNvSpPr>
          <p:nvPr userDrawn="1">
            <p:ph type="subTitle" idx="1" hasCustomPrompt="1"/>
          </p:nvPr>
        </p:nvSpPr>
        <p:spPr>
          <a:xfrm>
            <a:off x="1259119" y="3444719"/>
            <a:ext cx="8623762" cy="1034517"/>
          </a:xfrm>
        </p:spPr>
        <p:txBody>
          <a:bodyPr>
            <a:noAutofit/>
          </a:bodyPr>
          <a:lstStyle>
            <a:lvl1pPr marL="0" indent="0" algn="l">
              <a:lnSpc>
                <a:spcPct val="100000"/>
              </a:lnSpc>
              <a:spcBef>
                <a:spcPts val="0"/>
              </a:spcBef>
              <a:buNone/>
              <a:defRPr sz="2200" b="0" cap="none"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
        <p:nvSpPr>
          <p:cNvPr id="41" name="Text Placeholder 14">
            <a:extLst>
              <a:ext uri="{FF2B5EF4-FFF2-40B4-BE49-F238E27FC236}">
                <a16:creationId xmlns:a16="http://schemas.microsoft.com/office/drawing/2014/main" id="{3486A5C8-1B30-7A43-87C5-F75D13951F4A}"/>
              </a:ext>
            </a:extLst>
          </p:cNvPr>
          <p:cNvSpPr>
            <a:spLocks noGrp="1"/>
          </p:cNvSpPr>
          <p:nvPr userDrawn="1">
            <p:ph type="body" sz="quarter" idx="10" hasCustomPrompt="1"/>
          </p:nvPr>
        </p:nvSpPr>
        <p:spPr>
          <a:xfrm>
            <a:off x="6310717" y="5396645"/>
            <a:ext cx="4516745" cy="634779"/>
          </a:xfrm>
        </p:spPr>
        <p:txBody>
          <a:bodyPr lIns="0" tIns="0" rIns="0" bIns="0" anchor="b">
            <a:normAutofit/>
          </a:bodyPr>
          <a:lstStyle>
            <a:lvl1pPr marL="0" indent="0" algn="r">
              <a:lnSpc>
                <a:spcPct val="100000"/>
              </a:lnSpc>
              <a:spcBef>
                <a:spcPts val="0"/>
              </a:spcBef>
              <a:spcAft>
                <a:spcPts val="200"/>
              </a:spcAft>
              <a:buFontTx/>
              <a:buNone/>
              <a:defRPr sz="1200" cap="none" spc="50" baseline="0">
                <a:solidFill>
                  <a:schemeClr val="accent5">
                    <a:lumMod val="50000"/>
                    <a:lumOff val="50000"/>
                  </a:schemeClr>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dirty="0" err="1"/>
              <a:t>Firstname</a:t>
            </a:r>
            <a:r>
              <a:rPr lang="en-US" dirty="0"/>
              <a:t> </a:t>
            </a:r>
            <a:r>
              <a:rPr lang="en-US" dirty="0" err="1"/>
              <a:t>Lastname</a:t>
            </a:r>
            <a:r>
              <a:rPr lang="en-US" dirty="0"/>
              <a:t>  |  Date  |  </a:t>
            </a:r>
            <a:r>
              <a:rPr lang="en-US" dirty="0" err="1"/>
              <a:t>first_last@jabil.com</a:t>
            </a:r>
            <a:endParaRPr lang="en-US" dirty="0"/>
          </a:p>
        </p:txBody>
      </p:sp>
      <p:pic>
        <p:nvPicPr>
          <p:cNvPr id="8" name="Picture 7">
            <a:extLst>
              <a:ext uri="{FF2B5EF4-FFF2-40B4-BE49-F238E27FC236}">
                <a16:creationId xmlns:a16="http://schemas.microsoft.com/office/drawing/2014/main" id="{A941375E-B4A0-7CB6-DD25-C37FFC0B328D}"/>
              </a:ext>
            </a:extLst>
          </p:cNvPr>
          <p:cNvPicPr>
            <a:picLocks noChangeAspect="1"/>
          </p:cNvPicPr>
          <p:nvPr userDrawn="1"/>
        </p:nvPicPr>
        <p:blipFill>
          <a:blip r:embed="rId2"/>
          <a:stretch>
            <a:fillRect/>
          </a:stretch>
        </p:blipFill>
        <p:spPr>
          <a:xfrm>
            <a:off x="1369668" y="5474821"/>
            <a:ext cx="3409331" cy="597613"/>
          </a:xfrm>
          <a:prstGeom prst="rect">
            <a:avLst/>
          </a:prstGeom>
        </p:spPr>
      </p:pic>
      <p:sp>
        <p:nvSpPr>
          <p:cNvPr id="4" name="Text Placeholder 3">
            <a:extLst>
              <a:ext uri="{FF2B5EF4-FFF2-40B4-BE49-F238E27FC236}">
                <a16:creationId xmlns:a16="http://schemas.microsoft.com/office/drawing/2014/main" id="{DAFA9B11-0DA5-0E2F-95F3-D3C3EEBF639A}"/>
              </a:ext>
            </a:extLst>
          </p:cNvPr>
          <p:cNvSpPr>
            <a:spLocks noGrp="1"/>
          </p:cNvSpPr>
          <p:nvPr userDrawn="1">
            <p:ph type="body" sz="quarter" idx="13" hasCustomPrompt="1"/>
          </p:nvPr>
        </p:nvSpPr>
        <p:spPr>
          <a:xfrm>
            <a:off x="3741698" y="491485"/>
            <a:ext cx="7890858" cy="431035"/>
          </a:xfrm>
        </p:spPr>
        <p:txBody>
          <a:bodyPr lIns="0" tIns="0" rIns="0" bIns="0">
            <a:normAutofit/>
          </a:bodyPr>
          <a:lstStyle>
            <a:lvl1pPr marL="0" indent="0" algn="r">
              <a:spcBef>
                <a:spcPts val="0"/>
              </a:spcBef>
              <a:buNone/>
              <a:defRPr sz="1800" cap="all" spc="80" baseline="0">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add division, sector or Functional Area</a:t>
            </a:r>
          </a:p>
        </p:txBody>
      </p:sp>
      <p:cxnSp>
        <p:nvCxnSpPr>
          <p:cNvPr id="10" name="Straight Connector 9">
            <a:extLst>
              <a:ext uri="{FF2B5EF4-FFF2-40B4-BE49-F238E27FC236}">
                <a16:creationId xmlns:a16="http://schemas.microsoft.com/office/drawing/2014/main" id="{9D7A3A36-EDB8-F1AE-006B-4F7C34E1557F}"/>
              </a:ext>
            </a:extLst>
          </p:cNvPr>
          <p:cNvCxnSpPr>
            <a:cxnSpLocks/>
          </p:cNvCxnSpPr>
          <p:nvPr userDrawn="1"/>
        </p:nvCxnSpPr>
        <p:spPr>
          <a:xfrm>
            <a:off x="1369668" y="3301284"/>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 name="Freeform 1">
            <a:extLst>
              <a:ext uri="{FF2B5EF4-FFF2-40B4-BE49-F238E27FC236}">
                <a16:creationId xmlns:a16="http://schemas.microsoft.com/office/drawing/2014/main" id="{0C4D2A46-C2D7-D04B-DD1F-DC4B1A470466}"/>
              </a:ext>
            </a:extLst>
          </p:cNvPr>
          <p:cNvSpPr/>
          <p:nvPr userDrawn="1"/>
        </p:nvSpPr>
        <p:spPr>
          <a:xfrm flipH="1">
            <a:off x="0" y="0"/>
            <a:ext cx="452309" cy="5522298"/>
          </a:xfrm>
          <a:custGeom>
            <a:avLst/>
            <a:gdLst>
              <a:gd name="connsiteX0" fmla="*/ 452309 w 452309"/>
              <a:gd name="connsiteY0" fmla="*/ 0 h 5522298"/>
              <a:gd name="connsiteX1" fmla="*/ 1 w 452309"/>
              <a:gd name="connsiteY1" fmla="*/ 0 h 5522298"/>
              <a:gd name="connsiteX2" fmla="*/ 2 w 452309"/>
              <a:gd name="connsiteY2" fmla="*/ 5263594 h 5522298"/>
              <a:gd name="connsiteX3" fmla="*/ 0 w 452309"/>
              <a:gd name="connsiteY3" fmla="*/ 5263594 h 5522298"/>
              <a:gd name="connsiteX4" fmla="*/ 2 w 452309"/>
              <a:gd name="connsiteY4" fmla="*/ 5263596 h 5522298"/>
              <a:gd name="connsiteX5" fmla="*/ 452309 w 452309"/>
              <a:gd name="connsiteY5" fmla="*/ 5522298 h 5522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2309" h="5522298">
                <a:moveTo>
                  <a:pt x="452309" y="0"/>
                </a:moveTo>
                <a:lnTo>
                  <a:pt x="1" y="0"/>
                </a:lnTo>
                <a:lnTo>
                  <a:pt x="2" y="5263594"/>
                </a:lnTo>
                <a:lnTo>
                  <a:pt x="0" y="5263594"/>
                </a:lnTo>
                <a:lnTo>
                  <a:pt x="2" y="5263596"/>
                </a:lnTo>
                <a:lnTo>
                  <a:pt x="452309" y="5522298"/>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3" name="Freeform 2">
            <a:extLst>
              <a:ext uri="{FF2B5EF4-FFF2-40B4-BE49-F238E27FC236}">
                <a16:creationId xmlns:a16="http://schemas.microsoft.com/office/drawing/2014/main" id="{8AFFEDB3-4871-F039-E695-44101641E7BE}"/>
              </a:ext>
            </a:extLst>
          </p:cNvPr>
          <p:cNvSpPr/>
          <p:nvPr userDrawn="1"/>
        </p:nvSpPr>
        <p:spPr>
          <a:xfrm rot="10800000" flipH="1">
            <a:off x="11739691" y="1328844"/>
            <a:ext cx="452309" cy="5526451"/>
          </a:xfrm>
          <a:custGeom>
            <a:avLst/>
            <a:gdLst>
              <a:gd name="connsiteX0" fmla="*/ 452309 w 452309"/>
              <a:gd name="connsiteY0" fmla="*/ 5526451 h 5526451"/>
              <a:gd name="connsiteX1" fmla="*/ 452309 w 452309"/>
              <a:gd name="connsiteY1" fmla="*/ 0 h 5526451"/>
              <a:gd name="connsiteX2" fmla="*/ 1 w 452309"/>
              <a:gd name="connsiteY2" fmla="*/ 0 h 5526451"/>
              <a:gd name="connsiteX3" fmla="*/ 2 w 452309"/>
              <a:gd name="connsiteY3" fmla="*/ 5267747 h 5526451"/>
              <a:gd name="connsiteX4" fmla="*/ 0 w 452309"/>
              <a:gd name="connsiteY4" fmla="*/ 5267747 h 5526451"/>
              <a:gd name="connsiteX5" fmla="*/ 2 w 452309"/>
              <a:gd name="connsiteY5" fmla="*/ 5267749 h 5526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2309" h="5526451">
                <a:moveTo>
                  <a:pt x="452309" y="5526451"/>
                </a:moveTo>
                <a:lnTo>
                  <a:pt x="452309" y="0"/>
                </a:lnTo>
                <a:lnTo>
                  <a:pt x="1" y="0"/>
                </a:lnTo>
                <a:lnTo>
                  <a:pt x="2" y="5267747"/>
                </a:lnTo>
                <a:lnTo>
                  <a:pt x="0" y="5267747"/>
                </a:lnTo>
                <a:lnTo>
                  <a:pt x="2" y="5267749"/>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Tree>
    <p:extLst>
      <p:ext uri="{BB962C8B-B14F-4D97-AF65-F5344CB8AC3E}">
        <p14:creationId xmlns:p14="http://schemas.microsoft.com/office/powerpoint/2010/main" val="32542460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Slide - Manufacturing">
    <p:spTree>
      <p:nvGrpSpPr>
        <p:cNvPr id="1" name=""/>
        <p:cNvGrpSpPr/>
        <p:nvPr/>
      </p:nvGrpSpPr>
      <p:grpSpPr>
        <a:xfrm>
          <a:off x="0" y="0"/>
          <a:ext cx="0" cy="0"/>
          <a:chOff x="0" y="0"/>
          <a:chExt cx="0" cy="0"/>
        </a:xfrm>
      </p:grpSpPr>
      <p:pic>
        <p:nvPicPr>
          <p:cNvPr id="16" name="Picture Placeholder 7">
            <a:extLst>
              <a:ext uri="{FF2B5EF4-FFF2-40B4-BE49-F238E27FC236}">
                <a16:creationId xmlns:a16="http://schemas.microsoft.com/office/drawing/2014/main" id="{7196CC4B-5584-1947-6AAA-8620EEBB3104}"/>
              </a:ext>
            </a:extLst>
          </p:cNvPr>
          <p:cNvPicPr>
            <a:picLocks noChangeAspect="1"/>
          </p:cNvPicPr>
          <p:nvPr userDrawn="1"/>
        </p:nvPicPr>
        <p:blipFill rotWithShape="1">
          <a:blip r:embed="rId2"/>
          <a:srcRect l="63" t="12179" r="20820" b="8579"/>
          <a:stretch/>
        </p:blipFill>
        <p:spPr>
          <a:xfrm>
            <a:off x="0" y="-4763"/>
            <a:ext cx="12191999" cy="6862763"/>
          </a:xfrm>
          <a:prstGeom prst="rect">
            <a:avLst/>
          </a:prstGeom>
        </p:spPr>
      </p:pic>
      <p:sp>
        <p:nvSpPr>
          <p:cNvPr id="6" name="Freeform 5">
            <a:extLst>
              <a:ext uri="{FF2B5EF4-FFF2-40B4-BE49-F238E27FC236}">
                <a16:creationId xmlns:a16="http://schemas.microsoft.com/office/drawing/2014/main" id="{C5669C0C-0F7D-A3C3-23CB-E28C3E2E28AD}"/>
              </a:ext>
            </a:extLst>
          </p:cNvPr>
          <p:cNvSpPr/>
          <p:nvPr userDrawn="1"/>
        </p:nvSpPr>
        <p:spPr>
          <a:xfrm flipH="1">
            <a:off x="488431" y="-4151"/>
            <a:ext cx="5800117" cy="6862150"/>
          </a:xfrm>
          <a:custGeom>
            <a:avLst/>
            <a:gdLst>
              <a:gd name="connsiteX0" fmla="*/ 5445059 w 5776857"/>
              <a:gd name="connsiteY0" fmla="*/ 6862150 h 6862150"/>
              <a:gd name="connsiteX1" fmla="*/ 2111942 w 5776857"/>
              <a:gd name="connsiteY1" fmla="*/ 6862150 h 6862150"/>
              <a:gd name="connsiteX2" fmla="*/ 2111942 w 5776857"/>
              <a:gd name="connsiteY2" fmla="*/ 6862149 h 6862150"/>
              <a:gd name="connsiteX3" fmla="*/ 0 w 5776857"/>
              <a:gd name="connsiteY3" fmla="*/ 6862149 h 6862150"/>
              <a:gd name="connsiteX4" fmla="*/ 0 w 5776857"/>
              <a:gd name="connsiteY4" fmla="*/ 0 h 6862150"/>
              <a:gd name="connsiteX5" fmla="*/ 5776857 w 5776857"/>
              <a:gd name="connsiteY5" fmla="*/ 0 h 6862150"/>
              <a:gd name="connsiteX6" fmla="*/ 5776857 w 5776857"/>
              <a:gd name="connsiteY6" fmla="*/ 6862149 h 6862150"/>
              <a:gd name="connsiteX7" fmla="*/ 5445059 w 5776857"/>
              <a:gd name="connsiteY7" fmla="*/ 6862149 h 68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6857" h="6862150">
                <a:moveTo>
                  <a:pt x="5445059" y="6862150"/>
                </a:moveTo>
                <a:lnTo>
                  <a:pt x="2111942" y="6862150"/>
                </a:lnTo>
                <a:lnTo>
                  <a:pt x="2111942" y="6862149"/>
                </a:lnTo>
                <a:lnTo>
                  <a:pt x="0" y="6862149"/>
                </a:lnTo>
                <a:lnTo>
                  <a:pt x="0" y="0"/>
                </a:lnTo>
                <a:lnTo>
                  <a:pt x="5776857" y="0"/>
                </a:lnTo>
                <a:lnTo>
                  <a:pt x="5776857" y="6862149"/>
                </a:lnTo>
                <a:lnTo>
                  <a:pt x="5445059" y="6862149"/>
                </a:lnTo>
                <a:close/>
              </a:path>
            </a:pathLst>
          </a:custGeom>
          <a:gradFill flip="none" rotWithShape="1">
            <a:gsLst>
              <a:gs pos="64000">
                <a:srgbClr val="00345A"/>
              </a:gs>
              <a:gs pos="0">
                <a:schemeClr val="tx2"/>
              </a:gs>
              <a:gs pos="98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solidFill>
                <a:schemeClr val="accent3"/>
              </a:solidFill>
              <a:latin typeface="Grandview" panose="020B0502040204020203" pitchFamily="34" charset="0"/>
            </a:endParaRPr>
          </a:p>
        </p:txBody>
      </p:sp>
      <p:sp>
        <p:nvSpPr>
          <p:cNvPr id="4" name="Freeform 3">
            <a:extLst>
              <a:ext uri="{FF2B5EF4-FFF2-40B4-BE49-F238E27FC236}">
                <a16:creationId xmlns:a16="http://schemas.microsoft.com/office/drawing/2014/main" id="{A9140CC7-9901-8147-6E54-87A8D5C75EB5}"/>
              </a:ext>
            </a:extLst>
          </p:cNvPr>
          <p:cNvSpPr/>
          <p:nvPr userDrawn="1"/>
        </p:nvSpPr>
        <p:spPr>
          <a:xfrm flipH="1">
            <a:off x="490262" y="-4763"/>
            <a:ext cx="242430" cy="5527061"/>
          </a:xfrm>
          <a:custGeom>
            <a:avLst/>
            <a:gdLst>
              <a:gd name="connsiteX0" fmla="*/ 0 w 242430"/>
              <a:gd name="connsiteY0" fmla="*/ 0 h 5527061"/>
              <a:gd name="connsiteX1" fmla="*/ 242430 w 242430"/>
              <a:gd name="connsiteY1" fmla="*/ 0 h 5527061"/>
              <a:gd name="connsiteX2" fmla="*/ 242430 w 242430"/>
              <a:gd name="connsiteY2" fmla="*/ 5527061 h 5527061"/>
              <a:gd name="connsiteX3" fmla="*/ 1 w 242430"/>
              <a:gd name="connsiteY3" fmla="*/ 5388401 h 5527061"/>
              <a:gd name="connsiteX4" fmla="*/ 0 w 242430"/>
              <a:gd name="connsiteY4" fmla="*/ 5388400 h 5527061"/>
              <a:gd name="connsiteX5" fmla="*/ 1 w 242430"/>
              <a:gd name="connsiteY5" fmla="*/ 5388400 h 552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2430" h="5527061">
                <a:moveTo>
                  <a:pt x="0" y="0"/>
                </a:moveTo>
                <a:lnTo>
                  <a:pt x="242430" y="0"/>
                </a:lnTo>
                <a:lnTo>
                  <a:pt x="242430" y="5527061"/>
                </a:lnTo>
                <a:lnTo>
                  <a:pt x="1" y="5388401"/>
                </a:lnTo>
                <a:lnTo>
                  <a:pt x="0" y="5388400"/>
                </a:lnTo>
                <a:lnTo>
                  <a:pt x="1" y="538840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5" name="Freeform 4">
            <a:extLst>
              <a:ext uri="{FF2B5EF4-FFF2-40B4-BE49-F238E27FC236}">
                <a16:creationId xmlns:a16="http://schemas.microsoft.com/office/drawing/2014/main" id="{AA335813-9774-2C2C-F371-3C314B731A31}"/>
              </a:ext>
            </a:extLst>
          </p:cNvPr>
          <p:cNvSpPr/>
          <p:nvPr userDrawn="1"/>
        </p:nvSpPr>
        <p:spPr>
          <a:xfrm rot="10800000" flipH="1">
            <a:off x="6044288" y="1328845"/>
            <a:ext cx="246091" cy="5529155"/>
          </a:xfrm>
          <a:custGeom>
            <a:avLst/>
            <a:gdLst>
              <a:gd name="connsiteX0" fmla="*/ 246091 w 246091"/>
              <a:gd name="connsiteY0" fmla="*/ 5529155 h 5529155"/>
              <a:gd name="connsiteX1" fmla="*/ 1 w 246091"/>
              <a:gd name="connsiteY1" fmla="*/ 5388401 h 5529155"/>
              <a:gd name="connsiteX2" fmla="*/ 0 w 246091"/>
              <a:gd name="connsiteY2" fmla="*/ 5388400 h 5529155"/>
              <a:gd name="connsiteX3" fmla="*/ 1 w 246091"/>
              <a:gd name="connsiteY3" fmla="*/ 5388400 h 5529155"/>
              <a:gd name="connsiteX4" fmla="*/ 0 w 246091"/>
              <a:gd name="connsiteY4" fmla="*/ 0 h 5529155"/>
              <a:gd name="connsiteX5" fmla="*/ 246091 w 246091"/>
              <a:gd name="connsiteY5" fmla="*/ 0 h 5529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6091" h="5529155">
                <a:moveTo>
                  <a:pt x="246091" y="5529155"/>
                </a:moveTo>
                <a:lnTo>
                  <a:pt x="1" y="5388401"/>
                </a:lnTo>
                <a:lnTo>
                  <a:pt x="0" y="5388400"/>
                </a:lnTo>
                <a:lnTo>
                  <a:pt x="1" y="5388400"/>
                </a:lnTo>
                <a:lnTo>
                  <a:pt x="0" y="0"/>
                </a:lnTo>
                <a:lnTo>
                  <a:pt x="246091" y="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13" name="Title 1">
            <a:extLst>
              <a:ext uri="{FF2B5EF4-FFF2-40B4-BE49-F238E27FC236}">
                <a16:creationId xmlns:a16="http://schemas.microsoft.com/office/drawing/2014/main" id="{AE53D3FD-7C28-CD06-2F23-99FC7ED56420}"/>
              </a:ext>
            </a:extLst>
          </p:cNvPr>
          <p:cNvSpPr>
            <a:spLocks noGrp="1"/>
          </p:cNvSpPr>
          <p:nvPr>
            <p:ph type="ctrTitle" hasCustomPrompt="1"/>
          </p:nvPr>
        </p:nvSpPr>
        <p:spPr>
          <a:xfrm>
            <a:off x="1052514" y="829978"/>
            <a:ext cx="4516745" cy="2184901"/>
          </a:xfrm>
        </p:spPr>
        <p:txBody>
          <a:bodyPr anchor="b">
            <a:noAutofit/>
          </a:bodyPr>
          <a:lstStyle>
            <a:lvl1pPr algn="l">
              <a:defRPr sz="3600" b="0" i="0" cap="none" spc="50" baseline="0">
                <a:solidFill>
                  <a:schemeClr val="bg1"/>
                </a:solidFill>
              </a:defRPr>
            </a:lvl1pPr>
          </a:lstStyle>
          <a:p>
            <a:r>
              <a:rPr lang="en-US" dirty="0"/>
              <a:t>Click to Add </a:t>
            </a:r>
            <a:br>
              <a:rPr lang="en-US" dirty="0"/>
            </a:br>
            <a:r>
              <a:rPr lang="en-US" dirty="0"/>
              <a:t>Cover Title</a:t>
            </a:r>
          </a:p>
        </p:txBody>
      </p:sp>
      <p:sp>
        <p:nvSpPr>
          <p:cNvPr id="14" name="Subtitle 2">
            <a:extLst>
              <a:ext uri="{FF2B5EF4-FFF2-40B4-BE49-F238E27FC236}">
                <a16:creationId xmlns:a16="http://schemas.microsoft.com/office/drawing/2014/main" id="{1B3B2E4D-3BBE-3AB1-57CD-497460143AE7}"/>
              </a:ext>
            </a:extLst>
          </p:cNvPr>
          <p:cNvSpPr>
            <a:spLocks noGrp="1"/>
          </p:cNvSpPr>
          <p:nvPr>
            <p:ph type="subTitle" idx="1" hasCustomPrompt="1"/>
          </p:nvPr>
        </p:nvSpPr>
        <p:spPr>
          <a:xfrm>
            <a:off x="1052514" y="3301749"/>
            <a:ext cx="4516745" cy="1034517"/>
          </a:xfrm>
        </p:spPr>
        <p:txBody>
          <a:bodyPr>
            <a:noAutofit/>
          </a:bodyPr>
          <a:lstStyle>
            <a:lvl1pPr marL="0" indent="0" algn="l">
              <a:lnSpc>
                <a:spcPct val="100000"/>
              </a:lnSpc>
              <a:spcBef>
                <a:spcPts val="0"/>
              </a:spcBef>
              <a:buNone/>
              <a:defRPr sz="1800" b="0" cap="none"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
        <p:nvSpPr>
          <p:cNvPr id="17" name="Text Placeholder 14">
            <a:extLst>
              <a:ext uri="{FF2B5EF4-FFF2-40B4-BE49-F238E27FC236}">
                <a16:creationId xmlns:a16="http://schemas.microsoft.com/office/drawing/2014/main" id="{583BF1DC-765E-0D9A-8FC4-9210C767343A}"/>
              </a:ext>
            </a:extLst>
          </p:cNvPr>
          <p:cNvSpPr>
            <a:spLocks noGrp="1"/>
          </p:cNvSpPr>
          <p:nvPr>
            <p:ph type="body" sz="quarter" idx="10" hasCustomPrompt="1"/>
          </p:nvPr>
        </p:nvSpPr>
        <p:spPr>
          <a:xfrm>
            <a:off x="1052514" y="4367032"/>
            <a:ext cx="4516745" cy="487258"/>
          </a:xfrm>
        </p:spPr>
        <p:txBody>
          <a:bodyPr anchor="b">
            <a:normAutofit/>
          </a:bodyPr>
          <a:lstStyle>
            <a:lvl1pPr marL="0" indent="0" algn="l">
              <a:lnSpc>
                <a:spcPct val="100000"/>
              </a:lnSpc>
              <a:spcBef>
                <a:spcPts val="0"/>
              </a:spcBef>
              <a:spcAft>
                <a:spcPts val="200"/>
              </a:spcAft>
              <a:buFontTx/>
              <a:buNone/>
              <a:defRPr sz="1100" cap="none" spc="50" baseline="0">
                <a:solidFill>
                  <a:schemeClr val="accent1">
                    <a:lumMod val="75000"/>
                  </a:schemeClr>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dirty="0" err="1"/>
              <a:t>Firstname</a:t>
            </a:r>
            <a:r>
              <a:rPr lang="en-US" dirty="0"/>
              <a:t> </a:t>
            </a:r>
            <a:r>
              <a:rPr lang="en-US" dirty="0" err="1"/>
              <a:t>Lastname</a:t>
            </a:r>
            <a:r>
              <a:rPr lang="en-US" dirty="0"/>
              <a:t>  |  Date  |  </a:t>
            </a:r>
            <a:r>
              <a:rPr lang="en-US" dirty="0" err="1"/>
              <a:t>first_last@jabil.com</a:t>
            </a:r>
            <a:endParaRPr lang="en-US" dirty="0"/>
          </a:p>
        </p:txBody>
      </p:sp>
      <p:pic>
        <p:nvPicPr>
          <p:cNvPr id="18" name="Picture 17">
            <a:extLst>
              <a:ext uri="{FF2B5EF4-FFF2-40B4-BE49-F238E27FC236}">
                <a16:creationId xmlns:a16="http://schemas.microsoft.com/office/drawing/2014/main" id="{AAD4D881-D44D-FFEA-079D-E7B6940B9447}"/>
              </a:ext>
            </a:extLst>
          </p:cNvPr>
          <p:cNvPicPr>
            <a:picLocks noChangeAspect="1"/>
          </p:cNvPicPr>
          <p:nvPr userDrawn="1"/>
        </p:nvPicPr>
        <p:blipFill>
          <a:blip r:embed="rId3"/>
          <a:stretch>
            <a:fillRect/>
          </a:stretch>
        </p:blipFill>
        <p:spPr>
          <a:xfrm>
            <a:off x="1163064" y="5821559"/>
            <a:ext cx="2355702" cy="412925"/>
          </a:xfrm>
          <a:prstGeom prst="rect">
            <a:avLst/>
          </a:prstGeom>
        </p:spPr>
      </p:pic>
      <p:sp>
        <p:nvSpPr>
          <p:cNvPr id="19" name="Text Placeholder 3">
            <a:extLst>
              <a:ext uri="{FF2B5EF4-FFF2-40B4-BE49-F238E27FC236}">
                <a16:creationId xmlns:a16="http://schemas.microsoft.com/office/drawing/2014/main" id="{9CDE14C1-16C8-4365-D489-F4B4493DA1F6}"/>
              </a:ext>
            </a:extLst>
          </p:cNvPr>
          <p:cNvSpPr>
            <a:spLocks noGrp="1"/>
          </p:cNvSpPr>
          <p:nvPr>
            <p:ph type="body" sz="quarter" idx="13" hasCustomPrompt="1"/>
          </p:nvPr>
        </p:nvSpPr>
        <p:spPr>
          <a:xfrm>
            <a:off x="1052514" y="333273"/>
            <a:ext cx="4754259" cy="431035"/>
          </a:xfrm>
        </p:spPr>
        <p:txBody>
          <a:bodyPr lIns="0" tIns="0" rIns="0" bIns="0">
            <a:normAutofit/>
          </a:bodyPr>
          <a:lstStyle>
            <a:lvl1pPr marL="0" indent="0" algn="r">
              <a:spcBef>
                <a:spcPts val="0"/>
              </a:spcBef>
              <a:buNone/>
              <a:defRPr sz="1400" cap="all" spc="80" baseline="0">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add division, sector or Functional Area</a:t>
            </a:r>
          </a:p>
        </p:txBody>
      </p:sp>
      <p:cxnSp>
        <p:nvCxnSpPr>
          <p:cNvPr id="20" name="Straight Connector 19">
            <a:extLst>
              <a:ext uri="{FF2B5EF4-FFF2-40B4-BE49-F238E27FC236}">
                <a16:creationId xmlns:a16="http://schemas.microsoft.com/office/drawing/2014/main" id="{BE2929A1-C569-4804-87CF-A7991EC0E30E}"/>
              </a:ext>
            </a:extLst>
          </p:cNvPr>
          <p:cNvCxnSpPr>
            <a:cxnSpLocks/>
          </p:cNvCxnSpPr>
          <p:nvPr userDrawn="1"/>
        </p:nvCxnSpPr>
        <p:spPr>
          <a:xfrm>
            <a:off x="1163064" y="3158314"/>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203909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Slide - Employees">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BC6ABB0-7AEC-1482-6FC9-247F12776228}"/>
              </a:ext>
            </a:extLst>
          </p:cNvPr>
          <p:cNvPicPr>
            <a:picLocks noChangeAspect="1"/>
          </p:cNvPicPr>
          <p:nvPr userDrawn="1"/>
        </p:nvPicPr>
        <p:blipFill rotWithShape="1">
          <a:blip r:embed="rId2"/>
          <a:srcRect l="22500" r="-22500" b="15541"/>
          <a:stretch/>
        </p:blipFill>
        <p:spPr>
          <a:xfrm>
            <a:off x="2756573" y="0"/>
            <a:ext cx="12192000" cy="6858000"/>
          </a:xfrm>
          <a:prstGeom prst="rect">
            <a:avLst/>
          </a:prstGeom>
        </p:spPr>
      </p:pic>
      <p:pic>
        <p:nvPicPr>
          <p:cNvPr id="3" name="Picture 2">
            <a:extLst>
              <a:ext uri="{FF2B5EF4-FFF2-40B4-BE49-F238E27FC236}">
                <a16:creationId xmlns:a16="http://schemas.microsoft.com/office/drawing/2014/main" id="{C3BD7449-9CAA-DBC1-B78B-03CA985FA0BA}"/>
              </a:ext>
            </a:extLst>
          </p:cNvPr>
          <p:cNvPicPr>
            <a:picLocks noChangeAspect="1"/>
          </p:cNvPicPr>
          <p:nvPr userDrawn="1"/>
        </p:nvPicPr>
        <p:blipFill rotWithShape="1">
          <a:blip r:embed="rId2"/>
          <a:srcRect l="17831" t="4501" r="-13330" b="14841"/>
          <a:stretch/>
        </p:blipFill>
        <p:spPr>
          <a:xfrm>
            <a:off x="0" y="0"/>
            <a:ext cx="12192000" cy="6858000"/>
          </a:xfrm>
          <a:prstGeom prst="rect">
            <a:avLst/>
          </a:prstGeom>
        </p:spPr>
      </p:pic>
      <p:sp>
        <p:nvSpPr>
          <p:cNvPr id="2" name="Freeform 1">
            <a:extLst>
              <a:ext uri="{FF2B5EF4-FFF2-40B4-BE49-F238E27FC236}">
                <a16:creationId xmlns:a16="http://schemas.microsoft.com/office/drawing/2014/main" id="{8CE3CF9E-01E6-1EAC-D565-4C2D51EA1F14}"/>
              </a:ext>
            </a:extLst>
          </p:cNvPr>
          <p:cNvSpPr/>
          <p:nvPr userDrawn="1"/>
        </p:nvSpPr>
        <p:spPr>
          <a:xfrm flipH="1">
            <a:off x="5913192" y="-4151"/>
            <a:ext cx="5800117" cy="6862150"/>
          </a:xfrm>
          <a:custGeom>
            <a:avLst/>
            <a:gdLst>
              <a:gd name="connsiteX0" fmla="*/ 5445059 w 5776857"/>
              <a:gd name="connsiteY0" fmla="*/ 6862150 h 6862150"/>
              <a:gd name="connsiteX1" fmla="*/ 2111942 w 5776857"/>
              <a:gd name="connsiteY1" fmla="*/ 6862150 h 6862150"/>
              <a:gd name="connsiteX2" fmla="*/ 2111942 w 5776857"/>
              <a:gd name="connsiteY2" fmla="*/ 6862149 h 6862150"/>
              <a:gd name="connsiteX3" fmla="*/ 0 w 5776857"/>
              <a:gd name="connsiteY3" fmla="*/ 6862149 h 6862150"/>
              <a:gd name="connsiteX4" fmla="*/ 0 w 5776857"/>
              <a:gd name="connsiteY4" fmla="*/ 0 h 6862150"/>
              <a:gd name="connsiteX5" fmla="*/ 5776857 w 5776857"/>
              <a:gd name="connsiteY5" fmla="*/ 0 h 6862150"/>
              <a:gd name="connsiteX6" fmla="*/ 5776857 w 5776857"/>
              <a:gd name="connsiteY6" fmla="*/ 6862149 h 6862150"/>
              <a:gd name="connsiteX7" fmla="*/ 5445059 w 5776857"/>
              <a:gd name="connsiteY7" fmla="*/ 6862149 h 68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6857" h="6862150">
                <a:moveTo>
                  <a:pt x="5445059" y="6862150"/>
                </a:moveTo>
                <a:lnTo>
                  <a:pt x="2111942" y="6862150"/>
                </a:lnTo>
                <a:lnTo>
                  <a:pt x="2111942" y="6862149"/>
                </a:lnTo>
                <a:lnTo>
                  <a:pt x="0" y="6862149"/>
                </a:lnTo>
                <a:lnTo>
                  <a:pt x="0" y="0"/>
                </a:lnTo>
                <a:lnTo>
                  <a:pt x="5776857" y="0"/>
                </a:lnTo>
                <a:lnTo>
                  <a:pt x="5776857" y="6862149"/>
                </a:lnTo>
                <a:lnTo>
                  <a:pt x="5445059" y="6862149"/>
                </a:lnTo>
                <a:close/>
              </a:path>
            </a:pathLst>
          </a:custGeom>
          <a:gradFill flip="none" rotWithShape="1">
            <a:gsLst>
              <a:gs pos="64000">
                <a:srgbClr val="00345A"/>
              </a:gs>
              <a:gs pos="0">
                <a:schemeClr val="tx2"/>
              </a:gs>
              <a:gs pos="98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solidFill>
                <a:schemeClr val="accent3"/>
              </a:solidFill>
              <a:latin typeface="Grandview" panose="020B0502040204020203" pitchFamily="34" charset="0"/>
            </a:endParaRPr>
          </a:p>
        </p:txBody>
      </p:sp>
      <p:sp>
        <p:nvSpPr>
          <p:cNvPr id="13" name="Freeform 12">
            <a:extLst>
              <a:ext uri="{FF2B5EF4-FFF2-40B4-BE49-F238E27FC236}">
                <a16:creationId xmlns:a16="http://schemas.microsoft.com/office/drawing/2014/main" id="{FDDF622D-17AF-4824-4543-48ED888BC9CB}"/>
              </a:ext>
            </a:extLst>
          </p:cNvPr>
          <p:cNvSpPr/>
          <p:nvPr userDrawn="1"/>
        </p:nvSpPr>
        <p:spPr>
          <a:xfrm flipH="1">
            <a:off x="5913192" y="-4763"/>
            <a:ext cx="242430" cy="5527061"/>
          </a:xfrm>
          <a:custGeom>
            <a:avLst/>
            <a:gdLst>
              <a:gd name="connsiteX0" fmla="*/ 0 w 242430"/>
              <a:gd name="connsiteY0" fmla="*/ 0 h 5527061"/>
              <a:gd name="connsiteX1" fmla="*/ 242430 w 242430"/>
              <a:gd name="connsiteY1" fmla="*/ 0 h 5527061"/>
              <a:gd name="connsiteX2" fmla="*/ 242430 w 242430"/>
              <a:gd name="connsiteY2" fmla="*/ 5527061 h 5527061"/>
              <a:gd name="connsiteX3" fmla="*/ 1 w 242430"/>
              <a:gd name="connsiteY3" fmla="*/ 5388401 h 5527061"/>
              <a:gd name="connsiteX4" fmla="*/ 0 w 242430"/>
              <a:gd name="connsiteY4" fmla="*/ 5388400 h 5527061"/>
              <a:gd name="connsiteX5" fmla="*/ 1 w 242430"/>
              <a:gd name="connsiteY5" fmla="*/ 5388400 h 552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2430" h="5527061">
                <a:moveTo>
                  <a:pt x="0" y="0"/>
                </a:moveTo>
                <a:lnTo>
                  <a:pt x="242430" y="0"/>
                </a:lnTo>
                <a:lnTo>
                  <a:pt x="242430" y="5527061"/>
                </a:lnTo>
                <a:lnTo>
                  <a:pt x="1" y="5388401"/>
                </a:lnTo>
                <a:lnTo>
                  <a:pt x="0" y="5388400"/>
                </a:lnTo>
                <a:lnTo>
                  <a:pt x="1" y="538840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12" name="Freeform 11">
            <a:extLst>
              <a:ext uri="{FF2B5EF4-FFF2-40B4-BE49-F238E27FC236}">
                <a16:creationId xmlns:a16="http://schemas.microsoft.com/office/drawing/2014/main" id="{046BD54C-DDB1-56B9-BFD0-A0721DC3272C}"/>
              </a:ext>
            </a:extLst>
          </p:cNvPr>
          <p:cNvSpPr/>
          <p:nvPr userDrawn="1"/>
        </p:nvSpPr>
        <p:spPr>
          <a:xfrm rot="10800000" flipH="1">
            <a:off x="11467218" y="1328845"/>
            <a:ext cx="246091" cy="5529155"/>
          </a:xfrm>
          <a:custGeom>
            <a:avLst/>
            <a:gdLst>
              <a:gd name="connsiteX0" fmla="*/ 246091 w 246091"/>
              <a:gd name="connsiteY0" fmla="*/ 5529155 h 5529155"/>
              <a:gd name="connsiteX1" fmla="*/ 1 w 246091"/>
              <a:gd name="connsiteY1" fmla="*/ 5388401 h 5529155"/>
              <a:gd name="connsiteX2" fmla="*/ 0 w 246091"/>
              <a:gd name="connsiteY2" fmla="*/ 5388400 h 5529155"/>
              <a:gd name="connsiteX3" fmla="*/ 1 w 246091"/>
              <a:gd name="connsiteY3" fmla="*/ 5388400 h 5529155"/>
              <a:gd name="connsiteX4" fmla="*/ 0 w 246091"/>
              <a:gd name="connsiteY4" fmla="*/ 0 h 5529155"/>
              <a:gd name="connsiteX5" fmla="*/ 246091 w 246091"/>
              <a:gd name="connsiteY5" fmla="*/ 0 h 5529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6091" h="5529155">
                <a:moveTo>
                  <a:pt x="246091" y="5529155"/>
                </a:moveTo>
                <a:lnTo>
                  <a:pt x="1" y="5388401"/>
                </a:lnTo>
                <a:lnTo>
                  <a:pt x="0" y="5388400"/>
                </a:lnTo>
                <a:lnTo>
                  <a:pt x="1" y="5388400"/>
                </a:lnTo>
                <a:lnTo>
                  <a:pt x="0" y="0"/>
                </a:lnTo>
                <a:lnTo>
                  <a:pt x="246091" y="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39" name="Title 1">
            <a:extLst>
              <a:ext uri="{FF2B5EF4-FFF2-40B4-BE49-F238E27FC236}">
                <a16:creationId xmlns:a16="http://schemas.microsoft.com/office/drawing/2014/main" id="{609DE6F5-77C5-0844-9A50-09589D9935B7}"/>
              </a:ext>
            </a:extLst>
          </p:cNvPr>
          <p:cNvSpPr>
            <a:spLocks noGrp="1"/>
          </p:cNvSpPr>
          <p:nvPr userDrawn="1">
            <p:ph type="ctrTitle" hasCustomPrompt="1"/>
          </p:nvPr>
        </p:nvSpPr>
        <p:spPr>
          <a:xfrm>
            <a:off x="6475444" y="829978"/>
            <a:ext cx="4516745" cy="2184901"/>
          </a:xfrm>
        </p:spPr>
        <p:txBody>
          <a:bodyPr anchor="b">
            <a:noAutofit/>
          </a:bodyPr>
          <a:lstStyle>
            <a:lvl1pPr algn="l">
              <a:defRPr sz="3600" b="0" i="0" cap="none" spc="50" baseline="0">
                <a:solidFill>
                  <a:schemeClr val="bg1"/>
                </a:solidFill>
              </a:defRPr>
            </a:lvl1pPr>
          </a:lstStyle>
          <a:p>
            <a:r>
              <a:rPr lang="en-US" dirty="0"/>
              <a:t>Click to Add </a:t>
            </a:r>
            <a:br>
              <a:rPr lang="en-US" dirty="0"/>
            </a:br>
            <a:r>
              <a:rPr lang="en-US" dirty="0"/>
              <a:t>Cover Title</a:t>
            </a:r>
          </a:p>
        </p:txBody>
      </p:sp>
      <p:sp>
        <p:nvSpPr>
          <p:cNvPr id="40" name="Subtitle 2">
            <a:extLst>
              <a:ext uri="{FF2B5EF4-FFF2-40B4-BE49-F238E27FC236}">
                <a16:creationId xmlns:a16="http://schemas.microsoft.com/office/drawing/2014/main" id="{235A6360-6987-8540-B66F-648FB7EAB577}"/>
              </a:ext>
            </a:extLst>
          </p:cNvPr>
          <p:cNvSpPr>
            <a:spLocks noGrp="1"/>
          </p:cNvSpPr>
          <p:nvPr userDrawn="1">
            <p:ph type="subTitle" idx="1" hasCustomPrompt="1"/>
          </p:nvPr>
        </p:nvSpPr>
        <p:spPr>
          <a:xfrm>
            <a:off x="6475444" y="3301749"/>
            <a:ext cx="4516745" cy="1034517"/>
          </a:xfrm>
        </p:spPr>
        <p:txBody>
          <a:bodyPr>
            <a:noAutofit/>
          </a:bodyPr>
          <a:lstStyle>
            <a:lvl1pPr marL="0" indent="0" algn="l">
              <a:lnSpc>
                <a:spcPct val="100000"/>
              </a:lnSpc>
              <a:spcBef>
                <a:spcPts val="0"/>
              </a:spcBef>
              <a:buNone/>
              <a:defRPr sz="1800" b="0" cap="none"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
        <p:nvSpPr>
          <p:cNvPr id="41" name="Text Placeholder 14">
            <a:extLst>
              <a:ext uri="{FF2B5EF4-FFF2-40B4-BE49-F238E27FC236}">
                <a16:creationId xmlns:a16="http://schemas.microsoft.com/office/drawing/2014/main" id="{3486A5C8-1B30-7A43-87C5-F75D13951F4A}"/>
              </a:ext>
            </a:extLst>
          </p:cNvPr>
          <p:cNvSpPr>
            <a:spLocks noGrp="1"/>
          </p:cNvSpPr>
          <p:nvPr userDrawn="1">
            <p:ph type="body" sz="quarter" idx="10" hasCustomPrompt="1"/>
          </p:nvPr>
        </p:nvSpPr>
        <p:spPr>
          <a:xfrm>
            <a:off x="6475444" y="4367032"/>
            <a:ext cx="4516745" cy="487258"/>
          </a:xfrm>
        </p:spPr>
        <p:txBody>
          <a:bodyPr anchor="b">
            <a:normAutofit/>
          </a:bodyPr>
          <a:lstStyle>
            <a:lvl1pPr marL="0" indent="0" algn="l">
              <a:lnSpc>
                <a:spcPct val="100000"/>
              </a:lnSpc>
              <a:spcBef>
                <a:spcPts val="0"/>
              </a:spcBef>
              <a:spcAft>
                <a:spcPts val="200"/>
              </a:spcAft>
              <a:buFontTx/>
              <a:buNone/>
              <a:defRPr sz="1100" cap="none" spc="50" baseline="0">
                <a:solidFill>
                  <a:schemeClr val="accent1">
                    <a:lumMod val="75000"/>
                  </a:schemeClr>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dirty="0" err="1"/>
              <a:t>Firstname</a:t>
            </a:r>
            <a:r>
              <a:rPr lang="en-US" dirty="0"/>
              <a:t> </a:t>
            </a:r>
            <a:r>
              <a:rPr lang="en-US" dirty="0" err="1"/>
              <a:t>Lastname</a:t>
            </a:r>
            <a:r>
              <a:rPr lang="en-US" dirty="0"/>
              <a:t>  |  Date  |  </a:t>
            </a:r>
            <a:r>
              <a:rPr lang="en-US" dirty="0" err="1"/>
              <a:t>first_last@jabil.com</a:t>
            </a:r>
            <a:endParaRPr lang="en-US" dirty="0"/>
          </a:p>
        </p:txBody>
      </p:sp>
      <p:pic>
        <p:nvPicPr>
          <p:cNvPr id="8" name="Picture 7">
            <a:extLst>
              <a:ext uri="{FF2B5EF4-FFF2-40B4-BE49-F238E27FC236}">
                <a16:creationId xmlns:a16="http://schemas.microsoft.com/office/drawing/2014/main" id="{A941375E-B4A0-7CB6-DD25-C37FFC0B328D}"/>
              </a:ext>
            </a:extLst>
          </p:cNvPr>
          <p:cNvPicPr>
            <a:picLocks noChangeAspect="1"/>
          </p:cNvPicPr>
          <p:nvPr userDrawn="1"/>
        </p:nvPicPr>
        <p:blipFill>
          <a:blip r:embed="rId3"/>
          <a:stretch>
            <a:fillRect/>
          </a:stretch>
        </p:blipFill>
        <p:spPr>
          <a:xfrm>
            <a:off x="6585994" y="5821559"/>
            <a:ext cx="2355702" cy="412925"/>
          </a:xfrm>
          <a:prstGeom prst="rect">
            <a:avLst/>
          </a:prstGeom>
        </p:spPr>
      </p:pic>
      <p:sp>
        <p:nvSpPr>
          <p:cNvPr id="4" name="Text Placeholder 3">
            <a:extLst>
              <a:ext uri="{FF2B5EF4-FFF2-40B4-BE49-F238E27FC236}">
                <a16:creationId xmlns:a16="http://schemas.microsoft.com/office/drawing/2014/main" id="{DAFA9B11-0DA5-0E2F-95F3-D3C3EEBF639A}"/>
              </a:ext>
            </a:extLst>
          </p:cNvPr>
          <p:cNvSpPr>
            <a:spLocks noGrp="1"/>
          </p:cNvSpPr>
          <p:nvPr userDrawn="1">
            <p:ph type="body" sz="quarter" idx="13" hasCustomPrompt="1"/>
          </p:nvPr>
        </p:nvSpPr>
        <p:spPr>
          <a:xfrm>
            <a:off x="6475444" y="333273"/>
            <a:ext cx="4754259" cy="431035"/>
          </a:xfrm>
        </p:spPr>
        <p:txBody>
          <a:bodyPr lIns="0" tIns="0" rIns="0" bIns="0">
            <a:normAutofit/>
          </a:bodyPr>
          <a:lstStyle>
            <a:lvl1pPr marL="0" indent="0" algn="r">
              <a:spcBef>
                <a:spcPts val="0"/>
              </a:spcBef>
              <a:buNone/>
              <a:defRPr sz="1400" cap="all" spc="80" baseline="0">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add division, sector or Functional Area</a:t>
            </a:r>
          </a:p>
        </p:txBody>
      </p:sp>
      <p:cxnSp>
        <p:nvCxnSpPr>
          <p:cNvPr id="10" name="Straight Connector 9">
            <a:extLst>
              <a:ext uri="{FF2B5EF4-FFF2-40B4-BE49-F238E27FC236}">
                <a16:creationId xmlns:a16="http://schemas.microsoft.com/office/drawing/2014/main" id="{9D7A3A36-EDB8-F1AE-006B-4F7C34E1557F}"/>
              </a:ext>
            </a:extLst>
          </p:cNvPr>
          <p:cNvCxnSpPr>
            <a:cxnSpLocks/>
          </p:cNvCxnSpPr>
          <p:nvPr userDrawn="1"/>
        </p:nvCxnSpPr>
        <p:spPr>
          <a:xfrm>
            <a:off x="6585994" y="3158314"/>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9890471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00A357B3-6B85-74DA-DED6-3B40CAB6A1A3}"/>
              </a:ext>
            </a:extLst>
          </p:cNvPr>
          <p:cNvSpPr>
            <a:spLocks noGrp="1"/>
          </p:cNvSpPr>
          <p:nvPr>
            <p:ph type="pic" sz="quarter" idx="12" hasCustomPrompt="1"/>
          </p:nvPr>
        </p:nvSpPr>
        <p:spPr>
          <a:xfrm>
            <a:off x="0" y="-4763"/>
            <a:ext cx="12192000" cy="6862763"/>
          </a:xfrm>
          <a:custGeom>
            <a:avLst/>
            <a:gdLst>
              <a:gd name="connsiteX0" fmla="*/ 6246326 w 12192000"/>
              <a:gd name="connsiteY0" fmla="*/ 612 h 6862763"/>
              <a:gd name="connsiteX1" fmla="*/ 6246326 w 12192000"/>
              <a:gd name="connsiteY1" fmla="*/ 613 h 6862763"/>
              <a:gd name="connsiteX2" fmla="*/ 5913192 w 12192000"/>
              <a:gd name="connsiteY2" fmla="*/ 613 h 6862763"/>
              <a:gd name="connsiteX3" fmla="*/ 5913192 w 12192000"/>
              <a:gd name="connsiteY3" fmla="*/ 6862762 h 6862763"/>
              <a:gd name="connsiteX4" fmla="*/ 11713310 w 12192000"/>
              <a:gd name="connsiteY4" fmla="*/ 6862762 h 6862763"/>
              <a:gd name="connsiteX5" fmla="*/ 11713310 w 12192000"/>
              <a:gd name="connsiteY5" fmla="*/ 613 h 6862763"/>
              <a:gd name="connsiteX6" fmla="*/ 9592864 w 12192000"/>
              <a:gd name="connsiteY6" fmla="*/ 613 h 6862763"/>
              <a:gd name="connsiteX7" fmla="*/ 9592864 w 12192000"/>
              <a:gd name="connsiteY7" fmla="*/ 612 h 6862763"/>
              <a:gd name="connsiteX8" fmla="*/ 0 w 12192000"/>
              <a:gd name="connsiteY8" fmla="*/ 0 h 6862763"/>
              <a:gd name="connsiteX9" fmla="*/ 12192000 w 12192000"/>
              <a:gd name="connsiteY9" fmla="*/ 0 h 6862763"/>
              <a:gd name="connsiteX10" fmla="*/ 12192000 w 12192000"/>
              <a:gd name="connsiteY10" fmla="*/ 6862763 h 6862763"/>
              <a:gd name="connsiteX11" fmla="*/ 0 w 12192000"/>
              <a:gd name="connsiteY11" fmla="*/ 6862763 h 686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862763">
                <a:moveTo>
                  <a:pt x="6246326" y="612"/>
                </a:moveTo>
                <a:lnTo>
                  <a:pt x="6246326" y="613"/>
                </a:lnTo>
                <a:lnTo>
                  <a:pt x="5913192" y="613"/>
                </a:lnTo>
                <a:lnTo>
                  <a:pt x="5913192" y="6862762"/>
                </a:lnTo>
                <a:lnTo>
                  <a:pt x="11713310" y="6862762"/>
                </a:lnTo>
                <a:lnTo>
                  <a:pt x="11713310" y="613"/>
                </a:lnTo>
                <a:lnTo>
                  <a:pt x="9592864" y="613"/>
                </a:lnTo>
                <a:lnTo>
                  <a:pt x="9592864" y="612"/>
                </a:lnTo>
                <a:close/>
                <a:moveTo>
                  <a:pt x="0" y="0"/>
                </a:moveTo>
                <a:lnTo>
                  <a:pt x="12192000" y="0"/>
                </a:lnTo>
                <a:lnTo>
                  <a:pt x="12192000" y="6862763"/>
                </a:lnTo>
                <a:lnTo>
                  <a:pt x="0" y="6862763"/>
                </a:lnTo>
                <a:close/>
              </a:path>
            </a:pathLst>
          </a:custGeom>
          <a:solidFill>
            <a:schemeClr val="bg1">
              <a:lumMod val="95000"/>
            </a:schemeClr>
          </a:solidFill>
        </p:spPr>
        <p:txBody>
          <a:bodyPr wrap="square" lIns="914400" rIns="7315200" anchor="ctr">
            <a:no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baseline="0">
                <a:solidFill>
                  <a:schemeClr val="tx1"/>
                </a:solidFill>
              </a:defRPr>
            </a:lvl1pPr>
          </a:lstStyle>
          <a:p>
            <a:r>
              <a:rPr lang="en-US" dirty="0"/>
              <a:t>To customize this cover with your own  image, drag the image into this box or click the image icon in the center of this slide.</a:t>
            </a:r>
            <a:br>
              <a:rPr lang="en-US" dirty="0"/>
            </a:br>
            <a:br>
              <a:rPr lang="en-US" dirty="0"/>
            </a:br>
            <a:r>
              <a:rPr lang="en-US" dirty="0"/>
              <a:t>Our Cover Library contains 150+ covers </a:t>
            </a:r>
            <a:br>
              <a:rPr lang="en-US" dirty="0"/>
            </a:br>
            <a:r>
              <a:rPr lang="en-US" dirty="0"/>
              <a:t>for Jabil’s capabilities, markets and business needs. (link in Notes below)</a:t>
            </a:r>
          </a:p>
        </p:txBody>
      </p:sp>
      <p:sp>
        <p:nvSpPr>
          <p:cNvPr id="2" name="Freeform 1">
            <a:extLst>
              <a:ext uri="{FF2B5EF4-FFF2-40B4-BE49-F238E27FC236}">
                <a16:creationId xmlns:a16="http://schemas.microsoft.com/office/drawing/2014/main" id="{8CE3CF9E-01E6-1EAC-D565-4C2D51EA1F14}"/>
              </a:ext>
            </a:extLst>
          </p:cNvPr>
          <p:cNvSpPr/>
          <p:nvPr userDrawn="1"/>
        </p:nvSpPr>
        <p:spPr>
          <a:xfrm flipH="1">
            <a:off x="5913192" y="-4151"/>
            <a:ext cx="5800117" cy="6862150"/>
          </a:xfrm>
          <a:custGeom>
            <a:avLst/>
            <a:gdLst>
              <a:gd name="connsiteX0" fmla="*/ 5445059 w 5776857"/>
              <a:gd name="connsiteY0" fmla="*/ 6862150 h 6862150"/>
              <a:gd name="connsiteX1" fmla="*/ 2111942 w 5776857"/>
              <a:gd name="connsiteY1" fmla="*/ 6862150 h 6862150"/>
              <a:gd name="connsiteX2" fmla="*/ 2111942 w 5776857"/>
              <a:gd name="connsiteY2" fmla="*/ 6862149 h 6862150"/>
              <a:gd name="connsiteX3" fmla="*/ 0 w 5776857"/>
              <a:gd name="connsiteY3" fmla="*/ 6862149 h 6862150"/>
              <a:gd name="connsiteX4" fmla="*/ 0 w 5776857"/>
              <a:gd name="connsiteY4" fmla="*/ 0 h 6862150"/>
              <a:gd name="connsiteX5" fmla="*/ 5776857 w 5776857"/>
              <a:gd name="connsiteY5" fmla="*/ 0 h 6862150"/>
              <a:gd name="connsiteX6" fmla="*/ 5776857 w 5776857"/>
              <a:gd name="connsiteY6" fmla="*/ 6862149 h 6862150"/>
              <a:gd name="connsiteX7" fmla="*/ 5445059 w 5776857"/>
              <a:gd name="connsiteY7" fmla="*/ 6862149 h 68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6857" h="6862150">
                <a:moveTo>
                  <a:pt x="5445059" y="6862150"/>
                </a:moveTo>
                <a:lnTo>
                  <a:pt x="2111942" y="6862150"/>
                </a:lnTo>
                <a:lnTo>
                  <a:pt x="2111942" y="6862149"/>
                </a:lnTo>
                <a:lnTo>
                  <a:pt x="0" y="6862149"/>
                </a:lnTo>
                <a:lnTo>
                  <a:pt x="0" y="0"/>
                </a:lnTo>
                <a:lnTo>
                  <a:pt x="5776857" y="0"/>
                </a:lnTo>
                <a:lnTo>
                  <a:pt x="5776857" y="6862149"/>
                </a:lnTo>
                <a:lnTo>
                  <a:pt x="5445059" y="6862149"/>
                </a:lnTo>
                <a:close/>
              </a:path>
            </a:pathLst>
          </a:custGeom>
          <a:gradFill flip="none" rotWithShape="1">
            <a:gsLst>
              <a:gs pos="64000">
                <a:srgbClr val="00345A"/>
              </a:gs>
              <a:gs pos="0">
                <a:schemeClr val="tx2"/>
              </a:gs>
              <a:gs pos="98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solidFill>
                <a:schemeClr val="accent3"/>
              </a:solidFill>
              <a:latin typeface="Grandview" panose="020B0502040204020203" pitchFamily="34" charset="0"/>
            </a:endParaRPr>
          </a:p>
        </p:txBody>
      </p:sp>
      <p:sp>
        <p:nvSpPr>
          <p:cNvPr id="13" name="Freeform 12">
            <a:extLst>
              <a:ext uri="{FF2B5EF4-FFF2-40B4-BE49-F238E27FC236}">
                <a16:creationId xmlns:a16="http://schemas.microsoft.com/office/drawing/2014/main" id="{FDDF622D-17AF-4824-4543-48ED888BC9CB}"/>
              </a:ext>
            </a:extLst>
          </p:cNvPr>
          <p:cNvSpPr/>
          <p:nvPr userDrawn="1"/>
        </p:nvSpPr>
        <p:spPr>
          <a:xfrm flipH="1">
            <a:off x="5913192" y="-4763"/>
            <a:ext cx="242430" cy="5527061"/>
          </a:xfrm>
          <a:custGeom>
            <a:avLst/>
            <a:gdLst>
              <a:gd name="connsiteX0" fmla="*/ 0 w 242430"/>
              <a:gd name="connsiteY0" fmla="*/ 0 h 5527061"/>
              <a:gd name="connsiteX1" fmla="*/ 242430 w 242430"/>
              <a:gd name="connsiteY1" fmla="*/ 0 h 5527061"/>
              <a:gd name="connsiteX2" fmla="*/ 242430 w 242430"/>
              <a:gd name="connsiteY2" fmla="*/ 5527061 h 5527061"/>
              <a:gd name="connsiteX3" fmla="*/ 1 w 242430"/>
              <a:gd name="connsiteY3" fmla="*/ 5388401 h 5527061"/>
              <a:gd name="connsiteX4" fmla="*/ 0 w 242430"/>
              <a:gd name="connsiteY4" fmla="*/ 5388400 h 5527061"/>
              <a:gd name="connsiteX5" fmla="*/ 1 w 242430"/>
              <a:gd name="connsiteY5" fmla="*/ 5388400 h 552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2430" h="5527061">
                <a:moveTo>
                  <a:pt x="0" y="0"/>
                </a:moveTo>
                <a:lnTo>
                  <a:pt x="242430" y="0"/>
                </a:lnTo>
                <a:lnTo>
                  <a:pt x="242430" y="5527061"/>
                </a:lnTo>
                <a:lnTo>
                  <a:pt x="1" y="5388401"/>
                </a:lnTo>
                <a:lnTo>
                  <a:pt x="0" y="5388400"/>
                </a:lnTo>
                <a:lnTo>
                  <a:pt x="1" y="538840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12" name="Freeform 11">
            <a:extLst>
              <a:ext uri="{FF2B5EF4-FFF2-40B4-BE49-F238E27FC236}">
                <a16:creationId xmlns:a16="http://schemas.microsoft.com/office/drawing/2014/main" id="{046BD54C-DDB1-56B9-BFD0-A0721DC3272C}"/>
              </a:ext>
            </a:extLst>
          </p:cNvPr>
          <p:cNvSpPr/>
          <p:nvPr userDrawn="1"/>
        </p:nvSpPr>
        <p:spPr>
          <a:xfrm rot="10800000" flipH="1">
            <a:off x="11467218" y="1328845"/>
            <a:ext cx="246091" cy="5529155"/>
          </a:xfrm>
          <a:custGeom>
            <a:avLst/>
            <a:gdLst>
              <a:gd name="connsiteX0" fmla="*/ 246091 w 246091"/>
              <a:gd name="connsiteY0" fmla="*/ 5529155 h 5529155"/>
              <a:gd name="connsiteX1" fmla="*/ 1 w 246091"/>
              <a:gd name="connsiteY1" fmla="*/ 5388401 h 5529155"/>
              <a:gd name="connsiteX2" fmla="*/ 0 w 246091"/>
              <a:gd name="connsiteY2" fmla="*/ 5388400 h 5529155"/>
              <a:gd name="connsiteX3" fmla="*/ 1 w 246091"/>
              <a:gd name="connsiteY3" fmla="*/ 5388400 h 5529155"/>
              <a:gd name="connsiteX4" fmla="*/ 0 w 246091"/>
              <a:gd name="connsiteY4" fmla="*/ 0 h 5529155"/>
              <a:gd name="connsiteX5" fmla="*/ 246091 w 246091"/>
              <a:gd name="connsiteY5" fmla="*/ 0 h 5529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6091" h="5529155">
                <a:moveTo>
                  <a:pt x="246091" y="5529155"/>
                </a:moveTo>
                <a:lnTo>
                  <a:pt x="1" y="5388401"/>
                </a:lnTo>
                <a:lnTo>
                  <a:pt x="0" y="5388400"/>
                </a:lnTo>
                <a:lnTo>
                  <a:pt x="1" y="5388400"/>
                </a:lnTo>
                <a:lnTo>
                  <a:pt x="0" y="0"/>
                </a:lnTo>
                <a:lnTo>
                  <a:pt x="246091" y="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39" name="Title 1">
            <a:extLst>
              <a:ext uri="{FF2B5EF4-FFF2-40B4-BE49-F238E27FC236}">
                <a16:creationId xmlns:a16="http://schemas.microsoft.com/office/drawing/2014/main" id="{609DE6F5-77C5-0844-9A50-09589D9935B7}"/>
              </a:ext>
            </a:extLst>
          </p:cNvPr>
          <p:cNvSpPr>
            <a:spLocks noGrp="1"/>
          </p:cNvSpPr>
          <p:nvPr userDrawn="1">
            <p:ph type="ctrTitle" hasCustomPrompt="1"/>
          </p:nvPr>
        </p:nvSpPr>
        <p:spPr>
          <a:xfrm>
            <a:off x="6475444" y="829978"/>
            <a:ext cx="4516745" cy="2184901"/>
          </a:xfrm>
        </p:spPr>
        <p:txBody>
          <a:bodyPr anchor="b">
            <a:noAutofit/>
          </a:bodyPr>
          <a:lstStyle>
            <a:lvl1pPr algn="l">
              <a:defRPr sz="3600" b="0" i="0" cap="none" spc="50" baseline="0">
                <a:solidFill>
                  <a:schemeClr val="bg1"/>
                </a:solidFill>
              </a:defRPr>
            </a:lvl1pPr>
          </a:lstStyle>
          <a:p>
            <a:r>
              <a:rPr lang="en-US" dirty="0"/>
              <a:t>Click to Add </a:t>
            </a:r>
            <a:br>
              <a:rPr lang="en-US" dirty="0"/>
            </a:br>
            <a:r>
              <a:rPr lang="en-US" dirty="0"/>
              <a:t>Cover Title</a:t>
            </a:r>
          </a:p>
        </p:txBody>
      </p:sp>
      <p:sp>
        <p:nvSpPr>
          <p:cNvPr id="40" name="Subtitle 2">
            <a:extLst>
              <a:ext uri="{FF2B5EF4-FFF2-40B4-BE49-F238E27FC236}">
                <a16:creationId xmlns:a16="http://schemas.microsoft.com/office/drawing/2014/main" id="{235A6360-6987-8540-B66F-648FB7EAB577}"/>
              </a:ext>
            </a:extLst>
          </p:cNvPr>
          <p:cNvSpPr>
            <a:spLocks noGrp="1"/>
          </p:cNvSpPr>
          <p:nvPr userDrawn="1">
            <p:ph type="subTitle" idx="1" hasCustomPrompt="1"/>
          </p:nvPr>
        </p:nvSpPr>
        <p:spPr>
          <a:xfrm>
            <a:off x="6475444" y="3301749"/>
            <a:ext cx="4516745" cy="1034517"/>
          </a:xfrm>
        </p:spPr>
        <p:txBody>
          <a:bodyPr>
            <a:noAutofit/>
          </a:bodyPr>
          <a:lstStyle>
            <a:lvl1pPr marL="0" indent="0" algn="l">
              <a:lnSpc>
                <a:spcPct val="100000"/>
              </a:lnSpc>
              <a:spcBef>
                <a:spcPts val="0"/>
              </a:spcBef>
              <a:buNone/>
              <a:defRPr sz="1800" b="0" cap="none"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
        <p:nvSpPr>
          <p:cNvPr id="41" name="Text Placeholder 14">
            <a:extLst>
              <a:ext uri="{FF2B5EF4-FFF2-40B4-BE49-F238E27FC236}">
                <a16:creationId xmlns:a16="http://schemas.microsoft.com/office/drawing/2014/main" id="{3486A5C8-1B30-7A43-87C5-F75D13951F4A}"/>
              </a:ext>
            </a:extLst>
          </p:cNvPr>
          <p:cNvSpPr>
            <a:spLocks noGrp="1"/>
          </p:cNvSpPr>
          <p:nvPr userDrawn="1">
            <p:ph type="body" sz="quarter" idx="10" hasCustomPrompt="1"/>
          </p:nvPr>
        </p:nvSpPr>
        <p:spPr>
          <a:xfrm>
            <a:off x="6475444" y="4367032"/>
            <a:ext cx="4516745" cy="487258"/>
          </a:xfrm>
        </p:spPr>
        <p:txBody>
          <a:bodyPr anchor="b">
            <a:normAutofit/>
          </a:bodyPr>
          <a:lstStyle>
            <a:lvl1pPr marL="0" indent="0" algn="l">
              <a:lnSpc>
                <a:spcPct val="100000"/>
              </a:lnSpc>
              <a:spcBef>
                <a:spcPts val="0"/>
              </a:spcBef>
              <a:spcAft>
                <a:spcPts val="200"/>
              </a:spcAft>
              <a:buFontTx/>
              <a:buNone/>
              <a:defRPr sz="1100" cap="none" spc="50" baseline="0">
                <a:solidFill>
                  <a:schemeClr val="accent1">
                    <a:lumMod val="75000"/>
                  </a:schemeClr>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dirty="0" err="1"/>
              <a:t>Firstname</a:t>
            </a:r>
            <a:r>
              <a:rPr lang="en-US" dirty="0"/>
              <a:t> </a:t>
            </a:r>
            <a:r>
              <a:rPr lang="en-US" dirty="0" err="1"/>
              <a:t>Lastname</a:t>
            </a:r>
            <a:r>
              <a:rPr lang="en-US" dirty="0"/>
              <a:t>  |  Date  |  </a:t>
            </a:r>
            <a:r>
              <a:rPr lang="en-US" dirty="0" err="1"/>
              <a:t>first_last@jabil.com</a:t>
            </a:r>
            <a:endParaRPr lang="en-US" dirty="0"/>
          </a:p>
        </p:txBody>
      </p:sp>
      <p:pic>
        <p:nvPicPr>
          <p:cNvPr id="8" name="Picture 7">
            <a:extLst>
              <a:ext uri="{FF2B5EF4-FFF2-40B4-BE49-F238E27FC236}">
                <a16:creationId xmlns:a16="http://schemas.microsoft.com/office/drawing/2014/main" id="{A941375E-B4A0-7CB6-DD25-C37FFC0B328D}"/>
              </a:ext>
            </a:extLst>
          </p:cNvPr>
          <p:cNvPicPr>
            <a:picLocks noChangeAspect="1"/>
          </p:cNvPicPr>
          <p:nvPr userDrawn="1"/>
        </p:nvPicPr>
        <p:blipFill>
          <a:blip r:embed="rId2"/>
          <a:stretch>
            <a:fillRect/>
          </a:stretch>
        </p:blipFill>
        <p:spPr>
          <a:xfrm>
            <a:off x="6585994" y="5821559"/>
            <a:ext cx="2355702" cy="412925"/>
          </a:xfrm>
          <a:prstGeom prst="rect">
            <a:avLst/>
          </a:prstGeom>
        </p:spPr>
      </p:pic>
      <p:sp>
        <p:nvSpPr>
          <p:cNvPr id="4" name="Text Placeholder 3">
            <a:extLst>
              <a:ext uri="{FF2B5EF4-FFF2-40B4-BE49-F238E27FC236}">
                <a16:creationId xmlns:a16="http://schemas.microsoft.com/office/drawing/2014/main" id="{DAFA9B11-0DA5-0E2F-95F3-D3C3EEBF639A}"/>
              </a:ext>
            </a:extLst>
          </p:cNvPr>
          <p:cNvSpPr>
            <a:spLocks noGrp="1"/>
          </p:cNvSpPr>
          <p:nvPr userDrawn="1">
            <p:ph type="body" sz="quarter" idx="13" hasCustomPrompt="1"/>
          </p:nvPr>
        </p:nvSpPr>
        <p:spPr>
          <a:xfrm>
            <a:off x="6475444" y="333273"/>
            <a:ext cx="4754259" cy="431035"/>
          </a:xfrm>
        </p:spPr>
        <p:txBody>
          <a:bodyPr lIns="0" tIns="0" rIns="0" bIns="0">
            <a:normAutofit/>
          </a:bodyPr>
          <a:lstStyle>
            <a:lvl1pPr marL="0" indent="0" algn="r">
              <a:spcBef>
                <a:spcPts val="0"/>
              </a:spcBef>
              <a:buNone/>
              <a:defRPr sz="1400" cap="all" spc="80" baseline="0">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add division, sector or Functional Area</a:t>
            </a:r>
          </a:p>
        </p:txBody>
      </p:sp>
      <p:cxnSp>
        <p:nvCxnSpPr>
          <p:cNvPr id="10" name="Straight Connector 9">
            <a:extLst>
              <a:ext uri="{FF2B5EF4-FFF2-40B4-BE49-F238E27FC236}">
                <a16:creationId xmlns:a16="http://schemas.microsoft.com/office/drawing/2014/main" id="{9D7A3A36-EDB8-F1AE-006B-4F7C34E1557F}"/>
              </a:ext>
            </a:extLst>
          </p:cNvPr>
          <p:cNvCxnSpPr>
            <a:cxnSpLocks/>
          </p:cNvCxnSpPr>
          <p:nvPr userDrawn="1"/>
        </p:nvCxnSpPr>
        <p:spPr>
          <a:xfrm>
            <a:off x="6585994" y="3158314"/>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434934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Slide - Alt">
    <p:spTree>
      <p:nvGrpSpPr>
        <p:cNvPr id="1" name=""/>
        <p:cNvGrpSpPr/>
        <p:nvPr/>
      </p:nvGrpSpPr>
      <p:grpSpPr>
        <a:xfrm>
          <a:off x="0" y="0"/>
          <a:ext cx="0" cy="0"/>
          <a:chOff x="0" y="0"/>
          <a:chExt cx="0" cy="0"/>
        </a:xfrm>
      </p:grpSpPr>
      <p:sp>
        <p:nvSpPr>
          <p:cNvPr id="2" name="Picture Placeholder 23">
            <a:extLst>
              <a:ext uri="{FF2B5EF4-FFF2-40B4-BE49-F238E27FC236}">
                <a16:creationId xmlns:a16="http://schemas.microsoft.com/office/drawing/2014/main" id="{37007B45-BE27-0B50-EDF0-78F19A5C19FB}"/>
              </a:ext>
            </a:extLst>
          </p:cNvPr>
          <p:cNvSpPr>
            <a:spLocks noGrp="1"/>
          </p:cNvSpPr>
          <p:nvPr>
            <p:ph type="pic" sz="quarter" idx="11" hasCustomPrompt="1"/>
          </p:nvPr>
        </p:nvSpPr>
        <p:spPr>
          <a:xfrm>
            <a:off x="1" y="-4763"/>
            <a:ext cx="12191999" cy="6862763"/>
          </a:xfrm>
          <a:custGeom>
            <a:avLst/>
            <a:gdLst>
              <a:gd name="connsiteX0" fmla="*/ 0 w 12191999"/>
              <a:gd name="connsiteY0" fmla="*/ 0 h 6862763"/>
              <a:gd name="connsiteX1" fmla="*/ 12191999 w 12191999"/>
              <a:gd name="connsiteY1" fmla="*/ 0 h 6862763"/>
              <a:gd name="connsiteX2" fmla="*/ 12191999 w 12191999"/>
              <a:gd name="connsiteY2" fmla="*/ 6862763 h 6862763"/>
              <a:gd name="connsiteX3" fmla="*/ 4735784 w 12191999"/>
              <a:gd name="connsiteY3" fmla="*/ 6862763 h 6862763"/>
              <a:gd name="connsiteX4" fmla="*/ 4735784 w 12191999"/>
              <a:gd name="connsiteY4" fmla="*/ 6862762 h 6862763"/>
              <a:gd name="connsiteX5" fmla="*/ 6278698 w 12191999"/>
              <a:gd name="connsiteY5" fmla="*/ 6862762 h 6862763"/>
              <a:gd name="connsiteX6" fmla="*/ 6278698 w 12191999"/>
              <a:gd name="connsiteY6" fmla="*/ 613 h 6862763"/>
              <a:gd name="connsiteX7" fmla="*/ 501841 w 12191999"/>
              <a:gd name="connsiteY7" fmla="*/ 613 h 6862763"/>
              <a:gd name="connsiteX8" fmla="*/ 501841 w 12191999"/>
              <a:gd name="connsiteY8" fmla="*/ 6862762 h 6862763"/>
              <a:gd name="connsiteX9" fmla="*/ 2477495 w 12191999"/>
              <a:gd name="connsiteY9" fmla="*/ 6862762 h 6862763"/>
              <a:gd name="connsiteX10" fmla="*/ 2477495 w 12191999"/>
              <a:gd name="connsiteY10" fmla="*/ 6862763 h 6862763"/>
              <a:gd name="connsiteX11" fmla="*/ 0 w 12191999"/>
              <a:gd name="connsiteY11" fmla="*/ 6862763 h 686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1999" h="6862763">
                <a:moveTo>
                  <a:pt x="0" y="0"/>
                </a:moveTo>
                <a:lnTo>
                  <a:pt x="12191999" y="0"/>
                </a:lnTo>
                <a:lnTo>
                  <a:pt x="12191999" y="6862763"/>
                </a:lnTo>
                <a:lnTo>
                  <a:pt x="4735784" y="6862763"/>
                </a:lnTo>
                <a:lnTo>
                  <a:pt x="4735784" y="6862762"/>
                </a:lnTo>
                <a:lnTo>
                  <a:pt x="6278698" y="6862762"/>
                </a:lnTo>
                <a:lnTo>
                  <a:pt x="6278698" y="613"/>
                </a:lnTo>
                <a:lnTo>
                  <a:pt x="501841" y="613"/>
                </a:lnTo>
                <a:lnTo>
                  <a:pt x="501841" y="6862762"/>
                </a:lnTo>
                <a:lnTo>
                  <a:pt x="2477495" y="6862762"/>
                </a:lnTo>
                <a:lnTo>
                  <a:pt x="2477495" y="6862763"/>
                </a:lnTo>
                <a:lnTo>
                  <a:pt x="0" y="6862763"/>
                </a:lnTo>
                <a:close/>
              </a:path>
            </a:pathLst>
          </a:custGeom>
          <a:solidFill>
            <a:schemeClr val="bg1">
              <a:lumMod val="95000"/>
            </a:schemeClr>
          </a:solidFill>
        </p:spPr>
        <p:txBody>
          <a:bodyPr wrap="square" lIns="7315200" rIns="914400" anchor="ctr">
            <a:no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b="0" baseline="0">
                <a:solidFill>
                  <a:schemeClr val="tx1"/>
                </a:solidFill>
              </a:defRPr>
            </a:lvl1pPr>
          </a:lstStyle>
          <a:p>
            <a:r>
              <a:rPr lang="en-US" dirty="0"/>
              <a:t>To customize this cover with your own  image, drag the image into this box or click the image icon in the center of this slide.</a:t>
            </a:r>
            <a:br>
              <a:rPr lang="en-US" dirty="0"/>
            </a:br>
            <a:br>
              <a:rPr lang="en-US" dirty="0"/>
            </a:br>
            <a:r>
              <a:rPr lang="en-US" dirty="0"/>
              <a:t>Our Cover Library contains 150+ covers </a:t>
            </a:r>
            <a:br>
              <a:rPr lang="en-US" dirty="0"/>
            </a:br>
            <a:r>
              <a:rPr lang="en-US" dirty="0"/>
              <a:t>for Jabil’s capabilities, markets and business needs. (link in Notes below)</a:t>
            </a:r>
          </a:p>
        </p:txBody>
      </p:sp>
      <p:sp>
        <p:nvSpPr>
          <p:cNvPr id="6" name="Freeform 5">
            <a:extLst>
              <a:ext uri="{FF2B5EF4-FFF2-40B4-BE49-F238E27FC236}">
                <a16:creationId xmlns:a16="http://schemas.microsoft.com/office/drawing/2014/main" id="{C5669C0C-0F7D-A3C3-23CB-E28C3E2E28AD}"/>
              </a:ext>
            </a:extLst>
          </p:cNvPr>
          <p:cNvSpPr/>
          <p:nvPr userDrawn="1"/>
        </p:nvSpPr>
        <p:spPr>
          <a:xfrm flipH="1">
            <a:off x="488431" y="-4151"/>
            <a:ext cx="5800117" cy="6862150"/>
          </a:xfrm>
          <a:custGeom>
            <a:avLst/>
            <a:gdLst>
              <a:gd name="connsiteX0" fmla="*/ 5445059 w 5776857"/>
              <a:gd name="connsiteY0" fmla="*/ 6862150 h 6862150"/>
              <a:gd name="connsiteX1" fmla="*/ 2111942 w 5776857"/>
              <a:gd name="connsiteY1" fmla="*/ 6862150 h 6862150"/>
              <a:gd name="connsiteX2" fmla="*/ 2111942 w 5776857"/>
              <a:gd name="connsiteY2" fmla="*/ 6862149 h 6862150"/>
              <a:gd name="connsiteX3" fmla="*/ 0 w 5776857"/>
              <a:gd name="connsiteY3" fmla="*/ 6862149 h 6862150"/>
              <a:gd name="connsiteX4" fmla="*/ 0 w 5776857"/>
              <a:gd name="connsiteY4" fmla="*/ 0 h 6862150"/>
              <a:gd name="connsiteX5" fmla="*/ 5776857 w 5776857"/>
              <a:gd name="connsiteY5" fmla="*/ 0 h 6862150"/>
              <a:gd name="connsiteX6" fmla="*/ 5776857 w 5776857"/>
              <a:gd name="connsiteY6" fmla="*/ 6862149 h 6862150"/>
              <a:gd name="connsiteX7" fmla="*/ 5445059 w 5776857"/>
              <a:gd name="connsiteY7" fmla="*/ 6862149 h 68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6857" h="6862150">
                <a:moveTo>
                  <a:pt x="5445059" y="6862150"/>
                </a:moveTo>
                <a:lnTo>
                  <a:pt x="2111942" y="6862150"/>
                </a:lnTo>
                <a:lnTo>
                  <a:pt x="2111942" y="6862149"/>
                </a:lnTo>
                <a:lnTo>
                  <a:pt x="0" y="6862149"/>
                </a:lnTo>
                <a:lnTo>
                  <a:pt x="0" y="0"/>
                </a:lnTo>
                <a:lnTo>
                  <a:pt x="5776857" y="0"/>
                </a:lnTo>
                <a:lnTo>
                  <a:pt x="5776857" y="6862149"/>
                </a:lnTo>
                <a:lnTo>
                  <a:pt x="5445059" y="6862149"/>
                </a:lnTo>
                <a:close/>
              </a:path>
            </a:pathLst>
          </a:custGeom>
          <a:gradFill flip="none" rotWithShape="1">
            <a:gsLst>
              <a:gs pos="64000">
                <a:srgbClr val="00345A"/>
              </a:gs>
              <a:gs pos="0">
                <a:schemeClr val="tx2"/>
              </a:gs>
              <a:gs pos="98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solidFill>
                <a:schemeClr val="accent3"/>
              </a:solidFill>
              <a:latin typeface="Grandview" panose="020B0502040204020203" pitchFamily="34" charset="0"/>
            </a:endParaRPr>
          </a:p>
        </p:txBody>
      </p:sp>
      <p:sp>
        <p:nvSpPr>
          <p:cNvPr id="4" name="Freeform 3">
            <a:extLst>
              <a:ext uri="{FF2B5EF4-FFF2-40B4-BE49-F238E27FC236}">
                <a16:creationId xmlns:a16="http://schemas.microsoft.com/office/drawing/2014/main" id="{A9140CC7-9901-8147-6E54-87A8D5C75EB5}"/>
              </a:ext>
            </a:extLst>
          </p:cNvPr>
          <p:cNvSpPr/>
          <p:nvPr userDrawn="1"/>
        </p:nvSpPr>
        <p:spPr>
          <a:xfrm flipH="1">
            <a:off x="490262" y="-4763"/>
            <a:ext cx="242430" cy="5527061"/>
          </a:xfrm>
          <a:custGeom>
            <a:avLst/>
            <a:gdLst>
              <a:gd name="connsiteX0" fmla="*/ 0 w 242430"/>
              <a:gd name="connsiteY0" fmla="*/ 0 h 5527061"/>
              <a:gd name="connsiteX1" fmla="*/ 242430 w 242430"/>
              <a:gd name="connsiteY1" fmla="*/ 0 h 5527061"/>
              <a:gd name="connsiteX2" fmla="*/ 242430 w 242430"/>
              <a:gd name="connsiteY2" fmla="*/ 5527061 h 5527061"/>
              <a:gd name="connsiteX3" fmla="*/ 1 w 242430"/>
              <a:gd name="connsiteY3" fmla="*/ 5388401 h 5527061"/>
              <a:gd name="connsiteX4" fmla="*/ 0 w 242430"/>
              <a:gd name="connsiteY4" fmla="*/ 5388400 h 5527061"/>
              <a:gd name="connsiteX5" fmla="*/ 1 w 242430"/>
              <a:gd name="connsiteY5" fmla="*/ 5388400 h 552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2430" h="5527061">
                <a:moveTo>
                  <a:pt x="0" y="0"/>
                </a:moveTo>
                <a:lnTo>
                  <a:pt x="242430" y="0"/>
                </a:lnTo>
                <a:lnTo>
                  <a:pt x="242430" y="5527061"/>
                </a:lnTo>
                <a:lnTo>
                  <a:pt x="1" y="5388401"/>
                </a:lnTo>
                <a:lnTo>
                  <a:pt x="0" y="5388400"/>
                </a:lnTo>
                <a:lnTo>
                  <a:pt x="1" y="538840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5" name="Freeform 4">
            <a:extLst>
              <a:ext uri="{FF2B5EF4-FFF2-40B4-BE49-F238E27FC236}">
                <a16:creationId xmlns:a16="http://schemas.microsoft.com/office/drawing/2014/main" id="{AA335813-9774-2C2C-F371-3C314B731A31}"/>
              </a:ext>
            </a:extLst>
          </p:cNvPr>
          <p:cNvSpPr/>
          <p:nvPr userDrawn="1"/>
        </p:nvSpPr>
        <p:spPr>
          <a:xfrm rot="10800000" flipH="1">
            <a:off x="6042457" y="1328845"/>
            <a:ext cx="246091" cy="5529155"/>
          </a:xfrm>
          <a:custGeom>
            <a:avLst/>
            <a:gdLst>
              <a:gd name="connsiteX0" fmla="*/ 246091 w 246091"/>
              <a:gd name="connsiteY0" fmla="*/ 5529155 h 5529155"/>
              <a:gd name="connsiteX1" fmla="*/ 1 w 246091"/>
              <a:gd name="connsiteY1" fmla="*/ 5388401 h 5529155"/>
              <a:gd name="connsiteX2" fmla="*/ 0 w 246091"/>
              <a:gd name="connsiteY2" fmla="*/ 5388400 h 5529155"/>
              <a:gd name="connsiteX3" fmla="*/ 1 w 246091"/>
              <a:gd name="connsiteY3" fmla="*/ 5388400 h 5529155"/>
              <a:gd name="connsiteX4" fmla="*/ 0 w 246091"/>
              <a:gd name="connsiteY4" fmla="*/ 0 h 5529155"/>
              <a:gd name="connsiteX5" fmla="*/ 246091 w 246091"/>
              <a:gd name="connsiteY5" fmla="*/ 0 h 5529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6091" h="5529155">
                <a:moveTo>
                  <a:pt x="246091" y="5529155"/>
                </a:moveTo>
                <a:lnTo>
                  <a:pt x="1" y="5388401"/>
                </a:lnTo>
                <a:lnTo>
                  <a:pt x="0" y="5388400"/>
                </a:lnTo>
                <a:lnTo>
                  <a:pt x="1" y="5388400"/>
                </a:lnTo>
                <a:lnTo>
                  <a:pt x="0" y="0"/>
                </a:lnTo>
                <a:lnTo>
                  <a:pt x="246091" y="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13" name="Title 1">
            <a:extLst>
              <a:ext uri="{FF2B5EF4-FFF2-40B4-BE49-F238E27FC236}">
                <a16:creationId xmlns:a16="http://schemas.microsoft.com/office/drawing/2014/main" id="{AE53D3FD-7C28-CD06-2F23-99FC7ED56420}"/>
              </a:ext>
            </a:extLst>
          </p:cNvPr>
          <p:cNvSpPr>
            <a:spLocks noGrp="1"/>
          </p:cNvSpPr>
          <p:nvPr>
            <p:ph type="ctrTitle" hasCustomPrompt="1"/>
          </p:nvPr>
        </p:nvSpPr>
        <p:spPr>
          <a:xfrm>
            <a:off x="1052514" y="829978"/>
            <a:ext cx="4516745" cy="2184901"/>
          </a:xfrm>
        </p:spPr>
        <p:txBody>
          <a:bodyPr anchor="b">
            <a:noAutofit/>
          </a:bodyPr>
          <a:lstStyle>
            <a:lvl1pPr algn="l">
              <a:defRPr sz="3600" b="0" i="0" cap="none" spc="50" baseline="0">
                <a:solidFill>
                  <a:schemeClr val="bg1"/>
                </a:solidFill>
              </a:defRPr>
            </a:lvl1pPr>
          </a:lstStyle>
          <a:p>
            <a:r>
              <a:rPr lang="en-US" dirty="0"/>
              <a:t>Click to Add </a:t>
            </a:r>
            <a:br>
              <a:rPr lang="en-US" dirty="0"/>
            </a:br>
            <a:r>
              <a:rPr lang="en-US" dirty="0"/>
              <a:t>Cover Title</a:t>
            </a:r>
          </a:p>
        </p:txBody>
      </p:sp>
      <p:sp>
        <p:nvSpPr>
          <p:cNvPr id="14" name="Subtitle 2">
            <a:extLst>
              <a:ext uri="{FF2B5EF4-FFF2-40B4-BE49-F238E27FC236}">
                <a16:creationId xmlns:a16="http://schemas.microsoft.com/office/drawing/2014/main" id="{1B3B2E4D-3BBE-3AB1-57CD-497460143AE7}"/>
              </a:ext>
            </a:extLst>
          </p:cNvPr>
          <p:cNvSpPr>
            <a:spLocks noGrp="1"/>
          </p:cNvSpPr>
          <p:nvPr>
            <p:ph type="subTitle" idx="1" hasCustomPrompt="1"/>
          </p:nvPr>
        </p:nvSpPr>
        <p:spPr>
          <a:xfrm>
            <a:off x="1052514" y="3301749"/>
            <a:ext cx="4516745" cy="1034517"/>
          </a:xfrm>
        </p:spPr>
        <p:txBody>
          <a:bodyPr>
            <a:noAutofit/>
          </a:bodyPr>
          <a:lstStyle>
            <a:lvl1pPr marL="0" indent="0" algn="l">
              <a:lnSpc>
                <a:spcPct val="100000"/>
              </a:lnSpc>
              <a:spcBef>
                <a:spcPts val="0"/>
              </a:spcBef>
              <a:buNone/>
              <a:defRPr sz="1800" b="0" cap="none"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
        <p:nvSpPr>
          <p:cNvPr id="17" name="Text Placeholder 14">
            <a:extLst>
              <a:ext uri="{FF2B5EF4-FFF2-40B4-BE49-F238E27FC236}">
                <a16:creationId xmlns:a16="http://schemas.microsoft.com/office/drawing/2014/main" id="{583BF1DC-765E-0D9A-8FC4-9210C767343A}"/>
              </a:ext>
            </a:extLst>
          </p:cNvPr>
          <p:cNvSpPr>
            <a:spLocks noGrp="1"/>
          </p:cNvSpPr>
          <p:nvPr>
            <p:ph type="body" sz="quarter" idx="10" hasCustomPrompt="1"/>
          </p:nvPr>
        </p:nvSpPr>
        <p:spPr>
          <a:xfrm>
            <a:off x="1052514" y="4367032"/>
            <a:ext cx="4516745" cy="487258"/>
          </a:xfrm>
        </p:spPr>
        <p:txBody>
          <a:bodyPr anchor="b">
            <a:normAutofit/>
          </a:bodyPr>
          <a:lstStyle>
            <a:lvl1pPr marL="0" indent="0" algn="l">
              <a:lnSpc>
                <a:spcPct val="100000"/>
              </a:lnSpc>
              <a:spcBef>
                <a:spcPts val="0"/>
              </a:spcBef>
              <a:spcAft>
                <a:spcPts val="200"/>
              </a:spcAft>
              <a:buFontTx/>
              <a:buNone/>
              <a:defRPr sz="1100" cap="none" spc="50" baseline="0">
                <a:solidFill>
                  <a:schemeClr val="accent1">
                    <a:lumMod val="75000"/>
                  </a:schemeClr>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dirty="0" err="1"/>
              <a:t>Firstname</a:t>
            </a:r>
            <a:r>
              <a:rPr lang="en-US" dirty="0"/>
              <a:t> </a:t>
            </a:r>
            <a:r>
              <a:rPr lang="en-US" dirty="0" err="1"/>
              <a:t>Lastname</a:t>
            </a:r>
            <a:r>
              <a:rPr lang="en-US" dirty="0"/>
              <a:t>  |  Date  |  </a:t>
            </a:r>
            <a:r>
              <a:rPr lang="en-US" dirty="0" err="1"/>
              <a:t>first_last@jabil.com</a:t>
            </a:r>
            <a:endParaRPr lang="en-US" dirty="0"/>
          </a:p>
        </p:txBody>
      </p:sp>
      <p:pic>
        <p:nvPicPr>
          <p:cNvPr id="18" name="Picture 17">
            <a:extLst>
              <a:ext uri="{FF2B5EF4-FFF2-40B4-BE49-F238E27FC236}">
                <a16:creationId xmlns:a16="http://schemas.microsoft.com/office/drawing/2014/main" id="{AAD4D881-D44D-FFEA-079D-E7B6940B9447}"/>
              </a:ext>
            </a:extLst>
          </p:cNvPr>
          <p:cNvPicPr>
            <a:picLocks noChangeAspect="1"/>
          </p:cNvPicPr>
          <p:nvPr userDrawn="1"/>
        </p:nvPicPr>
        <p:blipFill>
          <a:blip r:embed="rId2"/>
          <a:stretch>
            <a:fillRect/>
          </a:stretch>
        </p:blipFill>
        <p:spPr>
          <a:xfrm>
            <a:off x="1163064" y="5821559"/>
            <a:ext cx="2355702" cy="412925"/>
          </a:xfrm>
          <a:prstGeom prst="rect">
            <a:avLst/>
          </a:prstGeom>
        </p:spPr>
      </p:pic>
      <p:sp>
        <p:nvSpPr>
          <p:cNvPr id="19" name="Text Placeholder 3">
            <a:extLst>
              <a:ext uri="{FF2B5EF4-FFF2-40B4-BE49-F238E27FC236}">
                <a16:creationId xmlns:a16="http://schemas.microsoft.com/office/drawing/2014/main" id="{9CDE14C1-16C8-4365-D489-F4B4493DA1F6}"/>
              </a:ext>
            </a:extLst>
          </p:cNvPr>
          <p:cNvSpPr>
            <a:spLocks noGrp="1"/>
          </p:cNvSpPr>
          <p:nvPr>
            <p:ph type="body" sz="quarter" idx="13" hasCustomPrompt="1"/>
          </p:nvPr>
        </p:nvSpPr>
        <p:spPr>
          <a:xfrm>
            <a:off x="1052514" y="333273"/>
            <a:ext cx="4754259" cy="431035"/>
          </a:xfrm>
        </p:spPr>
        <p:txBody>
          <a:bodyPr lIns="0" tIns="0" rIns="0" bIns="0">
            <a:normAutofit/>
          </a:bodyPr>
          <a:lstStyle>
            <a:lvl1pPr marL="0" indent="0" algn="r">
              <a:spcBef>
                <a:spcPts val="0"/>
              </a:spcBef>
              <a:buNone/>
              <a:defRPr sz="1400" cap="all" spc="80" baseline="0">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add division, sector or Functional Area</a:t>
            </a:r>
          </a:p>
        </p:txBody>
      </p:sp>
      <p:cxnSp>
        <p:nvCxnSpPr>
          <p:cNvPr id="20" name="Straight Connector 19">
            <a:extLst>
              <a:ext uri="{FF2B5EF4-FFF2-40B4-BE49-F238E27FC236}">
                <a16:creationId xmlns:a16="http://schemas.microsoft.com/office/drawing/2014/main" id="{BE2929A1-C569-4804-87CF-A7991EC0E30E}"/>
              </a:ext>
            </a:extLst>
          </p:cNvPr>
          <p:cNvCxnSpPr>
            <a:cxnSpLocks/>
          </p:cNvCxnSpPr>
          <p:nvPr userDrawn="1"/>
        </p:nvCxnSpPr>
        <p:spPr>
          <a:xfrm>
            <a:off x="1163064" y="3158314"/>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1944043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3" name="Content Placeholder 2">
            <a:extLst>
              <a:ext uri="{FF2B5EF4-FFF2-40B4-BE49-F238E27FC236}">
                <a16:creationId xmlns:a16="http://schemas.microsoft.com/office/drawing/2014/main" id="{877C0FD5-1B94-FB7C-6019-E7E3AB3CEC99}"/>
              </a:ext>
            </a:extLst>
          </p:cNvPr>
          <p:cNvSpPr>
            <a:spLocks noGrp="1"/>
          </p:cNvSpPr>
          <p:nvPr>
            <p:ph idx="1"/>
          </p:nvPr>
        </p:nvSpPr>
        <p:spPr>
          <a:xfrm>
            <a:off x="444500" y="1303020"/>
            <a:ext cx="6310261" cy="4895900"/>
          </a:xfrm>
        </p:spPr>
        <p:txBody>
          <a:bodyPr>
            <a:normAutofit/>
          </a:bodyPr>
          <a:lstStyle>
            <a:lvl1pPr marL="0" indent="0">
              <a:lnSpc>
                <a:spcPct val="150000"/>
              </a:lnSpc>
              <a:buNone/>
              <a:defRPr sz="1800" baseline="0"/>
            </a:lvl1pPr>
            <a:lvl2pPr marL="457200" indent="0">
              <a:lnSpc>
                <a:spcPct val="150000"/>
              </a:lnSpc>
              <a:buNone/>
              <a:defRPr sz="1800" baseline="0"/>
            </a:lvl2pPr>
            <a:lvl3pPr marL="914400" indent="0">
              <a:lnSpc>
                <a:spcPct val="150000"/>
              </a:lnSpc>
              <a:buNone/>
              <a:defRPr sz="1800" baseline="0"/>
            </a:lvl3pPr>
            <a:lvl4pPr marL="1371600" indent="0">
              <a:lnSpc>
                <a:spcPct val="150000"/>
              </a:lnSpc>
              <a:buNone/>
              <a:defRPr sz="1800" baseline="0"/>
            </a:lvl4pPr>
            <a:lvl5pPr marL="1828800" indent="0">
              <a:lnSpc>
                <a:spcPct val="150000"/>
              </a:lnSpc>
              <a:buNone/>
              <a:defRPr sz="1800" baseline="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4" name="Title 1">
            <a:extLst>
              <a:ext uri="{FF2B5EF4-FFF2-40B4-BE49-F238E27FC236}">
                <a16:creationId xmlns:a16="http://schemas.microsoft.com/office/drawing/2014/main" id="{B870B639-47B5-349F-494A-82A945C52956}"/>
              </a:ext>
            </a:extLst>
          </p:cNvPr>
          <p:cNvSpPr>
            <a:spLocks noGrp="1"/>
          </p:cNvSpPr>
          <p:nvPr>
            <p:ph type="title" hasCustomPrompt="1"/>
          </p:nvPr>
        </p:nvSpPr>
        <p:spPr>
          <a:xfrm>
            <a:off x="444500" y="104210"/>
            <a:ext cx="6310261" cy="986828"/>
          </a:xfrm>
        </p:spPr>
        <p:txBody>
          <a:bodyPr anchor="ctr">
            <a:normAutofit/>
          </a:bodyPr>
          <a:lstStyle>
            <a:lvl1pPr>
              <a:defRPr sz="3200" b="0" cap="none" baseline="0">
                <a:solidFill>
                  <a:schemeClr val="tx2"/>
                </a:solidFill>
              </a:defRPr>
            </a:lvl1pPr>
          </a:lstStyle>
          <a:p>
            <a:r>
              <a:rPr lang="en-US" dirty="0"/>
              <a:t>Click to Add Header</a:t>
            </a:r>
          </a:p>
        </p:txBody>
      </p:sp>
      <p:sp>
        <p:nvSpPr>
          <p:cNvPr id="45" name="Rectangle 44">
            <a:extLst>
              <a:ext uri="{FF2B5EF4-FFF2-40B4-BE49-F238E27FC236}">
                <a16:creationId xmlns:a16="http://schemas.microsoft.com/office/drawing/2014/main" id="{96B35CF6-03AD-3AE5-C05F-4CEFE3EDD173}"/>
              </a:ext>
            </a:extLst>
          </p:cNvPr>
          <p:cNvSpPr/>
          <p:nvPr userDrawn="1"/>
        </p:nvSpPr>
        <p:spPr>
          <a:xfrm>
            <a:off x="0" y="6433294"/>
            <a:ext cx="12192000" cy="4247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Slide Number Placeholder 5">
            <a:extLst>
              <a:ext uri="{FF2B5EF4-FFF2-40B4-BE49-F238E27FC236}">
                <a16:creationId xmlns:a16="http://schemas.microsoft.com/office/drawing/2014/main" id="{052A61AA-6B31-A637-12BF-BB4EA47D21A1}"/>
              </a:ext>
            </a:extLst>
          </p:cNvPr>
          <p:cNvSpPr txBox="1">
            <a:spLocks/>
          </p:cNvSpPr>
          <p:nvPr userDrawn="1"/>
        </p:nvSpPr>
        <p:spPr>
          <a:xfrm>
            <a:off x="9238129" y="6519658"/>
            <a:ext cx="2743200" cy="253170"/>
          </a:xfrm>
          <a:prstGeom prst="rect">
            <a:avLst/>
          </a:prstGeom>
        </p:spPr>
        <p:txBody>
          <a:bodyPr vert="horz" lIns="91440" tIns="45720" rIns="91440" bIns="45720" rtlCol="0" anchor="ctr"/>
          <a:lstStyle>
            <a:defPPr>
              <a:defRPr lang="en-US"/>
            </a:defPPr>
            <a:lvl1pPr marL="0" algn="r" defTabSz="914400" rtl="0" eaLnBrk="1" latinLnBrk="0" hangingPunct="1">
              <a:defRPr sz="900" b="0" i="0" kern="1200">
                <a:solidFill>
                  <a:schemeClr val="tx1">
                    <a:tint val="75000"/>
                  </a:schemeClr>
                </a:solidFill>
                <a:latin typeface="Grandview" panose="020B050204020402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B88A40-E78F-6746-87E4-E178EA71B0DC}" type="slidenum">
              <a:rPr lang="en-US" smtClean="0"/>
              <a:pPr/>
              <a:t>‹#›</a:t>
            </a:fld>
            <a:endParaRPr lang="en-US" dirty="0"/>
          </a:p>
        </p:txBody>
      </p:sp>
      <p:sp>
        <p:nvSpPr>
          <p:cNvPr id="47" name="Rectangle 46">
            <a:extLst>
              <a:ext uri="{FF2B5EF4-FFF2-40B4-BE49-F238E27FC236}">
                <a16:creationId xmlns:a16="http://schemas.microsoft.com/office/drawing/2014/main" id="{63147D00-C60B-ED55-8751-4D8BFE71976B}"/>
              </a:ext>
            </a:extLst>
          </p:cNvPr>
          <p:cNvSpPr/>
          <p:nvPr userDrawn="1"/>
        </p:nvSpPr>
        <p:spPr>
          <a:xfrm>
            <a:off x="1525233" y="6530827"/>
            <a:ext cx="6096000" cy="230832"/>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lumMod val="75000"/>
                  </a:srgbClr>
                </a:solidFill>
                <a:effectLst/>
                <a:uLnTx/>
                <a:uFillTx/>
                <a:latin typeface="Grandview" panose="020B0502040204020203" pitchFamily="34" charset="0"/>
                <a:ea typeface="Arial Narrow" charset="0"/>
                <a:cs typeface="Arial Narrow" charset="0"/>
              </a:rPr>
              <a:t>CONFIDENTIAL   |   ©Jabil Inc. 2022. All Rights Reserved. </a:t>
            </a:r>
          </a:p>
        </p:txBody>
      </p:sp>
      <p:pic>
        <p:nvPicPr>
          <p:cNvPr id="48" name="Picture 47">
            <a:extLst>
              <a:ext uri="{FF2B5EF4-FFF2-40B4-BE49-F238E27FC236}">
                <a16:creationId xmlns:a16="http://schemas.microsoft.com/office/drawing/2014/main" id="{1257C5F5-D676-4C9C-B45F-C14294D16AD3}"/>
              </a:ext>
            </a:extLst>
          </p:cNvPr>
          <p:cNvPicPr>
            <a:picLocks noChangeAspect="1"/>
          </p:cNvPicPr>
          <p:nvPr userDrawn="1"/>
        </p:nvPicPr>
        <p:blipFill>
          <a:blip r:embed="rId2"/>
          <a:stretch>
            <a:fillRect/>
          </a:stretch>
        </p:blipFill>
        <p:spPr>
          <a:xfrm>
            <a:off x="210671" y="6559555"/>
            <a:ext cx="989101" cy="173377"/>
          </a:xfrm>
          <a:prstGeom prst="rect">
            <a:avLst/>
          </a:prstGeom>
        </p:spPr>
      </p:pic>
      <p:cxnSp>
        <p:nvCxnSpPr>
          <p:cNvPr id="49" name="Straight Connector 48">
            <a:extLst>
              <a:ext uri="{FF2B5EF4-FFF2-40B4-BE49-F238E27FC236}">
                <a16:creationId xmlns:a16="http://schemas.microsoft.com/office/drawing/2014/main" id="{D5856515-CC3D-1BF8-6DF1-E4B0EC61C498}"/>
              </a:ext>
            </a:extLst>
          </p:cNvPr>
          <p:cNvCxnSpPr>
            <a:cxnSpLocks/>
          </p:cNvCxnSpPr>
          <p:nvPr userDrawn="1"/>
        </p:nvCxnSpPr>
        <p:spPr>
          <a:xfrm>
            <a:off x="1409322" y="6559555"/>
            <a:ext cx="0" cy="173377"/>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8" name="Picture Placeholder 17">
            <a:extLst>
              <a:ext uri="{FF2B5EF4-FFF2-40B4-BE49-F238E27FC236}">
                <a16:creationId xmlns:a16="http://schemas.microsoft.com/office/drawing/2014/main" id="{2A0BE64F-FD51-59D9-D86B-81064D45304D}"/>
              </a:ext>
            </a:extLst>
          </p:cNvPr>
          <p:cNvSpPr>
            <a:spLocks noGrp="1"/>
          </p:cNvSpPr>
          <p:nvPr>
            <p:ph type="pic" sz="quarter" idx="12" hasCustomPrompt="1"/>
          </p:nvPr>
        </p:nvSpPr>
        <p:spPr>
          <a:xfrm>
            <a:off x="7152217" y="0"/>
            <a:ext cx="5039783" cy="6432550"/>
          </a:xfrm>
          <a:custGeom>
            <a:avLst/>
            <a:gdLst>
              <a:gd name="connsiteX0" fmla="*/ 874178 w 5039783"/>
              <a:gd name="connsiteY0" fmla="*/ 0 h 6432550"/>
              <a:gd name="connsiteX1" fmla="*/ 5039783 w 5039783"/>
              <a:gd name="connsiteY1" fmla="*/ 0 h 6432550"/>
              <a:gd name="connsiteX2" fmla="*/ 5039783 w 5039783"/>
              <a:gd name="connsiteY2" fmla="*/ 6432550 h 6432550"/>
              <a:gd name="connsiteX3" fmla="*/ 0 w 5039783"/>
              <a:gd name="connsiteY3" fmla="*/ 6432550 h 6432550"/>
              <a:gd name="connsiteX4" fmla="*/ 0 w 5039783"/>
              <a:gd name="connsiteY4" fmla="*/ 1752844 h 6432550"/>
              <a:gd name="connsiteX5" fmla="*/ 874178 w 5039783"/>
              <a:gd name="connsiteY5" fmla="*/ 1252848 h 6432550"/>
              <a:gd name="connsiteX6" fmla="*/ 874182 w 5039783"/>
              <a:gd name="connsiteY6" fmla="*/ 1252844 h 6432550"/>
              <a:gd name="connsiteX7" fmla="*/ 874178 w 5039783"/>
              <a:gd name="connsiteY7" fmla="*/ 1252844 h 6432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39783" h="6432550">
                <a:moveTo>
                  <a:pt x="874178" y="0"/>
                </a:moveTo>
                <a:lnTo>
                  <a:pt x="5039783" y="0"/>
                </a:lnTo>
                <a:lnTo>
                  <a:pt x="5039783" y="6432550"/>
                </a:lnTo>
                <a:lnTo>
                  <a:pt x="0" y="6432550"/>
                </a:lnTo>
                <a:lnTo>
                  <a:pt x="0" y="1752844"/>
                </a:lnTo>
                <a:lnTo>
                  <a:pt x="874178" y="1252848"/>
                </a:lnTo>
                <a:lnTo>
                  <a:pt x="874182" y="1252844"/>
                </a:lnTo>
                <a:lnTo>
                  <a:pt x="874178" y="1252844"/>
                </a:lnTo>
                <a:close/>
              </a:path>
            </a:pathLst>
          </a:custGeom>
          <a:solidFill>
            <a:schemeClr val="bg1">
              <a:lumMod val="95000"/>
            </a:schemeClr>
          </a:solidFill>
        </p:spPr>
        <p:txBody>
          <a:bodyPr wrap="square" anchor="ctr">
            <a:noAutofit/>
          </a:bodyPr>
          <a:lstStyle>
            <a:lvl1pPr marL="0" indent="0" algn="ctr">
              <a:buNone/>
              <a:defRPr/>
            </a:lvl1pPr>
          </a:lstStyle>
          <a:p>
            <a:r>
              <a:rPr lang="en-US" dirty="0"/>
              <a:t>To add an image, </a:t>
            </a:r>
            <a:br>
              <a:rPr lang="en-US" dirty="0"/>
            </a:br>
            <a:r>
              <a:rPr lang="en-US" dirty="0"/>
              <a:t>drag the image into this box </a:t>
            </a:r>
            <a:br>
              <a:rPr lang="en-US" dirty="0"/>
            </a:br>
            <a:r>
              <a:rPr lang="en-US" dirty="0"/>
              <a:t>or click the image icon in </a:t>
            </a:r>
            <a:br>
              <a:rPr lang="en-US" dirty="0"/>
            </a:br>
            <a:r>
              <a:rPr lang="en-US" dirty="0"/>
              <a:t>the center of this slide.</a:t>
            </a:r>
            <a:br>
              <a:rPr lang="en-US" dirty="0"/>
            </a:br>
            <a:br>
              <a:rPr lang="en-US" dirty="0"/>
            </a:br>
            <a:r>
              <a:rPr lang="en-US" dirty="0"/>
              <a:t>Need an image?</a:t>
            </a:r>
            <a:br>
              <a:rPr lang="en-US" dirty="0"/>
            </a:br>
            <a:r>
              <a:rPr lang="en-US" dirty="0"/>
              <a:t>The Marketing Resource Center </a:t>
            </a:r>
            <a:br>
              <a:rPr lang="en-US" dirty="0"/>
            </a:br>
            <a:r>
              <a:rPr lang="en-US" dirty="0"/>
              <a:t>has hundreds of images for Jabil’s </a:t>
            </a:r>
            <a:br>
              <a:rPr lang="en-US" dirty="0"/>
            </a:br>
            <a:r>
              <a:rPr lang="en-US" dirty="0"/>
              <a:t>capabilities, markets and business needs</a:t>
            </a:r>
            <a:br>
              <a:rPr lang="en-US" dirty="0"/>
            </a:br>
            <a:r>
              <a:rPr lang="en-US" dirty="0"/>
              <a:t>(link in Notes below)</a:t>
            </a:r>
          </a:p>
          <a:p>
            <a:endParaRPr lang="en-US" dirty="0"/>
          </a:p>
        </p:txBody>
      </p:sp>
      <p:sp>
        <p:nvSpPr>
          <p:cNvPr id="16" name="Freeform 15">
            <a:extLst>
              <a:ext uri="{FF2B5EF4-FFF2-40B4-BE49-F238E27FC236}">
                <a16:creationId xmlns:a16="http://schemas.microsoft.com/office/drawing/2014/main" id="{4D1674A2-0E74-FDFB-47D8-C6849AA10523}"/>
              </a:ext>
            </a:extLst>
          </p:cNvPr>
          <p:cNvSpPr/>
          <p:nvPr userDrawn="1"/>
        </p:nvSpPr>
        <p:spPr>
          <a:xfrm flipH="1">
            <a:off x="7152217" y="0"/>
            <a:ext cx="892112" cy="1763099"/>
          </a:xfrm>
          <a:custGeom>
            <a:avLst/>
            <a:gdLst>
              <a:gd name="connsiteX0" fmla="*/ 892112 w 892112"/>
              <a:gd name="connsiteY0" fmla="*/ 0 h 1763099"/>
              <a:gd name="connsiteX1" fmla="*/ 4 w 892112"/>
              <a:gd name="connsiteY1" fmla="*/ 0 h 1763099"/>
              <a:gd name="connsiteX2" fmla="*/ 4 w 892112"/>
              <a:gd name="connsiteY2" fmla="*/ 1252844 h 1763099"/>
              <a:gd name="connsiteX3" fmla="*/ 0 w 892112"/>
              <a:gd name="connsiteY3" fmla="*/ 1252844 h 1763099"/>
              <a:gd name="connsiteX4" fmla="*/ 4 w 892112"/>
              <a:gd name="connsiteY4" fmla="*/ 1252848 h 1763099"/>
              <a:gd name="connsiteX5" fmla="*/ 892112 w 892112"/>
              <a:gd name="connsiteY5" fmla="*/ 1763099 h 1763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2112" h="1763099">
                <a:moveTo>
                  <a:pt x="892112" y="0"/>
                </a:moveTo>
                <a:lnTo>
                  <a:pt x="4" y="0"/>
                </a:lnTo>
                <a:lnTo>
                  <a:pt x="4" y="1252844"/>
                </a:lnTo>
                <a:lnTo>
                  <a:pt x="0" y="1252844"/>
                </a:lnTo>
                <a:lnTo>
                  <a:pt x="4" y="1252848"/>
                </a:lnTo>
                <a:lnTo>
                  <a:pt x="892112" y="176309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15" name="Freeform 14">
            <a:extLst>
              <a:ext uri="{FF2B5EF4-FFF2-40B4-BE49-F238E27FC236}">
                <a16:creationId xmlns:a16="http://schemas.microsoft.com/office/drawing/2014/main" id="{2EDA16EB-370A-E237-8062-3F07D3548DB1}"/>
              </a:ext>
            </a:extLst>
          </p:cNvPr>
          <p:cNvSpPr/>
          <p:nvPr userDrawn="1"/>
        </p:nvSpPr>
        <p:spPr>
          <a:xfrm flipH="1">
            <a:off x="7152217" y="0"/>
            <a:ext cx="892112" cy="1470998"/>
          </a:xfrm>
          <a:custGeom>
            <a:avLst/>
            <a:gdLst>
              <a:gd name="connsiteX0" fmla="*/ 892112 w 892112"/>
              <a:gd name="connsiteY0" fmla="*/ 0 h 1470998"/>
              <a:gd name="connsiteX1" fmla="*/ 4 w 892112"/>
              <a:gd name="connsiteY1" fmla="*/ 0 h 1470998"/>
              <a:gd name="connsiteX2" fmla="*/ 4 w 892112"/>
              <a:gd name="connsiteY2" fmla="*/ 18579 h 1470998"/>
              <a:gd name="connsiteX3" fmla="*/ 4 w 892112"/>
              <a:gd name="connsiteY3" fmla="*/ 741668 h 1470998"/>
              <a:gd name="connsiteX4" fmla="*/ 0 w 892112"/>
              <a:gd name="connsiteY4" fmla="*/ 741668 h 1470998"/>
              <a:gd name="connsiteX5" fmla="*/ 4 w 892112"/>
              <a:gd name="connsiteY5" fmla="*/ 741672 h 1470998"/>
              <a:gd name="connsiteX6" fmla="*/ 4 w 892112"/>
              <a:gd name="connsiteY6" fmla="*/ 960743 h 1470998"/>
              <a:gd name="connsiteX7" fmla="*/ 0 w 892112"/>
              <a:gd name="connsiteY7" fmla="*/ 960743 h 1470998"/>
              <a:gd name="connsiteX8" fmla="*/ 4 w 892112"/>
              <a:gd name="connsiteY8" fmla="*/ 960747 h 1470998"/>
              <a:gd name="connsiteX9" fmla="*/ 892112 w 892112"/>
              <a:gd name="connsiteY9" fmla="*/ 1470998 h 1470998"/>
              <a:gd name="connsiteX10" fmla="*/ 892112 w 892112"/>
              <a:gd name="connsiteY10" fmla="*/ 1251923 h 1470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2112" h="1470998">
                <a:moveTo>
                  <a:pt x="892112" y="0"/>
                </a:moveTo>
                <a:lnTo>
                  <a:pt x="4" y="0"/>
                </a:lnTo>
                <a:lnTo>
                  <a:pt x="4" y="18579"/>
                </a:lnTo>
                <a:lnTo>
                  <a:pt x="4" y="741668"/>
                </a:lnTo>
                <a:lnTo>
                  <a:pt x="0" y="741668"/>
                </a:lnTo>
                <a:lnTo>
                  <a:pt x="4" y="741672"/>
                </a:lnTo>
                <a:lnTo>
                  <a:pt x="4" y="960743"/>
                </a:lnTo>
                <a:lnTo>
                  <a:pt x="0" y="960743"/>
                </a:lnTo>
                <a:lnTo>
                  <a:pt x="4" y="960747"/>
                </a:lnTo>
                <a:lnTo>
                  <a:pt x="892112" y="1470998"/>
                </a:lnTo>
                <a:lnTo>
                  <a:pt x="892112" y="1251923"/>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Tree>
    <p:extLst>
      <p:ext uri="{BB962C8B-B14F-4D97-AF65-F5344CB8AC3E}">
        <p14:creationId xmlns:p14="http://schemas.microsoft.com/office/powerpoint/2010/main" val="1389643322"/>
      </p:ext>
    </p:extLst>
  </p:cSld>
  <p:clrMapOvr>
    <a:masterClrMapping/>
  </p:clrMapOvr>
  <p:extLst>
    <p:ext uri="{DCECCB84-F9BA-43D5-87BE-67443E8EF086}">
      <p15:sldGuideLst xmlns:p15="http://schemas.microsoft.com/office/powerpoint/2012/main"/>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Section Header - Manufacturin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ADFF74C-0210-DD24-85FB-D807E25628E3}"/>
              </a:ext>
            </a:extLst>
          </p:cNvPr>
          <p:cNvPicPr>
            <a:picLocks noChangeAspect="1"/>
          </p:cNvPicPr>
          <p:nvPr userDrawn="1"/>
        </p:nvPicPr>
        <p:blipFill rotWithShape="1">
          <a:blip r:embed="rId2"/>
          <a:srcRect l="2676" t="23285" r="9095" b="22827"/>
          <a:stretch/>
        </p:blipFill>
        <p:spPr>
          <a:xfrm>
            <a:off x="0" y="0"/>
            <a:ext cx="12192000" cy="4184908"/>
          </a:xfrm>
          <a:prstGeom prst="rect">
            <a:avLst/>
          </a:prstGeom>
        </p:spPr>
      </p:pic>
      <p:pic>
        <p:nvPicPr>
          <p:cNvPr id="6" name="Picture 5">
            <a:extLst>
              <a:ext uri="{FF2B5EF4-FFF2-40B4-BE49-F238E27FC236}">
                <a16:creationId xmlns:a16="http://schemas.microsoft.com/office/drawing/2014/main" id="{EF67474A-0653-6B44-B30D-92A3CB466CBD}"/>
              </a:ext>
            </a:extLst>
          </p:cNvPr>
          <p:cNvPicPr>
            <a:picLocks noChangeAspect="1"/>
          </p:cNvPicPr>
          <p:nvPr userDrawn="1"/>
        </p:nvPicPr>
        <p:blipFill>
          <a:blip r:embed="rId3"/>
          <a:stretch>
            <a:fillRect/>
          </a:stretch>
        </p:blipFill>
        <p:spPr>
          <a:xfrm>
            <a:off x="9951849" y="6108507"/>
            <a:ext cx="1656279" cy="290325"/>
          </a:xfrm>
          <a:prstGeom prst="rect">
            <a:avLst/>
          </a:prstGeom>
        </p:spPr>
      </p:pic>
      <p:sp>
        <p:nvSpPr>
          <p:cNvPr id="13" name="Freeform 12">
            <a:extLst>
              <a:ext uri="{FF2B5EF4-FFF2-40B4-BE49-F238E27FC236}">
                <a16:creationId xmlns:a16="http://schemas.microsoft.com/office/drawing/2014/main" id="{ABFD47BA-53ED-9D4F-AA2B-DFBC0A90A58E}"/>
              </a:ext>
            </a:extLst>
          </p:cNvPr>
          <p:cNvSpPr/>
          <p:nvPr userDrawn="1"/>
        </p:nvSpPr>
        <p:spPr>
          <a:xfrm>
            <a:off x="1508751"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17" name="Freeform 16">
            <a:extLst>
              <a:ext uri="{FF2B5EF4-FFF2-40B4-BE49-F238E27FC236}">
                <a16:creationId xmlns:a16="http://schemas.microsoft.com/office/drawing/2014/main" id="{BF743B13-6D9D-1C4F-9397-A8842B88F2DC}"/>
              </a:ext>
            </a:extLst>
          </p:cNvPr>
          <p:cNvSpPr/>
          <p:nvPr userDrawn="1"/>
        </p:nvSpPr>
        <p:spPr>
          <a:xfrm>
            <a:off x="263611"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19" name="Freeform 18">
            <a:extLst>
              <a:ext uri="{FF2B5EF4-FFF2-40B4-BE49-F238E27FC236}">
                <a16:creationId xmlns:a16="http://schemas.microsoft.com/office/drawing/2014/main" id="{E4A1335C-49BE-834C-9124-4E6792881BFF}"/>
              </a:ext>
            </a:extLst>
          </p:cNvPr>
          <p:cNvSpPr/>
          <p:nvPr userDrawn="1"/>
        </p:nvSpPr>
        <p:spPr>
          <a:xfrm>
            <a:off x="0"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22" name="Title 1">
            <a:extLst>
              <a:ext uri="{FF2B5EF4-FFF2-40B4-BE49-F238E27FC236}">
                <a16:creationId xmlns:a16="http://schemas.microsoft.com/office/drawing/2014/main" id="{1F4FCB04-C409-8F43-94AA-D5E8B930294E}"/>
              </a:ext>
            </a:extLst>
          </p:cNvPr>
          <p:cNvSpPr>
            <a:spLocks noGrp="1"/>
          </p:cNvSpPr>
          <p:nvPr>
            <p:ph type="title" hasCustomPrompt="1"/>
          </p:nvPr>
        </p:nvSpPr>
        <p:spPr>
          <a:xfrm>
            <a:off x="575747" y="4184244"/>
            <a:ext cx="8448982" cy="1054116"/>
          </a:xfrm>
        </p:spPr>
        <p:txBody>
          <a:bodyPr anchor="ctr">
            <a:normAutofit/>
          </a:bodyPr>
          <a:lstStyle>
            <a:lvl1pPr algn="l">
              <a:defRPr sz="3400" b="0" i="0" cap="none" baseline="0">
                <a:solidFill>
                  <a:schemeClr val="bg1"/>
                </a:solidFill>
              </a:defRPr>
            </a:lvl1pPr>
          </a:lstStyle>
          <a:p>
            <a:r>
              <a:rPr lang="en-US" dirty="0"/>
              <a:t>Click to Add Section Header Title </a:t>
            </a:r>
          </a:p>
        </p:txBody>
      </p:sp>
      <p:sp>
        <p:nvSpPr>
          <p:cNvPr id="5" name="Text Placeholder 2">
            <a:extLst>
              <a:ext uri="{FF2B5EF4-FFF2-40B4-BE49-F238E27FC236}">
                <a16:creationId xmlns:a16="http://schemas.microsoft.com/office/drawing/2014/main" id="{81D13695-B4BC-33C2-A6F9-A4EA634F5AB8}"/>
              </a:ext>
            </a:extLst>
          </p:cNvPr>
          <p:cNvSpPr>
            <a:spLocks noGrp="1"/>
          </p:cNvSpPr>
          <p:nvPr>
            <p:ph type="body" idx="1" hasCustomPrompt="1"/>
          </p:nvPr>
        </p:nvSpPr>
        <p:spPr>
          <a:xfrm>
            <a:off x="575746" y="5492863"/>
            <a:ext cx="8448983" cy="929586"/>
          </a:xfrm>
        </p:spPr>
        <p:txBody>
          <a:bodyPr>
            <a:normAutofit/>
          </a:bodyPr>
          <a:lstStyle>
            <a:lvl1pPr marL="0" indent="0" algn="l">
              <a:buNone/>
              <a:defRPr sz="2000" b="0" baseline="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subtitle or description</a:t>
            </a:r>
          </a:p>
        </p:txBody>
      </p:sp>
    </p:spTree>
    <p:extLst>
      <p:ext uri="{BB962C8B-B14F-4D97-AF65-F5344CB8AC3E}">
        <p14:creationId xmlns:p14="http://schemas.microsoft.com/office/powerpoint/2010/main" val="16724940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4_Blank">
    <p:spTree>
      <p:nvGrpSpPr>
        <p:cNvPr id="1" name=""/>
        <p:cNvGrpSpPr/>
        <p:nvPr/>
      </p:nvGrpSpPr>
      <p:grpSpPr>
        <a:xfrm>
          <a:off x="0" y="0"/>
          <a:ext cx="0" cy="0"/>
          <a:chOff x="0" y="0"/>
          <a:chExt cx="0" cy="0"/>
        </a:xfrm>
      </p:grpSpPr>
      <p:sp>
        <p:nvSpPr>
          <p:cNvPr id="10" name="Slide Number Placeholder 3">
            <a:extLst>
              <a:ext uri="{FF2B5EF4-FFF2-40B4-BE49-F238E27FC236}">
                <a16:creationId xmlns:a16="http://schemas.microsoft.com/office/drawing/2014/main" id="{12C14D47-26AB-1D4B-9B5C-AF7E20DE1A1F}"/>
              </a:ext>
            </a:extLst>
          </p:cNvPr>
          <p:cNvSpPr>
            <a:spLocks noGrp="1"/>
          </p:cNvSpPr>
          <p:nvPr>
            <p:ph type="sldNum" sz="quarter" idx="12"/>
          </p:nvPr>
        </p:nvSpPr>
        <p:spPr>
          <a:xfrm>
            <a:off x="9238129" y="6492874"/>
            <a:ext cx="2743200" cy="365125"/>
          </a:xfrm>
        </p:spPr>
        <p:txBody>
          <a:bodyPr/>
          <a:lstStyle/>
          <a:p>
            <a:fld id="{13B88A40-E78F-6746-87E4-E178EA71B0DC}" type="slidenum">
              <a:rPr lang="en-US" smtClean="0"/>
              <a:t>‹#›</a:t>
            </a:fld>
            <a:endParaRPr lang="en-US"/>
          </a:p>
        </p:txBody>
      </p:sp>
      <p:sp>
        <p:nvSpPr>
          <p:cNvPr id="11" name="Footer Placeholder 4">
            <a:extLst>
              <a:ext uri="{FF2B5EF4-FFF2-40B4-BE49-F238E27FC236}">
                <a16:creationId xmlns:a16="http://schemas.microsoft.com/office/drawing/2014/main" id="{3FF02E25-0AED-8D4A-B871-4FDD66E8BF53}"/>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2" name="Group 11">
            <a:extLst>
              <a:ext uri="{FF2B5EF4-FFF2-40B4-BE49-F238E27FC236}">
                <a16:creationId xmlns:a16="http://schemas.microsoft.com/office/drawing/2014/main" id="{5A70EB27-CE64-DE47-8F33-B7FCD61B8251}"/>
              </a:ext>
            </a:extLst>
          </p:cNvPr>
          <p:cNvGrpSpPr/>
          <p:nvPr userDrawn="1"/>
        </p:nvGrpSpPr>
        <p:grpSpPr>
          <a:xfrm>
            <a:off x="704493" y="2255472"/>
            <a:ext cx="10672344" cy="1542860"/>
            <a:chOff x="704493" y="2255472"/>
            <a:chExt cx="10672344" cy="1542860"/>
          </a:xfrm>
        </p:grpSpPr>
        <p:grpSp>
          <p:nvGrpSpPr>
            <p:cNvPr id="13" name="Group 12">
              <a:extLst>
                <a:ext uri="{FF2B5EF4-FFF2-40B4-BE49-F238E27FC236}">
                  <a16:creationId xmlns:a16="http://schemas.microsoft.com/office/drawing/2014/main" id="{622DB006-5CA9-6247-B384-040EF4AF1E7E}"/>
                </a:ext>
              </a:extLst>
            </p:cNvPr>
            <p:cNvGrpSpPr/>
            <p:nvPr userDrawn="1"/>
          </p:nvGrpSpPr>
          <p:grpSpPr>
            <a:xfrm>
              <a:off x="704493" y="2259377"/>
              <a:ext cx="346362" cy="1340390"/>
              <a:chOff x="10819113" y="-279033"/>
              <a:chExt cx="990401" cy="3832766"/>
            </a:xfrm>
            <a:solidFill>
              <a:schemeClr val="bg2"/>
            </a:solidFill>
          </p:grpSpPr>
          <p:sp>
            <p:nvSpPr>
              <p:cNvPr id="16" name="Trapezoid 23">
                <a:extLst>
                  <a:ext uri="{FF2B5EF4-FFF2-40B4-BE49-F238E27FC236}">
                    <a16:creationId xmlns:a16="http://schemas.microsoft.com/office/drawing/2014/main" id="{EBAC1549-C5FD-CF4E-8ED9-0C0A349BE2C3}"/>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apezoid 21">
                <a:extLst>
                  <a:ext uri="{FF2B5EF4-FFF2-40B4-BE49-F238E27FC236}">
                    <a16:creationId xmlns:a16="http://schemas.microsoft.com/office/drawing/2014/main" id="{F69033A4-140D-444C-8D92-19757E6A6C17}"/>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a:extLst>
                <a:ext uri="{FF2B5EF4-FFF2-40B4-BE49-F238E27FC236}">
                  <a16:creationId xmlns:a16="http://schemas.microsoft.com/office/drawing/2014/main" id="{13DF50FE-33E9-DA44-86BA-ED0A37FD9EC4}"/>
                </a:ext>
              </a:extLst>
            </p:cNvPr>
            <p:cNvSpPr txBox="1"/>
            <p:nvPr userDrawn="1"/>
          </p:nvSpPr>
          <p:spPr>
            <a:xfrm>
              <a:off x="1303489" y="2255472"/>
              <a:ext cx="10073348" cy="1200329"/>
            </a:xfrm>
            <a:prstGeom prst="rect">
              <a:avLst/>
            </a:prstGeom>
            <a:noFill/>
          </p:spPr>
          <p:txBody>
            <a:bodyPr wrap="square" rtlCol="0">
              <a:spAutoFit/>
            </a:bodyPr>
            <a:lstStyle/>
            <a:p>
              <a:r>
                <a:rPr lang="en-US" sz="3600" b="1">
                  <a:solidFill>
                    <a:schemeClr val="tx2"/>
                  </a:solidFill>
                </a:rPr>
                <a:t>CHOOSE FROM THE FOLLOWING TITLE SLIDES</a:t>
              </a:r>
            </a:p>
            <a:p>
              <a:r>
                <a:rPr lang="en-US" sz="3600" b="1">
                  <a:solidFill>
                    <a:schemeClr val="tx2"/>
                  </a:solidFill>
                </a:rPr>
                <a:t>OR ADD A CUSTOM IMAGE</a:t>
              </a:r>
            </a:p>
          </p:txBody>
        </p:sp>
        <p:sp>
          <p:nvSpPr>
            <p:cNvPr id="15" name="Rectangle 14">
              <a:extLst>
                <a:ext uri="{FF2B5EF4-FFF2-40B4-BE49-F238E27FC236}">
                  <a16:creationId xmlns:a16="http://schemas.microsoft.com/office/drawing/2014/main" id="{442E3FE0-2F66-EB47-8ED1-8F420DA5936E}"/>
                </a:ext>
              </a:extLst>
            </p:cNvPr>
            <p:cNvSpPr/>
            <p:nvPr userDrawn="1"/>
          </p:nvSpPr>
          <p:spPr>
            <a:xfrm>
              <a:off x="1303489" y="3429000"/>
              <a:ext cx="9360967" cy="369332"/>
            </a:xfrm>
            <a:prstGeom prst="rect">
              <a:avLst/>
            </a:prstGeom>
          </p:spPr>
          <p:txBody>
            <a:bodyPr wrap="square">
              <a:spAutoFit/>
            </a:bodyPr>
            <a:lstStyle/>
            <a:p>
              <a:r>
                <a:rPr lang="en-US" sz="1800" b="1">
                  <a:solidFill>
                    <a:schemeClr val="accent1"/>
                  </a:solidFill>
                </a:rPr>
                <a:t>FOR ADDITIONAL IMAGES, PLEASE VISIT THE JABIL BRAND PORTAL </a:t>
              </a:r>
            </a:p>
          </p:txBody>
        </p:sp>
      </p:grpSp>
    </p:spTree>
    <p:extLst>
      <p:ext uri="{BB962C8B-B14F-4D97-AF65-F5344CB8AC3E}">
        <p14:creationId xmlns:p14="http://schemas.microsoft.com/office/powerpoint/2010/main" val="68867869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Section Header - Employees">
    <p:spTree>
      <p:nvGrpSpPr>
        <p:cNvPr id="1" name=""/>
        <p:cNvGrpSpPr/>
        <p:nvPr/>
      </p:nvGrpSpPr>
      <p:grpSpPr>
        <a:xfrm>
          <a:off x="0" y="0"/>
          <a:ext cx="0" cy="0"/>
          <a:chOff x="0" y="0"/>
          <a:chExt cx="0" cy="0"/>
        </a:xfrm>
      </p:grpSpPr>
      <p:pic>
        <p:nvPicPr>
          <p:cNvPr id="2" name="Picture Placeholder 3">
            <a:extLst>
              <a:ext uri="{FF2B5EF4-FFF2-40B4-BE49-F238E27FC236}">
                <a16:creationId xmlns:a16="http://schemas.microsoft.com/office/drawing/2014/main" id="{FD46BF9B-DB66-524B-F106-3052ED39FFDC}"/>
              </a:ext>
            </a:extLst>
          </p:cNvPr>
          <p:cNvPicPr>
            <a:picLocks noChangeAspect="1"/>
          </p:cNvPicPr>
          <p:nvPr userDrawn="1"/>
        </p:nvPicPr>
        <p:blipFill>
          <a:blip r:embed="rId2"/>
          <a:srcRect t="47" b="47"/>
          <a:stretch>
            <a:fillRect/>
          </a:stretch>
        </p:blipFill>
        <p:spPr>
          <a:xfrm>
            <a:off x="0" y="0"/>
            <a:ext cx="12192000" cy="4184650"/>
          </a:xfrm>
          <a:prstGeom prst="rect">
            <a:avLst/>
          </a:prstGeom>
        </p:spPr>
      </p:pic>
      <p:pic>
        <p:nvPicPr>
          <p:cNvPr id="6" name="Picture 5">
            <a:extLst>
              <a:ext uri="{FF2B5EF4-FFF2-40B4-BE49-F238E27FC236}">
                <a16:creationId xmlns:a16="http://schemas.microsoft.com/office/drawing/2014/main" id="{EF67474A-0653-6B44-B30D-92A3CB466CBD}"/>
              </a:ext>
            </a:extLst>
          </p:cNvPr>
          <p:cNvPicPr>
            <a:picLocks noChangeAspect="1"/>
          </p:cNvPicPr>
          <p:nvPr userDrawn="1"/>
        </p:nvPicPr>
        <p:blipFill>
          <a:blip r:embed="rId3"/>
          <a:stretch>
            <a:fillRect/>
          </a:stretch>
        </p:blipFill>
        <p:spPr>
          <a:xfrm>
            <a:off x="9951849" y="6108507"/>
            <a:ext cx="1656279" cy="290325"/>
          </a:xfrm>
          <a:prstGeom prst="rect">
            <a:avLst/>
          </a:prstGeom>
        </p:spPr>
      </p:pic>
      <p:sp>
        <p:nvSpPr>
          <p:cNvPr id="4" name="Text Placeholder 2">
            <a:extLst>
              <a:ext uri="{FF2B5EF4-FFF2-40B4-BE49-F238E27FC236}">
                <a16:creationId xmlns:a16="http://schemas.microsoft.com/office/drawing/2014/main" id="{EFC99A2F-2436-03CE-58D7-B6F48E116F19}"/>
              </a:ext>
            </a:extLst>
          </p:cNvPr>
          <p:cNvSpPr>
            <a:spLocks noGrp="1"/>
          </p:cNvSpPr>
          <p:nvPr>
            <p:ph type="body" idx="1" hasCustomPrompt="1"/>
          </p:nvPr>
        </p:nvSpPr>
        <p:spPr>
          <a:xfrm>
            <a:off x="575746" y="5492863"/>
            <a:ext cx="8448983" cy="929586"/>
          </a:xfrm>
        </p:spPr>
        <p:txBody>
          <a:bodyPr>
            <a:normAutofit/>
          </a:bodyPr>
          <a:lstStyle>
            <a:lvl1pPr marL="0" indent="0" algn="l">
              <a:buNone/>
              <a:defRPr sz="2000" b="0" baseline="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subtitle or description</a:t>
            </a:r>
          </a:p>
        </p:txBody>
      </p:sp>
      <p:sp>
        <p:nvSpPr>
          <p:cNvPr id="5" name="Freeform 4">
            <a:extLst>
              <a:ext uri="{FF2B5EF4-FFF2-40B4-BE49-F238E27FC236}">
                <a16:creationId xmlns:a16="http://schemas.microsoft.com/office/drawing/2014/main" id="{2A952332-A6F7-0CAB-60FC-F7EF75811FDF}"/>
              </a:ext>
            </a:extLst>
          </p:cNvPr>
          <p:cNvSpPr/>
          <p:nvPr userDrawn="1"/>
        </p:nvSpPr>
        <p:spPr>
          <a:xfrm>
            <a:off x="1508751"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7" name="Freeform 6">
            <a:extLst>
              <a:ext uri="{FF2B5EF4-FFF2-40B4-BE49-F238E27FC236}">
                <a16:creationId xmlns:a16="http://schemas.microsoft.com/office/drawing/2014/main" id="{4C7AE1D2-3856-CEFD-6D72-DB84E93A182A}"/>
              </a:ext>
            </a:extLst>
          </p:cNvPr>
          <p:cNvSpPr/>
          <p:nvPr userDrawn="1"/>
        </p:nvSpPr>
        <p:spPr>
          <a:xfrm>
            <a:off x="263611"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8" name="Freeform 7">
            <a:extLst>
              <a:ext uri="{FF2B5EF4-FFF2-40B4-BE49-F238E27FC236}">
                <a16:creationId xmlns:a16="http://schemas.microsoft.com/office/drawing/2014/main" id="{2758A1D6-B8BF-4363-E181-06AFDD2F23DB}"/>
              </a:ext>
            </a:extLst>
          </p:cNvPr>
          <p:cNvSpPr/>
          <p:nvPr userDrawn="1"/>
        </p:nvSpPr>
        <p:spPr>
          <a:xfrm>
            <a:off x="0"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10" name="Title 1">
            <a:extLst>
              <a:ext uri="{FF2B5EF4-FFF2-40B4-BE49-F238E27FC236}">
                <a16:creationId xmlns:a16="http://schemas.microsoft.com/office/drawing/2014/main" id="{3E49A843-3607-6BAD-9A9B-95E0870CE166}"/>
              </a:ext>
            </a:extLst>
          </p:cNvPr>
          <p:cNvSpPr>
            <a:spLocks noGrp="1"/>
          </p:cNvSpPr>
          <p:nvPr>
            <p:ph type="title" hasCustomPrompt="1"/>
          </p:nvPr>
        </p:nvSpPr>
        <p:spPr>
          <a:xfrm>
            <a:off x="575747" y="4184244"/>
            <a:ext cx="8448982" cy="1054116"/>
          </a:xfrm>
        </p:spPr>
        <p:txBody>
          <a:bodyPr anchor="ctr">
            <a:normAutofit/>
          </a:bodyPr>
          <a:lstStyle>
            <a:lvl1pPr algn="l">
              <a:defRPr sz="3400" b="0" i="0" cap="none" baseline="0">
                <a:solidFill>
                  <a:schemeClr val="bg1"/>
                </a:solidFill>
              </a:defRPr>
            </a:lvl1pPr>
          </a:lstStyle>
          <a:p>
            <a:r>
              <a:rPr lang="en-US" dirty="0"/>
              <a:t>Click to Add Section Header Title </a:t>
            </a:r>
          </a:p>
        </p:txBody>
      </p:sp>
    </p:spTree>
    <p:extLst>
      <p:ext uri="{BB962C8B-B14F-4D97-AF65-F5344CB8AC3E}">
        <p14:creationId xmlns:p14="http://schemas.microsoft.com/office/powerpoint/2010/main" val="272945899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F67474A-0653-6B44-B30D-92A3CB466CBD}"/>
              </a:ext>
            </a:extLst>
          </p:cNvPr>
          <p:cNvPicPr>
            <a:picLocks noChangeAspect="1"/>
          </p:cNvPicPr>
          <p:nvPr userDrawn="1"/>
        </p:nvPicPr>
        <p:blipFill>
          <a:blip r:embed="rId2"/>
          <a:stretch>
            <a:fillRect/>
          </a:stretch>
        </p:blipFill>
        <p:spPr>
          <a:xfrm>
            <a:off x="9951849" y="6108507"/>
            <a:ext cx="1656279" cy="290325"/>
          </a:xfrm>
          <a:prstGeom prst="rect">
            <a:avLst/>
          </a:prstGeom>
        </p:spPr>
      </p:pic>
      <p:sp>
        <p:nvSpPr>
          <p:cNvPr id="15" name="Text Placeholder 2">
            <a:extLst>
              <a:ext uri="{FF2B5EF4-FFF2-40B4-BE49-F238E27FC236}">
                <a16:creationId xmlns:a16="http://schemas.microsoft.com/office/drawing/2014/main" id="{D27F0D0D-435D-F047-8AB4-BF884E34321E}"/>
              </a:ext>
            </a:extLst>
          </p:cNvPr>
          <p:cNvSpPr>
            <a:spLocks noGrp="1"/>
          </p:cNvSpPr>
          <p:nvPr>
            <p:ph type="body" idx="1" hasCustomPrompt="1"/>
          </p:nvPr>
        </p:nvSpPr>
        <p:spPr>
          <a:xfrm>
            <a:off x="575746" y="5492863"/>
            <a:ext cx="8448983" cy="929586"/>
          </a:xfrm>
        </p:spPr>
        <p:txBody>
          <a:bodyPr>
            <a:normAutofit/>
          </a:bodyPr>
          <a:lstStyle>
            <a:lvl1pPr marL="0" indent="0" algn="l">
              <a:buNone/>
              <a:defRPr sz="2000" b="0" baseline="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subtitle or description</a:t>
            </a:r>
          </a:p>
        </p:txBody>
      </p:sp>
      <p:sp>
        <p:nvSpPr>
          <p:cNvPr id="4" name="Picture Placeholder 3">
            <a:extLst>
              <a:ext uri="{FF2B5EF4-FFF2-40B4-BE49-F238E27FC236}">
                <a16:creationId xmlns:a16="http://schemas.microsoft.com/office/drawing/2014/main" id="{E19DFAA4-CD59-5F40-99EC-8FC01A83B442}"/>
              </a:ext>
            </a:extLst>
          </p:cNvPr>
          <p:cNvSpPr>
            <a:spLocks noGrp="1"/>
          </p:cNvSpPr>
          <p:nvPr>
            <p:ph type="pic" sz="quarter" idx="10" hasCustomPrompt="1"/>
          </p:nvPr>
        </p:nvSpPr>
        <p:spPr>
          <a:xfrm>
            <a:off x="0" y="0"/>
            <a:ext cx="12192000" cy="4184650"/>
          </a:xfrm>
          <a:solidFill>
            <a:schemeClr val="bg1">
              <a:lumMod val="85000"/>
            </a:schemeClr>
          </a:solidFill>
        </p:spPr>
        <p:txBody>
          <a:bodyPr anchor="ctr"/>
          <a:lstStyle>
            <a:lvl1pPr marL="0" indent="0" algn="ctr">
              <a:spcBef>
                <a:spcPts val="0"/>
              </a:spcBef>
              <a:buNone/>
              <a:defRPr/>
            </a:lvl1pPr>
          </a:lstStyle>
          <a:p>
            <a:r>
              <a:rPr lang="en-US" dirty="0"/>
              <a:t>To customize this section header with your own image, </a:t>
            </a:r>
            <a:br>
              <a:rPr lang="en-US" dirty="0"/>
            </a:br>
            <a:r>
              <a:rPr lang="en-US" dirty="0"/>
              <a:t>drag the image into this box or click the image icon in the center of this slide. </a:t>
            </a:r>
            <a:br>
              <a:rPr lang="en-US" dirty="0"/>
            </a:br>
            <a:br>
              <a:rPr lang="en-US" dirty="0"/>
            </a:br>
            <a:r>
              <a:rPr lang="en-US" dirty="0"/>
              <a:t>Our Section Header Library contains 150+ section header slides </a:t>
            </a:r>
            <a:br>
              <a:rPr lang="en-US" dirty="0"/>
            </a:br>
            <a:r>
              <a:rPr lang="en-US" dirty="0"/>
              <a:t>for Jabil’s capabilities, markets and business needs. (link in Notes below)</a:t>
            </a:r>
          </a:p>
          <a:p>
            <a:endParaRPr lang="en-US" dirty="0"/>
          </a:p>
        </p:txBody>
      </p:sp>
      <p:sp>
        <p:nvSpPr>
          <p:cNvPr id="2" name="Freeform 1">
            <a:extLst>
              <a:ext uri="{FF2B5EF4-FFF2-40B4-BE49-F238E27FC236}">
                <a16:creationId xmlns:a16="http://schemas.microsoft.com/office/drawing/2014/main" id="{7CB849A4-C474-E508-DF53-FADE4E97C028}"/>
              </a:ext>
            </a:extLst>
          </p:cNvPr>
          <p:cNvSpPr/>
          <p:nvPr userDrawn="1"/>
        </p:nvSpPr>
        <p:spPr>
          <a:xfrm>
            <a:off x="1508751"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3" name="Freeform 2">
            <a:extLst>
              <a:ext uri="{FF2B5EF4-FFF2-40B4-BE49-F238E27FC236}">
                <a16:creationId xmlns:a16="http://schemas.microsoft.com/office/drawing/2014/main" id="{6BA81168-849E-806A-2964-171DA162C751}"/>
              </a:ext>
            </a:extLst>
          </p:cNvPr>
          <p:cNvSpPr/>
          <p:nvPr userDrawn="1"/>
        </p:nvSpPr>
        <p:spPr>
          <a:xfrm>
            <a:off x="263611"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5" name="Freeform 4">
            <a:extLst>
              <a:ext uri="{FF2B5EF4-FFF2-40B4-BE49-F238E27FC236}">
                <a16:creationId xmlns:a16="http://schemas.microsoft.com/office/drawing/2014/main" id="{F17A6350-4E57-6DC7-A019-B06DCD117091}"/>
              </a:ext>
            </a:extLst>
          </p:cNvPr>
          <p:cNvSpPr/>
          <p:nvPr userDrawn="1"/>
        </p:nvSpPr>
        <p:spPr>
          <a:xfrm>
            <a:off x="0"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7" name="Title 1">
            <a:extLst>
              <a:ext uri="{FF2B5EF4-FFF2-40B4-BE49-F238E27FC236}">
                <a16:creationId xmlns:a16="http://schemas.microsoft.com/office/drawing/2014/main" id="{7E498871-F368-BCD2-2BCB-633BF03B7641}"/>
              </a:ext>
            </a:extLst>
          </p:cNvPr>
          <p:cNvSpPr>
            <a:spLocks noGrp="1"/>
          </p:cNvSpPr>
          <p:nvPr>
            <p:ph type="title" hasCustomPrompt="1"/>
          </p:nvPr>
        </p:nvSpPr>
        <p:spPr>
          <a:xfrm>
            <a:off x="575747" y="4184244"/>
            <a:ext cx="8448982" cy="1054116"/>
          </a:xfrm>
        </p:spPr>
        <p:txBody>
          <a:bodyPr anchor="ctr">
            <a:normAutofit/>
          </a:bodyPr>
          <a:lstStyle>
            <a:lvl1pPr algn="l">
              <a:defRPr sz="3400" b="0" i="0" cap="none" baseline="0">
                <a:solidFill>
                  <a:schemeClr val="bg1"/>
                </a:solidFill>
              </a:defRPr>
            </a:lvl1pPr>
          </a:lstStyle>
          <a:p>
            <a:r>
              <a:rPr lang="en-US" dirty="0"/>
              <a:t>Click to Add Section Header Title </a:t>
            </a:r>
          </a:p>
        </p:txBody>
      </p:sp>
    </p:spTree>
    <p:extLst>
      <p:ext uri="{BB962C8B-B14F-4D97-AF65-F5344CB8AC3E}">
        <p14:creationId xmlns:p14="http://schemas.microsoft.com/office/powerpoint/2010/main" val="171656892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ection Header - No Imag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F67474A-0653-6B44-B30D-92A3CB466CBD}"/>
              </a:ext>
            </a:extLst>
          </p:cNvPr>
          <p:cNvPicPr>
            <a:picLocks noChangeAspect="1"/>
          </p:cNvPicPr>
          <p:nvPr userDrawn="1"/>
        </p:nvPicPr>
        <p:blipFill>
          <a:blip r:embed="rId2"/>
          <a:stretch>
            <a:fillRect/>
          </a:stretch>
        </p:blipFill>
        <p:spPr>
          <a:xfrm>
            <a:off x="9951849" y="6108507"/>
            <a:ext cx="1656279" cy="290325"/>
          </a:xfrm>
          <a:prstGeom prst="rect">
            <a:avLst/>
          </a:prstGeom>
        </p:spPr>
      </p:pic>
      <p:sp>
        <p:nvSpPr>
          <p:cNvPr id="9" name="Freeform 8">
            <a:extLst>
              <a:ext uri="{FF2B5EF4-FFF2-40B4-BE49-F238E27FC236}">
                <a16:creationId xmlns:a16="http://schemas.microsoft.com/office/drawing/2014/main" id="{02A3C70B-5C83-CAFF-757D-B52CC2A28A20}"/>
              </a:ext>
            </a:extLst>
          </p:cNvPr>
          <p:cNvSpPr/>
          <p:nvPr userDrawn="1"/>
        </p:nvSpPr>
        <p:spPr>
          <a:xfrm flipH="1">
            <a:off x="0" y="0"/>
            <a:ext cx="12192000" cy="5706546"/>
          </a:xfrm>
          <a:custGeom>
            <a:avLst/>
            <a:gdLst>
              <a:gd name="connsiteX0" fmla="*/ 5445059 w 5776857"/>
              <a:gd name="connsiteY0" fmla="*/ 6862150 h 6862150"/>
              <a:gd name="connsiteX1" fmla="*/ 2111942 w 5776857"/>
              <a:gd name="connsiteY1" fmla="*/ 6862150 h 6862150"/>
              <a:gd name="connsiteX2" fmla="*/ 2111942 w 5776857"/>
              <a:gd name="connsiteY2" fmla="*/ 6862149 h 6862150"/>
              <a:gd name="connsiteX3" fmla="*/ 0 w 5776857"/>
              <a:gd name="connsiteY3" fmla="*/ 6862149 h 6862150"/>
              <a:gd name="connsiteX4" fmla="*/ 0 w 5776857"/>
              <a:gd name="connsiteY4" fmla="*/ 0 h 6862150"/>
              <a:gd name="connsiteX5" fmla="*/ 5776857 w 5776857"/>
              <a:gd name="connsiteY5" fmla="*/ 0 h 6862150"/>
              <a:gd name="connsiteX6" fmla="*/ 5776857 w 5776857"/>
              <a:gd name="connsiteY6" fmla="*/ 6862149 h 6862150"/>
              <a:gd name="connsiteX7" fmla="*/ 5445059 w 5776857"/>
              <a:gd name="connsiteY7" fmla="*/ 6862149 h 68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6857" h="6862150">
                <a:moveTo>
                  <a:pt x="5445059" y="6862150"/>
                </a:moveTo>
                <a:lnTo>
                  <a:pt x="2111942" y="6862150"/>
                </a:lnTo>
                <a:lnTo>
                  <a:pt x="2111942" y="6862149"/>
                </a:lnTo>
                <a:lnTo>
                  <a:pt x="0" y="6862149"/>
                </a:lnTo>
                <a:lnTo>
                  <a:pt x="0" y="0"/>
                </a:lnTo>
                <a:lnTo>
                  <a:pt x="5776857" y="0"/>
                </a:lnTo>
                <a:lnTo>
                  <a:pt x="5776857" y="6862149"/>
                </a:lnTo>
                <a:lnTo>
                  <a:pt x="5445059" y="6862149"/>
                </a:lnTo>
                <a:close/>
              </a:path>
            </a:pathLst>
          </a:custGeom>
          <a:gradFill flip="none" rotWithShape="1">
            <a:gsLst>
              <a:gs pos="64000">
                <a:srgbClr val="00345A"/>
              </a:gs>
              <a:gs pos="0">
                <a:schemeClr val="tx2"/>
              </a:gs>
              <a:gs pos="98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solidFill>
                <a:schemeClr val="accent3"/>
              </a:solidFill>
              <a:latin typeface="Grandview" panose="020B0502040204020203" pitchFamily="34" charset="0"/>
            </a:endParaRPr>
          </a:p>
        </p:txBody>
      </p:sp>
      <p:sp>
        <p:nvSpPr>
          <p:cNvPr id="15" name="Text Placeholder 2">
            <a:extLst>
              <a:ext uri="{FF2B5EF4-FFF2-40B4-BE49-F238E27FC236}">
                <a16:creationId xmlns:a16="http://schemas.microsoft.com/office/drawing/2014/main" id="{D27F0D0D-435D-F047-8AB4-BF884E34321E}"/>
              </a:ext>
            </a:extLst>
          </p:cNvPr>
          <p:cNvSpPr>
            <a:spLocks noGrp="1"/>
          </p:cNvSpPr>
          <p:nvPr>
            <p:ph type="body" idx="1" hasCustomPrompt="1"/>
          </p:nvPr>
        </p:nvSpPr>
        <p:spPr>
          <a:xfrm>
            <a:off x="1147246" y="3403372"/>
            <a:ext cx="9393753" cy="1219425"/>
          </a:xfrm>
        </p:spPr>
        <p:txBody>
          <a:bodyPr>
            <a:normAutofit/>
          </a:bodyPr>
          <a:lstStyle>
            <a:lvl1pPr marL="0" indent="0" algn="l">
              <a:buNone/>
              <a:defRPr sz="2200" b="0" spc="50" baseline="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subtitle or description</a:t>
            </a:r>
          </a:p>
        </p:txBody>
      </p:sp>
      <p:sp>
        <p:nvSpPr>
          <p:cNvPr id="7" name="Title 1">
            <a:extLst>
              <a:ext uri="{FF2B5EF4-FFF2-40B4-BE49-F238E27FC236}">
                <a16:creationId xmlns:a16="http://schemas.microsoft.com/office/drawing/2014/main" id="{7E498871-F368-BCD2-2BCB-633BF03B7641}"/>
              </a:ext>
            </a:extLst>
          </p:cNvPr>
          <p:cNvSpPr>
            <a:spLocks noGrp="1"/>
          </p:cNvSpPr>
          <p:nvPr>
            <p:ph type="title" hasCustomPrompt="1"/>
          </p:nvPr>
        </p:nvSpPr>
        <p:spPr>
          <a:xfrm>
            <a:off x="1147246" y="752987"/>
            <a:ext cx="9393753" cy="2171433"/>
          </a:xfrm>
        </p:spPr>
        <p:txBody>
          <a:bodyPr anchor="b">
            <a:normAutofit/>
          </a:bodyPr>
          <a:lstStyle>
            <a:lvl1pPr algn="l">
              <a:defRPr sz="4000" b="0" i="0" cap="none" baseline="0">
                <a:solidFill>
                  <a:schemeClr val="bg1"/>
                </a:solidFill>
              </a:defRPr>
            </a:lvl1pPr>
          </a:lstStyle>
          <a:p>
            <a:r>
              <a:rPr lang="en-US" dirty="0"/>
              <a:t>Click to Add Section Header Title </a:t>
            </a:r>
          </a:p>
        </p:txBody>
      </p:sp>
      <p:sp>
        <p:nvSpPr>
          <p:cNvPr id="24" name="Freeform 23">
            <a:extLst>
              <a:ext uri="{FF2B5EF4-FFF2-40B4-BE49-F238E27FC236}">
                <a16:creationId xmlns:a16="http://schemas.microsoft.com/office/drawing/2014/main" id="{7735F75C-1AB9-39CE-0AFD-9323C37BCC9E}"/>
              </a:ext>
            </a:extLst>
          </p:cNvPr>
          <p:cNvSpPr/>
          <p:nvPr userDrawn="1"/>
        </p:nvSpPr>
        <p:spPr>
          <a:xfrm>
            <a:off x="0" y="5706728"/>
            <a:ext cx="9474200" cy="1151271"/>
          </a:xfrm>
          <a:custGeom>
            <a:avLst/>
            <a:gdLst>
              <a:gd name="connsiteX0" fmla="*/ 8845402 w 9474200"/>
              <a:gd name="connsiteY0" fmla="*/ 0 h 1151271"/>
              <a:gd name="connsiteX1" fmla="*/ 9474200 w 9474200"/>
              <a:gd name="connsiteY1" fmla="*/ 0 h 1151271"/>
              <a:gd name="connsiteX2" fmla="*/ 8845405 w 9474200"/>
              <a:gd name="connsiteY2" fmla="*/ 1151265 h 1151271"/>
              <a:gd name="connsiteX3" fmla="*/ 8845405 w 9474200"/>
              <a:gd name="connsiteY3" fmla="*/ 1151271 h 1151271"/>
              <a:gd name="connsiteX4" fmla="*/ 8845402 w 9474200"/>
              <a:gd name="connsiteY4" fmla="*/ 1151271 h 1151271"/>
              <a:gd name="connsiteX5" fmla="*/ 0 w 9474200"/>
              <a:gd name="connsiteY5" fmla="*/ 1151271 h 1151271"/>
              <a:gd name="connsiteX6" fmla="*/ 0 w 9474200"/>
              <a:gd name="connsiteY6" fmla="*/ 1 h 1151271"/>
              <a:gd name="connsiteX7" fmla="*/ 8845402 w 9474200"/>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74200" h="1151271">
                <a:moveTo>
                  <a:pt x="8845402" y="0"/>
                </a:moveTo>
                <a:lnTo>
                  <a:pt x="9474200" y="0"/>
                </a:lnTo>
                <a:lnTo>
                  <a:pt x="8845405" y="1151265"/>
                </a:lnTo>
                <a:lnTo>
                  <a:pt x="8845405" y="1151271"/>
                </a:lnTo>
                <a:lnTo>
                  <a:pt x="8845402" y="1151271"/>
                </a:lnTo>
                <a:lnTo>
                  <a:pt x="0" y="1151271"/>
                </a:lnTo>
                <a:lnTo>
                  <a:pt x="0" y="1"/>
                </a:lnTo>
                <a:lnTo>
                  <a:pt x="8845402" y="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23" name="Freeform 22">
            <a:extLst>
              <a:ext uri="{FF2B5EF4-FFF2-40B4-BE49-F238E27FC236}">
                <a16:creationId xmlns:a16="http://schemas.microsoft.com/office/drawing/2014/main" id="{12F67198-EA74-A899-4CF3-003C600FAA3F}"/>
              </a:ext>
            </a:extLst>
          </p:cNvPr>
          <p:cNvSpPr/>
          <p:nvPr userDrawn="1"/>
        </p:nvSpPr>
        <p:spPr>
          <a:xfrm>
            <a:off x="1" y="5706728"/>
            <a:ext cx="8114301" cy="1151271"/>
          </a:xfrm>
          <a:custGeom>
            <a:avLst/>
            <a:gdLst>
              <a:gd name="connsiteX0" fmla="*/ 7485503 w 8114301"/>
              <a:gd name="connsiteY0" fmla="*/ 0 h 1151271"/>
              <a:gd name="connsiteX1" fmla="*/ 8114301 w 8114301"/>
              <a:gd name="connsiteY1" fmla="*/ 0 h 1151271"/>
              <a:gd name="connsiteX2" fmla="*/ 7485506 w 8114301"/>
              <a:gd name="connsiteY2" fmla="*/ 1151265 h 1151271"/>
              <a:gd name="connsiteX3" fmla="*/ 7485506 w 8114301"/>
              <a:gd name="connsiteY3" fmla="*/ 1151271 h 1151271"/>
              <a:gd name="connsiteX4" fmla="*/ 7485503 w 8114301"/>
              <a:gd name="connsiteY4" fmla="*/ 1151271 h 1151271"/>
              <a:gd name="connsiteX5" fmla="*/ 0 w 8114301"/>
              <a:gd name="connsiteY5" fmla="*/ 1151271 h 1151271"/>
              <a:gd name="connsiteX6" fmla="*/ 0 w 8114301"/>
              <a:gd name="connsiteY6" fmla="*/ 1 h 1151271"/>
              <a:gd name="connsiteX7" fmla="*/ 7485503 w 8114301"/>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14301" h="1151271">
                <a:moveTo>
                  <a:pt x="7485503" y="0"/>
                </a:moveTo>
                <a:lnTo>
                  <a:pt x="8114301" y="0"/>
                </a:lnTo>
                <a:lnTo>
                  <a:pt x="7485506" y="1151265"/>
                </a:lnTo>
                <a:lnTo>
                  <a:pt x="7485506" y="1151271"/>
                </a:lnTo>
                <a:lnTo>
                  <a:pt x="7485503" y="1151271"/>
                </a:lnTo>
                <a:lnTo>
                  <a:pt x="0" y="1151271"/>
                </a:lnTo>
                <a:lnTo>
                  <a:pt x="0" y="1"/>
                </a:lnTo>
                <a:lnTo>
                  <a:pt x="7485503" y="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21" name="Freeform 20">
            <a:extLst>
              <a:ext uri="{FF2B5EF4-FFF2-40B4-BE49-F238E27FC236}">
                <a16:creationId xmlns:a16="http://schemas.microsoft.com/office/drawing/2014/main" id="{88362A17-0A79-B017-77FD-DFA7DE2981EC}"/>
              </a:ext>
            </a:extLst>
          </p:cNvPr>
          <p:cNvSpPr/>
          <p:nvPr userDrawn="1"/>
        </p:nvSpPr>
        <p:spPr>
          <a:xfrm>
            <a:off x="0" y="5706728"/>
            <a:ext cx="7826394" cy="1151271"/>
          </a:xfrm>
          <a:custGeom>
            <a:avLst/>
            <a:gdLst>
              <a:gd name="connsiteX0" fmla="*/ 7197596 w 7826394"/>
              <a:gd name="connsiteY0" fmla="*/ 0 h 1151271"/>
              <a:gd name="connsiteX1" fmla="*/ 7826394 w 7826394"/>
              <a:gd name="connsiteY1" fmla="*/ 0 h 1151271"/>
              <a:gd name="connsiteX2" fmla="*/ 7197599 w 7826394"/>
              <a:gd name="connsiteY2" fmla="*/ 1151265 h 1151271"/>
              <a:gd name="connsiteX3" fmla="*/ 7197599 w 7826394"/>
              <a:gd name="connsiteY3" fmla="*/ 1151271 h 1151271"/>
              <a:gd name="connsiteX4" fmla="*/ 7197596 w 7826394"/>
              <a:gd name="connsiteY4" fmla="*/ 1151271 h 1151271"/>
              <a:gd name="connsiteX5" fmla="*/ 0 w 7826394"/>
              <a:gd name="connsiteY5" fmla="*/ 1151271 h 1151271"/>
              <a:gd name="connsiteX6" fmla="*/ 0 w 7826394"/>
              <a:gd name="connsiteY6" fmla="*/ 1 h 1151271"/>
              <a:gd name="connsiteX7" fmla="*/ 7197596 w 7826394"/>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26394" h="1151271">
                <a:moveTo>
                  <a:pt x="7197596" y="0"/>
                </a:moveTo>
                <a:lnTo>
                  <a:pt x="7826394" y="0"/>
                </a:lnTo>
                <a:lnTo>
                  <a:pt x="7197599" y="1151265"/>
                </a:lnTo>
                <a:lnTo>
                  <a:pt x="7197599" y="1151271"/>
                </a:lnTo>
                <a:lnTo>
                  <a:pt x="7197596" y="1151271"/>
                </a:lnTo>
                <a:lnTo>
                  <a:pt x="0" y="1151271"/>
                </a:lnTo>
                <a:lnTo>
                  <a:pt x="0" y="1"/>
                </a:lnTo>
                <a:lnTo>
                  <a:pt x="7197596" y="1"/>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cxnSp>
        <p:nvCxnSpPr>
          <p:cNvPr id="11" name="Straight Connector 10">
            <a:extLst>
              <a:ext uri="{FF2B5EF4-FFF2-40B4-BE49-F238E27FC236}">
                <a16:creationId xmlns:a16="http://schemas.microsoft.com/office/drawing/2014/main" id="{9A0388D7-F9E4-71A0-BFB2-F921F7AAD871}"/>
              </a:ext>
            </a:extLst>
          </p:cNvPr>
          <p:cNvCxnSpPr>
            <a:cxnSpLocks/>
          </p:cNvCxnSpPr>
          <p:nvPr userDrawn="1"/>
        </p:nvCxnSpPr>
        <p:spPr>
          <a:xfrm>
            <a:off x="1239294" y="3149090"/>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655466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Header Only">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63FD83EC-C1F5-31B3-23F7-4B0DDA8CE98E}"/>
              </a:ext>
            </a:extLst>
          </p:cNvPr>
          <p:cNvSpPr>
            <a:spLocks noGrp="1"/>
          </p:cNvSpPr>
          <p:nvPr>
            <p:ph type="title" hasCustomPrompt="1"/>
          </p:nvPr>
        </p:nvSpPr>
        <p:spPr>
          <a:xfrm>
            <a:off x="444500" y="103359"/>
            <a:ext cx="11010900" cy="986828"/>
          </a:xfrm>
        </p:spPr>
        <p:txBody>
          <a:bodyPr anchor="ctr">
            <a:normAutofit/>
          </a:bodyPr>
          <a:lstStyle>
            <a:lvl1pPr>
              <a:defRPr sz="3200" b="0" cap="none" baseline="0">
                <a:solidFill>
                  <a:schemeClr val="tx2"/>
                </a:solidFill>
              </a:defRPr>
            </a:lvl1pPr>
          </a:lstStyle>
          <a:p>
            <a:r>
              <a:rPr lang="en-US" dirty="0"/>
              <a:t>Click to Add Header</a:t>
            </a:r>
          </a:p>
        </p:txBody>
      </p:sp>
      <p:sp>
        <p:nvSpPr>
          <p:cNvPr id="4" name="Rectangle 3">
            <a:extLst>
              <a:ext uri="{FF2B5EF4-FFF2-40B4-BE49-F238E27FC236}">
                <a16:creationId xmlns:a16="http://schemas.microsoft.com/office/drawing/2014/main" id="{970F6A07-25A2-ECCE-1594-AF7056D5C55C}"/>
              </a:ext>
            </a:extLst>
          </p:cNvPr>
          <p:cNvSpPr/>
          <p:nvPr userDrawn="1"/>
        </p:nvSpPr>
        <p:spPr>
          <a:xfrm>
            <a:off x="0" y="6433294"/>
            <a:ext cx="12192000" cy="4247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5">
            <a:extLst>
              <a:ext uri="{FF2B5EF4-FFF2-40B4-BE49-F238E27FC236}">
                <a16:creationId xmlns:a16="http://schemas.microsoft.com/office/drawing/2014/main" id="{84E5597F-CDFF-57FD-B662-A6A623DC3945}"/>
              </a:ext>
            </a:extLst>
          </p:cNvPr>
          <p:cNvSpPr txBox="1">
            <a:spLocks/>
          </p:cNvSpPr>
          <p:nvPr userDrawn="1"/>
        </p:nvSpPr>
        <p:spPr>
          <a:xfrm>
            <a:off x="9238129" y="6519658"/>
            <a:ext cx="2743200" cy="253170"/>
          </a:xfrm>
          <a:prstGeom prst="rect">
            <a:avLst/>
          </a:prstGeom>
        </p:spPr>
        <p:txBody>
          <a:bodyPr vert="horz" lIns="91440" tIns="45720" rIns="91440" bIns="45720" rtlCol="0" anchor="ctr"/>
          <a:lstStyle>
            <a:defPPr>
              <a:defRPr lang="en-US"/>
            </a:defPPr>
            <a:lvl1pPr marL="0" algn="r" defTabSz="914400" rtl="0" eaLnBrk="1" latinLnBrk="0" hangingPunct="1">
              <a:defRPr sz="900" b="0" i="0" kern="1200">
                <a:solidFill>
                  <a:schemeClr val="tx1">
                    <a:tint val="75000"/>
                  </a:schemeClr>
                </a:solidFill>
                <a:latin typeface="Grandview" panose="020B050204020402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B88A40-E78F-6746-87E4-E178EA71B0DC}" type="slidenum">
              <a:rPr lang="en-US" smtClean="0"/>
              <a:pPr/>
              <a:t>‹#›</a:t>
            </a:fld>
            <a:endParaRPr lang="en-US" dirty="0"/>
          </a:p>
        </p:txBody>
      </p:sp>
      <p:sp>
        <p:nvSpPr>
          <p:cNvPr id="9" name="Rectangle 8">
            <a:extLst>
              <a:ext uri="{FF2B5EF4-FFF2-40B4-BE49-F238E27FC236}">
                <a16:creationId xmlns:a16="http://schemas.microsoft.com/office/drawing/2014/main" id="{236717B6-16DD-D4AF-526D-72E6B3F3369E}"/>
              </a:ext>
            </a:extLst>
          </p:cNvPr>
          <p:cNvSpPr/>
          <p:nvPr userDrawn="1"/>
        </p:nvSpPr>
        <p:spPr>
          <a:xfrm>
            <a:off x="1525233" y="6530827"/>
            <a:ext cx="6096000" cy="230832"/>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lumMod val="75000"/>
                  </a:srgbClr>
                </a:solidFill>
                <a:effectLst/>
                <a:uLnTx/>
                <a:uFillTx/>
                <a:latin typeface="Grandview" panose="020B0502040204020203" pitchFamily="34" charset="0"/>
                <a:ea typeface="Arial Narrow" charset="0"/>
                <a:cs typeface="Arial Narrow" charset="0"/>
              </a:rPr>
              <a:t>CONFIDENTIAL   |   ©Jabil Inc. 2022. All Rights Reserved. </a:t>
            </a:r>
          </a:p>
        </p:txBody>
      </p:sp>
      <p:pic>
        <p:nvPicPr>
          <p:cNvPr id="13" name="Picture 12">
            <a:extLst>
              <a:ext uri="{FF2B5EF4-FFF2-40B4-BE49-F238E27FC236}">
                <a16:creationId xmlns:a16="http://schemas.microsoft.com/office/drawing/2014/main" id="{B662975E-63F4-DD3E-52C2-A2351B69E57F}"/>
              </a:ext>
            </a:extLst>
          </p:cNvPr>
          <p:cNvPicPr>
            <a:picLocks noChangeAspect="1"/>
          </p:cNvPicPr>
          <p:nvPr userDrawn="1"/>
        </p:nvPicPr>
        <p:blipFill>
          <a:blip r:embed="rId2"/>
          <a:stretch>
            <a:fillRect/>
          </a:stretch>
        </p:blipFill>
        <p:spPr>
          <a:xfrm>
            <a:off x="210671" y="6559555"/>
            <a:ext cx="989101" cy="173377"/>
          </a:xfrm>
          <a:prstGeom prst="rect">
            <a:avLst/>
          </a:prstGeom>
        </p:spPr>
      </p:pic>
      <p:cxnSp>
        <p:nvCxnSpPr>
          <p:cNvPr id="14" name="Straight Connector 13">
            <a:extLst>
              <a:ext uri="{FF2B5EF4-FFF2-40B4-BE49-F238E27FC236}">
                <a16:creationId xmlns:a16="http://schemas.microsoft.com/office/drawing/2014/main" id="{BD6B0401-09A9-06F5-25F5-5B575EB3DA05}"/>
              </a:ext>
            </a:extLst>
          </p:cNvPr>
          <p:cNvCxnSpPr>
            <a:cxnSpLocks/>
          </p:cNvCxnSpPr>
          <p:nvPr userDrawn="1"/>
        </p:nvCxnSpPr>
        <p:spPr>
          <a:xfrm>
            <a:off x="1409322" y="6559555"/>
            <a:ext cx="0" cy="173377"/>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9569898"/>
      </p:ext>
    </p:extLst>
  </p:cSld>
  <p:clrMapOvr>
    <a:masterClrMapping/>
  </p:clrMapOvr>
  <p:extLst>
    <p:ext uri="{DCECCB84-F9BA-43D5-87BE-67443E8EF086}">
      <p15:sldGuideLst xmlns:p15="http://schemas.microsoft.com/office/powerpoint/2012/main">
        <p15:guide id="1" orient="horz" pos="4050">
          <p15:clr>
            <a:srgbClr val="FBAE40"/>
          </p15:clr>
        </p15:guide>
        <p15:guide id="2" pos="7392">
          <p15:clr>
            <a:srgbClr val="FBAE40"/>
          </p15:clr>
        </p15:guide>
        <p15:guide id="3" pos="354">
          <p15:clr>
            <a:srgbClr val="FBAE40"/>
          </p15:clr>
        </p15:guide>
        <p15:guide id="4" orient="horz" pos="64">
          <p15:clr>
            <a:srgbClr val="FBAE40"/>
          </p15:clr>
        </p15:guide>
        <p15:guide id="5" orient="horz" pos="692">
          <p15:clr>
            <a:srgbClr val="FBAE40"/>
          </p15:clr>
        </p15:guide>
        <p15:guide id="6" orient="horz" pos="816">
          <p15:clr>
            <a:srgbClr val="FBAE40"/>
          </p15:clr>
        </p15:guide>
        <p15:guide id="7" pos="7322">
          <p15:clr>
            <a:srgbClr val="FBAE40"/>
          </p15:clr>
        </p15:guide>
        <p15:guide id="8" pos="280">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734C950B-138C-6F67-9F8D-76FF15F71F07}"/>
              </a:ext>
            </a:extLst>
          </p:cNvPr>
          <p:cNvSpPr>
            <a:spLocks noGrp="1"/>
          </p:cNvSpPr>
          <p:nvPr>
            <p:ph idx="1"/>
          </p:nvPr>
        </p:nvSpPr>
        <p:spPr>
          <a:xfrm>
            <a:off x="444500" y="1303020"/>
            <a:ext cx="11010900" cy="4895900"/>
          </a:xfrm>
        </p:spPr>
        <p:txBody>
          <a:bodyPr>
            <a:normAutofit/>
          </a:bodyPr>
          <a:lstStyle>
            <a:lvl1pPr>
              <a:defRPr sz="1400" baseline="0"/>
            </a:lvl1pPr>
            <a:lvl2pPr>
              <a:defRPr sz="1400" baseline="0"/>
            </a:lvl2pPr>
            <a:lvl3pPr>
              <a:defRPr sz="1400" baseline="0"/>
            </a:lvl3pPr>
            <a:lvl4pPr>
              <a:defRPr sz="1400" baseline="0"/>
            </a:lvl4pPr>
            <a:lvl5pPr>
              <a:defRPr sz="1400" baseline="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A34B9430-4782-DCF1-ED33-F38C01802346}"/>
              </a:ext>
            </a:extLst>
          </p:cNvPr>
          <p:cNvSpPr>
            <a:spLocks noGrp="1"/>
          </p:cNvSpPr>
          <p:nvPr>
            <p:ph type="title" hasCustomPrompt="1"/>
          </p:nvPr>
        </p:nvSpPr>
        <p:spPr>
          <a:xfrm>
            <a:off x="444500" y="103359"/>
            <a:ext cx="11010900" cy="986828"/>
          </a:xfrm>
        </p:spPr>
        <p:txBody>
          <a:bodyPr anchor="ctr">
            <a:normAutofit/>
          </a:bodyPr>
          <a:lstStyle>
            <a:lvl1pPr>
              <a:defRPr sz="3200" b="0" cap="none" baseline="0">
                <a:solidFill>
                  <a:schemeClr val="tx2"/>
                </a:solidFill>
              </a:defRPr>
            </a:lvl1pPr>
          </a:lstStyle>
          <a:p>
            <a:r>
              <a:rPr lang="en-US" dirty="0"/>
              <a:t>Click to Add Header</a:t>
            </a:r>
          </a:p>
        </p:txBody>
      </p:sp>
      <p:sp>
        <p:nvSpPr>
          <p:cNvPr id="7" name="Rectangle 6">
            <a:extLst>
              <a:ext uri="{FF2B5EF4-FFF2-40B4-BE49-F238E27FC236}">
                <a16:creationId xmlns:a16="http://schemas.microsoft.com/office/drawing/2014/main" id="{13CEC532-8D03-1FE1-DDEF-159542DE749B}"/>
              </a:ext>
            </a:extLst>
          </p:cNvPr>
          <p:cNvSpPr/>
          <p:nvPr userDrawn="1"/>
        </p:nvSpPr>
        <p:spPr>
          <a:xfrm>
            <a:off x="0" y="6433294"/>
            <a:ext cx="12192000" cy="4247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Number Placeholder 5">
            <a:extLst>
              <a:ext uri="{FF2B5EF4-FFF2-40B4-BE49-F238E27FC236}">
                <a16:creationId xmlns:a16="http://schemas.microsoft.com/office/drawing/2014/main" id="{B84A38B5-DF66-CA5F-43F7-0C8C9A472556}"/>
              </a:ext>
            </a:extLst>
          </p:cNvPr>
          <p:cNvSpPr txBox="1">
            <a:spLocks/>
          </p:cNvSpPr>
          <p:nvPr userDrawn="1"/>
        </p:nvSpPr>
        <p:spPr>
          <a:xfrm>
            <a:off x="9238129" y="6519658"/>
            <a:ext cx="2743200" cy="253170"/>
          </a:xfrm>
          <a:prstGeom prst="rect">
            <a:avLst/>
          </a:prstGeom>
        </p:spPr>
        <p:txBody>
          <a:bodyPr vert="horz" lIns="91440" tIns="45720" rIns="91440" bIns="45720" rtlCol="0" anchor="ctr"/>
          <a:lstStyle>
            <a:defPPr>
              <a:defRPr lang="en-US"/>
            </a:defPPr>
            <a:lvl1pPr marL="0" algn="r" defTabSz="914400" rtl="0" eaLnBrk="1" latinLnBrk="0" hangingPunct="1">
              <a:defRPr sz="900" b="0" i="0" kern="1200">
                <a:solidFill>
                  <a:schemeClr val="tx1">
                    <a:tint val="75000"/>
                  </a:schemeClr>
                </a:solidFill>
                <a:latin typeface="Grandview" panose="020B050204020402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B88A40-E78F-6746-87E4-E178EA71B0DC}" type="slidenum">
              <a:rPr lang="en-US" smtClean="0"/>
              <a:pPr/>
              <a:t>‹#›</a:t>
            </a:fld>
            <a:endParaRPr lang="en-US" dirty="0"/>
          </a:p>
        </p:txBody>
      </p:sp>
      <p:sp>
        <p:nvSpPr>
          <p:cNvPr id="11" name="Rectangle 10">
            <a:extLst>
              <a:ext uri="{FF2B5EF4-FFF2-40B4-BE49-F238E27FC236}">
                <a16:creationId xmlns:a16="http://schemas.microsoft.com/office/drawing/2014/main" id="{93B4F766-E589-63C5-A3E2-F2CFBAAC5AA1}"/>
              </a:ext>
            </a:extLst>
          </p:cNvPr>
          <p:cNvSpPr/>
          <p:nvPr userDrawn="1"/>
        </p:nvSpPr>
        <p:spPr>
          <a:xfrm>
            <a:off x="1525233" y="6530827"/>
            <a:ext cx="6096000" cy="230832"/>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lumMod val="75000"/>
                  </a:srgbClr>
                </a:solidFill>
                <a:effectLst/>
                <a:uLnTx/>
                <a:uFillTx/>
                <a:latin typeface="Grandview" panose="020B0502040204020203" pitchFamily="34" charset="0"/>
                <a:ea typeface="Arial Narrow" charset="0"/>
                <a:cs typeface="Arial Narrow" charset="0"/>
              </a:rPr>
              <a:t>CONFIDENTIAL   |   ©Jabil Inc. 2022. All Rights Reserved. </a:t>
            </a:r>
          </a:p>
        </p:txBody>
      </p:sp>
      <p:pic>
        <p:nvPicPr>
          <p:cNvPr id="13" name="Picture 12">
            <a:extLst>
              <a:ext uri="{FF2B5EF4-FFF2-40B4-BE49-F238E27FC236}">
                <a16:creationId xmlns:a16="http://schemas.microsoft.com/office/drawing/2014/main" id="{079EB9F4-DF3D-9A96-C8FF-62F88F9D29B9}"/>
              </a:ext>
            </a:extLst>
          </p:cNvPr>
          <p:cNvPicPr>
            <a:picLocks noChangeAspect="1"/>
          </p:cNvPicPr>
          <p:nvPr userDrawn="1"/>
        </p:nvPicPr>
        <p:blipFill>
          <a:blip r:embed="rId2"/>
          <a:stretch>
            <a:fillRect/>
          </a:stretch>
        </p:blipFill>
        <p:spPr>
          <a:xfrm>
            <a:off x="210671" y="6559555"/>
            <a:ext cx="989101" cy="173377"/>
          </a:xfrm>
          <a:prstGeom prst="rect">
            <a:avLst/>
          </a:prstGeom>
        </p:spPr>
      </p:pic>
      <p:cxnSp>
        <p:nvCxnSpPr>
          <p:cNvPr id="16" name="Straight Connector 15">
            <a:extLst>
              <a:ext uri="{FF2B5EF4-FFF2-40B4-BE49-F238E27FC236}">
                <a16:creationId xmlns:a16="http://schemas.microsoft.com/office/drawing/2014/main" id="{833F9874-C656-BBEA-BE7F-24E2B6BF8F48}"/>
              </a:ext>
            </a:extLst>
          </p:cNvPr>
          <p:cNvCxnSpPr>
            <a:cxnSpLocks/>
          </p:cNvCxnSpPr>
          <p:nvPr userDrawn="1"/>
        </p:nvCxnSpPr>
        <p:spPr>
          <a:xfrm>
            <a:off x="1409322" y="6559555"/>
            <a:ext cx="0" cy="173377"/>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7436582"/>
      </p:ext>
    </p:extLst>
  </p:cSld>
  <p:clrMapOvr>
    <a:masterClrMapping/>
  </p:clrMapOvr>
  <p:extLst>
    <p:ext uri="{DCECCB84-F9BA-43D5-87BE-67443E8EF086}">
      <p15:sldGuideLst xmlns:p15="http://schemas.microsoft.com/office/powerpoint/2012/main">
        <p15:guide id="1" orient="horz" pos="4052">
          <p15:clr>
            <a:srgbClr val="FBAE40"/>
          </p15:clr>
        </p15:guide>
        <p15:guide id="2" pos="7326">
          <p15:clr>
            <a:srgbClr val="FBAE40"/>
          </p15:clr>
        </p15:guide>
        <p15:guide id="3" pos="354">
          <p15:clr>
            <a:srgbClr val="FBAE40"/>
          </p15:clr>
        </p15:guide>
        <p15:guide id="4" orient="horz" pos="64">
          <p15:clr>
            <a:srgbClr val="FBAE40"/>
          </p15:clr>
        </p15:guide>
        <p15:guide id="5" orient="horz" pos="690">
          <p15:clr>
            <a:srgbClr val="FBAE40"/>
          </p15:clr>
        </p15:guide>
        <p15:guide id="6" pos="278">
          <p15:clr>
            <a:srgbClr val="FBAE40"/>
          </p15:clr>
        </p15:guide>
        <p15:guide id="7" pos="7394">
          <p15:clr>
            <a:srgbClr val="FBAE40"/>
          </p15:clr>
        </p15:guide>
        <p15:guide id="8" orient="horz" pos="818">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ubhead + Tex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B2CA859-5D19-20CB-6770-9588B80D2E05}"/>
              </a:ext>
            </a:extLst>
          </p:cNvPr>
          <p:cNvSpPr/>
          <p:nvPr userDrawn="1"/>
        </p:nvSpPr>
        <p:spPr>
          <a:xfrm>
            <a:off x="0" y="6433294"/>
            <a:ext cx="12192000" cy="4247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2">
            <a:extLst>
              <a:ext uri="{FF2B5EF4-FFF2-40B4-BE49-F238E27FC236}">
                <a16:creationId xmlns:a16="http://schemas.microsoft.com/office/drawing/2014/main" id="{724FD884-3449-CEB2-0DA3-6901C43CAA78}"/>
              </a:ext>
            </a:extLst>
          </p:cNvPr>
          <p:cNvSpPr>
            <a:spLocks noGrp="1"/>
          </p:cNvSpPr>
          <p:nvPr>
            <p:ph idx="1"/>
          </p:nvPr>
        </p:nvSpPr>
        <p:spPr>
          <a:xfrm>
            <a:off x="444500" y="1684867"/>
            <a:ext cx="11010900" cy="4514053"/>
          </a:xfrm>
        </p:spPr>
        <p:txBody>
          <a:bodyPr>
            <a:normAutofit/>
          </a:bodyPr>
          <a:lstStyle>
            <a:lvl1pPr>
              <a:defRPr sz="1400" baseline="0"/>
            </a:lvl1pPr>
            <a:lvl2pPr>
              <a:defRPr sz="1400" baseline="0"/>
            </a:lvl2pPr>
            <a:lvl3pPr>
              <a:defRPr sz="1400" baseline="0"/>
            </a:lvl3pPr>
            <a:lvl4pPr>
              <a:defRPr sz="1400" baseline="0"/>
            </a:lvl4pPr>
            <a:lvl5pPr>
              <a:defRPr sz="1400" baseline="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7">
            <a:extLst>
              <a:ext uri="{FF2B5EF4-FFF2-40B4-BE49-F238E27FC236}">
                <a16:creationId xmlns:a16="http://schemas.microsoft.com/office/drawing/2014/main" id="{B6C8DA02-67E3-F0D3-2196-8699EA81ED51}"/>
              </a:ext>
            </a:extLst>
          </p:cNvPr>
          <p:cNvSpPr>
            <a:spLocks noGrp="1"/>
          </p:cNvSpPr>
          <p:nvPr>
            <p:ph type="body" sz="quarter" idx="13" hasCustomPrompt="1"/>
          </p:nvPr>
        </p:nvSpPr>
        <p:spPr>
          <a:xfrm>
            <a:off x="444500" y="1064786"/>
            <a:ext cx="11010900" cy="402480"/>
          </a:xfrm>
        </p:spPr>
        <p:txBody>
          <a:bodyPr>
            <a:noAutofit/>
          </a:bodyPr>
          <a:lstStyle>
            <a:lvl1pPr marL="0" indent="0">
              <a:lnSpc>
                <a:spcPct val="100000"/>
              </a:lnSpc>
              <a:spcBef>
                <a:spcPts val="0"/>
              </a:spcBef>
              <a:buNone/>
              <a:defRPr sz="2000" cap="none" baseline="0">
                <a:solidFill>
                  <a:schemeClr val="accent1">
                    <a:lumMod val="75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Add Subhead or Text</a:t>
            </a:r>
          </a:p>
        </p:txBody>
      </p:sp>
      <p:sp>
        <p:nvSpPr>
          <p:cNvPr id="9" name="Title 1">
            <a:extLst>
              <a:ext uri="{FF2B5EF4-FFF2-40B4-BE49-F238E27FC236}">
                <a16:creationId xmlns:a16="http://schemas.microsoft.com/office/drawing/2014/main" id="{E2E61EC0-F8BF-C189-13DE-8F877C05EE28}"/>
              </a:ext>
            </a:extLst>
          </p:cNvPr>
          <p:cNvSpPr>
            <a:spLocks noGrp="1"/>
          </p:cNvSpPr>
          <p:nvPr>
            <p:ph type="title" hasCustomPrompt="1"/>
          </p:nvPr>
        </p:nvSpPr>
        <p:spPr>
          <a:xfrm>
            <a:off x="444500" y="125068"/>
            <a:ext cx="11010900" cy="943410"/>
          </a:xfrm>
        </p:spPr>
        <p:txBody>
          <a:bodyPr anchor="ctr">
            <a:normAutofit/>
          </a:bodyPr>
          <a:lstStyle>
            <a:lvl1pPr>
              <a:defRPr sz="3200" b="0" cap="none" baseline="0">
                <a:solidFill>
                  <a:schemeClr val="tx2"/>
                </a:solidFill>
              </a:defRPr>
            </a:lvl1pPr>
          </a:lstStyle>
          <a:p>
            <a:r>
              <a:rPr lang="en-US" dirty="0"/>
              <a:t>Click to Add Header</a:t>
            </a:r>
          </a:p>
        </p:txBody>
      </p:sp>
      <p:sp>
        <p:nvSpPr>
          <p:cNvPr id="10" name="Slide Number Placeholder 5">
            <a:extLst>
              <a:ext uri="{FF2B5EF4-FFF2-40B4-BE49-F238E27FC236}">
                <a16:creationId xmlns:a16="http://schemas.microsoft.com/office/drawing/2014/main" id="{CD2071E1-DDCC-F9BE-246E-D3D14C03B130}"/>
              </a:ext>
            </a:extLst>
          </p:cNvPr>
          <p:cNvSpPr txBox="1">
            <a:spLocks/>
          </p:cNvSpPr>
          <p:nvPr userDrawn="1"/>
        </p:nvSpPr>
        <p:spPr>
          <a:xfrm>
            <a:off x="9238129" y="6519658"/>
            <a:ext cx="2743200" cy="253170"/>
          </a:xfrm>
          <a:prstGeom prst="rect">
            <a:avLst/>
          </a:prstGeom>
        </p:spPr>
        <p:txBody>
          <a:bodyPr vert="horz" lIns="91440" tIns="45720" rIns="91440" bIns="45720" rtlCol="0" anchor="ctr"/>
          <a:lstStyle>
            <a:defPPr>
              <a:defRPr lang="en-US"/>
            </a:defPPr>
            <a:lvl1pPr marL="0" algn="r" defTabSz="914400" rtl="0" eaLnBrk="1" latinLnBrk="0" hangingPunct="1">
              <a:defRPr sz="900" b="0" i="0" kern="1200">
                <a:solidFill>
                  <a:schemeClr val="tx1">
                    <a:tint val="75000"/>
                  </a:schemeClr>
                </a:solidFill>
                <a:latin typeface="Grandview" panose="020B050204020402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B88A40-E78F-6746-87E4-E178EA71B0DC}" type="slidenum">
              <a:rPr lang="en-US" smtClean="0"/>
              <a:pPr/>
              <a:t>‹#›</a:t>
            </a:fld>
            <a:endParaRPr lang="en-US" dirty="0"/>
          </a:p>
        </p:txBody>
      </p:sp>
      <p:sp>
        <p:nvSpPr>
          <p:cNvPr id="13" name="Rectangle 12">
            <a:extLst>
              <a:ext uri="{FF2B5EF4-FFF2-40B4-BE49-F238E27FC236}">
                <a16:creationId xmlns:a16="http://schemas.microsoft.com/office/drawing/2014/main" id="{4743D986-A088-5BA7-EC34-5CA0FFD8B85E}"/>
              </a:ext>
            </a:extLst>
          </p:cNvPr>
          <p:cNvSpPr/>
          <p:nvPr userDrawn="1"/>
        </p:nvSpPr>
        <p:spPr>
          <a:xfrm>
            <a:off x="1525233" y="6530827"/>
            <a:ext cx="6096000" cy="230832"/>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lumMod val="75000"/>
                  </a:srgbClr>
                </a:solidFill>
                <a:effectLst/>
                <a:uLnTx/>
                <a:uFillTx/>
                <a:latin typeface="Grandview" panose="020B0502040204020203" pitchFamily="34" charset="0"/>
                <a:ea typeface="Arial Narrow" charset="0"/>
                <a:cs typeface="Arial Narrow" charset="0"/>
              </a:rPr>
              <a:t>CONFIDENTIAL   |   ©Jabil Inc. 2022. All Rights Reserved. </a:t>
            </a:r>
          </a:p>
        </p:txBody>
      </p:sp>
      <p:pic>
        <p:nvPicPr>
          <p:cNvPr id="17" name="Picture 16">
            <a:extLst>
              <a:ext uri="{FF2B5EF4-FFF2-40B4-BE49-F238E27FC236}">
                <a16:creationId xmlns:a16="http://schemas.microsoft.com/office/drawing/2014/main" id="{5CBEB734-200C-CB6E-02B3-6F22C48C0DF8}"/>
              </a:ext>
            </a:extLst>
          </p:cNvPr>
          <p:cNvPicPr>
            <a:picLocks noChangeAspect="1"/>
          </p:cNvPicPr>
          <p:nvPr userDrawn="1"/>
        </p:nvPicPr>
        <p:blipFill>
          <a:blip r:embed="rId2"/>
          <a:stretch>
            <a:fillRect/>
          </a:stretch>
        </p:blipFill>
        <p:spPr>
          <a:xfrm>
            <a:off x="210671" y="6559555"/>
            <a:ext cx="989101" cy="173377"/>
          </a:xfrm>
          <a:prstGeom prst="rect">
            <a:avLst/>
          </a:prstGeom>
        </p:spPr>
      </p:pic>
      <p:cxnSp>
        <p:nvCxnSpPr>
          <p:cNvPr id="18" name="Straight Connector 17">
            <a:extLst>
              <a:ext uri="{FF2B5EF4-FFF2-40B4-BE49-F238E27FC236}">
                <a16:creationId xmlns:a16="http://schemas.microsoft.com/office/drawing/2014/main" id="{1314BEA2-F3C4-2CE3-21B0-0948ABFEBBD2}"/>
              </a:ext>
            </a:extLst>
          </p:cNvPr>
          <p:cNvCxnSpPr>
            <a:cxnSpLocks/>
          </p:cNvCxnSpPr>
          <p:nvPr userDrawn="1"/>
        </p:nvCxnSpPr>
        <p:spPr>
          <a:xfrm>
            <a:off x="1409322" y="6559555"/>
            <a:ext cx="0" cy="173377"/>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8396814"/>
      </p:ext>
    </p:extLst>
  </p:cSld>
  <p:clrMapOvr>
    <a:masterClrMapping/>
  </p:clrMapOvr>
  <p:extLst>
    <p:ext uri="{DCECCB84-F9BA-43D5-87BE-67443E8EF086}">
      <p15:sldGuideLst xmlns:p15="http://schemas.microsoft.com/office/powerpoint/2012/main">
        <p15:guide id="2" pos="7322">
          <p15:clr>
            <a:srgbClr val="FBAE40"/>
          </p15:clr>
        </p15:guide>
        <p15:guide id="3" pos="356">
          <p15:clr>
            <a:srgbClr val="FBAE40"/>
          </p15:clr>
        </p15:guide>
        <p15:guide id="4" orient="horz" pos="78">
          <p15:clr>
            <a:srgbClr val="FBAE40"/>
          </p15:clr>
        </p15:guide>
        <p15:guide id="5" orient="horz" pos="4052">
          <p15:clr>
            <a:srgbClr val="FBAE40"/>
          </p15:clr>
        </p15:guide>
        <p15:guide id="6" orient="horz" pos="668">
          <p15:clr>
            <a:srgbClr val="FBAE40"/>
          </p15:clr>
        </p15:guide>
        <p15:guide id="7" pos="278">
          <p15:clr>
            <a:srgbClr val="FBAE40"/>
          </p15:clr>
        </p15:guide>
        <p15:guide id="8" pos="7392">
          <p15:clr>
            <a:srgbClr val="FBAE40"/>
          </p15:clr>
        </p15:guide>
        <p15:guide id="9" orient="horz" pos="1047">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wo Text Boxes">
    <p:spTree>
      <p:nvGrpSpPr>
        <p:cNvPr id="1" name=""/>
        <p:cNvGrpSpPr/>
        <p:nvPr/>
      </p:nvGrpSpPr>
      <p:grpSpPr>
        <a:xfrm>
          <a:off x="0" y="0"/>
          <a:ext cx="0" cy="0"/>
          <a:chOff x="0" y="0"/>
          <a:chExt cx="0" cy="0"/>
        </a:xfrm>
      </p:grpSpPr>
      <p:sp>
        <p:nvSpPr>
          <p:cNvPr id="11" name="Content Placeholder 2">
            <a:extLst>
              <a:ext uri="{FF2B5EF4-FFF2-40B4-BE49-F238E27FC236}">
                <a16:creationId xmlns:a16="http://schemas.microsoft.com/office/drawing/2014/main" id="{C1CDC44D-D99C-6344-B0D5-46D24829506A}"/>
              </a:ext>
            </a:extLst>
          </p:cNvPr>
          <p:cNvSpPr>
            <a:spLocks noGrp="1"/>
          </p:cNvSpPr>
          <p:nvPr>
            <p:ph idx="1"/>
          </p:nvPr>
        </p:nvSpPr>
        <p:spPr>
          <a:xfrm>
            <a:off x="444500" y="1303019"/>
            <a:ext cx="5288526" cy="4895900"/>
          </a:xfrm>
        </p:spPr>
        <p:txBody>
          <a:bodyPr>
            <a:normAutofit/>
          </a:bodyPr>
          <a:lstStyle>
            <a:lvl1pPr>
              <a:defRPr sz="1400" baseline="0"/>
            </a:lvl1pPr>
            <a:lvl2pPr>
              <a:defRPr sz="1400" baseline="0"/>
            </a:lvl2pPr>
            <a:lvl3pPr>
              <a:defRPr sz="1400" baseline="0"/>
            </a:lvl3pPr>
            <a:lvl4pPr>
              <a:defRPr sz="1400" baseline="0"/>
            </a:lvl4pPr>
            <a:lvl5pPr>
              <a:defRPr sz="1400" baseline="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2">
            <a:extLst>
              <a:ext uri="{FF2B5EF4-FFF2-40B4-BE49-F238E27FC236}">
                <a16:creationId xmlns:a16="http://schemas.microsoft.com/office/drawing/2014/main" id="{C1CDC44D-D99C-6344-B0D5-46D24829506A}"/>
              </a:ext>
            </a:extLst>
          </p:cNvPr>
          <p:cNvSpPr>
            <a:spLocks noGrp="1"/>
          </p:cNvSpPr>
          <p:nvPr>
            <p:ph idx="15"/>
          </p:nvPr>
        </p:nvSpPr>
        <p:spPr>
          <a:xfrm>
            <a:off x="6204974" y="1303018"/>
            <a:ext cx="5288526" cy="4895900"/>
          </a:xfrm>
        </p:spPr>
        <p:txBody>
          <a:bodyPr>
            <a:normAutofit/>
          </a:bodyPr>
          <a:lstStyle>
            <a:lvl1pPr>
              <a:defRPr sz="1400" baseline="0"/>
            </a:lvl1pPr>
            <a:lvl2pPr>
              <a:defRPr sz="1400" baseline="0"/>
            </a:lvl2pPr>
            <a:lvl3pPr>
              <a:defRPr sz="1400" baseline="0"/>
            </a:lvl3pPr>
            <a:lvl4pPr>
              <a:defRPr sz="1400" baseline="0"/>
            </a:lvl4pPr>
            <a:lvl5pPr>
              <a:defRPr sz="1400" baseline="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2">
            <a:extLst>
              <a:ext uri="{FF2B5EF4-FFF2-40B4-BE49-F238E27FC236}">
                <a16:creationId xmlns:a16="http://schemas.microsoft.com/office/drawing/2014/main" id="{AE895499-D6A4-122E-0C50-F1D049BDF15D}"/>
              </a:ext>
            </a:extLst>
          </p:cNvPr>
          <p:cNvSpPr/>
          <p:nvPr userDrawn="1"/>
        </p:nvSpPr>
        <p:spPr>
          <a:xfrm>
            <a:off x="0" y="6433294"/>
            <a:ext cx="12192000" cy="4247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Number Placeholder 5">
            <a:extLst>
              <a:ext uri="{FF2B5EF4-FFF2-40B4-BE49-F238E27FC236}">
                <a16:creationId xmlns:a16="http://schemas.microsoft.com/office/drawing/2014/main" id="{244FFD47-9F73-A071-5FCC-3387765D74CD}"/>
              </a:ext>
            </a:extLst>
          </p:cNvPr>
          <p:cNvSpPr txBox="1">
            <a:spLocks/>
          </p:cNvSpPr>
          <p:nvPr userDrawn="1"/>
        </p:nvSpPr>
        <p:spPr>
          <a:xfrm>
            <a:off x="9238129" y="6519658"/>
            <a:ext cx="2743200" cy="253170"/>
          </a:xfrm>
          <a:prstGeom prst="rect">
            <a:avLst/>
          </a:prstGeom>
        </p:spPr>
        <p:txBody>
          <a:bodyPr vert="horz" lIns="91440" tIns="45720" rIns="91440" bIns="45720" rtlCol="0" anchor="ctr"/>
          <a:lstStyle>
            <a:defPPr>
              <a:defRPr lang="en-US"/>
            </a:defPPr>
            <a:lvl1pPr marL="0" algn="r" defTabSz="914400" rtl="0" eaLnBrk="1" latinLnBrk="0" hangingPunct="1">
              <a:defRPr sz="900" b="0" i="0" kern="1200">
                <a:solidFill>
                  <a:schemeClr val="tx1">
                    <a:tint val="75000"/>
                  </a:schemeClr>
                </a:solidFill>
                <a:latin typeface="Grandview" panose="020B050204020402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B88A40-E78F-6746-87E4-E178EA71B0DC}" type="slidenum">
              <a:rPr lang="en-US" smtClean="0"/>
              <a:pPr/>
              <a:t>‹#›</a:t>
            </a:fld>
            <a:endParaRPr lang="en-US" dirty="0"/>
          </a:p>
        </p:txBody>
      </p:sp>
      <p:sp>
        <p:nvSpPr>
          <p:cNvPr id="10" name="Rectangle 9">
            <a:extLst>
              <a:ext uri="{FF2B5EF4-FFF2-40B4-BE49-F238E27FC236}">
                <a16:creationId xmlns:a16="http://schemas.microsoft.com/office/drawing/2014/main" id="{5B0C32D7-4C74-94B8-05A4-6324A1D7FE61}"/>
              </a:ext>
            </a:extLst>
          </p:cNvPr>
          <p:cNvSpPr/>
          <p:nvPr userDrawn="1"/>
        </p:nvSpPr>
        <p:spPr>
          <a:xfrm>
            <a:off x="1525233" y="6530827"/>
            <a:ext cx="6096000" cy="230832"/>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lumMod val="75000"/>
                  </a:srgbClr>
                </a:solidFill>
                <a:effectLst/>
                <a:uLnTx/>
                <a:uFillTx/>
                <a:latin typeface="Grandview" panose="020B0502040204020203" pitchFamily="34" charset="0"/>
                <a:ea typeface="Arial Narrow" charset="0"/>
                <a:cs typeface="Arial Narrow" charset="0"/>
              </a:rPr>
              <a:t>CONFIDENTIAL   |   ©Jabil Inc. 2022. All Rights Reserved. </a:t>
            </a:r>
          </a:p>
        </p:txBody>
      </p:sp>
      <p:pic>
        <p:nvPicPr>
          <p:cNvPr id="14" name="Picture 13">
            <a:extLst>
              <a:ext uri="{FF2B5EF4-FFF2-40B4-BE49-F238E27FC236}">
                <a16:creationId xmlns:a16="http://schemas.microsoft.com/office/drawing/2014/main" id="{77E5E607-1E64-CEB8-4C92-D0E04321C994}"/>
              </a:ext>
            </a:extLst>
          </p:cNvPr>
          <p:cNvPicPr>
            <a:picLocks noChangeAspect="1"/>
          </p:cNvPicPr>
          <p:nvPr userDrawn="1"/>
        </p:nvPicPr>
        <p:blipFill>
          <a:blip r:embed="rId2"/>
          <a:stretch>
            <a:fillRect/>
          </a:stretch>
        </p:blipFill>
        <p:spPr>
          <a:xfrm>
            <a:off x="210671" y="6559555"/>
            <a:ext cx="989101" cy="173377"/>
          </a:xfrm>
          <a:prstGeom prst="rect">
            <a:avLst/>
          </a:prstGeom>
        </p:spPr>
      </p:pic>
      <p:cxnSp>
        <p:nvCxnSpPr>
          <p:cNvPr id="18" name="Straight Connector 17">
            <a:extLst>
              <a:ext uri="{FF2B5EF4-FFF2-40B4-BE49-F238E27FC236}">
                <a16:creationId xmlns:a16="http://schemas.microsoft.com/office/drawing/2014/main" id="{A4E07C70-CDA5-1019-F72B-2467E594C944}"/>
              </a:ext>
            </a:extLst>
          </p:cNvPr>
          <p:cNvCxnSpPr>
            <a:cxnSpLocks/>
          </p:cNvCxnSpPr>
          <p:nvPr userDrawn="1"/>
        </p:nvCxnSpPr>
        <p:spPr>
          <a:xfrm>
            <a:off x="1409322" y="6559555"/>
            <a:ext cx="0" cy="173377"/>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4C655F7A-4305-6E9A-78D9-B26D623346AE}"/>
              </a:ext>
            </a:extLst>
          </p:cNvPr>
          <p:cNvSpPr>
            <a:spLocks noGrp="1"/>
          </p:cNvSpPr>
          <p:nvPr>
            <p:ph type="title" hasCustomPrompt="1"/>
          </p:nvPr>
        </p:nvSpPr>
        <p:spPr>
          <a:xfrm>
            <a:off x="444500" y="103359"/>
            <a:ext cx="11010900" cy="986828"/>
          </a:xfrm>
        </p:spPr>
        <p:txBody>
          <a:bodyPr anchor="ctr">
            <a:normAutofit/>
          </a:bodyPr>
          <a:lstStyle>
            <a:lvl1pPr>
              <a:defRPr sz="3200" b="0" cap="none" baseline="0">
                <a:solidFill>
                  <a:schemeClr val="tx2"/>
                </a:solidFill>
              </a:defRPr>
            </a:lvl1pPr>
          </a:lstStyle>
          <a:p>
            <a:r>
              <a:rPr lang="en-US" dirty="0"/>
              <a:t>Click to Add Header</a:t>
            </a:r>
          </a:p>
        </p:txBody>
      </p:sp>
    </p:spTree>
    <p:extLst>
      <p:ext uri="{BB962C8B-B14F-4D97-AF65-F5344CB8AC3E}">
        <p14:creationId xmlns:p14="http://schemas.microsoft.com/office/powerpoint/2010/main" val="566602532"/>
      </p:ext>
    </p:extLst>
  </p:cSld>
  <p:clrMapOvr>
    <a:masterClrMapping/>
  </p:clrMapOvr>
  <p:extLst>
    <p:ext uri="{DCECCB84-F9BA-43D5-87BE-67443E8EF086}">
      <p15:sldGuideLst xmlns:p15="http://schemas.microsoft.com/office/powerpoint/2012/main">
        <p15:guide id="1" orient="horz" pos="4050">
          <p15:clr>
            <a:srgbClr val="FBAE40"/>
          </p15:clr>
        </p15:guide>
        <p15:guide id="2" pos="7392">
          <p15:clr>
            <a:srgbClr val="FBAE40"/>
          </p15:clr>
        </p15:guide>
        <p15:guide id="3" pos="280">
          <p15:clr>
            <a:srgbClr val="FBAE40"/>
          </p15:clr>
        </p15:guide>
        <p15:guide id="4" pos="354">
          <p15:clr>
            <a:srgbClr val="FBAE40"/>
          </p15:clr>
        </p15:guide>
        <p15:guide id="5" pos="7320">
          <p15:clr>
            <a:srgbClr val="FBAE40"/>
          </p15:clr>
        </p15:guide>
        <p15:guide id="6" orient="horz" pos="60">
          <p15:clr>
            <a:srgbClr val="FBAE40"/>
          </p15:clr>
        </p15:guide>
        <p15:guide id="7" orient="horz" pos="688">
          <p15:clr>
            <a:srgbClr val="FBAE40"/>
          </p15:clr>
        </p15:guide>
        <p15:guide id="8" orient="horz" pos="815">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7543289-2852-EF11-AACA-28BBC6817167}"/>
              </a:ext>
            </a:extLst>
          </p:cNvPr>
          <p:cNvSpPr/>
          <p:nvPr userDrawn="1"/>
        </p:nvSpPr>
        <p:spPr>
          <a:xfrm>
            <a:off x="0" y="6433294"/>
            <a:ext cx="12192000" cy="4247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5">
            <a:extLst>
              <a:ext uri="{FF2B5EF4-FFF2-40B4-BE49-F238E27FC236}">
                <a16:creationId xmlns:a16="http://schemas.microsoft.com/office/drawing/2014/main" id="{F73DB323-A3D2-78E1-965B-1A19914956E9}"/>
              </a:ext>
            </a:extLst>
          </p:cNvPr>
          <p:cNvSpPr txBox="1">
            <a:spLocks/>
          </p:cNvSpPr>
          <p:nvPr userDrawn="1"/>
        </p:nvSpPr>
        <p:spPr>
          <a:xfrm>
            <a:off x="9238129" y="6519658"/>
            <a:ext cx="2743200" cy="253170"/>
          </a:xfrm>
          <a:prstGeom prst="rect">
            <a:avLst/>
          </a:prstGeom>
        </p:spPr>
        <p:txBody>
          <a:bodyPr vert="horz" lIns="91440" tIns="45720" rIns="91440" bIns="45720" rtlCol="0" anchor="ctr"/>
          <a:lstStyle>
            <a:defPPr>
              <a:defRPr lang="en-US"/>
            </a:defPPr>
            <a:lvl1pPr marL="0" algn="r" defTabSz="914400" rtl="0" eaLnBrk="1" latinLnBrk="0" hangingPunct="1">
              <a:defRPr sz="900" b="0" i="0" kern="1200">
                <a:solidFill>
                  <a:schemeClr val="tx1">
                    <a:tint val="75000"/>
                  </a:schemeClr>
                </a:solidFill>
                <a:latin typeface="Grandview" panose="020B050204020402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B88A40-E78F-6746-87E4-E178EA71B0DC}" type="slidenum">
              <a:rPr lang="en-US" smtClean="0"/>
              <a:pPr/>
              <a:t>‹#›</a:t>
            </a:fld>
            <a:endParaRPr lang="en-US" dirty="0"/>
          </a:p>
        </p:txBody>
      </p:sp>
      <p:sp>
        <p:nvSpPr>
          <p:cNvPr id="6" name="Rectangle 5">
            <a:extLst>
              <a:ext uri="{FF2B5EF4-FFF2-40B4-BE49-F238E27FC236}">
                <a16:creationId xmlns:a16="http://schemas.microsoft.com/office/drawing/2014/main" id="{927944B7-E061-3FDE-C3E8-0B056B9490AE}"/>
              </a:ext>
            </a:extLst>
          </p:cNvPr>
          <p:cNvSpPr/>
          <p:nvPr userDrawn="1"/>
        </p:nvSpPr>
        <p:spPr>
          <a:xfrm>
            <a:off x="1525233" y="6530827"/>
            <a:ext cx="6096000" cy="230832"/>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lumMod val="75000"/>
                  </a:srgbClr>
                </a:solidFill>
                <a:effectLst/>
                <a:uLnTx/>
                <a:uFillTx/>
                <a:latin typeface="Grandview" panose="020B0502040204020203" pitchFamily="34" charset="0"/>
                <a:ea typeface="Arial Narrow" charset="0"/>
                <a:cs typeface="Arial Narrow" charset="0"/>
              </a:rPr>
              <a:t>CONFIDENTIAL   |   ©Jabil Inc. 2022. All Rights Reserved. </a:t>
            </a:r>
          </a:p>
        </p:txBody>
      </p:sp>
      <p:pic>
        <p:nvPicPr>
          <p:cNvPr id="7" name="Picture 6">
            <a:extLst>
              <a:ext uri="{FF2B5EF4-FFF2-40B4-BE49-F238E27FC236}">
                <a16:creationId xmlns:a16="http://schemas.microsoft.com/office/drawing/2014/main" id="{98532209-3AEF-C1A8-E34B-018650DFF552}"/>
              </a:ext>
            </a:extLst>
          </p:cNvPr>
          <p:cNvPicPr>
            <a:picLocks noChangeAspect="1"/>
          </p:cNvPicPr>
          <p:nvPr userDrawn="1"/>
        </p:nvPicPr>
        <p:blipFill>
          <a:blip r:embed="rId2"/>
          <a:stretch>
            <a:fillRect/>
          </a:stretch>
        </p:blipFill>
        <p:spPr>
          <a:xfrm>
            <a:off x="210671" y="6559555"/>
            <a:ext cx="989101" cy="173377"/>
          </a:xfrm>
          <a:prstGeom prst="rect">
            <a:avLst/>
          </a:prstGeom>
        </p:spPr>
      </p:pic>
      <p:cxnSp>
        <p:nvCxnSpPr>
          <p:cNvPr id="8" name="Straight Connector 7">
            <a:extLst>
              <a:ext uri="{FF2B5EF4-FFF2-40B4-BE49-F238E27FC236}">
                <a16:creationId xmlns:a16="http://schemas.microsoft.com/office/drawing/2014/main" id="{E7C3B524-4F71-6939-502F-5656727307BD}"/>
              </a:ext>
            </a:extLst>
          </p:cNvPr>
          <p:cNvCxnSpPr>
            <a:cxnSpLocks/>
          </p:cNvCxnSpPr>
          <p:nvPr userDrawn="1"/>
        </p:nvCxnSpPr>
        <p:spPr>
          <a:xfrm>
            <a:off x="1409322" y="6559555"/>
            <a:ext cx="0" cy="173377"/>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5965426"/>
      </p:ext>
    </p:extLst>
  </p:cSld>
  <p:clrMapOvr>
    <a:masterClrMapping/>
  </p:clrMapOvr>
  <p:extLst>
    <p:ext uri="{DCECCB84-F9BA-43D5-87BE-67443E8EF086}">
      <p15:sldGuideLst xmlns:p15="http://schemas.microsoft.com/office/powerpoint/2012/main">
        <p15:guide id="1" pos="278">
          <p15:clr>
            <a:srgbClr val="FBAE40"/>
          </p15:clr>
        </p15:guide>
        <p15:guide id="2" pos="7394">
          <p15:clr>
            <a:srgbClr val="FBAE40"/>
          </p15:clr>
        </p15:guide>
        <p15:guide id="3" orient="horz" pos="4049">
          <p15:clr>
            <a:srgbClr val="FBAE40"/>
          </p15:clr>
        </p15:guide>
        <p15:guide id="4" pos="356">
          <p15:clr>
            <a:srgbClr val="FBAE40"/>
          </p15:clr>
        </p15:guide>
        <p15:guide id="5" pos="7324">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Next Steps">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F67474A-0653-6B44-B30D-92A3CB466CBD}"/>
              </a:ext>
            </a:extLst>
          </p:cNvPr>
          <p:cNvPicPr>
            <a:picLocks noChangeAspect="1"/>
          </p:cNvPicPr>
          <p:nvPr userDrawn="1"/>
        </p:nvPicPr>
        <p:blipFill>
          <a:blip r:embed="rId2"/>
          <a:stretch>
            <a:fillRect/>
          </a:stretch>
        </p:blipFill>
        <p:spPr>
          <a:xfrm>
            <a:off x="9951849" y="6108507"/>
            <a:ext cx="1656279" cy="290325"/>
          </a:xfrm>
          <a:prstGeom prst="rect">
            <a:avLst/>
          </a:prstGeom>
        </p:spPr>
      </p:pic>
      <p:sp>
        <p:nvSpPr>
          <p:cNvPr id="15" name="Text Placeholder 2">
            <a:extLst>
              <a:ext uri="{FF2B5EF4-FFF2-40B4-BE49-F238E27FC236}">
                <a16:creationId xmlns:a16="http://schemas.microsoft.com/office/drawing/2014/main" id="{D27F0D0D-435D-F047-8AB4-BF884E34321E}"/>
              </a:ext>
            </a:extLst>
          </p:cNvPr>
          <p:cNvSpPr>
            <a:spLocks noGrp="1"/>
          </p:cNvSpPr>
          <p:nvPr>
            <p:ph type="body" idx="1" hasCustomPrompt="1"/>
          </p:nvPr>
        </p:nvSpPr>
        <p:spPr>
          <a:xfrm>
            <a:off x="1147246" y="2353457"/>
            <a:ext cx="9393753" cy="2698217"/>
          </a:xfrm>
        </p:spPr>
        <p:txBody>
          <a:bodyPr>
            <a:normAutofit/>
          </a:bodyPr>
          <a:lstStyle>
            <a:lvl1pPr marL="342900" indent="-342900" algn="l">
              <a:buFont typeface="Arial" panose="020B0604020202020204" pitchFamily="34" charset="0"/>
              <a:buChar char="•"/>
              <a:defRPr sz="2200" b="0" spc="5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subtitle or description</a:t>
            </a:r>
          </a:p>
        </p:txBody>
      </p:sp>
      <p:sp>
        <p:nvSpPr>
          <p:cNvPr id="24" name="Freeform 23">
            <a:extLst>
              <a:ext uri="{FF2B5EF4-FFF2-40B4-BE49-F238E27FC236}">
                <a16:creationId xmlns:a16="http://schemas.microsoft.com/office/drawing/2014/main" id="{7735F75C-1AB9-39CE-0AFD-9323C37BCC9E}"/>
              </a:ext>
            </a:extLst>
          </p:cNvPr>
          <p:cNvSpPr/>
          <p:nvPr userDrawn="1"/>
        </p:nvSpPr>
        <p:spPr>
          <a:xfrm>
            <a:off x="0" y="5706728"/>
            <a:ext cx="9474200" cy="1151271"/>
          </a:xfrm>
          <a:custGeom>
            <a:avLst/>
            <a:gdLst>
              <a:gd name="connsiteX0" fmla="*/ 8845402 w 9474200"/>
              <a:gd name="connsiteY0" fmla="*/ 0 h 1151271"/>
              <a:gd name="connsiteX1" fmla="*/ 9474200 w 9474200"/>
              <a:gd name="connsiteY1" fmla="*/ 0 h 1151271"/>
              <a:gd name="connsiteX2" fmla="*/ 8845405 w 9474200"/>
              <a:gd name="connsiteY2" fmla="*/ 1151265 h 1151271"/>
              <a:gd name="connsiteX3" fmla="*/ 8845405 w 9474200"/>
              <a:gd name="connsiteY3" fmla="*/ 1151271 h 1151271"/>
              <a:gd name="connsiteX4" fmla="*/ 8845402 w 9474200"/>
              <a:gd name="connsiteY4" fmla="*/ 1151271 h 1151271"/>
              <a:gd name="connsiteX5" fmla="*/ 0 w 9474200"/>
              <a:gd name="connsiteY5" fmla="*/ 1151271 h 1151271"/>
              <a:gd name="connsiteX6" fmla="*/ 0 w 9474200"/>
              <a:gd name="connsiteY6" fmla="*/ 1 h 1151271"/>
              <a:gd name="connsiteX7" fmla="*/ 8845402 w 9474200"/>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74200" h="1151271">
                <a:moveTo>
                  <a:pt x="8845402" y="0"/>
                </a:moveTo>
                <a:lnTo>
                  <a:pt x="9474200" y="0"/>
                </a:lnTo>
                <a:lnTo>
                  <a:pt x="8845405" y="1151265"/>
                </a:lnTo>
                <a:lnTo>
                  <a:pt x="8845405" y="1151271"/>
                </a:lnTo>
                <a:lnTo>
                  <a:pt x="8845402" y="1151271"/>
                </a:lnTo>
                <a:lnTo>
                  <a:pt x="0" y="1151271"/>
                </a:lnTo>
                <a:lnTo>
                  <a:pt x="0" y="1"/>
                </a:lnTo>
                <a:lnTo>
                  <a:pt x="8845402" y="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23" name="Freeform 22">
            <a:extLst>
              <a:ext uri="{FF2B5EF4-FFF2-40B4-BE49-F238E27FC236}">
                <a16:creationId xmlns:a16="http://schemas.microsoft.com/office/drawing/2014/main" id="{12F67198-EA74-A899-4CF3-003C600FAA3F}"/>
              </a:ext>
            </a:extLst>
          </p:cNvPr>
          <p:cNvSpPr/>
          <p:nvPr userDrawn="1"/>
        </p:nvSpPr>
        <p:spPr>
          <a:xfrm>
            <a:off x="1" y="5706728"/>
            <a:ext cx="8114301" cy="1151271"/>
          </a:xfrm>
          <a:custGeom>
            <a:avLst/>
            <a:gdLst>
              <a:gd name="connsiteX0" fmla="*/ 7485503 w 8114301"/>
              <a:gd name="connsiteY0" fmla="*/ 0 h 1151271"/>
              <a:gd name="connsiteX1" fmla="*/ 8114301 w 8114301"/>
              <a:gd name="connsiteY1" fmla="*/ 0 h 1151271"/>
              <a:gd name="connsiteX2" fmla="*/ 7485506 w 8114301"/>
              <a:gd name="connsiteY2" fmla="*/ 1151265 h 1151271"/>
              <a:gd name="connsiteX3" fmla="*/ 7485506 w 8114301"/>
              <a:gd name="connsiteY3" fmla="*/ 1151271 h 1151271"/>
              <a:gd name="connsiteX4" fmla="*/ 7485503 w 8114301"/>
              <a:gd name="connsiteY4" fmla="*/ 1151271 h 1151271"/>
              <a:gd name="connsiteX5" fmla="*/ 0 w 8114301"/>
              <a:gd name="connsiteY5" fmla="*/ 1151271 h 1151271"/>
              <a:gd name="connsiteX6" fmla="*/ 0 w 8114301"/>
              <a:gd name="connsiteY6" fmla="*/ 1 h 1151271"/>
              <a:gd name="connsiteX7" fmla="*/ 7485503 w 8114301"/>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14301" h="1151271">
                <a:moveTo>
                  <a:pt x="7485503" y="0"/>
                </a:moveTo>
                <a:lnTo>
                  <a:pt x="8114301" y="0"/>
                </a:lnTo>
                <a:lnTo>
                  <a:pt x="7485506" y="1151265"/>
                </a:lnTo>
                <a:lnTo>
                  <a:pt x="7485506" y="1151271"/>
                </a:lnTo>
                <a:lnTo>
                  <a:pt x="7485503" y="1151271"/>
                </a:lnTo>
                <a:lnTo>
                  <a:pt x="0" y="1151271"/>
                </a:lnTo>
                <a:lnTo>
                  <a:pt x="0" y="1"/>
                </a:lnTo>
                <a:lnTo>
                  <a:pt x="7485503" y="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21" name="Freeform 20">
            <a:extLst>
              <a:ext uri="{FF2B5EF4-FFF2-40B4-BE49-F238E27FC236}">
                <a16:creationId xmlns:a16="http://schemas.microsoft.com/office/drawing/2014/main" id="{88362A17-0A79-B017-77FD-DFA7DE2981EC}"/>
              </a:ext>
            </a:extLst>
          </p:cNvPr>
          <p:cNvSpPr/>
          <p:nvPr userDrawn="1"/>
        </p:nvSpPr>
        <p:spPr>
          <a:xfrm>
            <a:off x="0" y="5706728"/>
            <a:ext cx="7826394" cy="1151271"/>
          </a:xfrm>
          <a:custGeom>
            <a:avLst/>
            <a:gdLst>
              <a:gd name="connsiteX0" fmla="*/ 7197596 w 7826394"/>
              <a:gd name="connsiteY0" fmla="*/ 0 h 1151271"/>
              <a:gd name="connsiteX1" fmla="*/ 7826394 w 7826394"/>
              <a:gd name="connsiteY1" fmla="*/ 0 h 1151271"/>
              <a:gd name="connsiteX2" fmla="*/ 7197599 w 7826394"/>
              <a:gd name="connsiteY2" fmla="*/ 1151265 h 1151271"/>
              <a:gd name="connsiteX3" fmla="*/ 7197599 w 7826394"/>
              <a:gd name="connsiteY3" fmla="*/ 1151271 h 1151271"/>
              <a:gd name="connsiteX4" fmla="*/ 7197596 w 7826394"/>
              <a:gd name="connsiteY4" fmla="*/ 1151271 h 1151271"/>
              <a:gd name="connsiteX5" fmla="*/ 0 w 7826394"/>
              <a:gd name="connsiteY5" fmla="*/ 1151271 h 1151271"/>
              <a:gd name="connsiteX6" fmla="*/ 0 w 7826394"/>
              <a:gd name="connsiteY6" fmla="*/ 1 h 1151271"/>
              <a:gd name="connsiteX7" fmla="*/ 7197596 w 7826394"/>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26394" h="1151271">
                <a:moveTo>
                  <a:pt x="7197596" y="0"/>
                </a:moveTo>
                <a:lnTo>
                  <a:pt x="7826394" y="0"/>
                </a:lnTo>
                <a:lnTo>
                  <a:pt x="7197599" y="1151265"/>
                </a:lnTo>
                <a:lnTo>
                  <a:pt x="7197599" y="1151271"/>
                </a:lnTo>
                <a:lnTo>
                  <a:pt x="7197596" y="1151271"/>
                </a:lnTo>
                <a:lnTo>
                  <a:pt x="0" y="1151271"/>
                </a:lnTo>
                <a:lnTo>
                  <a:pt x="0" y="1"/>
                </a:lnTo>
                <a:lnTo>
                  <a:pt x="7197596" y="1"/>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cxnSp>
        <p:nvCxnSpPr>
          <p:cNvPr id="11" name="Straight Connector 10">
            <a:extLst>
              <a:ext uri="{FF2B5EF4-FFF2-40B4-BE49-F238E27FC236}">
                <a16:creationId xmlns:a16="http://schemas.microsoft.com/office/drawing/2014/main" id="{9A0388D7-F9E4-71A0-BFB2-F921F7AAD871}"/>
              </a:ext>
            </a:extLst>
          </p:cNvPr>
          <p:cNvCxnSpPr>
            <a:cxnSpLocks/>
          </p:cNvCxnSpPr>
          <p:nvPr userDrawn="1"/>
        </p:nvCxnSpPr>
        <p:spPr>
          <a:xfrm>
            <a:off x="1239294" y="1917662"/>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DF3EB52B-E2D5-CE5B-729C-F85B0F62BBA6}"/>
              </a:ext>
            </a:extLst>
          </p:cNvPr>
          <p:cNvSpPr txBox="1">
            <a:spLocks/>
          </p:cNvSpPr>
          <p:nvPr userDrawn="1"/>
        </p:nvSpPr>
        <p:spPr>
          <a:xfrm>
            <a:off x="1147246" y="579281"/>
            <a:ext cx="9393753" cy="1110606"/>
          </a:xfrm>
          <a:prstGeom prst="rect">
            <a:avLst/>
          </a:prstGeom>
        </p:spPr>
        <p:txBody>
          <a:bodyPr vert="horz" lIns="91440" tIns="45720" rIns="91440" bIns="45720" rtlCol="0" anchor="b">
            <a:normAutofit/>
          </a:bodyPr>
          <a:lstStyle>
            <a:lvl1pPr algn="l" defTabSz="914400" rtl="0" eaLnBrk="1" latinLnBrk="0" hangingPunct="1">
              <a:lnSpc>
                <a:spcPct val="100000"/>
              </a:lnSpc>
              <a:spcBef>
                <a:spcPct val="0"/>
              </a:spcBef>
              <a:buNone/>
              <a:defRPr sz="4000" b="0" i="0" kern="1200" cap="none" baseline="0">
                <a:solidFill>
                  <a:schemeClr val="tx2"/>
                </a:solidFill>
                <a:latin typeface="Grandview" panose="020B0502040204020203" pitchFamily="34" charset="0"/>
                <a:ea typeface="+mj-ea"/>
                <a:cs typeface="+mj-cs"/>
              </a:defRPr>
            </a:lvl1pPr>
          </a:lstStyle>
          <a:p>
            <a:r>
              <a:rPr lang="en-US" dirty="0"/>
              <a:t>Next Steps</a:t>
            </a:r>
          </a:p>
        </p:txBody>
      </p:sp>
    </p:spTree>
    <p:extLst>
      <p:ext uri="{BB962C8B-B14F-4D97-AF65-F5344CB8AC3E}">
        <p14:creationId xmlns:p14="http://schemas.microsoft.com/office/powerpoint/2010/main" val="685311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0-#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500" fill="hold"/>
                                        <p:tgtEl>
                                          <p:spTgt spid="21"/>
                                        </p:tgtEl>
                                        <p:attrNameLst>
                                          <p:attrName>ppt_x</p:attrName>
                                        </p:attrNameLst>
                                      </p:cBhvr>
                                      <p:tavLst>
                                        <p:tav tm="0">
                                          <p:val>
                                            <p:strVal val="0-#ppt_w/2"/>
                                          </p:val>
                                        </p:tav>
                                        <p:tav tm="100000">
                                          <p:val>
                                            <p:strVal val="#ppt_x"/>
                                          </p:val>
                                        </p:tav>
                                      </p:tavLst>
                                    </p:anim>
                                    <p:anim calcmode="lin" valueType="num">
                                      <p:cBhvr additive="base">
                                        <p:cTn id="16" dur="500" fill="hold"/>
                                        <p:tgtEl>
                                          <p:spTgt spid="21"/>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3" grpId="0" animBg="1"/>
      <p:bldP spid="21" grpId="0" animBg="1"/>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Q&amp;A">
    <p:spTree>
      <p:nvGrpSpPr>
        <p:cNvPr id="1" name=""/>
        <p:cNvGrpSpPr/>
        <p:nvPr/>
      </p:nvGrpSpPr>
      <p:grpSpPr>
        <a:xfrm>
          <a:off x="0" y="0"/>
          <a:ext cx="0" cy="0"/>
          <a:chOff x="0" y="0"/>
          <a:chExt cx="0" cy="0"/>
        </a:xfrm>
      </p:grpSpPr>
      <p:sp>
        <p:nvSpPr>
          <p:cNvPr id="15" name="Text Placeholder 2">
            <a:extLst>
              <a:ext uri="{FF2B5EF4-FFF2-40B4-BE49-F238E27FC236}">
                <a16:creationId xmlns:a16="http://schemas.microsoft.com/office/drawing/2014/main" id="{D27F0D0D-435D-F047-8AB4-BF884E34321E}"/>
              </a:ext>
            </a:extLst>
          </p:cNvPr>
          <p:cNvSpPr>
            <a:spLocks noGrp="1"/>
          </p:cNvSpPr>
          <p:nvPr>
            <p:ph type="body" idx="1" hasCustomPrompt="1"/>
          </p:nvPr>
        </p:nvSpPr>
        <p:spPr>
          <a:xfrm>
            <a:off x="1147246" y="3403372"/>
            <a:ext cx="9393753" cy="1219425"/>
          </a:xfrm>
        </p:spPr>
        <p:txBody>
          <a:bodyPr>
            <a:normAutofit/>
          </a:bodyPr>
          <a:lstStyle>
            <a:lvl1pPr marL="0" indent="0" algn="l">
              <a:buNone/>
              <a:defRPr sz="2200" b="0" spc="5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subtitle or description</a:t>
            </a:r>
          </a:p>
        </p:txBody>
      </p:sp>
      <p:cxnSp>
        <p:nvCxnSpPr>
          <p:cNvPr id="11" name="Straight Connector 10">
            <a:extLst>
              <a:ext uri="{FF2B5EF4-FFF2-40B4-BE49-F238E27FC236}">
                <a16:creationId xmlns:a16="http://schemas.microsoft.com/office/drawing/2014/main" id="{9A0388D7-F9E4-71A0-BFB2-F921F7AAD871}"/>
              </a:ext>
            </a:extLst>
          </p:cNvPr>
          <p:cNvCxnSpPr>
            <a:cxnSpLocks/>
          </p:cNvCxnSpPr>
          <p:nvPr userDrawn="1"/>
        </p:nvCxnSpPr>
        <p:spPr>
          <a:xfrm>
            <a:off x="1239294" y="3149090"/>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1FB5957D-F052-89C8-69C9-67F9D960281D}"/>
              </a:ext>
            </a:extLst>
          </p:cNvPr>
          <p:cNvPicPr>
            <a:picLocks noChangeAspect="1"/>
          </p:cNvPicPr>
          <p:nvPr userDrawn="1"/>
        </p:nvPicPr>
        <p:blipFill>
          <a:blip r:embed="rId2"/>
          <a:stretch>
            <a:fillRect/>
          </a:stretch>
        </p:blipFill>
        <p:spPr>
          <a:xfrm>
            <a:off x="9951849" y="6108507"/>
            <a:ext cx="1656279" cy="290325"/>
          </a:xfrm>
          <a:prstGeom prst="rect">
            <a:avLst/>
          </a:prstGeom>
        </p:spPr>
      </p:pic>
      <p:sp>
        <p:nvSpPr>
          <p:cNvPr id="3" name="Freeform 2">
            <a:extLst>
              <a:ext uri="{FF2B5EF4-FFF2-40B4-BE49-F238E27FC236}">
                <a16:creationId xmlns:a16="http://schemas.microsoft.com/office/drawing/2014/main" id="{3CD7C55F-4742-1314-B45C-057E6561FF78}"/>
              </a:ext>
            </a:extLst>
          </p:cNvPr>
          <p:cNvSpPr/>
          <p:nvPr userDrawn="1"/>
        </p:nvSpPr>
        <p:spPr>
          <a:xfrm>
            <a:off x="0" y="5706728"/>
            <a:ext cx="9474200" cy="1151271"/>
          </a:xfrm>
          <a:custGeom>
            <a:avLst/>
            <a:gdLst>
              <a:gd name="connsiteX0" fmla="*/ 8845402 w 9474200"/>
              <a:gd name="connsiteY0" fmla="*/ 0 h 1151271"/>
              <a:gd name="connsiteX1" fmla="*/ 9474200 w 9474200"/>
              <a:gd name="connsiteY1" fmla="*/ 0 h 1151271"/>
              <a:gd name="connsiteX2" fmla="*/ 8845405 w 9474200"/>
              <a:gd name="connsiteY2" fmla="*/ 1151265 h 1151271"/>
              <a:gd name="connsiteX3" fmla="*/ 8845405 w 9474200"/>
              <a:gd name="connsiteY3" fmla="*/ 1151271 h 1151271"/>
              <a:gd name="connsiteX4" fmla="*/ 8845402 w 9474200"/>
              <a:gd name="connsiteY4" fmla="*/ 1151271 h 1151271"/>
              <a:gd name="connsiteX5" fmla="*/ 0 w 9474200"/>
              <a:gd name="connsiteY5" fmla="*/ 1151271 h 1151271"/>
              <a:gd name="connsiteX6" fmla="*/ 0 w 9474200"/>
              <a:gd name="connsiteY6" fmla="*/ 1 h 1151271"/>
              <a:gd name="connsiteX7" fmla="*/ 8845402 w 9474200"/>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74200" h="1151271">
                <a:moveTo>
                  <a:pt x="8845402" y="0"/>
                </a:moveTo>
                <a:lnTo>
                  <a:pt x="9474200" y="0"/>
                </a:lnTo>
                <a:lnTo>
                  <a:pt x="8845405" y="1151265"/>
                </a:lnTo>
                <a:lnTo>
                  <a:pt x="8845405" y="1151271"/>
                </a:lnTo>
                <a:lnTo>
                  <a:pt x="8845402" y="1151271"/>
                </a:lnTo>
                <a:lnTo>
                  <a:pt x="0" y="1151271"/>
                </a:lnTo>
                <a:lnTo>
                  <a:pt x="0" y="1"/>
                </a:lnTo>
                <a:lnTo>
                  <a:pt x="8845402" y="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4" name="Freeform 3">
            <a:extLst>
              <a:ext uri="{FF2B5EF4-FFF2-40B4-BE49-F238E27FC236}">
                <a16:creationId xmlns:a16="http://schemas.microsoft.com/office/drawing/2014/main" id="{760C4465-08D1-DD6E-33E9-557D350CE571}"/>
              </a:ext>
            </a:extLst>
          </p:cNvPr>
          <p:cNvSpPr/>
          <p:nvPr userDrawn="1"/>
        </p:nvSpPr>
        <p:spPr>
          <a:xfrm>
            <a:off x="1" y="5706728"/>
            <a:ext cx="8114301" cy="1151271"/>
          </a:xfrm>
          <a:custGeom>
            <a:avLst/>
            <a:gdLst>
              <a:gd name="connsiteX0" fmla="*/ 7485503 w 8114301"/>
              <a:gd name="connsiteY0" fmla="*/ 0 h 1151271"/>
              <a:gd name="connsiteX1" fmla="*/ 8114301 w 8114301"/>
              <a:gd name="connsiteY1" fmla="*/ 0 h 1151271"/>
              <a:gd name="connsiteX2" fmla="*/ 7485506 w 8114301"/>
              <a:gd name="connsiteY2" fmla="*/ 1151265 h 1151271"/>
              <a:gd name="connsiteX3" fmla="*/ 7485506 w 8114301"/>
              <a:gd name="connsiteY3" fmla="*/ 1151271 h 1151271"/>
              <a:gd name="connsiteX4" fmla="*/ 7485503 w 8114301"/>
              <a:gd name="connsiteY4" fmla="*/ 1151271 h 1151271"/>
              <a:gd name="connsiteX5" fmla="*/ 0 w 8114301"/>
              <a:gd name="connsiteY5" fmla="*/ 1151271 h 1151271"/>
              <a:gd name="connsiteX6" fmla="*/ 0 w 8114301"/>
              <a:gd name="connsiteY6" fmla="*/ 1 h 1151271"/>
              <a:gd name="connsiteX7" fmla="*/ 7485503 w 8114301"/>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14301" h="1151271">
                <a:moveTo>
                  <a:pt x="7485503" y="0"/>
                </a:moveTo>
                <a:lnTo>
                  <a:pt x="8114301" y="0"/>
                </a:lnTo>
                <a:lnTo>
                  <a:pt x="7485506" y="1151265"/>
                </a:lnTo>
                <a:lnTo>
                  <a:pt x="7485506" y="1151271"/>
                </a:lnTo>
                <a:lnTo>
                  <a:pt x="7485503" y="1151271"/>
                </a:lnTo>
                <a:lnTo>
                  <a:pt x="0" y="1151271"/>
                </a:lnTo>
                <a:lnTo>
                  <a:pt x="0" y="1"/>
                </a:lnTo>
                <a:lnTo>
                  <a:pt x="7485503" y="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5" name="Freeform 4">
            <a:extLst>
              <a:ext uri="{FF2B5EF4-FFF2-40B4-BE49-F238E27FC236}">
                <a16:creationId xmlns:a16="http://schemas.microsoft.com/office/drawing/2014/main" id="{61FA27E2-2742-D9A6-0580-589CD5F35E16}"/>
              </a:ext>
            </a:extLst>
          </p:cNvPr>
          <p:cNvSpPr/>
          <p:nvPr userDrawn="1"/>
        </p:nvSpPr>
        <p:spPr>
          <a:xfrm>
            <a:off x="0" y="5706728"/>
            <a:ext cx="7826394" cy="1151271"/>
          </a:xfrm>
          <a:custGeom>
            <a:avLst/>
            <a:gdLst>
              <a:gd name="connsiteX0" fmla="*/ 7197596 w 7826394"/>
              <a:gd name="connsiteY0" fmla="*/ 0 h 1151271"/>
              <a:gd name="connsiteX1" fmla="*/ 7826394 w 7826394"/>
              <a:gd name="connsiteY1" fmla="*/ 0 h 1151271"/>
              <a:gd name="connsiteX2" fmla="*/ 7197599 w 7826394"/>
              <a:gd name="connsiteY2" fmla="*/ 1151265 h 1151271"/>
              <a:gd name="connsiteX3" fmla="*/ 7197599 w 7826394"/>
              <a:gd name="connsiteY3" fmla="*/ 1151271 h 1151271"/>
              <a:gd name="connsiteX4" fmla="*/ 7197596 w 7826394"/>
              <a:gd name="connsiteY4" fmla="*/ 1151271 h 1151271"/>
              <a:gd name="connsiteX5" fmla="*/ 0 w 7826394"/>
              <a:gd name="connsiteY5" fmla="*/ 1151271 h 1151271"/>
              <a:gd name="connsiteX6" fmla="*/ 0 w 7826394"/>
              <a:gd name="connsiteY6" fmla="*/ 1 h 1151271"/>
              <a:gd name="connsiteX7" fmla="*/ 7197596 w 7826394"/>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26394" h="1151271">
                <a:moveTo>
                  <a:pt x="7197596" y="0"/>
                </a:moveTo>
                <a:lnTo>
                  <a:pt x="7826394" y="0"/>
                </a:lnTo>
                <a:lnTo>
                  <a:pt x="7197599" y="1151265"/>
                </a:lnTo>
                <a:lnTo>
                  <a:pt x="7197599" y="1151271"/>
                </a:lnTo>
                <a:lnTo>
                  <a:pt x="7197596" y="1151271"/>
                </a:lnTo>
                <a:lnTo>
                  <a:pt x="0" y="1151271"/>
                </a:lnTo>
                <a:lnTo>
                  <a:pt x="0" y="1"/>
                </a:lnTo>
                <a:lnTo>
                  <a:pt x="7197596" y="1"/>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8" name="Title 1">
            <a:extLst>
              <a:ext uri="{FF2B5EF4-FFF2-40B4-BE49-F238E27FC236}">
                <a16:creationId xmlns:a16="http://schemas.microsoft.com/office/drawing/2014/main" id="{F15B9A97-A113-CDB6-77C0-CADBCDADBD19}"/>
              </a:ext>
            </a:extLst>
          </p:cNvPr>
          <p:cNvSpPr txBox="1">
            <a:spLocks/>
          </p:cNvSpPr>
          <p:nvPr userDrawn="1"/>
        </p:nvSpPr>
        <p:spPr>
          <a:xfrm>
            <a:off x="1147246" y="752987"/>
            <a:ext cx="9393753" cy="2171433"/>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8000" b="0" i="0" kern="1200" cap="none" baseline="0">
                <a:solidFill>
                  <a:schemeClr val="tx2"/>
                </a:solidFill>
                <a:latin typeface="Grandview" panose="020B0502040204020203" pitchFamily="34" charset="0"/>
                <a:ea typeface="+mj-ea"/>
                <a:cs typeface="+mj-cs"/>
              </a:defRPr>
            </a:lvl1pPr>
          </a:lstStyle>
          <a:p>
            <a:r>
              <a:rPr lang="en-US"/>
              <a:t>Q&amp;A</a:t>
            </a:r>
            <a:endParaRPr lang="en-US" dirty="0"/>
          </a:p>
        </p:txBody>
      </p:sp>
    </p:spTree>
    <p:extLst>
      <p:ext uri="{BB962C8B-B14F-4D97-AF65-F5344CB8AC3E}">
        <p14:creationId xmlns:p14="http://schemas.microsoft.com/office/powerpoint/2010/main" val="4019370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9_Blank">
    <p:spTree>
      <p:nvGrpSpPr>
        <p:cNvPr id="1" name=""/>
        <p:cNvGrpSpPr/>
        <p:nvPr/>
      </p:nvGrpSpPr>
      <p:grpSpPr>
        <a:xfrm>
          <a:off x="0" y="0"/>
          <a:ext cx="0" cy="0"/>
          <a:chOff x="0" y="0"/>
          <a:chExt cx="0" cy="0"/>
        </a:xfrm>
      </p:grpSpPr>
      <p:sp>
        <p:nvSpPr>
          <p:cNvPr id="10" name="Slide Number Placeholder 3">
            <a:extLst>
              <a:ext uri="{FF2B5EF4-FFF2-40B4-BE49-F238E27FC236}">
                <a16:creationId xmlns:a16="http://schemas.microsoft.com/office/drawing/2014/main" id="{51D0E6C2-2606-7849-914A-246AEE20BDB2}"/>
              </a:ext>
            </a:extLst>
          </p:cNvPr>
          <p:cNvSpPr>
            <a:spLocks noGrp="1"/>
          </p:cNvSpPr>
          <p:nvPr>
            <p:ph type="sldNum" sz="quarter" idx="12"/>
          </p:nvPr>
        </p:nvSpPr>
        <p:spPr>
          <a:xfrm>
            <a:off x="9238129" y="6492874"/>
            <a:ext cx="2743200" cy="365125"/>
          </a:xfrm>
        </p:spPr>
        <p:txBody>
          <a:bodyPr/>
          <a:lstStyle/>
          <a:p>
            <a:fld id="{13B88A40-E78F-6746-87E4-E178EA71B0DC}" type="slidenum">
              <a:rPr lang="en-US" smtClean="0"/>
              <a:t>‹#›</a:t>
            </a:fld>
            <a:endParaRPr lang="en-US"/>
          </a:p>
        </p:txBody>
      </p:sp>
      <p:sp>
        <p:nvSpPr>
          <p:cNvPr id="11" name="Footer Placeholder 4">
            <a:extLst>
              <a:ext uri="{FF2B5EF4-FFF2-40B4-BE49-F238E27FC236}">
                <a16:creationId xmlns:a16="http://schemas.microsoft.com/office/drawing/2014/main" id="{ABD831F4-3D6B-4148-BF59-12CFF87C8FC4}"/>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2" name="Group 11">
            <a:extLst>
              <a:ext uri="{FF2B5EF4-FFF2-40B4-BE49-F238E27FC236}">
                <a16:creationId xmlns:a16="http://schemas.microsoft.com/office/drawing/2014/main" id="{FF960A84-2024-0B4E-BD39-7ABF375FB225}"/>
              </a:ext>
            </a:extLst>
          </p:cNvPr>
          <p:cNvGrpSpPr/>
          <p:nvPr userDrawn="1"/>
        </p:nvGrpSpPr>
        <p:grpSpPr>
          <a:xfrm>
            <a:off x="704493" y="2259377"/>
            <a:ext cx="10672344" cy="1361528"/>
            <a:chOff x="704493" y="2259377"/>
            <a:chExt cx="10672344" cy="1361528"/>
          </a:xfrm>
        </p:grpSpPr>
        <p:grpSp>
          <p:nvGrpSpPr>
            <p:cNvPr id="13" name="Group 12">
              <a:extLst>
                <a:ext uri="{FF2B5EF4-FFF2-40B4-BE49-F238E27FC236}">
                  <a16:creationId xmlns:a16="http://schemas.microsoft.com/office/drawing/2014/main" id="{C8AE5655-7F05-2E4C-A25F-0C143431F861}"/>
                </a:ext>
              </a:extLst>
            </p:cNvPr>
            <p:cNvGrpSpPr/>
            <p:nvPr userDrawn="1"/>
          </p:nvGrpSpPr>
          <p:grpSpPr>
            <a:xfrm>
              <a:off x="704493" y="2259377"/>
              <a:ext cx="346362" cy="1340390"/>
              <a:chOff x="10819113" y="-279033"/>
              <a:chExt cx="990401" cy="3832766"/>
            </a:xfrm>
            <a:solidFill>
              <a:schemeClr val="bg2"/>
            </a:solidFill>
          </p:grpSpPr>
          <p:sp>
            <p:nvSpPr>
              <p:cNvPr id="16" name="Trapezoid 23">
                <a:extLst>
                  <a:ext uri="{FF2B5EF4-FFF2-40B4-BE49-F238E27FC236}">
                    <a16:creationId xmlns:a16="http://schemas.microsoft.com/office/drawing/2014/main" id="{4808CF1A-F006-A94E-9EF4-90AA80226CBB}"/>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apezoid 21">
                <a:extLst>
                  <a:ext uri="{FF2B5EF4-FFF2-40B4-BE49-F238E27FC236}">
                    <a16:creationId xmlns:a16="http://schemas.microsoft.com/office/drawing/2014/main" id="{FAB4A81C-F833-2746-8ACB-B102C3DD6904}"/>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a:extLst>
                <a:ext uri="{FF2B5EF4-FFF2-40B4-BE49-F238E27FC236}">
                  <a16:creationId xmlns:a16="http://schemas.microsoft.com/office/drawing/2014/main" id="{C0D72F65-54C6-F941-9946-9C2DF4D3BAF7}"/>
                </a:ext>
              </a:extLst>
            </p:cNvPr>
            <p:cNvSpPr txBox="1"/>
            <p:nvPr userDrawn="1"/>
          </p:nvSpPr>
          <p:spPr>
            <a:xfrm>
              <a:off x="1303489" y="2605242"/>
              <a:ext cx="10073348" cy="646331"/>
            </a:xfrm>
            <a:prstGeom prst="rect">
              <a:avLst/>
            </a:prstGeom>
            <a:noFill/>
          </p:spPr>
          <p:txBody>
            <a:bodyPr wrap="square" rtlCol="0">
              <a:spAutoFit/>
            </a:bodyPr>
            <a:lstStyle/>
            <a:p>
              <a:r>
                <a:rPr lang="en-US" sz="3600" b="1">
                  <a:solidFill>
                    <a:schemeClr val="tx2"/>
                  </a:solidFill>
                </a:rPr>
                <a:t>CHOOSE ONE OR MORE TRANSITION SLIDES</a:t>
              </a:r>
            </a:p>
          </p:txBody>
        </p:sp>
        <p:sp>
          <p:nvSpPr>
            <p:cNvPr id="15" name="Rectangle 14">
              <a:extLst>
                <a:ext uri="{FF2B5EF4-FFF2-40B4-BE49-F238E27FC236}">
                  <a16:creationId xmlns:a16="http://schemas.microsoft.com/office/drawing/2014/main" id="{5053B774-A546-E54B-9629-1E35F4F997AF}"/>
                </a:ext>
              </a:extLst>
            </p:cNvPr>
            <p:cNvSpPr/>
            <p:nvPr userDrawn="1"/>
          </p:nvSpPr>
          <p:spPr>
            <a:xfrm>
              <a:off x="1303488" y="3251573"/>
              <a:ext cx="9360967" cy="369332"/>
            </a:xfrm>
            <a:prstGeom prst="rect">
              <a:avLst/>
            </a:prstGeom>
          </p:spPr>
          <p:txBody>
            <a:bodyPr wrap="square">
              <a:spAutoFit/>
            </a:bodyPr>
            <a:lstStyle/>
            <a:p>
              <a:r>
                <a:rPr lang="en-US" sz="1800" b="1">
                  <a:solidFill>
                    <a:schemeClr val="accent1"/>
                  </a:solidFill>
                </a:rPr>
                <a:t>FOR ADDITIONAL IMAGES, PLEASE VISIT THE JABIL BRAND PORTAL </a:t>
              </a:r>
            </a:p>
          </p:txBody>
        </p:sp>
      </p:grpSp>
    </p:spTree>
    <p:extLst>
      <p:ext uri="{BB962C8B-B14F-4D97-AF65-F5344CB8AC3E}">
        <p14:creationId xmlns:p14="http://schemas.microsoft.com/office/powerpoint/2010/main" val="206035030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aglin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B55436-07DF-8351-B39D-B091DA7AAD3C}"/>
              </a:ext>
            </a:extLst>
          </p:cNvPr>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Grandview" panose="020B0502040204020203" pitchFamily="34" charset="0"/>
            </a:endParaRPr>
          </a:p>
        </p:txBody>
      </p:sp>
      <p:pic>
        <p:nvPicPr>
          <p:cNvPr id="54" name="Picture 53" descr="A picture containing drawing&#10;&#10;Description automatically generated">
            <a:extLst>
              <a:ext uri="{FF2B5EF4-FFF2-40B4-BE49-F238E27FC236}">
                <a16:creationId xmlns:a16="http://schemas.microsoft.com/office/drawing/2014/main" id="{58A8D385-FD15-C96A-768E-4F22F2924B5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952119" y="3062710"/>
            <a:ext cx="3015115" cy="520904"/>
          </a:xfrm>
          <a:prstGeom prst="rect">
            <a:avLst/>
          </a:prstGeom>
        </p:spPr>
      </p:pic>
      <p:sp>
        <p:nvSpPr>
          <p:cNvPr id="48" name="Rectangle 47">
            <a:extLst>
              <a:ext uri="{FF2B5EF4-FFF2-40B4-BE49-F238E27FC236}">
                <a16:creationId xmlns:a16="http://schemas.microsoft.com/office/drawing/2014/main" id="{DC1B016A-9F47-4CFA-7E78-5C03183ED024}"/>
              </a:ext>
            </a:extLst>
          </p:cNvPr>
          <p:cNvSpPr/>
          <p:nvPr userDrawn="1"/>
        </p:nvSpPr>
        <p:spPr>
          <a:xfrm>
            <a:off x="5932663" y="2917418"/>
            <a:ext cx="4459345" cy="83773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Grandview" panose="020B0502040204020203" pitchFamily="34" charset="0"/>
            </a:endParaRPr>
          </a:p>
        </p:txBody>
      </p:sp>
      <p:pic>
        <p:nvPicPr>
          <p:cNvPr id="55" name="Picture 54">
            <a:extLst>
              <a:ext uri="{FF2B5EF4-FFF2-40B4-BE49-F238E27FC236}">
                <a16:creationId xmlns:a16="http://schemas.microsoft.com/office/drawing/2014/main" id="{5C4E1F24-782F-7C48-3C83-DF444496A18E}"/>
              </a:ext>
            </a:extLst>
          </p:cNvPr>
          <p:cNvPicPr>
            <a:picLocks noChangeAspect="1"/>
          </p:cNvPicPr>
          <p:nvPr userDrawn="1"/>
        </p:nvPicPr>
        <p:blipFill>
          <a:blip r:embed="rId3"/>
          <a:stretch>
            <a:fillRect/>
          </a:stretch>
        </p:blipFill>
        <p:spPr>
          <a:xfrm>
            <a:off x="6457907" y="2993486"/>
            <a:ext cx="3195289" cy="700794"/>
          </a:xfrm>
          <a:prstGeom prst="rect">
            <a:avLst/>
          </a:prstGeom>
        </p:spPr>
      </p:pic>
      <p:cxnSp>
        <p:nvCxnSpPr>
          <p:cNvPr id="56" name="Straight Connector 55">
            <a:extLst>
              <a:ext uri="{FF2B5EF4-FFF2-40B4-BE49-F238E27FC236}">
                <a16:creationId xmlns:a16="http://schemas.microsoft.com/office/drawing/2014/main" id="{0C6741F4-34DA-6EC6-BA2A-AB79B5884D9A}"/>
              </a:ext>
            </a:extLst>
          </p:cNvPr>
          <p:cNvCxnSpPr>
            <a:cxnSpLocks/>
          </p:cNvCxnSpPr>
          <p:nvPr userDrawn="1"/>
        </p:nvCxnSpPr>
        <p:spPr>
          <a:xfrm>
            <a:off x="5932663" y="2924207"/>
            <a:ext cx="0" cy="830943"/>
          </a:xfrm>
          <a:prstGeom prst="line">
            <a:avLst/>
          </a:prstGeom>
          <a:ln w="34925"/>
        </p:spPr>
        <p:style>
          <a:lnRef idx="1">
            <a:schemeClr val="accent1"/>
          </a:lnRef>
          <a:fillRef idx="0">
            <a:schemeClr val="accent1"/>
          </a:fillRef>
          <a:effectRef idx="0">
            <a:schemeClr val="accent1"/>
          </a:effectRef>
          <a:fontRef idx="minor">
            <a:schemeClr val="tx1"/>
          </a:fontRef>
        </p:style>
      </p:cxnSp>
      <p:grpSp>
        <p:nvGrpSpPr>
          <p:cNvPr id="60" name="Group 59">
            <a:extLst>
              <a:ext uri="{FF2B5EF4-FFF2-40B4-BE49-F238E27FC236}">
                <a16:creationId xmlns:a16="http://schemas.microsoft.com/office/drawing/2014/main" id="{ACDEBBDA-1E93-A891-6E36-36980A366CC2}"/>
              </a:ext>
            </a:extLst>
          </p:cNvPr>
          <p:cNvGrpSpPr/>
          <p:nvPr userDrawn="1"/>
        </p:nvGrpSpPr>
        <p:grpSpPr>
          <a:xfrm>
            <a:off x="1350933" y="2907690"/>
            <a:ext cx="4459345" cy="837732"/>
            <a:chOff x="1360661" y="2917418"/>
            <a:chExt cx="4459345" cy="837732"/>
          </a:xfrm>
        </p:grpSpPr>
        <p:sp>
          <p:nvSpPr>
            <p:cNvPr id="61" name="Rectangle 60">
              <a:extLst>
                <a:ext uri="{FF2B5EF4-FFF2-40B4-BE49-F238E27FC236}">
                  <a16:creationId xmlns:a16="http://schemas.microsoft.com/office/drawing/2014/main" id="{3FE2281C-AA57-A2A2-ED3D-B7CEE8590418}"/>
                </a:ext>
              </a:extLst>
            </p:cNvPr>
            <p:cNvSpPr/>
            <p:nvPr userDrawn="1"/>
          </p:nvSpPr>
          <p:spPr>
            <a:xfrm>
              <a:off x="1360661" y="2917418"/>
              <a:ext cx="4459345" cy="83773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Grandview" panose="020B0502040204020203" pitchFamily="34" charset="0"/>
              </a:endParaRPr>
            </a:p>
          </p:txBody>
        </p:sp>
        <p:pic>
          <p:nvPicPr>
            <p:cNvPr id="62" name="Picture 61" descr="A picture containing drawing&#10;&#10;Description automatically generated">
              <a:extLst>
                <a:ext uri="{FF2B5EF4-FFF2-40B4-BE49-F238E27FC236}">
                  <a16:creationId xmlns:a16="http://schemas.microsoft.com/office/drawing/2014/main" id="{8328403C-0978-3EC5-C5F6-69F9014444E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433754" y="3072438"/>
              <a:ext cx="3015115" cy="520904"/>
            </a:xfrm>
            <a:prstGeom prst="rect">
              <a:avLst/>
            </a:prstGeom>
          </p:spPr>
        </p:pic>
      </p:grpSp>
    </p:spTree>
    <p:extLst>
      <p:ext uri="{BB962C8B-B14F-4D97-AF65-F5344CB8AC3E}">
        <p14:creationId xmlns:p14="http://schemas.microsoft.com/office/powerpoint/2010/main" val="3189636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barn(outHorizontal)">
                                      <p:cBhvr>
                                        <p:cTn id="7" dur="500"/>
                                        <p:tgtEl>
                                          <p:spTgt spid="56"/>
                                        </p:tgtEl>
                                      </p:cBhvr>
                                    </p:animEffect>
                                  </p:childTnLst>
                                </p:cTn>
                              </p:par>
                            </p:childTnLst>
                          </p:cTn>
                        </p:par>
                        <p:par>
                          <p:cTn id="8" fill="hold">
                            <p:stCondLst>
                              <p:cond delay="500"/>
                            </p:stCondLst>
                            <p:childTnLst>
                              <p:par>
                                <p:cTn id="9" presetID="42" presetClass="path" presetSubtype="0" accel="50000" decel="50000" fill="hold" nodeType="afterEffect">
                                  <p:stCondLst>
                                    <p:cond delay="0"/>
                                  </p:stCondLst>
                                  <p:childTnLst>
                                    <p:animMotion origin="layout" path="M 1.04167E-6 -7.40741E-7 L -0.28932 -7.40741E-7 " pathEditMode="relative" rAng="0" ptsTypes="AA">
                                      <p:cBhvr>
                                        <p:cTn id="10" dur="1000" fill="hold"/>
                                        <p:tgtEl>
                                          <p:spTgt spid="54"/>
                                        </p:tgtEl>
                                        <p:attrNameLst>
                                          <p:attrName>ppt_x</p:attrName>
                                          <p:attrName>ppt_y</p:attrName>
                                        </p:attrNameLst>
                                      </p:cBhvr>
                                      <p:rCtr x="-14466" y="0"/>
                                    </p:animMotion>
                                  </p:childTnLst>
                                </p:cTn>
                              </p:par>
                            </p:childTnLst>
                          </p:cTn>
                        </p:par>
                        <p:par>
                          <p:cTn id="11" fill="hold">
                            <p:stCondLst>
                              <p:cond delay="1500"/>
                            </p:stCondLst>
                            <p:childTnLst>
                              <p:par>
                                <p:cTn id="12" presetID="22" presetClass="entr" presetSubtype="8" fill="hold" nodeType="afterEffect">
                                  <p:stCondLst>
                                    <p:cond delay="0"/>
                                  </p:stCondLst>
                                  <p:childTnLst>
                                    <p:set>
                                      <p:cBhvr>
                                        <p:cTn id="13" dur="1" fill="hold">
                                          <p:stCondLst>
                                            <p:cond delay="0"/>
                                          </p:stCondLst>
                                        </p:cTn>
                                        <p:tgtEl>
                                          <p:spTgt spid="55"/>
                                        </p:tgtEl>
                                        <p:attrNameLst>
                                          <p:attrName>style.visibility</p:attrName>
                                        </p:attrNameLst>
                                      </p:cBhvr>
                                      <p:to>
                                        <p:strVal val="visible"/>
                                      </p:to>
                                    </p:set>
                                    <p:animEffect transition="in" filter="wipe(left)">
                                      <p:cBhvr>
                                        <p:cTn id="14" dur="500"/>
                                        <p:tgtEl>
                                          <p:spTgt spid="55"/>
                                        </p:tgtEl>
                                      </p:cBhvr>
                                    </p:animEffect>
                                  </p:childTnLst>
                                </p:cTn>
                              </p:par>
                            </p:childTnLst>
                          </p:cTn>
                        </p:par>
                        <p:par>
                          <p:cTn id="15" fill="hold">
                            <p:stCondLst>
                              <p:cond delay="2000"/>
                            </p:stCondLst>
                            <p:childTnLst>
                              <p:par>
                                <p:cTn id="16" presetID="1" presetClass="entr" presetSubtype="0" fill="hold" nodeType="afterEffect">
                                  <p:stCondLst>
                                    <p:cond delay="0"/>
                                  </p:stCondLst>
                                  <p:childTnLst>
                                    <p:set>
                                      <p:cBhvr>
                                        <p:cTn id="17" dur="1" fill="hold">
                                          <p:stCondLst>
                                            <p:cond delay="0"/>
                                          </p:stCondLst>
                                        </p:cTn>
                                        <p:tgtEl>
                                          <p:spTgt spid="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F67474A-0653-6B44-B30D-92A3CB466CBD}"/>
              </a:ext>
            </a:extLst>
          </p:cNvPr>
          <p:cNvPicPr>
            <a:picLocks noChangeAspect="1"/>
          </p:cNvPicPr>
          <p:nvPr userDrawn="1"/>
        </p:nvPicPr>
        <p:blipFill>
          <a:blip r:embed="rId2"/>
          <a:stretch>
            <a:fillRect/>
          </a:stretch>
        </p:blipFill>
        <p:spPr>
          <a:xfrm>
            <a:off x="9951849" y="6108507"/>
            <a:ext cx="1656279" cy="290325"/>
          </a:xfrm>
          <a:prstGeom prst="rect">
            <a:avLst/>
          </a:prstGeom>
        </p:spPr>
      </p:pic>
      <p:sp>
        <p:nvSpPr>
          <p:cNvPr id="9" name="Freeform 8">
            <a:extLst>
              <a:ext uri="{FF2B5EF4-FFF2-40B4-BE49-F238E27FC236}">
                <a16:creationId xmlns:a16="http://schemas.microsoft.com/office/drawing/2014/main" id="{02A3C70B-5C83-CAFF-757D-B52CC2A28A20}"/>
              </a:ext>
            </a:extLst>
          </p:cNvPr>
          <p:cNvSpPr/>
          <p:nvPr userDrawn="1"/>
        </p:nvSpPr>
        <p:spPr>
          <a:xfrm flipH="1">
            <a:off x="0" y="182"/>
            <a:ext cx="12192000" cy="5706546"/>
          </a:xfrm>
          <a:custGeom>
            <a:avLst/>
            <a:gdLst>
              <a:gd name="connsiteX0" fmla="*/ 5445059 w 5776857"/>
              <a:gd name="connsiteY0" fmla="*/ 6862150 h 6862150"/>
              <a:gd name="connsiteX1" fmla="*/ 2111942 w 5776857"/>
              <a:gd name="connsiteY1" fmla="*/ 6862150 h 6862150"/>
              <a:gd name="connsiteX2" fmla="*/ 2111942 w 5776857"/>
              <a:gd name="connsiteY2" fmla="*/ 6862149 h 6862150"/>
              <a:gd name="connsiteX3" fmla="*/ 0 w 5776857"/>
              <a:gd name="connsiteY3" fmla="*/ 6862149 h 6862150"/>
              <a:gd name="connsiteX4" fmla="*/ 0 w 5776857"/>
              <a:gd name="connsiteY4" fmla="*/ 0 h 6862150"/>
              <a:gd name="connsiteX5" fmla="*/ 5776857 w 5776857"/>
              <a:gd name="connsiteY5" fmla="*/ 0 h 6862150"/>
              <a:gd name="connsiteX6" fmla="*/ 5776857 w 5776857"/>
              <a:gd name="connsiteY6" fmla="*/ 6862149 h 6862150"/>
              <a:gd name="connsiteX7" fmla="*/ 5445059 w 5776857"/>
              <a:gd name="connsiteY7" fmla="*/ 6862149 h 68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6857" h="6862150">
                <a:moveTo>
                  <a:pt x="5445059" y="6862150"/>
                </a:moveTo>
                <a:lnTo>
                  <a:pt x="2111942" y="6862150"/>
                </a:lnTo>
                <a:lnTo>
                  <a:pt x="2111942" y="6862149"/>
                </a:lnTo>
                <a:lnTo>
                  <a:pt x="0" y="6862149"/>
                </a:lnTo>
                <a:lnTo>
                  <a:pt x="0" y="0"/>
                </a:lnTo>
                <a:lnTo>
                  <a:pt x="5776857" y="0"/>
                </a:lnTo>
                <a:lnTo>
                  <a:pt x="5776857" y="6862149"/>
                </a:lnTo>
                <a:lnTo>
                  <a:pt x="5445059" y="6862149"/>
                </a:lnTo>
                <a:close/>
              </a:path>
            </a:pathLst>
          </a:custGeom>
          <a:gradFill flip="none" rotWithShape="1">
            <a:gsLst>
              <a:gs pos="64000">
                <a:srgbClr val="00345A"/>
              </a:gs>
              <a:gs pos="0">
                <a:schemeClr val="tx2"/>
              </a:gs>
              <a:gs pos="98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solidFill>
                <a:schemeClr val="accent3"/>
              </a:solidFill>
              <a:latin typeface="Grandview" panose="020B0502040204020203" pitchFamily="34" charset="0"/>
            </a:endParaRPr>
          </a:p>
        </p:txBody>
      </p:sp>
      <p:sp>
        <p:nvSpPr>
          <p:cNvPr id="15" name="Text Placeholder 2">
            <a:extLst>
              <a:ext uri="{FF2B5EF4-FFF2-40B4-BE49-F238E27FC236}">
                <a16:creationId xmlns:a16="http://schemas.microsoft.com/office/drawing/2014/main" id="{D27F0D0D-435D-F047-8AB4-BF884E34321E}"/>
              </a:ext>
            </a:extLst>
          </p:cNvPr>
          <p:cNvSpPr>
            <a:spLocks noGrp="1"/>
          </p:cNvSpPr>
          <p:nvPr>
            <p:ph type="body" idx="1" hasCustomPrompt="1"/>
          </p:nvPr>
        </p:nvSpPr>
        <p:spPr>
          <a:xfrm>
            <a:off x="1147246" y="3403372"/>
            <a:ext cx="9393753" cy="1219425"/>
          </a:xfrm>
        </p:spPr>
        <p:txBody>
          <a:bodyPr>
            <a:normAutofit/>
          </a:bodyPr>
          <a:lstStyle>
            <a:lvl1pPr marL="0" indent="0" algn="l">
              <a:buNone/>
              <a:defRPr sz="2200" b="0" spc="50" baseline="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text</a:t>
            </a:r>
          </a:p>
        </p:txBody>
      </p:sp>
      <p:sp>
        <p:nvSpPr>
          <p:cNvPr id="24" name="Freeform 23">
            <a:extLst>
              <a:ext uri="{FF2B5EF4-FFF2-40B4-BE49-F238E27FC236}">
                <a16:creationId xmlns:a16="http://schemas.microsoft.com/office/drawing/2014/main" id="{7735F75C-1AB9-39CE-0AFD-9323C37BCC9E}"/>
              </a:ext>
            </a:extLst>
          </p:cNvPr>
          <p:cNvSpPr/>
          <p:nvPr userDrawn="1"/>
        </p:nvSpPr>
        <p:spPr>
          <a:xfrm>
            <a:off x="0" y="5706728"/>
            <a:ext cx="9474200" cy="1151271"/>
          </a:xfrm>
          <a:custGeom>
            <a:avLst/>
            <a:gdLst>
              <a:gd name="connsiteX0" fmla="*/ 8845402 w 9474200"/>
              <a:gd name="connsiteY0" fmla="*/ 0 h 1151271"/>
              <a:gd name="connsiteX1" fmla="*/ 9474200 w 9474200"/>
              <a:gd name="connsiteY1" fmla="*/ 0 h 1151271"/>
              <a:gd name="connsiteX2" fmla="*/ 8845405 w 9474200"/>
              <a:gd name="connsiteY2" fmla="*/ 1151265 h 1151271"/>
              <a:gd name="connsiteX3" fmla="*/ 8845405 w 9474200"/>
              <a:gd name="connsiteY3" fmla="*/ 1151271 h 1151271"/>
              <a:gd name="connsiteX4" fmla="*/ 8845402 w 9474200"/>
              <a:gd name="connsiteY4" fmla="*/ 1151271 h 1151271"/>
              <a:gd name="connsiteX5" fmla="*/ 0 w 9474200"/>
              <a:gd name="connsiteY5" fmla="*/ 1151271 h 1151271"/>
              <a:gd name="connsiteX6" fmla="*/ 0 w 9474200"/>
              <a:gd name="connsiteY6" fmla="*/ 1 h 1151271"/>
              <a:gd name="connsiteX7" fmla="*/ 8845402 w 9474200"/>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74200" h="1151271">
                <a:moveTo>
                  <a:pt x="8845402" y="0"/>
                </a:moveTo>
                <a:lnTo>
                  <a:pt x="9474200" y="0"/>
                </a:lnTo>
                <a:lnTo>
                  <a:pt x="8845405" y="1151265"/>
                </a:lnTo>
                <a:lnTo>
                  <a:pt x="8845405" y="1151271"/>
                </a:lnTo>
                <a:lnTo>
                  <a:pt x="8845402" y="1151271"/>
                </a:lnTo>
                <a:lnTo>
                  <a:pt x="0" y="1151271"/>
                </a:lnTo>
                <a:lnTo>
                  <a:pt x="0" y="1"/>
                </a:lnTo>
                <a:lnTo>
                  <a:pt x="8845402" y="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23" name="Freeform 22">
            <a:extLst>
              <a:ext uri="{FF2B5EF4-FFF2-40B4-BE49-F238E27FC236}">
                <a16:creationId xmlns:a16="http://schemas.microsoft.com/office/drawing/2014/main" id="{12F67198-EA74-A899-4CF3-003C600FAA3F}"/>
              </a:ext>
            </a:extLst>
          </p:cNvPr>
          <p:cNvSpPr/>
          <p:nvPr userDrawn="1"/>
        </p:nvSpPr>
        <p:spPr>
          <a:xfrm>
            <a:off x="1" y="5706728"/>
            <a:ext cx="8114301" cy="1151271"/>
          </a:xfrm>
          <a:custGeom>
            <a:avLst/>
            <a:gdLst>
              <a:gd name="connsiteX0" fmla="*/ 7485503 w 8114301"/>
              <a:gd name="connsiteY0" fmla="*/ 0 h 1151271"/>
              <a:gd name="connsiteX1" fmla="*/ 8114301 w 8114301"/>
              <a:gd name="connsiteY1" fmla="*/ 0 h 1151271"/>
              <a:gd name="connsiteX2" fmla="*/ 7485506 w 8114301"/>
              <a:gd name="connsiteY2" fmla="*/ 1151265 h 1151271"/>
              <a:gd name="connsiteX3" fmla="*/ 7485506 w 8114301"/>
              <a:gd name="connsiteY3" fmla="*/ 1151271 h 1151271"/>
              <a:gd name="connsiteX4" fmla="*/ 7485503 w 8114301"/>
              <a:gd name="connsiteY4" fmla="*/ 1151271 h 1151271"/>
              <a:gd name="connsiteX5" fmla="*/ 0 w 8114301"/>
              <a:gd name="connsiteY5" fmla="*/ 1151271 h 1151271"/>
              <a:gd name="connsiteX6" fmla="*/ 0 w 8114301"/>
              <a:gd name="connsiteY6" fmla="*/ 1 h 1151271"/>
              <a:gd name="connsiteX7" fmla="*/ 7485503 w 8114301"/>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14301" h="1151271">
                <a:moveTo>
                  <a:pt x="7485503" y="0"/>
                </a:moveTo>
                <a:lnTo>
                  <a:pt x="8114301" y="0"/>
                </a:lnTo>
                <a:lnTo>
                  <a:pt x="7485506" y="1151265"/>
                </a:lnTo>
                <a:lnTo>
                  <a:pt x="7485506" y="1151271"/>
                </a:lnTo>
                <a:lnTo>
                  <a:pt x="7485503" y="1151271"/>
                </a:lnTo>
                <a:lnTo>
                  <a:pt x="0" y="1151271"/>
                </a:lnTo>
                <a:lnTo>
                  <a:pt x="0" y="1"/>
                </a:lnTo>
                <a:lnTo>
                  <a:pt x="7485503" y="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21" name="Freeform 20">
            <a:extLst>
              <a:ext uri="{FF2B5EF4-FFF2-40B4-BE49-F238E27FC236}">
                <a16:creationId xmlns:a16="http://schemas.microsoft.com/office/drawing/2014/main" id="{88362A17-0A79-B017-77FD-DFA7DE2981EC}"/>
              </a:ext>
            </a:extLst>
          </p:cNvPr>
          <p:cNvSpPr/>
          <p:nvPr userDrawn="1"/>
        </p:nvSpPr>
        <p:spPr>
          <a:xfrm>
            <a:off x="0" y="5706728"/>
            <a:ext cx="7826394" cy="1151271"/>
          </a:xfrm>
          <a:custGeom>
            <a:avLst/>
            <a:gdLst>
              <a:gd name="connsiteX0" fmla="*/ 7197596 w 7826394"/>
              <a:gd name="connsiteY0" fmla="*/ 0 h 1151271"/>
              <a:gd name="connsiteX1" fmla="*/ 7826394 w 7826394"/>
              <a:gd name="connsiteY1" fmla="*/ 0 h 1151271"/>
              <a:gd name="connsiteX2" fmla="*/ 7197599 w 7826394"/>
              <a:gd name="connsiteY2" fmla="*/ 1151265 h 1151271"/>
              <a:gd name="connsiteX3" fmla="*/ 7197599 w 7826394"/>
              <a:gd name="connsiteY3" fmla="*/ 1151271 h 1151271"/>
              <a:gd name="connsiteX4" fmla="*/ 7197596 w 7826394"/>
              <a:gd name="connsiteY4" fmla="*/ 1151271 h 1151271"/>
              <a:gd name="connsiteX5" fmla="*/ 0 w 7826394"/>
              <a:gd name="connsiteY5" fmla="*/ 1151271 h 1151271"/>
              <a:gd name="connsiteX6" fmla="*/ 0 w 7826394"/>
              <a:gd name="connsiteY6" fmla="*/ 1 h 1151271"/>
              <a:gd name="connsiteX7" fmla="*/ 7197596 w 7826394"/>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26394" h="1151271">
                <a:moveTo>
                  <a:pt x="7197596" y="0"/>
                </a:moveTo>
                <a:lnTo>
                  <a:pt x="7826394" y="0"/>
                </a:lnTo>
                <a:lnTo>
                  <a:pt x="7197599" y="1151265"/>
                </a:lnTo>
                <a:lnTo>
                  <a:pt x="7197599" y="1151271"/>
                </a:lnTo>
                <a:lnTo>
                  <a:pt x="7197596" y="1151271"/>
                </a:lnTo>
                <a:lnTo>
                  <a:pt x="0" y="1151271"/>
                </a:lnTo>
                <a:lnTo>
                  <a:pt x="0" y="1"/>
                </a:lnTo>
                <a:lnTo>
                  <a:pt x="7197596" y="1"/>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cxnSp>
        <p:nvCxnSpPr>
          <p:cNvPr id="11" name="Straight Connector 10">
            <a:extLst>
              <a:ext uri="{FF2B5EF4-FFF2-40B4-BE49-F238E27FC236}">
                <a16:creationId xmlns:a16="http://schemas.microsoft.com/office/drawing/2014/main" id="{9A0388D7-F9E4-71A0-BFB2-F921F7AAD871}"/>
              </a:ext>
            </a:extLst>
          </p:cNvPr>
          <p:cNvCxnSpPr>
            <a:cxnSpLocks/>
          </p:cNvCxnSpPr>
          <p:nvPr userDrawn="1"/>
        </p:nvCxnSpPr>
        <p:spPr>
          <a:xfrm>
            <a:off x="1239294" y="3149090"/>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D035F1AF-F17C-81EC-9B50-AFA99EBBF67D}"/>
              </a:ext>
            </a:extLst>
          </p:cNvPr>
          <p:cNvSpPr txBox="1"/>
          <p:nvPr userDrawn="1"/>
        </p:nvSpPr>
        <p:spPr>
          <a:xfrm>
            <a:off x="1159347" y="1268097"/>
            <a:ext cx="4147279" cy="1656414"/>
          </a:xfrm>
          <a:prstGeom prst="rect">
            <a:avLst/>
          </a:prstGeom>
          <a:noFill/>
        </p:spPr>
        <p:txBody>
          <a:bodyPr wrap="square" rtlCol="0" anchor="b">
            <a:noAutofit/>
          </a:bodyPr>
          <a:lstStyle/>
          <a:p>
            <a:pPr algn="l"/>
            <a:r>
              <a:rPr lang="en-US" sz="6000" dirty="0">
                <a:solidFill>
                  <a:schemeClr val="bg1"/>
                </a:solidFill>
                <a:latin typeface="Grandview" panose="020B0502040204020203" pitchFamily="34" charset="0"/>
              </a:rPr>
              <a:t>Thank You</a:t>
            </a:r>
          </a:p>
        </p:txBody>
      </p:sp>
    </p:spTree>
    <p:extLst>
      <p:ext uri="{BB962C8B-B14F-4D97-AF65-F5344CB8AC3E}">
        <p14:creationId xmlns:p14="http://schemas.microsoft.com/office/powerpoint/2010/main" val="3087283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type="secHead">
  <p:cSld name="2_Section Header">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1D2AF923-2DBB-C54F-B8EF-CA76279A9EC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1"/>
            <a:ext cx="12204248" cy="4186237"/>
          </a:xfrm>
          <a:prstGeom prst="rect">
            <a:avLst/>
          </a:prstGeom>
        </p:spPr>
      </p:pic>
      <p:sp>
        <p:nvSpPr>
          <p:cNvPr id="2" name="Title 1">
            <a:extLst>
              <a:ext uri="{FF2B5EF4-FFF2-40B4-BE49-F238E27FC236}">
                <a16:creationId xmlns:a16="http://schemas.microsoft.com/office/drawing/2014/main" id="{7F9BC06D-BC1D-A841-ABBE-9DB03EED3E3C}"/>
              </a:ext>
            </a:extLst>
          </p:cNvPr>
          <p:cNvSpPr>
            <a:spLocks noGrp="1"/>
          </p:cNvSpPr>
          <p:nvPr>
            <p:ph type="title" hasCustomPrompt="1"/>
          </p:nvPr>
        </p:nvSpPr>
        <p:spPr>
          <a:xfrm>
            <a:off x="576404" y="4680365"/>
            <a:ext cx="10515600" cy="650460"/>
          </a:xfrm>
        </p:spPr>
        <p:txBody>
          <a:bodyPr anchor="ctr">
            <a:normAutofit/>
          </a:bodyPr>
          <a:lstStyle>
            <a:lvl1pPr algn="ctr">
              <a:defRPr sz="3500">
                <a:solidFill>
                  <a:schemeClr val="tx2"/>
                </a:solidFill>
              </a:defRPr>
            </a:lvl1pPr>
          </a:lstStyle>
          <a:p>
            <a:r>
              <a:rPr lang="en-US"/>
              <a:t>CLICK TO EDIT MASTER TITLE STYLE</a:t>
            </a:r>
          </a:p>
        </p:txBody>
      </p:sp>
      <p:sp>
        <p:nvSpPr>
          <p:cNvPr id="3" name="Text Placeholder 2">
            <a:extLst>
              <a:ext uri="{FF2B5EF4-FFF2-40B4-BE49-F238E27FC236}">
                <a16:creationId xmlns:a16="http://schemas.microsoft.com/office/drawing/2014/main" id="{D27F0D0D-435D-F047-8AB4-BF884E34321E}"/>
              </a:ext>
            </a:extLst>
          </p:cNvPr>
          <p:cNvSpPr>
            <a:spLocks noGrp="1"/>
          </p:cNvSpPr>
          <p:nvPr>
            <p:ph type="body" idx="1"/>
          </p:nvPr>
        </p:nvSpPr>
        <p:spPr>
          <a:xfrm>
            <a:off x="576404" y="5357813"/>
            <a:ext cx="10515600" cy="649795"/>
          </a:xfrm>
        </p:spPr>
        <p:txBody>
          <a:bodyPr>
            <a:normAutofit/>
          </a:bodyPr>
          <a:lstStyle>
            <a:lvl1pPr marL="0" indent="0" algn="ctr">
              <a:buNone/>
              <a:defRPr sz="1500" b="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grpSp>
        <p:nvGrpSpPr>
          <p:cNvPr id="5" name="Group 4">
            <a:extLst>
              <a:ext uri="{FF2B5EF4-FFF2-40B4-BE49-F238E27FC236}">
                <a16:creationId xmlns:a16="http://schemas.microsoft.com/office/drawing/2014/main" id="{0441BE1C-3201-8046-98E6-0BD7F4CDBA8F}"/>
              </a:ext>
            </a:extLst>
          </p:cNvPr>
          <p:cNvGrpSpPr/>
          <p:nvPr userDrawn="1"/>
        </p:nvGrpSpPr>
        <p:grpSpPr>
          <a:xfrm>
            <a:off x="5139588" y="3826730"/>
            <a:ext cx="1389232" cy="571004"/>
            <a:chOff x="533634" y="3826730"/>
            <a:chExt cx="1389232" cy="571004"/>
          </a:xfrm>
        </p:grpSpPr>
        <p:sp>
          <p:nvSpPr>
            <p:cNvPr id="4" name="Triangle 3">
              <a:extLst>
                <a:ext uri="{FF2B5EF4-FFF2-40B4-BE49-F238E27FC236}">
                  <a16:creationId xmlns:a16="http://schemas.microsoft.com/office/drawing/2014/main" id="{3E56D646-B424-2849-A409-37161785DE3A}"/>
                </a:ext>
              </a:extLst>
            </p:cNvPr>
            <p:cNvSpPr/>
            <p:nvPr userDrawn="1"/>
          </p:nvSpPr>
          <p:spPr>
            <a:xfrm>
              <a:off x="576404" y="3826730"/>
              <a:ext cx="1341169" cy="35950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A00ADD1C-3B38-2344-A3D1-7BEE069954D3}"/>
                </a:ext>
              </a:extLst>
            </p:cNvPr>
            <p:cNvGrpSpPr/>
            <p:nvPr userDrawn="1"/>
          </p:nvGrpSpPr>
          <p:grpSpPr>
            <a:xfrm rot="16200000">
              <a:off x="1048758" y="3523627"/>
              <a:ext cx="358983" cy="1389232"/>
              <a:chOff x="10819113" y="-279033"/>
              <a:chExt cx="990401" cy="3832766"/>
            </a:xfrm>
            <a:solidFill>
              <a:schemeClr val="bg2"/>
            </a:solidFill>
          </p:grpSpPr>
          <p:sp>
            <p:nvSpPr>
              <p:cNvPr id="9" name="Trapezoid 23">
                <a:extLst>
                  <a:ext uri="{FF2B5EF4-FFF2-40B4-BE49-F238E27FC236}">
                    <a16:creationId xmlns:a16="http://schemas.microsoft.com/office/drawing/2014/main" id="{5CFDE20B-E499-7D41-B026-27990CE9ED6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 name="Trapezoid 21">
                <a:extLst>
                  <a:ext uri="{FF2B5EF4-FFF2-40B4-BE49-F238E27FC236}">
                    <a16:creationId xmlns:a16="http://schemas.microsoft.com/office/drawing/2014/main" id="{9CCEA59B-DDF9-8D49-9657-BAA2D10A515D}"/>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pic>
        <p:nvPicPr>
          <p:cNvPr id="13" name="Picture 12" descr="Icon&#10;&#10;Description automatically generated">
            <a:extLst>
              <a:ext uri="{FF2B5EF4-FFF2-40B4-BE49-F238E27FC236}">
                <a16:creationId xmlns:a16="http://schemas.microsoft.com/office/drawing/2014/main" id="{837D6987-A703-674D-89B7-277E5FDDA2FC}"/>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4993797" y="6242394"/>
            <a:ext cx="1678399" cy="292608"/>
          </a:xfrm>
          <a:prstGeom prst="rect">
            <a:avLst/>
          </a:prstGeom>
        </p:spPr>
      </p:pic>
    </p:spTree>
    <p:extLst>
      <p:ext uri="{BB962C8B-B14F-4D97-AF65-F5344CB8AC3E}">
        <p14:creationId xmlns:p14="http://schemas.microsoft.com/office/powerpoint/2010/main" val="4907711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16_Blank">
    <p:spTree>
      <p:nvGrpSpPr>
        <p:cNvPr id="1" name=""/>
        <p:cNvGrpSpPr/>
        <p:nvPr/>
      </p:nvGrpSpPr>
      <p:grpSpPr>
        <a:xfrm>
          <a:off x="0" y="0"/>
          <a:ext cx="0" cy="0"/>
          <a:chOff x="0" y="0"/>
          <a:chExt cx="0" cy="0"/>
        </a:xfrm>
      </p:grpSpPr>
      <p:sp>
        <p:nvSpPr>
          <p:cNvPr id="10" name="Slide Number Placeholder 3">
            <a:extLst>
              <a:ext uri="{FF2B5EF4-FFF2-40B4-BE49-F238E27FC236}">
                <a16:creationId xmlns:a16="http://schemas.microsoft.com/office/drawing/2014/main" id="{51D0E6C2-2606-7849-914A-246AEE20BDB2}"/>
              </a:ext>
            </a:extLst>
          </p:cNvPr>
          <p:cNvSpPr>
            <a:spLocks noGrp="1"/>
          </p:cNvSpPr>
          <p:nvPr>
            <p:ph type="sldNum" sz="quarter" idx="12"/>
          </p:nvPr>
        </p:nvSpPr>
        <p:spPr>
          <a:xfrm>
            <a:off x="9238129" y="6492874"/>
            <a:ext cx="2743200" cy="365125"/>
          </a:xfrm>
        </p:spPr>
        <p:txBody>
          <a:bodyPr/>
          <a:lstStyle/>
          <a:p>
            <a:fld id="{13B88A40-E78F-6746-87E4-E178EA71B0DC}" type="slidenum">
              <a:rPr lang="en-US" smtClean="0"/>
              <a:t>‹#›</a:t>
            </a:fld>
            <a:endParaRPr lang="en-US"/>
          </a:p>
        </p:txBody>
      </p:sp>
      <p:sp>
        <p:nvSpPr>
          <p:cNvPr id="11" name="Footer Placeholder 4">
            <a:extLst>
              <a:ext uri="{FF2B5EF4-FFF2-40B4-BE49-F238E27FC236}">
                <a16:creationId xmlns:a16="http://schemas.microsoft.com/office/drawing/2014/main" id="{ABD831F4-3D6B-4148-BF59-12CFF87C8FC4}"/>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2" name="Group 11">
            <a:extLst>
              <a:ext uri="{FF2B5EF4-FFF2-40B4-BE49-F238E27FC236}">
                <a16:creationId xmlns:a16="http://schemas.microsoft.com/office/drawing/2014/main" id="{FF960A84-2024-0B4E-BD39-7ABF375FB225}"/>
              </a:ext>
            </a:extLst>
          </p:cNvPr>
          <p:cNvGrpSpPr/>
          <p:nvPr userDrawn="1"/>
        </p:nvGrpSpPr>
        <p:grpSpPr>
          <a:xfrm>
            <a:off x="704493" y="2259377"/>
            <a:ext cx="10672344" cy="1361528"/>
            <a:chOff x="704493" y="2259377"/>
            <a:chExt cx="10672344" cy="1361528"/>
          </a:xfrm>
        </p:grpSpPr>
        <p:grpSp>
          <p:nvGrpSpPr>
            <p:cNvPr id="13" name="Group 12">
              <a:extLst>
                <a:ext uri="{FF2B5EF4-FFF2-40B4-BE49-F238E27FC236}">
                  <a16:creationId xmlns:a16="http://schemas.microsoft.com/office/drawing/2014/main" id="{C8AE5655-7F05-2E4C-A25F-0C143431F861}"/>
                </a:ext>
              </a:extLst>
            </p:cNvPr>
            <p:cNvGrpSpPr/>
            <p:nvPr userDrawn="1"/>
          </p:nvGrpSpPr>
          <p:grpSpPr>
            <a:xfrm>
              <a:off x="704493" y="2259377"/>
              <a:ext cx="346362" cy="1340390"/>
              <a:chOff x="10819113" y="-279033"/>
              <a:chExt cx="990401" cy="3832766"/>
            </a:xfrm>
            <a:solidFill>
              <a:schemeClr val="bg2"/>
            </a:solidFill>
          </p:grpSpPr>
          <p:sp>
            <p:nvSpPr>
              <p:cNvPr id="16" name="Trapezoid 23">
                <a:extLst>
                  <a:ext uri="{FF2B5EF4-FFF2-40B4-BE49-F238E27FC236}">
                    <a16:creationId xmlns:a16="http://schemas.microsoft.com/office/drawing/2014/main" id="{4808CF1A-F006-A94E-9EF4-90AA80226CBB}"/>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apezoid 21">
                <a:extLst>
                  <a:ext uri="{FF2B5EF4-FFF2-40B4-BE49-F238E27FC236}">
                    <a16:creationId xmlns:a16="http://schemas.microsoft.com/office/drawing/2014/main" id="{FAB4A81C-F833-2746-8ACB-B102C3DD6904}"/>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a:extLst>
                <a:ext uri="{FF2B5EF4-FFF2-40B4-BE49-F238E27FC236}">
                  <a16:creationId xmlns:a16="http://schemas.microsoft.com/office/drawing/2014/main" id="{C0D72F65-54C6-F941-9946-9C2DF4D3BAF7}"/>
                </a:ext>
              </a:extLst>
            </p:cNvPr>
            <p:cNvSpPr txBox="1"/>
            <p:nvPr userDrawn="1"/>
          </p:nvSpPr>
          <p:spPr>
            <a:xfrm>
              <a:off x="1303489" y="2605242"/>
              <a:ext cx="10073348" cy="646331"/>
            </a:xfrm>
            <a:prstGeom prst="rect">
              <a:avLst/>
            </a:prstGeom>
            <a:noFill/>
          </p:spPr>
          <p:txBody>
            <a:bodyPr wrap="square" rtlCol="0">
              <a:spAutoFit/>
            </a:bodyPr>
            <a:lstStyle/>
            <a:p>
              <a:r>
                <a:rPr lang="es-AR" sz="3600" b="1">
                  <a:solidFill>
                    <a:schemeClr val="tx2"/>
                  </a:solidFill>
                </a:rPr>
                <a:t>CHOOSE ONE THANK YOU SLIDE</a:t>
              </a:r>
            </a:p>
          </p:txBody>
        </p:sp>
        <p:sp>
          <p:nvSpPr>
            <p:cNvPr id="15" name="Rectangle 14">
              <a:extLst>
                <a:ext uri="{FF2B5EF4-FFF2-40B4-BE49-F238E27FC236}">
                  <a16:creationId xmlns:a16="http://schemas.microsoft.com/office/drawing/2014/main" id="{5053B774-A546-E54B-9629-1E35F4F997AF}"/>
                </a:ext>
              </a:extLst>
            </p:cNvPr>
            <p:cNvSpPr/>
            <p:nvPr userDrawn="1"/>
          </p:nvSpPr>
          <p:spPr>
            <a:xfrm>
              <a:off x="1303488" y="3251573"/>
              <a:ext cx="9360967" cy="369332"/>
            </a:xfrm>
            <a:prstGeom prst="rect">
              <a:avLst/>
            </a:prstGeom>
          </p:spPr>
          <p:txBody>
            <a:bodyPr wrap="square">
              <a:spAutoFit/>
            </a:bodyPr>
            <a:lstStyle/>
            <a:p>
              <a:r>
                <a:rPr lang="en-US" sz="1800" b="1">
                  <a:solidFill>
                    <a:schemeClr val="accent1"/>
                  </a:solidFill>
                </a:rPr>
                <a:t>FOR ADDITIONAL IMAGES, PLEASE VISIT THE JABIL BRAND PORTAL </a:t>
              </a:r>
            </a:p>
          </p:txBody>
        </p:sp>
      </p:grpSp>
    </p:spTree>
    <p:extLst>
      <p:ext uri="{BB962C8B-B14F-4D97-AF65-F5344CB8AC3E}">
        <p14:creationId xmlns:p14="http://schemas.microsoft.com/office/powerpoint/2010/main" val="29854813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0_Blank">
    <p:spTree>
      <p:nvGrpSpPr>
        <p:cNvPr id="1" name=""/>
        <p:cNvGrpSpPr/>
        <p:nvPr/>
      </p:nvGrpSpPr>
      <p:grpSpPr>
        <a:xfrm>
          <a:off x="0" y="0"/>
          <a:ext cx="0" cy="0"/>
          <a:chOff x="0" y="0"/>
          <a:chExt cx="0" cy="0"/>
        </a:xfrm>
      </p:grpSpPr>
      <p:sp>
        <p:nvSpPr>
          <p:cNvPr id="10" name="Slide Number Placeholder 3">
            <a:extLst>
              <a:ext uri="{FF2B5EF4-FFF2-40B4-BE49-F238E27FC236}">
                <a16:creationId xmlns:a16="http://schemas.microsoft.com/office/drawing/2014/main" id="{85E9ED8F-4F2A-3C47-B58F-743FEBACA6C7}"/>
              </a:ext>
            </a:extLst>
          </p:cNvPr>
          <p:cNvSpPr>
            <a:spLocks noGrp="1"/>
          </p:cNvSpPr>
          <p:nvPr>
            <p:ph type="sldNum" sz="quarter" idx="12"/>
          </p:nvPr>
        </p:nvSpPr>
        <p:spPr>
          <a:xfrm>
            <a:off x="9238129" y="6492874"/>
            <a:ext cx="2743200" cy="365125"/>
          </a:xfrm>
        </p:spPr>
        <p:txBody>
          <a:bodyPr/>
          <a:lstStyle/>
          <a:p>
            <a:fld id="{13B88A40-E78F-6746-87E4-E178EA71B0DC}" type="slidenum">
              <a:rPr lang="en-US" smtClean="0"/>
              <a:t>‹#›</a:t>
            </a:fld>
            <a:endParaRPr lang="en-US"/>
          </a:p>
        </p:txBody>
      </p:sp>
      <p:sp>
        <p:nvSpPr>
          <p:cNvPr id="11" name="Footer Placeholder 4">
            <a:extLst>
              <a:ext uri="{FF2B5EF4-FFF2-40B4-BE49-F238E27FC236}">
                <a16:creationId xmlns:a16="http://schemas.microsoft.com/office/drawing/2014/main" id="{362E5BAD-1AEA-884A-A509-9A4CF459D015}"/>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2" name="Group 11">
            <a:extLst>
              <a:ext uri="{FF2B5EF4-FFF2-40B4-BE49-F238E27FC236}">
                <a16:creationId xmlns:a16="http://schemas.microsoft.com/office/drawing/2014/main" id="{9560E49F-CF63-6346-8F10-2CA2C5EEE6D2}"/>
              </a:ext>
            </a:extLst>
          </p:cNvPr>
          <p:cNvGrpSpPr/>
          <p:nvPr userDrawn="1"/>
        </p:nvGrpSpPr>
        <p:grpSpPr>
          <a:xfrm>
            <a:off x="704493" y="2259377"/>
            <a:ext cx="10672344" cy="1340390"/>
            <a:chOff x="704493" y="2259377"/>
            <a:chExt cx="10672344" cy="1340390"/>
          </a:xfrm>
        </p:grpSpPr>
        <p:grpSp>
          <p:nvGrpSpPr>
            <p:cNvPr id="13" name="Group 12">
              <a:extLst>
                <a:ext uri="{FF2B5EF4-FFF2-40B4-BE49-F238E27FC236}">
                  <a16:creationId xmlns:a16="http://schemas.microsoft.com/office/drawing/2014/main" id="{6CFB0830-53C0-3548-B3D1-34B385003A33}"/>
                </a:ext>
              </a:extLst>
            </p:cNvPr>
            <p:cNvGrpSpPr/>
            <p:nvPr userDrawn="1"/>
          </p:nvGrpSpPr>
          <p:grpSpPr>
            <a:xfrm>
              <a:off x="704493" y="2259377"/>
              <a:ext cx="346362" cy="1340390"/>
              <a:chOff x="10819113" y="-279033"/>
              <a:chExt cx="990401" cy="3832766"/>
            </a:xfrm>
            <a:solidFill>
              <a:schemeClr val="bg2"/>
            </a:solidFill>
          </p:grpSpPr>
          <p:sp>
            <p:nvSpPr>
              <p:cNvPr id="15" name="Trapezoid 23">
                <a:extLst>
                  <a:ext uri="{FF2B5EF4-FFF2-40B4-BE49-F238E27FC236}">
                    <a16:creationId xmlns:a16="http://schemas.microsoft.com/office/drawing/2014/main" id="{4FE4CB6B-B3F9-0940-B6A2-B5A67D6E6655}"/>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rapezoid 21">
                <a:extLst>
                  <a:ext uri="{FF2B5EF4-FFF2-40B4-BE49-F238E27FC236}">
                    <a16:creationId xmlns:a16="http://schemas.microsoft.com/office/drawing/2014/main" id="{4FC99C3B-F883-014D-8BF4-041DD9092E76}"/>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a:extLst>
                <a:ext uri="{FF2B5EF4-FFF2-40B4-BE49-F238E27FC236}">
                  <a16:creationId xmlns:a16="http://schemas.microsoft.com/office/drawing/2014/main" id="{A34F05DE-4101-A346-AB1C-EAB76634CB60}"/>
                </a:ext>
              </a:extLst>
            </p:cNvPr>
            <p:cNvSpPr txBox="1"/>
            <p:nvPr userDrawn="1"/>
          </p:nvSpPr>
          <p:spPr>
            <a:xfrm>
              <a:off x="1303489" y="2505670"/>
              <a:ext cx="10073348" cy="923330"/>
            </a:xfrm>
            <a:prstGeom prst="rect">
              <a:avLst/>
            </a:prstGeom>
            <a:noFill/>
          </p:spPr>
          <p:txBody>
            <a:bodyPr wrap="square" rtlCol="0">
              <a:spAutoFit/>
            </a:bodyPr>
            <a:lstStyle/>
            <a:p>
              <a:r>
                <a:rPr lang="en-US" sz="3600" b="1">
                  <a:solidFill>
                    <a:schemeClr val="tx2"/>
                  </a:solidFill>
                </a:rPr>
                <a:t>CHOOSE ONE HEADER STYLE </a:t>
              </a:r>
              <a:br>
                <a:rPr lang="en-US" sz="2800" b="1">
                  <a:solidFill>
                    <a:schemeClr val="tx2"/>
                  </a:solidFill>
                </a:rPr>
              </a:br>
              <a:r>
                <a:rPr lang="en-US" sz="1800" b="0">
                  <a:solidFill>
                    <a:schemeClr val="accent1"/>
                  </a:solidFill>
                </a:rPr>
                <a:t>SEE SLIDE LAYOUT LIBRARY WITH THE MATCHING HEADER STYLE FOR LAYOUT SUGGESTIONS</a:t>
              </a:r>
            </a:p>
          </p:txBody>
        </p:sp>
      </p:grpSp>
    </p:spTree>
    <p:extLst>
      <p:ext uri="{BB962C8B-B14F-4D97-AF65-F5344CB8AC3E}">
        <p14:creationId xmlns:p14="http://schemas.microsoft.com/office/powerpoint/2010/main" val="4306382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17" name="Slide Number Placeholder 3">
            <a:extLst>
              <a:ext uri="{FF2B5EF4-FFF2-40B4-BE49-F238E27FC236}">
                <a16:creationId xmlns:a16="http://schemas.microsoft.com/office/drawing/2014/main" id="{43D58331-1A9A-B34B-A44B-BE029F76FBF9}"/>
              </a:ext>
            </a:extLst>
          </p:cNvPr>
          <p:cNvSpPr>
            <a:spLocks noGrp="1"/>
          </p:cNvSpPr>
          <p:nvPr>
            <p:ph type="sldNum" sz="quarter" idx="12"/>
          </p:nvPr>
        </p:nvSpPr>
        <p:spPr>
          <a:xfrm>
            <a:off x="9238129" y="6492874"/>
            <a:ext cx="2743200" cy="365125"/>
          </a:xfrm>
        </p:spPr>
        <p:txBody>
          <a:bodyPr/>
          <a:lstStyle/>
          <a:p>
            <a:fld id="{13B88A40-E78F-6746-87E4-E178EA71B0DC}" type="slidenum">
              <a:rPr lang="en-US" smtClean="0"/>
              <a:t>‹#›</a:t>
            </a:fld>
            <a:endParaRPr lang="en-US"/>
          </a:p>
        </p:txBody>
      </p:sp>
      <p:sp>
        <p:nvSpPr>
          <p:cNvPr id="18" name="Footer Placeholder 4">
            <a:extLst>
              <a:ext uri="{FF2B5EF4-FFF2-40B4-BE49-F238E27FC236}">
                <a16:creationId xmlns:a16="http://schemas.microsoft.com/office/drawing/2014/main" id="{09ECEE64-692A-5140-8DED-C4690119AC3E}"/>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9" name="Group 18">
            <a:extLst>
              <a:ext uri="{FF2B5EF4-FFF2-40B4-BE49-F238E27FC236}">
                <a16:creationId xmlns:a16="http://schemas.microsoft.com/office/drawing/2014/main" id="{806A09CA-B19D-8040-85FD-FEF93AB27741}"/>
              </a:ext>
            </a:extLst>
          </p:cNvPr>
          <p:cNvGrpSpPr/>
          <p:nvPr userDrawn="1"/>
        </p:nvGrpSpPr>
        <p:grpSpPr>
          <a:xfrm>
            <a:off x="704493" y="2259377"/>
            <a:ext cx="11182706" cy="1361528"/>
            <a:chOff x="704493" y="2259377"/>
            <a:chExt cx="11182706" cy="1361528"/>
          </a:xfrm>
        </p:grpSpPr>
        <p:grpSp>
          <p:nvGrpSpPr>
            <p:cNvPr id="20" name="Group 19">
              <a:extLst>
                <a:ext uri="{FF2B5EF4-FFF2-40B4-BE49-F238E27FC236}">
                  <a16:creationId xmlns:a16="http://schemas.microsoft.com/office/drawing/2014/main" id="{F7F52E25-BA21-7944-80AC-03FB2A112E2D}"/>
                </a:ext>
              </a:extLst>
            </p:cNvPr>
            <p:cNvGrpSpPr/>
            <p:nvPr userDrawn="1"/>
          </p:nvGrpSpPr>
          <p:grpSpPr>
            <a:xfrm>
              <a:off x="704493" y="2259377"/>
              <a:ext cx="346362" cy="1340390"/>
              <a:chOff x="10819113" y="-279033"/>
              <a:chExt cx="990401" cy="3832766"/>
            </a:xfrm>
            <a:solidFill>
              <a:schemeClr val="bg2"/>
            </a:solidFill>
          </p:grpSpPr>
          <p:sp>
            <p:nvSpPr>
              <p:cNvPr id="23" name="Trapezoid 23">
                <a:extLst>
                  <a:ext uri="{FF2B5EF4-FFF2-40B4-BE49-F238E27FC236}">
                    <a16:creationId xmlns:a16="http://schemas.microsoft.com/office/drawing/2014/main" id="{7BCB0728-5E0C-FC4C-888E-711399C6063C}"/>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rapezoid 21">
                <a:extLst>
                  <a:ext uri="{FF2B5EF4-FFF2-40B4-BE49-F238E27FC236}">
                    <a16:creationId xmlns:a16="http://schemas.microsoft.com/office/drawing/2014/main" id="{F537C509-E5EE-234D-900F-025A4125DF80}"/>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TextBox 20">
              <a:extLst>
                <a:ext uri="{FF2B5EF4-FFF2-40B4-BE49-F238E27FC236}">
                  <a16:creationId xmlns:a16="http://schemas.microsoft.com/office/drawing/2014/main" id="{566565C8-CDA9-FC47-B4DF-9A9FD6123993}"/>
                </a:ext>
              </a:extLst>
            </p:cNvPr>
            <p:cNvSpPr txBox="1"/>
            <p:nvPr userDrawn="1"/>
          </p:nvSpPr>
          <p:spPr>
            <a:xfrm>
              <a:off x="1303488" y="2605242"/>
              <a:ext cx="10583711" cy="646331"/>
            </a:xfrm>
            <a:prstGeom prst="rect">
              <a:avLst/>
            </a:prstGeom>
            <a:noFill/>
          </p:spPr>
          <p:txBody>
            <a:bodyPr wrap="square" rtlCol="0">
              <a:spAutoFit/>
            </a:bodyPr>
            <a:lstStyle/>
            <a:p>
              <a:r>
                <a:rPr lang="en-US" sz="3600" b="1">
                  <a:solidFill>
                    <a:schemeClr val="tx2"/>
                  </a:solidFill>
                </a:rPr>
                <a:t>CHOOSE FROM THE FOLLOWING STOCK SLIDES</a:t>
              </a:r>
            </a:p>
          </p:txBody>
        </p:sp>
        <p:sp>
          <p:nvSpPr>
            <p:cNvPr id="22" name="Rectangle 21">
              <a:extLst>
                <a:ext uri="{FF2B5EF4-FFF2-40B4-BE49-F238E27FC236}">
                  <a16:creationId xmlns:a16="http://schemas.microsoft.com/office/drawing/2014/main" id="{A05B5D9B-9CE4-5B46-BB31-F047EB3D3A75}"/>
                </a:ext>
              </a:extLst>
            </p:cNvPr>
            <p:cNvSpPr/>
            <p:nvPr userDrawn="1"/>
          </p:nvSpPr>
          <p:spPr>
            <a:xfrm>
              <a:off x="1303488" y="3251573"/>
              <a:ext cx="10229751" cy="369332"/>
            </a:xfrm>
            <a:prstGeom prst="rect">
              <a:avLst/>
            </a:prstGeom>
          </p:spPr>
          <p:txBody>
            <a:bodyPr wrap="square">
              <a:spAutoFit/>
            </a:bodyPr>
            <a:lstStyle/>
            <a:p>
              <a:r>
                <a:rPr lang="en-US" sz="1800" b="1" kern="1200">
                  <a:solidFill>
                    <a:schemeClr val="accent1"/>
                  </a:solidFill>
                  <a:effectLst/>
                  <a:latin typeface="+mn-lt"/>
                  <a:ea typeface="+mn-ea"/>
                  <a:cs typeface="+mn-cs"/>
                </a:rPr>
                <a:t>THE FOLLOWING SLIDES HAVE BEEN CREATED FOR OPTIONAL USE IN YOUR PRESENTATIONS </a:t>
              </a:r>
            </a:p>
          </p:txBody>
        </p:sp>
      </p:grpSp>
    </p:spTree>
    <p:extLst>
      <p:ext uri="{BB962C8B-B14F-4D97-AF65-F5344CB8AC3E}">
        <p14:creationId xmlns:p14="http://schemas.microsoft.com/office/powerpoint/2010/main" val="34836729"/>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theme" Target="../theme/theme1.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18" Type="http://schemas.openxmlformats.org/officeDocument/2006/relationships/slideLayout" Target="../slideLayouts/slideLayout60.xml"/><Relationship Id="rId3" Type="http://schemas.openxmlformats.org/officeDocument/2006/relationships/slideLayout" Target="../slideLayouts/slideLayout45.xml"/><Relationship Id="rId21" Type="http://schemas.openxmlformats.org/officeDocument/2006/relationships/theme" Target="../theme/theme2.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17" Type="http://schemas.openxmlformats.org/officeDocument/2006/relationships/slideLayout" Target="../slideLayouts/slideLayout59.xml"/><Relationship Id="rId2" Type="http://schemas.openxmlformats.org/officeDocument/2006/relationships/slideLayout" Target="../slideLayouts/slideLayout44.xml"/><Relationship Id="rId16" Type="http://schemas.openxmlformats.org/officeDocument/2006/relationships/slideLayout" Target="../slideLayouts/slideLayout58.xml"/><Relationship Id="rId20" Type="http://schemas.openxmlformats.org/officeDocument/2006/relationships/slideLayout" Target="../slideLayouts/slideLayout62.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5" Type="http://schemas.openxmlformats.org/officeDocument/2006/relationships/slideLayout" Target="../slideLayouts/slideLayout57.xml"/><Relationship Id="rId10" Type="http://schemas.openxmlformats.org/officeDocument/2006/relationships/slideLayout" Target="../slideLayouts/slideLayout52.xml"/><Relationship Id="rId19" Type="http://schemas.openxmlformats.org/officeDocument/2006/relationships/slideLayout" Target="../slideLayouts/slideLayout61.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slideLayout" Target="../slideLayouts/slideLayout5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C48388D-3253-6049-B4D6-7D19437A24D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C1DAF1E-99CD-E44D-ACED-77F420DD48D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32FCAB8F-A782-EF4B-973B-A648135F89CE}"/>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sp>
        <p:nvSpPr>
          <p:cNvPr id="6" name="Slide Number Placeholder 5">
            <a:extLst>
              <a:ext uri="{FF2B5EF4-FFF2-40B4-BE49-F238E27FC236}">
                <a16:creationId xmlns:a16="http://schemas.microsoft.com/office/drawing/2014/main" id="{D6D50D79-76F2-124D-80C6-8A6675A24D86}"/>
              </a:ext>
            </a:extLst>
          </p:cNvPr>
          <p:cNvSpPr>
            <a:spLocks noGrp="1"/>
          </p:cNvSpPr>
          <p:nvPr>
            <p:ph type="sldNum" sz="quarter" idx="4"/>
          </p:nvPr>
        </p:nvSpPr>
        <p:spPr>
          <a:xfrm>
            <a:off x="9238129" y="6492874"/>
            <a:ext cx="2743200" cy="365125"/>
          </a:xfrm>
          <a:prstGeom prst="rect">
            <a:avLst/>
          </a:prstGeom>
        </p:spPr>
        <p:txBody>
          <a:bodyPr vert="horz" lIns="91440" tIns="45720" rIns="91440" bIns="45720" rtlCol="0" anchor="ctr"/>
          <a:lstStyle>
            <a:lvl1pPr algn="r">
              <a:defRPr sz="900" b="1" i="0">
                <a:solidFill>
                  <a:schemeClr val="tx1">
                    <a:tint val="75000"/>
                  </a:schemeClr>
                </a:solidFill>
                <a:latin typeface="Century Gothic" panose="020B0502020202020204" pitchFamily="34" charset="0"/>
              </a:defRPr>
            </a:lvl1pPr>
          </a:lstStyle>
          <a:p>
            <a:fld id="{13B88A40-E78F-6746-87E4-E178EA71B0DC}" type="slidenum">
              <a:rPr lang="en-US" smtClean="0"/>
              <a:pPr/>
              <a:t>‹#›</a:t>
            </a:fld>
            <a:endParaRPr lang="en-US"/>
          </a:p>
        </p:txBody>
      </p:sp>
    </p:spTree>
    <p:extLst>
      <p:ext uri="{BB962C8B-B14F-4D97-AF65-F5344CB8AC3E}">
        <p14:creationId xmlns:p14="http://schemas.microsoft.com/office/powerpoint/2010/main" val="148103614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 id="2147483683" r:id="rId22"/>
    <p:sldLayoutId id="2147483684" r:id="rId23"/>
    <p:sldLayoutId id="2147483685" r:id="rId24"/>
    <p:sldLayoutId id="2147483686" r:id="rId25"/>
    <p:sldLayoutId id="2147483687" r:id="rId26"/>
    <p:sldLayoutId id="2147483688" r:id="rId27"/>
    <p:sldLayoutId id="2147483689" r:id="rId28"/>
    <p:sldLayoutId id="2147483690" r:id="rId29"/>
    <p:sldLayoutId id="2147483691" r:id="rId30"/>
    <p:sldLayoutId id="2147483692" r:id="rId31"/>
    <p:sldLayoutId id="2147483693" r:id="rId32"/>
    <p:sldLayoutId id="2147483694" r:id="rId33"/>
    <p:sldLayoutId id="2147483695" r:id="rId34"/>
    <p:sldLayoutId id="2147483696" r:id="rId35"/>
    <p:sldLayoutId id="2147483697" r:id="rId36"/>
    <p:sldLayoutId id="2147483698" r:id="rId37"/>
    <p:sldLayoutId id="2147483699" r:id="rId38"/>
    <p:sldLayoutId id="2147483700" r:id="rId39"/>
    <p:sldLayoutId id="2147483701" r:id="rId40"/>
    <p:sldLayoutId id="2147483702" r:id="rId41"/>
    <p:sldLayoutId id="2147483703" r:id="rId42"/>
  </p:sldLayoutIdLst>
  <p:hf sldNum="0" hdr="0" ftr="0" dt="0"/>
  <p:txStyles>
    <p:titleStyle>
      <a:lvl1pPr algn="l" defTabSz="914400" rtl="0" eaLnBrk="1" latinLnBrk="0" hangingPunct="1">
        <a:lnSpc>
          <a:spcPct val="90000"/>
        </a:lnSpc>
        <a:spcBef>
          <a:spcPct val="0"/>
        </a:spcBef>
        <a:buNone/>
        <a:defRPr sz="3500" b="1" i="0" kern="1200">
          <a:solidFill>
            <a:schemeClr val="tx1"/>
          </a:solidFill>
          <a:latin typeface="Century Gothic" panose="020B0502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864">
          <p15:clr>
            <a:srgbClr val="F26B43"/>
          </p15:clr>
        </p15:guide>
        <p15:guide id="2" pos="36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C48388D-3253-6049-B4D6-7D19437A24DE}"/>
              </a:ext>
            </a:extLst>
          </p:cNvPr>
          <p:cNvSpPr>
            <a:spLocks noGrp="1"/>
          </p:cNvSpPr>
          <p:nvPr>
            <p:ph type="title"/>
          </p:nvPr>
        </p:nvSpPr>
        <p:spPr>
          <a:xfrm>
            <a:off x="444499" y="103360"/>
            <a:ext cx="11010898" cy="986828"/>
          </a:xfrm>
          <a:prstGeom prst="rect">
            <a:avLst/>
          </a:prstGeom>
        </p:spPr>
        <p:txBody>
          <a:bodyPr vert="horz" lIns="91440" tIns="45720" rIns="91440" bIns="45720" rtlCol="0" anchor="ctr">
            <a:normAutofit/>
          </a:bodyPr>
          <a:lstStyle/>
          <a:p>
            <a:endParaRPr lang="en-US" dirty="0"/>
          </a:p>
        </p:txBody>
      </p:sp>
      <p:sp>
        <p:nvSpPr>
          <p:cNvPr id="3" name="Text Placeholder 2">
            <a:extLst>
              <a:ext uri="{FF2B5EF4-FFF2-40B4-BE49-F238E27FC236}">
                <a16:creationId xmlns:a16="http://schemas.microsoft.com/office/drawing/2014/main" id="{1C1DAF1E-99CD-E44D-ACED-77F420DD48DF}"/>
              </a:ext>
            </a:extLst>
          </p:cNvPr>
          <p:cNvSpPr>
            <a:spLocks noGrp="1"/>
          </p:cNvSpPr>
          <p:nvPr>
            <p:ph type="body" idx="1"/>
          </p:nvPr>
        </p:nvSpPr>
        <p:spPr>
          <a:xfrm>
            <a:off x="444499" y="1303021"/>
            <a:ext cx="11010899" cy="4895900"/>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D6D50D79-76F2-124D-80C6-8A6675A24D86}"/>
              </a:ext>
            </a:extLst>
          </p:cNvPr>
          <p:cNvSpPr>
            <a:spLocks noGrp="1"/>
          </p:cNvSpPr>
          <p:nvPr>
            <p:ph type="sldNum" sz="quarter" idx="4"/>
          </p:nvPr>
        </p:nvSpPr>
        <p:spPr>
          <a:xfrm>
            <a:off x="9238129" y="6492874"/>
            <a:ext cx="2743200" cy="365125"/>
          </a:xfrm>
          <a:prstGeom prst="rect">
            <a:avLst/>
          </a:prstGeom>
        </p:spPr>
        <p:txBody>
          <a:bodyPr vert="horz" lIns="91440" tIns="45720" rIns="91440" bIns="45720" rtlCol="0" anchor="ctr"/>
          <a:lstStyle>
            <a:lvl1pPr algn="r">
              <a:defRPr sz="900" b="0" i="0">
                <a:solidFill>
                  <a:schemeClr val="tx1">
                    <a:tint val="75000"/>
                  </a:schemeClr>
                </a:solidFill>
                <a:latin typeface="Grandview" panose="020B0502040204020203" pitchFamily="34" charset="0"/>
              </a:defRPr>
            </a:lvl1pPr>
          </a:lstStyle>
          <a:p>
            <a:fld id="{13B88A40-E78F-6746-87E4-E178EA71B0DC}" type="slidenum">
              <a:rPr lang="en-US" smtClean="0"/>
              <a:pPr/>
              <a:t>‹#›</a:t>
            </a:fld>
            <a:endParaRPr lang="en-US" dirty="0"/>
          </a:p>
        </p:txBody>
      </p:sp>
    </p:spTree>
    <p:extLst>
      <p:ext uri="{BB962C8B-B14F-4D97-AF65-F5344CB8AC3E}">
        <p14:creationId xmlns:p14="http://schemas.microsoft.com/office/powerpoint/2010/main" val="3428598929"/>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 id="2147483762" r:id="rId12"/>
    <p:sldLayoutId id="2147483763" r:id="rId13"/>
    <p:sldLayoutId id="2147483764" r:id="rId14"/>
    <p:sldLayoutId id="2147483765" r:id="rId15"/>
    <p:sldLayoutId id="2147483766" r:id="rId16"/>
    <p:sldLayoutId id="2147483767" r:id="rId17"/>
    <p:sldLayoutId id="2147483768" r:id="rId18"/>
    <p:sldLayoutId id="2147483769" r:id="rId19"/>
    <p:sldLayoutId id="2147483770" r:id="rId20"/>
  </p:sldLayoutIdLst>
  <p:hf sldNum="0" hdr="0" ftr="0" dt="0"/>
  <p:txStyles>
    <p:titleStyle>
      <a:lvl1pPr algn="l" defTabSz="914400" rtl="0" eaLnBrk="1" latinLnBrk="0" hangingPunct="1">
        <a:lnSpc>
          <a:spcPct val="100000"/>
        </a:lnSpc>
        <a:spcBef>
          <a:spcPct val="0"/>
        </a:spcBef>
        <a:buNone/>
        <a:defRPr sz="3500" b="0" i="0" kern="1200">
          <a:solidFill>
            <a:schemeClr val="tx1"/>
          </a:solidFill>
          <a:latin typeface="Grandview" panose="020B0502040204020203" pitchFamily="34" charset="0"/>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1600" b="0" i="0" kern="1200">
          <a:solidFill>
            <a:schemeClr val="tx1"/>
          </a:solidFill>
          <a:latin typeface="Grandview" panose="020B0502040204020203" pitchFamily="34" charset="0"/>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1600" b="0" i="0" kern="1200">
          <a:solidFill>
            <a:schemeClr val="tx1"/>
          </a:solidFill>
          <a:latin typeface="Grandview" panose="020B0502040204020203" pitchFamily="34" charset="0"/>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600" b="0" i="0" kern="1200">
          <a:solidFill>
            <a:schemeClr val="tx1"/>
          </a:solidFill>
          <a:latin typeface="Grandview" panose="020B0502040204020203" pitchFamily="34" charset="0"/>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600" b="0" i="0" kern="1200">
          <a:solidFill>
            <a:schemeClr val="tx1"/>
          </a:solidFill>
          <a:latin typeface="Grandview" panose="020B0502040204020203" pitchFamily="34" charset="0"/>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600" b="0" i="0" kern="1200">
          <a:solidFill>
            <a:schemeClr val="tx1"/>
          </a:solidFill>
          <a:latin typeface="Grandview" panose="020B050204020402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0.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53.xml"/><Relationship Id="rId4" Type="http://schemas.openxmlformats.org/officeDocument/2006/relationships/image" Target="../media/image50.emf"/></Relationships>
</file>

<file path=ppt/slides/_rels/slide1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6.png"/><Relationship Id="rId1" Type="http://schemas.openxmlformats.org/officeDocument/2006/relationships/slideLayout" Target="../slideLayouts/slideLayout53.xml"/><Relationship Id="rId4" Type="http://schemas.openxmlformats.org/officeDocument/2006/relationships/image" Target="../media/image50.emf"/></Relationships>
</file>

<file path=ppt/slides/_rels/slide12.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image" Target="../media/image57.jpg"/><Relationship Id="rId1" Type="http://schemas.openxmlformats.org/officeDocument/2006/relationships/slideLayout" Target="../slideLayouts/slideLayout51.xml"/></Relationships>
</file>

<file path=ppt/slides/_rels/slide13.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image" Target="../media/image67.png"/><Relationship Id="rId1" Type="http://schemas.openxmlformats.org/officeDocument/2006/relationships/slideLayout" Target="../slideLayouts/slideLayout53.xml"/></Relationships>
</file>

<file path=ppt/slides/_rels/slide14.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image" Target="../media/image68.png"/><Relationship Id="rId1" Type="http://schemas.openxmlformats.org/officeDocument/2006/relationships/slideLayout" Target="../slideLayouts/slideLayout53.xml"/><Relationship Id="rId4" Type="http://schemas.openxmlformats.org/officeDocument/2006/relationships/image" Target="../media/image69.png"/></Relationships>
</file>

<file path=ppt/slides/_rels/slide15.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50.emf"/><Relationship Id="rId1" Type="http://schemas.openxmlformats.org/officeDocument/2006/relationships/slideLayout" Target="../slideLayouts/slideLayout53.xml"/><Relationship Id="rId5" Type="http://schemas.openxmlformats.org/officeDocument/2006/relationships/image" Target="../media/image72.png"/><Relationship Id="rId4" Type="http://schemas.openxmlformats.org/officeDocument/2006/relationships/image" Target="../media/image71.png"/></Relationships>
</file>

<file path=ppt/slides/_rels/slide16.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image" Target="../media/image73.png"/><Relationship Id="rId1" Type="http://schemas.openxmlformats.org/officeDocument/2006/relationships/slideLayout" Target="../slideLayouts/slideLayout53.xml"/></Relationships>
</file>

<file path=ppt/slides/_rels/slide17.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image" Target="../media/image74.png"/><Relationship Id="rId1" Type="http://schemas.openxmlformats.org/officeDocument/2006/relationships/slideLayout" Target="../slideLayouts/slideLayout53.xml"/><Relationship Id="rId4" Type="http://schemas.openxmlformats.org/officeDocument/2006/relationships/image" Target="../media/image75.png"/></Relationships>
</file>

<file path=ppt/slides/_rels/slide18.xml.rels><?xml version="1.0" encoding="UTF-8" standalone="yes"?>
<Relationships xmlns="http://schemas.openxmlformats.org/package/2006/relationships"><Relationship Id="rId2" Type="http://schemas.openxmlformats.org/officeDocument/2006/relationships/image" Target="../media/image50.emf"/><Relationship Id="rId1" Type="http://schemas.openxmlformats.org/officeDocument/2006/relationships/slideLayout" Target="../slideLayouts/slideLayout53.xml"/></Relationships>
</file>

<file path=ppt/slides/_rels/slide19.xml.rels><?xml version="1.0" encoding="UTF-8" standalone="yes"?>
<Relationships xmlns="http://schemas.openxmlformats.org/package/2006/relationships"><Relationship Id="rId3" Type="http://schemas.openxmlformats.org/officeDocument/2006/relationships/hyperlink" Target="https://www.jabil.com/about-us/supplier/supplier-collaboration.html" TargetMode="External"/><Relationship Id="rId2" Type="http://schemas.openxmlformats.org/officeDocument/2006/relationships/image" Target="../media/image50.emf"/><Relationship Id="rId1" Type="http://schemas.openxmlformats.org/officeDocument/2006/relationships/slideLayout" Target="../slideLayouts/slideLayout62.xml"/></Relationships>
</file>

<file path=ppt/slides/_rels/slide2.xml.rels><?xml version="1.0" encoding="UTF-8" standalone="yes"?>
<Relationships xmlns="http://schemas.openxmlformats.org/package/2006/relationships"><Relationship Id="rId2" Type="http://schemas.openxmlformats.org/officeDocument/2006/relationships/hyperlink" Target="https://www.jabil.com/about-us/supplier/supplier-collaboration.html" TargetMode="External"/><Relationship Id="rId1" Type="http://schemas.openxmlformats.org/officeDocument/2006/relationships/slideLayout" Target="../slideLayouts/slideLayout53.xml"/></Relationships>
</file>

<file path=ppt/slides/_rels/slide3.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hyperlink" Target="https://www.jabil.com/about-us/supplier/supplier-collaboration.html" TargetMode="External"/><Relationship Id="rId1" Type="http://schemas.openxmlformats.org/officeDocument/2006/relationships/slideLayout" Target="../slideLayouts/slideLayout53.xml"/></Relationships>
</file>

<file path=ppt/slides/_rels/slide4.xml.rels><?xml version="1.0" encoding="UTF-8" standalone="yes"?>
<Relationships xmlns="http://schemas.openxmlformats.org/package/2006/relationships"><Relationship Id="rId3" Type="http://schemas.openxmlformats.org/officeDocument/2006/relationships/hyperlink" Target="mailto:donotreply@e2open.com" TargetMode="External"/><Relationship Id="rId2" Type="http://schemas.openxmlformats.org/officeDocument/2006/relationships/hyperlink" Target="mailto:mailer@services.e2open.com" TargetMode="External"/><Relationship Id="rId1" Type="http://schemas.openxmlformats.org/officeDocument/2006/relationships/slideLayout" Target="../slideLayouts/slideLayout53.xml"/><Relationship Id="rId4" Type="http://schemas.openxmlformats.org/officeDocument/2006/relationships/image" Target="../media/image50.emf"/></Relationships>
</file>

<file path=ppt/slides/_rels/slide5.xml.rels><?xml version="1.0" encoding="UTF-8" standalone="yes"?>
<Relationships xmlns="http://schemas.openxmlformats.org/package/2006/relationships"><Relationship Id="rId3" Type="http://schemas.openxmlformats.org/officeDocument/2006/relationships/image" Target="../media/image52.png"/><Relationship Id="rId7" Type="http://schemas.openxmlformats.org/officeDocument/2006/relationships/image" Target="../media/image56.png"/><Relationship Id="rId2" Type="http://schemas.openxmlformats.org/officeDocument/2006/relationships/image" Target="../media/image51.png"/><Relationship Id="rId1" Type="http://schemas.openxmlformats.org/officeDocument/2006/relationships/slideLayout" Target="../slideLayouts/slideLayout53.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6.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image" Target="../media/image57.jpg"/><Relationship Id="rId1" Type="http://schemas.openxmlformats.org/officeDocument/2006/relationships/slideLayout" Target="../slideLayouts/slideLayout51.xml"/></Relationships>
</file>

<file path=ppt/slides/_rels/slide7.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image" Target="../media/image58.png"/><Relationship Id="rId1" Type="http://schemas.openxmlformats.org/officeDocument/2006/relationships/slideLayout" Target="../slideLayouts/slideLayout53.xml"/></Relationships>
</file>

<file path=ppt/slides/_rels/slide8.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53.xml"/><Relationship Id="rId4" Type="http://schemas.openxmlformats.org/officeDocument/2006/relationships/image" Target="../media/image50.emf"/></Relationships>
</file>

<file path=ppt/slides/_rels/slide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53.xml"/><Relationship Id="rId5" Type="http://schemas.openxmlformats.org/officeDocument/2006/relationships/image" Target="../media/image50.emf"/><Relationship Id="rId4" Type="http://schemas.openxmlformats.org/officeDocument/2006/relationships/image" Target="../media/image6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1">
            <a:extLst>
              <a:ext uri="{FF2B5EF4-FFF2-40B4-BE49-F238E27FC236}">
                <a16:creationId xmlns:a16="http://schemas.microsoft.com/office/drawing/2014/main" id="{447D1AC9-C4CD-E957-689E-3C18CCF929B3}"/>
              </a:ext>
            </a:extLst>
          </p:cNvPr>
          <p:cNvSpPr>
            <a:spLocks noGrp="1"/>
          </p:cNvSpPr>
          <p:nvPr>
            <p:ph type="body" idx="1"/>
          </p:nvPr>
        </p:nvSpPr>
        <p:spPr>
          <a:xfrm>
            <a:off x="578968" y="5493529"/>
            <a:ext cx="8360269" cy="929586"/>
          </a:xfrm>
        </p:spPr>
        <p:txBody>
          <a:bodyPr vert="horz" lIns="91440" tIns="45720" rIns="91440" bIns="45720" rtlCol="0" anchor="t">
            <a:normAutofit/>
          </a:bodyPr>
          <a:lstStyle/>
          <a:p>
            <a:r>
              <a:rPr lang="en-US" dirty="0">
                <a:latin typeface="Grandview"/>
              </a:rPr>
              <a:t>e2open Pasos &amp; Tips Proveedores Email-based</a:t>
            </a:r>
            <a:endParaRPr lang="en-US" dirty="0">
              <a:latin typeface="Grandview" panose="020B0502040204020203" pitchFamily="34" charset="0"/>
            </a:endParaRPr>
          </a:p>
        </p:txBody>
      </p:sp>
      <p:sp>
        <p:nvSpPr>
          <p:cNvPr id="2" name="Title 1">
            <a:extLst>
              <a:ext uri="{FF2B5EF4-FFF2-40B4-BE49-F238E27FC236}">
                <a16:creationId xmlns:a16="http://schemas.microsoft.com/office/drawing/2014/main" id="{9AC69A76-F1AE-CB48-8E21-F436A49A8D2D}"/>
              </a:ext>
            </a:extLst>
          </p:cNvPr>
          <p:cNvSpPr>
            <a:spLocks noGrp="1"/>
          </p:cNvSpPr>
          <p:nvPr>
            <p:ph type="title"/>
          </p:nvPr>
        </p:nvSpPr>
        <p:spPr>
          <a:xfrm>
            <a:off x="578968" y="4186238"/>
            <a:ext cx="8360269" cy="1054117"/>
          </a:xfrm>
        </p:spPr>
        <p:txBody>
          <a:bodyPr anchor="ctr">
            <a:normAutofit/>
          </a:bodyPr>
          <a:lstStyle/>
          <a:p>
            <a:r>
              <a:rPr lang="hu-HU" dirty="0">
                <a:latin typeface="Grandview" panose="020B0502040204020203" pitchFamily="34" charset="0"/>
              </a:rPr>
              <a:t>Supplier Order Collaboration</a:t>
            </a:r>
            <a:endParaRPr lang="en-US" dirty="0">
              <a:latin typeface="Grandview" panose="020B0502040204020203" pitchFamily="34" charset="0"/>
            </a:endParaRPr>
          </a:p>
        </p:txBody>
      </p:sp>
    </p:spTree>
    <p:extLst>
      <p:ext uri="{BB962C8B-B14F-4D97-AF65-F5344CB8AC3E}">
        <p14:creationId xmlns:p14="http://schemas.microsoft.com/office/powerpoint/2010/main" val="15028866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7AE275A-3283-A4FB-3D90-865B8726A564}"/>
              </a:ext>
            </a:extLst>
          </p:cNvPr>
          <p:cNvPicPr>
            <a:picLocks noChangeAspect="1"/>
          </p:cNvPicPr>
          <p:nvPr/>
        </p:nvPicPr>
        <p:blipFill>
          <a:blip r:embed="rId2"/>
          <a:stretch>
            <a:fillRect/>
          </a:stretch>
        </p:blipFill>
        <p:spPr>
          <a:xfrm>
            <a:off x="-15009" y="2871675"/>
            <a:ext cx="12192000" cy="2652433"/>
          </a:xfrm>
          <a:prstGeom prst="rect">
            <a:avLst/>
          </a:prstGeom>
        </p:spPr>
      </p:pic>
      <p:sp>
        <p:nvSpPr>
          <p:cNvPr id="5" name="Title 2">
            <a:extLst>
              <a:ext uri="{FF2B5EF4-FFF2-40B4-BE49-F238E27FC236}">
                <a16:creationId xmlns:a16="http://schemas.microsoft.com/office/drawing/2014/main" id="{3037C450-ECC3-1DB3-B846-87E535CE0FD6}"/>
              </a:ext>
            </a:extLst>
          </p:cNvPr>
          <p:cNvSpPr>
            <a:spLocks noGrp="1"/>
          </p:cNvSpPr>
          <p:nvPr>
            <p:ph type="title"/>
          </p:nvPr>
        </p:nvSpPr>
        <p:spPr/>
        <p:txBody>
          <a:bodyPr>
            <a:normAutofit fontScale="90000"/>
          </a:bodyPr>
          <a:lstStyle/>
          <a:p>
            <a:r>
              <a:rPr lang="hu-HU" dirty="0"/>
              <a:t>RESPUESTA DEL PROVEEDOR</a:t>
            </a:r>
            <a:r>
              <a:rPr lang="en-US" dirty="0"/>
              <a:t>|</a:t>
            </a:r>
            <a:r>
              <a:rPr lang="hu-HU" dirty="0"/>
              <a:t> SOLICITUD DE CANCELACIÓN</a:t>
            </a:r>
            <a:endParaRPr lang="en-US" dirty="0">
              <a:latin typeface="Grandview" panose="020B0502040204020203" pitchFamily="34" charset="0"/>
            </a:endParaRPr>
          </a:p>
        </p:txBody>
      </p:sp>
      <p:sp>
        <p:nvSpPr>
          <p:cNvPr id="6" name="TextBox 5">
            <a:extLst>
              <a:ext uri="{FF2B5EF4-FFF2-40B4-BE49-F238E27FC236}">
                <a16:creationId xmlns:a16="http://schemas.microsoft.com/office/drawing/2014/main" id="{A7A9EC55-DB0D-24CA-5E66-0218EEADDA60}"/>
              </a:ext>
            </a:extLst>
          </p:cNvPr>
          <p:cNvSpPr txBox="1"/>
          <p:nvPr/>
        </p:nvSpPr>
        <p:spPr>
          <a:xfrm>
            <a:off x="230470" y="1167535"/>
            <a:ext cx="11324659" cy="1940957"/>
          </a:xfrm>
          <a:prstGeom prst="round2DiagRect">
            <a:avLst/>
          </a:prstGeom>
        </p:spPr>
        <p:style>
          <a:lnRef idx="2">
            <a:schemeClr val="accent5"/>
          </a:lnRef>
          <a:fillRef idx="1">
            <a:schemeClr val="lt1"/>
          </a:fillRef>
          <a:effectRef idx="0">
            <a:schemeClr val="accent5"/>
          </a:effectRef>
          <a:fontRef idx="minor">
            <a:schemeClr val="dk1"/>
          </a:fontRef>
        </p:style>
        <p:txBody>
          <a:bodyPr wrap="square">
            <a:spAutoFit/>
          </a:bodyPr>
          <a:lstStyle/>
          <a:p>
            <a:r>
              <a:rPr lang="es-ES" sz="1200" dirty="0">
                <a:latin typeface="Grandview" panose="020B0502040204020203" pitchFamily="34" charset="0"/>
              </a:rPr>
              <a:t>En caso de solicitud de cancelación</a:t>
            </a:r>
            <a:r>
              <a:rPr lang="en-US" sz="1200" dirty="0">
                <a:latin typeface="Grandview" panose="020B0502040204020203" pitchFamily="34" charset="0"/>
              </a:rPr>
              <a:t>, s</a:t>
            </a:r>
            <a:r>
              <a:rPr lang="es-ES" sz="1200" dirty="0">
                <a:latin typeface="Grandview" panose="020B0502040204020203" pitchFamily="34" charset="0"/>
              </a:rPr>
              <a:t>e te pedirá que proporciones una respuesta a esta solicitud</a:t>
            </a:r>
            <a:r>
              <a:rPr lang="en-US" sz="1200" dirty="0">
                <a:latin typeface="Grandview" panose="020B0502040204020203" pitchFamily="34" charset="0"/>
              </a:rPr>
              <a:t>:</a:t>
            </a:r>
          </a:p>
          <a:p>
            <a:endParaRPr lang="en-US" sz="1200" dirty="0">
              <a:latin typeface="Grandview" panose="020B0502040204020203" pitchFamily="34" charset="0"/>
            </a:endParaRPr>
          </a:p>
          <a:p>
            <a:pPr marL="285750" indent="-285750">
              <a:buFont typeface="Wingdings" panose="05000000000000000000" pitchFamily="2" charset="2"/>
              <a:buChar char="Ø"/>
            </a:pPr>
            <a:r>
              <a:rPr lang="en-US" sz="1200" dirty="0">
                <a:solidFill>
                  <a:schemeClr val="tx1"/>
                </a:solidFill>
                <a:latin typeface="Grandview" panose="020B0502040204020203" pitchFamily="34" charset="0"/>
              </a:rPr>
              <a:t>En la </a:t>
            </a:r>
            <a:r>
              <a:rPr lang="en-US" sz="1200" dirty="0" err="1">
                <a:solidFill>
                  <a:schemeClr val="tx1"/>
                </a:solidFill>
                <a:latin typeface="Grandview" panose="020B0502040204020203" pitchFamily="34" charset="0"/>
              </a:rPr>
              <a:t>columna</a:t>
            </a:r>
            <a:r>
              <a:rPr lang="en-US" sz="1200" dirty="0">
                <a:solidFill>
                  <a:schemeClr val="tx1"/>
                </a:solidFill>
                <a:latin typeface="Grandview" panose="020B0502040204020203" pitchFamily="34" charset="0"/>
              </a:rPr>
              <a:t> </a:t>
            </a:r>
            <a:r>
              <a:rPr lang="en-US" sz="1200" u="sng" dirty="0">
                <a:solidFill>
                  <a:schemeClr val="tx1"/>
                </a:solidFill>
                <a:latin typeface="Grandview" panose="020B0502040204020203" pitchFamily="34" charset="0"/>
              </a:rPr>
              <a:t>Cancel Request</a:t>
            </a:r>
            <a:r>
              <a:rPr lang="en-US" sz="1200" dirty="0">
                <a:solidFill>
                  <a:schemeClr val="tx1"/>
                </a:solidFill>
                <a:latin typeface="Grandview" panose="020B0502040204020203" pitchFamily="34" charset="0"/>
              </a:rPr>
              <a:t> se </a:t>
            </a:r>
            <a:r>
              <a:rPr lang="en-US" sz="1200" dirty="0" err="1">
                <a:solidFill>
                  <a:schemeClr val="tx1"/>
                </a:solidFill>
                <a:latin typeface="Grandview" panose="020B0502040204020203" pitchFamily="34" charset="0"/>
              </a:rPr>
              <a:t>encuentra</a:t>
            </a:r>
            <a:r>
              <a:rPr lang="en-US" sz="1200" dirty="0">
                <a:solidFill>
                  <a:schemeClr val="tx1"/>
                </a:solidFill>
                <a:latin typeface="Grandview" panose="020B0502040204020203" pitchFamily="34" charset="0"/>
              </a:rPr>
              <a:t> </a:t>
            </a:r>
            <a:r>
              <a:rPr lang="es-ES" sz="1200" dirty="0">
                <a:latin typeface="Grandview" panose="020B0502040204020203" pitchFamily="34" charset="0"/>
              </a:rPr>
              <a:t>la solicitud de cancelación del comprador </a:t>
            </a:r>
            <a:r>
              <a:rPr lang="en-US" sz="1200" b="1" dirty="0">
                <a:latin typeface="Grandview" panose="020B0502040204020203" pitchFamily="34" charset="0"/>
              </a:rPr>
              <a:t>(1)</a:t>
            </a:r>
          </a:p>
          <a:p>
            <a:pPr marL="285750" indent="-285750">
              <a:buFont typeface="Wingdings" panose="05000000000000000000" pitchFamily="2" charset="2"/>
              <a:buChar char="Ø"/>
            </a:pPr>
            <a:endParaRPr lang="en-US" sz="1200" b="1" dirty="0">
              <a:latin typeface="Grandview" panose="020B0502040204020203" pitchFamily="34" charset="0"/>
            </a:endParaRPr>
          </a:p>
          <a:p>
            <a:pPr marL="285750" indent="-285750">
              <a:buFont typeface="Wingdings" panose="05000000000000000000" pitchFamily="2" charset="2"/>
              <a:buChar char="Ø"/>
            </a:pPr>
            <a:r>
              <a:rPr lang="es-ES" sz="1200" dirty="0">
                <a:latin typeface="Grandview" panose="020B0502040204020203" pitchFamily="34" charset="0"/>
              </a:rPr>
              <a:t>Proporciona tu respuesta actualizando el campo </a:t>
            </a:r>
            <a:r>
              <a:rPr lang="en-US" sz="1200" u="sng" dirty="0">
                <a:solidFill>
                  <a:schemeClr val="tx1"/>
                </a:solidFill>
                <a:latin typeface="Grandview" panose="020B0502040204020203" pitchFamily="34" charset="0"/>
              </a:rPr>
              <a:t>Cancel Response</a:t>
            </a:r>
            <a:r>
              <a:rPr lang="en-US" sz="1200" dirty="0">
                <a:solidFill>
                  <a:schemeClr val="tx1"/>
                </a:solidFill>
                <a:latin typeface="Grandview" panose="020B0502040204020203" pitchFamily="34" charset="0"/>
              </a:rPr>
              <a:t> con la </a:t>
            </a:r>
            <a:r>
              <a:rPr lang="en-US" sz="1200" dirty="0" err="1">
                <a:solidFill>
                  <a:schemeClr val="tx1"/>
                </a:solidFill>
                <a:latin typeface="Grandview" panose="020B0502040204020203" pitchFamily="34" charset="0"/>
              </a:rPr>
              <a:t>opción</a:t>
            </a:r>
            <a:r>
              <a:rPr lang="en-US" sz="1200" dirty="0">
                <a:solidFill>
                  <a:schemeClr val="tx1"/>
                </a:solidFill>
                <a:latin typeface="Grandview" panose="020B0502040204020203" pitchFamily="34" charset="0"/>
              </a:rPr>
              <a:t> </a:t>
            </a:r>
            <a:r>
              <a:rPr lang="en-US" sz="1200" b="1" dirty="0">
                <a:solidFill>
                  <a:schemeClr val="tx1"/>
                </a:solidFill>
                <a:latin typeface="Grandview" panose="020B0502040204020203" pitchFamily="34" charset="0"/>
              </a:rPr>
              <a:t>“Cancel Accepted” </a:t>
            </a:r>
            <a:r>
              <a:rPr lang="en-US" sz="1200" dirty="0">
                <a:solidFill>
                  <a:schemeClr val="tx1"/>
                </a:solidFill>
                <a:latin typeface="Grandview" panose="020B0502040204020203" pitchFamily="34" charset="0"/>
              </a:rPr>
              <a:t>o</a:t>
            </a:r>
            <a:r>
              <a:rPr lang="en-US" sz="1200" b="1" dirty="0">
                <a:solidFill>
                  <a:schemeClr val="tx1"/>
                </a:solidFill>
                <a:latin typeface="Grandview" panose="020B0502040204020203" pitchFamily="34" charset="0"/>
              </a:rPr>
              <a:t> “Cancel Rejected”</a:t>
            </a:r>
            <a:r>
              <a:rPr lang="en-US" sz="1200" dirty="0">
                <a:solidFill>
                  <a:schemeClr val="tx1"/>
                </a:solidFill>
                <a:latin typeface="Grandview" panose="020B0502040204020203" pitchFamily="34" charset="0"/>
              </a:rPr>
              <a:t> </a:t>
            </a:r>
            <a:r>
              <a:rPr lang="en-US" sz="1200" b="1" dirty="0">
                <a:solidFill>
                  <a:schemeClr val="tx1"/>
                </a:solidFill>
                <a:latin typeface="Grandview" panose="020B0502040204020203" pitchFamily="34" charset="0"/>
              </a:rPr>
              <a:t>(2) </a:t>
            </a:r>
            <a:r>
              <a:rPr lang="en-US" sz="1200" dirty="0">
                <a:solidFill>
                  <a:schemeClr val="tx1"/>
                </a:solidFill>
                <a:latin typeface="Grandview" panose="020B0502040204020203" pitchFamily="34" charset="0"/>
              </a:rPr>
              <a:t>de la </a:t>
            </a:r>
            <a:r>
              <a:rPr lang="en-US" sz="1200" dirty="0" err="1">
                <a:solidFill>
                  <a:schemeClr val="tx1"/>
                </a:solidFill>
                <a:latin typeface="Grandview" panose="020B0502040204020203" pitchFamily="34" charset="0"/>
              </a:rPr>
              <a:t>lista</a:t>
            </a:r>
            <a:r>
              <a:rPr lang="en-US" sz="1200" dirty="0">
                <a:solidFill>
                  <a:schemeClr val="tx1"/>
                </a:solidFill>
                <a:latin typeface="Grandview" panose="020B0502040204020203" pitchFamily="34" charset="0"/>
              </a:rPr>
              <a:t> </a:t>
            </a:r>
            <a:r>
              <a:rPr lang="en-US" sz="1200" dirty="0" err="1">
                <a:solidFill>
                  <a:schemeClr val="tx1"/>
                </a:solidFill>
                <a:latin typeface="Grandview" panose="020B0502040204020203" pitchFamily="34" charset="0"/>
              </a:rPr>
              <a:t>desplegable</a:t>
            </a:r>
            <a:r>
              <a:rPr lang="en-US" sz="1200" dirty="0">
                <a:solidFill>
                  <a:schemeClr val="tx1"/>
                </a:solidFill>
                <a:latin typeface="Grandview" panose="020B0502040204020203" pitchFamily="34" charset="0"/>
              </a:rPr>
              <a:t> </a:t>
            </a:r>
            <a:r>
              <a:rPr lang="en-US" sz="1200" b="1" dirty="0">
                <a:solidFill>
                  <a:schemeClr val="tx1"/>
                </a:solidFill>
                <a:latin typeface="Grandview" panose="020B0502040204020203" pitchFamily="34" charset="0"/>
              </a:rPr>
              <a:t>(2)</a:t>
            </a:r>
            <a:r>
              <a:rPr lang="en-US" sz="1200" dirty="0">
                <a:solidFill>
                  <a:schemeClr val="tx1"/>
                </a:solidFill>
                <a:latin typeface="Grandview" panose="020B0502040204020203" pitchFamily="34" charset="0"/>
              </a:rPr>
              <a:t> </a:t>
            </a:r>
            <a:r>
              <a:rPr lang="es-ES" sz="1200" dirty="0">
                <a:solidFill>
                  <a:schemeClr val="tx1"/>
                </a:solidFill>
                <a:latin typeface="Grandview" panose="020B0502040204020203" pitchFamily="34" charset="0"/>
              </a:rPr>
              <a:t>y confírmala usando el botón</a:t>
            </a:r>
            <a:r>
              <a:rPr lang="en-US" sz="1200" dirty="0">
                <a:solidFill>
                  <a:schemeClr val="tx1"/>
                </a:solidFill>
                <a:latin typeface="Grandview" panose="020B0502040204020203" pitchFamily="34" charset="0"/>
              </a:rPr>
              <a:t> “</a:t>
            </a:r>
            <a:r>
              <a:rPr lang="en-US" sz="1200" b="1" dirty="0">
                <a:solidFill>
                  <a:schemeClr val="tx1"/>
                </a:solidFill>
                <a:latin typeface="Grandview" panose="020B0502040204020203" pitchFamily="34" charset="0"/>
              </a:rPr>
              <a:t>Acknowledge” (3)</a:t>
            </a:r>
            <a:r>
              <a:rPr lang="en-US" sz="1200" dirty="0">
                <a:solidFill>
                  <a:schemeClr val="tx1"/>
                </a:solidFill>
                <a:latin typeface="Grandview" panose="020B0502040204020203" pitchFamily="34" charset="0"/>
              </a:rPr>
              <a:t>.</a:t>
            </a:r>
          </a:p>
          <a:p>
            <a:pPr marL="285750" indent="-285750">
              <a:buFont typeface="Wingdings" panose="05000000000000000000" pitchFamily="2" charset="2"/>
              <a:buChar char="Ø"/>
            </a:pPr>
            <a:endParaRPr lang="en-US" sz="1200" dirty="0">
              <a:solidFill>
                <a:schemeClr val="tx1"/>
              </a:solidFill>
              <a:latin typeface="Grandview" panose="020B0502040204020203" pitchFamily="34" charset="0"/>
            </a:endParaRPr>
          </a:p>
          <a:p>
            <a:pPr marL="342900" indent="-342900">
              <a:buFont typeface="Wingdings,Sans-Serif" panose="05000000000000000000" pitchFamily="2" charset="2"/>
              <a:buChar char="Ø"/>
            </a:pPr>
            <a:r>
              <a:rPr lang="en-US" sz="1200" dirty="0">
                <a:ea typeface="+mn-lt"/>
                <a:cs typeface="+mn-lt"/>
              </a:rPr>
              <a:t>In case of </a:t>
            </a:r>
            <a:r>
              <a:rPr lang="en-US" sz="1200" u="sng" dirty="0">
                <a:ea typeface="+mn-lt"/>
                <a:cs typeface="+mn-lt"/>
              </a:rPr>
              <a:t>Cancel Accepted</a:t>
            </a:r>
            <a:r>
              <a:rPr lang="en-US" sz="1200" dirty="0">
                <a:ea typeface="+mn-lt"/>
                <a:cs typeface="+mn-lt"/>
              </a:rPr>
              <a:t>– please publish Promise qty (Cancel qty) </a:t>
            </a:r>
            <a:r>
              <a:rPr lang="en-US" sz="1200" b="1" dirty="0">
                <a:ea typeface="+mn-lt"/>
                <a:cs typeface="+mn-lt"/>
              </a:rPr>
              <a:t>(4)</a:t>
            </a:r>
            <a:r>
              <a:rPr lang="en-US" sz="1200" dirty="0">
                <a:ea typeface="+mn-lt"/>
                <a:cs typeface="+mn-lt"/>
              </a:rPr>
              <a:t> and ensure that Promise (Cancel qty) qty is less or equal to Open qty </a:t>
            </a:r>
            <a:r>
              <a:rPr lang="en-US" sz="1200" b="1" dirty="0">
                <a:ea typeface="+mn-lt"/>
                <a:cs typeface="+mn-lt"/>
              </a:rPr>
              <a:t>(5)</a:t>
            </a:r>
            <a:endParaRPr lang="en-US" sz="1200" dirty="0">
              <a:ea typeface="+mn-lt"/>
              <a:cs typeface="+mn-lt"/>
            </a:endParaRPr>
          </a:p>
          <a:p>
            <a:pPr marL="342900" indent="-342900">
              <a:buFont typeface="Wingdings,Sans-Serif" panose="05000000000000000000" pitchFamily="2" charset="2"/>
              <a:buChar char="Ø"/>
            </a:pPr>
            <a:r>
              <a:rPr lang="en-US" sz="1200" dirty="0">
                <a:ea typeface="+mn-lt"/>
                <a:cs typeface="+mn-lt"/>
              </a:rPr>
              <a:t>In case of </a:t>
            </a:r>
            <a:r>
              <a:rPr lang="en-US" sz="1200" u="sng" dirty="0">
                <a:ea typeface="+mn-lt"/>
                <a:cs typeface="+mn-lt"/>
              </a:rPr>
              <a:t>Cancel Rejection</a:t>
            </a:r>
            <a:r>
              <a:rPr lang="en-US" sz="1200" dirty="0">
                <a:ea typeface="+mn-lt"/>
                <a:cs typeface="+mn-lt"/>
              </a:rPr>
              <a:t> – please publish </a:t>
            </a:r>
            <a:r>
              <a:rPr lang="en-US" sz="1200" u="sng" dirty="0">
                <a:ea typeface="+mn-lt"/>
                <a:cs typeface="+mn-lt"/>
              </a:rPr>
              <a:t>Promise qty </a:t>
            </a:r>
            <a:r>
              <a:rPr lang="en-US" sz="1200" b="1" u="sng" dirty="0">
                <a:ea typeface="+mn-lt"/>
                <a:cs typeface="+mn-lt"/>
              </a:rPr>
              <a:t>(4)</a:t>
            </a:r>
            <a:r>
              <a:rPr lang="en-US" sz="1200" u="sng" dirty="0">
                <a:ea typeface="+mn-lt"/>
                <a:cs typeface="+mn-lt"/>
              </a:rPr>
              <a:t> and Promise date </a:t>
            </a:r>
            <a:r>
              <a:rPr lang="en-US" sz="1200" b="1" u="sng" dirty="0">
                <a:ea typeface="+mn-lt"/>
                <a:cs typeface="+mn-lt"/>
              </a:rPr>
              <a:t>(6)</a:t>
            </a:r>
            <a:r>
              <a:rPr lang="en-US" sz="1200" dirty="0">
                <a:ea typeface="+mn-lt"/>
                <a:cs typeface="+mn-lt"/>
              </a:rPr>
              <a:t> information too!</a:t>
            </a:r>
          </a:p>
        </p:txBody>
      </p:sp>
      <p:sp>
        <p:nvSpPr>
          <p:cNvPr id="9" name="Dodecagon 8">
            <a:extLst>
              <a:ext uri="{FF2B5EF4-FFF2-40B4-BE49-F238E27FC236}">
                <a16:creationId xmlns:a16="http://schemas.microsoft.com/office/drawing/2014/main" id="{33146D03-D979-2966-1D52-3BFBAB9AA7D5}"/>
              </a:ext>
            </a:extLst>
          </p:cNvPr>
          <p:cNvSpPr/>
          <p:nvPr/>
        </p:nvSpPr>
        <p:spPr>
          <a:xfrm>
            <a:off x="8341777" y="5378672"/>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hu-HU" sz="1200" dirty="0">
                <a:solidFill>
                  <a:srgbClr val="FFFFFF"/>
                </a:solidFill>
                <a:latin typeface="Century Gothic"/>
              </a:rPr>
              <a:t>1</a:t>
            </a:r>
            <a:endParaRPr kumimoji="0" lang="en-US" sz="1200" b="0" i="0" u="none" strike="noStrike" kern="1200" cap="none" spc="0" normalizeH="0" baseline="0" noProof="0" dirty="0">
              <a:ln>
                <a:noFill/>
              </a:ln>
              <a:solidFill>
                <a:srgbClr val="FFFFFF"/>
              </a:solidFill>
              <a:effectLst/>
              <a:uLnTx/>
              <a:uFillTx/>
              <a:latin typeface="Century Gothic"/>
              <a:ea typeface="+mn-ea"/>
              <a:cs typeface="+mn-cs"/>
            </a:endParaRPr>
          </a:p>
        </p:txBody>
      </p:sp>
      <p:sp>
        <p:nvSpPr>
          <p:cNvPr id="10" name="Rectangle: Rounded Corners 9">
            <a:extLst>
              <a:ext uri="{FF2B5EF4-FFF2-40B4-BE49-F238E27FC236}">
                <a16:creationId xmlns:a16="http://schemas.microsoft.com/office/drawing/2014/main" id="{D9CEC7BB-CF55-E1A8-0C36-42096B76F1E8}"/>
              </a:ext>
            </a:extLst>
          </p:cNvPr>
          <p:cNvSpPr/>
          <p:nvPr/>
        </p:nvSpPr>
        <p:spPr>
          <a:xfrm>
            <a:off x="8192656" y="3942003"/>
            <a:ext cx="655780" cy="1310606"/>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Dodecagon 13">
            <a:extLst>
              <a:ext uri="{FF2B5EF4-FFF2-40B4-BE49-F238E27FC236}">
                <a16:creationId xmlns:a16="http://schemas.microsoft.com/office/drawing/2014/main" id="{309145DB-2801-57C3-453C-38FAF91282F3}"/>
              </a:ext>
            </a:extLst>
          </p:cNvPr>
          <p:cNvSpPr/>
          <p:nvPr/>
        </p:nvSpPr>
        <p:spPr>
          <a:xfrm>
            <a:off x="230470" y="5585836"/>
            <a:ext cx="289116" cy="209257"/>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hu-HU" sz="1200" b="0" i="0" u="none" strike="noStrike" kern="1200" cap="none" spc="0" normalizeH="0" baseline="0" noProof="0" dirty="0">
                <a:ln>
                  <a:noFill/>
                </a:ln>
                <a:solidFill>
                  <a:srgbClr val="FFFFFF"/>
                </a:solidFill>
                <a:effectLst/>
                <a:uLnTx/>
                <a:uFillTx/>
                <a:latin typeface="Century Gothic"/>
                <a:ea typeface="+mn-ea"/>
                <a:cs typeface="+mn-cs"/>
              </a:rPr>
              <a:t>3</a:t>
            </a:r>
            <a:endParaRPr kumimoji="0" lang="en-US" sz="1200" b="0" i="0" u="none" strike="noStrike" kern="1200" cap="none" spc="0" normalizeH="0" baseline="0" noProof="0" dirty="0">
              <a:ln>
                <a:noFill/>
              </a:ln>
              <a:solidFill>
                <a:srgbClr val="FFFFFF"/>
              </a:solidFill>
              <a:effectLst/>
              <a:uLnTx/>
              <a:uFillTx/>
              <a:latin typeface="Century Gothic"/>
              <a:ea typeface="+mn-ea"/>
              <a:cs typeface="+mn-cs"/>
            </a:endParaRPr>
          </a:p>
        </p:txBody>
      </p:sp>
      <p:sp>
        <p:nvSpPr>
          <p:cNvPr id="15" name="Rectangle: Rounded Corners 14">
            <a:extLst>
              <a:ext uri="{FF2B5EF4-FFF2-40B4-BE49-F238E27FC236}">
                <a16:creationId xmlns:a16="http://schemas.microsoft.com/office/drawing/2014/main" id="{17A6A52E-F3F3-1F81-06D1-10F5DD691488}"/>
              </a:ext>
            </a:extLst>
          </p:cNvPr>
          <p:cNvSpPr/>
          <p:nvPr/>
        </p:nvSpPr>
        <p:spPr>
          <a:xfrm>
            <a:off x="116174" y="5252609"/>
            <a:ext cx="548409" cy="297132"/>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a:extLst>
              <a:ext uri="{FF2B5EF4-FFF2-40B4-BE49-F238E27FC236}">
                <a16:creationId xmlns:a16="http://schemas.microsoft.com/office/drawing/2014/main" id="{0FE174D8-991A-CF3C-BF15-28E633F5357C}"/>
              </a:ext>
            </a:extLst>
          </p:cNvPr>
          <p:cNvPicPr>
            <a:picLocks noChangeAspect="1"/>
          </p:cNvPicPr>
          <p:nvPr/>
        </p:nvPicPr>
        <p:blipFill>
          <a:blip r:embed="rId3"/>
          <a:stretch>
            <a:fillRect/>
          </a:stretch>
        </p:blipFill>
        <p:spPr>
          <a:xfrm>
            <a:off x="5671354" y="5378672"/>
            <a:ext cx="2420799" cy="1292460"/>
          </a:xfrm>
          <a:prstGeom prst="rect">
            <a:avLst/>
          </a:prstGeom>
        </p:spPr>
      </p:pic>
      <p:pic>
        <p:nvPicPr>
          <p:cNvPr id="2" name="Picture 1">
            <a:extLst>
              <a:ext uri="{FF2B5EF4-FFF2-40B4-BE49-F238E27FC236}">
                <a16:creationId xmlns:a16="http://schemas.microsoft.com/office/drawing/2014/main" id="{AE91B9CC-D7F9-0C02-576E-8C6EB98BA308}"/>
              </a:ext>
            </a:extLst>
          </p:cNvPr>
          <p:cNvPicPr>
            <a:picLocks noChangeAspect="1"/>
          </p:cNvPicPr>
          <p:nvPr/>
        </p:nvPicPr>
        <p:blipFill>
          <a:blip r:embed="rId4"/>
          <a:stretch>
            <a:fillRect/>
          </a:stretch>
        </p:blipFill>
        <p:spPr>
          <a:xfrm>
            <a:off x="11277600" y="0"/>
            <a:ext cx="914400" cy="914400"/>
          </a:xfrm>
          <a:prstGeom prst="rect">
            <a:avLst/>
          </a:prstGeom>
        </p:spPr>
      </p:pic>
      <p:sp>
        <p:nvSpPr>
          <p:cNvPr id="18" name="Oval 17">
            <a:extLst>
              <a:ext uri="{FF2B5EF4-FFF2-40B4-BE49-F238E27FC236}">
                <a16:creationId xmlns:a16="http://schemas.microsoft.com/office/drawing/2014/main" id="{EC721503-939E-7DC3-36F9-F4886AAE9616}"/>
              </a:ext>
            </a:extLst>
          </p:cNvPr>
          <p:cNvSpPr/>
          <p:nvPr/>
        </p:nvSpPr>
        <p:spPr>
          <a:xfrm flipH="1">
            <a:off x="7288166" y="5639989"/>
            <a:ext cx="316881" cy="267581"/>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odecagon 12">
            <a:extLst>
              <a:ext uri="{FF2B5EF4-FFF2-40B4-BE49-F238E27FC236}">
                <a16:creationId xmlns:a16="http://schemas.microsoft.com/office/drawing/2014/main" id="{9B98C17E-46A9-7B34-B0C4-3E4794032320}"/>
              </a:ext>
            </a:extLst>
          </p:cNvPr>
          <p:cNvSpPr/>
          <p:nvPr/>
        </p:nvSpPr>
        <p:spPr>
          <a:xfrm>
            <a:off x="6974564" y="6170653"/>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hu-HU" sz="1200" b="0" i="0" u="none" strike="noStrike" kern="1200" cap="none" spc="0" normalizeH="0" baseline="0" noProof="0" dirty="0">
                <a:ln>
                  <a:noFill/>
                </a:ln>
                <a:solidFill>
                  <a:srgbClr val="FFFFFF"/>
                </a:solidFill>
                <a:effectLst/>
                <a:uLnTx/>
                <a:uFillTx/>
                <a:latin typeface="Century Gothic"/>
                <a:ea typeface="+mn-ea"/>
                <a:cs typeface="+mn-cs"/>
              </a:rPr>
              <a:t>2</a:t>
            </a:r>
            <a:endParaRPr kumimoji="0" lang="en-US" sz="1200" b="0" i="0" u="none" strike="noStrike" kern="1200" cap="none" spc="0" normalizeH="0" baseline="0" noProof="0" dirty="0">
              <a:ln>
                <a:noFill/>
              </a:ln>
              <a:solidFill>
                <a:srgbClr val="FFFFFF"/>
              </a:solidFill>
              <a:effectLst/>
              <a:uLnTx/>
              <a:uFillTx/>
              <a:latin typeface="Century Gothic"/>
              <a:ea typeface="+mn-ea"/>
              <a:cs typeface="+mn-cs"/>
            </a:endParaRPr>
          </a:p>
        </p:txBody>
      </p:sp>
      <p:cxnSp>
        <p:nvCxnSpPr>
          <p:cNvPr id="27" name="Connector: Elbow 26">
            <a:extLst>
              <a:ext uri="{FF2B5EF4-FFF2-40B4-BE49-F238E27FC236}">
                <a16:creationId xmlns:a16="http://schemas.microsoft.com/office/drawing/2014/main" id="{387BCB3C-F1E2-5BDA-87AB-15F77813945F}"/>
              </a:ext>
            </a:extLst>
          </p:cNvPr>
          <p:cNvCxnSpPr>
            <a:cxnSpLocks/>
            <a:endCxn id="22" idx="3"/>
          </p:cNvCxnSpPr>
          <p:nvPr/>
        </p:nvCxnSpPr>
        <p:spPr>
          <a:xfrm rot="5400000">
            <a:off x="8080973" y="4287619"/>
            <a:ext cx="1748463" cy="1726102"/>
          </a:xfrm>
          <a:prstGeom prst="bentConnector2">
            <a:avLst/>
          </a:prstGeom>
          <a:ln w="28575">
            <a:tailEnd type="triangle"/>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4633443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7ADD3C6-AD67-61FD-6A0F-13D786AA44F6}"/>
              </a:ext>
            </a:extLst>
          </p:cNvPr>
          <p:cNvPicPr>
            <a:picLocks noChangeAspect="1"/>
          </p:cNvPicPr>
          <p:nvPr/>
        </p:nvPicPr>
        <p:blipFill>
          <a:blip r:embed="rId2"/>
          <a:stretch>
            <a:fillRect/>
          </a:stretch>
        </p:blipFill>
        <p:spPr>
          <a:xfrm>
            <a:off x="92363" y="3055141"/>
            <a:ext cx="12192000" cy="2562566"/>
          </a:xfrm>
          <a:prstGeom prst="rect">
            <a:avLst/>
          </a:prstGeom>
        </p:spPr>
      </p:pic>
      <p:sp>
        <p:nvSpPr>
          <p:cNvPr id="5" name="Title 2">
            <a:extLst>
              <a:ext uri="{FF2B5EF4-FFF2-40B4-BE49-F238E27FC236}">
                <a16:creationId xmlns:a16="http://schemas.microsoft.com/office/drawing/2014/main" id="{3037C450-ECC3-1DB3-B846-87E535CE0FD6}"/>
              </a:ext>
            </a:extLst>
          </p:cNvPr>
          <p:cNvSpPr>
            <a:spLocks noGrp="1"/>
          </p:cNvSpPr>
          <p:nvPr>
            <p:ph type="title"/>
          </p:nvPr>
        </p:nvSpPr>
        <p:spPr/>
        <p:txBody>
          <a:bodyPr>
            <a:normAutofit fontScale="90000"/>
          </a:bodyPr>
          <a:lstStyle/>
          <a:p>
            <a:r>
              <a:rPr lang="hu-HU" dirty="0"/>
              <a:t>RESPUESTA DEL PROVEEDOR</a:t>
            </a:r>
            <a:r>
              <a:rPr lang="en-US" dirty="0"/>
              <a:t>|</a:t>
            </a:r>
            <a:r>
              <a:rPr lang="hu-HU" dirty="0"/>
              <a:t> SOLICITUD DE CANCELACIÓN</a:t>
            </a:r>
            <a:r>
              <a:rPr lang="es-MX" dirty="0"/>
              <a:t> | ENLACE WEB</a:t>
            </a:r>
            <a:endParaRPr lang="en-US" dirty="0">
              <a:latin typeface="Grandview" panose="020B0502040204020203" pitchFamily="34" charset="0"/>
            </a:endParaRPr>
          </a:p>
        </p:txBody>
      </p:sp>
      <p:sp>
        <p:nvSpPr>
          <p:cNvPr id="6" name="TextBox 5">
            <a:extLst>
              <a:ext uri="{FF2B5EF4-FFF2-40B4-BE49-F238E27FC236}">
                <a16:creationId xmlns:a16="http://schemas.microsoft.com/office/drawing/2014/main" id="{A7A9EC55-DB0D-24CA-5E66-0218EEADDA60}"/>
              </a:ext>
            </a:extLst>
          </p:cNvPr>
          <p:cNvSpPr txBox="1"/>
          <p:nvPr/>
        </p:nvSpPr>
        <p:spPr>
          <a:xfrm>
            <a:off x="207874" y="1090187"/>
            <a:ext cx="11324659" cy="1787723"/>
          </a:xfrm>
          <a:prstGeom prst="round2DiagRect">
            <a:avLst/>
          </a:prstGeom>
        </p:spPr>
        <p:style>
          <a:lnRef idx="2">
            <a:schemeClr val="accent5"/>
          </a:lnRef>
          <a:fillRef idx="1">
            <a:schemeClr val="lt1"/>
          </a:fillRef>
          <a:effectRef idx="0">
            <a:schemeClr val="accent5"/>
          </a:effectRef>
          <a:fontRef idx="minor">
            <a:schemeClr val="dk1"/>
          </a:fontRef>
        </p:style>
        <p:txBody>
          <a:bodyPr wrap="square" lIns="91440" tIns="45720" rIns="91440" bIns="45720" anchor="t">
            <a:spAutoFit/>
          </a:bodyPr>
          <a:lstStyle/>
          <a:p>
            <a:r>
              <a:rPr lang="es-ES" sz="1100" dirty="0">
                <a:latin typeface="Grandview" panose="020B0502040204020203" pitchFamily="34" charset="0"/>
              </a:rPr>
              <a:t>En caso de solicitud de cancelación</a:t>
            </a:r>
            <a:r>
              <a:rPr lang="en-US" sz="1100" dirty="0">
                <a:latin typeface="Grandview" panose="020B0502040204020203" pitchFamily="34" charset="0"/>
              </a:rPr>
              <a:t>, s</a:t>
            </a:r>
            <a:r>
              <a:rPr lang="es-ES" sz="1100" dirty="0">
                <a:latin typeface="Grandview" panose="020B0502040204020203" pitchFamily="34" charset="0"/>
              </a:rPr>
              <a:t>e te pedirá que proporciones una respuesta a esta solicitud</a:t>
            </a:r>
            <a:r>
              <a:rPr lang="en-US" sz="1100" dirty="0">
                <a:latin typeface="Grandview" panose="020B0502040204020203" pitchFamily="34" charset="0"/>
              </a:rPr>
              <a:t>:</a:t>
            </a:r>
          </a:p>
          <a:p>
            <a:endParaRPr lang="en-US" sz="1100" dirty="0">
              <a:latin typeface="Grandview" panose="020B0502040204020203" pitchFamily="34" charset="0"/>
            </a:endParaRPr>
          </a:p>
          <a:p>
            <a:pPr marL="285750" indent="-285750">
              <a:buFont typeface="Wingdings" panose="05000000000000000000" pitchFamily="2" charset="2"/>
              <a:buChar char="Ø"/>
            </a:pPr>
            <a:r>
              <a:rPr lang="en-US" sz="1100" dirty="0">
                <a:solidFill>
                  <a:schemeClr val="tx1"/>
                </a:solidFill>
                <a:latin typeface="Grandview" panose="020B0502040204020203" pitchFamily="34" charset="0"/>
              </a:rPr>
              <a:t>En la </a:t>
            </a:r>
            <a:r>
              <a:rPr lang="en-US" sz="1100" dirty="0" err="1">
                <a:solidFill>
                  <a:schemeClr val="tx1"/>
                </a:solidFill>
                <a:latin typeface="Grandview" panose="020B0502040204020203" pitchFamily="34" charset="0"/>
              </a:rPr>
              <a:t>columna</a:t>
            </a:r>
            <a:r>
              <a:rPr lang="en-US" sz="1100" dirty="0">
                <a:solidFill>
                  <a:schemeClr val="tx1"/>
                </a:solidFill>
                <a:latin typeface="Grandview" panose="020B0502040204020203" pitchFamily="34" charset="0"/>
              </a:rPr>
              <a:t> </a:t>
            </a:r>
            <a:r>
              <a:rPr lang="en-US" sz="1100" u="sng" dirty="0">
                <a:solidFill>
                  <a:schemeClr val="tx1"/>
                </a:solidFill>
                <a:latin typeface="Grandview" panose="020B0502040204020203" pitchFamily="34" charset="0"/>
              </a:rPr>
              <a:t>Cancel Request</a:t>
            </a:r>
            <a:r>
              <a:rPr lang="en-US" sz="1100" dirty="0">
                <a:solidFill>
                  <a:schemeClr val="tx1"/>
                </a:solidFill>
                <a:latin typeface="Grandview" panose="020B0502040204020203" pitchFamily="34" charset="0"/>
              </a:rPr>
              <a:t> se </a:t>
            </a:r>
            <a:r>
              <a:rPr lang="en-US" sz="1100" dirty="0" err="1">
                <a:solidFill>
                  <a:schemeClr val="tx1"/>
                </a:solidFill>
                <a:latin typeface="Grandview" panose="020B0502040204020203" pitchFamily="34" charset="0"/>
              </a:rPr>
              <a:t>encuentra</a:t>
            </a:r>
            <a:r>
              <a:rPr lang="en-US" sz="1100" dirty="0">
                <a:solidFill>
                  <a:schemeClr val="tx1"/>
                </a:solidFill>
                <a:latin typeface="Grandview" panose="020B0502040204020203" pitchFamily="34" charset="0"/>
              </a:rPr>
              <a:t> </a:t>
            </a:r>
            <a:r>
              <a:rPr lang="es-ES" sz="1100" dirty="0">
                <a:latin typeface="Grandview" panose="020B0502040204020203" pitchFamily="34" charset="0"/>
              </a:rPr>
              <a:t>la solicitud de cancelación del comprador </a:t>
            </a:r>
            <a:r>
              <a:rPr lang="en-US" sz="1100" b="1" dirty="0">
                <a:latin typeface="Grandview" panose="020B0502040204020203" pitchFamily="34" charset="0"/>
              </a:rPr>
              <a:t>(1)</a:t>
            </a:r>
          </a:p>
          <a:p>
            <a:pPr marL="285750" indent="-285750">
              <a:buFont typeface="Wingdings" panose="05000000000000000000" pitchFamily="2" charset="2"/>
              <a:buChar char="Ø"/>
            </a:pPr>
            <a:endParaRPr lang="en-US" sz="1100" b="1" dirty="0">
              <a:latin typeface="Grandview" panose="020B0502040204020203" pitchFamily="34" charset="0"/>
            </a:endParaRPr>
          </a:p>
          <a:p>
            <a:pPr marL="285750" indent="-285750">
              <a:buFont typeface="Wingdings" panose="05000000000000000000" pitchFamily="2" charset="2"/>
              <a:buChar char="Ø"/>
            </a:pPr>
            <a:r>
              <a:rPr lang="es-ES" sz="1100" dirty="0">
                <a:latin typeface="Grandview" panose="020B0502040204020203" pitchFamily="34" charset="0"/>
              </a:rPr>
              <a:t>Proporciona tu respuesta actualizando el campo </a:t>
            </a:r>
            <a:r>
              <a:rPr lang="en-US" sz="1100" u="sng" dirty="0">
                <a:solidFill>
                  <a:schemeClr val="tx1"/>
                </a:solidFill>
                <a:latin typeface="Grandview" panose="020B0502040204020203" pitchFamily="34" charset="0"/>
              </a:rPr>
              <a:t>Cancel Response</a:t>
            </a:r>
            <a:r>
              <a:rPr lang="en-US" sz="1100" dirty="0">
                <a:solidFill>
                  <a:schemeClr val="tx1"/>
                </a:solidFill>
                <a:latin typeface="Grandview" panose="020B0502040204020203" pitchFamily="34" charset="0"/>
              </a:rPr>
              <a:t> con la </a:t>
            </a:r>
            <a:r>
              <a:rPr lang="en-US" sz="1100" dirty="0" err="1">
                <a:solidFill>
                  <a:schemeClr val="tx1"/>
                </a:solidFill>
                <a:latin typeface="Grandview" panose="020B0502040204020203" pitchFamily="34" charset="0"/>
              </a:rPr>
              <a:t>opción</a:t>
            </a:r>
            <a:r>
              <a:rPr lang="en-US" sz="1100" dirty="0">
                <a:solidFill>
                  <a:schemeClr val="tx1"/>
                </a:solidFill>
                <a:latin typeface="Grandview" panose="020B0502040204020203" pitchFamily="34" charset="0"/>
              </a:rPr>
              <a:t> </a:t>
            </a:r>
            <a:r>
              <a:rPr lang="en-US" sz="1100" b="1" dirty="0">
                <a:solidFill>
                  <a:schemeClr val="tx1"/>
                </a:solidFill>
                <a:latin typeface="Grandview" panose="020B0502040204020203" pitchFamily="34" charset="0"/>
              </a:rPr>
              <a:t>“Cancel Accepted” </a:t>
            </a:r>
            <a:r>
              <a:rPr lang="en-US" sz="1100" dirty="0">
                <a:solidFill>
                  <a:schemeClr val="tx1"/>
                </a:solidFill>
                <a:latin typeface="Grandview" panose="020B0502040204020203" pitchFamily="34" charset="0"/>
              </a:rPr>
              <a:t>o</a:t>
            </a:r>
            <a:r>
              <a:rPr lang="en-US" sz="1100" b="1" dirty="0">
                <a:solidFill>
                  <a:schemeClr val="tx1"/>
                </a:solidFill>
                <a:latin typeface="Grandview" panose="020B0502040204020203" pitchFamily="34" charset="0"/>
              </a:rPr>
              <a:t> “Cancel Rejected”</a:t>
            </a:r>
            <a:r>
              <a:rPr lang="en-US" sz="1100" dirty="0">
                <a:solidFill>
                  <a:schemeClr val="tx1"/>
                </a:solidFill>
                <a:latin typeface="Grandview" panose="020B0502040204020203" pitchFamily="34" charset="0"/>
              </a:rPr>
              <a:t> </a:t>
            </a:r>
            <a:r>
              <a:rPr lang="en-US" sz="1100" b="1" dirty="0">
                <a:solidFill>
                  <a:schemeClr val="tx1"/>
                </a:solidFill>
                <a:latin typeface="Grandview" panose="020B0502040204020203" pitchFamily="34" charset="0"/>
              </a:rPr>
              <a:t>(2) </a:t>
            </a:r>
            <a:r>
              <a:rPr lang="en-US" sz="1100" dirty="0">
                <a:solidFill>
                  <a:schemeClr val="tx1"/>
                </a:solidFill>
                <a:latin typeface="Grandview" panose="020B0502040204020203" pitchFamily="34" charset="0"/>
              </a:rPr>
              <a:t>de la </a:t>
            </a:r>
            <a:r>
              <a:rPr lang="en-US" sz="1100" dirty="0" err="1">
                <a:solidFill>
                  <a:schemeClr val="tx1"/>
                </a:solidFill>
                <a:latin typeface="Grandview" panose="020B0502040204020203" pitchFamily="34" charset="0"/>
              </a:rPr>
              <a:t>lista</a:t>
            </a:r>
            <a:r>
              <a:rPr lang="en-US" sz="1100" dirty="0">
                <a:solidFill>
                  <a:schemeClr val="tx1"/>
                </a:solidFill>
                <a:latin typeface="Grandview" panose="020B0502040204020203" pitchFamily="34" charset="0"/>
              </a:rPr>
              <a:t> </a:t>
            </a:r>
            <a:r>
              <a:rPr lang="en-US" sz="1100" dirty="0" err="1">
                <a:solidFill>
                  <a:schemeClr val="tx1"/>
                </a:solidFill>
                <a:latin typeface="Grandview" panose="020B0502040204020203" pitchFamily="34" charset="0"/>
              </a:rPr>
              <a:t>desplegable</a:t>
            </a:r>
            <a:r>
              <a:rPr lang="en-US" sz="1100" dirty="0">
                <a:solidFill>
                  <a:schemeClr val="tx1"/>
                </a:solidFill>
                <a:latin typeface="Grandview" panose="020B0502040204020203" pitchFamily="34" charset="0"/>
              </a:rPr>
              <a:t> </a:t>
            </a:r>
            <a:r>
              <a:rPr lang="en-US" sz="1100" b="1" dirty="0">
                <a:solidFill>
                  <a:schemeClr val="tx1"/>
                </a:solidFill>
                <a:latin typeface="Grandview" panose="020B0502040204020203" pitchFamily="34" charset="0"/>
              </a:rPr>
              <a:t>(2)</a:t>
            </a:r>
            <a:r>
              <a:rPr lang="en-US" sz="1100" dirty="0">
                <a:solidFill>
                  <a:schemeClr val="tx1"/>
                </a:solidFill>
                <a:latin typeface="Grandview" panose="020B0502040204020203" pitchFamily="34" charset="0"/>
              </a:rPr>
              <a:t> </a:t>
            </a:r>
            <a:r>
              <a:rPr lang="es-ES" sz="1100" dirty="0">
                <a:solidFill>
                  <a:schemeClr val="tx1"/>
                </a:solidFill>
                <a:latin typeface="Grandview" panose="020B0502040204020203" pitchFamily="34" charset="0"/>
              </a:rPr>
              <a:t>y confírmala usando el botón</a:t>
            </a:r>
            <a:r>
              <a:rPr lang="en-US" sz="1100" dirty="0">
                <a:solidFill>
                  <a:schemeClr val="tx1"/>
                </a:solidFill>
                <a:latin typeface="Grandview" panose="020B0502040204020203" pitchFamily="34" charset="0"/>
              </a:rPr>
              <a:t> “</a:t>
            </a:r>
            <a:r>
              <a:rPr lang="en-US" sz="1100" b="1" dirty="0">
                <a:solidFill>
                  <a:schemeClr val="tx1"/>
                </a:solidFill>
                <a:latin typeface="Grandview" panose="020B0502040204020203" pitchFamily="34" charset="0"/>
              </a:rPr>
              <a:t>Acknowledge” (3)</a:t>
            </a:r>
            <a:r>
              <a:rPr lang="en-US" sz="1100" dirty="0">
                <a:solidFill>
                  <a:schemeClr val="tx1"/>
                </a:solidFill>
                <a:latin typeface="Grandview" panose="020B0502040204020203" pitchFamily="34" charset="0"/>
              </a:rPr>
              <a:t>.</a:t>
            </a:r>
          </a:p>
          <a:p>
            <a:pPr marL="285750" indent="-285750">
              <a:buFont typeface="Wingdings" panose="05000000000000000000" pitchFamily="2" charset="2"/>
              <a:buChar char="Ø"/>
            </a:pPr>
            <a:endParaRPr lang="hu-HU" sz="1100" dirty="0">
              <a:solidFill>
                <a:schemeClr val="tx1"/>
              </a:solidFill>
              <a:latin typeface="Grandview" panose="020B0502040204020203" pitchFamily="34" charset="0"/>
            </a:endParaRPr>
          </a:p>
          <a:p>
            <a:pPr marL="342900" indent="-342900">
              <a:buFont typeface="Wingdings,Sans-Serif" panose="05000000000000000000" pitchFamily="2" charset="2"/>
              <a:buChar char="Ø"/>
            </a:pPr>
            <a:r>
              <a:rPr lang="en-US" sz="1100" dirty="0">
                <a:ea typeface="+mn-lt"/>
                <a:cs typeface="+mn-lt"/>
              </a:rPr>
              <a:t>En </a:t>
            </a:r>
            <a:r>
              <a:rPr lang="en-US" sz="1100" dirty="0" err="1">
                <a:ea typeface="+mn-lt"/>
                <a:cs typeface="+mn-lt"/>
              </a:rPr>
              <a:t>caso</a:t>
            </a:r>
            <a:r>
              <a:rPr lang="en-US" sz="1100" dirty="0">
                <a:ea typeface="+mn-lt"/>
                <a:cs typeface="+mn-lt"/>
              </a:rPr>
              <a:t> de </a:t>
            </a:r>
            <a:r>
              <a:rPr lang="en-US" sz="1100" u="sng" dirty="0">
                <a:ea typeface="+mn-lt"/>
                <a:cs typeface="+mn-lt"/>
              </a:rPr>
              <a:t>Cancel Accepted</a:t>
            </a:r>
            <a:r>
              <a:rPr lang="en-US" sz="1100" dirty="0">
                <a:ea typeface="+mn-lt"/>
                <a:cs typeface="+mn-lt"/>
              </a:rPr>
              <a:t>– </a:t>
            </a:r>
            <a:r>
              <a:rPr lang="es-ES" sz="1100" dirty="0">
                <a:ea typeface="+mn-lt"/>
                <a:cs typeface="+mn-lt"/>
              </a:rPr>
              <a:t>por favor publica la cantidad a cancelar </a:t>
            </a:r>
            <a:r>
              <a:rPr lang="en-US" sz="1100" b="1" dirty="0">
                <a:ea typeface="+mn-lt"/>
                <a:cs typeface="+mn-lt"/>
              </a:rPr>
              <a:t>(4)</a:t>
            </a:r>
            <a:r>
              <a:rPr lang="en-US" sz="1100" dirty="0">
                <a:ea typeface="+mn-lt"/>
                <a:cs typeface="+mn-lt"/>
              </a:rPr>
              <a:t> y </a:t>
            </a:r>
            <a:r>
              <a:rPr lang="en-US" sz="1100" dirty="0" err="1">
                <a:ea typeface="+mn-lt"/>
                <a:cs typeface="+mn-lt"/>
              </a:rPr>
              <a:t>asegúrate</a:t>
            </a:r>
            <a:r>
              <a:rPr lang="en-US" sz="1100" dirty="0">
                <a:ea typeface="+mn-lt"/>
                <a:cs typeface="+mn-lt"/>
              </a:rPr>
              <a:t> que de que sea </a:t>
            </a:r>
            <a:r>
              <a:rPr lang="en-US" sz="1100" dirty="0" err="1">
                <a:ea typeface="+mn-lt"/>
                <a:cs typeface="+mn-lt"/>
              </a:rPr>
              <a:t>menor</a:t>
            </a:r>
            <a:r>
              <a:rPr lang="en-US" sz="1100" dirty="0">
                <a:ea typeface="+mn-lt"/>
                <a:cs typeface="+mn-lt"/>
              </a:rPr>
              <a:t> o </a:t>
            </a:r>
            <a:r>
              <a:rPr lang="en-US" sz="1100" dirty="0" err="1">
                <a:ea typeface="+mn-lt"/>
                <a:cs typeface="+mn-lt"/>
              </a:rPr>
              <a:t>igual</a:t>
            </a:r>
            <a:r>
              <a:rPr lang="en-US" sz="1100" dirty="0">
                <a:ea typeface="+mn-lt"/>
                <a:cs typeface="+mn-lt"/>
              </a:rPr>
              <a:t> que la </a:t>
            </a:r>
            <a:r>
              <a:rPr lang="en-US" sz="1100" dirty="0" err="1">
                <a:ea typeface="+mn-lt"/>
                <a:cs typeface="+mn-lt"/>
              </a:rPr>
              <a:t>cantidad</a:t>
            </a:r>
            <a:r>
              <a:rPr lang="en-US" sz="1100" dirty="0">
                <a:ea typeface="+mn-lt"/>
                <a:cs typeface="+mn-lt"/>
              </a:rPr>
              <a:t> de la PO </a:t>
            </a:r>
            <a:r>
              <a:rPr lang="en-US" sz="1100" dirty="0" err="1">
                <a:ea typeface="+mn-lt"/>
                <a:cs typeface="+mn-lt"/>
              </a:rPr>
              <a:t>en</a:t>
            </a:r>
            <a:r>
              <a:rPr lang="en-US" sz="1100" dirty="0">
                <a:ea typeface="+mn-lt"/>
                <a:cs typeface="+mn-lt"/>
              </a:rPr>
              <a:t> </a:t>
            </a:r>
            <a:r>
              <a:rPr lang="en-US" sz="1100" b="1" dirty="0">
                <a:ea typeface="+mn-lt"/>
                <a:cs typeface="+mn-lt"/>
              </a:rPr>
              <a:t>“Open qty” (5)</a:t>
            </a:r>
            <a:endParaRPr lang="en-US" sz="1100" dirty="0">
              <a:ea typeface="+mn-lt"/>
              <a:cs typeface="+mn-lt"/>
            </a:endParaRPr>
          </a:p>
          <a:p>
            <a:pPr marL="342900" indent="-342900">
              <a:buFont typeface="Wingdings,Sans-Serif" panose="05000000000000000000" pitchFamily="2" charset="2"/>
              <a:buChar char="Ø"/>
            </a:pPr>
            <a:r>
              <a:rPr lang="en-US" sz="1100" dirty="0">
                <a:ea typeface="+mn-lt"/>
                <a:cs typeface="+mn-lt"/>
              </a:rPr>
              <a:t>En </a:t>
            </a:r>
            <a:r>
              <a:rPr lang="en-US" sz="1100" dirty="0" err="1">
                <a:ea typeface="+mn-lt"/>
                <a:cs typeface="+mn-lt"/>
              </a:rPr>
              <a:t>caso</a:t>
            </a:r>
            <a:r>
              <a:rPr lang="en-US" sz="1100" dirty="0">
                <a:ea typeface="+mn-lt"/>
                <a:cs typeface="+mn-lt"/>
              </a:rPr>
              <a:t> de </a:t>
            </a:r>
            <a:r>
              <a:rPr lang="en-US" sz="1100" u="sng" dirty="0">
                <a:ea typeface="+mn-lt"/>
                <a:cs typeface="+mn-lt"/>
              </a:rPr>
              <a:t>Cancel Rejection</a:t>
            </a:r>
            <a:r>
              <a:rPr lang="en-US" sz="1100" dirty="0">
                <a:ea typeface="+mn-lt"/>
                <a:cs typeface="+mn-lt"/>
              </a:rPr>
              <a:t> – </a:t>
            </a:r>
            <a:r>
              <a:rPr lang="en-US" sz="1100" dirty="0" err="1">
                <a:ea typeface="+mn-lt"/>
                <a:cs typeface="+mn-lt"/>
              </a:rPr>
              <a:t>por</a:t>
            </a:r>
            <a:r>
              <a:rPr lang="en-US" sz="1100" dirty="0">
                <a:ea typeface="+mn-lt"/>
                <a:cs typeface="+mn-lt"/>
              </a:rPr>
              <a:t> favor publica la </a:t>
            </a:r>
            <a:r>
              <a:rPr lang="en-US" sz="1100" dirty="0" err="1">
                <a:ea typeface="+mn-lt"/>
                <a:cs typeface="+mn-lt"/>
              </a:rPr>
              <a:t>cantidad</a:t>
            </a:r>
            <a:r>
              <a:rPr lang="en-US" sz="1100" dirty="0">
                <a:ea typeface="+mn-lt"/>
                <a:cs typeface="+mn-lt"/>
              </a:rPr>
              <a:t> de la </a:t>
            </a:r>
            <a:r>
              <a:rPr lang="en-US" sz="1100" dirty="0" err="1">
                <a:ea typeface="+mn-lt"/>
                <a:cs typeface="+mn-lt"/>
              </a:rPr>
              <a:t>confirmación</a:t>
            </a:r>
            <a:r>
              <a:rPr lang="en-US" sz="1100" dirty="0">
                <a:ea typeface="+mn-lt"/>
                <a:cs typeface="+mn-lt"/>
              </a:rPr>
              <a:t> </a:t>
            </a:r>
            <a:r>
              <a:rPr lang="en-US" sz="1100" dirty="0" err="1">
                <a:ea typeface="+mn-lt"/>
                <a:cs typeface="+mn-lt"/>
              </a:rPr>
              <a:t>en</a:t>
            </a:r>
            <a:r>
              <a:rPr lang="en-US" sz="1100" dirty="0">
                <a:ea typeface="+mn-lt"/>
                <a:cs typeface="+mn-lt"/>
              </a:rPr>
              <a:t> </a:t>
            </a:r>
            <a:r>
              <a:rPr lang="en-US" sz="1100" u="sng" dirty="0">
                <a:ea typeface="+mn-lt"/>
                <a:cs typeface="+mn-lt"/>
              </a:rPr>
              <a:t>Promise qty </a:t>
            </a:r>
            <a:r>
              <a:rPr lang="en-US" sz="1100" b="1" u="sng" dirty="0">
                <a:ea typeface="+mn-lt"/>
                <a:cs typeface="+mn-lt"/>
              </a:rPr>
              <a:t>(4)</a:t>
            </a:r>
            <a:r>
              <a:rPr lang="en-US" sz="1100" dirty="0">
                <a:ea typeface="+mn-lt"/>
                <a:cs typeface="+mn-lt"/>
              </a:rPr>
              <a:t> y la </a:t>
            </a:r>
            <a:r>
              <a:rPr lang="en-US" sz="1100" dirty="0" err="1">
                <a:ea typeface="+mn-lt"/>
                <a:cs typeface="+mn-lt"/>
              </a:rPr>
              <a:t>fecha</a:t>
            </a:r>
            <a:r>
              <a:rPr lang="en-US" sz="1100" dirty="0">
                <a:ea typeface="+mn-lt"/>
                <a:cs typeface="+mn-lt"/>
              </a:rPr>
              <a:t> de </a:t>
            </a:r>
            <a:r>
              <a:rPr lang="en-US" sz="1100" dirty="0" err="1">
                <a:ea typeface="+mn-lt"/>
                <a:cs typeface="+mn-lt"/>
              </a:rPr>
              <a:t>entrega</a:t>
            </a:r>
            <a:r>
              <a:rPr lang="en-US" sz="1100" dirty="0">
                <a:ea typeface="+mn-lt"/>
                <a:cs typeface="+mn-lt"/>
              </a:rPr>
              <a:t> </a:t>
            </a:r>
            <a:r>
              <a:rPr lang="en-US" sz="1100" dirty="0" err="1">
                <a:ea typeface="+mn-lt"/>
                <a:cs typeface="+mn-lt"/>
              </a:rPr>
              <a:t>en</a:t>
            </a:r>
            <a:r>
              <a:rPr lang="en-US" sz="1100" dirty="0">
                <a:ea typeface="+mn-lt"/>
                <a:cs typeface="+mn-lt"/>
              </a:rPr>
              <a:t> </a:t>
            </a:r>
            <a:r>
              <a:rPr lang="en-US" sz="1100" u="sng" dirty="0">
                <a:ea typeface="+mn-lt"/>
                <a:cs typeface="+mn-lt"/>
              </a:rPr>
              <a:t>Promise date </a:t>
            </a:r>
            <a:r>
              <a:rPr lang="en-US" sz="1100" b="1" u="sng" dirty="0">
                <a:ea typeface="+mn-lt"/>
                <a:cs typeface="+mn-lt"/>
              </a:rPr>
              <a:t>(6)</a:t>
            </a:r>
            <a:r>
              <a:rPr lang="en-US" sz="1100" dirty="0">
                <a:ea typeface="+mn-lt"/>
                <a:cs typeface="+mn-lt"/>
              </a:rPr>
              <a:t> </a:t>
            </a:r>
          </a:p>
        </p:txBody>
      </p:sp>
      <p:sp>
        <p:nvSpPr>
          <p:cNvPr id="9" name="Dodecagon 8">
            <a:extLst>
              <a:ext uri="{FF2B5EF4-FFF2-40B4-BE49-F238E27FC236}">
                <a16:creationId xmlns:a16="http://schemas.microsoft.com/office/drawing/2014/main" id="{33146D03-D979-2966-1D52-3BFBAB9AA7D5}"/>
              </a:ext>
            </a:extLst>
          </p:cNvPr>
          <p:cNvSpPr/>
          <p:nvPr/>
        </p:nvSpPr>
        <p:spPr>
          <a:xfrm>
            <a:off x="10828764" y="4440295"/>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hu-HU" sz="1200" dirty="0">
                <a:solidFill>
                  <a:srgbClr val="FFFFFF"/>
                </a:solidFill>
                <a:latin typeface="Century Gothic"/>
              </a:rPr>
              <a:t>1</a:t>
            </a:r>
            <a:endParaRPr kumimoji="0" lang="en-US" sz="1200" b="0" i="0" u="none" strike="noStrike" kern="1200" cap="none" spc="0" normalizeH="0" baseline="0" noProof="0" dirty="0">
              <a:ln>
                <a:noFill/>
              </a:ln>
              <a:solidFill>
                <a:srgbClr val="FFFFFF"/>
              </a:solidFill>
              <a:effectLst/>
              <a:uLnTx/>
              <a:uFillTx/>
              <a:latin typeface="Century Gothic"/>
              <a:ea typeface="+mn-ea"/>
              <a:cs typeface="+mn-cs"/>
            </a:endParaRPr>
          </a:p>
        </p:txBody>
      </p:sp>
      <p:sp>
        <p:nvSpPr>
          <p:cNvPr id="10" name="Rectangle: Rounded Corners 9">
            <a:extLst>
              <a:ext uri="{FF2B5EF4-FFF2-40B4-BE49-F238E27FC236}">
                <a16:creationId xmlns:a16="http://schemas.microsoft.com/office/drawing/2014/main" id="{D9CEC7BB-CF55-E1A8-0C36-42096B76F1E8}"/>
              </a:ext>
            </a:extLst>
          </p:cNvPr>
          <p:cNvSpPr/>
          <p:nvPr/>
        </p:nvSpPr>
        <p:spPr>
          <a:xfrm>
            <a:off x="10600493" y="3280038"/>
            <a:ext cx="667871" cy="1085863"/>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Dodecagon 13">
            <a:extLst>
              <a:ext uri="{FF2B5EF4-FFF2-40B4-BE49-F238E27FC236}">
                <a16:creationId xmlns:a16="http://schemas.microsoft.com/office/drawing/2014/main" id="{309145DB-2801-57C3-453C-38FAF91282F3}"/>
              </a:ext>
            </a:extLst>
          </p:cNvPr>
          <p:cNvSpPr/>
          <p:nvPr/>
        </p:nvSpPr>
        <p:spPr>
          <a:xfrm>
            <a:off x="221668" y="5653802"/>
            <a:ext cx="289116" cy="209257"/>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hu-HU" sz="1200" b="0" i="0" u="none" strike="noStrike" kern="1200" cap="none" spc="0" normalizeH="0" baseline="0" noProof="0" dirty="0">
                <a:ln>
                  <a:noFill/>
                </a:ln>
                <a:solidFill>
                  <a:srgbClr val="FFFFFF"/>
                </a:solidFill>
                <a:effectLst/>
                <a:uLnTx/>
                <a:uFillTx/>
                <a:latin typeface="Century Gothic"/>
                <a:ea typeface="+mn-ea"/>
                <a:cs typeface="+mn-cs"/>
              </a:rPr>
              <a:t>3</a:t>
            </a:r>
            <a:endParaRPr kumimoji="0" lang="en-US" sz="1200" b="0" i="0" u="none" strike="noStrike" kern="1200" cap="none" spc="0" normalizeH="0" baseline="0" noProof="0" dirty="0">
              <a:ln>
                <a:noFill/>
              </a:ln>
              <a:solidFill>
                <a:srgbClr val="FFFFFF"/>
              </a:solidFill>
              <a:effectLst/>
              <a:uLnTx/>
              <a:uFillTx/>
              <a:latin typeface="Century Gothic"/>
              <a:ea typeface="+mn-ea"/>
              <a:cs typeface="+mn-cs"/>
            </a:endParaRPr>
          </a:p>
        </p:txBody>
      </p:sp>
      <p:sp>
        <p:nvSpPr>
          <p:cNvPr id="15" name="Rectangle: Rounded Corners 14">
            <a:extLst>
              <a:ext uri="{FF2B5EF4-FFF2-40B4-BE49-F238E27FC236}">
                <a16:creationId xmlns:a16="http://schemas.microsoft.com/office/drawing/2014/main" id="{17A6A52E-F3F3-1F81-06D1-10F5DD691488}"/>
              </a:ext>
            </a:extLst>
          </p:cNvPr>
          <p:cNvSpPr/>
          <p:nvPr/>
        </p:nvSpPr>
        <p:spPr>
          <a:xfrm>
            <a:off x="107372" y="5320575"/>
            <a:ext cx="548409" cy="297132"/>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a:extLst>
              <a:ext uri="{FF2B5EF4-FFF2-40B4-BE49-F238E27FC236}">
                <a16:creationId xmlns:a16="http://schemas.microsoft.com/office/drawing/2014/main" id="{0FE174D8-991A-CF3C-BF15-28E633F5357C}"/>
              </a:ext>
            </a:extLst>
          </p:cNvPr>
          <p:cNvPicPr>
            <a:picLocks noChangeAspect="1"/>
          </p:cNvPicPr>
          <p:nvPr/>
        </p:nvPicPr>
        <p:blipFill>
          <a:blip r:embed="rId3"/>
          <a:stretch>
            <a:fillRect/>
          </a:stretch>
        </p:blipFill>
        <p:spPr>
          <a:xfrm>
            <a:off x="8619293" y="5344849"/>
            <a:ext cx="2420799" cy="1292460"/>
          </a:xfrm>
          <a:prstGeom prst="rect">
            <a:avLst/>
          </a:prstGeom>
        </p:spPr>
      </p:pic>
      <p:pic>
        <p:nvPicPr>
          <p:cNvPr id="2" name="Picture 1">
            <a:extLst>
              <a:ext uri="{FF2B5EF4-FFF2-40B4-BE49-F238E27FC236}">
                <a16:creationId xmlns:a16="http://schemas.microsoft.com/office/drawing/2014/main" id="{AE91B9CC-D7F9-0C02-576E-8C6EB98BA308}"/>
              </a:ext>
            </a:extLst>
          </p:cNvPr>
          <p:cNvPicPr>
            <a:picLocks noChangeAspect="1"/>
          </p:cNvPicPr>
          <p:nvPr/>
        </p:nvPicPr>
        <p:blipFill>
          <a:blip r:embed="rId4"/>
          <a:stretch>
            <a:fillRect/>
          </a:stretch>
        </p:blipFill>
        <p:spPr>
          <a:xfrm>
            <a:off x="11277600" y="0"/>
            <a:ext cx="914400" cy="914400"/>
          </a:xfrm>
          <a:prstGeom prst="rect">
            <a:avLst/>
          </a:prstGeom>
        </p:spPr>
      </p:pic>
      <p:sp>
        <p:nvSpPr>
          <p:cNvPr id="18" name="Oval 17">
            <a:extLst>
              <a:ext uri="{FF2B5EF4-FFF2-40B4-BE49-F238E27FC236}">
                <a16:creationId xmlns:a16="http://schemas.microsoft.com/office/drawing/2014/main" id="{EC721503-939E-7DC3-36F9-F4886AAE9616}"/>
              </a:ext>
            </a:extLst>
          </p:cNvPr>
          <p:cNvSpPr/>
          <p:nvPr/>
        </p:nvSpPr>
        <p:spPr>
          <a:xfrm flipH="1">
            <a:off x="10179147" y="5595478"/>
            <a:ext cx="316881" cy="267581"/>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odecagon 12">
            <a:extLst>
              <a:ext uri="{FF2B5EF4-FFF2-40B4-BE49-F238E27FC236}">
                <a16:creationId xmlns:a16="http://schemas.microsoft.com/office/drawing/2014/main" id="{9B98C17E-46A9-7B34-B0C4-3E4794032320}"/>
              </a:ext>
            </a:extLst>
          </p:cNvPr>
          <p:cNvSpPr/>
          <p:nvPr/>
        </p:nvSpPr>
        <p:spPr>
          <a:xfrm>
            <a:off x="10954430" y="5653802"/>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hu-HU" sz="1200" b="0" i="0" u="none" strike="noStrike" kern="1200" cap="none" spc="0" normalizeH="0" baseline="0" noProof="0" dirty="0">
                <a:ln>
                  <a:noFill/>
                </a:ln>
                <a:solidFill>
                  <a:srgbClr val="FFFFFF"/>
                </a:solidFill>
                <a:effectLst/>
                <a:uLnTx/>
                <a:uFillTx/>
                <a:latin typeface="Century Gothic"/>
                <a:ea typeface="+mn-ea"/>
                <a:cs typeface="+mn-cs"/>
              </a:rPr>
              <a:t>2</a:t>
            </a:r>
            <a:endParaRPr kumimoji="0" lang="en-US" sz="1200" b="0" i="0" u="none" strike="noStrike" kern="1200" cap="none" spc="0" normalizeH="0" baseline="0" noProof="0" dirty="0">
              <a:ln>
                <a:noFill/>
              </a:ln>
              <a:solidFill>
                <a:srgbClr val="FFFFFF"/>
              </a:solidFill>
              <a:effectLst/>
              <a:uLnTx/>
              <a:uFillTx/>
              <a:latin typeface="Century Gothic"/>
              <a:ea typeface="+mn-ea"/>
              <a:cs typeface="+mn-cs"/>
            </a:endParaRPr>
          </a:p>
        </p:txBody>
      </p:sp>
      <p:cxnSp>
        <p:nvCxnSpPr>
          <p:cNvPr id="27" name="Connector: Elbow 26">
            <a:extLst>
              <a:ext uri="{FF2B5EF4-FFF2-40B4-BE49-F238E27FC236}">
                <a16:creationId xmlns:a16="http://schemas.microsoft.com/office/drawing/2014/main" id="{387BCB3C-F1E2-5BDA-87AB-15F77813945F}"/>
              </a:ext>
            </a:extLst>
          </p:cNvPr>
          <p:cNvCxnSpPr>
            <a:cxnSpLocks/>
            <a:endCxn id="22" idx="3"/>
          </p:cNvCxnSpPr>
          <p:nvPr/>
        </p:nvCxnSpPr>
        <p:spPr>
          <a:xfrm rot="5400000">
            <a:off x="10666283" y="4537711"/>
            <a:ext cx="1827178" cy="1079559"/>
          </a:xfrm>
          <a:prstGeom prst="bentConnector2">
            <a:avLst/>
          </a:prstGeom>
          <a:ln w="28575">
            <a:tailEnd type="triangle"/>
          </a:ln>
        </p:spPr>
        <p:style>
          <a:lnRef idx="1">
            <a:schemeClr val="accent5"/>
          </a:lnRef>
          <a:fillRef idx="0">
            <a:schemeClr val="accent5"/>
          </a:fillRef>
          <a:effectRef idx="0">
            <a:schemeClr val="accent5"/>
          </a:effectRef>
          <a:fontRef idx="minor">
            <a:schemeClr val="tx1"/>
          </a:fontRef>
        </p:style>
      </p:cxnSp>
      <p:sp>
        <p:nvSpPr>
          <p:cNvPr id="3" name="Dodecagon 2">
            <a:extLst>
              <a:ext uri="{FF2B5EF4-FFF2-40B4-BE49-F238E27FC236}">
                <a16:creationId xmlns:a16="http://schemas.microsoft.com/office/drawing/2014/main" id="{53F68B75-915B-6BDD-86BB-9888516E3AC3}"/>
              </a:ext>
            </a:extLst>
          </p:cNvPr>
          <p:cNvSpPr/>
          <p:nvPr/>
        </p:nvSpPr>
        <p:spPr>
          <a:xfrm>
            <a:off x="4641376" y="3084034"/>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hu-HU" sz="1200" dirty="0">
                <a:solidFill>
                  <a:srgbClr val="FFFFFF"/>
                </a:solidFill>
                <a:latin typeface="Century Gothic"/>
              </a:rPr>
              <a:t>4</a:t>
            </a:r>
            <a:endParaRPr kumimoji="0" lang="en-US" sz="1200" b="0" i="0" u="none" strike="noStrike" kern="1200" cap="none" spc="0" normalizeH="0" baseline="0" noProof="0" dirty="0">
              <a:ln>
                <a:noFill/>
              </a:ln>
              <a:solidFill>
                <a:srgbClr val="FFFFFF"/>
              </a:solidFill>
              <a:effectLst/>
              <a:uLnTx/>
              <a:uFillTx/>
              <a:latin typeface="Century Gothic"/>
              <a:ea typeface="+mn-ea"/>
              <a:cs typeface="+mn-cs"/>
            </a:endParaRPr>
          </a:p>
        </p:txBody>
      </p:sp>
      <p:sp>
        <p:nvSpPr>
          <p:cNvPr id="7" name="Dodecagon 6">
            <a:extLst>
              <a:ext uri="{FF2B5EF4-FFF2-40B4-BE49-F238E27FC236}">
                <a16:creationId xmlns:a16="http://schemas.microsoft.com/office/drawing/2014/main" id="{66223FF0-06F8-7141-4191-9778C3FD0484}"/>
              </a:ext>
            </a:extLst>
          </p:cNvPr>
          <p:cNvSpPr/>
          <p:nvPr/>
        </p:nvSpPr>
        <p:spPr>
          <a:xfrm>
            <a:off x="3556103" y="3055141"/>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hu-HU" sz="1200" b="0" i="0" u="none" strike="noStrike" kern="1200" cap="none" spc="0" normalizeH="0" baseline="0" noProof="0" dirty="0">
                <a:ln>
                  <a:noFill/>
                </a:ln>
                <a:solidFill>
                  <a:srgbClr val="FFFFFF"/>
                </a:solidFill>
                <a:effectLst/>
                <a:uLnTx/>
                <a:uFillTx/>
                <a:latin typeface="Century Gothic"/>
                <a:ea typeface="+mn-ea"/>
                <a:cs typeface="+mn-cs"/>
              </a:rPr>
              <a:t>5</a:t>
            </a:r>
            <a:endParaRPr kumimoji="0" lang="en-US" sz="1200" b="0" i="0" u="none" strike="noStrike" kern="1200" cap="none" spc="0" normalizeH="0" baseline="0" noProof="0" dirty="0">
              <a:ln>
                <a:noFill/>
              </a:ln>
              <a:solidFill>
                <a:srgbClr val="FFFFFF"/>
              </a:solidFill>
              <a:effectLst/>
              <a:uLnTx/>
              <a:uFillTx/>
              <a:latin typeface="Century Gothic"/>
              <a:ea typeface="+mn-ea"/>
              <a:cs typeface="+mn-cs"/>
            </a:endParaRPr>
          </a:p>
        </p:txBody>
      </p:sp>
      <p:sp>
        <p:nvSpPr>
          <p:cNvPr id="8" name="Dodecagon 6">
            <a:extLst>
              <a:ext uri="{FF2B5EF4-FFF2-40B4-BE49-F238E27FC236}">
                <a16:creationId xmlns:a16="http://schemas.microsoft.com/office/drawing/2014/main" id="{A347A50E-D020-A609-2CF2-B4A26D329B13}"/>
              </a:ext>
            </a:extLst>
          </p:cNvPr>
          <p:cNvSpPr/>
          <p:nvPr/>
        </p:nvSpPr>
        <p:spPr>
          <a:xfrm>
            <a:off x="6794602" y="3055140"/>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hu-HU" sz="1200" dirty="0">
                <a:solidFill>
                  <a:srgbClr val="FFFFFF"/>
                </a:solidFill>
                <a:latin typeface="Century Gothic"/>
              </a:rPr>
              <a:t>6</a:t>
            </a:r>
            <a:endParaRPr lang="hu-HU" sz="1200" b="0" i="0" u="none" strike="noStrike" kern="1200" cap="none" spc="0" normalizeH="0" baseline="0" noProof="0" dirty="0">
              <a:ln>
                <a:noFill/>
              </a:ln>
              <a:solidFill>
                <a:srgbClr val="FFFFFF"/>
              </a:solidFill>
              <a:effectLst/>
              <a:uLnTx/>
              <a:uFillTx/>
              <a:latin typeface="Century Gothic"/>
            </a:endParaRPr>
          </a:p>
        </p:txBody>
      </p:sp>
    </p:spTree>
    <p:extLst>
      <p:ext uri="{BB962C8B-B14F-4D97-AF65-F5344CB8AC3E}">
        <p14:creationId xmlns:p14="http://schemas.microsoft.com/office/powerpoint/2010/main" val="13904493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D67FBE4-6641-54DE-AF37-DF2E3AA14926}"/>
              </a:ext>
            </a:extLst>
          </p:cNvPr>
          <p:cNvSpPr>
            <a:spLocks noGrp="1"/>
          </p:cNvSpPr>
          <p:nvPr>
            <p:ph type="body" idx="1"/>
          </p:nvPr>
        </p:nvSpPr>
        <p:spPr/>
        <p:txBody>
          <a:bodyPr/>
          <a:lstStyle/>
          <a:p>
            <a:r>
              <a:rPr lang="hu-HU" dirty="0"/>
              <a:t>Supplier Order Collaboration</a:t>
            </a:r>
          </a:p>
          <a:p>
            <a:r>
              <a:rPr lang="es-ES" dirty="0">
                <a:solidFill>
                  <a:schemeClr val="accent1"/>
                </a:solidFill>
              </a:rPr>
              <a:t>NOTIFICACIÓN POR CORREO ELECTRÓNICO/EXCEL</a:t>
            </a:r>
            <a:endParaRPr lang="en-US" dirty="0"/>
          </a:p>
        </p:txBody>
      </p:sp>
      <p:pic>
        <p:nvPicPr>
          <p:cNvPr id="16" name="Picture Placeholder 15">
            <a:extLst>
              <a:ext uri="{FF2B5EF4-FFF2-40B4-BE49-F238E27FC236}">
                <a16:creationId xmlns:a16="http://schemas.microsoft.com/office/drawing/2014/main" id="{64DC4159-8C37-8C2A-BBED-F907561C5499}"/>
              </a:ext>
            </a:extLst>
          </p:cNvPr>
          <p:cNvPicPr>
            <a:picLocks noGrp="1" noChangeAspect="1"/>
          </p:cNvPicPr>
          <p:nvPr>
            <p:ph type="pic" sz="quarter" idx="10"/>
          </p:nvPr>
        </p:nvPicPr>
        <p:blipFill>
          <a:blip r:embed="rId2"/>
          <a:srcRect t="5" b="5"/>
          <a:stretch/>
        </p:blipFill>
        <p:spPr>
          <a:xfrm>
            <a:off x="0" y="0"/>
            <a:ext cx="12192000" cy="4184650"/>
          </a:xfrm>
        </p:spPr>
      </p:pic>
      <p:sp>
        <p:nvSpPr>
          <p:cNvPr id="7" name="Title 6">
            <a:extLst>
              <a:ext uri="{FF2B5EF4-FFF2-40B4-BE49-F238E27FC236}">
                <a16:creationId xmlns:a16="http://schemas.microsoft.com/office/drawing/2014/main" id="{494553AE-7CEB-E889-9C03-AF2832B6357D}"/>
              </a:ext>
            </a:extLst>
          </p:cNvPr>
          <p:cNvSpPr>
            <a:spLocks noGrp="1"/>
          </p:cNvSpPr>
          <p:nvPr>
            <p:ph type="title"/>
          </p:nvPr>
        </p:nvSpPr>
        <p:spPr/>
        <p:txBody>
          <a:bodyPr>
            <a:normAutofit fontScale="90000"/>
          </a:bodyPr>
          <a:lstStyle/>
          <a:p>
            <a:r>
              <a:rPr lang="en-US" dirty="0">
                <a:latin typeface="Grandview" panose="020B0502040204020203" pitchFamily="34" charset="0"/>
              </a:rPr>
              <a:t>PROVEEDORES Email-based</a:t>
            </a:r>
            <a:br>
              <a:rPr lang="en-US" dirty="0">
                <a:latin typeface="Grandview" panose="020B0502040204020203" pitchFamily="34" charset="0"/>
              </a:rPr>
            </a:br>
            <a:endParaRPr lang="en-US" dirty="0"/>
          </a:p>
        </p:txBody>
      </p:sp>
      <p:sp>
        <p:nvSpPr>
          <p:cNvPr id="18" name="TextBox 17">
            <a:extLst>
              <a:ext uri="{FF2B5EF4-FFF2-40B4-BE49-F238E27FC236}">
                <a16:creationId xmlns:a16="http://schemas.microsoft.com/office/drawing/2014/main" id="{CBF33D1D-56B6-FCB2-369A-0E17418B03E4}"/>
              </a:ext>
            </a:extLst>
          </p:cNvPr>
          <p:cNvSpPr txBox="1"/>
          <p:nvPr/>
        </p:nvSpPr>
        <p:spPr>
          <a:xfrm>
            <a:off x="0" y="-494128"/>
            <a:ext cx="12191999" cy="494127"/>
          </a:xfrm>
          <a:prstGeom prst="rect">
            <a:avLst/>
          </a:prstGeom>
          <a:noFill/>
        </p:spPr>
        <p:txBody>
          <a:bodyPr wrap="square" lIns="0" tIns="0" rIns="0" bIns="182880" rtlCol="0" anchor="t">
            <a:noAutofit/>
          </a:bodyPr>
          <a:lstStyle/>
          <a:p>
            <a:r>
              <a:rPr lang="en-US" dirty="0"/>
              <a:t>Keyword(s): Business Deal</a:t>
            </a:r>
          </a:p>
        </p:txBody>
      </p:sp>
      <p:pic>
        <p:nvPicPr>
          <p:cNvPr id="3" name="Picture 2">
            <a:extLst>
              <a:ext uri="{FF2B5EF4-FFF2-40B4-BE49-F238E27FC236}">
                <a16:creationId xmlns:a16="http://schemas.microsoft.com/office/drawing/2014/main" id="{E26F4A61-8676-EBED-FDEB-67C384F1A92E}"/>
              </a:ext>
            </a:extLst>
          </p:cNvPr>
          <p:cNvPicPr>
            <a:picLocks noChangeAspect="1"/>
          </p:cNvPicPr>
          <p:nvPr/>
        </p:nvPicPr>
        <p:blipFill>
          <a:blip r:embed="rId3"/>
          <a:stretch>
            <a:fillRect/>
          </a:stretch>
        </p:blipFill>
        <p:spPr>
          <a:xfrm>
            <a:off x="11159053" y="4184244"/>
            <a:ext cx="914400" cy="914400"/>
          </a:xfrm>
          <a:prstGeom prst="rect">
            <a:avLst/>
          </a:prstGeom>
        </p:spPr>
      </p:pic>
    </p:spTree>
    <p:extLst>
      <p:ext uri="{BB962C8B-B14F-4D97-AF65-F5344CB8AC3E}">
        <p14:creationId xmlns:p14="http://schemas.microsoft.com/office/powerpoint/2010/main" val="2123235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44B8E000-C31E-0E05-68EB-29F8E5271A58}"/>
              </a:ext>
            </a:extLst>
          </p:cNvPr>
          <p:cNvPicPr>
            <a:picLocks noChangeAspect="1"/>
          </p:cNvPicPr>
          <p:nvPr/>
        </p:nvPicPr>
        <p:blipFill>
          <a:blip r:embed="rId2"/>
          <a:stretch>
            <a:fillRect/>
          </a:stretch>
        </p:blipFill>
        <p:spPr>
          <a:xfrm>
            <a:off x="0" y="4694445"/>
            <a:ext cx="12192000" cy="791779"/>
          </a:xfrm>
          <a:prstGeom prst="rect">
            <a:avLst/>
          </a:prstGeom>
        </p:spPr>
      </p:pic>
      <p:sp>
        <p:nvSpPr>
          <p:cNvPr id="2" name="Title 1">
            <a:extLst>
              <a:ext uri="{FF2B5EF4-FFF2-40B4-BE49-F238E27FC236}">
                <a16:creationId xmlns:a16="http://schemas.microsoft.com/office/drawing/2014/main" id="{5E5EE964-23BB-F776-B4A2-2BDC4538A4AA}"/>
              </a:ext>
            </a:extLst>
          </p:cNvPr>
          <p:cNvSpPr>
            <a:spLocks noGrp="1"/>
          </p:cNvSpPr>
          <p:nvPr>
            <p:ph type="title"/>
          </p:nvPr>
        </p:nvSpPr>
        <p:spPr/>
        <p:txBody>
          <a:bodyPr>
            <a:normAutofit fontScale="90000"/>
          </a:bodyPr>
          <a:lstStyle/>
          <a:p>
            <a:r>
              <a:rPr lang="hu-HU" dirty="0"/>
              <a:t>RESPUESTA DEL PROVEEDOR</a:t>
            </a:r>
            <a:r>
              <a:rPr lang="en-US" dirty="0">
                <a:solidFill>
                  <a:srgbClr val="002060"/>
                </a:solidFill>
              </a:rPr>
              <a:t>|</a:t>
            </a:r>
            <a:r>
              <a:rPr lang="hu-HU" dirty="0">
                <a:solidFill>
                  <a:srgbClr val="002060"/>
                </a:solidFill>
              </a:rPr>
              <a:t> ACKNOWLEDGE </a:t>
            </a:r>
            <a:r>
              <a:rPr lang="en-US" dirty="0">
                <a:solidFill>
                  <a:srgbClr val="002060"/>
                </a:solidFill>
              </a:rPr>
              <a:t>|</a:t>
            </a:r>
            <a:r>
              <a:rPr lang="hu-HU" dirty="0">
                <a:solidFill>
                  <a:srgbClr val="002060"/>
                </a:solidFill>
              </a:rPr>
              <a:t> </a:t>
            </a:r>
            <a:r>
              <a:rPr lang="hu-HU" dirty="0"/>
              <a:t>ARCHIVO ADJUNTO DE EXCEL</a:t>
            </a:r>
            <a:endParaRPr lang="en-US" dirty="0"/>
          </a:p>
        </p:txBody>
      </p:sp>
      <p:sp>
        <p:nvSpPr>
          <p:cNvPr id="4" name="TextBox 3">
            <a:extLst>
              <a:ext uri="{FF2B5EF4-FFF2-40B4-BE49-F238E27FC236}">
                <a16:creationId xmlns:a16="http://schemas.microsoft.com/office/drawing/2014/main" id="{6468460A-073B-849A-D413-D01736CB01C3}"/>
              </a:ext>
            </a:extLst>
          </p:cNvPr>
          <p:cNvSpPr txBox="1"/>
          <p:nvPr/>
        </p:nvSpPr>
        <p:spPr>
          <a:xfrm>
            <a:off x="257787" y="1099259"/>
            <a:ext cx="11676426" cy="3200876"/>
          </a:xfrm>
          <a:prstGeom prst="round2DiagRect">
            <a:avLst/>
          </a:prstGeom>
        </p:spPr>
        <p:style>
          <a:lnRef idx="2">
            <a:schemeClr val="accent5"/>
          </a:lnRef>
          <a:fillRef idx="1">
            <a:schemeClr val="lt1"/>
          </a:fillRef>
          <a:effectRef idx="0">
            <a:schemeClr val="accent5"/>
          </a:effectRef>
          <a:fontRef idx="minor">
            <a:schemeClr val="dk1"/>
          </a:fontRef>
        </p:style>
        <p:txBody>
          <a:bodyPr wrap="square" lIns="91440" tIns="45720" rIns="91440" bIns="45720" anchor="t">
            <a:spAutoFit/>
          </a:bodyPr>
          <a:lstStyle/>
          <a:p>
            <a:r>
              <a:rPr lang="es-ES" sz="1400" b="0" i="0" u="none" strike="noStrike" dirty="0">
                <a:solidFill>
                  <a:srgbClr val="002060"/>
                </a:solidFill>
                <a:effectLst/>
                <a:latin typeface="Grandview" panose="020B0502040204020203" pitchFamily="34" charset="0"/>
              </a:rPr>
              <a:t>Se requiere tu confirmación sobre </a:t>
            </a:r>
            <a:r>
              <a:rPr lang="es-ES" sz="1400" b="1" i="0" u="none" strike="noStrike" dirty="0">
                <a:solidFill>
                  <a:srgbClr val="002060"/>
                </a:solidFill>
                <a:effectLst/>
                <a:latin typeface="Grandview" panose="020B0502040204020203" pitchFamily="34" charset="0"/>
              </a:rPr>
              <a:t>cada PO y Schedule Line donde el estatus es </a:t>
            </a:r>
            <a:r>
              <a:rPr lang="es-ES" sz="1400" b="1" i="0" u="sng" dirty="0">
                <a:solidFill>
                  <a:srgbClr val="002060"/>
                </a:solidFill>
                <a:effectLst/>
                <a:latin typeface="Grandview" panose="020B0502040204020203" pitchFamily="34" charset="0"/>
              </a:rPr>
              <a:t>NEW</a:t>
            </a:r>
            <a:r>
              <a:rPr lang="es-ES" sz="1400" b="1" i="0" u="none" strike="noStrike" dirty="0">
                <a:solidFill>
                  <a:srgbClr val="002060"/>
                </a:solidFill>
                <a:effectLst/>
                <a:latin typeface="Grandview" panose="020B0502040204020203" pitchFamily="34" charset="0"/>
              </a:rPr>
              <a:t> (Recientemente colocado, aún no aceptado) o </a:t>
            </a:r>
            <a:r>
              <a:rPr lang="es-ES" sz="1400" b="1" i="0" u="sng" dirty="0">
                <a:solidFill>
                  <a:srgbClr val="002060"/>
                </a:solidFill>
                <a:effectLst/>
                <a:latin typeface="Grandview" panose="020B0502040204020203" pitchFamily="34" charset="0"/>
              </a:rPr>
              <a:t>OPEN (cuando Jabil realice un cambio en la PO)</a:t>
            </a:r>
            <a:r>
              <a:rPr lang="es-ES" sz="1400" b="1" i="0" u="none" strike="noStrike" dirty="0">
                <a:solidFill>
                  <a:srgbClr val="002060"/>
                </a:solidFill>
                <a:effectLst/>
                <a:latin typeface="Grandview" panose="020B0502040204020203" pitchFamily="34" charset="0"/>
              </a:rPr>
              <a:t> (1)</a:t>
            </a:r>
            <a:r>
              <a:rPr lang="es-ES" sz="1400" b="0" i="0" dirty="0">
                <a:solidFill>
                  <a:srgbClr val="002060"/>
                </a:solidFill>
                <a:effectLst/>
                <a:latin typeface="Grandview" panose="020B0502040204020203" pitchFamily="34" charset="0"/>
              </a:rPr>
              <a:t>​</a:t>
            </a:r>
          </a:p>
          <a:p>
            <a:endParaRPr lang="en-US" sz="1400" i="0" u="sng" dirty="0">
              <a:solidFill>
                <a:schemeClr val="tx1"/>
              </a:solidFill>
              <a:effectLst/>
            </a:endParaRPr>
          </a:p>
          <a:p>
            <a:r>
              <a:rPr lang="es-ES" sz="1400" b="0" i="0" u="sng" dirty="0">
                <a:solidFill>
                  <a:srgbClr val="494949"/>
                </a:solidFill>
                <a:effectLst/>
                <a:latin typeface="Grandview" panose="020B0502040204020203" pitchFamily="34" charset="0"/>
              </a:rPr>
              <a:t>Para aceptar una PO, llen</a:t>
            </a:r>
            <a:r>
              <a:rPr lang="es-ES" sz="1400" b="0" i="0" u="sng" dirty="0">
                <a:solidFill>
                  <a:srgbClr val="494949"/>
                </a:solidFill>
                <a:effectLst/>
                <a:latin typeface="+mj-lt"/>
              </a:rPr>
              <a:t>a la cantidad de promesa y la fecha de confirmación </a:t>
            </a:r>
            <a:r>
              <a:rPr lang="es-ES" sz="1400" b="0" i="0" dirty="0">
                <a:solidFill>
                  <a:srgbClr val="494949"/>
                </a:solidFill>
                <a:effectLst/>
                <a:latin typeface="+mj-lt"/>
              </a:rPr>
              <a:t>​</a:t>
            </a:r>
          </a:p>
          <a:p>
            <a:pPr marL="285750" indent="-285750">
              <a:buFont typeface="Wingdings" panose="05000000000000000000" pitchFamily="2" charset="2"/>
              <a:buChar char="Ø"/>
            </a:pPr>
            <a:r>
              <a:rPr lang="en-US" sz="1400" i="0" dirty="0" err="1">
                <a:solidFill>
                  <a:schemeClr val="tx1"/>
                </a:solidFill>
                <a:effectLst/>
                <a:latin typeface="+mj-lt"/>
              </a:rPr>
              <a:t>Asegúrate</a:t>
            </a:r>
            <a:r>
              <a:rPr lang="en-US" sz="1400" i="0" dirty="0">
                <a:solidFill>
                  <a:schemeClr val="tx1"/>
                </a:solidFill>
                <a:effectLst/>
                <a:latin typeface="+mj-lt"/>
              </a:rPr>
              <a:t> que </a:t>
            </a:r>
            <a:r>
              <a:rPr lang="en-US" sz="1400" i="0" dirty="0" err="1">
                <a:solidFill>
                  <a:schemeClr val="tx1"/>
                </a:solidFill>
                <a:effectLst/>
                <a:latin typeface="+mj-lt"/>
              </a:rPr>
              <a:t>el</a:t>
            </a:r>
            <a:r>
              <a:rPr lang="en-US" sz="1400" i="0" dirty="0">
                <a:solidFill>
                  <a:schemeClr val="tx1"/>
                </a:solidFill>
                <a:effectLst/>
                <a:latin typeface="+mj-lt"/>
              </a:rPr>
              <a:t> </a:t>
            </a:r>
            <a:r>
              <a:rPr lang="en-US" sz="1400" b="1" i="0" dirty="0">
                <a:solidFill>
                  <a:schemeClr val="tx1"/>
                </a:solidFill>
                <a:effectLst/>
                <a:latin typeface="+mj-lt"/>
              </a:rPr>
              <a:t>Promise qty</a:t>
            </a:r>
            <a:r>
              <a:rPr lang="hu-HU" sz="1400" b="1" i="0" dirty="0">
                <a:solidFill>
                  <a:schemeClr val="tx1"/>
                </a:solidFill>
                <a:effectLst/>
                <a:latin typeface="+mj-lt"/>
              </a:rPr>
              <a:t> (2)</a:t>
            </a:r>
            <a:r>
              <a:rPr lang="en-US" sz="1400" b="1" i="0" dirty="0">
                <a:solidFill>
                  <a:schemeClr val="tx1"/>
                </a:solidFill>
                <a:effectLst/>
                <a:latin typeface="+mj-lt"/>
              </a:rPr>
              <a:t> = Open qty</a:t>
            </a:r>
            <a:r>
              <a:rPr lang="hu-HU" sz="1400" b="1" i="0" dirty="0">
                <a:solidFill>
                  <a:schemeClr val="tx1"/>
                </a:solidFill>
                <a:effectLst/>
                <a:latin typeface="+mj-lt"/>
              </a:rPr>
              <a:t> (3)</a:t>
            </a:r>
            <a:r>
              <a:rPr lang="en-US" sz="1400" b="1" i="0" dirty="0">
                <a:solidFill>
                  <a:schemeClr val="tx1"/>
                </a:solidFill>
                <a:effectLst/>
                <a:latin typeface="+mj-lt"/>
              </a:rPr>
              <a:t> </a:t>
            </a:r>
            <a:r>
              <a:rPr lang="es-MX" sz="1400" b="0" i="0" u="none" strike="noStrike" dirty="0">
                <a:solidFill>
                  <a:srgbClr val="494949"/>
                </a:solidFill>
                <a:effectLst/>
                <a:latin typeface="+mj-lt"/>
              </a:rPr>
              <a:t>(¡Se permite la confirmación de una cantidad menor pero no de una cantidad mayor!)</a:t>
            </a:r>
          </a:p>
          <a:p>
            <a:pPr marL="285750" indent="-285750">
              <a:buFont typeface="Wingdings" panose="05000000000000000000" pitchFamily="2" charset="2"/>
              <a:buChar char="Ø"/>
            </a:pPr>
            <a:r>
              <a:rPr lang="en-US" sz="1400" i="0" u="sng" dirty="0">
                <a:solidFill>
                  <a:schemeClr val="tx1"/>
                </a:solidFill>
                <a:effectLst/>
              </a:rPr>
              <a:t>Arrival Date </a:t>
            </a:r>
            <a:r>
              <a:rPr lang="en-US" sz="1400" b="1" i="0" u="sng" dirty="0">
                <a:solidFill>
                  <a:schemeClr val="tx1"/>
                </a:solidFill>
                <a:effectLst/>
              </a:rPr>
              <a:t>(</a:t>
            </a:r>
            <a:r>
              <a:rPr lang="hu-HU" sz="1400" b="1" i="0" u="sng" dirty="0">
                <a:solidFill>
                  <a:schemeClr val="tx1"/>
                </a:solidFill>
                <a:effectLst/>
              </a:rPr>
              <a:t>4</a:t>
            </a:r>
            <a:r>
              <a:rPr lang="en-US" sz="1400" b="1" i="0" u="sng" dirty="0">
                <a:solidFill>
                  <a:schemeClr val="tx1"/>
                </a:solidFill>
                <a:effectLst/>
              </a:rPr>
              <a:t>)</a:t>
            </a:r>
            <a:r>
              <a:rPr lang="en-US" sz="1400" i="0" u="sng" dirty="0">
                <a:solidFill>
                  <a:schemeClr val="tx1"/>
                </a:solidFill>
                <a:effectLst/>
              </a:rPr>
              <a:t> </a:t>
            </a:r>
            <a:r>
              <a:rPr lang="en-US" sz="1400" i="0" dirty="0">
                <a:solidFill>
                  <a:schemeClr val="tx1"/>
                </a:solidFill>
                <a:effectLst/>
              </a:rPr>
              <a:t>: </a:t>
            </a:r>
            <a:r>
              <a:rPr lang="es-MX" sz="1400" b="0" i="0" u="none" strike="noStrike" dirty="0">
                <a:solidFill>
                  <a:srgbClr val="494949"/>
                </a:solidFill>
                <a:effectLst/>
                <a:latin typeface="Grandview" panose="020B0502040204020203" pitchFamily="34" charset="0"/>
              </a:rPr>
              <a:t>Si no puedes confirmarlo (fecha de llegada a Jabil), confirma la fecha de embarque </a:t>
            </a:r>
            <a:r>
              <a:rPr lang="en-US" sz="1400" b="1" i="0" dirty="0">
                <a:solidFill>
                  <a:schemeClr val="tx1"/>
                </a:solidFill>
                <a:effectLst/>
              </a:rPr>
              <a:t>(</a:t>
            </a:r>
            <a:r>
              <a:rPr lang="hu-HU" sz="1400" b="1" i="0" dirty="0">
                <a:solidFill>
                  <a:schemeClr val="tx1"/>
                </a:solidFill>
                <a:effectLst/>
              </a:rPr>
              <a:t>5</a:t>
            </a:r>
            <a:r>
              <a:rPr lang="en-US" sz="1400" b="1" i="0" dirty="0">
                <a:solidFill>
                  <a:schemeClr val="tx1"/>
                </a:solidFill>
                <a:effectLst/>
              </a:rPr>
              <a:t>)</a:t>
            </a:r>
          </a:p>
          <a:p>
            <a:endParaRPr lang="en-US" sz="1400" b="1" i="1" dirty="0">
              <a:solidFill>
                <a:schemeClr val="tx1"/>
              </a:solidFill>
              <a:effectLst/>
            </a:endParaRPr>
          </a:p>
          <a:p>
            <a:pPr algn="l" rtl="0" fontAlgn="base"/>
            <a:r>
              <a:rPr lang="es-MX" sz="1400" b="1" i="1" u="none" strike="noStrike" dirty="0">
                <a:solidFill>
                  <a:srgbClr val="C00000"/>
                </a:solidFill>
                <a:effectLst/>
                <a:latin typeface="Grandview" panose="020B0502040204020203" pitchFamily="34" charset="0"/>
              </a:rPr>
              <a:t>Nota: ¡No es necesario llenar ambas fechas en el archivo! ya que el sistema se encargará de calcular la fecha de llegada (</a:t>
            </a:r>
            <a:r>
              <a:rPr lang="es-MX" sz="1400" b="1" i="1" u="none" strike="noStrike" dirty="0" err="1">
                <a:solidFill>
                  <a:srgbClr val="C00000"/>
                </a:solidFill>
                <a:effectLst/>
                <a:latin typeface="Grandview" panose="020B0502040204020203" pitchFamily="34" charset="0"/>
              </a:rPr>
              <a:t>arrival</a:t>
            </a:r>
            <a:r>
              <a:rPr lang="es-MX" sz="1400" b="1" i="1" u="none" strike="noStrike" dirty="0">
                <a:solidFill>
                  <a:srgbClr val="C00000"/>
                </a:solidFill>
                <a:effectLst/>
                <a:latin typeface="Grandview" panose="020B0502040204020203" pitchFamily="34" charset="0"/>
              </a:rPr>
              <a:t> date) considerando la fecha de embarque confirmada “</a:t>
            </a:r>
            <a:r>
              <a:rPr lang="es-MX" sz="1400" b="1" i="1" u="none" strike="noStrike" dirty="0" err="1">
                <a:solidFill>
                  <a:srgbClr val="C00000"/>
                </a:solidFill>
                <a:effectLst/>
                <a:latin typeface="Grandview" panose="020B0502040204020203" pitchFamily="34" charset="0"/>
              </a:rPr>
              <a:t>Ship</a:t>
            </a:r>
            <a:r>
              <a:rPr lang="es-MX" sz="1400" b="1" i="1" u="none" strike="noStrike" dirty="0">
                <a:solidFill>
                  <a:srgbClr val="C00000"/>
                </a:solidFill>
                <a:effectLst/>
                <a:latin typeface="Grandview" panose="020B0502040204020203" pitchFamily="34" charset="0"/>
              </a:rPr>
              <a:t> Date” + el tiempo en tránsito de la PO mostrado en la siguiente columna (5).</a:t>
            </a:r>
            <a:r>
              <a:rPr lang="en-US" sz="1400" b="0" i="0" dirty="0">
                <a:solidFill>
                  <a:srgbClr val="C00000"/>
                </a:solidFill>
                <a:effectLst/>
                <a:latin typeface="Grandview" panose="020B0502040204020203" pitchFamily="34" charset="0"/>
              </a:rPr>
              <a:t>​</a:t>
            </a:r>
            <a:endParaRPr lang="en-US" sz="1400" b="0" i="0" dirty="0">
              <a:solidFill>
                <a:srgbClr val="494949"/>
              </a:solidFill>
              <a:effectLst/>
              <a:latin typeface="Segoe UI" panose="020B0502040204020203" pitchFamily="34" charset="0"/>
            </a:endParaRPr>
          </a:p>
          <a:p>
            <a:pPr algn="l" rtl="0" fontAlgn="base"/>
            <a:r>
              <a:rPr lang="es-MX" sz="1400" b="1" i="1" u="none" strike="noStrike" dirty="0">
                <a:solidFill>
                  <a:srgbClr val="C00000"/>
                </a:solidFill>
                <a:effectLst/>
                <a:latin typeface="Grandview" panose="020B0502040204020203" pitchFamily="34" charset="0"/>
              </a:rPr>
              <a:t>  </a:t>
            </a:r>
            <a:r>
              <a:rPr lang="es-MX" sz="1400" b="0" i="0" dirty="0">
                <a:solidFill>
                  <a:srgbClr val="C00000"/>
                </a:solidFill>
                <a:effectLst/>
                <a:latin typeface="Grandview" panose="020B0502040204020203" pitchFamily="34" charset="0"/>
              </a:rPr>
              <a:t>​</a:t>
            </a:r>
            <a:endParaRPr lang="es-MX" sz="1400" b="0" i="0" dirty="0">
              <a:solidFill>
                <a:srgbClr val="494949"/>
              </a:solidFill>
              <a:effectLst/>
              <a:latin typeface="Segoe UI" panose="020B0502040204020203" pitchFamily="34" charset="0"/>
            </a:endParaRPr>
          </a:p>
          <a:p>
            <a:pPr marL="285750" indent="-285750" algn="l" rtl="0" fontAlgn="base">
              <a:buFont typeface="Wingdings" panose="05000000000000000000" pitchFamily="2" charset="2"/>
              <a:buChar char="Ø"/>
            </a:pPr>
            <a:r>
              <a:rPr lang="es-MX" sz="1400" b="0" i="0" u="sng" dirty="0">
                <a:solidFill>
                  <a:srgbClr val="494949"/>
                </a:solidFill>
                <a:effectLst/>
                <a:latin typeface="Grandview" panose="020B0502040204020203" pitchFamily="34" charset="0"/>
              </a:rPr>
              <a:t>Tracking Number </a:t>
            </a:r>
            <a:r>
              <a:rPr lang="es-MX" sz="1400" b="1" i="0" u="sng" dirty="0">
                <a:solidFill>
                  <a:srgbClr val="494949"/>
                </a:solidFill>
                <a:effectLst/>
                <a:latin typeface="Grandview" panose="020B0502040204020203" pitchFamily="34" charset="0"/>
              </a:rPr>
              <a:t>(7)</a:t>
            </a:r>
            <a:r>
              <a:rPr lang="es-MX" sz="1400" b="0" i="0" u="sng" dirty="0">
                <a:solidFill>
                  <a:srgbClr val="494949"/>
                </a:solidFill>
                <a:effectLst/>
                <a:latin typeface="Grandview" panose="020B0502040204020203" pitchFamily="34" charset="0"/>
              </a:rPr>
              <a:t>:</a:t>
            </a:r>
            <a:r>
              <a:rPr lang="es-MX" sz="1400" b="0" i="0" u="none" strike="noStrike" dirty="0">
                <a:solidFill>
                  <a:srgbClr val="494949"/>
                </a:solidFill>
                <a:effectLst/>
                <a:latin typeface="Grandview" panose="020B0502040204020203" pitchFamily="34" charset="0"/>
              </a:rPr>
              <a:t> Si la PO ya ha sido embarcada, es aquí donde puedes agregar el número de guía de dicho embarque.</a:t>
            </a:r>
            <a:r>
              <a:rPr lang="en-US" sz="1400" b="0" i="0" dirty="0">
                <a:solidFill>
                  <a:srgbClr val="494949"/>
                </a:solidFill>
                <a:effectLst/>
                <a:latin typeface="Grandview" panose="020B0502040204020203" pitchFamily="34" charset="0"/>
              </a:rPr>
              <a:t>​</a:t>
            </a:r>
            <a:endParaRPr lang="en-US" sz="1400" b="0" i="0" dirty="0">
              <a:solidFill>
                <a:srgbClr val="494949"/>
              </a:solidFill>
              <a:effectLst/>
              <a:latin typeface="Arial" panose="020B0604020202020204" pitchFamily="34" charset="0"/>
            </a:endParaRPr>
          </a:p>
          <a:p>
            <a:pPr marL="285750" indent="-285750" algn="l" rtl="0" fontAlgn="base">
              <a:buFont typeface="Wingdings" panose="05000000000000000000" pitchFamily="2" charset="2"/>
              <a:buChar char="Ø"/>
            </a:pPr>
            <a:r>
              <a:rPr lang="es-MX" sz="1400" b="0" i="0" u="none" strike="noStrike" dirty="0">
                <a:solidFill>
                  <a:srgbClr val="494949"/>
                </a:solidFill>
                <a:effectLst/>
                <a:latin typeface="Grandview" panose="020B0502040204020203" pitchFamily="34" charset="0"/>
              </a:rPr>
              <a:t>¡También puedes compartir cualquier nota o mensaje con Jabil en la columna </a:t>
            </a:r>
            <a:r>
              <a:rPr lang="es-MX" sz="1400" b="0" i="0" u="sng" dirty="0">
                <a:solidFill>
                  <a:srgbClr val="494949"/>
                </a:solidFill>
                <a:effectLst/>
                <a:latin typeface="Grandview" panose="020B0502040204020203" pitchFamily="34" charset="0"/>
              </a:rPr>
              <a:t>Supplier Comment</a:t>
            </a:r>
            <a:r>
              <a:rPr lang="es-MX" sz="1400" b="0" i="0" u="none" strike="noStrike" dirty="0">
                <a:solidFill>
                  <a:srgbClr val="494949"/>
                </a:solidFill>
                <a:effectLst/>
                <a:latin typeface="Grandview" panose="020B0502040204020203" pitchFamily="34" charset="0"/>
              </a:rPr>
              <a:t>! </a:t>
            </a:r>
            <a:r>
              <a:rPr lang="es-MX" sz="1400" b="1" i="0" u="none" strike="noStrike" dirty="0">
                <a:solidFill>
                  <a:srgbClr val="494949"/>
                </a:solidFill>
                <a:effectLst/>
                <a:latin typeface="Grandview" panose="020B0502040204020203" pitchFamily="34" charset="0"/>
              </a:rPr>
              <a:t>(8)</a:t>
            </a:r>
            <a:r>
              <a:rPr lang="es-MX" sz="1400" b="0" i="0" dirty="0">
                <a:solidFill>
                  <a:srgbClr val="494949"/>
                </a:solidFill>
                <a:effectLst/>
                <a:latin typeface="Grandview" panose="020B0502040204020203" pitchFamily="34" charset="0"/>
              </a:rPr>
              <a:t>​</a:t>
            </a:r>
            <a:endParaRPr lang="es-MX" sz="1400" b="0" i="0" dirty="0">
              <a:solidFill>
                <a:srgbClr val="494949"/>
              </a:solidFill>
              <a:effectLst/>
              <a:latin typeface="Arial" panose="020B0604020202020204" pitchFamily="34" charset="0"/>
            </a:endParaRPr>
          </a:p>
          <a:p>
            <a:pPr algn="l" rtl="0" fontAlgn="base"/>
            <a:endParaRPr lang="es-MX" sz="1400" b="0" i="0" dirty="0">
              <a:solidFill>
                <a:srgbClr val="494949"/>
              </a:solidFill>
              <a:effectLst/>
              <a:latin typeface="Arial" panose="020B0604020202020204" pitchFamily="34" charset="0"/>
            </a:endParaRPr>
          </a:p>
        </p:txBody>
      </p:sp>
      <p:sp>
        <p:nvSpPr>
          <p:cNvPr id="47" name="TextBox 46">
            <a:extLst>
              <a:ext uri="{FF2B5EF4-FFF2-40B4-BE49-F238E27FC236}">
                <a16:creationId xmlns:a16="http://schemas.microsoft.com/office/drawing/2014/main" id="{01B138DA-EEF8-AA58-C1D1-9A9507C83751}"/>
              </a:ext>
            </a:extLst>
          </p:cNvPr>
          <p:cNvSpPr txBox="1"/>
          <p:nvPr/>
        </p:nvSpPr>
        <p:spPr>
          <a:xfrm>
            <a:off x="1104503" y="5909413"/>
            <a:ext cx="10646110" cy="523220"/>
          </a:xfrm>
          <a:prstGeom prst="rect">
            <a:avLst/>
          </a:prstGeom>
          <a:noFill/>
        </p:spPr>
        <p:txBody>
          <a:bodyPr wrap="square">
            <a:spAutoFit/>
          </a:bodyPr>
          <a:lstStyle/>
          <a:p>
            <a:pPr algn="ctr" rtl="0" fontAlgn="base"/>
            <a:r>
              <a:rPr lang="es-MX" sz="1400" b="0" i="0" u="none" strike="noStrike" dirty="0">
                <a:solidFill>
                  <a:srgbClr val="00B0F0"/>
                </a:solidFill>
                <a:effectLst/>
                <a:latin typeface="Grandview" panose="020B0502040204020203" pitchFamily="34" charset="0"/>
              </a:rPr>
              <a:t>¡Asegúrate de enviar tu respuesta dentro de las 72 horas posteriores de haber recibido el correo, después de este tiempo el token expirará!</a:t>
            </a:r>
            <a:r>
              <a:rPr lang="en-US" sz="1400" b="0" i="0" dirty="0">
                <a:solidFill>
                  <a:srgbClr val="00B0F0"/>
                </a:solidFill>
                <a:effectLst/>
                <a:latin typeface="Grandview" panose="020B0502040204020203" pitchFamily="34" charset="0"/>
              </a:rPr>
              <a:t>​</a:t>
            </a:r>
            <a:endParaRPr lang="en-US" sz="1400" b="0" i="0" dirty="0">
              <a:solidFill>
                <a:srgbClr val="494949"/>
              </a:solidFill>
              <a:effectLst/>
              <a:latin typeface="Segoe UI" panose="020B0502040204020203" pitchFamily="34" charset="0"/>
            </a:endParaRPr>
          </a:p>
        </p:txBody>
      </p:sp>
      <p:pic>
        <p:nvPicPr>
          <p:cNvPr id="23" name="Picture 22">
            <a:extLst>
              <a:ext uri="{FF2B5EF4-FFF2-40B4-BE49-F238E27FC236}">
                <a16:creationId xmlns:a16="http://schemas.microsoft.com/office/drawing/2014/main" id="{FD4C9F7A-285A-5F1B-3610-ADEDB078570F}"/>
              </a:ext>
            </a:extLst>
          </p:cNvPr>
          <p:cNvPicPr>
            <a:picLocks noChangeAspect="1"/>
          </p:cNvPicPr>
          <p:nvPr/>
        </p:nvPicPr>
        <p:blipFill>
          <a:blip r:embed="rId3"/>
          <a:stretch>
            <a:fillRect/>
          </a:stretch>
        </p:blipFill>
        <p:spPr>
          <a:xfrm>
            <a:off x="11277600" y="0"/>
            <a:ext cx="914400" cy="914400"/>
          </a:xfrm>
          <a:prstGeom prst="rect">
            <a:avLst/>
          </a:prstGeom>
        </p:spPr>
      </p:pic>
      <p:sp>
        <p:nvSpPr>
          <p:cNvPr id="13" name="Dodecagon 5">
            <a:extLst>
              <a:ext uri="{FF2B5EF4-FFF2-40B4-BE49-F238E27FC236}">
                <a16:creationId xmlns:a16="http://schemas.microsoft.com/office/drawing/2014/main" id="{F15504D0-98F5-2971-034C-67249282703E}"/>
              </a:ext>
            </a:extLst>
          </p:cNvPr>
          <p:cNvSpPr/>
          <p:nvPr/>
        </p:nvSpPr>
        <p:spPr>
          <a:xfrm>
            <a:off x="8149411" y="4416237"/>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hu-HU" sz="1200" dirty="0"/>
              <a:t>4</a:t>
            </a:r>
            <a:endParaRPr lang="en-US" sz="1200" dirty="0"/>
          </a:p>
        </p:txBody>
      </p:sp>
      <p:sp>
        <p:nvSpPr>
          <p:cNvPr id="14" name="Dodecagon 6">
            <a:extLst>
              <a:ext uri="{FF2B5EF4-FFF2-40B4-BE49-F238E27FC236}">
                <a16:creationId xmlns:a16="http://schemas.microsoft.com/office/drawing/2014/main" id="{3083E1A1-1D68-8C89-D3C5-CD775F5587DE}"/>
              </a:ext>
            </a:extLst>
          </p:cNvPr>
          <p:cNvSpPr/>
          <p:nvPr/>
        </p:nvSpPr>
        <p:spPr>
          <a:xfrm>
            <a:off x="5730553" y="4400534"/>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hu-HU" sz="1200" dirty="0"/>
              <a:t>2</a:t>
            </a:r>
            <a:endParaRPr lang="en-US" sz="1200" dirty="0"/>
          </a:p>
        </p:txBody>
      </p:sp>
      <p:sp>
        <p:nvSpPr>
          <p:cNvPr id="15" name="Dodecagon 38">
            <a:extLst>
              <a:ext uri="{FF2B5EF4-FFF2-40B4-BE49-F238E27FC236}">
                <a16:creationId xmlns:a16="http://schemas.microsoft.com/office/drawing/2014/main" id="{CDDF9B3A-ADF2-ABE1-5009-9F070B901835}"/>
              </a:ext>
            </a:extLst>
          </p:cNvPr>
          <p:cNvSpPr/>
          <p:nvPr/>
        </p:nvSpPr>
        <p:spPr>
          <a:xfrm>
            <a:off x="8939389" y="4391118"/>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hu-HU" sz="1200" dirty="0"/>
              <a:t>5</a:t>
            </a:r>
            <a:endParaRPr lang="en-US" sz="1200" dirty="0"/>
          </a:p>
        </p:txBody>
      </p:sp>
      <p:sp>
        <p:nvSpPr>
          <p:cNvPr id="16" name="Dodecagon 39">
            <a:extLst>
              <a:ext uri="{FF2B5EF4-FFF2-40B4-BE49-F238E27FC236}">
                <a16:creationId xmlns:a16="http://schemas.microsoft.com/office/drawing/2014/main" id="{BFEA65A2-F9E3-420D-7320-CA027DB164B6}"/>
              </a:ext>
            </a:extLst>
          </p:cNvPr>
          <p:cNvSpPr/>
          <p:nvPr/>
        </p:nvSpPr>
        <p:spPr>
          <a:xfrm>
            <a:off x="9490594" y="4405160"/>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hu-HU" sz="1200" dirty="0"/>
              <a:t>6</a:t>
            </a:r>
            <a:endParaRPr lang="en-US" sz="1200" dirty="0"/>
          </a:p>
        </p:txBody>
      </p:sp>
      <p:sp>
        <p:nvSpPr>
          <p:cNvPr id="17" name="Rectangle 40">
            <a:extLst>
              <a:ext uri="{FF2B5EF4-FFF2-40B4-BE49-F238E27FC236}">
                <a16:creationId xmlns:a16="http://schemas.microsoft.com/office/drawing/2014/main" id="{D773B11B-BC94-50A4-794C-1559B51A6102}"/>
              </a:ext>
            </a:extLst>
          </p:cNvPr>
          <p:cNvSpPr/>
          <p:nvPr/>
        </p:nvSpPr>
        <p:spPr>
          <a:xfrm>
            <a:off x="9783636" y="4694446"/>
            <a:ext cx="349397" cy="32107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2" name="Dodecagon 41">
            <a:extLst>
              <a:ext uri="{FF2B5EF4-FFF2-40B4-BE49-F238E27FC236}">
                <a16:creationId xmlns:a16="http://schemas.microsoft.com/office/drawing/2014/main" id="{333C7DB0-8582-18BE-C630-15520EFE9CEC}"/>
              </a:ext>
            </a:extLst>
          </p:cNvPr>
          <p:cNvSpPr/>
          <p:nvPr/>
        </p:nvSpPr>
        <p:spPr>
          <a:xfrm>
            <a:off x="9897038" y="4384849"/>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hu-HU" sz="1200" dirty="0"/>
              <a:t>7</a:t>
            </a:r>
            <a:endParaRPr lang="en-US" sz="1200" dirty="0"/>
          </a:p>
        </p:txBody>
      </p:sp>
      <p:sp>
        <p:nvSpPr>
          <p:cNvPr id="24" name="Dodecagon 17">
            <a:extLst>
              <a:ext uri="{FF2B5EF4-FFF2-40B4-BE49-F238E27FC236}">
                <a16:creationId xmlns:a16="http://schemas.microsoft.com/office/drawing/2014/main" id="{46717CF5-5010-E286-6FD7-02DE2E639211}"/>
              </a:ext>
            </a:extLst>
          </p:cNvPr>
          <p:cNvSpPr/>
          <p:nvPr/>
        </p:nvSpPr>
        <p:spPr>
          <a:xfrm>
            <a:off x="1093582" y="4391118"/>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hu-HU" sz="1200" dirty="0"/>
              <a:t>1</a:t>
            </a:r>
            <a:endParaRPr lang="en-US" sz="1200" dirty="0"/>
          </a:p>
        </p:txBody>
      </p:sp>
      <p:sp>
        <p:nvSpPr>
          <p:cNvPr id="25" name="Dodecagon 18">
            <a:extLst>
              <a:ext uri="{FF2B5EF4-FFF2-40B4-BE49-F238E27FC236}">
                <a16:creationId xmlns:a16="http://schemas.microsoft.com/office/drawing/2014/main" id="{5329B8A9-A708-77D1-6CDB-885B94C0F7A7}"/>
              </a:ext>
            </a:extLst>
          </p:cNvPr>
          <p:cNvSpPr/>
          <p:nvPr/>
        </p:nvSpPr>
        <p:spPr>
          <a:xfrm>
            <a:off x="1759184" y="4391118"/>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hu-HU" sz="1200" dirty="0"/>
              <a:t>1</a:t>
            </a:r>
            <a:endParaRPr lang="en-US" sz="1200" dirty="0"/>
          </a:p>
        </p:txBody>
      </p:sp>
      <p:sp>
        <p:nvSpPr>
          <p:cNvPr id="26" name="Rectangle: Rounded Corners 19">
            <a:extLst>
              <a:ext uri="{FF2B5EF4-FFF2-40B4-BE49-F238E27FC236}">
                <a16:creationId xmlns:a16="http://schemas.microsoft.com/office/drawing/2014/main" id="{A15F9940-5C51-59AC-C489-1555DB0918A2}"/>
              </a:ext>
            </a:extLst>
          </p:cNvPr>
          <p:cNvSpPr/>
          <p:nvPr/>
        </p:nvSpPr>
        <p:spPr>
          <a:xfrm>
            <a:off x="858328" y="4677822"/>
            <a:ext cx="487465" cy="876271"/>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9" name="Rectangle: Rounded Corners 20">
            <a:extLst>
              <a:ext uri="{FF2B5EF4-FFF2-40B4-BE49-F238E27FC236}">
                <a16:creationId xmlns:a16="http://schemas.microsoft.com/office/drawing/2014/main" id="{2CAB7909-291A-914C-FF57-50264A75AED2}"/>
              </a:ext>
            </a:extLst>
          </p:cNvPr>
          <p:cNvSpPr/>
          <p:nvPr/>
        </p:nvSpPr>
        <p:spPr>
          <a:xfrm>
            <a:off x="1613685" y="4635241"/>
            <a:ext cx="487466" cy="951095"/>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0" name="Dodecagon 27">
            <a:extLst>
              <a:ext uri="{FF2B5EF4-FFF2-40B4-BE49-F238E27FC236}">
                <a16:creationId xmlns:a16="http://schemas.microsoft.com/office/drawing/2014/main" id="{AF024107-B353-2755-C76F-0411D85187B0}"/>
              </a:ext>
            </a:extLst>
          </p:cNvPr>
          <p:cNvSpPr/>
          <p:nvPr/>
        </p:nvSpPr>
        <p:spPr>
          <a:xfrm>
            <a:off x="11779153" y="4409738"/>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hu-HU" sz="1200" dirty="0"/>
              <a:t>8</a:t>
            </a:r>
            <a:endParaRPr lang="en-US" sz="1200" dirty="0"/>
          </a:p>
        </p:txBody>
      </p:sp>
      <p:sp>
        <p:nvSpPr>
          <p:cNvPr id="31" name="Rectangle 2">
            <a:extLst>
              <a:ext uri="{FF2B5EF4-FFF2-40B4-BE49-F238E27FC236}">
                <a16:creationId xmlns:a16="http://schemas.microsoft.com/office/drawing/2014/main" id="{6B2AB90E-EC6E-2DCA-E641-9E77535F6601}"/>
              </a:ext>
            </a:extLst>
          </p:cNvPr>
          <p:cNvSpPr/>
          <p:nvPr/>
        </p:nvSpPr>
        <p:spPr>
          <a:xfrm>
            <a:off x="5502442" y="4705547"/>
            <a:ext cx="487466" cy="309970"/>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2" name="Rectangle 4">
            <a:extLst>
              <a:ext uri="{FF2B5EF4-FFF2-40B4-BE49-F238E27FC236}">
                <a16:creationId xmlns:a16="http://schemas.microsoft.com/office/drawing/2014/main" id="{9B2157AB-AB34-F836-B144-03A82B9D6BE8}"/>
              </a:ext>
            </a:extLst>
          </p:cNvPr>
          <p:cNvSpPr/>
          <p:nvPr/>
        </p:nvSpPr>
        <p:spPr>
          <a:xfrm>
            <a:off x="7777166" y="4675802"/>
            <a:ext cx="931578" cy="304881"/>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0" name="Dodecagon 5">
            <a:extLst>
              <a:ext uri="{FF2B5EF4-FFF2-40B4-BE49-F238E27FC236}">
                <a16:creationId xmlns:a16="http://schemas.microsoft.com/office/drawing/2014/main" id="{84C70878-7328-9CF1-9F34-6571FC2C8885}"/>
              </a:ext>
            </a:extLst>
          </p:cNvPr>
          <p:cNvSpPr/>
          <p:nvPr/>
        </p:nvSpPr>
        <p:spPr>
          <a:xfrm>
            <a:off x="4848186" y="4408253"/>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hu-HU" sz="1200" dirty="0"/>
              <a:t>3</a:t>
            </a:r>
            <a:endParaRPr lang="en-US" sz="1200" dirty="0"/>
          </a:p>
        </p:txBody>
      </p:sp>
      <p:sp>
        <p:nvSpPr>
          <p:cNvPr id="11" name="Rectangle 40">
            <a:extLst>
              <a:ext uri="{FF2B5EF4-FFF2-40B4-BE49-F238E27FC236}">
                <a16:creationId xmlns:a16="http://schemas.microsoft.com/office/drawing/2014/main" id="{5791D24D-581E-1725-A5BF-F61491C62D81}"/>
              </a:ext>
            </a:extLst>
          </p:cNvPr>
          <p:cNvSpPr/>
          <p:nvPr/>
        </p:nvSpPr>
        <p:spPr>
          <a:xfrm>
            <a:off x="11429756" y="4694444"/>
            <a:ext cx="762244" cy="32107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2" name="Rectangle: Rounded Corners 19">
            <a:extLst>
              <a:ext uri="{FF2B5EF4-FFF2-40B4-BE49-F238E27FC236}">
                <a16:creationId xmlns:a16="http://schemas.microsoft.com/office/drawing/2014/main" id="{532B3339-862F-2E96-5BC2-990CE37ADF07}"/>
              </a:ext>
            </a:extLst>
          </p:cNvPr>
          <p:cNvSpPr/>
          <p:nvPr/>
        </p:nvSpPr>
        <p:spPr>
          <a:xfrm>
            <a:off x="9421091" y="4672652"/>
            <a:ext cx="362546" cy="876271"/>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 name="Rectangle 40">
            <a:extLst>
              <a:ext uri="{FF2B5EF4-FFF2-40B4-BE49-F238E27FC236}">
                <a16:creationId xmlns:a16="http://schemas.microsoft.com/office/drawing/2014/main" id="{5D6A4F47-D00D-2258-1C0D-F1F3B33ECA46}"/>
              </a:ext>
            </a:extLst>
          </p:cNvPr>
          <p:cNvSpPr/>
          <p:nvPr/>
        </p:nvSpPr>
        <p:spPr>
          <a:xfrm>
            <a:off x="4676421" y="4703517"/>
            <a:ext cx="548968" cy="31200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Tree>
    <p:extLst>
      <p:ext uri="{BB962C8B-B14F-4D97-AF65-F5344CB8AC3E}">
        <p14:creationId xmlns:p14="http://schemas.microsoft.com/office/powerpoint/2010/main" val="34864321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750E9C6-854C-18E8-5369-4667AF3259F3}"/>
              </a:ext>
            </a:extLst>
          </p:cNvPr>
          <p:cNvSpPr>
            <a:spLocks noGrp="1"/>
          </p:cNvSpPr>
          <p:nvPr>
            <p:ph type="title"/>
          </p:nvPr>
        </p:nvSpPr>
        <p:spPr/>
        <p:txBody>
          <a:bodyPr>
            <a:normAutofit fontScale="90000"/>
          </a:bodyPr>
          <a:lstStyle/>
          <a:p>
            <a:r>
              <a:rPr lang="hu-HU" dirty="0"/>
              <a:t>RESPUESTA DEL PROVEEDOR</a:t>
            </a:r>
            <a:r>
              <a:rPr lang="en-US" dirty="0">
                <a:solidFill>
                  <a:srgbClr val="002060"/>
                </a:solidFill>
              </a:rPr>
              <a:t>|</a:t>
            </a:r>
            <a:r>
              <a:rPr lang="hu-HU" dirty="0">
                <a:solidFill>
                  <a:srgbClr val="002060"/>
                </a:solidFill>
              </a:rPr>
              <a:t> EDIT PROMISE </a:t>
            </a:r>
            <a:r>
              <a:rPr lang="en-US" dirty="0">
                <a:solidFill>
                  <a:srgbClr val="002060"/>
                </a:solidFill>
              </a:rPr>
              <a:t>|</a:t>
            </a:r>
            <a:r>
              <a:rPr lang="hu-HU" dirty="0">
                <a:solidFill>
                  <a:srgbClr val="002060"/>
                </a:solidFill>
              </a:rPr>
              <a:t> </a:t>
            </a:r>
            <a:r>
              <a:rPr lang="hu-HU" dirty="0"/>
              <a:t>ARCHIVO ADJUNTO DE EXCEL</a:t>
            </a:r>
            <a:endParaRPr lang="en-US" dirty="0"/>
          </a:p>
        </p:txBody>
      </p:sp>
      <p:sp>
        <p:nvSpPr>
          <p:cNvPr id="24" name="TextBox 23">
            <a:extLst>
              <a:ext uri="{FF2B5EF4-FFF2-40B4-BE49-F238E27FC236}">
                <a16:creationId xmlns:a16="http://schemas.microsoft.com/office/drawing/2014/main" id="{B7067DF7-56A1-C1B8-F739-1A240BCD1137}"/>
              </a:ext>
            </a:extLst>
          </p:cNvPr>
          <p:cNvSpPr txBox="1"/>
          <p:nvPr/>
        </p:nvSpPr>
        <p:spPr>
          <a:xfrm>
            <a:off x="491138" y="1269168"/>
            <a:ext cx="10770477" cy="1293971"/>
          </a:xfrm>
          <a:prstGeom prst="round2DiagRect">
            <a:avLst/>
          </a:prstGeom>
        </p:spPr>
        <p:style>
          <a:lnRef idx="2">
            <a:schemeClr val="accent5"/>
          </a:lnRef>
          <a:fillRef idx="1">
            <a:schemeClr val="lt1"/>
          </a:fillRef>
          <a:effectRef idx="0">
            <a:schemeClr val="accent5"/>
          </a:effectRef>
          <a:fontRef idx="minor">
            <a:schemeClr val="dk1"/>
          </a:fontRef>
        </p:style>
        <p:txBody>
          <a:bodyPr wrap="square" lIns="91440" tIns="45720" rIns="91440" bIns="45720" anchor="t">
            <a:spAutoFit/>
          </a:bodyPr>
          <a:lstStyle/>
          <a:p>
            <a:pPr marL="342900" indent="-342900">
              <a:buFont typeface="Wingdings" panose="05000000000000000000" pitchFamily="2" charset="2"/>
              <a:buChar char="Ø"/>
            </a:pPr>
            <a:r>
              <a:rPr lang="es-MX" sz="1400" noProof="1">
                <a:solidFill>
                  <a:schemeClr val="tx1"/>
                </a:solidFill>
              </a:rPr>
              <a:t>En caso de </a:t>
            </a:r>
            <a:r>
              <a:rPr lang="es-MX" sz="1400" b="1" i="0" noProof="1">
                <a:solidFill>
                  <a:schemeClr val="tx1"/>
                </a:solidFill>
                <a:effectLst/>
              </a:rPr>
              <a:t>“dividir la confirmación</a:t>
            </a:r>
            <a:r>
              <a:rPr lang="es-MX" sz="1400" i="0" noProof="1">
                <a:solidFill>
                  <a:schemeClr val="tx1"/>
                </a:solidFill>
                <a:effectLst/>
              </a:rPr>
              <a:t>”,</a:t>
            </a:r>
            <a:r>
              <a:rPr lang="es-MX" sz="1400" noProof="1">
                <a:solidFill>
                  <a:schemeClr val="tx1"/>
                </a:solidFill>
              </a:rPr>
              <a:t> </a:t>
            </a:r>
            <a:r>
              <a:rPr lang="es-MX" sz="1400" i="0" noProof="1">
                <a:solidFill>
                  <a:schemeClr val="tx1"/>
                </a:solidFill>
                <a:effectLst/>
              </a:rPr>
              <a:t> </a:t>
            </a:r>
            <a:r>
              <a:rPr lang="es-MX" sz="1400" noProof="1">
                <a:solidFill>
                  <a:schemeClr val="tx1"/>
                </a:solidFill>
              </a:rPr>
              <a:t>copia la línea de la PO y coloca una nueva línea </a:t>
            </a:r>
            <a:r>
              <a:rPr lang="es-MX" sz="1400" b="1" i="0" noProof="1">
                <a:solidFill>
                  <a:schemeClr val="tx1"/>
                </a:solidFill>
                <a:effectLst/>
              </a:rPr>
              <a:t>(1) </a:t>
            </a:r>
            <a:r>
              <a:rPr lang="es-MX" sz="1400" noProof="1">
                <a:solidFill>
                  <a:schemeClr val="tx1"/>
                </a:solidFill>
              </a:rPr>
              <a:t>en el Excel </a:t>
            </a:r>
            <a:r>
              <a:rPr lang="es-MX" sz="1400" i="0" noProof="1">
                <a:solidFill>
                  <a:schemeClr val="tx1"/>
                </a:solidFill>
                <a:effectLst/>
              </a:rPr>
              <a:t>y llena la Información del </a:t>
            </a:r>
            <a:r>
              <a:rPr lang="es-MX" sz="1400" i="0" u="sng" noProof="1">
                <a:solidFill>
                  <a:schemeClr val="tx1"/>
                </a:solidFill>
                <a:effectLst/>
              </a:rPr>
              <a:t>Promise qty </a:t>
            </a:r>
            <a:r>
              <a:rPr lang="es-MX" sz="1400" b="1" u="sng" noProof="1">
                <a:solidFill>
                  <a:schemeClr val="tx1"/>
                </a:solidFill>
              </a:rPr>
              <a:t>(2)</a:t>
            </a:r>
            <a:r>
              <a:rPr lang="es-MX" sz="1400" i="0" u="sng" noProof="1">
                <a:solidFill>
                  <a:schemeClr val="tx1"/>
                </a:solidFill>
                <a:effectLst/>
              </a:rPr>
              <a:t> </a:t>
            </a:r>
            <a:r>
              <a:rPr lang="es-MX" sz="1400" i="0" noProof="1">
                <a:solidFill>
                  <a:schemeClr val="tx1"/>
                </a:solidFill>
                <a:effectLst/>
              </a:rPr>
              <a:t>y el </a:t>
            </a:r>
            <a:r>
              <a:rPr lang="es-MX" sz="1400" i="0" u="sng" noProof="1">
                <a:solidFill>
                  <a:schemeClr val="tx1"/>
                </a:solidFill>
                <a:effectLst/>
              </a:rPr>
              <a:t>Confirmed date </a:t>
            </a:r>
            <a:r>
              <a:rPr lang="es-MX" sz="1400" b="1" i="0" u="sng" noProof="1">
                <a:solidFill>
                  <a:schemeClr val="tx1"/>
                </a:solidFill>
                <a:effectLst/>
              </a:rPr>
              <a:t>(3</a:t>
            </a:r>
            <a:r>
              <a:rPr lang="es-MX" sz="1400" b="1" u="sng" noProof="1">
                <a:solidFill>
                  <a:schemeClr val="tx1"/>
                </a:solidFill>
              </a:rPr>
              <a:t>)</a:t>
            </a:r>
            <a:r>
              <a:rPr lang="es-MX" sz="1400" noProof="1">
                <a:solidFill>
                  <a:schemeClr val="tx1"/>
                </a:solidFill>
              </a:rPr>
              <a:t> en ambas líneas.</a:t>
            </a:r>
            <a:endParaRPr lang="es-MX" sz="1400" i="0" noProof="1">
              <a:solidFill>
                <a:schemeClr val="tx1"/>
              </a:solidFill>
              <a:effectLst/>
            </a:endParaRPr>
          </a:p>
          <a:p>
            <a:pPr marL="342900" indent="-342900">
              <a:buFont typeface="Wingdings" panose="05000000000000000000" pitchFamily="2" charset="2"/>
              <a:buChar char="Ø"/>
            </a:pPr>
            <a:endParaRPr lang="es-MX" sz="1400" i="0" noProof="1">
              <a:solidFill>
                <a:schemeClr val="tx1"/>
              </a:solidFill>
              <a:effectLst/>
            </a:endParaRPr>
          </a:p>
          <a:p>
            <a:pPr marL="342900" indent="-342900">
              <a:buFont typeface="Wingdings" panose="05000000000000000000" pitchFamily="2" charset="2"/>
              <a:buChar char="Ø"/>
            </a:pPr>
            <a:r>
              <a:rPr lang="es-MX" sz="1400" noProof="1">
                <a:solidFill>
                  <a:schemeClr val="tx1"/>
                </a:solidFill>
              </a:rPr>
              <a:t>Por favor cambia el Promise ID de 1 a 2...</a:t>
            </a:r>
            <a:r>
              <a:rPr lang="es-MX" sz="1400" b="1" noProof="1">
                <a:solidFill>
                  <a:schemeClr val="tx1"/>
                </a:solidFill>
              </a:rPr>
              <a:t>(4</a:t>
            </a:r>
            <a:r>
              <a:rPr lang="es-MX" sz="1400" noProof="1">
                <a:solidFill>
                  <a:schemeClr val="tx1"/>
                </a:solidFill>
              </a:rPr>
              <a:t>)</a:t>
            </a:r>
          </a:p>
          <a:p>
            <a:endParaRPr lang="es-MX" sz="1400" noProof="1">
              <a:solidFill>
                <a:schemeClr val="tx1"/>
              </a:solidFill>
            </a:endParaRPr>
          </a:p>
        </p:txBody>
      </p:sp>
      <p:grpSp>
        <p:nvGrpSpPr>
          <p:cNvPr id="14" name="Group 13">
            <a:extLst>
              <a:ext uri="{FF2B5EF4-FFF2-40B4-BE49-F238E27FC236}">
                <a16:creationId xmlns:a16="http://schemas.microsoft.com/office/drawing/2014/main" id="{E5080724-16D8-7171-7701-9F336B8FFBF6}"/>
              </a:ext>
            </a:extLst>
          </p:cNvPr>
          <p:cNvGrpSpPr/>
          <p:nvPr/>
        </p:nvGrpSpPr>
        <p:grpSpPr>
          <a:xfrm>
            <a:off x="0" y="3505627"/>
            <a:ext cx="12192000" cy="1204116"/>
            <a:chOff x="0" y="3799843"/>
            <a:chExt cx="12192000" cy="1204116"/>
          </a:xfrm>
        </p:grpSpPr>
        <p:pic>
          <p:nvPicPr>
            <p:cNvPr id="13" name="Picture 12">
              <a:extLst>
                <a:ext uri="{FF2B5EF4-FFF2-40B4-BE49-F238E27FC236}">
                  <a16:creationId xmlns:a16="http://schemas.microsoft.com/office/drawing/2014/main" id="{8E64C7ED-D5AF-714E-6B73-47CBFAB70A0B}"/>
                </a:ext>
              </a:extLst>
            </p:cNvPr>
            <p:cNvPicPr>
              <a:picLocks noChangeAspect="1"/>
            </p:cNvPicPr>
            <p:nvPr/>
          </p:nvPicPr>
          <p:blipFill>
            <a:blip r:embed="rId2"/>
            <a:stretch>
              <a:fillRect/>
            </a:stretch>
          </p:blipFill>
          <p:spPr>
            <a:xfrm>
              <a:off x="0" y="4097451"/>
              <a:ext cx="12192000" cy="642865"/>
            </a:xfrm>
            <a:prstGeom prst="rect">
              <a:avLst/>
            </a:prstGeom>
            <a:ln>
              <a:noFill/>
            </a:ln>
            <a:effectLst>
              <a:outerShdw blurRad="292100" dist="139700" dir="2700000" algn="tl" rotWithShape="0">
                <a:srgbClr val="333333">
                  <a:alpha val="65000"/>
                </a:srgbClr>
              </a:outerShdw>
            </a:effectLst>
          </p:spPr>
        </p:pic>
        <p:sp>
          <p:nvSpPr>
            <p:cNvPr id="42" name="Dodecagon 41">
              <a:extLst>
                <a:ext uri="{FF2B5EF4-FFF2-40B4-BE49-F238E27FC236}">
                  <a16:creationId xmlns:a16="http://schemas.microsoft.com/office/drawing/2014/main" id="{9A372CC2-AA92-3D3A-B8D1-F7369D134E42}"/>
                </a:ext>
              </a:extLst>
            </p:cNvPr>
            <p:cNvSpPr/>
            <p:nvPr/>
          </p:nvSpPr>
          <p:spPr>
            <a:xfrm>
              <a:off x="6495731" y="3799843"/>
              <a:ext cx="226809" cy="23451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2</a:t>
              </a:r>
              <a:endParaRPr lang="en-US" sz="1200" dirty="0"/>
            </a:p>
          </p:txBody>
        </p:sp>
        <p:sp>
          <p:nvSpPr>
            <p:cNvPr id="43" name="Dodecagon 42">
              <a:extLst>
                <a:ext uri="{FF2B5EF4-FFF2-40B4-BE49-F238E27FC236}">
                  <a16:creationId xmlns:a16="http://schemas.microsoft.com/office/drawing/2014/main" id="{DF6C21B1-2749-B9FE-9052-F33BED726AF5}"/>
                </a:ext>
              </a:extLst>
            </p:cNvPr>
            <p:cNvSpPr/>
            <p:nvPr/>
          </p:nvSpPr>
          <p:spPr>
            <a:xfrm>
              <a:off x="5762973" y="4769445"/>
              <a:ext cx="226809" cy="23451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4</a:t>
              </a:r>
              <a:endParaRPr lang="en-US" sz="1200" dirty="0"/>
            </a:p>
          </p:txBody>
        </p:sp>
        <p:sp>
          <p:nvSpPr>
            <p:cNvPr id="44" name="Dodecagon 43">
              <a:extLst>
                <a:ext uri="{FF2B5EF4-FFF2-40B4-BE49-F238E27FC236}">
                  <a16:creationId xmlns:a16="http://schemas.microsoft.com/office/drawing/2014/main" id="{D7F049AE-CE32-7A79-72B6-A3301E36907D}"/>
                </a:ext>
              </a:extLst>
            </p:cNvPr>
            <p:cNvSpPr/>
            <p:nvPr/>
          </p:nvSpPr>
          <p:spPr>
            <a:xfrm>
              <a:off x="8833624" y="3817818"/>
              <a:ext cx="226809" cy="23451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3</a:t>
              </a:r>
              <a:endParaRPr lang="en-US" sz="1200" dirty="0"/>
            </a:p>
          </p:txBody>
        </p:sp>
        <p:sp>
          <p:nvSpPr>
            <p:cNvPr id="46" name="Rectangle 45">
              <a:extLst>
                <a:ext uri="{FF2B5EF4-FFF2-40B4-BE49-F238E27FC236}">
                  <a16:creationId xmlns:a16="http://schemas.microsoft.com/office/drawing/2014/main" id="{345F96F4-2939-7138-CBA0-C4C9BF0EA3DC}"/>
                </a:ext>
              </a:extLst>
            </p:cNvPr>
            <p:cNvSpPr/>
            <p:nvPr/>
          </p:nvSpPr>
          <p:spPr>
            <a:xfrm>
              <a:off x="5876377" y="4105870"/>
              <a:ext cx="489967" cy="626025"/>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8" name="Straight Arrow Connector 47">
              <a:extLst>
                <a:ext uri="{FF2B5EF4-FFF2-40B4-BE49-F238E27FC236}">
                  <a16:creationId xmlns:a16="http://schemas.microsoft.com/office/drawing/2014/main" id="{5A2EB084-7453-9972-AF96-F2A544A930D1}"/>
                </a:ext>
              </a:extLst>
            </p:cNvPr>
            <p:cNvCxnSpPr/>
            <p:nvPr/>
          </p:nvCxnSpPr>
          <p:spPr>
            <a:xfrm flipV="1">
              <a:off x="5989782" y="4618442"/>
              <a:ext cx="212436" cy="194338"/>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grpSp>
      <p:pic>
        <p:nvPicPr>
          <p:cNvPr id="2" name="Picture 1">
            <a:extLst>
              <a:ext uri="{FF2B5EF4-FFF2-40B4-BE49-F238E27FC236}">
                <a16:creationId xmlns:a16="http://schemas.microsoft.com/office/drawing/2014/main" id="{C84139E3-FE47-0D2F-554A-72F36135ED58}"/>
              </a:ext>
            </a:extLst>
          </p:cNvPr>
          <p:cNvPicPr>
            <a:picLocks noChangeAspect="1"/>
          </p:cNvPicPr>
          <p:nvPr/>
        </p:nvPicPr>
        <p:blipFill>
          <a:blip r:embed="rId3"/>
          <a:stretch>
            <a:fillRect/>
          </a:stretch>
        </p:blipFill>
        <p:spPr>
          <a:xfrm>
            <a:off x="11277600" y="0"/>
            <a:ext cx="914400" cy="914400"/>
          </a:xfrm>
          <a:prstGeom prst="rect">
            <a:avLst/>
          </a:prstGeom>
        </p:spPr>
      </p:pic>
      <p:pic>
        <p:nvPicPr>
          <p:cNvPr id="8" name="Picture 7">
            <a:extLst>
              <a:ext uri="{FF2B5EF4-FFF2-40B4-BE49-F238E27FC236}">
                <a16:creationId xmlns:a16="http://schemas.microsoft.com/office/drawing/2014/main" id="{80395B57-FB51-C776-0183-7E46F373D3CD}"/>
              </a:ext>
            </a:extLst>
          </p:cNvPr>
          <p:cNvPicPr>
            <a:picLocks noChangeAspect="1"/>
          </p:cNvPicPr>
          <p:nvPr/>
        </p:nvPicPr>
        <p:blipFill>
          <a:blip r:embed="rId4"/>
          <a:stretch>
            <a:fillRect/>
          </a:stretch>
        </p:blipFill>
        <p:spPr>
          <a:xfrm>
            <a:off x="0" y="2881506"/>
            <a:ext cx="12192000" cy="483450"/>
          </a:xfrm>
          <a:prstGeom prst="rect">
            <a:avLst/>
          </a:prstGeom>
          <a:ln>
            <a:noFill/>
          </a:ln>
          <a:effectLst>
            <a:outerShdw blurRad="292100" dist="139700" dir="2700000" algn="tl" rotWithShape="0">
              <a:srgbClr val="333333">
                <a:alpha val="65000"/>
              </a:srgbClr>
            </a:outerShdw>
          </a:effectLst>
        </p:spPr>
      </p:pic>
      <p:sp>
        <p:nvSpPr>
          <p:cNvPr id="11" name="Dodecagon 10">
            <a:extLst>
              <a:ext uri="{FF2B5EF4-FFF2-40B4-BE49-F238E27FC236}">
                <a16:creationId xmlns:a16="http://schemas.microsoft.com/office/drawing/2014/main" id="{963AC82F-3C97-E023-5B8F-DB5C01BD9DCD}"/>
              </a:ext>
            </a:extLst>
          </p:cNvPr>
          <p:cNvSpPr/>
          <p:nvPr/>
        </p:nvSpPr>
        <p:spPr>
          <a:xfrm>
            <a:off x="648735" y="4211586"/>
            <a:ext cx="226809" cy="23451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sp>
        <p:nvSpPr>
          <p:cNvPr id="5" name="TextBox 30">
            <a:extLst>
              <a:ext uri="{FF2B5EF4-FFF2-40B4-BE49-F238E27FC236}">
                <a16:creationId xmlns:a16="http://schemas.microsoft.com/office/drawing/2014/main" id="{827446A8-F372-2CC5-4601-3038CC11A273}"/>
              </a:ext>
            </a:extLst>
          </p:cNvPr>
          <p:cNvSpPr txBox="1"/>
          <p:nvPr/>
        </p:nvSpPr>
        <p:spPr>
          <a:xfrm>
            <a:off x="337829" y="5709425"/>
            <a:ext cx="11747501" cy="338554"/>
          </a:xfrm>
          <a:prstGeom prst="rect">
            <a:avLst/>
          </a:prstGeom>
          <a:noFill/>
        </p:spPr>
        <p:txBody>
          <a:bodyPr wrap="square">
            <a:spAutoFit/>
          </a:bodyPr>
          <a:lstStyle/>
          <a:p>
            <a:r>
              <a:rPr lang="es-MX" sz="1600" i="0" noProof="1">
                <a:solidFill>
                  <a:schemeClr val="accent1"/>
                </a:solidFill>
                <a:effectLst/>
              </a:rPr>
              <a:t>¡Por favor asegúrate de enviar tu respuesta dentro de las 72 hrs posteriores</a:t>
            </a:r>
            <a:r>
              <a:rPr lang="es-MX" sz="1600" noProof="1">
                <a:solidFill>
                  <a:schemeClr val="accent1"/>
                </a:solidFill>
              </a:rPr>
              <a:t>, después de eso el token de un solo uso expirará</a:t>
            </a:r>
            <a:r>
              <a:rPr lang="es-MX" sz="1600" i="0" noProof="1">
                <a:solidFill>
                  <a:schemeClr val="accent1"/>
                </a:solidFill>
                <a:effectLst/>
              </a:rPr>
              <a:t>!</a:t>
            </a:r>
            <a:endParaRPr lang="es-MX" sz="1600" noProof="1">
              <a:solidFill>
                <a:schemeClr val="accent1"/>
              </a:solidFill>
            </a:endParaRPr>
          </a:p>
        </p:txBody>
      </p:sp>
    </p:spTree>
    <p:extLst>
      <p:ext uri="{BB962C8B-B14F-4D97-AF65-F5344CB8AC3E}">
        <p14:creationId xmlns:p14="http://schemas.microsoft.com/office/powerpoint/2010/main" val="13617784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750E9C6-854C-18E8-5369-4667AF3259F3}"/>
              </a:ext>
            </a:extLst>
          </p:cNvPr>
          <p:cNvSpPr>
            <a:spLocks noGrp="1"/>
          </p:cNvSpPr>
          <p:nvPr>
            <p:ph type="title"/>
          </p:nvPr>
        </p:nvSpPr>
        <p:spPr/>
        <p:txBody>
          <a:bodyPr>
            <a:normAutofit fontScale="90000"/>
          </a:bodyPr>
          <a:lstStyle/>
          <a:p>
            <a:r>
              <a:rPr lang="hu-HU" dirty="0"/>
              <a:t>RESPUESTA DEL PROVEEDOR</a:t>
            </a:r>
            <a:r>
              <a:rPr lang="en-US" dirty="0">
                <a:solidFill>
                  <a:srgbClr val="002060"/>
                </a:solidFill>
              </a:rPr>
              <a:t>|</a:t>
            </a:r>
            <a:r>
              <a:rPr lang="hu-HU" dirty="0">
                <a:solidFill>
                  <a:srgbClr val="002060"/>
                </a:solidFill>
              </a:rPr>
              <a:t> EDIT PROMISE </a:t>
            </a:r>
            <a:r>
              <a:rPr lang="en-US" dirty="0">
                <a:solidFill>
                  <a:srgbClr val="002060"/>
                </a:solidFill>
              </a:rPr>
              <a:t>|</a:t>
            </a:r>
            <a:r>
              <a:rPr lang="hu-HU" dirty="0">
                <a:solidFill>
                  <a:srgbClr val="002060"/>
                </a:solidFill>
              </a:rPr>
              <a:t> </a:t>
            </a:r>
            <a:r>
              <a:rPr lang="hu-HU" dirty="0"/>
              <a:t>ARCHIVO ADJUNTO DE EXCEL</a:t>
            </a:r>
            <a:endParaRPr lang="en-US" dirty="0"/>
          </a:p>
        </p:txBody>
      </p:sp>
      <p:sp>
        <p:nvSpPr>
          <p:cNvPr id="24" name="TextBox 23">
            <a:extLst>
              <a:ext uri="{FF2B5EF4-FFF2-40B4-BE49-F238E27FC236}">
                <a16:creationId xmlns:a16="http://schemas.microsoft.com/office/drawing/2014/main" id="{B7067DF7-56A1-C1B8-F739-1A240BCD1137}"/>
              </a:ext>
            </a:extLst>
          </p:cNvPr>
          <p:cNvSpPr txBox="1"/>
          <p:nvPr/>
        </p:nvSpPr>
        <p:spPr>
          <a:xfrm>
            <a:off x="445781" y="1090187"/>
            <a:ext cx="10770477" cy="1293971"/>
          </a:xfrm>
          <a:prstGeom prst="round2DiagRect">
            <a:avLst/>
          </a:prstGeom>
        </p:spPr>
        <p:style>
          <a:lnRef idx="2">
            <a:schemeClr val="accent5"/>
          </a:lnRef>
          <a:fillRef idx="1">
            <a:schemeClr val="lt1"/>
          </a:fillRef>
          <a:effectRef idx="0">
            <a:schemeClr val="accent5"/>
          </a:effectRef>
          <a:fontRef idx="minor">
            <a:schemeClr val="dk1"/>
          </a:fontRef>
        </p:style>
        <p:txBody>
          <a:bodyPr wrap="square" lIns="91440" tIns="45720" rIns="91440" bIns="45720" anchor="t">
            <a:spAutoFit/>
          </a:bodyPr>
          <a:lstStyle/>
          <a:p>
            <a:pPr marL="342900" indent="-342900">
              <a:buFont typeface="Wingdings" panose="05000000000000000000" pitchFamily="2" charset="2"/>
              <a:buChar char="Ø"/>
            </a:pPr>
            <a:r>
              <a:rPr lang="es-MX" sz="1400" i="0" noProof="1">
                <a:solidFill>
                  <a:schemeClr val="tx1"/>
                </a:solidFill>
                <a:effectLst/>
              </a:rPr>
              <a:t>En caso de </a:t>
            </a:r>
            <a:r>
              <a:rPr lang="es-MX" sz="1400" b="1" i="0" noProof="1">
                <a:solidFill>
                  <a:schemeClr val="tx1"/>
                </a:solidFill>
                <a:effectLst/>
              </a:rPr>
              <a:t>“dividir la confirmaci</a:t>
            </a:r>
            <a:r>
              <a:rPr lang="es-MX" sz="1400" b="1" noProof="1">
                <a:solidFill>
                  <a:schemeClr val="tx1"/>
                </a:solidFill>
              </a:rPr>
              <a:t>ón”</a:t>
            </a:r>
            <a:r>
              <a:rPr lang="es-MX" sz="1400" noProof="1">
                <a:solidFill>
                  <a:schemeClr val="tx1"/>
                </a:solidFill>
              </a:rPr>
              <a:t>,</a:t>
            </a:r>
            <a:r>
              <a:rPr lang="es-MX" sz="1400" i="0" noProof="1">
                <a:solidFill>
                  <a:schemeClr val="tx1"/>
                </a:solidFill>
                <a:effectLst/>
              </a:rPr>
              <a:t> si la cantidad confirmada ha sido ingrsada, por favor elimina la confirmación anterior.</a:t>
            </a:r>
          </a:p>
          <a:p>
            <a:pPr marL="342900" indent="-342900">
              <a:buFont typeface="Wingdings" panose="05000000000000000000" pitchFamily="2" charset="2"/>
              <a:buChar char="Ø"/>
            </a:pPr>
            <a:endParaRPr lang="es-MX" sz="1400" i="0" noProof="1">
              <a:solidFill>
                <a:schemeClr val="tx1"/>
              </a:solidFill>
              <a:effectLst/>
            </a:endParaRPr>
          </a:p>
          <a:p>
            <a:pPr marL="342900" indent="-342900">
              <a:buFont typeface="Wingdings" panose="05000000000000000000" pitchFamily="2" charset="2"/>
              <a:buChar char="Ø"/>
            </a:pPr>
            <a:r>
              <a:rPr lang="es-MX" sz="1400" noProof="1">
                <a:solidFill>
                  <a:schemeClr val="tx1"/>
                </a:solidFill>
              </a:rPr>
              <a:t>Para eliminar la confirmación:</a:t>
            </a:r>
          </a:p>
          <a:p>
            <a:pPr marL="800100" lvl="1" indent="-342900">
              <a:buFont typeface="Wingdings" panose="05000000000000000000" pitchFamily="2" charset="2"/>
              <a:buChar char="ü"/>
            </a:pPr>
            <a:r>
              <a:rPr lang="es-MX" sz="1400" b="1" noProof="1">
                <a:solidFill>
                  <a:schemeClr val="tx1"/>
                </a:solidFill>
              </a:rPr>
              <a:t>A)</a:t>
            </a:r>
            <a:r>
              <a:rPr lang="es-MX" sz="1400" noProof="1">
                <a:solidFill>
                  <a:schemeClr val="tx1"/>
                </a:solidFill>
              </a:rPr>
              <a:t> Por favor cambia la cantidad a 0 en el </a:t>
            </a:r>
            <a:r>
              <a:rPr lang="es-MX" sz="1400" u="sng" noProof="1">
                <a:solidFill>
                  <a:schemeClr val="tx1"/>
                </a:solidFill>
              </a:rPr>
              <a:t>Promise </a:t>
            </a:r>
            <a:r>
              <a:rPr lang="es-MX" sz="1400" u="sng" noProof="1">
                <a:solidFill>
                  <a:schemeClr val="tx1"/>
                </a:solidFill>
                <a:ea typeface="+mn-lt"/>
                <a:cs typeface="+mn-lt"/>
              </a:rPr>
              <a:t>qty </a:t>
            </a:r>
            <a:r>
              <a:rPr lang="es-MX" sz="1400" b="1" u="sng" noProof="1">
                <a:solidFill>
                  <a:schemeClr val="tx1"/>
                </a:solidFill>
                <a:ea typeface="+mn-lt"/>
                <a:cs typeface="+mn-lt"/>
              </a:rPr>
              <a:t>(1)</a:t>
            </a:r>
            <a:r>
              <a:rPr lang="es-MX" sz="1400" u="sng" noProof="1">
                <a:solidFill>
                  <a:schemeClr val="tx1"/>
                </a:solidFill>
                <a:ea typeface="+mn-lt"/>
                <a:cs typeface="+mn-lt"/>
              </a:rPr>
              <a:t> </a:t>
            </a:r>
            <a:r>
              <a:rPr lang="es-MX" sz="1400" noProof="1">
                <a:solidFill>
                  <a:schemeClr val="tx1"/>
                </a:solidFill>
                <a:ea typeface="+mn-lt"/>
                <a:cs typeface="+mn-lt"/>
              </a:rPr>
              <a:t>y deje cualquier fecha futura en en </a:t>
            </a:r>
            <a:r>
              <a:rPr lang="es-MX" sz="1400" u="sng" noProof="1">
                <a:solidFill>
                  <a:schemeClr val="tx1"/>
                </a:solidFill>
                <a:ea typeface="+mn-lt"/>
                <a:cs typeface="+mn-lt"/>
              </a:rPr>
              <a:t>Confirmed date </a:t>
            </a:r>
            <a:r>
              <a:rPr lang="es-MX" sz="1400" b="1" u="sng" noProof="1">
                <a:solidFill>
                  <a:schemeClr val="tx1"/>
                </a:solidFill>
                <a:ea typeface="+mn-lt"/>
                <a:cs typeface="+mn-lt"/>
              </a:rPr>
              <a:t>(2) o</a:t>
            </a:r>
            <a:endParaRPr lang="es-MX" sz="1400" noProof="1">
              <a:solidFill>
                <a:schemeClr val="tx1"/>
              </a:solidFill>
              <a:ea typeface="+mn-lt"/>
              <a:cs typeface="+mn-lt"/>
            </a:endParaRPr>
          </a:p>
          <a:p>
            <a:pPr marL="800100" lvl="1" indent="-342900">
              <a:buFont typeface="Wingdings" panose="05000000000000000000" pitchFamily="2" charset="2"/>
              <a:buChar char="ü"/>
            </a:pPr>
            <a:r>
              <a:rPr lang="es-MX" sz="1400" b="1" noProof="1">
                <a:solidFill>
                  <a:schemeClr val="tx1"/>
                </a:solidFill>
              </a:rPr>
              <a:t>B)</a:t>
            </a:r>
            <a:r>
              <a:rPr lang="es-MX" sz="1400" noProof="1">
                <a:solidFill>
                  <a:schemeClr val="tx1"/>
                </a:solidFill>
              </a:rPr>
              <a:t> Elimina toda la fila y deja solo el promise ID válido.</a:t>
            </a:r>
            <a:endParaRPr lang="es-MX" sz="1400" b="1" u="sng" noProof="1">
              <a:solidFill>
                <a:schemeClr val="tx1"/>
              </a:solidFill>
            </a:endParaRPr>
          </a:p>
        </p:txBody>
      </p:sp>
      <p:pic>
        <p:nvPicPr>
          <p:cNvPr id="2" name="Picture 1">
            <a:extLst>
              <a:ext uri="{FF2B5EF4-FFF2-40B4-BE49-F238E27FC236}">
                <a16:creationId xmlns:a16="http://schemas.microsoft.com/office/drawing/2014/main" id="{C84139E3-FE47-0D2F-554A-72F36135ED58}"/>
              </a:ext>
            </a:extLst>
          </p:cNvPr>
          <p:cNvPicPr>
            <a:picLocks noChangeAspect="1"/>
          </p:cNvPicPr>
          <p:nvPr/>
        </p:nvPicPr>
        <p:blipFill>
          <a:blip r:embed="rId2"/>
          <a:stretch>
            <a:fillRect/>
          </a:stretch>
        </p:blipFill>
        <p:spPr>
          <a:xfrm>
            <a:off x="11277600" y="0"/>
            <a:ext cx="914400" cy="914400"/>
          </a:xfrm>
          <a:prstGeom prst="rect">
            <a:avLst/>
          </a:prstGeom>
        </p:spPr>
      </p:pic>
      <p:sp>
        <p:nvSpPr>
          <p:cNvPr id="5" name="TextBox 30">
            <a:extLst>
              <a:ext uri="{FF2B5EF4-FFF2-40B4-BE49-F238E27FC236}">
                <a16:creationId xmlns:a16="http://schemas.microsoft.com/office/drawing/2014/main" id="{827446A8-F372-2CC5-4601-3038CC11A273}"/>
              </a:ext>
            </a:extLst>
          </p:cNvPr>
          <p:cNvSpPr txBox="1"/>
          <p:nvPr/>
        </p:nvSpPr>
        <p:spPr>
          <a:xfrm>
            <a:off x="337829" y="5940911"/>
            <a:ext cx="11747501" cy="338554"/>
          </a:xfrm>
          <a:prstGeom prst="rect">
            <a:avLst/>
          </a:prstGeom>
          <a:noFill/>
        </p:spPr>
        <p:txBody>
          <a:bodyPr wrap="square">
            <a:spAutoFit/>
          </a:bodyPr>
          <a:lstStyle/>
          <a:p>
            <a:r>
              <a:rPr lang="es-MX" sz="1600" i="0" noProof="1">
                <a:solidFill>
                  <a:schemeClr val="accent1"/>
                </a:solidFill>
                <a:effectLst/>
              </a:rPr>
              <a:t>¡Por favor asegúrate de enviar tu respuesta dentro de las 72 hrs posteriores</a:t>
            </a:r>
            <a:r>
              <a:rPr lang="es-MX" sz="1600" noProof="1">
                <a:solidFill>
                  <a:schemeClr val="accent1"/>
                </a:solidFill>
              </a:rPr>
              <a:t>, después de eso el token de un solo uso expirará</a:t>
            </a:r>
            <a:r>
              <a:rPr lang="es-MX" sz="1600" i="0" noProof="1">
                <a:solidFill>
                  <a:schemeClr val="accent1"/>
                </a:solidFill>
                <a:effectLst/>
              </a:rPr>
              <a:t>!</a:t>
            </a:r>
            <a:endParaRPr lang="es-MX" sz="1600" noProof="1">
              <a:solidFill>
                <a:schemeClr val="accent1"/>
              </a:solidFill>
            </a:endParaRPr>
          </a:p>
        </p:txBody>
      </p:sp>
      <p:pic>
        <p:nvPicPr>
          <p:cNvPr id="4" name="Picture 5" descr="A close-up of a number&#10;&#10;Description automatically generated">
            <a:extLst>
              <a:ext uri="{FF2B5EF4-FFF2-40B4-BE49-F238E27FC236}">
                <a16:creationId xmlns:a16="http://schemas.microsoft.com/office/drawing/2014/main" id="{2FCCFC37-78EB-E753-BB76-5E7C67BB5017}"/>
              </a:ext>
            </a:extLst>
          </p:cNvPr>
          <p:cNvPicPr>
            <a:picLocks noChangeAspect="1"/>
          </p:cNvPicPr>
          <p:nvPr/>
        </p:nvPicPr>
        <p:blipFill>
          <a:blip r:embed="rId3"/>
          <a:stretch>
            <a:fillRect/>
          </a:stretch>
        </p:blipFill>
        <p:spPr>
          <a:xfrm>
            <a:off x="1374" y="2600943"/>
            <a:ext cx="12189255" cy="696588"/>
          </a:xfrm>
          <a:prstGeom prst="rect">
            <a:avLst/>
          </a:prstGeom>
          <a:ln>
            <a:noFill/>
          </a:ln>
          <a:effectLst>
            <a:outerShdw blurRad="292100" dist="139700" dir="2700000" algn="tl" rotWithShape="0">
              <a:srgbClr val="333333">
                <a:alpha val="65000"/>
              </a:srgbClr>
            </a:outerShdw>
          </a:effectLst>
        </p:spPr>
      </p:pic>
      <p:pic>
        <p:nvPicPr>
          <p:cNvPr id="6" name="Picture 6" descr="A close-up of numbers&#10;&#10;Description automatically generated">
            <a:extLst>
              <a:ext uri="{FF2B5EF4-FFF2-40B4-BE49-F238E27FC236}">
                <a16:creationId xmlns:a16="http://schemas.microsoft.com/office/drawing/2014/main" id="{7EE38375-3CEF-55AD-5CF8-E95DAC9767E1}"/>
              </a:ext>
            </a:extLst>
          </p:cNvPr>
          <p:cNvPicPr>
            <a:picLocks noChangeAspect="1"/>
          </p:cNvPicPr>
          <p:nvPr/>
        </p:nvPicPr>
        <p:blipFill>
          <a:blip r:embed="rId4"/>
          <a:stretch>
            <a:fillRect/>
          </a:stretch>
        </p:blipFill>
        <p:spPr>
          <a:xfrm>
            <a:off x="1373" y="3781168"/>
            <a:ext cx="12106875" cy="578499"/>
          </a:xfrm>
          <a:prstGeom prst="rect">
            <a:avLst/>
          </a:prstGeom>
          <a:ln>
            <a:noFill/>
          </a:ln>
          <a:effectLst>
            <a:outerShdw blurRad="292100" dist="139700" dir="2700000" algn="tl" rotWithShape="0">
              <a:srgbClr val="333333">
                <a:alpha val="65000"/>
              </a:srgbClr>
            </a:outerShdw>
          </a:effectLst>
        </p:spPr>
      </p:pic>
      <p:sp>
        <p:nvSpPr>
          <p:cNvPr id="7" name="Dodecagon 6">
            <a:extLst>
              <a:ext uri="{FF2B5EF4-FFF2-40B4-BE49-F238E27FC236}">
                <a16:creationId xmlns:a16="http://schemas.microsoft.com/office/drawing/2014/main" id="{ECC417D0-18AB-CC3C-70A6-A36C36ED0519}"/>
              </a:ext>
            </a:extLst>
          </p:cNvPr>
          <p:cNvSpPr/>
          <p:nvPr/>
        </p:nvSpPr>
        <p:spPr>
          <a:xfrm>
            <a:off x="7589113" y="3447666"/>
            <a:ext cx="226809" cy="23451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cxnSp>
        <p:nvCxnSpPr>
          <p:cNvPr id="10" name="Straight Arrow Connector 9">
            <a:extLst>
              <a:ext uri="{FF2B5EF4-FFF2-40B4-BE49-F238E27FC236}">
                <a16:creationId xmlns:a16="http://schemas.microsoft.com/office/drawing/2014/main" id="{C36F8668-AA9A-21FF-31BC-F346DB0B2E84}"/>
              </a:ext>
            </a:extLst>
          </p:cNvPr>
          <p:cNvCxnSpPr/>
          <p:nvPr/>
        </p:nvCxnSpPr>
        <p:spPr>
          <a:xfrm flipH="1">
            <a:off x="7665808" y="3701099"/>
            <a:ext cx="69023" cy="361714"/>
          </a:xfrm>
          <a:prstGeom prst="straightConnector1">
            <a:avLst/>
          </a:prstGeom>
          <a:ln>
            <a:tailEnd type="triangle"/>
          </a:ln>
        </p:spPr>
        <p:style>
          <a:lnRef idx="3">
            <a:schemeClr val="accent5"/>
          </a:lnRef>
          <a:fillRef idx="0">
            <a:schemeClr val="accent5"/>
          </a:fillRef>
          <a:effectRef idx="2">
            <a:schemeClr val="accent5"/>
          </a:effectRef>
          <a:fontRef idx="minor">
            <a:schemeClr val="tx1"/>
          </a:fontRef>
        </p:style>
      </p:cxnSp>
      <p:sp>
        <p:nvSpPr>
          <p:cNvPr id="15" name="Dodecagon 14">
            <a:extLst>
              <a:ext uri="{FF2B5EF4-FFF2-40B4-BE49-F238E27FC236}">
                <a16:creationId xmlns:a16="http://schemas.microsoft.com/office/drawing/2014/main" id="{C6F1AFF2-AEE0-4B5E-BA2C-A14EC48BCC6C}"/>
              </a:ext>
            </a:extLst>
          </p:cNvPr>
          <p:cNvSpPr/>
          <p:nvPr/>
        </p:nvSpPr>
        <p:spPr>
          <a:xfrm>
            <a:off x="9538734" y="3420206"/>
            <a:ext cx="226809" cy="23451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lIns="91440" tIns="45720" rIns="91440" bIns="45720" rtlCol="0" anchor="ctr"/>
          <a:lstStyle/>
          <a:p>
            <a:pPr algn="ctr"/>
            <a:r>
              <a:rPr lang="hu-HU" sz="1200" dirty="0"/>
              <a:t>2</a:t>
            </a:r>
          </a:p>
        </p:txBody>
      </p:sp>
      <p:pic>
        <p:nvPicPr>
          <p:cNvPr id="8" name="Picture 8" descr="A close-up of a number&#10;&#10;Description automatically generated">
            <a:extLst>
              <a:ext uri="{FF2B5EF4-FFF2-40B4-BE49-F238E27FC236}">
                <a16:creationId xmlns:a16="http://schemas.microsoft.com/office/drawing/2014/main" id="{1047B2E6-25C8-CDE5-F278-18CCD7B599EE}"/>
              </a:ext>
            </a:extLst>
          </p:cNvPr>
          <p:cNvPicPr>
            <a:picLocks noChangeAspect="1"/>
          </p:cNvPicPr>
          <p:nvPr/>
        </p:nvPicPr>
        <p:blipFill>
          <a:blip r:embed="rId5"/>
          <a:stretch>
            <a:fillRect/>
          </a:stretch>
        </p:blipFill>
        <p:spPr>
          <a:xfrm>
            <a:off x="1373" y="4833875"/>
            <a:ext cx="12100010" cy="632571"/>
          </a:xfrm>
          <a:prstGeom prst="rect">
            <a:avLst/>
          </a:prstGeom>
          <a:ln>
            <a:noFill/>
          </a:ln>
          <a:effectLst>
            <a:outerShdw blurRad="292100" dist="139700" dir="2700000" algn="tl" rotWithShape="0">
              <a:srgbClr val="333333">
                <a:alpha val="65000"/>
              </a:srgbClr>
            </a:outerShdw>
          </a:effectLst>
        </p:spPr>
      </p:pic>
      <p:sp>
        <p:nvSpPr>
          <p:cNvPr id="9" name="Dodecagon 8">
            <a:extLst>
              <a:ext uri="{FF2B5EF4-FFF2-40B4-BE49-F238E27FC236}">
                <a16:creationId xmlns:a16="http://schemas.microsoft.com/office/drawing/2014/main" id="{3BB82018-CBED-33CD-B22E-2CB4A3DC52C3}"/>
              </a:ext>
            </a:extLst>
          </p:cNvPr>
          <p:cNvSpPr/>
          <p:nvPr/>
        </p:nvSpPr>
        <p:spPr>
          <a:xfrm>
            <a:off x="86060" y="3466789"/>
            <a:ext cx="226809" cy="234514"/>
          </a:xfrm>
          <a:prstGeom prst="dodecagon">
            <a:avLst/>
          </a:prstGeom>
          <a:solidFill>
            <a:srgbClr val="C00000"/>
          </a:solidFill>
        </p:spPr>
        <p:style>
          <a:lnRef idx="2">
            <a:schemeClr val="accent5">
              <a:shade val="50000"/>
            </a:schemeClr>
          </a:lnRef>
          <a:fillRef idx="1">
            <a:schemeClr val="accent5"/>
          </a:fillRef>
          <a:effectRef idx="0">
            <a:schemeClr val="accent5"/>
          </a:effectRef>
          <a:fontRef idx="minor">
            <a:schemeClr val="lt1"/>
          </a:fontRef>
        </p:style>
        <p:txBody>
          <a:bodyPr lIns="91440" tIns="45720" rIns="91440" bIns="45720" rtlCol="0" anchor="ctr"/>
          <a:lstStyle/>
          <a:p>
            <a:pPr algn="ctr"/>
            <a:r>
              <a:rPr lang="hu-HU" sz="1200" dirty="0"/>
              <a:t>A</a:t>
            </a:r>
          </a:p>
        </p:txBody>
      </p:sp>
      <p:sp>
        <p:nvSpPr>
          <p:cNvPr id="11" name="Dodecagon 10">
            <a:extLst>
              <a:ext uri="{FF2B5EF4-FFF2-40B4-BE49-F238E27FC236}">
                <a16:creationId xmlns:a16="http://schemas.microsoft.com/office/drawing/2014/main" id="{AEEEC495-22F6-A4FC-F6A5-D4B265212117}"/>
              </a:ext>
            </a:extLst>
          </p:cNvPr>
          <p:cNvSpPr/>
          <p:nvPr/>
        </p:nvSpPr>
        <p:spPr>
          <a:xfrm>
            <a:off x="113274" y="4518093"/>
            <a:ext cx="226809" cy="234514"/>
          </a:xfrm>
          <a:prstGeom prst="dodecagon">
            <a:avLst/>
          </a:prstGeom>
          <a:solidFill>
            <a:srgbClr val="C00000"/>
          </a:solidFill>
        </p:spPr>
        <p:style>
          <a:lnRef idx="2">
            <a:schemeClr val="accent5">
              <a:shade val="50000"/>
            </a:schemeClr>
          </a:lnRef>
          <a:fillRef idx="1">
            <a:schemeClr val="accent5"/>
          </a:fillRef>
          <a:effectRef idx="0">
            <a:schemeClr val="accent5"/>
          </a:effectRef>
          <a:fontRef idx="minor">
            <a:schemeClr val="lt1"/>
          </a:fontRef>
        </p:style>
        <p:txBody>
          <a:bodyPr lIns="91440" tIns="45720" rIns="91440" bIns="45720" rtlCol="0" anchor="ctr"/>
          <a:lstStyle/>
          <a:p>
            <a:pPr algn="ctr"/>
            <a:r>
              <a:rPr lang="hu-HU" sz="1200" dirty="0"/>
              <a:t>B</a:t>
            </a:r>
          </a:p>
        </p:txBody>
      </p:sp>
    </p:spTree>
    <p:extLst>
      <p:ext uri="{BB962C8B-B14F-4D97-AF65-F5344CB8AC3E}">
        <p14:creationId xmlns:p14="http://schemas.microsoft.com/office/powerpoint/2010/main" val="14010710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AC9A79E0-9D6D-1FE1-2CE2-BAC0F8A41AB7}"/>
              </a:ext>
            </a:extLst>
          </p:cNvPr>
          <p:cNvPicPr>
            <a:picLocks noChangeAspect="1"/>
          </p:cNvPicPr>
          <p:nvPr/>
        </p:nvPicPr>
        <p:blipFill>
          <a:blip r:embed="rId2"/>
          <a:stretch>
            <a:fillRect/>
          </a:stretch>
        </p:blipFill>
        <p:spPr>
          <a:xfrm>
            <a:off x="185737" y="3052077"/>
            <a:ext cx="11820525" cy="1257300"/>
          </a:xfrm>
          <a:prstGeom prst="rect">
            <a:avLst/>
          </a:prstGeom>
          <a:ln>
            <a:noFill/>
          </a:ln>
          <a:effectLst>
            <a:outerShdw blurRad="292100" dist="139700" dir="2700000" algn="tl" rotWithShape="0">
              <a:srgbClr val="333333">
                <a:alpha val="65000"/>
              </a:srgbClr>
            </a:outerShdw>
          </a:effectLst>
        </p:spPr>
      </p:pic>
      <p:sp>
        <p:nvSpPr>
          <p:cNvPr id="3" name="Title 2">
            <a:extLst>
              <a:ext uri="{FF2B5EF4-FFF2-40B4-BE49-F238E27FC236}">
                <a16:creationId xmlns:a16="http://schemas.microsoft.com/office/drawing/2014/main" id="{4B906E0A-D8DD-DF51-FE1C-D946282E3E16}"/>
              </a:ext>
            </a:extLst>
          </p:cNvPr>
          <p:cNvSpPr>
            <a:spLocks noGrp="1"/>
          </p:cNvSpPr>
          <p:nvPr>
            <p:ph type="title"/>
          </p:nvPr>
        </p:nvSpPr>
        <p:spPr/>
        <p:txBody>
          <a:bodyPr>
            <a:normAutofit fontScale="90000"/>
          </a:bodyPr>
          <a:lstStyle/>
          <a:p>
            <a:r>
              <a:rPr lang="hu-HU" dirty="0"/>
              <a:t>RESPUESTA DEL PROVEEDOR</a:t>
            </a:r>
            <a:r>
              <a:rPr lang="en-US" dirty="0"/>
              <a:t>|</a:t>
            </a:r>
            <a:r>
              <a:rPr lang="hu-HU" dirty="0"/>
              <a:t> NO COMMIT </a:t>
            </a:r>
            <a:r>
              <a:rPr lang="en-US" dirty="0"/>
              <a:t>| ARCHIVO ADJUNTO DE EXCEL</a:t>
            </a:r>
          </a:p>
        </p:txBody>
      </p:sp>
      <p:sp>
        <p:nvSpPr>
          <p:cNvPr id="5" name="Rectangle: Diagonal Corners Rounded 4">
            <a:extLst>
              <a:ext uri="{FF2B5EF4-FFF2-40B4-BE49-F238E27FC236}">
                <a16:creationId xmlns:a16="http://schemas.microsoft.com/office/drawing/2014/main" id="{CD6DFE13-47BB-5B79-C880-EAA14CE0314E}"/>
              </a:ext>
            </a:extLst>
          </p:cNvPr>
          <p:cNvSpPr/>
          <p:nvPr/>
        </p:nvSpPr>
        <p:spPr>
          <a:xfrm>
            <a:off x="444499" y="1253387"/>
            <a:ext cx="11103380" cy="1358950"/>
          </a:xfrm>
          <a:prstGeom prst="round2DiagRect">
            <a:avLst/>
          </a:prstGeom>
        </p:spPr>
        <p:style>
          <a:lnRef idx="2">
            <a:schemeClr val="accent5"/>
          </a:lnRef>
          <a:fillRef idx="1">
            <a:schemeClr val="lt1"/>
          </a:fillRef>
          <a:effectRef idx="0">
            <a:schemeClr val="accent5"/>
          </a:effectRef>
          <a:fontRef idx="minor">
            <a:schemeClr val="dk1"/>
          </a:fontRef>
        </p:style>
        <p:txBody>
          <a:bodyPr lIns="91440" tIns="45720" rIns="91440" bIns="45720" rtlCol="0" anchor="t"/>
          <a:lstStyle/>
          <a:p>
            <a:endParaRPr lang="en-US" sz="1400" i="0" dirty="0">
              <a:solidFill>
                <a:schemeClr val="tx1"/>
              </a:solidFill>
              <a:effectLst/>
            </a:endParaRPr>
          </a:p>
          <a:p>
            <a:r>
              <a:rPr lang="es-MX" sz="1800" b="0" i="0" u="none" strike="noStrike" dirty="0">
                <a:solidFill>
                  <a:srgbClr val="494949"/>
                </a:solidFill>
                <a:effectLst/>
                <a:latin typeface="Grandview" panose="020B0502040204020203" pitchFamily="34" charset="0"/>
              </a:rPr>
              <a:t>En caso de que la confirmación de la PO no sea posible– deja vacíos los campos del “Promise </a:t>
            </a:r>
            <a:r>
              <a:rPr lang="es-MX" sz="1800" b="0" i="0" u="none" strike="noStrike" dirty="0" err="1">
                <a:solidFill>
                  <a:srgbClr val="494949"/>
                </a:solidFill>
                <a:effectLst/>
                <a:latin typeface="Grandview" panose="020B0502040204020203" pitchFamily="34" charset="0"/>
              </a:rPr>
              <a:t>qty</a:t>
            </a:r>
            <a:r>
              <a:rPr lang="es-MX" sz="1800" b="0" i="0" u="none" strike="noStrike" dirty="0">
                <a:solidFill>
                  <a:srgbClr val="494949"/>
                </a:solidFill>
                <a:effectLst/>
                <a:latin typeface="Grandview" panose="020B0502040204020203" pitchFamily="34" charset="0"/>
              </a:rPr>
              <a:t>” y “Confirmed date” </a:t>
            </a:r>
            <a:r>
              <a:rPr lang="es-MX" sz="1800" b="1" i="0" u="none" strike="noStrike" dirty="0">
                <a:solidFill>
                  <a:srgbClr val="494949"/>
                </a:solidFill>
                <a:effectLst/>
                <a:latin typeface="Grandview" panose="020B0502040204020203" pitchFamily="34" charset="0"/>
              </a:rPr>
              <a:t>(1)</a:t>
            </a:r>
            <a:r>
              <a:rPr lang="es-MX" sz="1800" b="0" i="0" u="none" strike="noStrike" dirty="0">
                <a:solidFill>
                  <a:srgbClr val="494949"/>
                </a:solidFill>
                <a:effectLst/>
                <a:latin typeface="Grandview" panose="020B0502040204020203" pitchFamily="34" charset="0"/>
              </a:rPr>
              <a:t>, y por favor comparte el motivo de la falta de confirmación en la columna de “</a:t>
            </a:r>
            <a:r>
              <a:rPr lang="es-MX" sz="1800" b="1" i="0" u="none" strike="noStrike" dirty="0">
                <a:solidFill>
                  <a:srgbClr val="494949"/>
                </a:solidFill>
                <a:effectLst/>
                <a:latin typeface="Grandview" panose="020B0502040204020203" pitchFamily="34" charset="0"/>
              </a:rPr>
              <a:t>No Commit Reason Code”</a:t>
            </a:r>
            <a:r>
              <a:rPr lang="es-MX" sz="1800" b="0" i="0" u="none" strike="noStrike" dirty="0">
                <a:solidFill>
                  <a:srgbClr val="494949"/>
                </a:solidFill>
                <a:effectLst/>
                <a:latin typeface="Grandview" panose="020B0502040204020203" pitchFamily="34" charset="0"/>
              </a:rPr>
              <a:t> </a:t>
            </a:r>
            <a:r>
              <a:rPr lang="es-MX" sz="1800" b="1" i="0" u="none" strike="noStrike" dirty="0">
                <a:solidFill>
                  <a:srgbClr val="494949"/>
                </a:solidFill>
                <a:effectLst/>
                <a:latin typeface="Grandview" panose="020B0502040204020203" pitchFamily="34" charset="0"/>
              </a:rPr>
              <a:t>(2).</a:t>
            </a:r>
            <a:endParaRPr lang="en-US" sz="1400" i="0" dirty="0">
              <a:solidFill>
                <a:schemeClr val="tx1"/>
              </a:solidFill>
              <a:effectLst/>
            </a:endParaRPr>
          </a:p>
        </p:txBody>
      </p:sp>
      <p:sp>
        <p:nvSpPr>
          <p:cNvPr id="8" name="Rectangle: Rounded Corners 7">
            <a:extLst>
              <a:ext uri="{FF2B5EF4-FFF2-40B4-BE49-F238E27FC236}">
                <a16:creationId xmlns:a16="http://schemas.microsoft.com/office/drawing/2014/main" id="{3647CCE3-DEBD-6323-CABE-792291E83AB4}"/>
              </a:ext>
            </a:extLst>
          </p:cNvPr>
          <p:cNvSpPr/>
          <p:nvPr/>
        </p:nvSpPr>
        <p:spPr>
          <a:xfrm>
            <a:off x="9902116" y="3103379"/>
            <a:ext cx="1967754" cy="1600590"/>
          </a:xfrm>
          <a:prstGeom prst="round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737406D2-2917-E09B-685A-B40A437C0246}"/>
              </a:ext>
            </a:extLst>
          </p:cNvPr>
          <p:cNvSpPr/>
          <p:nvPr/>
        </p:nvSpPr>
        <p:spPr>
          <a:xfrm>
            <a:off x="5777344" y="3035362"/>
            <a:ext cx="637310" cy="508104"/>
          </a:xfrm>
          <a:prstGeom prst="round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Dodecagon 9">
            <a:extLst>
              <a:ext uri="{FF2B5EF4-FFF2-40B4-BE49-F238E27FC236}">
                <a16:creationId xmlns:a16="http://schemas.microsoft.com/office/drawing/2014/main" id="{18C4016F-44E6-F506-021B-6B3A2730E878}"/>
              </a:ext>
            </a:extLst>
          </p:cNvPr>
          <p:cNvSpPr/>
          <p:nvPr/>
        </p:nvSpPr>
        <p:spPr>
          <a:xfrm>
            <a:off x="10773130" y="2806122"/>
            <a:ext cx="376926" cy="290646"/>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2</a:t>
            </a:r>
            <a:endParaRPr lang="en-US" sz="1200" dirty="0"/>
          </a:p>
        </p:txBody>
      </p:sp>
      <p:sp>
        <p:nvSpPr>
          <p:cNvPr id="11" name="Dodecagon 10">
            <a:extLst>
              <a:ext uri="{FF2B5EF4-FFF2-40B4-BE49-F238E27FC236}">
                <a16:creationId xmlns:a16="http://schemas.microsoft.com/office/drawing/2014/main" id="{19F949E2-24DD-FAD5-2B06-5FFB84C9AF05}"/>
              </a:ext>
            </a:extLst>
          </p:cNvPr>
          <p:cNvSpPr/>
          <p:nvPr/>
        </p:nvSpPr>
        <p:spPr>
          <a:xfrm>
            <a:off x="5949950" y="3612404"/>
            <a:ext cx="282228" cy="256716"/>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sp>
        <p:nvSpPr>
          <p:cNvPr id="12" name="TextBox 11">
            <a:extLst>
              <a:ext uri="{FF2B5EF4-FFF2-40B4-BE49-F238E27FC236}">
                <a16:creationId xmlns:a16="http://schemas.microsoft.com/office/drawing/2014/main" id="{EA201EE4-BFB9-5A55-FD88-52B62FAA53B9}"/>
              </a:ext>
            </a:extLst>
          </p:cNvPr>
          <p:cNvSpPr txBox="1"/>
          <p:nvPr/>
        </p:nvSpPr>
        <p:spPr>
          <a:xfrm>
            <a:off x="6294283" y="4732402"/>
            <a:ext cx="2264976" cy="553998"/>
          </a:xfrm>
          <a:prstGeom prst="rect">
            <a:avLst/>
          </a:prstGeom>
        </p:spPr>
        <p:style>
          <a:lnRef idx="2">
            <a:schemeClr val="accent5"/>
          </a:lnRef>
          <a:fillRef idx="1">
            <a:schemeClr val="lt1"/>
          </a:fillRef>
          <a:effectRef idx="0">
            <a:schemeClr val="accent5"/>
          </a:effectRef>
          <a:fontRef idx="minor">
            <a:schemeClr val="dk1"/>
          </a:fontRef>
        </p:style>
        <p:txBody>
          <a:bodyPr wrap="square" lIns="91440" tIns="45720" rIns="91440" bIns="45720" anchor="t">
            <a:spAutoFit/>
          </a:bodyPr>
          <a:lstStyle/>
          <a:p>
            <a:r>
              <a:rPr lang="es-MX" sz="1000" noProof="1"/>
              <a:t>En caso de No Commit – Por favor, selecciona el motivo en “No Commit Reason Code”</a:t>
            </a:r>
          </a:p>
        </p:txBody>
      </p:sp>
      <p:cxnSp>
        <p:nvCxnSpPr>
          <p:cNvPr id="13" name="Connector: Elbow 12">
            <a:extLst>
              <a:ext uri="{FF2B5EF4-FFF2-40B4-BE49-F238E27FC236}">
                <a16:creationId xmlns:a16="http://schemas.microsoft.com/office/drawing/2014/main" id="{FFB70692-0D08-E4C8-5313-24CCE3CBA5D7}"/>
              </a:ext>
            </a:extLst>
          </p:cNvPr>
          <p:cNvCxnSpPr>
            <a:cxnSpLocks/>
            <a:stCxn id="11" idx="4"/>
            <a:endCxn id="12" idx="1"/>
          </p:cNvCxnSpPr>
          <p:nvPr/>
        </p:nvCxnSpPr>
        <p:spPr>
          <a:xfrm rot="16200000" flipH="1">
            <a:off x="5641440" y="4356557"/>
            <a:ext cx="1140281" cy="165406"/>
          </a:xfrm>
          <a:prstGeom prst="bentConnector2">
            <a:avLst/>
          </a:prstGeom>
          <a:ln>
            <a:tailEnd type="triangle"/>
          </a:ln>
        </p:spPr>
        <p:style>
          <a:lnRef idx="3">
            <a:schemeClr val="accent5"/>
          </a:lnRef>
          <a:fillRef idx="0">
            <a:schemeClr val="accent5"/>
          </a:fillRef>
          <a:effectRef idx="2">
            <a:schemeClr val="accent5"/>
          </a:effectRef>
          <a:fontRef idx="minor">
            <a:schemeClr val="tx1"/>
          </a:fontRef>
        </p:style>
      </p:cxnSp>
      <p:cxnSp>
        <p:nvCxnSpPr>
          <p:cNvPr id="14" name="Connector: Elbow 13">
            <a:extLst>
              <a:ext uri="{FF2B5EF4-FFF2-40B4-BE49-F238E27FC236}">
                <a16:creationId xmlns:a16="http://schemas.microsoft.com/office/drawing/2014/main" id="{713B3333-64C9-C9D4-954E-96A6E3529E6F}"/>
              </a:ext>
            </a:extLst>
          </p:cNvPr>
          <p:cNvCxnSpPr>
            <a:cxnSpLocks/>
            <a:stCxn id="12" idx="3"/>
            <a:endCxn id="8" idx="2"/>
          </p:cNvCxnSpPr>
          <p:nvPr/>
        </p:nvCxnSpPr>
        <p:spPr>
          <a:xfrm flipV="1">
            <a:off x="8559259" y="4703969"/>
            <a:ext cx="2326734" cy="305432"/>
          </a:xfrm>
          <a:prstGeom prst="bentConnector2">
            <a:avLst/>
          </a:prstGeom>
          <a:ln>
            <a:tailEnd type="triangle"/>
          </a:ln>
        </p:spPr>
        <p:style>
          <a:lnRef idx="3">
            <a:schemeClr val="accent5"/>
          </a:lnRef>
          <a:fillRef idx="0">
            <a:schemeClr val="accent5"/>
          </a:fillRef>
          <a:effectRef idx="2">
            <a:schemeClr val="accent5"/>
          </a:effectRef>
          <a:fontRef idx="minor">
            <a:schemeClr val="tx1"/>
          </a:fontRef>
        </p:style>
      </p:cxnSp>
      <p:pic>
        <p:nvPicPr>
          <p:cNvPr id="2" name="Picture 1">
            <a:extLst>
              <a:ext uri="{FF2B5EF4-FFF2-40B4-BE49-F238E27FC236}">
                <a16:creationId xmlns:a16="http://schemas.microsoft.com/office/drawing/2014/main" id="{5ACB825E-284A-D8F3-9797-46F21FB27352}"/>
              </a:ext>
            </a:extLst>
          </p:cNvPr>
          <p:cNvPicPr>
            <a:picLocks noChangeAspect="1"/>
          </p:cNvPicPr>
          <p:nvPr/>
        </p:nvPicPr>
        <p:blipFill>
          <a:blip r:embed="rId3"/>
          <a:stretch>
            <a:fillRect/>
          </a:stretch>
        </p:blipFill>
        <p:spPr>
          <a:xfrm>
            <a:off x="11277600" y="0"/>
            <a:ext cx="914400" cy="914400"/>
          </a:xfrm>
          <a:prstGeom prst="rect">
            <a:avLst/>
          </a:prstGeom>
        </p:spPr>
      </p:pic>
      <p:sp>
        <p:nvSpPr>
          <p:cNvPr id="25" name="Rectangle: Rounded Corners 24">
            <a:extLst>
              <a:ext uri="{FF2B5EF4-FFF2-40B4-BE49-F238E27FC236}">
                <a16:creationId xmlns:a16="http://schemas.microsoft.com/office/drawing/2014/main" id="{C62C6280-F451-264B-756E-9AEDDBF648B5}"/>
              </a:ext>
            </a:extLst>
          </p:cNvPr>
          <p:cNvSpPr/>
          <p:nvPr/>
        </p:nvSpPr>
        <p:spPr>
          <a:xfrm>
            <a:off x="7647163" y="3035362"/>
            <a:ext cx="1783164" cy="508104"/>
          </a:xfrm>
          <a:prstGeom prst="round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Dodecagon 26">
            <a:extLst>
              <a:ext uri="{FF2B5EF4-FFF2-40B4-BE49-F238E27FC236}">
                <a16:creationId xmlns:a16="http://schemas.microsoft.com/office/drawing/2014/main" id="{2CEBCB5C-14DD-7C51-AB5B-0A5682A80BE2}"/>
              </a:ext>
            </a:extLst>
          </p:cNvPr>
          <p:cNvSpPr/>
          <p:nvPr/>
        </p:nvSpPr>
        <p:spPr>
          <a:xfrm>
            <a:off x="8397631" y="3612404"/>
            <a:ext cx="282228" cy="256716"/>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cxnSp>
        <p:nvCxnSpPr>
          <p:cNvPr id="29" name="Connector: Elbow 28">
            <a:extLst>
              <a:ext uri="{FF2B5EF4-FFF2-40B4-BE49-F238E27FC236}">
                <a16:creationId xmlns:a16="http://schemas.microsoft.com/office/drawing/2014/main" id="{25A74E5C-0274-A993-9341-90F9295BB7C5}"/>
              </a:ext>
            </a:extLst>
          </p:cNvPr>
          <p:cNvCxnSpPr>
            <a:cxnSpLocks/>
            <a:stCxn id="27" idx="4"/>
            <a:endCxn id="12" idx="0"/>
          </p:cNvCxnSpPr>
          <p:nvPr/>
        </p:nvCxnSpPr>
        <p:spPr>
          <a:xfrm rot="5400000">
            <a:off x="7570024" y="3725868"/>
            <a:ext cx="863282" cy="1149787"/>
          </a:xfrm>
          <a:prstGeom prst="bentConnector3">
            <a:avLst>
              <a:gd name="adj1" fmla="val 50000"/>
            </a:avLst>
          </a:prstGeom>
          <a:ln w="19050">
            <a:tailEnd type="triangle"/>
          </a:ln>
        </p:spPr>
        <p:style>
          <a:lnRef idx="1">
            <a:schemeClr val="accent5"/>
          </a:lnRef>
          <a:fillRef idx="0">
            <a:schemeClr val="accent5"/>
          </a:fillRef>
          <a:effectRef idx="0">
            <a:schemeClr val="accent5"/>
          </a:effectRef>
          <a:fontRef idx="minor">
            <a:schemeClr val="tx1"/>
          </a:fontRef>
        </p:style>
      </p:cxnSp>
      <p:sp>
        <p:nvSpPr>
          <p:cNvPr id="31" name="TextBox 30">
            <a:extLst>
              <a:ext uri="{FF2B5EF4-FFF2-40B4-BE49-F238E27FC236}">
                <a16:creationId xmlns:a16="http://schemas.microsoft.com/office/drawing/2014/main" id="{701498D1-FAD1-28F0-1E65-BD4171822835}"/>
              </a:ext>
            </a:extLst>
          </p:cNvPr>
          <p:cNvSpPr txBox="1"/>
          <p:nvPr/>
        </p:nvSpPr>
        <p:spPr>
          <a:xfrm>
            <a:off x="337829" y="5709425"/>
            <a:ext cx="11747501" cy="338554"/>
          </a:xfrm>
          <a:prstGeom prst="rect">
            <a:avLst/>
          </a:prstGeom>
          <a:noFill/>
        </p:spPr>
        <p:txBody>
          <a:bodyPr wrap="square">
            <a:spAutoFit/>
          </a:bodyPr>
          <a:lstStyle/>
          <a:p>
            <a:r>
              <a:rPr lang="es-MX" sz="1600" i="0" noProof="1">
                <a:solidFill>
                  <a:schemeClr val="accent1"/>
                </a:solidFill>
                <a:effectLst/>
              </a:rPr>
              <a:t>¡Por favor asegúrate de enviar tu respuesta dentro de las 72 hrs posteriores</a:t>
            </a:r>
            <a:r>
              <a:rPr lang="es-MX" sz="1600" noProof="1">
                <a:solidFill>
                  <a:schemeClr val="accent1"/>
                </a:solidFill>
              </a:rPr>
              <a:t>, después de eso el token de un solo uso expirará</a:t>
            </a:r>
            <a:r>
              <a:rPr lang="es-MX" sz="1600" i="0" noProof="1">
                <a:solidFill>
                  <a:schemeClr val="accent1"/>
                </a:solidFill>
                <a:effectLst/>
              </a:rPr>
              <a:t>!</a:t>
            </a:r>
            <a:endParaRPr lang="es-MX" sz="1600" noProof="1">
              <a:solidFill>
                <a:schemeClr val="accent1"/>
              </a:solidFill>
            </a:endParaRPr>
          </a:p>
        </p:txBody>
      </p:sp>
    </p:spTree>
    <p:extLst>
      <p:ext uri="{BB962C8B-B14F-4D97-AF65-F5344CB8AC3E}">
        <p14:creationId xmlns:p14="http://schemas.microsoft.com/office/powerpoint/2010/main" val="21330212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EE3C8BA-4C62-B838-5E24-A20F8C52C579}"/>
              </a:ext>
            </a:extLst>
          </p:cNvPr>
          <p:cNvPicPr>
            <a:picLocks noChangeAspect="1"/>
          </p:cNvPicPr>
          <p:nvPr/>
        </p:nvPicPr>
        <p:blipFill>
          <a:blip r:embed="rId2"/>
          <a:stretch>
            <a:fillRect/>
          </a:stretch>
        </p:blipFill>
        <p:spPr>
          <a:xfrm>
            <a:off x="41492" y="4295853"/>
            <a:ext cx="12192000" cy="658851"/>
          </a:xfrm>
          <a:prstGeom prst="rect">
            <a:avLst/>
          </a:prstGeom>
          <a:ln>
            <a:noFill/>
          </a:ln>
          <a:effectLst>
            <a:outerShdw blurRad="292100" dist="139700" dir="2700000" algn="tl" rotWithShape="0">
              <a:srgbClr val="333333">
                <a:alpha val="65000"/>
              </a:srgbClr>
            </a:outerShdw>
          </a:effectLst>
        </p:spPr>
      </p:pic>
      <p:sp>
        <p:nvSpPr>
          <p:cNvPr id="3" name="Title 2">
            <a:extLst>
              <a:ext uri="{FF2B5EF4-FFF2-40B4-BE49-F238E27FC236}">
                <a16:creationId xmlns:a16="http://schemas.microsoft.com/office/drawing/2014/main" id="{D24FA00F-76D7-273D-8561-931EBA912754}"/>
              </a:ext>
            </a:extLst>
          </p:cNvPr>
          <p:cNvSpPr>
            <a:spLocks noGrp="1"/>
          </p:cNvSpPr>
          <p:nvPr>
            <p:ph type="title"/>
          </p:nvPr>
        </p:nvSpPr>
        <p:spPr/>
        <p:txBody>
          <a:bodyPr>
            <a:normAutofit fontScale="90000"/>
          </a:bodyPr>
          <a:lstStyle/>
          <a:p>
            <a:r>
              <a:rPr lang="es-MX" dirty="0"/>
              <a:t>RESPUESTA A LA SOLICITUD DE CANCELACIÓN </a:t>
            </a:r>
            <a:r>
              <a:rPr lang="en-US" dirty="0">
                <a:solidFill>
                  <a:srgbClr val="002060"/>
                </a:solidFill>
              </a:rPr>
              <a:t>|</a:t>
            </a:r>
            <a:r>
              <a:rPr lang="hu-HU" dirty="0"/>
              <a:t> ARCHIVO ADJUNTO DE EXCEL</a:t>
            </a:r>
            <a:endParaRPr lang="en-US" dirty="0"/>
          </a:p>
        </p:txBody>
      </p:sp>
      <p:sp>
        <p:nvSpPr>
          <p:cNvPr id="6" name="Rectangle: Diagonal Corners Rounded 5">
            <a:extLst>
              <a:ext uri="{FF2B5EF4-FFF2-40B4-BE49-F238E27FC236}">
                <a16:creationId xmlns:a16="http://schemas.microsoft.com/office/drawing/2014/main" id="{E83AE52D-FDF5-6F73-9C6F-CF34A0996A26}"/>
              </a:ext>
            </a:extLst>
          </p:cNvPr>
          <p:cNvSpPr/>
          <p:nvPr/>
        </p:nvSpPr>
        <p:spPr>
          <a:xfrm>
            <a:off x="211328" y="1089942"/>
            <a:ext cx="11197265" cy="2624239"/>
          </a:xfrm>
          <a:prstGeom prst="round2DiagRect">
            <a:avLst/>
          </a:prstGeom>
        </p:spPr>
        <p:style>
          <a:lnRef idx="2">
            <a:schemeClr val="accent5"/>
          </a:lnRef>
          <a:fillRef idx="1">
            <a:schemeClr val="lt1"/>
          </a:fillRef>
          <a:effectRef idx="0">
            <a:schemeClr val="accent5"/>
          </a:effectRef>
          <a:fontRef idx="minor">
            <a:schemeClr val="dk1"/>
          </a:fontRef>
        </p:style>
        <p:txBody>
          <a:bodyPr lIns="91440" tIns="45720" rIns="91440" bIns="45720" rtlCol="0" anchor="t"/>
          <a:lstStyle/>
          <a:p>
            <a:r>
              <a:rPr lang="es-MX" sz="1200" noProof="1">
                <a:solidFill>
                  <a:schemeClr val="tx1"/>
                </a:solidFill>
              </a:rPr>
              <a:t>Descarga y abre el archivo adjunto de Excel desde el correo electrónico.</a:t>
            </a:r>
          </a:p>
          <a:p>
            <a:r>
              <a:rPr lang="es-MX" sz="1200" noProof="1">
                <a:solidFill>
                  <a:schemeClr val="tx1"/>
                </a:solidFill>
              </a:rPr>
              <a:t>Sigue las instrucciones a continuación y ten en cuenta que los campos obligatorios deben verificarse y actualizarse.</a:t>
            </a:r>
          </a:p>
          <a:p>
            <a:endParaRPr lang="es-MX" sz="1200" noProof="1">
              <a:solidFill>
                <a:schemeClr val="tx1"/>
              </a:solidFill>
            </a:endParaRPr>
          </a:p>
          <a:p>
            <a:pPr marL="342900" indent="-342900">
              <a:buFont typeface="Wingdings" panose="05000000000000000000" pitchFamily="2" charset="2"/>
              <a:buChar char="Ø"/>
            </a:pPr>
            <a:r>
              <a:rPr lang="es-MX" sz="1200" noProof="1">
                <a:solidFill>
                  <a:schemeClr val="tx1"/>
                </a:solidFill>
              </a:rPr>
              <a:t>En el caso de la solicitud de cancelación de una PO publicada por Jabil, el estado de la línea cambia a “</a:t>
            </a:r>
            <a:r>
              <a:rPr lang="es-MX" sz="1200" b="1" noProof="1">
                <a:solidFill>
                  <a:schemeClr val="tx1"/>
                </a:solidFill>
              </a:rPr>
              <a:t>OPEN</a:t>
            </a:r>
            <a:r>
              <a:rPr lang="es-MX" sz="1200" noProof="1">
                <a:solidFill>
                  <a:schemeClr val="tx1"/>
                </a:solidFill>
              </a:rPr>
              <a:t>” </a:t>
            </a:r>
            <a:r>
              <a:rPr lang="es-MX" sz="1200" b="1" noProof="1">
                <a:solidFill>
                  <a:schemeClr val="tx1"/>
                </a:solidFill>
              </a:rPr>
              <a:t>(1)</a:t>
            </a:r>
            <a:r>
              <a:rPr lang="es-MX" sz="1200" noProof="1">
                <a:solidFill>
                  <a:schemeClr val="tx1"/>
                </a:solidFill>
              </a:rPr>
              <a:t> y la columna de </a:t>
            </a:r>
            <a:r>
              <a:rPr lang="es-MX" sz="1200" b="1" noProof="1">
                <a:solidFill>
                  <a:schemeClr val="tx1"/>
                </a:solidFill>
              </a:rPr>
              <a:t>Cancel Request </a:t>
            </a:r>
            <a:r>
              <a:rPr lang="es-MX" sz="1200" noProof="1">
                <a:solidFill>
                  <a:schemeClr val="tx1"/>
                </a:solidFill>
              </a:rPr>
              <a:t>es = </a:t>
            </a:r>
            <a:r>
              <a:rPr lang="es-MX" sz="1200" b="1" noProof="1">
                <a:solidFill>
                  <a:schemeClr val="tx1"/>
                </a:solidFill>
              </a:rPr>
              <a:t>“CANCEL” (2)</a:t>
            </a:r>
            <a:endParaRPr lang="es-MX" sz="1200" noProof="1">
              <a:solidFill>
                <a:schemeClr val="tx1"/>
              </a:solidFill>
            </a:endParaRPr>
          </a:p>
          <a:p>
            <a:pPr marL="342900" indent="-342900">
              <a:buFont typeface="Wingdings" panose="05000000000000000000" pitchFamily="2" charset="2"/>
              <a:buChar char="Ø"/>
            </a:pPr>
            <a:r>
              <a:rPr lang="es-MX" sz="1200" u="sng" noProof="1">
                <a:solidFill>
                  <a:schemeClr val="tx1"/>
                </a:solidFill>
              </a:rPr>
              <a:t>Cancel Response Type</a:t>
            </a:r>
            <a:r>
              <a:rPr lang="es-MX" sz="1200" b="1" noProof="1">
                <a:solidFill>
                  <a:schemeClr val="tx1"/>
                </a:solidFill>
              </a:rPr>
              <a:t> (3): </a:t>
            </a:r>
            <a:r>
              <a:rPr lang="es-MX" sz="1200" noProof="1">
                <a:solidFill>
                  <a:schemeClr val="tx1"/>
                </a:solidFill>
              </a:rPr>
              <a:t>Por favor elije de la lista desplegable</a:t>
            </a:r>
            <a:r>
              <a:rPr lang="es-MX" sz="1200" b="1" noProof="1">
                <a:solidFill>
                  <a:schemeClr val="tx1"/>
                </a:solidFill>
              </a:rPr>
              <a:t> </a:t>
            </a:r>
            <a:r>
              <a:rPr lang="es-MX" sz="1200" noProof="1">
                <a:solidFill>
                  <a:schemeClr val="tx1"/>
                </a:solidFill>
              </a:rPr>
              <a:t>la opción </a:t>
            </a:r>
            <a:r>
              <a:rPr lang="es-MX" sz="1200" b="1" noProof="1">
                <a:solidFill>
                  <a:schemeClr val="tx1"/>
                </a:solidFill>
              </a:rPr>
              <a:t>“Cancel Accepted” </a:t>
            </a:r>
            <a:r>
              <a:rPr lang="es-MX" sz="1200" noProof="1">
                <a:solidFill>
                  <a:schemeClr val="tx1"/>
                </a:solidFill>
              </a:rPr>
              <a:t>o</a:t>
            </a:r>
            <a:r>
              <a:rPr lang="es-MX" sz="1200" b="1" noProof="1">
                <a:solidFill>
                  <a:schemeClr val="tx1"/>
                </a:solidFill>
              </a:rPr>
              <a:t> “Cancel Rejected</a:t>
            </a:r>
            <a:r>
              <a:rPr lang="es-MX" sz="1200" noProof="1">
                <a:solidFill>
                  <a:schemeClr val="tx1"/>
                </a:solidFill>
              </a:rPr>
              <a:t>”.</a:t>
            </a:r>
          </a:p>
          <a:p>
            <a:pPr marL="342900" indent="-342900">
              <a:buFont typeface="Wingdings" panose="05000000000000000000" pitchFamily="2" charset="2"/>
              <a:buChar char="Ø"/>
            </a:pPr>
            <a:endParaRPr lang="es-MX" sz="1200" noProof="1">
              <a:solidFill>
                <a:schemeClr val="tx1"/>
              </a:solidFill>
            </a:endParaRPr>
          </a:p>
          <a:p>
            <a:pPr marL="342900" indent="-342900">
              <a:buFont typeface="Wingdings" panose="05000000000000000000" pitchFamily="2" charset="2"/>
              <a:buChar char="Ø"/>
            </a:pPr>
            <a:r>
              <a:rPr lang="es-MX" sz="1200" noProof="1">
                <a:solidFill>
                  <a:schemeClr val="tx1"/>
                </a:solidFill>
                <a:ea typeface="+mn-lt"/>
                <a:cs typeface="+mn-lt"/>
              </a:rPr>
              <a:t>En caso de </a:t>
            </a:r>
            <a:r>
              <a:rPr lang="es-MX" sz="1200" u="sng" noProof="1">
                <a:solidFill>
                  <a:schemeClr val="tx1"/>
                </a:solidFill>
                <a:ea typeface="+mn-lt"/>
                <a:cs typeface="+mn-lt"/>
              </a:rPr>
              <a:t>Cancel Accepted</a:t>
            </a:r>
            <a:r>
              <a:rPr lang="es-MX" sz="1200" noProof="1">
                <a:solidFill>
                  <a:schemeClr val="tx1"/>
                </a:solidFill>
                <a:ea typeface="+mn-lt"/>
                <a:cs typeface="+mn-lt"/>
              </a:rPr>
              <a:t>– por favor publica la cantidad a cancelar en</a:t>
            </a:r>
            <a:r>
              <a:rPr lang="es-MX" sz="1200" noProof="1">
                <a:solidFill>
                  <a:schemeClr val="tx1"/>
                </a:solidFill>
              </a:rPr>
              <a:t> “Promise qty” </a:t>
            </a:r>
            <a:r>
              <a:rPr lang="es-MX" sz="1200" b="1" noProof="1">
                <a:solidFill>
                  <a:schemeClr val="tx1"/>
                </a:solidFill>
              </a:rPr>
              <a:t>(4)</a:t>
            </a:r>
            <a:r>
              <a:rPr lang="es-MX" sz="1200" noProof="1">
                <a:solidFill>
                  <a:schemeClr val="tx1"/>
                </a:solidFill>
              </a:rPr>
              <a:t> y asegúrate que esta cantidad es igual o menor que la cantidad abierta en “Open qty” </a:t>
            </a:r>
            <a:r>
              <a:rPr lang="es-MX" sz="1200" b="1" noProof="1">
                <a:solidFill>
                  <a:schemeClr val="tx1"/>
                </a:solidFill>
                <a:ea typeface="+mn-lt"/>
                <a:cs typeface="+mn-lt"/>
              </a:rPr>
              <a:t>(5)</a:t>
            </a:r>
          </a:p>
          <a:p>
            <a:pPr marL="342900" indent="-342900">
              <a:buFont typeface="Wingdings" panose="05000000000000000000" pitchFamily="2" charset="2"/>
              <a:buChar char="Ø"/>
            </a:pPr>
            <a:r>
              <a:rPr lang="es-MX" sz="1200" noProof="1">
                <a:solidFill>
                  <a:schemeClr val="tx1"/>
                </a:solidFill>
              </a:rPr>
              <a:t>En caso de </a:t>
            </a:r>
            <a:r>
              <a:rPr lang="es-MX" sz="1200" u="sng" noProof="1">
                <a:solidFill>
                  <a:schemeClr val="tx1"/>
                </a:solidFill>
              </a:rPr>
              <a:t>Cancel Rejection</a:t>
            </a:r>
            <a:r>
              <a:rPr lang="es-MX" sz="1200" noProof="1">
                <a:solidFill>
                  <a:schemeClr val="tx1"/>
                </a:solidFill>
              </a:rPr>
              <a:t> – por favor publica también la cantidad en “</a:t>
            </a:r>
            <a:r>
              <a:rPr lang="es-MX" sz="1200" u="sng" noProof="1">
                <a:solidFill>
                  <a:schemeClr val="tx1"/>
                </a:solidFill>
              </a:rPr>
              <a:t>Promise qty</a:t>
            </a:r>
            <a:r>
              <a:rPr lang="es-MX" sz="1200" noProof="1">
                <a:solidFill>
                  <a:schemeClr val="tx1"/>
                </a:solidFill>
              </a:rPr>
              <a:t>” </a:t>
            </a:r>
            <a:r>
              <a:rPr lang="es-MX" sz="1200" b="1" noProof="1">
                <a:solidFill>
                  <a:schemeClr val="tx1"/>
                </a:solidFill>
              </a:rPr>
              <a:t>(4)</a:t>
            </a:r>
            <a:r>
              <a:rPr lang="es-MX" sz="1200" noProof="1">
                <a:solidFill>
                  <a:schemeClr val="tx1"/>
                </a:solidFill>
              </a:rPr>
              <a:t> y la fecha compromiso en </a:t>
            </a:r>
            <a:r>
              <a:rPr lang="es-MX" sz="1200" u="sng" noProof="1">
                <a:solidFill>
                  <a:schemeClr val="tx1"/>
                </a:solidFill>
              </a:rPr>
              <a:t>“Promise date” </a:t>
            </a:r>
            <a:r>
              <a:rPr lang="es-MX" sz="1200" b="1" u="sng" noProof="1">
                <a:solidFill>
                  <a:schemeClr val="tx1"/>
                </a:solidFill>
              </a:rPr>
              <a:t>(6)</a:t>
            </a:r>
            <a:r>
              <a:rPr lang="es-MX" sz="1200" noProof="1">
                <a:solidFill>
                  <a:schemeClr val="tx1"/>
                </a:solidFill>
              </a:rPr>
              <a:t>.</a:t>
            </a:r>
          </a:p>
          <a:p>
            <a:pPr marL="342900" indent="-342900">
              <a:buFont typeface="Wingdings" panose="05000000000000000000" pitchFamily="2" charset="2"/>
              <a:buChar char="Ø"/>
            </a:pPr>
            <a:endParaRPr lang="es-MX" sz="1200" noProof="1">
              <a:solidFill>
                <a:schemeClr val="tx1"/>
              </a:solidFill>
            </a:endParaRPr>
          </a:p>
          <a:p>
            <a:pPr marL="285750" indent="-285750">
              <a:buFont typeface="Wingdings" panose="05000000000000000000" pitchFamily="2" charset="2"/>
              <a:buChar char="Ø"/>
            </a:pPr>
            <a:r>
              <a:rPr lang="es-MX" sz="1200" b="0" i="0" u="none" strike="noStrike" dirty="0">
                <a:solidFill>
                  <a:srgbClr val="494949"/>
                </a:solidFill>
                <a:effectLst/>
                <a:latin typeface="Grandview" panose="020B0502040204020203" pitchFamily="34" charset="0"/>
              </a:rPr>
              <a:t>¡También puedes compartir cualquier nota o mensaje con Jabil en la columna ”</a:t>
            </a:r>
            <a:r>
              <a:rPr lang="es-MX" sz="1200" b="1" i="0" dirty="0">
                <a:solidFill>
                  <a:srgbClr val="494949"/>
                </a:solidFill>
                <a:effectLst/>
                <a:latin typeface="Grandview" panose="020B0502040204020203" pitchFamily="34" charset="0"/>
              </a:rPr>
              <a:t>Supplier Comment</a:t>
            </a:r>
            <a:r>
              <a:rPr lang="es-MX" sz="1200" b="1" dirty="0">
                <a:solidFill>
                  <a:srgbClr val="494949"/>
                </a:solidFill>
                <a:latin typeface="Grandview" panose="020B0502040204020203" pitchFamily="34" charset="0"/>
              </a:rPr>
              <a:t>”</a:t>
            </a:r>
            <a:r>
              <a:rPr lang="es-MX" sz="1200" b="1" i="0" strike="noStrike" dirty="0">
                <a:solidFill>
                  <a:srgbClr val="494949"/>
                </a:solidFill>
                <a:effectLst/>
                <a:latin typeface="Grandview" panose="020B0502040204020203" pitchFamily="34" charset="0"/>
              </a:rPr>
              <a:t> </a:t>
            </a:r>
            <a:r>
              <a:rPr lang="es-MX" sz="1200" b="1" noProof="1">
                <a:solidFill>
                  <a:schemeClr val="tx1"/>
                </a:solidFill>
              </a:rPr>
              <a:t>(7)</a:t>
            </a:r>
            <a:r>
              <a:rPr lang="es-MX" sz="1200" noProof="1">
                <a:solidFill>
                  <a:schemeClr val="tx1"/>
                </a:solidFill>
              </a:rPr>
              <a:t>! </a:t>
            </a:r>
            <a:endParaRPr lang="es-MX" sz="1350" b="1" noProof="1">
              <a:solidFill>
                <a:schemeClr val="tx1"/>
              </a:solidFill>
            </a:endParaRPr>
          </a:p>
          <a:p>
            <a:pPr marL="285750" indent="-285750">
              <a:buFont typeface="Wingdings" panose="05000000000000000000" pitchFamily="2" charset="2"/>
              <a:buChar char="Ø"/>
            </a:pPr>
            <a:endParaRPr lang="es-MX" sz="1200" noProof="1">
              <a:solidFill>
                <a:schemeClr val="tx1"/>
              </a:solidFill>
            </a:endParaRPr>
          </a:p>
        </p:txBody>
      </p:sp>
      <p:sp>
        <p:nvSpPr>
          <p:cNvPr id="22" name="Dodecagon 21">
            <a:extLst>
              <a:ext uri="{FF2B5EF4-FFF2-40B4-BE49-F238E27FC236}">
                <a16:creationId xmlns:a16="http://schemas.microsoft.com/office/drawing/2014/main" id="{05D68DE3-DCAD-0EFC-6D8B-BFE71B4BF5D4}"/>
              </a:ext>
            </a:extLst>
          </p:cNvPr>
          <p:cNvSpPr/>
          <p:nvPr/>
        </p:nvSpPr>
        <p:spPr>
          <a:xfrm>
            <a:off x="10588987" y="4011136"/>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3</a:t>
            </a:r>
            <a:endParaRPr lang="en-US" sz="1200" dirty="0"/>
          </a:p>
        </p:txBody>
      </p:sp>
      <p:sp>
        <p:nvSpPr>
          <p:cNvPr id="23" name="Dodecagon 22">
            <a:extLst>
              <a:ext uri="{FF2B5EF4-FFF2-40B4-BE49-F238E27FC236}">
                <a16:creationId xmlns:a16="http://schemas.microsoft.com/office/drawing/2014/main" id="{FAAC8C1C-73C0-4B22-C835-7E4C6B6CE172}"/>
              </a:ext>
            </a:extLst>
          </p:cNvPr>
          <p:cNvSpPr/>
          <p:nvPr/>
        </p:nvSpPr>
        <p:spPr>
          <a:xfrm>
            <a:off x="11762014" y="4029450"/>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lIns="91440" tIns="45720" rIns="91440" bIns="45720" rtlCol="0" anchor="ctr"/>
          <a:lstStyle/>
          <a:p>
            <a:pPr algn="ctr"/>
            <a:r>
              <a:rPr lang="hu-HU" sz="1200" dirty="0"/>
              <a:t>7</a:t>
            </a:r>
          </a:p>
        </p:txBody>
      </p:sp>
      <p:pic>
        <p:nvPicPr>
          <p:cNvPr id="2" name="Picture 1">
            <a:extLst>
              <a:ext uri="{FF2B5EF4-FFF2-40B4-BE49-F238E27FC236}">
                <a16:creationId xmlns:a16="http://schemas.microsoft.com/office/drawing/2014/main" id="{E52CF89B-26C1-908E-8AEA-2B76817B173C}"/>
              </a:ext>
            </a:extLst>
          </p:cNvPr>
          <p:cNvPicPr>
            <a:picLocks noChangeAspect="1"/>
          </p:cNvPicPr>
          <p:nvPr/>
        </p:nvPicPr>
        <p:blipFill>
          <a:blip r:embed="rId3"/>
          <a:stretch>
            <a:fillRect/>
          </a:stretch>
        </p:blipFill>
        <p:spPr>
          <a:xfrm>
            <a:off x="11277600" y="0"/>
            <a:ext cx="914400" cy="914400"/>
          </a:xfrm>
          <a:prstGeom prst="rect">
            <a:avLst/>
          </a:prstGeom>
        </p:spPr>
      </p:pic>
      <p:sp>
        <p:nvSpPr>
          <p:cNvPr id="9" name="Dodecagon 8">
            <a:extLst>
              <a:ext uri="{FF2B5EF4-FFF2-40B4-BE49-F238E27FC236}">
                <a16:creationId xmlns:a16="http://schemas.microsoft.com/office/drawing/2014/main" id="{077C1091-EA18-0679-593E-29FE6B598F16}"/>
              </a:ext>
            </a:extLst>
          </p:cNvPr>
          <p:cNvSpPr/>
          <p:nvPr/>
        </p:nvSpPr>
        <p:spPr>
          <a:xfrm>
            <a:off x="1259677" y="4023072"/>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sp>
        <p:nvSpPr>
          <p:cNvPr id="10" name="Dodecagon 9">
            <a:extLst>
              <a:ext uri="{FF2B5EF4-FFF2-40B4-BE49-F238E27FC236}">
                <a16:creationId xmlns:a16="http://schemas.microsoft.com/office/drawing/2014/main" id="{63B9E17D-54BB-77C9-CC1E-3B6C244A39D9}"/>
              </a:ext>
            </a:extLst>
          </p:cNvPr>
          <p:cNvSpPr/>
          <p:nvPr/>
        </p:nvSpPr>
        <p:spPr>
          <a:xfrm>
            <a:off x="2048233" y="4020372"/>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sp>
        <p:nvSpPr>
          <p:cNvPr id="13" name="Rectangle: Rounded Corners 12">
            <a:extLst>
              <a:ext uri="{FF2B5EF4-FFF2-40B4-BE49-F238E27FC236}">
                <a16:creationId xmlns:a16="http://schemas.microsoft.com/office/drawing/2014/main" id="{0E55E75E-67EC-523F-4D2E-CBF00CE7E168}"/>
              </a:ext>
            </a:extLst>
          </p:cNvPr>
          <p:cNvSpPr/>
          <p:nvPr/>
        </p:nvSpPr>
        <p:spPr>
          <a:xfrm>
            <a:off x="1906613" y="4305419"/>
            <a:ext cx="494568" cy="701896"/>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Rounded Corners 13">
            <a:extLst>
              <a:ext uri="{FF2B5EF4-FFF2-40B4-BE49-F238E27FC236}">
                <a16:creationId xmlns:a16="http://schemas.microsoft.com/office/drawing/2014/main" id="{FBD0A118-7403-7A5C-15B5-E00DB709891A}"/>
              </a:ext>
            </a:extLst>
          </p:cNvPr>
          <p:cNvSpPr/>
          <p:nvPr/>
        </p:nvSpPr>
        <p:spPr>
          <a:xfrm>
            <a:off x="1037285" y="4383848"/>
            <a:ext cx="582565" cy="641255"/>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odecagon 15">
            <a:extLst>
              <a:ext uri="{FF2B5EF4-FFF2-40B4-BE49-F238E27FC236}">
                <a16:creationId xmlns:a16="http://schemas.microsoft.com/office/drawing/2014/main" id="{7523A948-A153-BA7D-AC91-0C1C3D12B0BB}"/>
              </a:ext>
            </a:extLst>
          </p:cNvPr>
          <p:cNvSpPr/>
          <p:nvPr/>
        </p:nvSpPr>
        <p:spPr>
          <a:xfrm>
            <a:off x="10058350" y="4011136"/>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2</a:t>
            </a:r>
            <a:endParaRPr lang="en-US" sz="1200" dirty="0"/>
          </a:p>
        </p:txBody>
      </p:sp>
      <p:sp>
        <p:nvSpPr>
          <p:cNvPr id="24" name="Rectangle: Rounded Corners 23">
            <a:extLst>
              <a:ext uri="{FF2B5EF4-FFF2-40B4-BE49-F238E27FC236}">
                <a16:creationId xmlns:a16="http://schemas.microsoft.com/office/drawing/2014/main" id="{0DAEC72E-EA8D-C699-88D1-8B0498144659}"/>
              </a:ext>
            </a:extLst>
          </p:cNvPr>
          <p:cNvSpPr/>
          <p:nvPr/>
        </p:nvSpPr>
        <p:spPr>
          <a:xfrm>
            <a:off x="9988212" y="4318567"/>
            <a:ext cx="351604" cy="658851"/>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Dodecagon 26">
            <a:extLst>
              <a:ext uri="{FF2B5EF4-FFF2-40B4-BE49-F238E27FC236}">
                <a16:creationId xmlns:a16="http://schemas.microsoft.com/office/drawing/2014/main" id="{EB13F7F9-A300-75A9-B07F-1396E2C823A7}"/>
              </a:ext>
            </a:extLst>
          </p:cNvPr>
          <p:cNvSpPr/>
          <p:nvPr/>
        </p:nvSpPr>
        <p:spPr>
          <a:xfrm>
            <a:off x="5977164" y="4012734"/>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4</a:t>
            </a:r>
            <a:endParaRPr lang="en-US" sz="1200" dirty="0"/>
          </a:p>
        </p:txBody>
      </p:sp>
      <p:sp>
        <p:nvSpPr>
          <p:cNvPr id="28" name="Rectangle: Rounded Corners 27">
            <a:extLst>
              <a:ext uri="{FF2B5EF4-FFF2-40B4-BE49-F238E27FC236}">
                <a16:creationId xmlns:a16="http://schemas.microsoft.com/office/drawing/2014/main" id="{FA67B690-72B4-78C3-01D8-10542AA9C912}"/>
              </a:ext>
            </a:extLst>
          </p:cNvPr>
          <p:cNvSpPr/>
          <p:nvPr/>
        </p:nvSpPr>
        <p:spPr>
          <a:xfrm>
            <a:off x="5837174" y="4295852"/>
            <a:ext cx="494568" cy="673215"/>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AA6270C8-235A-1C8E-9A25-9CC7252CF8BD}"/>
              </a:ext>
            </a:extLst>
          </p:cNvPr>
          <p:cNvSpPr txBox="1"/>
          <p:nvPr/>
        </p:nvSpPr>
        <p:spPr>
          <a:xfrm>
            <a:off x="321092" y="6095996"/>
            <a:ext cx="11734800" cy="338554"/>
          </a:xfrm>
          <a:prstGeom prst="rect">
            <a:avLst/>
          </a:prstGeom>
          <a:noFill/>
        </p:spPr>
        <p:txBody>
          <a:bodyPr wrap="square">
            <a:spAutoFit/>
          </a:bodyPr>
          <a:lstStyle/>
          <a:p>
            <a:r>
              <a:rPr lang="es-ES" sz="1600" b="0" i="0" u="none" strike="noStrike" dirty="0">
                <a:solidFill>
                  <a:srgbClr val="FF0000"/>
                </a:solidFill>
                <a:effectLst/>
                <a:latin typeface="Grandview" panose="020B0502040204020203" pitchFamily="34" charset="0"/>
              </a:rPr>
              <a:t>*NOTA: Por favor NO respondas con CANCEL una PO Schedule line si no existe la solicitud de Cancelación para la misma</a:t>
            </a:r>
            <a:r>
              <a:rPr lang="es-ES" sz="1600" b="0" i="0" dirty="0">
                <a:solidFill>
                  <a:srgbClr val="FF0000"/>
                </a:solidFill>
                <a:effectLst/>
                <a:latin typeface="Grandview" panose="020B0502040204020203" pitchFamily="34" charset="0"/>
              </a:rPr>
              <a:t>​</a:t>
            </a:r>
            <a:endParaRPr lang="en-US" sz="1600" dirty="0"/>
          </a:p>
        </p:txBody>
      </p:sp>
      <p:sp>
        <p:nvSpPr>
          <p:cNvPr id="7" name="Dodecagon 6">
            <a:extLst>
              <a:ext uri="{FF2B5EF4-FFF2-40B4-BE49-F238E27FC236}">
                <a16:creationId xmlns:a16="http://schemas.microsoft.com/office/drawing/2014/main" id="{93C51587-CFDF-65F2-A771-7415EBFDD311}"/>
              </a:ext>
            </a:extLst>
          </p:cNvPr>
          <p:cNvSpPr/>
          <p:nvPr/>
        </p:nvSpPr>
        <p:spPr>
          <a:xfrm>
            <a:off x="5188608" y="4042656"/>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5</a:t>
            </a:r>
            <a:endParaRPr lang="en-US" sz="1200" dirty="0"/>
          </a:p>
        </p:txBody>
      </p:sp>
      <p:pic>
        <p:nvPicPr>
          <p:cNvPr id="12" name="Picture 11">
            <a:extLst>
              <a:ext uri="{FF2B5EF4-FFF2-40B4-BE49-F238E27FC236}">
                <a16:creationId xmlns:a16="http://schemas.microsoft.com/office/drawing/2014/main" id="{74EBE84E-27AF-D49C-05AF-D06D5605CD41}"/>
              </a:ext>
            </a:extLst>
          </p:cNvPr>
          <p:cNvPicPr>
            <a:picLocks noChangeAspect="1"/>
          </p:cNvPicPr>
          <p:nvPr/>
        </p:nvPicPr>
        <p:blipFill>
          <a:blip r:embed="rId4"/>
          <a:stretch>
            <a:fillRect/>
          </a:stretch>
        </p:blipFill>
        <p:spPr>
          <a:xfrm>
            <a:off x="9034117" y="5045045"/>
            <a:ext cx="1332913" cy="1050951"/>
          </a:xfrm>
          <a:prstGeom prst="rect">
            <a:avLst/>
          </a:prstGeom>
          <a:ln>
            <a:noFill/>
          </a:ln>
          <a:effectLst>
            <a:outerShdw blurRad="292100" dist="139700" dir="2700000" algn="tl" rotWithShape="0">
              <a:srgbClr val="333333">
                <a:alpha val="65000"/>
              </a:srgbClr>
            </a:outerShdw>
          </a:effectLst>
        </p:spPr>
      </p:pic>
      <p:cxnSp>
        <p:nvCxnSpPr>
          <p:cNvPr id="17" name="Connector: Elbow 16">
            <a:extLst>
              <a:ext uri="{FF2B5EF4-FFF2-40B4-BE49-F238E27FC236}">
                <a16:creationId xmlns:a16="http://schemas.microsoft.com/office/drawing/2014/main" id="{4C679B0C-17C0-9F76-035D-96A1EBB32AB8}"/>
              </a:ext>
            </a:extLst>
          </p:cNvPr>
          <p:cNvCxnSpPr>
            <a:cxnSpLocks/>
          </p:cNvCxnSpPr>
          <p:nvPr/>
        </p:nvCxnSpPr>
        <p:spPr>
          <a:xfrm rot="5400000">
            <a:off x="10168395" y="5044263"/>
            <a:ext cx="697679" cy="354835"/>
          </a:xfrm>
          <a:prstGeom prst="bentConnector2">
            <a:avLst/>
          </a:prstGeom>
          <a:ln w="28575">
            <a:tailEnd type="triangle"/>
          </a:ln>
        </p:spPr>
        <p:style>
          <a:lnRef idx="1">
            <a:schemeClr val="accent5"/>
          </a:lnRef>
          <a:fillRef idx="0">
            <a:schemeClr val="accent5"/>
          </a:fillRef>
          <a:effectRef idx="0">
            <a:schemeClr val="accent5"/>
          </a:effectRef>
          <a:fontRef idx="minor">
            <a:schemeClr val="tx1"/>
          </a:fontRef>
        </p:style>
      </p:cxnSp>
      <p:sp>
        <p:nvSpPr>
          <p:cNvPr id="18" name="Dodecagon 17">
            <a:extLst>
              <a:ext uri="{FF2B5EF4-FFF2-40B4-BE49-F238E27FC236}">
                <a16:creationId xmlns:a16="http://schemas.microsoft.com/office/drawing/2014/main" id="{B25D92BE-5C4A-9601-2F08-5F9A39CFD838}"/>
              </a:ext>
            </a:extLst>
          </p:cNvPr>
          <p:cNvSpPr/>
          <p:nvPr/>
        </p:nvSpPr>
        <p:spPr>
          <a:xfrm>
            <a:off x="10398663" y="5723898"/>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3</a:t>
            </a:r>
            <a:endParaRPr lang="en-US" sz="1200" dirty="0"/>
          </a:p>
        </p:txBody>
      </p:sp>
      <p:sp>
        <p:nvSpPr>
          <p:cNvPr id="4" name="Dodecagon 6">
            <a:extLst>
              <a:ext uri="{FF2B5EF4-FFF2-40B4-BE49-F238E27FC236}">
                <a16:creationId xmlns:a16="http://schemas.microsoft.com/office/drawing/2014/main" id="{54E9712B-9F85-69C7-BE78-B356C2B4325D}"/>
              </a:ext>
            </a:extLst>
          </p:cNvPr>
          <p:cNvSpPr/>
          <p:nvPr/>
        </p:nvSpPr>
        <p:spPr>
          <a:xfrm>
            <a:off x="7438321" y="4042655"/>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lIns="91440" tIns="45720" rIns="91440" bIns="45720" rtlCol="0" anchor="ctr"/>
          <a:lstStyle/>
          <a:p>
            <a:pPr algn="ctr"/>
            <a:r>
              <a:rPr lang="hu-HU" sz="1200" dirty="0"/>
              <a:t>6</a:t>
            </a:r>
          </a:p>
        </p:txBody>
      </p:sp>
    </p:spTree>
    <p:extLst>
      <p:ext uri="{BB962C8B-B14F-4D97-AF65-F5344CB8AC3E}">
        <p14:creationId xmlns:p14="http://schemas.microsoft.com/office/powerpoint/2010/main" val="7452410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Diagonal Corners Rounded 3">
            <a:extLst>
              <a:ext uri="{FF2B5EF4-FFF2-40B4-BE49-F238E27FC236}">
                <a16:creationId xmlns:a16="http://schemas.microsoft.com/office/drawing/2014/main" id="{EF71EB41-1FF2-D29E-FAAB-EF07A019138F}"/>
              </a:ext>
            </a:extLst>
          </p:cNvPr>
          <p:cNvSpPr/>
          <p:nvPr/>
        </p:nvSpPr>
        <p:spPr>
          <a:xfrm>
            <a:off x="8717216" y="1014049"/>
            <a:ext cx="3474784" cy="5169622"/>
          </a:xfrm>
          <a:prstGeom prst="round2DiagRect">
            <a:avLst/>
          </a:prstGeom>
        </p:spPr>
        <p:style>
          <a:lnRef idx="2">
            <a:schemeClr val="accent5"/>
          </a:lnRef>
          <a:fillRef idx="1">
            <a:schemeClr val="lt1"/>
          </a:fillRef>
          <a:effectRef idx="0">
            <a:schemeClr val="accent5"/>
          </a:effectRef>
          <a:fontRef idx="minor">
            <a:schemeClr val="dk1"/>
          </a:fontRef>
        </p:style>
        <p:txBody>
          <a:bodyPr lIns="91440" tIns="45720" rIns="91440" bIns="45720" rtlCol="0" anchor="t"/>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200" b="1" i="0" u="none" strike="noStrike" kern="1200" cap="none" spc="0" normalizeH="0" baseline="0" dirty="0">
                <a:ln>
                  <a:noFill/>
                </a:ln>
                <a:solidFill>
                  <a:srgbClr val="60605B"/>
                </a:solidFill>
                <a:effectLst/>
                <a:uLnTx/>
                <a:uFillTx/>
                <a:latin typeface="+mj-lt"/>
                <a:ea typeface="+mn-ea"/>
                <a:cs typeface="+mn-cs"/>
              </a:rPr>
              <a:t>Cada cambio en la PO activa la línea de la PO y el estado del Schedule line en e2o</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200" b="1" i="0" u="none" strike="noStrike" kern="1200" cap="none" spc="0" normalizeH="0" baseline="0" dirty="0">
              <a:ln>
                <a:noFill/>
              </a:ln>
              <a:solidFill>
                <a:srgbClr val="60605B"/>
              </a:solidFill>
              <a:effectLst/>
              <a:uLnTx/>
              <a:uFillTx/>
              <a:latin typeface="+mj-lt"/>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s-MX" sz="1200" b="1" i="0" u="sng" strike="noStrike" kern="1200" cap="none" spc="0" normalizeH="0" baseline="0" dirty="0">
                <a:ln>
                  <a:noFill/>
                </a:ln>
                <a:solidFill>
                  <a:srgbClr val="60605B"/>
                </a:solidFill>
                <a:effectLst/>
                <a:uLnTx/>
                <a:uFillTx/>
                <a:latin typeface="+mj-lt"/>
                <a:ea typeface="+mn-ea"/>
                <a:cs typeface="+mn-cs"/>
              </a:rPr>
              <a:t>NEW State</a:t>
            </a:r>
            <a:r>
              <a:rPr kumimoji="0" lang="es-MX" sz="1200" b="0" i="0" u="sng" strike="noStrike" kern="1200" cap="none" spc="0" normalizeH="0" baseline="0" dirty="0">
                <a:ln>
                  <a:noFill/>
                </a:ln>
                <a:solidFill>
                  <a:srgbClr val="60605B"/>
                </a:solidFill>
                <a:effectLst/>
                <a:uLnTx/>
                <a:uFillTx/>
                <a:latin typeface="+mj-lt"/>
                <a:ea typeface="+mn-ea"/>
                <a:cs typeface="+mn-cs"/>
              </a:rPr>
              <a:t> </a:t>
            </a:r>
            <a:r>
              <a:rPr kumimoji="0" lang="es-MX" sz="1200" b="0" i="0" u="none" strike="noStrike" kern="1200" cap="none" spc="0" normalizeH="0" baseline="0" dirty="0">
                <a:ln>
                  <a:noFill/>
                </a:ln>
                <a:solidFill>
                  <a:srgbClr val="60605B"/>
                </a:solidFill>
                <a:effectLst/>
                <a:uLnTx/>
                <a:uFillTx/>
                <a:latin typeface="+mj-lt"/>
                <a:ea typeface="+mn-ea"/>
                <a:cs typeface="+mn-cs"/>
              </a:rPr>
              <a:t>&gt; cada nueva PO, no confirmada antes</a:t>
            </a:r>
            <a:endParaRPr lang="es-MX" sz="1200" b="0" i="0" u="none" strike="noStrike" kern="1200" cap="none" spc="0" normalizeH="0" baseline="0" dirty="0">
              <a:ln>
                <a:noFill/>
              </a:ln>
              <a:solidFill>
                <a:srgbClr val="60605B"/>
              </a:solidFill>
              <a:effectLst/>
              <a:uLnTx/>
              <a:uFillTx/>
              <a:latin typeface="+mj-lt"/>
            </a:endParaRPr>
          </a:p>
          <a:p>
            <a:pPr marL="342900" indent="-342900">
              <a:buFont typeface="+mj-lt"/>
              <a:buAutoNum type="arabicPeriod"/>
              <a:defRPr/>
            </a:pPr>
            <a:r>
              <a:rPr kumimoji="0" lang="es-MX" sz="1200" b="1" i="0" u="sng" strike="noStrike" kern="1200" cap="none" spc="0" normalizeH="0" baseline="0" dirty="0">
                <a:ln>
                  <a:noFill/>
                </a:ln>
                <a:solidFill>
                  <a:srgbClr val="60605B"/>
                </a:solidFill>
                <a:effectLst/>
                <a:uLnTx/>
                <a:uFillTx/>
                <a:latin typeface="+mj-lt"/>
                <a:ea typeface="+mn-ea"/>
                <a:cs typeface="+mn-cs"/>
              </a:rPr>
              <a:t>OPEN State</a:t>
            </a:r>
            <a:r>
              <a:rPr kumimoji="0" lang="es-MX" sz="1200" b="0" i="0" u="sng" strike="noStrike" kern="1200" cap="none" spc="0" normalizeH="0" baseline="0" dirty="0">
                <a:ln>
                  <a:noFill/>
                </a:ln>
                <a:solidFill>
                  <a:srgbClr val="60605B"/>
                </a:solidFill>
                <a:effectLst/>
                <a:uLnTx/>
                <a:uFillTx/>
                <a:latin typeface="+mj-lt"/>
                <a:ea typeface="+mn-ea"/>
                <a:cs typeface="+mn-cs"/>
              </a:rPr>
              <a:t> </a:t>
            </a:r>
            <a:r>
              <a:rPr kumimoji="0" lang="es-MX" sz="1200" b="0" i="0" u="none" strike="noStrike" kern="1200" cap="none" spc="0" normalizeH="0" baseline="0" dirty="0">
                <a:ln>
                  <a:noFill/>
                </a:ln>
                <a:solidFill>
                  <a:srgbClr val="60605B"/>
                </a:solidFill>
                <a:effectLst/>
                <a:uLnTx/>
                <a:uFillTx/>
                <a:latin typeface="+mj-lt"/>
                <a:ea typeface="+mn-ea"/>
                <a:cs typeface="+mn-cs"/>
              </a:rPr>
              <a:t>&gt; cada PO donde hay un cambio en la cantidad, fecha de entrega o precio</a:t>
            </a:r>
            <a:endParaRPr lang="es-MX" sz="1200" b="0" i="0" u="none" strike="noStrike" kern="1200" cap="none" spc="0" normalizeH="0" baseline="0" dirty="0">
              <a:ln>
                <a:noFill/>
              </a:ln>
              <a:solidFill>
                <a:srgbClr val="60605B"/>
              </a:solidFill>
              <a:effectLst/>
              <a:uLnTx/>
              <a:uFillTx/>
              <a:latin typeface="+mj-lt"/>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s-MX" sz="1200" b="1" i="0" u="sng" strike="noStrike" kern="1200" cap="none" spc="0" normalizeH="0" baseline="0" dirty="0">
                <a:ln>
                  <a:noFill/>
                </a:ln>
                <a:solidFill>
                  <a:srgbClr val="60605B"/>
                </a:solidFill>
                <a:effectLst/>
                <a:uLnTx/>
                <a:uFillTx/>
                <a:latin typeface="+mj-lt"/>
                <a:ea typeface="+mn-ea"/>
                <a:cs typeface="+mn-cs"/>
              </a:rPr>
              <a:t>ACCEPTED</a:t>
            </a:r>
            <a:r>
              <a:rPr kumimoji="0" lang="es-MX" sz="1200" b="0" i="0" u="none" strike="noStrike" kern="1200" cap="none" spc="0" normalizeH="0" baseline="0" dirty="0">
                <a:ln>
                  <a:noFill/>
                </a:ln>
                <a:solidFill>
                  <a:srgbClr val="60605B"/>
                </a:solidFill>
                <a:effectLst/>
                <a:uLnTx/>
                <a:uFillTx/>
                <a:latin typeface="+mj-lt"/>
                <a:ea typeface="+mn-ea"/>
                <a:cs typeface="+mn-cs"/>
              </a:rPr>
              <a:t> &gt; cada PO que el proveedor confirmó y que cumple con la fecha y cantidad requerida por Jabil</a:t>
            </a:r>
            <a:endParaRPr lang="es-MX" sz="1200" b="0" i="0" u="none" strike="noStrike" kern="1200" cap="none" spc="0" normalizeH="0" baseline="0" dirty="0">
              <a:ln>
                <a:noFill/>
              </a:ln>
              <a:solidFill>
                <a:srgbClr val="60605B"/>
              </a:solidFill>
              <a:effectLst/>
              <a:uLnTx/>
              <a:uFillTx/>
              <a:latin typeface="+mj-lt"/>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s-MX" sz="1200" b="1" i="0" u="sng" strike="noStrike" kern="1200" cap="none" spc="0" normalizeH="0" baseline="0" dirty="0">
                <a:ln>
                  <a:noFill/>
                </a:ln>
                <a:solidFill>
                  <a:srgbClr val="60605B"/>
                </a:solidFill>
                <a:effectLst/>
                <a:uLnTx/>
                <a:uFillTx/>
                <a:latin typeface="+mj-lt"/>
                <a:ea typeface="+mn-ea"/>
                <a:cs typeface="+mn-cs"/>
              </a:rPr>
              <a:t>ACCEPTED w/CHANGES</a:t>
            </a:r>
            <a:r>
              <a:rPr kumimoji="0" lang="es-MX" sz="1200" b="0" i="0" u="sng" strike="noStrike" kern="1200" cap="none" spc="0" normalizeH="0" baseline="0" dirty="0">
                <a:ln>
                  <a:noFill/>
                </a:ln>
                <a:solidFill>
                  <a:srgbClr val="60605B"/>
                </a:solidFill>
                <a:effectLst/>
                <a:uLnTx/>
                <a:uFillTx/>
                <a:latin typeface="+mj-lt"/>
                <a:ea typeface="+mn-ea"/>
                <a:cs typeface="+mn-cs"/>
              </a:rPr>
              <a:t> </a:t>
            </a:r>
            <a:r>
              <a:rPr kumimoji="0" lang="es-MX" sz="1200" b="0" i="0" u="none" strike="noStrike" kern="1200" cap="none" spc="0" normalizeH="0" baseline="0" dirty="0">
                <a:ln>
                  <a:noFill/>
                </a:ln>
                <a:solidFill>
                  <a:srgbClr val="60605B"/>
                </a:solidFill>
                <a:effectLst/>
                <a:uLnTx/>
                <a:uFillTx/>
                <a:latin typeface="+mj-lt"/>
                <a:ea typeface="+mn-ea"/>
                <a:cs typeface="+mn-cs"/>
              </a:rPr>
              <a:t>&gt; cada PO que el proveedor confirmó, pero no cumplió con todo lo que Jabil solicitó ya sea fecha o cantidad</a:t>
            </a:r>
            <a:endParaRPr lang="es-MX" sz="1200" b="0" i="0" u="none" strike="noStrike" kern="1200" cap="none" spc="0" normalizeH="0" baseline="0" dirty="0">
              <a:ln>
                <a:noFill/>
              </a:ln>
              <a:solidFill>
                <a:srgbClr val="60605B"/>
              </a:solidFill>
              <a:effectLst/>
              <a:uLnTx/>
              <a:uFillTx/>
              <a:latin typeface="+mj-lt"/>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s-MX" sz="1200" b="1" i="0" u="sng" strike="noStrike" kern="1200" cap="none" spc="0" normalizeH="0" baseline="0" dirty="0">
                <a:ln>
                  <a:noFill/>
                </a:ln>
                <a:solidFill>
                  <a:srgbClr val="60605B"/>
                </a:solidFill>
                <a:effectLst/>
                <a:uLnTx/>
                <a:uFillTx/>
                <a:latin typeface="+mj-lt"/>
                <a:ea typeface="+mn-ea"/>
                <a:cs typeface="+mn-cs"/>
              </a:rPr>
              <a:t>CLOSED</a:t>
            </a:r>
            <a:r>
              <a:rPr kumimoji="0" lang="es-MX" sz="1200" b="1" i="0" u="none" strike="noStrike" kern="1200" cap="none" spc="0" normalizeH="0" baseline="0" dirty="0">
                <a:ln>
                  <a:noFill/>
                </a:ln>
                <a:solidFill>
                  <a:srgbClr val="60605B"/>
                </a:solidFill>
                <a:effectLst/>
                <a:uLnTx/>
                <a:uFillTx/>
                <a:latin typeface="+mj-lt"/>
                <a:ea typeface="+mn-ea"/>
                <a:cs typeface="+mn-cs"/>
              </a:rPr>
              <a:t> </a:t>
            </a:r>
            <a:r>
              <a:rPr kumimoji="0" lang="es-MX" sz="1200" b="0" i="0" u="none" strike="noStrike" kern="1200" cap="none" spc="0" normalizeH="0" baseline="0" dirty="0">
                <a:ln>
                  <a:noFill/>
                </a:ln>
                <a:solidFill>
                  <a:srgbClr val="60605B"/>
                </a:solidFill>
                <a:effectLst/>
                <a:uLnTx/>
                <a:uFillTx/>
                <a:latin typeface="+mj-lt"/>
                <a:ea typeface="+mn-ea"/>
                <a:cs typeface="+mn-cs"/>
              </a:rPr>
              <a:t>&gt; cada PO en la que no hay más cantidad abierta en SAP o el comprador activó la bandera de </a:t>
            </a:r>
            <a:r>
              <a:rPr kumimoji="0" lang="es-MX" sz="1200" b="1" i="0" u="none" strike="noStrike" kern="1200" cap="none" spc="0" normalizeH="0" baseline="0" dirty="0">
                <a:ln>
                  <a:noFill/>
                </a:ln>
                <a:solidFill>
                  <a:srgbClr val="60605B"/>
                </a:solidFill>
                <a:effectLst/>
                <a:uLnTx/>
                <a:uFillTx/>
                <a:latin typeface="+mj-lt"/>
                <a:ea typeface="+mn-ea"/>
                <a:cs typeface="+mn-cs"/>
              </a:rPr>
              <a:t>Delivery Completed</a:t>
            </a:r>
            <a:endParaRPr lang="es-MX" sz="1200" b="1" i="0" u="none" strike="noStrike" kern="1200" cap="none" spc="0" normalizeH="0" baseline="0" dirty="0">
              <a:ln>
                <a:noFill/>
              </a:ln>
              <a:solidFill>
                <a:srgbClr val="60605B"/>
              </a:solidFill>
              <a:effectLst/>
              <a:uLnTx/>
              <a:uFillTx/>
              <a:latin typeface="+mj-lt"/>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s-MX" sz="1200" b="1" i="0" u="sng" strike="noStrike" kern="1200" cap="none" spc="0" normalizeH="0" baseline="0" dirty="0">
                <a:ln>
                  <a:noFill/>
                </a:ln>
                <a:solidFill>
                  <a:srgbClr val="60605B"/>
                </a:solidFill>
                <a:effectLst/>
                <a:uLnTx/>
                <a:uFillTx/>
                <a:latin typeface="+mj-lt"/>
                <a:ea typeface="+mn-ea"/>
                <a:cs typeface="+mn-cs"/>
              </a:rPr>
              <a:t>CANCELLED </a:t>
            </a:r>
            <a:r>
              <a:rPr kumimoji="0" lang="es-MX" sz="1200" b="0" i="0" u="none" strike="noStrike" kern="1200" cap="none" spc="0" normalizeH="0" baseline="0" dirty="0">
                <a:ln>
                  <a:noFill/>
                </a:ln>
                <a:solidFill>
                  <a:srgbClr val="60605B"/>
                </a:solidFill>
                <a:effectLst/>
                <a:uLnTx/>
                <a:uFillTx/>
                <a:latin typeface="+mj-lt"/>
                <a:ea typeface="+mn-ea"/>
                <a:cs typeface="+mn-cs"/>
              </a:rPr>
              <a:t>&gt; cada PO que el comprador canceló en SAP</a:t>
            </a:r>
            <a:endParaRPr lang="es-MX" sz="1200" b="0" i="0" u="none" strike="noStrike" kern="1200" cap="none" spc="0" normalizeH="0" baseline="0" dirty="0">
              <a:ln>
                <a:noFill/>
              </a:ln>
              <a:solidFill>
                <a:srgbClr val="60605B"/>
              </a:solidFill>
              <a:effectLst/>
              <a:uLnTx/>
              <a:uFillTx/>
              <a:latin typeface="+mj-lt"/>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es-MX" sz="1200" b="0" i="0" u="none" strike="noStrike" kern="1200" cap="none" spc="0" normalizeH="0" baseline="0" dirty="0">
              <a:ln>
                <a:noFill/>
              </a:ln>
              <a:solidFill>
                <a:srgbClr val="60605B"/>
              </a:solidFill>
              <a:effectLst/>
              <a:uLnTx/>
              <a:uFillTx/>
              <a:latin typeface="+mj-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s-MX" sz="1200" b="1" dirty="0">
                <a:solidFill>
                  <a:srgbClr val="60605B"/>
                </a:solidFill>
                <a:latin typeface="+mj-lt"/>
              </a:rPr>
              <a:t>¡</a:t>
            </a:r>
            <a:r>
              <a:rPr kumimoji="0" lang="es-MX" sz="1200" b="1" i="0" u="none" strike="noStrike" kern="1200" cap="none" spc="0" normalizeH="0" baseline="0" dirty="0">
                <a:ln>
                  <a:noFill/>
                </a:ln>
                <a:solidFill>
                  <a:srgbClr val="60605B"/>
                </a:solidFill>
                <a:effectLst/>
                <a:uLnTx/>
                <a:uFillTx/>
                <a:latin typeface="+mj-lt"/>
                <a:ea typeface="+mn-ea"/>
                <a:cs typeface="+mn-cs"/>
              </a:rPr>
              <a:t>Puedes revisar la Matriz de cambios aquí!!</a:t>
            </a:r>
            <a:endParaRPr kumimoji="0" lang="es-MX" sz="1200" b="0" i="0" u="none" strike="noStrike" kern="1200" cap="none" spc="0" normalizeH="0" baseline="0" dirty="0">
              <a:ln>
                <a:noFill/>
              </a:ln>
              <a:solidFill>
                <a:srgbClr val="60605B"/>
              </a:solidFill>
              <a:effectLst/>
              <a:uLnTx/>
              <a:uFillTx/>
              <a:latin typeface="+mj-lt"/>
              <a:ea typeface="+mn-ea"/>
              <a:cs typeface="+mn-cs"/>
            </a:endParaRPr>
          </a:p>
        </p:txBody>
      </p:sp>
      <p:sp>
        <p:nvSpPr>
          <p:cNvPr id="3" name="Title 2">
            <a:extLst>
              <a:ext uri="{FF2B5EF4-FFF2-40B4-BE49-F238E27FC236}">
                <a16:creationId xmlns:a16="http://schemas.microsoft.com/office/drawing/2014/main" id="{87717FD3-4570-E1F0-ED2F-C60FEE6EC477}"/>
              </a:ext>
            </a:extLst>
          </p:cNvPr>
          <p:cNvSpPr>
            <a:spLocks noGrp="1"/>
          </p:cNvSpPr>
          <p:nvPr>
            <p:ph type="title"/>
          </p:nvPr>
        </p:nvSpPr>
        <p:spPr>
          <a:xfrm>
            <a:off x="444500" y="103359"/>
            <a:ext cx="11010900" cy="543187"/>
          </a:xfrm>
        </p:spPr>
        <p:txBody>
          <a:bodyPr>
            <a:normAutofit/>
          </a:bodyPr>
          <a:lstStyle/>
          <a:p>
            <a:r>
              <a:rPr lang="es-ES" sz="2900" b="0" i="0" u="none" strike="noStrike" dirty="0">
                <a:solidFill>
                  <a:srgbClr val="003C6B"/>
                </a:solidFill>
                <a:effectLst/>
                <a:latin typeface="Grandview" panose="020B0502040204020203" pitchFamily="34" charset="0"/>
              </a:rPr>
              <a:t>CAMBIO DE ESTADO EN LAS POS EN e2open​</a:t>
            </a:r>
            <a:endParaRPr lang="en-US" sz="2900" dirty="0"/>
          </a:p>
        </p:txBody>
      </p:sp>
      <p:graphicFrame>
        <p:nvGraphicFramePr>
          <p:cNvPr id="6" name="Table 6">
            <a:extLst>
              <a:ext uri="{FF2B5EF4-FFF2-40B4-BE49-F238E27FC236}">
                <a16:creationId xmlns:a16="http://schemas.microsoft.com/office/drawing/2014/main" id="{082FFFB0-10E7-E7DF-625E-872D0D7AE38D}"/>
              </a:ext>
            </a:extLst>
          </p:cNvPr>
          <p:cNvGraphicFramePr>
            <a:graphicFrameLocks noGrp="1"/>
          </p:cNvGraphicFramePr>
          <p:nvPr>
            <p:extLst>
              <p:ext uri="{D42A27DB-BD31-4B8C-83A1-F6EECF244321}">
                <p14:modId xmlns:p14="http://schemas.microsoft.com/office/powerpoint/2010/main" val="2320385711"/>
              </p:ext>
            </p:extLst>
          </p:nvPr>
        </p:nvGraphicFramePr>
        <p:xfrm>
          <a:off x="210671" y="646546"/>
          <a:ext cx="8212894" cy="5904628"/>
        </p:xfrm>
        <a:graphic>
          <a:graphicData uri="http://schemas.openxmlformats.org/drawingml/2006/table">
            <a:tbl>
              <a:tblPr bandRow="1">
                <a:tableStyleId>{5C22544A-7EE6-4342-B048-85BDC9FD1C3A}</a:tableStyleId>
              </a:tblPr>
              <a:tblGrid>
                <a:gridCol w="1160103">
                  <a:extLst>
                    <a:ext uri="{9D8B030D-6E8A-4147-A177-3AD203B41FA5}">
                      <a16:colId xmlns:a16="http://schemas.microsoft.com/office/drawing/2014/main" val="287385098"/>
                    </a:ext>
                  </a:extLst>
                </a:gridCol>
                <a:gridCol w="782297">
                  <a:extLst>
                    <a:ext uri="{9D8B030D-6E8A-4147-A177-3AD203B41FA5}">
                      <a16:colId xmlns:a16="http://schemas.microsoft.com/office/drawing/2014/main" val="416538618"/>
                    </a:ext>
                  </a:extLst>
                </a:gridCol>
                <a:gridCol w="1391493">
                  <a:extLst>
                    <a:ext uri="{9D8B030D-6E8A-4147-A177-3AD203B41FA5}">
                      <a16:colId xmlns:a16="http://schemas.microsoft.com/office/drawing/2014/main" val="230437338"/>
                    </a:ext>
                  </a:extLst>
                </a:gridCol>
                <a:gridCol w="847298">
                  <a:extLst>
                    <a:ext uri="{9D8B030D-6E8A-4147-A177-3AD203B41FA5}">
                      <a16:colId xmlns:a16="http://schemas.microsoft.com/office/drawing/2014/main" val="3233636676"/>
                    </a:ext>
                  </a:extLst>
                </a:gridCol>
                <a:gridCol w="1226877">
                  <a:extLst>
                    <a:ext uri="{9D8B030D-6E8A-4147-A177-3AD203B41FA5}">
                      <a16:colId xmlns:a16="http://schemas.microsoft.com/office/drawing/2014/main" val="4267009892"/>
                    </a:ext>
                  </a:extLst>
                </a:gridCol>
                <a:gridCol w="983180">
                  <a:extLst>
                    <a:ext uri="{9D8B030D-6E8A-4147-A177-3AD203B41FA5}">
                      <a16:colId xmlns:a16="http://schemas.microsoft.com/office/drawing/2014/main" val="2924423378"/>
                    </a:ext>
                  </a:extLst>
                </a:gridCol>
                <a:gridCol w="795034">
                  <a:extLst>
                    <a:ext uri="{9D8B030D-6E8A-4147-A177-3AD203B41FA5}">
                      <a16:colId xmlns:a16="http://schemas.microsoft.com/office/drawing/2014/main" val="683853944"/>
                    </a:ext>
                  </a:extLst>
                </a:gridCol>
                <a:gridCol w="1026612">
                  <a:extLst>
                    <a:ext uri="{9D8B030D-6E8A-4147-A177-3AD203B41FA5}">
                      <a16:colId xmlns:a16="http://schemas.microsoft.com/office/drawing/2014/main" val="473936603"/>
                    </a:ext>
                  </a:extLst>
                </a:gridCol>
              </a:tblGrid>
              <a:tr h="597181">
                <a:tc>
                  <a:txBody>
                    <a:bodyPr/>
                    <a:lstStyle/>
                    <a:p>
                      <a:pPr algn="ctr"/>
                      <a:r>
                        <a:rPr lang="hu-HU" sz="1000" b="1" dirty="0"/>
                        <a:t>START/END</a:t>
                      </a:r>
                      <a:endParaRPr lang="en-US" sz="1000" b="1" dirty="0"/>
                    </a:p>
                  </a:txBody>
                  <a:tcPr anchor="ctr">
                    <a:solidFill>
                      <a:schemeClr val="accent1"/>
                    </a:solidFill>
                  </a:tcPr>
                </a:tc>
                <a:tc>
                  <a:txBody>
                    <a:bodyPr/>
                    <a:lstStyle/>
                    <a:p>
                      <a:pPr algn="ctr"/>
                      <a:r>
                        <a:rPr lang="hu-HU" sz="1000" b="1" dirty="0"/>
                        <a:t>NEW</a:t>
                      </a:r>
                      <a:endParaRPr lang="en-US" sz="1000" b="1" dirty="0"/>
                    </a:p>
                  </a:txBody>
                  <a:tcPr anchor="ctr"/>
                </a:tc>
                <a:tc>
                  <a:txBody>
                    <a:bodyPr/>
                    <a:lstStyle/>
                    <a:p>
                      <a:pPr algn="ctr"/>
                      <a:r>
                        <a:rPr lang="hu-HU" sz="1000" b="1" dirty="0"/>
                        <a:t>OPEN</a:t>
                      </a:r>
                      <a:endParaRPr lang="en-US" sz="1000" b="1" dirty="0"/>
                    </a:p>
                  </a:txBody>
                  <a:tcPr anchor="ctr"/>
                </a:tc>
                <a:tc>
                  <a:txBody>
                    <a:bodyPr/>
                    <a:lstStyle/>
                    <a:p>
                      <a:pPr algn="ctr"/>
                      <a:r>
                        <a:rPr lang="hu-HU" sz="1000" b="1" dirty="0"/>
                        <a:t>ACCEPT</a:t>
                      </a:r>
                      <a:endParaRPr lang="en-US" sz="1000" b="1" dirty="0"/>
                    </a:p>
                  </a:txBody>
                  <a:tcPr anchor="ctr"/>
                </a:tc>
                <a:tc>
                  <a:txBody>
                    <a:bodyPr/>
                    <a:lstStyle/>
                    <a:p>
                      <a:pPr algn="ctr"/>
                      <a:r>
                        <a:rPr lang="hu-HU" sz="1000" b="1" dirty="0"/>
                        <a:t>ACCEPT W/CHANGES (AWC)</a:t>
                      </a:r>
                      <a:endParaRPr lang="en-US" sz="1000" b="1" dirty="0"/>
                    </a:p>
                  </a:txBody>
                  <a:tcPr anchor="ctr"/>
                </a:tc>
                <a:tc>
                  <a:txBody>
                    <a:bodyPr/>
                    <a:lstStyle/>
                    <a:p>
                      <a:pPr algn="ctr"/>
                      <a:r>
                        <a:rPr lang="hu-HU" sz="1000" b="1" dirty="0"/>
                        <a:t>NO COMMIT</a:t>
                      </a:r>
                      <a:endParaRPr lang="en-US" sz="1000" b="1" dirty="0"/>
                    </a:p>
                  </a:txBody>
                  <a:tcPr anchor="ctr"/>
                </a:tc>
                <a:tc>
                  <a:txBody>
                    <a:bodyPr/>
                    <a:lstStyle/>
                    <a:p>
                      <a:pPr algn="ctr"/>
                      <a:r>
                        <a:rPr lang="hu-HU" sz="1000" b="1" dirty="0"/>
                        <a:t>CLOSED</a:t>
                      </a:r>
                      <a:endParaRPr lang="en-US" sz="1000" b="1" dirty="0"/>
                    </a:p>
                  </a:txBody>
                  <a:tcPr anchor="ctr"/>
                </a:tc>
                <a:tc>
                  <a:txBody>
                    <a:bodyPr/>
                    <a:lstStyle/>
                    <a:p>
                      <a:pPr algn="ctr"/>
                      <a:r>
                        <a:rPr lang="hu-HU" sz="1000" b="1" dirty="0"/>
                        <a:t>CANCELLEED</a:t>
                      </a:r>
                      <a:endParaRPr lang="en-US" sz="1000" b="1" dirty="0"/>
                    </a:p>
                  </a:txBody>
                  <a:tcPr anchor="ctr"/>
                </a:tc>
                <a:extLst>
                  <a:ext uri="{0D108BD9-81ED-4DB2-BD59-A6C34878D82A}">
                    <a16:rowId xmlns:a16="http://schemas.microsoft.com/office/drawing/2014/main" val="1386161113"/>
                  </a:ext>
                </a:extLst>
              </a:tr>
              <a:tr h="597181">
                <a:tc>
                  <a:txBody>
                    <a:bodyPr/>
                    <a:lstStyle/>
                    <a:p>
                      <a:pPr algn="ctr"/>
                      <a:r>
                        <a:rPr lang="hu-HU" sz="1000" b="1" dirty="0"/>
                        <a:t>INITIAL SYSTEM</a:t>
                      </a:r>
                      <a:endParaRPr lang="en-US" sz="1000" b="1" dirty="0"/>
                    </a:p>
                  </a:txBody>
                  <a:tcPr anchor="ctr"/>
                </a:tc>
                <a:tc>
                  <a:txBody>
                    <a:bodyPr/>
                    <a:lstStyle/>
                    <a:p>
                      <a:pPr algn="l"/>
                      <a:r>
                        <a:rPr lang="hu-HU" sz="1000" dirty="0"/>
                        <a:t>Change (Jabil)</a:t>
                      </a:r>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extLst>
                  <a:ext uri="{0D108BD9-81ED-4DB2-BD59-A6C34878D82A}">
                    <a16:rowId xmlns:a16="http://schemas.microsoft.com/office/drawing/2014/main" val="795071864"/>
                  </a:ext>
                </a:extLst>
              </a:tr>
              <a:tr h="664066">
                <a:tc>
                  <a:txBody>
                    <a:bodyPr/>
                    <a:lstStyle/>
                    <a:p>
                      <a:pPr algn="ctr"/>
                      <a:r>
                        <a:rPr lang="hu-HU" sz="1000" b="1" dirty="0"/>
                        <a:t>NEW</a:t>
                      </a:r>
                      <a:endParaRPr lang="en-US" sz="1000" b="1" dirty="0"/>
                    </a:p>
                  </a:txBody>
                  <a:tcPr anchor="ctr"/>
                </a:tc>
                <a:tc>
                  <a:txBody>
                    <a:bodyPr/>
                    <a:lstStyle/>
                    <a:p>
                      <a:pPr algn="l"/>
                      <a:endParaRPr lang="en-US" sz="1000" dirty="0"/>
                    </a:p>
                  </a:txBody>
                  <a:tcPr anchor="ctr"/>
                </a:tc>
                <a:tc>
                  <a:txBody>
                    <a:bodyPr/>
                    <a:lstStyle/>
                    <a:p>
                      <a:pPr marL="0" indent="0" algn="l">
                        <a:buFontTx/>
                        <a:buNone/>
                      </a:pPr>
                      <a:r>
                        <a:rPr lang="hu-HU" sz="1000" dirty="0"/>
                        <a:t>&gt;Change (Jabil)</a:t>
                      </a:r>
                    </a:p>
                    <a:p>
                      <a:pPr marL="0" indent="0" algn="l">
                        <a:buFontTx/>
                        <a:buNone/>
                      </a:pPr>
                      <a:endParaRPr lang="hu-HU" sz="1000" dirty="0"/>
                    </a:p>
                    <a:p>
                      <a:pPr marL="0" indent="0" algn="l">
                        <a:buFontTx/>
                        <a:buNone/>
                      </a:pPr>
                      <a:r>
                        <a:rPr lang="hu-HU" sz="1000" dirty="0"/>
                        <a:t>&gt;MRP buyer update</a:t>
                      </a:r>
                      <a:endParaRPr lang="en-US" sz="1000" dirty="0"/>
                    </a:p>
                  </a:txBody>
                  <a:tcPr anchor="ctr"/>
                </a:tc>
                <a:tc>
                  <a:txBody>
                    <a:bodyPr/>
                    <a:lstStyle/>
                    <a:p>
                      <a:pPr marL="0" indent="0" algn="l">
                        <a:buFontTx/>
                        <a:buNone/>
                      </a:pPr>
                      <a:r>
                        <a:rPr lang="hu-HU" sz="1000" dirty="0"/>
                        <a:t>Accept (Supplier)</a:t>
                      </a:r>
                      <a:endParaRPr lang="en-US" sz="1000" dirty="0"/>
                    </a:p>
                  </a:txBody>
                  <a:tcPr anchor="ctr"/>
                </a:tc>
                <a:tc>
                  <a:txBody>
                    <a:bodyPr/>
                    <a:lstStyle/>
                    <a:p>
                      <a:pPr marL="0" indent="0" algn="l">
                        <a:buFontTx/>
                        <a:buNone/>
                      </a:pPr>
                      <a:r>
                        <a:rPr lang="hu-HU" sz="1000" dirty="0"/>
                        <a:t>AWC (Supplier)</a:t>
                      </a:r>
                      <a:endParaRPr lang="en-US" sz="1000" dirty="0"/>
                    </a:p>
                  </a:txBody>
                  <a:tcPr anchor="ctr"/>
                </a:tc>
                <a:tc>
                  <a:txBody>
                    <a:bodyPr/>
                    <a:lstStyle/>
                    <a:p>
                      <a:pPr algn="l"/>
                      <a:r>
                        <a:rPr lang="hu-HU" sz="1000" dirty="0"/>
                        <a:t>No Commit (Suppl)</a:t>
                      </a:r>
                      <a:endParaRPr lang="en-US" sz="1000"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264496953"/>
                  </a:ext>
                </a:extLst>
              </a:tr>
              <a:tr h="1144696">
                <a:tc>
                  <a:txBody>
                    <a:bodyPr/>
                    <a:lstStyle/>
                    <a:p>
                      <a:pPr algn="ctr"/>
                      <a:r>
                        <a:rPr lang="hu-HU" sz="1000" b="1" dirty="0"/>
                        <a:t>OPEN</a:t>
                      </a:r>
                      <a:endParaRPr lang="en-US" sz="1000" b="1" dirty="0"/>
                    </a:p>
                  </a:txBody>
                  <a:tcPr anchor="ctr"/>
                </a:tc>
                <a:tc>
                  <a:txBody>
                    <a:bodyPr/>
                    <a:lstStyle/>
                    <a:p>
                      <a:pPr algn="l"/>
                      <a:endParaRPr lang="en-US" sz="1000" dirty="0"/>
                    </a:p>
                  </a:txBody>
                  <a:tcPr anchor="ctr"/>
                </a:tc>
                <a:tc>
                  <a:txBody>
                    <a:bodyPr/>
                    <a:lstStyle/>
                    <a:p>
                      <a:pPr marL="0" indent="0" algn="l">
                        <a:buFontTx/>
                        <a:buNone/>
                      </a:pPr>
                      <a:r>
                        <a:rPr lang="hu-HU" sz="1000" dirty="0"/>
                        <a:t>Change (Jabil)</a:t>
                      </a:r>
                    </a:p>
                    <a:p>
                      <a:pPr marL="0" indent="0" algn="l">
                        <a:buFontTx/>
                        <a:buNone/>
                      </a:pPr>
                      <a:endParaRPr lang="hu-HU" sz="1000" dirty="0"/>
                    </a:p>
                    <a:p>
                      <a:pPr marL="0" indent="0" algn="l">
                        <a:buFontTx/>
                        <a:buNone/>
                      </a:pPr>
                      <a:r>
                        <a:rPr lang="hu-HU" sz="1000" dirty="0"/>
                        <a:t>&gt;MRP buyer update</a:t>
                      </a:r>
                    </a:p>
                    <a:p>
                      <a:pPr marL="0" indent="0" algn="l">
                        <a:buFontTx/>
                        <a:buNone/>
                      </a:pPr>
                      <a:endParaRPr lang="hu-HU" sz="1000" dirty="0"/>
                    </a:p>
                    <a:p>
                      <a:pPr marL="0" indent="0" algn="l">
                        <a:buFontTx/>
                        <a:buNone/>
                      </a:pPr>
                      <a:r>
                        <a:rPr lang="hu-HU" sz="1000" dirty="0"/>
                        <a:t>&gt;Cancel Response (Accept/No Commit – Suppl)</a:t>
                      </a:r>
                      <a:endParaRPr lang="en-US" sz="1000" dirty="0"/>
                    </a:p>
                  </a:txBody>
                  <a:tcPr anchor="ctr"/>
                </a:tc>
                <a:tc>
                  <a:txBody>
                    <a:bodyPr/>
                    <a:lstStyle/>
                    <a:p>
                      <a:pPr marL="0" indent="0" algn="l">
                        <a:buFontTx/>
                        <a:buNone/>
                      </a:pPr>
                      <a:r>
                        <a:rPr lang="hu-HU" sz="1000" dirty="0"/>
                        <a:t>Accept (Supplier)</a:t>
                      </a:r>
                      <a:endParaRPr lang="en-US" sz="1000" dirty="0"/>
                    </a:p>
                  </a:txBody>
                  <a:tcPr anchor="ctr"/>
                </a:tc>
                <a:tc>
                  <a:txBody>
                    <a:bodyPr/>
                    <a:lstStyle/>
                    <a:p>
                      <a:pPr marL="0" indent="0" algn="l">
                        <a:buFontTx/>
                        <a:buNone/>
                      </a:pPr>
                      <a:r>
                        <a:rPr lang="hu-HU" sz="1000" dirty="0"/>
                        <a:t>AWC (Supplier)</a:t>
                      </a:r>
                      <a:endParaRPr lang="en-US" sz="1000" dirty="0"/>
                    </a:p>
                  </a:txBody>
                  <a:tcPr anchor="ctr"/>
                </a:tc>
                <a:tc>
                  <a:txBody>
                    <a:bodyPr/>
                    <a:lstStyle/>
                    <a:p>
                      <a:pPr algn="l"/>
                      <a:r>
                        <a:rPr lang="hu-HU" sz="1000" dirty="0"/>
                        <a:t>No Commit (Suppl)</a:t>
                      </a:r>
                      <a:endParaRPr lang="en-US" sz="1000"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228380016"/>
                  </a:ext>
                </a:extLst>
              </a:tr>
              <a:tr h="730374">
                <a:tc>
                  <a:txBody>
                    <a:bodyPr/>
                    <a:lstStyle/>
                    <a:p>
                      <a:pPr algn="ctr"/>
                      <a:r>
                        <a:rPr lang="hu-HU" sz="1000" b="1" dirty="0"/>
                        <a:t>NO COMMIT</a:t>
                      </a:r>
                      <a:endParaRPr lang="en-US" sz="1000" b="1" dirty="0"/>
                    </a:p>
                  </a:txBody>
                  <a:tcPr anchor="ctr"/>
                </a:tc>
                <a:tc>
                  <a:txBody>
                    <a:bodyPr/>
                    <a:lstStyle/>
                    <a:p>
                      <a:pPr algn="l"/>
                      <a:endParaRPr lang="en-US" sz="1000"/>
                    </a:p>
                  </a:txBody>
                  <a:tcPr anchor="ctr"/>
                </a:tc>
                <a:tc>
                  <a:txBody>
                    <a:bodyPr/>
                    <a:lstStyle/>
                    <a:p>
                      <a:pPr marL="0" indent="0" algn="l">
                        <a:buFontTx/>
                        <a:buNone/>
                      </a:pPr>
                      <a:r>
                        <a:rPr lang="hu-HU" sz="1000" dirty="0"/>
                        <a:t>&gt;Change (Jabil)</a:t>
                      </a:r>
                    </a:p>
                    <a:p>
                      <a:pPr marL="0" indent="0" algn="l">
                        <a:buFontTx/>
                        <a:buNone/>
                      </a:pPr>
                      <a:endParaRPr lang="hu-HU" sz="1000" dirty="0"/>
                    </a:p>
                    <a:p>
                      <a:pPr marL="0" indent="0" algn="l">
                        <a:buFontTx/>
                        <a:buNone/>
                      </a:pPr>
                      <a:r>
                        <a:rPr lang="hu-HU" sz="1000" dirty="0"/>
                        <a:t>&gt;MRP buyer update</a:t>
                      </a:r>
                      <a:endParaRPr lang="en-US" sz="1000" dirty="0"/>
                    </a:p>
                  </a:txBody>
                  <a:tcPr anchor="ctr"/>
                </a:tc>
                <a:tc>
                  <a:txBody>
                    <a:bodyPr/>
                    <a:lstStyle/>
                    <a:p>
                      <a:pPr marL="0" indent="0" algn="l">
                        <a:buFontTx/>
                        <a:buNone/>
                      </a:pPr>
                      <a:r>
                        <a:rPr lang="hu-HU" sz="1000" dirty="0"/>
                        <a:t>Accept (Supplier)</a:t>
                      </a:r>
                      <a:endParaRPr lang="en-US" sz="1000" dirty="0"/>
                    </a:p>
                  </a:txBody>
                  <a:tcPr anchor="ctr"/>
                </a:tc>
                <a:tc>
                  <a:txBody>
                    <a:bodyPr/>
                    <a:lstStyle/>
                    <a:p>
                      <a:pPr marL="0" indent="0" algn="l">
                        <a:buFontTx/>
                        <a:buNone/>
                      </a:pPr>
                      <a:r>
                        <a:rPr lang="hu-HU" sz="1000" dirty="0"/>
                        <a:t>AWC (Supplier)</a:t>
                      </a:r>
                      <a:endParaRPr lang="en-US" sz="1000" dirty="0"/>
                    </a:p>
                  </a:txBody>
                  <a:tcPr anchor="ctr"/>
                </a:tc>
                <a:tc>
                  <a:txBody>
                    <a:bodyPr/>
                    <a:lstStyle/>
                    <a:p>
                      <a:pPr algn="l"/>
                      <a:r>
                        <a:rPr lang="hu-HU" sz="1000" dirty="0"/>
                        <a:t>No Commit </a:t>
                      </a:r>
                      <a:r>
                        <a:rPr lang="hu-HU" sz="1000" i="1" dirty="0"/>
                        <a:t>(backend sync up only)</a:t>
                      </a:r>
                      <a:endParaRPr lang="en-US" sz="1000" i="1"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965429635"/>
                  </a:ext>
                </a:extLst>
              </a:tr>
              <a:tr h="692843">
                <a:tc>
                  <a:txBody>
                    <a:bodyPr/>
                    <a:lstStyle/>
                    <a:p>
                      <a:pPr algn="ctr"/>
                      <a:r>
                        <a:rPr lang="hu-HU" sz="1000" b="1" dirty="0"/>
                        <a:t>ACCEPT</a:t>
                      </a:r>
                      <a:endParaRPr lang="en-US" sz="1000" b="1" dirty="0"/>
                    </a:p>
                  </a:txBody>
                  <a:tcPr anchor="ctr"/>
                </a:tc>
                <a:tc>
                  <a:txBody>
                    <a:bodyPr/>
                    <a:lstStyle/>
                    <a:p>
                      <a:pPr algn="l"/>
                      <a:endParaRPr lang="en-US" sz="1000" dirty="0"/>
                    </a:p>
                  </a:txBody>
                  <a:tcPr anchor="ctr"/>
                </a:tc>
                <a:tc>
                  <a:txBody>
                    <a:bodyPr/>
                    <a:lstStyle/>
                    <a:p>
                      <a:pPr marL="0" indent="0" algn="l">
                        <a:buFontTx/>
                        <a:buNone/>
                      </a:pPr>
                      <a:r>
                        <a:rPr lang="hu-HU" sz="1000" dirty="0"/>
                        <a:t>&gt;Change (Jabil)</a:t>
                      </a:r>
                    </a:p>
                    <a:p>
                      <a:pPr marL="0" indent="0" algn="l">
                        <a:buFontTx/>
                        <a:buNone/>
                      </a:pPr>
                      <a:endParaRPr lang="hu-HU" sz="1000" dirty="0"/>
                    </a:p>
                    <a:p>
                      <a:pPr marL="0" indent="0" algn="l">
                        <a:buFontTx/>
                        <a:buNone/>
                      </a:pPr>
                      <a:r>
                        <a:rPr lang="hu-HU" sz="1000" dirty="0"/>
                        <a:t>&gt;MRP buyer update</a:t>
                      </a:r>
                      <a:endParaRPr lang="en-US" sz="1000" dirty="0"/>
                    </a:p>
                  </a:txBody>
                  <a:tcPr anchor="ctr"/>
                </a:tc>
                <a:tc>
                  <a:txBody>
                    <a:bodyPr/>
                    <a:lstStyle/>
                    <a:p>
                      <a:pPr marL="0" indent="0" algn="l">
                        <a:buFontTx/>
                        <a:buNone/>
                      </a:pPr>
                      <a:r>
                        <a:rPr lang="hu-HU" sz="1000" dirty="0"/>
                        <a:t>Accept (</a:t>
                      </a:r>
                      <a:r>
                        <a:rPr lang="hu-HU" sz="1000" i="1" dirty="0"/>
                        <a:t>backend sync up only)</a:t>
                      </a:r>
                      <a:endParaRPr lang="en-US" sz="1000" i="1" dirty="0"/>
                    </a:p>
                  </a:txBody>
                  <a:tcPr anchor="ctr"/>
                </a:tc>
                <a:tc>
                  <a:txBody>
                    <a:bodyPr/>
                    <a:lstStyle/>
                    <a:p>
                      <a:pPr marL="0" indent="0" algn="l">
                        <a:buFontTx/>
                        <a:buNone/>
                      </a:pPr>
                      <a:r>
                        <a:rPr lang="hu-HU" sz="1000" dirty="0"/>
                        <a:t>AWC (Supplier)</a:t>
                      </a:r>
                      <a:endParaRPr lang="en-US" sz="1000" dirty="0"/>
                    </a:p>
                  </a:txBody>
                  <a:tcPr anchor="ctr"/>
                </a:tc>
                <a:tc>
                  <a:txBody>
                    <a:bodyPr/>
                    <a:lstStyle/>
                    <a:p>
                      <a:pPr algn="l"/>
                      <a:r>
                        <a:rPr lang="hu-HU" sz="1000" dirty="0"/>
                        <a:t>No Commit (Suppl)</a:t>
                      </a:r>
                      <a:endParaRPr lang="en-US" sz="1000"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1140039214"/>
                  </a:ext>
                </a:extLst>
              </a:tr>
              <a:tr h="664066">
                <a:tc>
                  <a:txBody>
                    <a:bodyPr/>
                    <a:lstStyle/>
                    <a:p>
                      <a:pPr algn="ctr"/>
                      <a:r>
                        <a:rPr lang="hu-HU" sz="1000" b="1" dirty="0"/>
                        <a:t>ACCEPT W/CHANGES (AWC)</a:t>
                      </a:r>
                      <a:endParaRPr lang="en-US" sz="1000" b="1" dirty="0"/>
                    </a:p>
                  </a:txBody>
                  <a:tcPr anchor="ctr"/>
                </a:tc>
                <a:tc>
                  <a:txBody>
                    <a:bodyPr/>
                    <a:lstStyle/>
                    <a:p>
                      <a:pPr algn="l"/>
                      <a:endParaRPr lang="en-US" sz="1000"/>
                    </a:p>
                  </a:txBody>
                  <a:tcPr anchor="ctr"/>
                </a:tc>
                <a:tc>
                  <a:txBody>
                    <a:bodyPr/>
                    <a:lstStyle/>
                    <a:p>
                      <a:pPr marL="0" indent="0" algn="l">
                        <a:buFontTx/>
                        <a:buNone/>
                      </a:pPr>
                      <a:r>
                        <a:rPr lang="hu-HU" sz="1000" dirty="0"/>
                        <a:t>&gt;Change (Jabil)</a:t>
                      </a:r>
                    </a:p>
                    <a:p>
                      <a:pPr marL="0" indent="0" algn="l">
                        <a:buFontTx/>
                        <a:buNone/>
                      </a:pPr>
                      <a:endParaRPr lang="hu-HU" sz="1000" dirty="0"/>
                    </a:p>
                    <a:p>
                      <a:pPr marL="0" indent="0" algn="l">
                        <a:buFontTx/>
                        <a:buNone/>
                      </a:pPr>
                      <a:r>
                        <a:rPr lang="hu-HU" sz="1000" dirty="0"/>
                        <a:t>&gt;MRP buyer update</a:t>
                      </a:r>
                      <a:endParaRPr lang="en-US" sz="1000" dirty="0"/>
                    </a:p>
                  </a:txBody>
                  <a:tcPr anchor="ctr"/>
                </a:tc>
                <a:tc>
                  <a:txBody>
                    <a:bodyPr/>
                    <a:lstStyle/>
                    <a:p>
                      <a:pPr marL="0" indent="0" algn="l">
                        <a:buFontTx/>
                        <a:buNone/>
                      </a:pPr>
                      <a:r>
                        <a:rPr lang="hu-HU" sz="1000" dirty="0"/>
                        <a:t>Accept (Supplier)</a:t>
                      </a:r>
                      <a:endParaRPr lang="en-US" sz="1000" dirty="0"/>
                    </a:p>
                  </a:txBody>
                  <a:tcPr anchor="ctr"/>
                </a:tc>
                <a:tc>
                  <a:txBody>
                    <a:bodyPr/>
                    <a:lstStyle/>
                    <a:p>
                      <a:pPr marL="0" indent="0" algn="l">
                        <a:buFontTx/>
                        <a:buNone/>
                      </a:pPr>
                      <a:r>
                        <a:rPr lang="hu-HU" sz="1000" dirty="0"/>
                        <a:t>AWC </a:t>
                      </a:r>
                      <a:r>
                        <a:rPr lang="hu-HU" sz="1000" i="1" dirty="0"/>
                        <a:t>(backend sync up only)</a:t>
                      </a:r>
                      <a:endParaRPr lang="en-US" sz="1000" i="1" dirty="0"/>
                    </a:p>
                  </a:txBody>
                  <a:tcPr anchor="ctr"/>
                </a:tc>
                <a:tc>
                  <a:txBody>
                    <a:bodyPr/>
                    <a:lstStyle/>
                    <a:p>
                      <a:pPr algn="l"/>
                      <a:r>
                        <a:rPr lang="hu-HU" sz="1000" dirty="0"/>
                        <a:t>No Commit (Suppl)</a:t>
                      </a:r>
                      <a:endParaRPr lang="en-US" sz="1000"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1042643112"/>
                  </a:ext>
                </a:extLst>
              </a:tr>
              <a:tr h="391607">
                <a:tc>
                  <a:txBody>
                    <a:bodyPr/>
                    <a:lstStyle/>
                    <a:p>
                      <a:pPr algn="ctr"/>
                      <a:r>
                        <a:rPr lang="hu-HU" sz="1000" b="1" dirty="0"/>
                        <a:t>CLOSED</a:t>
                      </a:r>
                      <a:endParaRPr lang="en-US" sz="1000" b="1" dirty="0"/>
                    </a:p>
                  </a:txBody>
                  <a:tcPr anchor="ctr"/>
                </a:tc>
                <a:tc>
                  <a:txBody>
                    <a:bodyPr/>
                    <a:lstStyle/>
                    <a:p>
                      <a:pPr algn="l"/>
                      <a:endParaRPr lang="en-US" sz="100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sz="1000" dirty="0"/>
                        <a:t>Change (Jabil)</a:t>
                      </a:r>
                      <a:endParaRPr lang="en-US" sz="1000" dirty="0"/>
                    </a:p>
                    <a:p>
                      <a:pPr algn="l"/>
                      <a:endParaRPr lang="en-US" sz="1000" dirty="0"/>
                    </a:p>
                  </a:txBody>
                  <a:tcPr anchor="ctr"/>
                </a:tc>
                <a:tc>
                  <a:txBody>
                    <a:bodyPr/>
                    <a:lstStyle/>
                    <a:p>
                      <a:pPr algn="l"/>
                      <a:endParaRPr lang="en-US" sz="1000" dirty="0"/>
                    </a:p>
                  </a:txBody>
                  <a:tcPr anchor="ctr"/>
                </a:tc>
                <a:tc>
                  <a:txBody>
                    <a:bodyPr/>
                    <a:lstStyle/>
                    <a:p>
                      <a:pPr algn="l"/>
                      <a:endParaRPr lang="en-US" sz="1000"/>
                    </a:p>
                  </a:txBody>
                  <a:tcPr anchor="ctr"/>
                </a:tc>
                <a:tc>
                  <a:txBody>
                    <a:bodyPr/>
                    <a:lstStyle/>
                    <a:p>
                      <a:pPr algn="l"/>
                      <a:endParaRPr lang="en-US" sz="100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5710669"/>
                  </a:ext>
                </a:extLst>
              </a:tr>
              <a:tr h="391607">
                <a:tc>
                  <a:txBody>
                    <a:bodyPr/>
                    <a:lstStyle/>
                    <a:p>
                      <a:pPr algn="ctr"/>
                      <a:r>
                        <a:rPr lang="hu-HU" sz="1000" b="1" dirty="0"/>
                        <a:t>CANCELLED</a:t>
                      </a:r>
                      <a:endParaRPr lang="en-US" sz="1000" b="1" dirty="0"/>
                    </a:p>
                  </a:txBody>
                  <a:tcPr anchor="ctr"/>
                </a:tc>
                <a:tc>
                  <a:txBody>
                    <a:bodyPr/>
                    <a:lstStyle/>
                    <a:p>
                      <a:pPr algn="l"/>
                      <a:endParaRPr lang="en-US" sz="100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sz="1000" dirty="0"/>
                        <a:t>Change (Jabil)</a:t>
                      </a:r>
                      <a:endParaRPr lang="en-US" sz="1000" dirty="0"/>
                    </a:p>
                    <a:p>
                      <a:pPr algn="l"/>
                      <a:endParaRPr lang="en-US" sz="1000" dirty="0"/>
                    </a:p>
                  </a:txBody>
                  <a:tcPr anchor="ctr"/>
                </a:tc>
                <a:tc>
                  <a:txBody>
                    <a:bodyPr/>
                    <a:lstStyle/>
                    <a:p>
                      <a:pPr algn="l"/>
                      <a:endParaRPr lang="en-US" sz="1000"/>
                    </a:p>
                  </a:txBody>
                  <a:tcPr anchor="ctr"/>
                </a:tc>
                <a:tc>
                  <a:txBody>
                    <a:bodyPr/>
                    <a:lstStyle/>
                    <a:p>
                      <a:pPr algn="l"/>
                      <a:endParaRPr lang="en-US" sz="1000"/>
                    </a:p>
                  </a:txBody>
                  <a:tcPr anchor="ctr"/>
                </a:tc>
                <a:tc>
                  <a:txBody>
                    <a:bodyPr/>
                    <a:lstStyle/>
                    <a:p>
                      <a:pPr algn="l"/>
                      <a:endParaRPr lang="en-US" sz="100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077540163"/>
                  </a:ext>
                </a:extLst>
              </a:tr>
            </a:tbl>
          </a:graphicData>
        </a:graphic>
      </p:graphicFrame>
      <p:cxnSp>
        <p:nvCxnSpPr>
          <p:cNvPr id="15" name="Connector: Elbow 14">
            <a:extLst>
              <a:ext uri="{FF2B5EF4-FFF2-40B4-BE49-F238E27FC236}">
                <a16:creationId xmlns:a16="http://schemas.microsoft.com/office/drawing/2014/main" id="{89AEA4A7-2868-5AB1-391C-C300FB78EE85}"/>
              </a:ext>
            </a:extLst>
          </p:cNvPr>
          <p:cNvCxnSpPr>
            <a:cxnSpLocks/>
          </p:cNvCxnSpPr>
          <p:nvPr/>
        </p:nvCxnSpPr>
        <p:spPr>
          <a:xfrm rot="5400000" flipH="1" flipV="1">
            <a:off x="803565" y="1163784"/>
            <a:ext cx="1219200" cy="1219197"/>
          </a:xfrm>
          <a:prstGeom prst="bentConnector3">
            <a:avLst>
              <a:gd name="adj1" fmla="val -7576"/>
            </a:avLst>
          </a:prstGeom>
          <a:ln>
            <a:tailEnd type="triangle"/>
          </a:ln>
        </p:spPr>
        <p:style>
          <a:lnRef idx="2">
            <a:schemeClr val="accent5"/>
          </a:lnRef>
          <a:fillRef idx="0">
            <a:schemeClr val="accent5"/>
          </a:fillRef>
          <a:effectRef idx="1">
            <a:schemeClr val="accent5"/>
          </a:effectRef>
          <a:fontRef idx="minor">
            <a:schemeClr val="tx1"/>
          </a:fontRef>
        </p:style>
      </p:cxnSp>
      <p:graphicFrame>
        <p:nvGraphicFramePr>
          <p:cNvPr id="7" name="Table 6">
            <a:extLst>
              <a:ext uri="{FF2B5EF4-FFF2-40B4-BE49-F238E27FC236}">
                <a16:creationId xmlns:a16="http://schemas.microsoft.com/office/drawing/2014/main" id="{E3DD46AA-38DE-AE9B-32BD-C8DF9F82B976}"/>
              </a:ext>
            </a:extLst>
          </p:cNvPr>
          <p:cNvGraphicFramePr>
            <a:graphicFrameLocks noGrp="1"/>
          </p:cNvGraphicFramePr>
          <p:nvPr>
            <p:extLst>
              <p:ext uri="{D42A27DB-BD31-4B8C-83A1-F6EECF244321}">
                <p14:modId xmlns:p14="http://schemas.microsoft.com/office/powerpoint/2010/main" val="2320385711"/>
              </p:ext>
            </p:extLst>
          </p:nvPr>
        </p:nvGraphicFramePr>
        <p:xfrm>
          <a:off x="210672" y="646546"/>
          <a:ext cx="8212894" cy="5904628"/>
        </p:xfrm>
        <a:graphic>
          <a:graphicData uri="http://schemas.openxmlformats.org/drawingml/2006/table">
            <a:tbl>
              <a:tblPr bandRow="1">
                <a:tableStyleId>{5C22544A-7EE6-4342-B048-85BDC9FD1C3A}</a:tableStyleId>
              </a:tblPr>
              <a:tblGrid>
                <a:gridCol w="1160103">
                  <a:extLst>
                    <a:ext uri="{9D8B030D-6E8A-4147-A177-3AD203B41FA5}">
                      <a16:colId xmlns:a16="http://schemas.microsoft.com/office/drawing/2014/main" val="287385098"/>
                    </a:ext>
                  </a:extLst>
                </a:gridCol>
                <a:gridCol w="782297">
                  <a:extLst>
                    <a:ext uri="{9D8B030D-6E8A-4147-A177-3AD203B41FA5}">
                      <a16:colId xmlns:a16="http://schemas.microsoft.com/office/drawing/2014/main" val="416538618"/>
                    </a:ext>
                  </a:extLst>
                </a:gridCol>
                <a:gridCol w="1391493">
                  <a:extLst>
                    <a:ext uri="{9D8B030D-6E8A-4147-A177-3AD203B41FA5}">
                      <a16:colId xmlns:a16="http://schemas.microsoft.com/office/drawing/2014/main" val="230437338"/>
                    </a:ext>
                  </a:extLst>
                </a:gridCol>
                <a:gridCol w="847298">
                  <a:extLst>
                    <a:ext uri="{9D8B030D-6E8A-4147-A177-3AD203B41FA5}">
                      <a16:colId xmlns:a16="http://schemas.microsoft.com/office/drawing/2014/main" val="3233636676"/>
                    </a:ext>
                  </a:extLst>
                </a:gridCol>
                <a:gridCol w="1226877">
                  <a:extLst>
                    <a:ext uri="{9D8B030D-6E8A-4147-A177-3AD203B41FA5}">
                      <a16:colId xmlns:a16="http://schemas.microsoft.com/office/drawing/2014/main" val="4267009892"/>
                    </a:ext>
                  </a:extLst>
                </a:gridCol>
                <a:gridCol w="983180">
                  <a:extLst>
                    <a:ext uri="{9D8B030D-6E8A-4147-A177-3AD203B41FA5}">
                      <a16:colId xmlns:a16="http://schemas.microsoft.com/office/drawing/2014/main" val="2924423378"/>
                    </a:ext>
                  </a:extLst>
                </a:gridCol>
                <a:gridCol w="795034">
                  <a:extLst>
                    <a:ext uri="{9D8B030D-6E8A-4147-A177-3AD203B41FA5}">
                      <a16:colId xmlns:a16="http://schemas.microsoft.com/office/drawing/2014/main" val="683853944"/>
                    </a:ext>
                  </a:extLst>
                </a:gridCol>
                <a:gridCol w="1026612">
                  <a:extLst>
                    <a:ext uri="{9D8B030D-6E8A-4147-A177-3AD203B41FA5}">
                      <a16:colId xmlns:a16="http://schemas.microsoft.com/office/drawing/2014/main" val="473936603"/>
                    </a:ext>
                  </a:extLst>
                </a:gridCol>
              </a:tblGrid>
              <a:tr h="597181">
                <a:tc>
                  <a:txBody>
                    <a:bodyPr/>
                    <a:lstStyle/>
                    <a:p>
                      <a:pPr algn="ctr"/>
                      <a:r>
                        <a:rPr lang="hu-HU" sz="1000" b="1" dirty="0"/>
                        <a:t>START/END</a:t>
                      </a:r>
                      <a:endParaRPr lang="en-US" sz="1000" b="1" dirty="0"/>
                    </a:p>
                  </a:txBody>
                  <a:tcPr anchor="ctr">
                    <a:solidFill>
                      <a:schemeClr val="accent1"/>
                    </a:solidFill>
                  </a:tcPr>
                </a:tc>
                <a:tc>
                  <a:txBody>
                    <a:bodyPr/>
                    <a:lstStyle/>
                    <a:p>
                      <a:pPr algn="ctr"/>
                      <a:r>
                        <a:rPr lang="hu-HU" sz="1000" b="1" dirty="0"/>
                        <a:t>NEW</a:t>
                      </a:r>
                      <a:endParaRPr lang="en-US" sz="1000" b="1" dirty="0"/>
                    </a:p>
                  </a:txBody>
                  <a:tcPr anchor="ctr"/>
                </a:tc>
                <a:tc>
                  <a:txBody>
                    <a:bodyPr/>
                    <a:lstStyle/>
                    <a:p>
                      <a:pPr algn="ctr"/>
                      <a:r>
                        <a:rPr lang="hu-HU" sz="1000" b="1" dirty="0"/>
                        <a:t>OPEN</a:t>
                      </a:r>
                      <a:endParaRPr lang="en-US" sz="1000" b="1" dirty="0"/>
                    </a:p>
                  </a:txBody>
                  <a:tcPr anchor="ctr"/>
                </a:tc>
                <a:tc>
                  <a:txBody>
                    <a:bodyPr/>
                    <a:lstStyle/>
                    <a:p>
                      <a:pPr algn="ctr"/>
                      <a:r>
                        <a:rPr lang="hu-HU" sz="1000" b="1" dirty="0"/>
                        <a:t>ACCEPT</a:t>
                      </a:r>
                      <a:endParaRPr lang="en-US" sz="1000" b="1" dirty="0"/>
                    </a:p>
                  </a:txBody>
                  <a:tcPr anchor="ctr"/>
                </a:tc>
                <a:tc>
                  <a:txBody>
                    <a:bodyPr/>
                    <a:lstStyle/>
                    <a:p>
                      <a:pPr algn="ctr"/>
                      <a:r>
                        <a:rPr lang="hu-HU" sz="1000" b="1" dirty="0"/>
                        <a:t>ACCEPT W/CHANGES (AWC)</a:t>
                      </a:r>
                      <a:endParaRPr lang="en-US" sz="1000" b="1" dirty="0"/>
                    </a:p>
                  </a:txBody>
                  <a:tcPr anchor="ctr"/>
                </a:tc>
                <a:tc>
                  <a:txBody>
                    <a:bodyPr/>
                    <a:lstStyle/>
                    <a:p>
                      <a:pPr algn="ctr"/>
                      <a:r>
                        <a:rPr lang="hu-HU" sz="1000" b="1" dirty="0"/>
                        <a:t>NO COMMIT</a:t>
                      </a:r>
                      <a:endParaRPr lang="en-US" sz="1000" b="1" dirty="0"/>
                    </a:p>
                  </a:txBody>
                  <a:tcPr anchor="ctr"/>
                </a:tc>
                <a:tc>
                  <a:txBody>
                    <a:bodyPr/>
                    <a:lstStyle/>
                    <a:p>
                      <a:pPr algn="ctr"/>
                      <a:r>
                        <a:rPr lang="hu-HU" sz="1000" b="1" dirty="0"/>
                        <a:t>CLOSED</a:t>
                      </a:r>
                      <a:endParaRPr lang="en-US" sz="1000" b="1" dirty="0"/>
                    </a:p>
                  </a:txBody>
                  <a:tcPr anchor="ctr"/>
                </a:tc>
                <a:tc>
                  <a:txBody>
                    <a:bodyPr/>
                    <a:lstStyle/>
                    <a:p>
                      <a:pPr algn="ctr"/>
                      <a:r>
                        <a:rPr lang="hu-HU" sz="1000" b="1" dirty="0"/>
                        <a:t>CANCELLEED</a:t>
                      </a:r>
                      <a:endParaRPr lang="en-US" sz="1000" b="1" dirty="0"/>
                    </a:p>
                  </a:txBody>
                  <a:tcPr anchor="ctr"/>
                </a:tc>
                <a:extLst>
                  <a:ext uri="{0D108BD9-81ED-4DB2-BD59-A6C34878D82A}">
                    <a16:rowId xmlns:a16="http://schemas.microsoft.com/office/drawing/2014/main" val="1386161113"/>
                  </a:ext>
                </a:extLst>
              </a:tr>
              <a:tr h="597181">
                <a:tc>
                  <a:txBody>
                    <a:bodyPr/>
                    <a:lstStyle/>
                    <a:p>
                      <a:pPr algn="ctr"/>
                      <a:r>
                        <a:rPr lang="hu-HU" sz="1000" b="1" dirty="0"/>
                        <a:t>INITIAL SYSTEM</a:t>
                      </a:r>
                      <a:endParaRPr lang="en-US" sz="1000" b="1" dirty="0"/>
                    </a:p>
                  </a:txBody>
                  <a:tcPr anchor="ctr"/>
                </a:tc>
                <a:tc>
                  <a:txBody>
                    <a:bodyPr/>
                    <a:lstStyle/>
                    <a:p>
                      <a:pPr algn="l"/>
                      <a:r>
                        <a:rPr lang="hu-HU" sz="1000" dirty="0"/>
                        <a:t>Change (Jabil)</a:t>
                      </a:r>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extLst>
                  <a:ext uri="{0D108BD9-81ED-4DB2-BD59-A6C34878D82A}">
                    <a16:rowId xmlns:a16="http://schemas.microsoft.com/office/drawing/2014/main" val="795071864"/>
                  </a:ext>
                </a:extLst>
              </a:tr>
              <a:tr h="664066">
                <a:tc>
                  <a:txBody>
                    <a:bodyPr/>
                    <a:lstStyle/>
                    <a:p>
                      <a:pPr algn="ctr"/>
                      <a:r>
                        <a:rPr lang="hu-HU" sz="1000" b="1" dirty="0"/>
                        <a:t>NEW</a:t>
                      </a:r>
                      <a:endParaRPr lang="en-US" sz="1000" b="1" dirty="0"/>
                    </a:p>
                  </a:txBody>
                  <a:tcPr anchor="ctr"/>
                </a:tc>
                <a:tc>
                  <a:txBody>
                    <a:bodyPr/>
                    <a:lstStyle/>
                    <a:p>
                      <a:pPr algn="l"/>
                      <a:endParaRPr lang="en-US" sz="1000" dirty="0"/>
                    </a:p>
                  </a:txBody>
                  <a:tcPr anchor="ctr"/>
                </a:tc>
                <a:tc>
                  <a:txBody>
                    <a:bodyPr/>
                    <a:lstStyle/>
                    <a:p>
                      <a:pPr marL="0" indent="0" algn="l">
                        <a:buFontTx/>
                        <a:buNone/>
                      </a:pPr>
                      <a:r>
                        <a:rPr lang="hu-HU" sz="1000" dirty="0"/>
                        <a:t>&gt;Change (Jabil)</a:t>
                      </a:r>
                    </a:p>
                    <a:p>
                      <a:pPr marL="0" indent="0" algn="l">
                        <a:buFontTx/>
                        <a:buNone/>
                      </a:pPr>
                      <a:endParaRPr lang="hu-HU" sz="1000" dirty="0"/>
                    </a:p>
                    <a:p>
                      <a:pPr marL="0" indent="0" algn="l">
                        <a:buFontTx/>
                        <a:buNone/>
                      </a:pPr>
                      <a:r>
                        <a:rPr lang="hu-HU" sz="1000" dirty="0"/>
                        <a:t>&gt;MRP buyer update</a:t>
                      </a:r>
                      <a:endParaRPr lang="en-US" sz="1000" dirty="0"/>
                    </a:p>
                  </a:txBody>
                  <a:tcPr anchor="ctr"/>
                </a:tc>
                <a:tc>
                  <a:txBody>
                    <a:bodyPr/>
                    <a:lstStyle/>
                    <a:p>
                      <a:pPr marL="0" indent="0" algn="l">
                        <a:buFontTx/>
                        <a:buNone/>
                      </a:pPr>
                      <a:r>
                        <a:rPr lang="hu-HU" sz="1000" dirty="0"/>
                        <a:t>Accept (Supplier)</a:t>
                      </a:r>
                      <a:endParaRPr lang="en-US" sz="1000" dirty="0"/>
                    </a:p>
                  </a:txBody>
                  <a:tcPr anchor="ctr"/>
                </a:tc>
                <a:tc>
                  <a:txBody>
                    <a:bodyPr/>
                    <a:lstStyle/>
                    <a:p>
                      <a:pPr marL="0" indent="0" algn="l">
                        <a:buFontTx/>
                        <a:buNone/>
                      </a:pPr>
                      <a:r>
                        <a:rPr lang="hu-HU" sz="1000" dirty="0"/>
                        <a:t>AWC (Supplier)</a:t>
                      </a:r>
                      <a:endParaRPr lang="en-US" sz="1000" dirty="0"/>
                    </a:p>
                  </a:txBody>
                  <a:tcPr anchor="ctr"/>
                </a:tc>
                <a:tc>
                  <a:txBody>
                    <a:bodyPr/>
                    <a:lstStyle/>
                    <a:p>
                      <a:pPr algn="l"/>
                      <a:r>
                        <a:rPr lang="hu-HU" sz="1000" dirty="0"/>
                        <a:t>No Commit (Suppl)</a:t>
                      </a:r>
                      <a:endParaRPr lang="en-US" sz="1000"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264496953"/>
                  </a:ext>
                </a:extLst>
              </a:tr>
              <a:tr h="1144696">
                <a:tc>
                  <a:txBody>
                    <a:bodyPr/>
                    <a:lstStyle/>
                    <a:p>
                      <a:pPr algn="ctr"/>
                      <a:r>
                        <a:rPr lang="hu-HU" sz="1000" b="1" dirty="0"/>
                        <a:t>OPEN</a:t>
                      </a:r>
                      <a:endParaRPr lang="en-US" sz="1000" b="1" dirty="0"/>
                    </a:p>
                  </a:txBody>
                  <a:tcPr anchor="ctr"/>
                </a:tc>
                <a:tc>
                  <a:txBody>
                    <a:bodyPr/>
                    <a:lstStyle/>
                    <a:p>
                      <a:pPr algn="l"/>
                      <a:endParaRPr lang="en-US" sz="1000" dirty="0"/>
                    </a:p>
                  </a:txBody>
                  <a:tcPr anchor="ctr"/>
                </a:tc>
                <a:tc>
                  <a:txBody>
                    <a:bodyPr/>
                    <a:lstStyle/>
                    <a:p>
                      <a:pPr marL="0" indent="0" algn="l">
                        <a:buFontTx/>
                        <a:buNone/>
                      </a:pPr>
                      <a:r>
                        <a:rPr lang="hu-HU" sz="1000" dirty="0"/>
                        <a:t>Change (Jabil)</a:t>
                      </a:r>
                    </a:p>
                    <a:p>
                      <a:pPr marL="0" indent="0" algn="l">
                        <a:buFontTx/>
                        <a:buNone/>
                      </a:pPr>
                      <a:endParaRPr lang="hu-HU" sz="1000" dirty="0"/>
                    </a:p>
                    <a:p>
                      <a:pPr marL="0" indent="0" algn="l">
                        <a:buFontTx/>
                        <a:buNone/>
                      </a:pPr>
                      <a:r>
                        <a:rPr lang="hu-HU" sz="1000" dirty="0"/>
                        <a:t>&gt;MRP buyer update</a:t>
                      </a:r>
                    </a:p>
                    <a:p>
                      <a:pPr marL="0" indent="0" algn="l">
                        <a:buFontTx/>
                        <a:buNone/>
                      </a:pPr>
                      <a:endParaRPr lang="hu-HU" sz="1000" dirty="0"/>
                    </a:p>
                    <a:p>
                      <a:pPr marL="0" indent="0" algn="l">
                        <a:buFontTx/>
                        <a:buNone/>
                      </a:pPr>
                      <a:r>
                        <a:rPr lang="hu-HU" sz="1000" dirty="0"/>
                        <a:t>&gt;Cancel Response (Accept/No Commit – Suppl)</a:t>
                      </a:r>
                      <a:endParaRPr lang="en-US" sz="1000" dirty="0"/>
                    </a:p>
                  </a:txBody>
                  <a:tcPr anchor="ctr"/>
                </a:tc>
                <a:tc>
                  <a:txBody>
                    <a:bodyPr/>
                    <a:lstStyle/>
                    <a:p>
                      <a:pPr marL="0" indent="0" algn="l">
                        <a:buFontTx/>
                        <a:buNone/>
                      </a:pPr>
                      <a:r>
                        <a:rPr lang="hu-HU" sz="1000" dirty="0"/>
                        <a:t>Accept (Supplier)</a:t>
                      </a:r>
                      <a:endParaRPr lang="en-US" sz="1000" dirty="0"/>
                    </a:p>
                  </a:txBody>
                  <a:tcPr anchor="ctr"/>
                </a:tc>
                <a:tc>
                  <a:txBody>
                    <a:bodyPr/>
                    <a:lstStyle/>
                    <a:p>
                      <a:pPr marL="0" indent="0" algn="l">
                        <a:buFontTx/>
                        <a:buNone/>
                      </a:pPr>
                      <a:r>
                        <a:rPr lang="hu-HU" sz="1000" dirty="0"/>
                        <a:t>AWC (Supplier)</a:t>
                      </a:r>
                      <a:endParaRPr lang="en-US" sz="1000" dirty="0"/>
                    </a:p>
                  </a:txBody>
                  <a:tcPr anchor="ctr"/>
                </a:tc>
                <a:tc>
                  <a:txBody>
                    <a:bodyPr/>
                    <a:lstStyle/>
                    <a:p>
                      <a:pPr algn="l"/>
                      <a:r>
                        <a:rPr lang="hu-HU" sz="1000" dirty="0"/>
                        <a:t>No Commit (Suppl)</a:t>
                      </a:r>
                      <a:endParaRPr lang="en-US" sz="1000"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228380016"/>
                  </a:ext>
                </a:extLst>
              </a:tr>
              <a:tr h="730374">
                <a:tc>
                  <a:txBody>
                    <a:bodyPr/>
                    <a:lstStyle/>
                    <a:p>
                      <a:pPr algn="ctr"/>
                      <a:r>
                        <a:rPr lang="hu-HU" sz="1000" b="1" dirty="0"/>
                        <a:t>NO COMMIT</a:t>
                      </a:r>
                      <a:endParaRPr lang="en-US" sz="1000" b="1" dirty="0"/>
                    </a:p>
                  </a:txBody>
                  <a:tcPr anchor="ctr"/>
                </a:tc>
                <a:tc>
                  <a:txBody>
                    <a:bodyPr/>
                    <a:lstStyle/>
                    <a:p>
                      <a:pPr algn="l"/>
                      <a:endParaRPr lang="en-US" sz="1000"/>
                    </a:p>
                  </a:txBody>
                  <a:tcPr anchor="ctr"/>
                </a:tc>
                <a:tc>
                  <a:txBody>
                    <a:bodyPr/>
                    <a:lstStyle/>
                    <a:p>
                      <a:pPr marL="0" indent="0" algn="l">
                        <a:buFontTx/>
                        <a:buNone/>
                      </a:pPr>
                      <a:r>
                        <a:rPr lang="hu-HU" sz="1000" dirty="0"/>
                        <a:t>&gt;Change (Jabil)</a:t>
                      </a:r>
                    </a:p>
                    <a:p>
                      <a:pPr marL="0" indent="0" algn="l">
                        <a:buFontTx/>
                        <a:buNone/>
                      </a:pPr>
                      <a:endParaRPr lang="hu-HU" sz="1000" dirty="0"/>
                    </a:p>
                    <a:p>
                      <a:pPr marL="0" indent="0" algn="l">
                        <a:buFontTx/>
                        <a:buNone/>
                      </a:pPr>
                      <a:r>
                        <a:rPr lang="hu-HU" sz="1000" dirty="0"/>
                        <a:t>&gt;MRP buyer update</a:t>
                      </a:r>
                      <a:endParaRPr lang="en-US" sz="1000" dirty="0"/>
                    </a:p>
                  </a:txBody>
                  <a:tcPr anchor="ctr"/>
                </a:tc>
                <a:tc>
                  <a:txBody>
                    <a:bodyPr/>
                    <a:lstStyle/>
                    <a:p>
                      <a:pPr marL="0" indent="0" algn="l">
                        <a:buFontTx/>
                        <a:buNone/>
                      </a:pPr>
                      <a:r>
                        <a:rPr lang="hu-HU" sz="1000" dirty="0"/>
                        <a:t>Accept (Supplier)</a:t>
                      </a:r>
                      <a:endParaRPr lang="en-US" sz="1000" dirty="0"/>
                    </a:p>
                  </a:txBody>
                  <a:tcPr anchor="ctr"/>
                </a:tc>
                <a:tc>
                  <a:txBody>
                    <a:bodyPr/>
                    <a:lstStyle/>
                    <a:p>
                      <a:pPr marL="0" indent="0" algn="l">
                        <a:buFontTx/>
                        <a:buNone/>
                      </a:pPr>
                      <a:r>
                        <a:rPr lang="hu-HU" sz="1000" dirty="0"/>
                        <a:t>AWC (Supplier)</a:t>
                      </a:r>
                      <a:endParaRPr lang="en-US" sz="1000" dirty="0"/>
                    </a:p>
                  </a:txBody>
                  <a:tcPr anchor="ctr"/>
                </a:tc>
                <a:tc>
                  <a:txBody>
                    <a:bodyPr/>
                    <a:lstStyle/>
                    <a:p>
                      <a:pPr algn="l"/>
                      <a:r>
                        <a:rPr lang="hu-HU" sz="1000" dirty="0"/>
                        <a:t>No Commit </a:t>
                      </a:r>
                      <a:r>
                        <a:rPr lang="hu-HU" sz="1000" i="1" dirty="0"/>
                        <a:t>(backend sync up only)</a:t>
                      </a:r>
                      <a:endParaRPr lang="en-US" sz="1000" i="1"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965429635"/>
                  </a:ext>
                </a:extLst>
              </a:tr>
              <a:tr h="692843">
                <a:tc>
                  <a:txBody>
                    <a:bodyPr/>
                    <a:lstStyle/>
                    <a:p>
                      <a:pPr algn="ctr"/>
                      <a:r>
                        <a:rPr lang="hu-HU" sz="1000" b="1" dirty="0"/>
                        <a:t>ACCEPT</a:t>
                      </a:r>
                      <a:endParaRPr lang="en-US" sz="1000" b="1" dirty="0"/>
                    </a:p>
                  </a:txBody>
                  <a:tcPr anchor="ctr"/>
                </a:tc>
                <a:tc>
                  <a:txBody>
                    <a:bodyPr/>
                    <a:lstStyle/>
                    <a:p>
                      <a:pPr algn="l"/>
                      <a:endParaRPr lang="en-US" sz="1000" dirty="0"/>
                    </a:p>
                  </a:txBody>
                  <a:tcPr anchor="ctr"/>
                </a:tc>
                <a:tc>
                  <a:txBody>
                    <a:bodyPr/>
                    <a:lstStyle/>
                    <a:p>
                      <a:pPr marL="0" indent="0" algn="l">
                        <a:buFontTx/>
                        <a:buNone/>
                      </a:pPr>
                      <a:r>
                        <a:rPr lang="hu-HU" sz="1000" dirty="0"/>
                        <a:t>&gt;Change (Jabil)</a:t>
                      </a:r>
                    </a:p>
                    <a:p>
                      <a:pPr marL="0" indent="0" algn="l">
                        <a:buFontTx/>
                        <a:buNone/>
                      </a:pPr>
                      <a:endParaRPr lang="hu-HU" sz="1000" dirty="0"/>
                    </a:p>
                    <a:p>
                      <a:pPr marL="0" indent="0" algn="l">
                        <a:buFontTx/>
                        <a:buNone/>
                      </a:pPr>
                      <a:r>
                        <a:rPr lang="hu-HU" sz="1000" dirty="0"/>
                        <a:t>&gt;MRP buyer update</a:t>
                      </a:r>
                      <a:endParaRPr lang="en-US" sz="1000" dirty="0"/>
                    </a:p>
                  </a:txBody>
                  <a:tcPr anchor="ctr"/>
                </a:tc>
                <a:tc>
                  <a:txBody>
                    <a:bodyPr/>
                    <a:lstStyle/>
                    <a:p>
                      <a:pPr marL="0" indent="0" algn="l">
                        <a:buFontTx/>
                        <a:buNone/>
                      </a:pPr>
                      <a:r>
                        <a:rPr lang="hu-HU" sz="1000" dirty="0"/>
                        <a:t>Accept (</a:t>
                      </a:r>
                      <a:r>
                        <a:rPr lang="hu-HU" sz="1000" i="1" dirty="0"/>
                        <a:t>backend sync up only)</a:t>
                      </a:r>
                      <a:endParaRPr lang="en-US" sz="1000" i="1" dirty="0"/>
                    </a:p>
                  </a:txBody>
                  <a:tcPr anchor="ctr"/>
                </a:tc>
                <a:tc>
                  <a:txBody>
                    <a:bodyPr/>
                    <a:lstStyle/>
                    <a:p>
                      <a:pPr marL="0" indent="0" algn="l">
                        <a:buFontTx/>
                        <a:buNone/>
                      </a:pPr>
                      <a:r>
                        <a:rPr lang="hu-HU" sz="1000" dirty="0"/>
                        <a:t>AWC (Supplier)</a:t>
                      </a:r>
                      <a:endParaRPr lang="en-US" sz="1000" dirty="0"/>
                    </a:p>
                  </a:txBody>
                  <a:tcPr anchor="ctr"/>
                </a:tc>
                <a:tc>
                  <a:txBody>
                    <a:bodyPr/>
                    <a:lstStyle/>
                    <a:p>
                      <a:pPr algn="l"/>
                      <a:r>
                        <a:rPr lang="hu-HU" sz="1000" dirty="0"/>
                        <a:t>No Commit (Suppl)</a:t>
                      </a:r>
                      <a:endParaRPr lang="en-US" sz="1000"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1140039214"/>
                  </a:ext>
                </a:extLst>
              </a:tr>
              <a:tr h="664066">
                <a:tc>
                  <a:txBody>
                    <a:bodyPr/>
                    <a:lstStyle/>
                    <a:p>
                      <a:pPr algn="ctr"/>
                      <a:r>
                        <a:rPr lang="hu-HU" sz="1000" b="1" dirty="0"/>
                        <a:t>ACCEPT W/CHANGES (AWC)</a:t>
                      </a:r>
                      <a:endParaRPr lang="en-US" sz="1000" b="1" dirty="0"/>
                    </a:p>
                  </a:txBody>
                  <a:tcPr anchor="ctr"/>
                </a:tc>
                <a:tc>
                  <a:txBody>
                    <a:bodyPr/>
                    <a:lstStyle/>
                    <a:p>
                      <a:pPr algn="l"/>
                      <a:endParaRPr lang="en-US" sz="1000"/>
                    </a:p>
                  </a:txBody>
                  <a:tcPr anchor="ctr"/>
                </a:tc>
                <a:tc>
                  <a:txBody>
                    <a:bodyPr/>
                    <a:lstStyle/>
                    <a:p>
                      <a:pPr marL="0" indent="0" algn="l">
                        <a:buFontTx/>
                        <a:buNone/>
                      </a:pPr>
                      <a:r>
                        <a:rPr lang="hu-HU" sz="1000" dirty="0"/>
                        <a:t>&gt;Change (Jabil)</a:t>
                      </a:r>
                    </a:p>
                    <a:p>
                      <a:pPr marL="0" indent="0" algn="l">
                        <a:buFontTx/>
                        <a:buNone/>
                      </a:pPr>
                      <a:endParaRPr lang="hu-HU" sz="1000" dirty="0"/>
                    </a:p>
                    <a:p>
                      <a:pPr marL="0" indent="0" algn="l">
                        <a:buFontTx/>
                        <a:buNone/>
                      </a:pPr>
                      <a:r>
                        <a:rPr lang="hu-HU" sz="1000" dirty="0"/>
                        <a:t>&gt;MRP buyer update</a:t>
                      </a:r>
                      <a:endParaRPr lang="en-US" sz="1000" dirty="0"/>
                    </a:p>
                  </a:txBody>
                  <a:tcPr anchor="ctr"/>
                </a:tc>
                <a:tc>
                  <a:txBody>
                    <a:bodyPr/>
                    <a:lstStyle/>
                    <a:p>
                      <a:pPr marL="0" indent="0" algn="l">
                        <a:buFontTx/>
                        <a:buNone/>
                      </a:pPr>
                      <a:r>
                        <a:rPr lang="hu-HU" sz="1000" dirty="0"/>
                        <a:t>Accept (Supplier)</a:t>
                      </a:r>
                      <a:endParaRPr lang="en-US" sz="1000" dirty="0"/>
                    </a:p>
                  </a:txBody>
                  <a:tcPr anchor="ctr"/>
                </a:tc>
                <a:tc>
                  <a:txBody>
                    <a:bodyPr/>
                    <a:lstStyle/>
                    <a:p>
                      <a:pPr marL="0" indent="0" algn="l">
                        <a:buFontTx/>
                        <a:buNone/>
                      </a:pPr>
                      <a:r>
                        <a:rPr lang="hu-HU" sz="1000" dirty="0"/>
                        <a:t>AWC </a:t>
                      </a:r>
                      <a:r>
                        <a:rPr lang="hu-HU" sz="1000" i="1" dirty="0"/>
                        <a:t>(backend sync up only)</a:t>
                      </a:r>
                      <a:endParaRPr lang="en-US" sz="1000" i="1" dirty="0"/>
                    </a:p>
                  </a:txBody>
                  <a:tcPr anchor="ctr"/>
                </a:tc>
                <a:tc>
                  <a:txBody>
                    <a:bodyPr/>
                    <a:lstStyle/>
                    <a:p>
                      <a:pPr algn="l"/>
                      <a:r>
                        <a:rPr lang="hu-HU" sz="1000" dirty="0"/>
                        <a:t>No Commit (Suppl)</a:t>
                      </a:r>
                      <a:endParaRPr lang="en-US" sz="1000"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1042643112"/>
                  </a:ext>
                </a:extLst>
              </a:tr>
              <a:tr h="391607">
                <a:tc>
                  <a:txBody>
                    <a:bodyPr/>
                    <a:lstStyle/>
                    <a:p>
                      <a:pPr algn="ctr"/>
                      <a:r>
                        <a:rPr lang="hu-HU" sz="1000" b="1" dirty="0"/>
                        <a:t>CLOSED</a:t>
                      </a:r>
                      <a:endParaRPr lang="en-US" sz="1000" b="1" dirty="0"/>
                    </a:p>
                  </a:txBody>
                  <a:tcPr anchor="ctr"/>
                </a:tc>
                <a:tc>
                  <a:txBody>
                    <a:bodyPr/>
                    <a:lstStyle/>
                    <a:p>
                      <a:pPr algn="l"/>
                      <a:endParaRPr lang="en-US" sz="100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sz="1000" dirty="0"/>
                        <a:t>Change (Jabil)</a:t>
                      </a:r>
                      <a:endParaRPr lang="en-US" sz="1000" dirty="0"/>
                    </a:p>
                    <a:p>
                      <a:pPr algn="l"/>
                      <a:endParaRPr lang="en-US" sz="1000" dirty="0"/>
                    </a:p>
                  </a:txBody>
                  <a:tcPr anchor="ctr"/>
                </a:tc>
                <a:tc>
                  <a:txBody>
                    <a:bodyPr/>
                    <a:lstStyle/>
                    <a:p>
                      <a:pPr algn="l"/>
                      <a:endParaRPr lang="en-US" sz="1000" dirty="0"/>
                    </a:p>
                  </a:txBody>
                  <a:tcPr anchor="ctr"/>
                </a:tc>
                <a:tc>
                  <a:txBody>
                    <a:bodyPr/>
                    <a:lstStyle/>
                    <a:p>
                      <a:pPr algn="l"/>
                      <a:endParaRPr lang="en-US" sz="1000"/>
                    </a:p>
                  </a:txBody>
                  <a:tcPr anchor="ctr"/>
                </a:tc>
                <a:tc>
                  <a:txBody>
                    <a:bodyPr/>
                    <a:lstStyle/>
                    <a:p>
                      <a:pPr algn="l"/>
                      <a:endParaRPr lang="en-US" sz="100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5710669"/>
                  </a:ext>
                </a:extLst>
              </a:tr>
              <a:tr h="391607">
                <a:tc>
                  <a:txBody>
                    <a:bodyPr/>
                    <a:lstStyle/>
                    <a:p>
                      <a:pPr algn="ctr"/>
                      <a:r>
                        <a:rPr lang="hu-HU" sz="1000" b="1" dirty="0"/>
                        <a:t>CANCELLED</a:t>
                      </a:r>
                      <a:endParaRPr lang="en-US" sz="1000" b="1" dirty="0"/>
                    </a:p>
                  </a:txBody>
                  <a:tcPr anchor="ctr"/>
                </a:tc>
                <a:tc>
                  <a:txBody>
                    <a:bodyPr/>
                    <a:lstStyle/>
                    <a:p>
                      <a:pPr algn="l"/>
                      <a:endParaRPr lang="en-US" sz="100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sz="1000" dirty="0"/>
                        <a:t>Change (Jabil)</a:t>
                      </a:r>
                      <a:endParaRPr lang="en-US" sz="1000" dirty="0"/>
                    </a:p>
                    <a:p>
                      <a:pPr algn="l"/>
                      <a:endParaRPr lang="en-US" sz="1000" dirty="0"/>
                    </a:p>
                  </a:txBody>
                  <a:tcPr anchor="ctr"/>
                </a:tc>
                <a:tc>
                  <a:txBody>
                    <a:bodyPr/>
                    <a:lstStyle/>
                    <a:p>
                      <a:pPr algn="l"/>
                      <a:endParaRPr lang="en-US" sz="1000"/>
                    </a:p>
                  </a:txBody>
                  <a:tcPr anchor="ctr"/>
                </a:tc>
                <a:tc>
                  <a:txBody>
                    <a:bodyPr/>
                    <a:lstStyle/>
                    <a:p>
                      <a:pPr algn="l"/>
                      <a:endParaRPr lang="en-US" sz="1000"/>
                    </a:p>
                  </a:txBody>
                  <a:tcPr anchor="ctr"/>
                </a:tc>
                <a:tc>
                  <a:txBody>
                    <a:bodyPr/>
                    <a:lstStyle/>
                    <a:p>
                      <a:pPr algn="l"/>
                      <a:endParaRPr lang="en-US" sz="100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077540163"/>
                  </a:ext>
                </a:extLst>
              </a:tr>
            </a:tbl>
          </a:graphicData>
        </a:graphic>
      </p:graphicFrame>
      <p:cxnSp>
        <p:nvCxnSpPr>
          <p:cNvPr id="8" name="Connector: Elbow 7">
            <a:extLst>
              <a:ext uri="{FF2B5EF4-FFF2-40B4-BE49-F238E27FC236}">
                <a16:creationId xmlns:a16="http://schemas.microsoft.com/office/drawing/2014/main" id="{EC3AF09F-755C-3CAE-883F-023A97EC310F}"/>
              </a:ext>
            </a:extLst>
          </p:cNvPr>
          <p:cNvCxnSpPr>
            <a:cxnSpLocks/>
          </p:cNvCxnSpPr>
          <p:nvPr/>
        </p:nvCxnSpPr>
        <p:spPr>
          <a:xfrm rot="5400000" flipH="1" flipV="1">
            <a:off x="803566" y="1163784"/>
            <a:ext cx="1219200" cy="1219197"/>
          </a:xfrm>
          <a:prstGeom prst="bentConnector3">
            <a:avLst>
              <a:gd name="adj1" fmla="val -7576"/>
            </a:avLst>
          </a:prstGeom>
          <a:ln>
            <a:tailEnd type="triangle"/>
          </a:ln>
        </p:spPr>
        <p:style>
          <a:lnRef idx="2">
            <a:schemeClr val="accent5"/>
          </a:lnRef>
          <a:fillRef idx="0">
            <a:schemeClr val="accent5"/>
          </a:fillRef>
          <a:effectRef idx="1">
            <a:schemeClr val="accent5"/>
          </a:effectRef>
          <a:fontRef idx="minor">
            <a:schemeClr val="tx1"/>
          </a:fontRef>
        </p:style>
      </p:cxnSp>
      <p:pic>
        <p:nvPicPr>
          <p:cNvPr id="2" name="Picture 1">
            <a:extLst>
              <a:ext uri="{FF2B5EF4-FFF2-40B4-BE49-F238E27FC236}">
                <a16:creationId xmlns:a16="http://schemas.microsoft.com/office/drawing/2014/main" id="{83A0BCFF-0A70-18BC-52C3-772CEDD9DAF1}"/>
              </a:ext>
            </a:extLst>
          </p:cNvPr>
          <p:cNvPicPr>
            <a:picLocks noChangeAspect="1"/>
          </p:cNvPicPr>
          <p:nvPr/>
        </p:nvPicPr>
        <p:blipFill>
          <a:blip r:embed="rId2"/>
          <a:stretch>
            <a:fillRect/>
          </a:stretch>
        </p:blipFill>
        <p:spPr>
          <a:xfrm>
            <a:off x="11277600" y="0"/>
            <a:ext cx="914400" cy="914400"/>
          </a:xfrm>
          <a:prstGeom prst="rect">
            <a:avLst/>
          </a:prstGeom>
        </p:spPr>
      </p:pic>
      <p:cxnSp>
        <p:nvCxnSpPr>
          <p:cNvPr id="9" name="Straight Arrow Connector 8">
            <a:extLst>
              <a:ext uri="{FF2B5EF4-FFF2-40B4-BE49-F238E27FC236}">
                <a16:creationId xmlns:a16="http://schemas.microsoft.com/office/drawing/2014/main" id="{D41897DD-4D1F-686B-6A9C-50B694E5CD05}"/>
              </a:ext>
            </a:extLst>
          </p:cNvPr>
          <p:cNvCxnSpPr/>
          <p:nvPr/>
        </p:nvCxnSpPr>
        <p:spPr>
          <a:xfrm flipH="1">
            <a:off x="8534400" y="5555079"/>
            <a:ext cx="341745"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1842790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A1DFE06-726B-A312-0AA0-50AA7DC989E7}"/>
              </a:ext>
            </a:extLst>
          </p:cNvPr>
          <p:cNvPicPr>
            <a:picLocks noChangeAspect="1"/>
          </p:cNvPicPr>
          <p:nvPr/>
        </p:nvPicPr>
        <p:blipFill>
          <a:blip r:embed="rId2"/>
          <a:stretch>
            <a:fillRect/>
          </a:stretch>
        </p:blipFill>
        <p:spPr>
          <a:xfrm>
            <a:off x="11277600" y="5846618"/>
            <a:ext cx="914400" cy="914400"/>
          </a:xfrm>
          <a:prstGeom prst="rect">
            <a:avLst/>
          </a:prstGeom>
        </p:spPr>
      </p:pic>
      <p:sp>
        <p:nvSpPr>
          <p:cNvPr id="9" name="Title 1">
            <a:extLst>
              <a:ext uri="{FF2B5EF4-FFF2-40B4-BE49-F238E27FC236}">
                <a16:creationId xmlns:a16="http://schemas.microsoft.com/office/drawing/2014/main" id="{D9C5D973-665A-D25A-60D8-11E901E92EED}"/>
              </a:ext>
            </a:extLst>
          </p:cNvPr>
          <p:cNvSpPr>
            <a:spLocks noGrp="1"/>
          </p:cNvSpPr>
          <p:nvPr>
            <p:ph type="title"/>
          </p:nvPr>
        </p:nvSpPr>
        <p:spPr>
          <a:xfrm>
            <a:off x="576404" y="4680365"/>
            <a:ext cx="10515600" cy="650460"/>
          </a:xfrm>
        </p:spPr>
        <p:txBody>
          <a:bodyPr>
            <a:noAutofit/>
          </a:bodyPr>
          <a:lstStyle/>
          <a:p>
            <a:r>
              <a:rPr lang="es-ES" sz="3200" b="0" i="0" u="none" strike="noStrike" dirty="0">
                <a:solidFill>
                  <a:srgbClr val="003C6B"/>
                </a:solidFill>
                <a:effectLst/>
                <a:latin typeface="Grandview" panose="020B0502040204020203" pitchFamily="34" charset="0"/>
              </a:rPr>
              <a:t>Para más Información, visita nuestro Portal de Proveedores:</a:t>
            </a:r>
            <a:r>
              <a:rPr lang="es-ES" sz="3200" b="0" i="0" dirty="0">
                <a:solidFill>
                  <a:srgbClr val="003C6B"/>
                </a:solidFill>
                <a:effectLst/>
                <a:latin typeface="Grandview" panose="020B0502040204020203" pitchFamily="34" charset="0"/>
              </a:rPr>
              <a:t>​</a:t>
            </a:r>
            <a:endParaRPr lang="en-US" sz="3200" dirty="0"/>
          </a:p>
        </p:txBody>
      </p:sp>
      <p:sp>
        <p:nvSpPr>
          <p:cNvPr id="10" name="Text Placeholder 2">
            <a:extLst>
              <a:ext uri="{FF2B5EF4-FFF2-40B4-BE49-F238E27FC236}">
                <a16:creationId xmlns:a16="http://schemas.microsoft.com/office/drawing/2014/main" id="{1FEC91DF-D633-E798-6A3F-4C11200E19E1}"/>
              </a:ext>
            </a:extLst>
          </p:cNvPr>
          <p:cNvSpPr>
            <a:spLocks noGrp="1"/>
          </p:cNvSpPr>
          <p:nvPr>
            <p:ph type="body" idx="1"/>
          </p:nvPr>
        </p:nvSpPr>
        <p:spPr>
          <a:xfrm>
            <a:off x="576404" y="5648974"/>
            <a:ext cx="10515600" cy="395287"/>
          </a:xfrm>
        </p:spPr>
        <p:txBody>
          <a:bodyPr>
            <a:noAutofit/>
          </a:bodyPr>
          <a:lstStyle/>
          <a:p>
            <a:r>
              <a:rPr lang="hu-HU" sz="1400" b="1" dirty="0">
                <a:solidFill>
                  <a:schemeClr val="accent5"/>
                </a:solidFill>
                <a:hlinkClick r:id="rId3"/>
              </a:rPr>
              <a:t>https://www.jabil.com/about-us/supplier/supplier-collaboration.html</a:t>
            </a:r>
            <a:endParaRPr lang="hu-HU" sz="1400" b="1" dirty="0">
              <a:solidFill>
                <a:schemeClr val="accent5"/>
              </a:solidFill>
            </a:endParaRPr>
          </a:p>
        </p:txBody>
      </p:sp>
    </p:spTree>
    <p:extLst>
      <p:ext uri="{BB962C8B-B14F-4D97-AF65-F5344CB8AC3E}">
        <p14:creationId xmlns:p14="http://schemas.microsoft.com/office/powerpoint/2010/main" val="37540085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4B1A995-C521-DB1C-8B66-DFF687513DEC}"/>
              </a:ext>
            </a:extLst>
          </p:cNvPr>
          <p:cNvSpPr txBox="1"/>
          <p:nvPr/>
        </p:nvSpPr>
        <p:spPr>
          <a:xfrm>
            <a:off x="136237" y="632087"/>
            <a:ext cx="11919526" cy="6340197"/>
          </a:xfrm>
          <a:prstGeom prst="rect">
            <a:avLst/>
          </a:prstGeom>
          <a:noFill/>
        </p:spPr>
        <p:txBody>
          <a:bodyPr wrap="square" lIns="91440" tIns="45720" rIns="91440" bIns="45720" anchor="t">
            <a:spAutoFit/>
          </a:bodyPr>
          <a:lstStyle/>
          <a:p>
            <a:r>
              <a:rPr lang="es-MX" sz="1400" u="sng" noProof="1">
                <a:solidFill>
                  <a:srgbClr val="002060"/>
                </a:solidFill>
                <a:effectLst/>
                <a:ea typeface="Calibri" panose="020F0502020204030204" pitchFamily="34" charset="0"/>
              </a:rPr>
              <a:t>¿QUÉ SIGUE?</a:t>
            </a:r>
          </a:p>
          <a:p>
            <a:endParaRPr lang="es-MX" sz="1400" u="sng" noProof="1">
              <a:solidFill>
                <a:srgbClr val="002060"/>
              </a:solidFill>
              <a:ea typeface="Calibri" panose="020F0502020204030204" pitchFamily="34" charset="0"/>
            </a:endParaRPr>
          </a:p>
          <a:p>
            <a:pPr marL="285750" indent="-285750">
              <a:buFont typeface="Wingdings" panose="05000000000000000000" pitchFamily="2" charset="2"/>
              <a:buChar char="Ø"/>
            </a:pPr>
            <a:r>
              <a:rPr lang="es-MX" sz="1400" b="1" noProof="1">
                <a:ea typeface="Calibri" panose="020F0502020204030204" pitchFamily="34" charset="0"/>
              </a:rPr>
              <a:t>Después de la implementación, recibirás las siguientes notificaciones del sistema por correo electrónico:</a:t>
            </a:r>
            <a:endParaRPr lang="es-MX" sz="1400" b="1" noProof="1">
              <a:effectLst/>
              <a:ea typeface="Calibri" panose="020F0502020204030204" pitchFamily="34" charset="0"/>
            </a:endParaRPr>
          </a:p>
          <a:p>
            <a:endParaRPr lang="es-MX" sz="1400" u="none" strike="noStrike" noProof="1">
              <a:effectLst/>
              <a:ea typeface="Calibri" panose="020F0502020204030204" pitchFamily="34" charset="0"/>
            </a:endParaRPr>
          </a:p>
          <a:p>
            <a:pPr marL="742950" lvl="1" indent="-285750">
              <a:buFont typeface="Arial" panose="020B0604020202020204" pitchFamily="34" charset="0"/>
              <a:buChar char="•"/>
            </a:pPr>
            <a:r>
              <a:rPr lang="es-MX" sz="1400" b="1" noProof="1">
                <a:effectLst/>
                <a:ea typeface="Times New Roman" panose="02020603050405020304" pitchFamily="18" charset="0"/>
              </a:rPr>
              <a:t>New Discrete Purchase Order</a:t>
            </a:r>
            <a:r>
              <a:rPr lang="es-MX" sz="1400" noProof="1">
                <a:effectLst/>
                <a:ea typeface="Times New Roman" panose="02020603050405020304" pitchFamily="18" charset="0"/>
              </a:rPr>
              <a:t> </a:t>
            </a:r>
            <a:r>
              <a:rPr lang="es-MX" sz="1400" b="1" noProof="1">
                <a:effectLst/>
                <a:ea typeface="Times New Roman" panose="02020603050405020304" pitchFamily="18" charset="0"/>
              </a:rPr>
              <a:t>Alert</a:t>
            </a:r>
            <a:r>
              <a:rPr lang="es-MX" sz="1400" noProof="1">
                <a:effectLst/>
                <a:ea typeface="Times New Roman" panose="02020603050405020304" pitchFamily="18" charset="0"/>
              </a:rPr>
              <a:t>, esta alerta es automántica</a:t>
            </a:r>
            <a:r>
              <a:rPr lang="es-MX" sz="1400" noProof="1">
                <a:ea typeface="Times New Roman" panose="02020603050405020304" pitchFamily="18" charset="0"/>
              </a:rPr>
              <a:t> y</a:t>
            </a:r>
            <a:r>
              <a:rPr lang="es-MX" sz="1400" noProof="1">
                <a:effectLst/>
                <a:ea typeface="Times New Roman" panose="02020603050405020304" pitchFamily="18" charset="0"/>
              </a:rPr>
              <a:t> el Sistema enviará 2 veces al día, un resumen con las nuevas POs colocadas por el Comprador de Jabil. </a:t>
            </a:r>
          </a:p>
          <a:p>
            <a:pPr lvl="1"/>
            <a:r>
              <a:rPr lang="es-MX" sz="1400" noProof="1">
                <a:ea typeface="Times New Roman" panose="02020603050405020304" pitchFamily="18" charset="0"/>
              </a:rPr>
              <a:t>NOTA: Seguirás recibiendo la copia del PDF de la PO por correo electrónico por correo electrónico de parte del Comprador de Jabil. Podrás usar esta alerta para saber las nuevas POs abiertas y confirmar la fecha de entrega y cantidad. </a:t>
            </a:r>
            <a:endParaRPr lang="es-MX" sz="1400" noProof="1">
              <a:ea typeface="Calibri" panose="020F0502020204030204" pitchFamily="34" charset="0"/>
            </a:endParaRPr>
          </a:p>
          <a:p>
            <a:pPr marL="285750" indent="-285750">
              <a:buFont typeface="Wingdings" panose="05000000000000000000" pitchFamily="2" charset="2"/>
              <a:buChar char="Ø"/>
            </a:pPr>
            <a:r>
              <a:rPr lang="es-MX" sz="1400" noProof="1">
                <a:effectLst/>
                <a:ea typeface="Times New Roman" panose="02020603050405020304" pitchFamily="18" charset="0"/>
              </a:rPr>
              <a:t>Recibirás estas alertas adicionales una vez que el comprador libere el Forecast y el resumen de las POs abiertas:</a:t>
            </a:r>
          </a:p>
          <a:p>
            <a:pPr marL="742950" lvl="1" indent="-285750">
              <a:buFont typeface="Arial" panose="020B0604020202020204" pitchFamily="34" charset="0"/>
              <a:buChar char="•"/>
            </a:pPr>
            <a:r>
              <a:rPr lang="es-MX" sz="1400" b="1" noProof="1">
                <a:effectLst/>
                <a:ea typeface="Times New Roman" panose="02020603050405020304" pitchFamily="18" charset="0"/>
              </a:rPr>
              <a:t>Summary of Discrete Order Lines</a:t>
            </a:r>
            <a:endParaRPr lang="es-MX" sz="1400" noProof="1">
              <a:effectLst/>
              <a:ea typeface="Calibri" panose="020F0502020204030204" pitchFamily="34" charset="0"/>
            </a:endParaRPr>
          </a:p>
          <a:p>
            <a:pPr marL="742950" lvl="1" indent="-285750">
              <a:buFont typeface="Arial" panose="020B0604020202020204" pitchFamily="34" charset="0"/>
              <a:buChar char="•"/>
            </a:pPr>
            <a:r>
              <a:rPr lang="es-MX" sz="1400" b="1" noProof="1">
                <a:effectLst/>
                <a:ea typeface="Times New Roman" panose="02020603050405020304" pitchFamily="18" charset="0"/>
              </a:rPr>
              <a:t>New or Changed Forecast Alert DPO</a:t>
            </a:r>
            <a:r>
              <a:rPr lang="es-MX" sz="1400" noProof="1">
                <a:effectLst/>
                <a:ea typeface="Times New Roman" panose="02020603050405020304" pitchFamily="18" charset="0"/>
              </a:rPr>
              <a:t> (para POs Discretras) </a:t>
            </a:r>
            <a:r>
              <a:rPr lang="es-MX" sz="1400" u="sng" noProof="1">
                <a:effectLst/>
                <a:ea typeface="Times New Roman" panose="02020603050405020304" pitchFamily="18" charset="0"/>
              </a:rPr>
              <a:t>o</a:t>
            </a:r>
            <a:endParaRPr lang="es-MX" sz="1400" noProof="1">
              <a:effectLst/>
              <a:ea typeface="Calibri" panose="020F0502020204030204" pitchFamily="34" charset="0"/>
            </a:endParaRPr>
          </a:p>
          <a:p>
            <a:pPr marL="742950" lvl="1" indent="-285750">
              <a:buFont typeface="Arial" panose="020B0604020202020204" pitchFamily="34" charset="0"/>
              <a:buChar char="•"/>
            </a:pPr>
            <a:r>
              <a:rPr lang="es-MX" sz="1400" b="1" noProof="1">
                <a:effectLst/>
                <a:ea typeface="Times New Roman" panose="02020603050405020304" pitchFamily="18" charset="0"/>
              </a:rPr>
              <a:t>New or Changed Forecast Alert JIT</a:t>
            </a:r>
            <a:r>
              <a:rPr lang="es-MX" sz="1400" noProof="1">
                <a:effectLst/>
                <a:ea typeface="Times New Roman" panose="02020603050405020304" pitchFamily="18" charset="0"/>
              </a:rPr>
              <a:t>(Just in Time Schedule Agreement) basado en el modelo de Order Management</a:t>
            </a:r>
            <a:r>
              <a:rPr lang="es-MX" sz="1400" noProof="1">
                <a:ea typeface="Times New Roman" panose="02020603050405020304" pitchFamily="18" charset="0"/>
              </a:rPr>
              <a:t>.</a:t>
            </a:r>
          </a:p>
          <a:p>
            <a:pPr lvl="1"/>
            <a:endParaRPr lang="es-MX" sz="1400" u="none" strike="noStrike" noProof="1">
              <a:effectLst/>
              <a:ea typeface="Calibri" panose="020F0502020204030204" pitchFamily="34" charset="0"/>
            </a:endParaRPr>
          </a:p>
          <a:p>
            <a:r>
              <a:rPr lang="es-MX" sz="1400" u="sng" noProof="1">
                <a:solidFill>
                  <a:srgbClr val="002060"/>
                </a:solidFill>
                <a:effectLst/>
                <a:ea typeface="Calibri" panose="020F0502020204030204" pitchFamily="34" charset="0"/>
              </a:rPr>
              <a:t>SIGUIENTES PASOS:</a:t>
            </a:r>
            <a:endParaRPr lang="es-MX" sz="1400" noProof="1">
              <a:solidFill>
                <a:srgbClr val="002060"/>
              </a:solidFill>
              <a:ea typeface="Calibri" panose="020F0502020204030204" pitchFamily="34" charset="0"/>
            </a:endParaRPr>
          </a:p>
          <a:p>
            <a:endParaRPr lang="es-MX" sz="1400" noProof="1">
              <a:effectLst/>
              <a:ea typeface="Calibri" panose="020F0502020204030204" pitchFamily="34" charset="0"/>
            </a:endParaRPr>
          </a:p>
          <a:p>
            <a:pPr marL="285750" lvl="0" indent="-285750">
              <a:buFont typeface="Wingdings" panose="05000000000000000000" pitchFamily="2" charset="2"/>
              <a:buChar char="Ø"/>
            </a:pPr>
            <a:r>
              <a:rPr lang="es-MX" sz="1400" noProof="1">
                <a:effectLst/>
                <a:ea typeface="Times New Roman" panose="02020603050405020304" pitchFamily="18" charset="0"/>
              </a:rPr>
              <a:t>Por favor revisa las alertas y envíanos la confirmación de las POs usando el </a:t>
            </a:r>
            <a:r>
              <a:rPr lang="es-MX" sz="1400" u="sng" noProof="1">
                <a:effectLst/>
                <a:ea typeface="Times New Roman" panose="02020603050405020304" pitchFamily="18" charset="0"/>
              </a:rPr>
              <a:t>enlace WEB simplificado del Sistema o a través del archivo Adjunto de Excel. </a:t>
            </a:r>
          </a:p>
          <a:p>
            <a:pPr algn="ctr"/>
            <a:endParaRPr lang="es-MX" sz="1400" i="1" noProof="1">
              <a:solidFill>
                <a:srgbClr val="1F3864"/>
              </a:solidFill>
              <a:effectLst/>
              <a:highlight>
                <a:srgbClr val="FFFF00"/>
              </a:highlight>
              <a:ea typeface="Calibri" panose="020F0502020204030204" pitchFamily="34" charset="0"/>
            </a:endParaRPr>
          </a:p>
          <a:p>
            <a:pPr algn="ctr"/>
            <a:r>
              <a:rPr lang="es-MX" sz="1400" b="1" i="1" noProof="1">
                <a:solidFill>
                  <a:srgbClr val="1F3864"/>
                </a:solidFill>
                <a:effectLst/>
                <a:highlight>
                  <a:srgbClr val="FFFF00"/>
                </a:highlight>
                <a:ea typeface="Calibri" panose="020F0502020204030204" pitchFamily="34" charset="0"/>
              </a:rPr>
              <a:t>¡Te recomendamos utilizar el enlace WEB, ya que es más simple y fácil de usar!</a:t>
            </a:r>
            <a:r>
              <a:rPr lang="es-MX" sz="1400" b="1" i="1" noProof="1">
                <a:solidFill>
                  <a:srgbClr val="1F3864"/>
                </a:solidFill>
                <a:highlight>
                  <a:srgbClr val="FFFF00"/>
                </a:highlight>
                <a:ea typeface="Calibri" panose="020F0502020204030204" pitchFamily="34" charset="0"/>
              </a:rPr>
              <a:t> </a:t>
            </a:r>
            <a:endParaRPr lang="es-MX" sz="1400" i="1" noProof="1">
              <a:solidFill>
                <a:srgbClr val="1F3864"/>
              </a:solidFill>
              <a:effectLst/>
              <a:highlight>
                <a:srgbClr val="FFFF00"/>
              </a:highlight>
              <a:ea typeface="Times New Roman" panose="02020603050405020304" pitchFamily="18" charset="0"/>
            </a:endParaRPr>
          </a:p>
          <a:p>
            <a:pPr algn="ctr"/>
            <a:endParaRPr lang="es-MX" sz="1400" i="1" noProof="1">
              <a:solidFill>
                <a:srgbClr val="1F3864"/>
              </a:solidFill>
              <a:highlight>
                <a:srgbClr val="FFFF00"/>
              </a:highlight>
              <a:ea typeface="Times New Roman" panose="02020603050405020304" pitchFamily="18" charset="0"/>
            </a:endParaRPr>
          </a:p>
          <a:p>
            <a:pPr marL="285750" lvl="0" indent="-285750">
              <a:buFont typeface="Wingdings" panose="05000000000000000000" pitchFamily="2" charset="2"/>
              <a:buChar char="Ø"/>
            </a:pPr>
            <a:r>
              <a:rPr lang="es-MX" sz="1400" noProof="1">
                <a:ea typeface="Times New Roman" panose="02020603050405020304" pitchFamily="18" charset="0"/>
              </a:rPr>
              <a:t>Puedes responder directamente a la alerta “</a:t>
            </a:r>
            <a:r>
              <a:rPr lang="es-MX" sz="1400" b="1" noProof="1">
                <a:effectLst/>
                <a:ea typeface="Times New Roman" panose="02020603050405020304" pitchFamily="18" charset="0"/>
              </a:rPr>
              <a:t>New Discrete Purchase Order</a:t>
            </a:r>
            <a:r>
              <a:rPr lang="es-MX" sz="1400" noProof="1">
                <a:effectLst/>
                <a:ea typeface="Times New Roman" panose="02020603050405020304" pitchFamily="18" charset="0"/>
              </a:rPr>
              <a:t>” o esperar </a:t>
            </a:r>
            <a:r>
              <a:rPr lang="es-MX" sz="1400" noProof="1">
                <a:ea typeface="Times New Roman" panose="02020603050405020304" pitchFamily="18" charset="0"/>
              </a:rPr>
              <a:t>a que el Comprador libere la alerta “</a:t>
            </a:r>
            <a:r>
              <a:rPr lang="es-MX" sz="1400" b="1" noProof="1">
                <a:effectLst/>
                <a:ea typeface="Times New Roman" panose="02020603050405020304" pitchFamily="18" charset="0"/>
              </a:rPr>
              <a:t>Summary of Discrete Order Lines” </a:t>
            </a:r>
            <a:r>
              <a:rPr lang="es-MX" sz="1400" noProof="1">
                <a:effectLst/>
                <a:ea typeface="Times New Roman" panose="02020603050405020304" pitchFamily="18" charset="0"/>
              </a:rPr>
              <a:t>– misma que incluye todas las POs abiertas + las órdenes nuevas, y así podrás ver toda la Información completa en un solo resumen</a:t>
            </a:r>
            <a:r>
              <a:rPr lang="es-MX" sz="1400" noProof="1">
                <a:ea typeface="Times New Roman" panose="02020603050405020304" pitchFamily="18" charset="0"/>
              </a:rPr>
              <a:t>.</a:t>
            </a:r>
            <a:endParaRPr lang="es-MX" sz="1400" noProof="1">
              <a:effectLst/>
              <a:ea typeface="Calibri" panose="020F0502020204030204" pitchFamily="34" charset="0"/>
            </a:endParaRPr>
          </a:p>
          <a:p>
            <a:endParaRPr lang="es-MX" sz="1400" b="1" noProof="1">
              <a:solidFill>
                <a:srgbClr val="002060"/>
              </a:solidFill>
            </a:endParaRPr>
          </a:p>
          <a:p>
            <a:r>
              <a:rPr lang="es-MX" sz="1400" b="1" noProof="1">
                <a:solidFill>
                  <a:srgbClr val="002060"/>
                </a:solidFill>
              </a:rPr>
              <a:t>Haz clic en el enlace para ir al material de entrenamiento disponible</a:t>
            </a:r>
            <a:r>
              <a:rPr lang="es-MX" sz="1400" b="1" noProof="1"/>
              <a:t>: </a:t>
            </a:r>
            <a:r>
              <a:rPr lang="es-MX" sz="1400" b="1" noProof="1">
                <a:solidFill>
                  <a:schemeClr val="accent5"/>
                </a:solidFill>
                <a:hlinkClick r:id="rId2"/>
              </a:rPr>
              <a:t>https://www.jabil.com/about-us/supplier/supplier-collaboration.html</a:t>
            </a:r>
            <a:endParaRPr lang="es-MX" sz="1400" b="1" noProof="1">
              <a:solidFill>
                <a:schemeClr val="accent5"/>
              </a:solidFill>
            </a:endParaRPr>
          </a:p>
          <a:p>
            <a:endParaRPr lang="es-MX" sz="1400" b="1" noProof="1"/>
          </a:p>
          <a:p>
            <a:pPr marL="285750" lvl="0" indent="-285750">
              <a:buFont typeface="Wingdings" panose="05000000000000000000" pitchFamily="2" charset="2"/>
              <a:buChar char="Ø"/>
            </a:pPr>
            <a:endParaRPr lang="es-MX" sz="1400" noProof="1">
              <a:ea typeface="Calibri" panose="020F0502020204030204" pitchFamily="34" charset="0"/>
            </a:endParaRPr>
          </a:p>
          <a:p>
            <a:pPr marL="228600" indent="-228600">
              <a:buFont typeface="+mj-lt"/>
              <a:buAutoNum type="arabicPeriod"/>
            </a:pPr>
            <a:endParaRPr lang="es-MX" sz="1400" b="1" u="sng" noProof="1">
              <a:effectLst/>
              <a:highlight>
                <a:srgbClr val="FFFF00"/>
              </a:highlight>
              <a:ea typeface="Times New Roman" panose="02020603050405020304" pitchFamily="18" charset="0"/>
            </a:endParaRPr>
          </a:p>
          <a:p>
            <a:endParaRPr lang="es-MX" sz="1400" noProof="1">
              <a:effectLst/>
              <a:ea typeface="Calibri" panose="020F0502020204030204" pitchFamily="34" charset="0"/>
            </a:endParaRPr>
          </a:p>
        </p:txBody>
      </p:sp>
      <p:sp>
        <p:nvSpPr>
          <p:cNvPr id="7" name="Title 1">
            <a:extLst>
              <a:ext uri="{FF2B5EF4-FFF2-40B4-BE49-F238E27FC236}">
                <a16:creationId xmlns:a16="http://schemas.microsoft.com/office/drawing/2014/main" id="{9D6720D1-3CDC-8EA5-7B4A-E918832FF6C5}"/>
              </a:ext>
            </a:extLst>
          </p:cNvPr>
          <p:cNvSpPr>
            <a:spLocks noGrp="1"/>
          </p:cNvSpPr>
          <p:nvPr>
            <p:ph type="title"/>
          </p:nvPr>
        </p:nvSpPr>
        <p:spPr>
          <a:xfrm>
            <a:off x="0" y="-107065"/>
            <a:ext cx="11010900" cy="986828"/>
          </a:xfrm>
        </p:spPr>
        <p:txBody>
          <a:bodyPr/>
          <a:lstStyle/>
          <a:p>
            <a:r>
              <a:rPr lang="es-MX" dirty="0"/>
              <a:t>PASOS Y </a:t>
            </a:r>
            <a:r>
              <a:rPr lang="hu-HU" dirty="0"/>
              <a:t>TIPS</a:t>
            </a:r>
            <a:endParaRPr lang="en-US" dirty="0"/>
          </a:p>
        </p:txBody>
      </p:sp>
    </p:spTree>
    <p:extLst>
      <p:ext uri="{BB962C8B-B14F-4D97-AF65-F5344CB8AC3E}">
        <p14:creationId xmlns:p14="http://schemas.microsoft.com/office/powerpoint/2010/main" val="29097493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17EB16-9020-7020-BE9F-236F7B22110D}"/>
              </a:ext>
            </a:extLst>
          </p:cNvPr>
          <p:cNvSpPr>
            <a:spLocks noGrp="1"/>
          </p:cNvSpPr>
          <p:nvPr>
            <p:ph type="title"/>
          </p:nvPr>
        </p:nvSpPr>
        <p:spPr>
          <a:xfrm>
            <a:off x="0" y="-107065"/>
            <a:ext cx="11010900" cy="986828"/>
          </a:xfrm>
        </p:spPr>
        <p:txBody>
          <a:bodyPr/>
          <a:lstStyle/>
          <a:p>
            <a:r>
              <a:rPr lang="hu-HU" dirty="0"/>
              <a:t>PRIMEROS PASOS</a:t>
            </a:r>
            <a:r>
              <a:rPr lang="es-MX" dirty="0"/>
              <a:t> Y</a:t>
            </a:r>
            <a:r>
              <a:rPr lang="hu-HU" dirty="0"/>
              <a:t> TIPS</a:t>
            </a:r>
            <a:endParaRPr lang="en-US" dirty="0"/>
          </a:p>
        </p:txBody>
      </p:sp>
      <p:sp>
        <p:nvSpPr>
          <p:cNvPr id="3" name="TextBox 2">
            <a:extLst>
              <a:ext uri="{FF2B5EF4-FFF2-40B4-BE49-F238E27FC236}">
                <a16:creationId xmlns:a16="http://schemas.microsoft.com/office/drawing/2014/main" id="{75B81CF7-352C-BD34-7F9C-71AD464AD1AC}"/>
              </a:ext>
            </a:extLst>
          </p:cNvPr>
          <p:cNvSpPr txBox="1"/>
          <p:nvPr/>
        </p:nvSpPr>
        <p:spPr>
          <a:xfrm>
            <a:off x="309418" y="792153"/>
            <a:ext cx="11623049" cy="5708235"/>
          </a:xfrm>
          <a:prstGeom prst="rect">
            <a:avLst/>
          </a:prstGeom>
          <a:noFill/>
        </p:spPr>
        <p:txBody>
          <a:bodyPr wrap="square" rtlCol="0">
            <a:noAutofit/>
          </a:bodyPr>
          <a:lstStyle/>
          <a:p>
            <a:pPr marL="285750" indent="-285750">
              <a:buFont typeface="Wingdings" panose="05000000000000000000" pitchFamily="2" charset="2"/>
              <a:buChar char="Ø"/>
            </a:pPr>
            <a:r>
              <a:rPr lang="es-MX" sz="1500" b="1" u="sng" noProof="1">
                <a:latin typeface="+mj-lt"/>
                <a:ea typeface="Times New Roman" panose="02020603050405020304" pitchFamily="18" charset="0"/>
              </a:rPr>
              <a:t>¡La primera vez, todas tus órdenes de compra existentes tendrán el estado “NEW” o “OPEN”!</a:t>
            </a:r>
            <a:r>
              <a:rPr lang="es-MX" sz="1500" u="sng" noProof="1">
                <a:latin typeface="+mj-lt"/>
                <a:ea typeface="Times New Roman" panose="02020603050405020304" pitchFamily="18" charset="0"/>
              </a:rPr>
              <a:t> – </a:t>
            </a:r>
            <a:r>
              <a:rPr lang="es-MX" sz="1500" noProof="1">
                <a:latin typeface="+mj-lt"/>
                <a:ea typeface="Times New Roman" panose="02020603050405020304" pitchFamily="18" charset="0"/>
              </a:rPr>
              <a:t>Por favor revisa tus confirmaciones previas (fecha y cantidad) y reenvíalas a través de e2open usando el </a:t>
            </a:r>
            <a:r>
              <a:rPr lang="es-MX" sz="1500" u="sng" noProof="1">
                <a:latin typeface="+mj-lt"/>
                <a:ea typeface="Times New Roman" panose="02020603050405020304" pitchFamily="18" charset="0"/>
              </a:rPr>
              <a:t>enlace WEB</a:t>
            </a:r>
            <a:r>
              <a:rPr lang="es-MX" sz="1500" noProof="1">
                <a:latin typeface="+mj-lt"/>
                <a:ea typeface="Times New Roman" panose="02020603050405020304" pitchFamily="18" charset="0"/>
              </a:rPr>
              <a:t> o el archivo de Excel Adjunto.</a:t>
            </a:r>
          </a:p>
          <a:p>
            <a:pPr marL="285750" indent="-285750">
              <a:buFont typeface="Wingdings" panose="05000000000000000000" pitchFamily="2" charset="2"/>
              <a:buChar char="Ø"/>
            </a:pPr>
            <a:endParaRPr lang="es-MX" sz="1500" noProof="1">
              <a:latin typeface="+mj-lt"/>
              <a:ea typeface="Times New Roman" panose="02020603050405020304" pitchFamily="18" charset="0"/>
            </a:endParaRPr>
          </a:p>
          <a:p>
            <a:pPr marL="742950" lvl="1" indent="-285750">
              <a:buFont typeface="Arial" panose="020B0604020202020204" pitchFamily="34" charset="0"/>
              <a:buChar char="•"/>
            </a:pPr>
            <a:r>
              <a:rPr lang="es-MX" sz="1500" noProof="1">
                <a:effectLst/>
                <a:latin typeface="+mj-lt"/>
              </a:rPr>
              <a:t>En caso de que tengas alguna pregunta sobre los datos de confirmación proporcionados anteriormente, pónte en contacto con el comprador responsable de tu planta.</a:t>
            </a:r>
          </a:p>
          <a:p>
            <a:pPr marL="742950" lvl="1" indent="-285750">
              <a:buFont typeface="Arial" panose="020B0604020202020204" pitchFamily="34" charset="0"/>
              <a:buChar char="•"/>
            </a:pPr>
            <a:endParaRPr lang="es-MX" sz="1500" noProof="1">
              <a:effectLst/>
              <a:latin typeface="+mj-lt"/>
            </a:endParaRPr>
          </a:p>
          <a:p>
            <a:pPr marL="742950" lvl="1" indent="-285750">
              <a:buFont typeface="Arial" panose="020B0604020202020204" pitchFamily="34" charset="0"/>
              <a:buChar char="•"/>
            </a:pPr>
            <a:r>
              <a:rPr lang="es-MX" sz="1500" noProof="1">
                <a:effectLst/>
                <a:latin typeface="+mj-lt"/>
              </a:rPr>
              <a:t>En todas las comunicaciones futuras, verás el estado actualizado de la orden de compra y los datos de confirmación de la PO válidos en la alerta semanal</a:t>
            </a:r>
            <a:r>
              <a:rPr lang="es-MX" sz="1500" b="1" noProof="1">
                <a:effectLst/>
                <a:latin typeface="+mj-lt"/>
                <a:ea typeface="Calibri" panose="020F0502020204030204" pitchFamily="34" charset="0"/>
              </a:rPr>
              <a:t> “Summary of Discrete Order Lines”.</a:t>
            </a:r>
            <a:endParaRPr lang="es-MX" sz="1500" noProof="1">
              <a:effectLst/>
              <a:latin typeface="+mj-lt"/>
            </a:endParaRPr>
          </a:p>
          <a:p>
            <a:pPr marL="742950" lvl="1" indent="-285750">
              <a:buFont typeface="Arial" panose="020B0604020202020204" pitchFamily="34" charset="0"/>
              <a:buChar char="•"/>
            </a:pPr>
            <a:endParaRPr lang="es-MX" sz="1500" noProof="1">
              <a:effectLst/>
              <a:latin typeface="+mj-lt"/>
            </a:endParaRPr>
          </a:p>
          <a:p>
            <a:pPr marL="342900" indent="-342900">
              <a:buFont typeface="Wingdings" panose="05000000000000000000" pitchFamily="2" charset="2"/>
              <a:buChar char="Ø"/>
            </a:pPr>
            <a:r>
              <a:rPr lang="es-MX" sz="1500" noProof="1">
                <a:latin typeface="+mj-lt"/>
              </a:rPr>
              <a:t>Una vez que estás dentro de e2open – </a:t>
            </a:r>
            <a:r>
              <a:rPr lang="es-MX" sz="1500" b="1" noProof="1">
                <a:latin typeface="+mj-lt"/>
              </a:rPr>
              <a:t>recibirás alertas consolidadas para tu Código de Proveedor de las diferentes plantas de Jabil.</a:t>
            </a:r>
          </a:p>
          <a:p>
            <a:pPr marL="742950" lvl="1" indent="-285750">
              <a:buFont typeface="Arial" panose="020B0604020202020204" pitchFamily="34" charset="0"/>
              <a:buChar char="•"/>
            </a:pPr>
            <a:r>
              <a:rPr lang="es-MX" sz="1500" noProof="1">
                <a:effectLst/>
                <a:latin typeface="+mj-lt"/>
              </a:rPr>
              <a:t>Si diferentes plantas de Jabil utilizan el mismo código de proveedor, tus alertas se consolidarán en caso de que los compradores las publiquen dentro del mismo período de comunicación &gt; </a:t>
            </a:r>
            <a:r>
              <a:rPr lang="es-MX" sz="1500" b="1" noProof="1">
                <a:effectLst/>
                <a:latin typeface="+mj-lt"/>
              </a:rPr>
              <a:t>encontrarás más información en la siguiente diapositiva.</a:t>
            </a:r>
          </a:p>
          <a:p>
            <a:pPr marL="742950" lvl="1" indent="-285750">
              <a:buFont typeface="Arial" panose="020B0604020202020204" pitchFamily="34" charset="0"/>
              <a:buChar char="•"/>
            </a:pPr>
            <a:endParaRPr lang="es-MX" sz="1500" noProof="1">
              <a:latin typeface="+mj-lt"/>
            </a:endParaRPr>
          </a:p>
          <a:p>
            <a:pPr marL="285750" indent="-285750">
              <a:buFont typeface="Wingdings" panose="05000000000000000000" pitchFamily="2" charset="2"/>
              <a:buChar char="Ø"/>
            </a:pPr>
            <a:r>
              <a:rPr lang="es-MX" sz="1500" noProof="1">
                <a:latin typeface="+mj-lt"/>
              </a:rPr>
              <a:t>Después de enviar tu confirmación a través de la herramienta e2open, se </a:t>
            </a:r>
            <a:r>
              <a:rPr lang="es-MX" sz="1500" b="1" noProof="1">
                <a:latin typeface="+mj-lt"/>
              </a:rPr>
              <a:t>actualizará dicha confirmación directamente en nuestro Sistema ERP (SAP).</a:t>
            </a:r>
          </a:p>
          <a:p>
            <a:pPr marL="285750" indent="-285750">
              <a:buFont typeface="Wingdings" panose="05000000000000000000" pitchFamily="2" charset="2"/>
              <a:buChar char="Ø"/>
            </a:pPr>
            <a:endParaRPr lang="es-MX" sz="1500" b="1" noProof="1">
              <a:latin typeface="+mj-lt"/>
            </a:endParaRPr>
          </a:p>
          <a:p>
            <a:pPr marL="285750" indent="-285750">
              <a:buFont typeface="Wingdings" panose="05000000000000000000" pitchFamily="2" charset="2"/>
              <a:buChar char="Ø"/>
            </a:pPr>
            <a:r>
              <a:rPr lang="es-MX" sz="1500" b="1" noProof="1">
                <a:effectLst/>
                <a:latin typeface="+mj-lt"/>
              </a:rPr>
              <a:t>En caso </a:t>
            </a:r>
            <a:r>
              <a:rPr lang="es-MX" sz="1500" noProof="1">
                <a:effectLst/>
                <a:latin typeface="+mj-lt"/>
              </a:rPr>
              <a:t>de que recibas una notificación del sistema/mensaje de error de que </a:t>
            </a:r>
            <a:r>
              <a:rPr lang="es-MX" sz="1500" b="1" noProof="1">
                <a:effectLst/>
                <a:latin typeface="+mj-lt"/>
              </a:rPr>
              <a:t>tu respuesta no se procesó correctamente</a:t>
            </a:r>
            <a:r>
              <a:rPr lang="es-MX" sz="1500" noProof="1">
                <a:effectLst/>
                <a:latin typeface="+mj-lt"/>
              </a:rPr>
              <a:t>, y no está claro el motivo del problema - </a:t>
            </a:r>
            <a:r>
              <a:rPr lang="es-MX" sz="1500" b="1" noProof="1">
                <a:effectLst/>
                <a:latin typeface="+mj-lt"/>
              </a:rPr>
              <a:t>sigue nuestras instrucciones y comunícate de inmediato con tu comprador de Jabil.</a:t>
            </a:r>
          </a:p>
          <a:p>
            <a:endParaRPr lang="es-MX" sz="1500" b="1" noProof="1">
              <a:latin typeface="+mj-lt"/>
            </a:endParaRPr>
          </a:p>
          <a:p>
            <a:r>
              <a:rPr lang="es-MX" sz="1400" b="1" noProof="1">
                <a:solidFill>
                  <a:srgbClr val="002060"/>
                </a:solidFill>
                <a:latin typeface="+mj-lt"/>
              </a:rPr>
              <a:t>Haz clic en el enlace para ir al material de entrenamiento disponible</a:t>
            </a:r>
            <a:r>
              <a:rPr lang="es-MX" sz="1400" b="1" noProof="1">
                <a:latin typeface="+mj-lt"/>
              </a:rPr>
              <a:t>: </a:t>
            </a:r>
            <a:r>
              <a:rPr lang="es-MX" sz="1400" b="1" noProof="1">
                <a:solidFill>
                  <a:schemeClr val="accent5"/>
                </a:solidFill>
                <a:latin typeface="+mj-lt"/>
                <a:hlinkClick r:id="rId2"/>
              </a:rPr>
              <a:t>https://www.jabil.com/about-us/supplier/supplier-collaboration.html</a:t>
            </a:r>
            <a:endParaRPr lang="es-MX" sz="1400" b="1" noProof="1">
              <a:solidFill>
                <a:schemeClr val="accent5"/>
              </a:solidFill>
              <a:latin typeface="+mj-lt"/>
            </a:endParaRPr>
          </a:p>
          <a:p>
            <a:endParaRPr lang="es-MX" sz="1500" b="1" noProof="1">
              <a:latin typeface="+mj-lt"/>
            </a:endParaRPr>
          </a:p>
        </p:txBody>
      </p:sp>
      <p:pic>
        <p:nvPicPr>
          <p:cNvPr id="5" name="Picture 4">
            <a:extLst>
              <a:ext uri="{FF2B5EF4-FFF2-40B4-BE49-F238E27FC236}">
                <a16:creationId xmlns:a16="http://schemas.microsoft.com/office/drawing/2014/main" id="{001F9493-BFAD-B616-A491-509A39E22DE9}"/>
              </a:ext>
            </a:extLst>
          </p:cNvPr>
          <p:cNvPicPr>
            <a:picLocks noChangeAspect="1"/>
          </p:cNvPicPr>
          <p:nvPr/>
        </p:nvPicPr>
        <p:blipFill>
          <a:blip r:embed="rId3"/>
          <a:stretch>
            <a:fillRect/>
          </a:stretch>
        </p:blipFill>
        <p:spPr>
          <a:xfrm>
            <a:off x="11277600" y="0"/>
            <a:ext cx="914400" cy="914400"/>
          </a:xfrm>
          <a:prstGeom prst="rect">
            <a:avLst/>
          </a:prstGeom>
        </p:spPr>
      </p:pic>
    </p:spTree>
    <p:extLst>
      <p:ext uri="{BB962C8B-B14F-4D97-AF65-F5344CB8AC3E}">
        <p14:creationId xmlns:p14="http://schemas.microsoft.com/office/powerpoint/2010/main" val="42377184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71EF63F-EAB8-5B52-188B-FD70123D8B46}"/>
              </a:ext>
            </a:extLst>
          </p:cNvPr>
          <p:cNvSpPr>
            <a:spLocks noGrp="1"/>
          </p:cNvSpPr>
          <p:nvPr>
            <p:ph type="title"/>
          </p:nvPr>
        </p:nvSpPr>
        <p:spPr>
          <a:xfrm>
            <a:off x="0" y="-178608"/>
            <a:ext cx="11010900" cy="986828"/>
          </a:xfrm>
        </p:spPr>
        <p:txBody>
          <a:bodyPr/>
          <a:lstStyle/>
          <a:p>
            <a:r>
              <a:rPr lang="es-MX" dirty="0"/>
              <a:t>DETALLES DE LA COMUNICACIÓN</a:t>
            </a:r>
            <a:endParaRPr lang="en-US" dirty="0"/>
          </a:p>
        </p:txBody>
      </p:sp>
      <p:graphicFrame>
        <p:nvGraphicFramePr>
          <p:cNvPr id="5" name="Table 4">
            <a:extLst>
              <a:ext uri="{FF2B5EF4-FFF2-40B4-BE49-F238E27FC236}">
                <a16:creationId xmlns:a16="http://schemas.microsoft.com/office/drawing/2014/main" id="{B2F0409C-8246-E10B-B379-1CEF532C827A}"/>
              </a:ext>
            </a:extLst>
          </p:cNvPr>
          <p:cNvGraphicFramePr>
            <a:graphicFrameLocks noGrp="1"/>
          </p:cNvGraphicFramePr>
          <p:nvPr/>
        </p:nvGraphicFramePr>
        <p:xfrm>
          <a:off x="461818" y="1860782"/>
          <a:ext cx="10577696" cy="2609467"/>
        </p:xfrm>
        <a:graphic>
          <a:graphicData uri="http://schemas.openxmlformats.org/drawingml/2006/table">
            <a:tbl>
              <a:tblPr firstRow="1">
                <a:tableStyleId>{22838BEF-8BB2-4498-84A7-C5851F593DF1}</a:tableStyleId>
              </a:tblPr>
              <a:tblGrid>
                <a:gridCol w="2604655">
                  <a:extLst>
                    <a:ext uri="{9D8B030D-6E8A-4147-A177-3AD203B41FA5}">
                      <a16:colId xmlns:a16="http://schemas.microsoft.com/office/drawing/2014/main" val="4280525178"/>
                    </a:ext>
                  </a:extLst>
                </a:gridCol>
                <a:gridCol w="5054351">
                  <a:extLst>
                    <a:ext uri="{9D8B030D-6E8A-4147-A177-3AD203B41FA5}">
                      <a16:colId xmlns:a16="http://schemas.microsoft.com/office/drawing/2014/main" val="2585764355"/>
                    </a:ext>
                  </a:extLst>
                </a:gridCol>
                <a:gridCol w="2918690">
                  <a:extLst>
                    <a:ext uri="{9D8B030D-6E8A-4147-A177-3AD203B41FA5}">
                      <a16:colId xmlns:a16="http://schemas.microsoft.com/office/drawing/2014/main" val="568612201"/>
                    </a:ext>
                  </a:extLst>
                </a:gridCol>
              </a:tblGrid>
              <a:tr h="502704">
                <a:tc>
                  <a:txBody>
                    <a:bodyPr/>
                    <a:lstStyle/>
                    <a:p>
                      <a:pPr algn="ctr" fontAlgn="b"/>
                      <a:r>
                        <a:rPr lang="en-US" sz="1100" u="none" strike="noStrike" noProof="0">
                          <a:solidFill>
                            <a:schemeClr val="bg1"/>
                          </a:solidFill>
                          <a:effectLst/>
                          <a:latin typeface="+mn-lt"/>
                        </a:rPr>
                        <a:t>SYSTEM ALERTS</a:t>
                      </a:r>
                      <a:endParaRPr lang="en-US" sz="1100" b="0" i="0" u="none" strike="noStrike" noProof="0">
                        <a:solidFill>
                          <a:schemeClr val="bg1"/>
                        </a:solidFill>
                        <a:effectLst/>
                        <a:latin typeface="+mn-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75000"/>
                      </a:schemeClr>
                    </a:solidFill>
                  </a:tcPr>
                </a:tc>
                <a:tc>
                  <a:txBody>
                    <a:bodyPr/>
                    <a:lstStyle/>
                    <a:p>
                      <a:pPr algn="ctr"/>
                      <a:r>
                        <a:rPr lang="en-US" sz="1100" noProof="0" dirty="0">
                          <a:solidFill>
                            <a:schemeClr val="bg1"/>
                          </a:solidFill>
                        </a:rPr>
                        <a:t>SYSTEM COMMUNICATION PERIOD</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F0"/>
                    </a:solidFill>
                  </a:tcPr>
                </a:tc>
                <a:tc>
                  <a:txBody>
                    <a:bodyPr/>
                    <a:lstStyle/>
                    <a:p>
                      <a:pPr algn="ctr" fontAlgn="b"/>
                      <a:r>
                        <a:rPr lang="en-US" sz="1100" b="1" u="none" strike="noStrike" noProof="0">
                          <a:solidFill>
                            <a:schemeClr val="bg1"/>
                          </a:solidFill>
                          <a:effectLst/>
                          <a:latin typeface="+mn-lt"/>
                        </a:rPr>
                        <a:t>ALERT FREQUENCY AT SUPPLIER</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75000"/>
                      </a:schemeClr>
                    </a:solidFill>
                  </a:tcPr>
                </a:tc>
                <a:extLst>
                  <a:ext uri="{0D108BD9-81ED-4DB2-BD59-A6C34878D82A}">
                    <a16:rowId xmlns:a16="http://schemas.microsoft.com/office/drawing/2014/main" val="955203666"/>
                  </a:ext>
                </a:extLst>
              </a:tr>
              <a:tr h="571580">
                <a:tc>
                  <a:txBody>
                    <a:bodyPr/>
                    <a:lstStyle/>
                    <a:p>
                      <a:pPr algn="l" fontAlgn="b"/>
                      <a:r>
                        <a:rPr lang="en-US" sz="1100" u="none" strike="noStrike" noProof="0" dirty="0">
                          <a:solidFill>
                            <a:srgbClr val="002060"/>
                          </a:solidFill>
                          <a:effectLst/>
                          <a:latin typeface="+mn-lt"/>
                        </a:rPr>
                        <a:t>New or Changed Forecast Alert DPO (Discrete Purchase Order)</a:t>
                      </a:r>
                    </a:p>
                    <a:p>
                      <a:pPr algn="l" fontAlgn="b"/>
                      <a:endParaRPr lang="en-US" sz="1100" b="0" i="0" u="none" strike="noStrike" noProof="0" dirty="0">
                        <a:solidFill>
                          <a:srgbClr val="002060"/>
                        </a:solidFill>
                        <a:effectLst/>
                        <a:latin typeface="+mn-lt"/>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rowSpan="3">
                  <a:txBody>
                    <a:bodyPr/>
                    <a:lstStyle/>
                    <a:p>
                      <a:pPr algn="ctr" rtl="0" fontAlgn="base"/>
                      <a:r>
                        <a:rPr lang="es-ES" sz="1100" b="0" i="0" dirty="0">
                          <a:solidFill>
                            <a:srgbClr val="FFFFFF"/>
                          </a:solidFill>
                          <a:effectLst/>
                          <a:latin typeface="Grandview" panose="020B0502040204020203" pitchFamily="34" charset="0"/>
                        </a:rPr>
                        <a:t>El sistema libera esta alerta cada 6 horas (empezando a las 0:00:00 UTC) basado en la aprobación del comprador​</a:t>
                      </a:r>
                      <a:endParaRPr lang="es-ES" sz="1100" b="0" i="0" dirty="0">
                        <a:solidFill>
                          <a:srgbClr val="494949"/>
                        </a:solidFill>
                        <a:effectLs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F0"/>
                    </a:solidFill>
                  </a:tcPr>
                </a:tc>
                <a:tc rowSpan="3">
                  <a:txBody>
                    <a:bodyPr/>
                    <a:lstStyle/>
                    <a:p>
                      <a:pPr algn="ctr"/>
                      <a:r>
                        <a:rPr lang="es-ES" sz="1000" kern="1200" dirty="0">
                          <a:solidFill>
                            <a:schemeClr val="dk1"/>
                          </a:solidFill>
                          <a:latin typeface="+mn-lt"/>
                          <a:ea typeface="+mn-ea"/>
                          <a:cs typeface="+mn-cs"/>
                        </a:rPr>
                        <a:t>Puedes recibir esta alerta una vez a la semana, según la aprobación del comprador</a:t>
                      </a:r>
                      <a:endParaRPr lang="en-US" sz="1000" noProof="0" dirty="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563917217"/>
                  </a:ext>
                </a:extLst>
              </a:tr>
              <a:tr h="571580">
                <a:tc>
                  <a:txBody>
                    <a:bodyPr/>
                    <a:lstStyle/>
                    <a:p>
                      <a:pPr algn="l" fontAlgn="b"/>
                      <a:r>
                        <a:rPr lang="en-US" sz="1100" b="0" i="0" u="none" strike="noStrike" noProof="0" dirty="0">
                          <a:solidFill>
                            <a:srgbClr val="002060"/>
                          </a:solidFill>
                          <a:effectLst/>
                          <a:latin typeface="+mn-lt"/>
                        </a:rPr>
                        <a:t>New or Changed Forecast Alert JIT</a:t>
                      </a:r>
                    </a:p>
                    <a:p>
                      <a:pPr algn="l" fontAlgn="b"/>
                      <a:r>
                        <a:rPr lang="en-US" sz="1100" b="0" i="0" u="none" strike="noStrike" noProof="0" dirty="0">
                          <a:solidFill>
                            <a:srgbClr val="002060"/>
                          </a:solidFill>
                          <a:effectLst/>
                          <a:latin typeface="+mn-lt"/>
                        </a:rPr>
                        <a:t>(Just in Time Schedule Agreement)</a:t>
                      </a:r>
                    </a:p>
                    <a:p>
                      <a:pPr algn="l" fontAlgn="b"/>
                      <a:endParaRPr lang="en-US" sz="1100" b="0" i="0" u="none" strike="noStrike" noProof="0" dirty="0">
                        <a:solidFill>
                          <a:srgbClr val="002060"/>
                        </a:solidFill>
                        <a:effectLst/>
                        <a:latin typeface="+mn-lt"/>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203884742"/>
                  </a:ext>
                </a:extLst>
              </a:tr>
              <a:tr h="423927">
                <a:tc>
                  <a:txBody>
                    <a:bodyPr/>
                    <a:lstStyle/>
                    <a:p>
                      <a:pPr algn="l" fontAlgn="b"/>
                      <a:r>
                        <a:rPr lang="en-US" sz="1100" u="none" strike="noStrike" noProof="0" dirty="0">
                          <a:solidFill>
                            <a:srgbClr val="002060"/>
                          </a:solidFill>
                          <a:effectLst/>
                          <a:latin typeface="+mn-lt"/>
                        </a:rPr>
                        <a:t>Summary of Discrete Order Lines</a:t>
                      </a:r>
                    </a:p>
                    <a:p>
                      <a:pPr algn="l" fontAlgn="b"/>
                      <a:endParaRPr lang="en-US" sz="1100" b="0" i="0" u="none" strike="noStrike" noProof="0" dirty="0">
                        <a:solidFill>
                          <a:srgbClr val="002060"/>
                        </a:solidFill>
                        <a:effectLst/>
                        <a:latin typeface="+mn-lt"/>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pPr algn="ctr" fontAlgn="b"/>
                      <a:r>
                        <a:rPr lang="en-US" sz="1100" u="none" strike="noStrike" noProof="0" dirty="0">
                          <a:solidFill>
                            <a:schemeClr val="bg1"/>
                          </a:solidFill>
                          <a:effectLst/>
                          <a:latin typeface="+mn-lt"/>
                        </a:rPr>
                        <a:t>YES</a:t>
                      </a:r>
                      <a:endParaRPr lang="en-US" sz="1100" b="0" i="0" u="none" strike="noStrike" noProof="0" dirty="0">
                        <a:solidFill>
                          <a:schemeClr val="bg1"/>
                        </a:solidFill>
                        <a:effectLst/>
                        <a:latin typeface="+mn-lt"/>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F0"/>
                    </a:solidFill>
                  </a:tcPr>
                </a:tc>
                <a:tc vMerge="1">
                  <a:txBody>
                    <a:bodyPr/>
                    <a:lstStyle/>
                    <a:p>
                      <a:endParaRPr lang="en-US" sz="1000" dirty="0"/>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3973140307"/>
                  </a:ext>
                </a:extLst>
              </a:tr>
              <a:tr h="539676">
                <a:tc>
                  <a:txBody>
                    <a:bodyPr/>
                    <a:lstStyle/>
                    <a:p>
                      <a:pPr algn="l" fontAlgn="b"/>
                      <a:r>
                        <a:rPr lang="en-US" sz="1100" b="0" i="0" u="none" strike="noStrike" noProof="0" dirty="0">
                          <a:solidFill>
                            <a:srgbClr val="002060"/>
                          </a:solidFill>
                          <a:effectLst/>
                          <a:latin typeface="+mn-lt"/>
                        </a:rPr>
                        <a:t>New Discrete Purchase Order</a:t>
                      </a:r>
                    </a:p>
                    <a:p>
                      <a:pPr algn="l" fontAlgn="b"/>
                      <a:endParaRPr lang="en-US" sz="1100" b="0" i="0" u="none" strike="noStrike" noProof="0" dirty="0">
                        <a:solidFill>
                          <a:srgbClr val="002060"/>
                        </a:solidFill>
                        <a:effectLst/>
                        <a:latin typeface="+mn-lt"/>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100" b="0" i="0" kern="1200" dirty="0">
                          <a:solidFill>
                            <a:srgbClr val="FFFFFF"/>
                          </a:solidFill>
                          <a:effectLst/>
                          <a:latin typeface="Grandview" panose="020B0502040204020203" pitchFamily="34" charset="0"/>
                          <a:ea typeface="+mn-ea"/>
                          <a:cs typeface="+mn-cs"/>
                        </a:rPr>
                        <a:t>El Sistema libera esta alerta 2 veces al día 0:00 UTC y 12:00 UTC</a:t>
                      </a:r>
                      <a:endParaRPr lang="en-US" sz="1100" noProof="0" dirty="0">
                        <a:solidFill>
                          <a:schemeClr val="bg1"/>
                        </a:solidFill>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F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000" kern="1200" dirty="0">
                          <a:solidFill>
                            <a:schemeClr val="dk1"/>
                          </a:solidFill>
                          <a:latin typeface="+mn-lt"/>
                          <a:ea typeface="+mn-ea"/>
                          <a:cs typeface="+mn-cs"/>
                        </a:rPr>
                        <a:t>Recibirás esta alerta dos veces al día (solo si Jabil coloca una nueva orden de compra)</a:t>
                      </a:r>
                      <a:endParaRPr lang="en-US" sz="1000" kern="1200" noProof="0" dirty="0">
                        <a:solidFill>
                          <a:schemeClr val="dk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770733174"/>
                  </a:ext>
                </a:extLst>
              </a:tr>
            </a:tbl>
          </a:graphicData>
        </a:graphic>
      </p:graphicFrame>
      <p:sp>
        <p:nvSpPr>
          <p:cNvPr id="11" name="TextBox 10">
            <a:extLst>
              <a:ext uri="{FF2B5EF4-FFF2-40B4-BE49-F238E27FC236}">
                <a16:creationId xmlns:a16="http://schemas.microsoft.com/office/drawing/2014/main" id="{0DDA6BE2-CA55-AF81-C17C-D1799A1D5BBE}"/>
              </a:ext>
            </a:extLst>
          </p:cNvPr>
          <p:cNvSpPr txBox="1"/>
          <p:nvPr/>
        </p:nvSpPr>
        <p:spPr>
          <a:xfrm>
            <a:off x="2375328" y="5232535"/>
            <a:ext cx="7441343" cy="1055608"/>
          </a:xfrm>
          <a:prstGeom prst="round2DiagRect">
            <a:avLst/>
          </a:prstGeom>
        </p:spPr>
        <p:style>
          <a:lnRef idx="2">
            <a:schemeClr val="accent5"/>
          </a:lnRef>
          <a:fillRef idx="1">
            <a:schemeClr val="lt1"/>
          </a:fillRef>
          <a:effectRef idx="0">
            <a:schemeClr val="accent5"/>
          </a:effectRef>
          <a:fontRef idx="minor">
            <a:schemeClr val="dk1"/>
          </a:fontRef>
        </p:style>
        <p:txBody>
          <a:bodyPr wrap="square">
            <a:spAutoFit/>
          </a:bodyPr>
          <a:lstStyle/>
          <a:p>
            <a:r>
              <a:rPr lang="es-ES" sz="1400" b="0" i="0" u="none" strike="noStrike" dirty="0">
                <a:solidFill>
                  <a:srgbClr val="494949"/>
                </a:solidFill>
                <a:effectLst/>
                <a:latin typeface="+mj-lt"/>
              </a:rPr>
              <a:t>Dirección de correo electrónico del sistema</a:t>
            </a:r>
            <a:r>
              <a:rPr lang="en-US" sz="1400" b="0" i="0" u="none" strike="noStrike" dirty="0">
                <a:solidFill>
                  <a:srgbClr val="494949"/>
                </a:solidFill>
                <a:effectLst/>
                <a:latin typeface="+mj-lt"/>
              </a:rPr>
              <a:t>:</a:t>
            </a:r>
            <a:r>
              <a:rPr lang="en-US" sz="1400" b="1" i="0" dirty="0">
                <a:solidFill>
                  <a:srgbClr val="1F1F1F"/>
                </a:solidFill>
                <a:effectLst/>
                <a:latin typeface="+mj-lt"/>
                <a:hlinkClick r:id="rId2"/>
              </a:rPr>
              <a:t>mailer@services.e2open.com</a:t>
            </a:r>
            <a:r>
              <a:rPr lang="en-US" sz="1400" b="1" i="0" dirty="0">
                <a:solidFill>
                  <a:srgbClr val="1F1F1F"/>
                </a:solidFill>
                <a:effectLst/>
                <a:latin typeface="+mj-lt"/>
              </a:rPr>
              <a:t> &amp; </a:t>
            </a:r>
            <a:r>
              <a:rPr lang="en-US" sz="1400" b="1" i="0" dirty="0">
                <a:solidFill>
                  <a:srgbClr val="1F1F1F"/>
                </a:solidFill>
                <a:effectLst/>
                <a:latin typeface="+mj-lt"/>
                <a:hlinkClick r:id="rId3"/>
              </a:rPr>
              <a:t>donotreply@e2open.com</a:t>
            </a:r>
            <a:endParaRPr lang="en-US" sz="1400" b="1" i="0" dirty="0">
              <a:solidFill>
                <a:srgbClr val="1F1F1F"/>
              </a:solidFill>
              <a:effectLst/>
              <a:latin typeface="+mj-lt"/>
            </a:endParaRPr>
          </a:p>
          <a:p>
            <a:endParaRPr lang="en-US" sz="1400" b="1" i="0" dirty="0">
              <a:solidFill>
                <a:srgbClr val="5F6368"/>
              </a:solidFill>
              <a:effectLst/>
              <a:latin typeface="+mj-lt"/>
            </a:endParaRPr>
          </a:p>
          <a:p>
            <a:pPr algn="ctr"/>
            <a:r>
              <a:rPr lang="es-ES" sz="1400" b="1" i="0" u="none" strike="noStrike" dirty="0">
                <a:solidFill>
                  <a:srgbClr val="494949"/>
                </a:solidFill>
                <a:effectLst/>
                <a:latin typeface="+mj-lt"/>
              </a:rPr>
              <a:t>¡Asegúrate de no bloquear estas direcciones de correo!</a:t>
            </a:r>
            <a:r>
              <a:rPr lang="es-ES" sz="1400" b="0" i="0" dirty="0">
                <a:solidFill>
                  <a:srgbClr val="494949"/>
                </a:solidFill>
                <a:effectLst/>
                <a:latin typeface="+mj-lt"/>
              </a:rPr>
              <a:t>​</a:t>
            </a:r>
            <a:endParaRPr lang="en-US" sz="1400" dirty="0">
              <a:latin typeface="+mj-lt"/>
            </a:endParaRPr>
          </a:p>
        </p:txBody>
      </p:sp>
      <p:pic>
        <p:nvPicPr>
          <p:cNvPr id="2" name="Picture 1">
            <a:extLst>
              <a:ext uri="{FF2B5EF4-FFF2-40B4-BE49-F238E27FC236}">
                <a16:creationId xmlns:a16="http://schemas.microsoft.com/office/drawing/2014/main" id="{65A21431-F9AD-7D98-7B72-F7231A5382D1}"/>
              </a:ext>
            </a:extLst>
          </p:cNvPr>
          <p:cNvPicPr>
            <a:picLocks noChangeAspect="1"/>
          </p:cNvPicPr>
          <p:nvPr/>
        </p:nvPicPr>
        <p:blipFill>
          <a:blip r:embed="rId4"/>
          <a:stretch>
            <a:fillRect/>
          </a:stretch>
        </p:blipFill>
        <p:spPr>
          <a:xfrm>
            <a:off x="11277600" y="0"/>
            <a:ext cx="914400" cy="914400"/>
          </a:xfrm>
          <a:prstGeom prst="rect">
            <a:avLst/>
          </a:prstGeom>
        </p:spPr>
      </p:pic>
      <p:sp>
        <p:nvSpPr>
          <p:cNvPr id="6" name="TextBox 5">
            <a:extLst>
              <a:ext uri="{FF2B5EF4-FFF2-40B4-BE49-F238E27FC236}">
                <a16:creationId xmlns:a16="http://schemas.microsoft.com/office/drawing/2014/main" id="{E7745087-44D5-11B0-3004-F48EA56A3CD9}"/>
              </a:ext>
            </a:extLst>
          </p:cNvPr>
          <p:cNvSpPr txBox="1"/>
          <p:nvPr/>
        </p:nvSpPr>
        <p:spPr>
          <a:xfrm>
            <a:off x="444500" y="808220"/>
            <a:ext cx="10375402" cy="954107"/>
          </a:xfrm>
          <a:prstGeom prst="rect">
            <a:avLst/>
          </a:prstGeom>
          <a:noFill/>
        </p:spPr>
        <p:txBody>
          <a:bodyPr wrap="square">
            <a:spAutoFit/>
          </a:bodyPr>
          <a:lstStyle/>
          <a:p>
            <a:pPr algn="l" rtl="0" fontAlgn="base"/>
            <a:r>
              <a:rPr lang="es-ES" sz="1400" b="0" i="0" u="none" strike="noStrike" dirty="0">
                <a:solidFill>
                  <a:srgbClr val="494949"/>
                </a:solidFill>
                <a:effectLst/>
                <a:latin typeface="+mj-lt"/>
              </a:rPr>
              <a:t>Una vez que te hayas incorporado a e2open, recibirás a continuación alertas consolidadas para tu código de proveedor de diferentes plantas, según el período de comunicación y la frecuencia de alerta.</a:t>
            </a:r>
            <a:r>
              <a:rPr lang="en-US" sz="1400" b="0" i="0" dirty="0">
                <a:solidFill>
                  <a:srgbClr val="494949"/>
                </a:solidFill>
                <a:effectLst/>
                <a:latin typeface="+mj-lt"/>
              </a:rPr>
              <a:t>​</a:t>
            </a:r>
          </a:p>
          <a:p>
            <a:pPr algn="l" rtl="0" fontAlgn="base"/>
            <a:r>
              <a:rPr lang="en-US" sz="1400" b="0" i="0" dirty="0">
                <a:solidFill>
                  <a:srgbClr val="494949"/>
                </a:solidFill>
                <a:effectLst/>
                <a:latin typeface="+mj-lt"/>
              </a:rPr>
              <a:t>​</a:t>
            </a:r>
          </a:p>
          <a:p>
            <a:pPr algn="l" rtl="0" fontAlgn="base"/>
            <a:r>
              <a:rPr lang="en-US" sz="1400" b="1" i="0" u="sng" dirty="0">
                <a:solidFill>
                  <a:srgbClr val="002060"/>
                </a:solidFill>
                <a:effectLst/>
                <a:latin typeface="+mj-lt"/>
              </a:rPr>
              <a:t>Nota:</a:t>
            </a:r>
            <a:r>
              <a:rPr lang="en-US" sz="1400" b="1" i="0" u="none" strike="noStrike" dirty="0">
                <a:solidFill>
                  <a:srgbClr val="002060"/>
                </a:solidFill>
                <a:effectLst/>
                <a:latin typeface="+mj-lt"/>
              </a:rPr>
              <a:t> </a:t>
            </a:r>
            <a:r>
              <a:rPr lang="es-ES" sz="1400" b="0" i="0" u="none" strike="noStrike" dirty="0">
                <a:solidFill>
                  <a:srgbClr val="002060"/>
                </a:solidFill>
                <a:effectLst/>
                <a:latin typeface="+mj-lt"/>
              </a:rPr>
              <a:t>Las alertas incluirán solo aquellas órdenes de compra que no se incluyeron en la alerta de correo electrónico anterior.</a:t>
            </a:r>
            <a:r>
              <a:rPr lang="en-US" sz="1400" b="0" i="0" dirty="0">
                <a:solidFill>
                  <a:srgbClr val="002060"/>
                </a:solidFill>
                <a:effectLst/>
                <a:latin typeface="+mj-lt"/>
              </a:rPr>
              <a:t>​</a:t>
            </a:r>
            <a:endParaRPr lang="en-US" sz="1400" b="0" i="0" dirty="0">
              <a:solidFill>
                <a:srgbClr val="494949"/>
              </a:solidFill>
              <a:effectLst/>
              <a:latin typeface="+mj-lt"/>
            </a:endParaRPr>
          </a:p>
        </p:txBody>
      </p:sp>
    </p:spTree>
    <p:extLst>
      <p:ext uri="{BB962C8B-B14F-4D97-AF65-F5344CB8AC3E}">
        <p14:creationId xmlns:p14="http://schemas.microsoft.com/office/powerpoint/2010/main" val="37718023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EF8A92-8BC5-F97C-FAFC-FB4E65B7ACA8}"/>
              </a:ext>
            </a:extLst>
          </p:cNvPr>
          <p:cNvSpPr>
            <a:spLocks noGrp="1"/>
          </p:cNvSpPr>
          <p:nvPr>
            <p:ph type="title"/>
          </p:nvPr>
        </p:nvSpPr>
        <p:spPr>
          <a:xfrm>
            <a:off x="444500" y="103359"/>
            <a:ext cx="11573328" cy="1004970"/>
          </a:xfrm>
        </p:spPr>
        <p:txBody>
          <a:bodyPr>
            <a:normAutofit fontScale="90000"/>
          </a:bodyPr>
          <a:lstStyle/>
          <a:p>
            <a:r>
              <a:rPr lang="es-MX" dirty="0">
                <a:latin typeface="Grandview"/>
              </a:rPr>
              <a:t>DETALLES DE TUS OPCIONES DE COMUNICACIÓN DISPONIBLES</a:t>
            </a:r>
            <a:endParaRPr lang="en-US" dirty="0"/>
          </a:p>
        </p:txBody>
      </p:sp>
      <p:graphicFrame>
        <p:nvGraphicFramePr>
          <p:cNvPr id="3" name="Table 3">
            <a:extLst>
              <a:ext uri="{FF2B5EF4-FFF2-40B4-BE49-F238E27FC236}">
                <a16:creationId xmlns:a16="http://schemas.microsoft.com/office/drawing/2014/main" id="{75F5BED8-0A9A-99F7-5C0A-9AC7032A0DE6}"/>
              </a:ext>
            </a:extLst>
          </p:cNvPr>
          <p:cNvGraphicFramePr>
            <a:graphicFrameLocks noGrp="1"/>
          </p:cNvGraphicFramePr>
          <p:nvPr>
            <p:extLst>
              <p:ext uri="{D42A27DB-BD31-4B8C-83A1-F6EECF244321}">
                <p14:modId xmlns:p14="http://schemas.microsoft.com/office/powerpoint/2010/main" val="1637687723"/>
              </p:ext>
            </p:extLst>
          </p:nvPr>
        </p:nvGraphicFramePr>
        <p:xfrm>
          <a:off x="444501" y="942405"/>
          <a:ext cx="11010900" cy="5201920"/>
        </p:xfrm>
        <a:graphic>
          <a:graphicData uri="http://schemas.openxmlformats.org/drawingml/2006/table">
            <a:tbl>
              <a:tblPr firstRow="1">
                <a:tableStyleId>{5C22544A-7EE6-4342-B048-85BDC9FD1C3A}</a:tableStyleId>
              </a:tblPr>
              <a:tblGrid>
                <a:gridCol w="1656034">
                  <a:extLst>
                    <a:ext uri="{9D8B030D-6E8A-4147-A177-3AD203B41FA5}">
                      <a16:colId xmlns:a16="http://schemas.microsoft.com/office/drawing/2014/main" val="2713413474"/>
                    </a:ext>
                  </a:extLst>
                </a:gridCol>
                <a:gridCol w="4258440">
                  <a:extLst>
                    <a:ext uri="{9D8B030D-6E8A-4147-A177-3AD203B41FA5}">
                      <a16:colId xmlns:a16="http://schemas.microsoft.com/office/drawing/2014/main" val="3429384793"/>
                    </a:ext>
                  </a:extLst>
                </a:gridCol>
                <a:gridCol w="5096426">
                  <a:extLst>
                    <a:ext uri="{9D8B030D-6E8A-4147-A177-3AD203B41FA5}">
                      <a16:colId xmlns:a16="http://schemas.microsoft.com/office/drawing/2014/main" val="1909094378"/>
                    </a:ext>
                  </a:extLst>
                </a:gridCol>
              </a:tblGrid>
              <a:tr h="370840">
                <a:tc>
                  <a:txBody>
                    <a:bodyPr/>
                    <a:lstStyle/>
                    <a:p>
                      <a:pPr algn="ctr"/>
                      <a:r>
                        <a:rPr lang="en-US" noProof="0" dirty="0"/>
                        <a:t>DATOS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noProof="0" dirty="0"/>
                        <a:t>ENLACE WEB</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noProof="0" dirty="0"/>
                        <a:t>EXCEL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69621555"/>
                  </a:ext>
                </a:extLst>
              </a:tr>
              <a:tr h="370840">
                <a:tc>
                  <a:txBody>
                    <a:bodyPr/>
                    <a:lstStyle/>
                    <a:p>
                      <a:r>
                        <a:rPr lang="es-ES" sz="1200" noProof="0" dirty="0"/>
                        <a:t>Comprobación del estado de la PO</a:t>
                      </a:r>
                      <a:endParaRPr lang="en-US" sz="12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noProof="0" dirty="0"/>
                    </a:p>
                    <a:p>
                      <a:endParaRPr lang="en-US" noProof="0" dirty="0"/>
                    </a:p>
                    <a:p>
                      <a:endParaRPr lang="en-US" noProof="0" dirty="0"/>
                    </a:p>
                    <a:p>
                      <a:endParaRPr lang="en-US"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7040555"/>
                  </a:ext>
                </a:extLst>
              </a:tr>
              <a:tr h="370840">
                <a:tc>
                  <a:txBody>
                    <a:bodyPr/>
                    <a:lstStyle/>
                    <a:p>
                      <a:r>
                        <a:rPr lang="es-ES" sz="1200" noProof="0" dirty="0"/>
                        <a:t>Información de la Planta/Comprador de Jabil</a:t>
                      </a:r>
                      <a:endParaRPr lang="en-US" sz="12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noProof="0" dirty="0"/>
                    </a:p>
                    <a:p>
                      <a:endParaRPr lang="en-US" noProof="0" dirty="0"/>
                    </a:p>
                    <a:p>
                      <a:endParaRPr lang="en-US" noProof="0" dirty="0"/>
                    </a:p>
                    <a:p>
                      <a:endParaRPr lang="en-US"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32673652"/>
                  </a:ext>
                </a:extLst>
              </a:tr>
              <a:tr h="370840">
                <a:tc>
                  <a:txBody>
                    <a:bodyPr/>
                    <a:lstStyle/>
                    <a:p>
                      <a:r>
                        <a:rPr lang="es-MX" sz="1200" noProof="1"/>
                        <a:t>Comentario de Jabil</a:t>
                      </a:r>
                    </a:p>
                    <a:p>
                      <a:endParaRPr lang="es-MX" sz="1200" noProof="1"/>
                    </a:p>
                    <a:p>
                      <a:endParaRPr lang="hu-HU" sz="1200" noProof="0" dirty="0"/>
                    </a:p>
                    <a:p>
                      <a:endParaRPr lang="hu-HU" sz="1200" noProof="0" dirty="0"/>
                    </a:p>
                    <a:p>
                      <a:endParaRPr lang="en-US" sz="12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100" noProof="0" dirty="0"/>
                        <a:t>Click view to open and see</a:t>
                      </a:r>
                    </a:p>
                    <a:p>
                      <a:endParaRPr lang="en-US" noProof="0" dirty="0"/>
                    </a:p>
                    <a:p>
                      <a:endParaRPr lang="en-US" noProof="0" dirty="0"/>
                    </a:p>
                    <a:p>
                      <a:endParaRPr lang="en-US"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16969984"/>
                  </a:ext>
                </a:extLst>
              </a:tr>
              <a:tr h="370840">
                <a:tc>
                  <a:txBody>
                    <a:bodyPr/>
                    <a:lstStyle/>
                    <a:p>
                      <a:r>
                        <a:rPr lang="es-MX" sz="1200" noProof="1"/>
                        <a:t>Comentario del proveedor</a:t>
                      </a:r>
                    </a:p>
                    <a:p>
                      <a:endParaRPr lang="hu-HU" sz="1200" noProof="0" dirty="0"/>
                    </a:p>
                    <a:p>
                      <a:endParaRPr lang="hu-HU" sz="1200" noProof="0" dirty="0"/>
                    </a:p>
                    <a:p>
                      <a:endParaRPr lang="hu-HU" sz="1200" noProof="0" dirty="0"/>
                    </a:p>
                    <a:p>
                      <a:endParaRPr lang="hu-HU" sz="1200" noProof="0" dirty="0"/>
                    </a:p>
                    <a:p>
                      <a:endParaRPr lang="en-US" sz="12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100" noProof="0" dirty="0"/>
                        <a:t>Click create to add!</a:t>
                      </a:r>
                    </a:p>
                    <a:p>
                      <a:endParaRPr lang="en-US" noProof="0" dirty="0"/>
                    </a:p>
                    <a:p>
                      <a:endParaRPr lang="en-US"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noProof="0" dirty="0"/>
                    </a:p>
                    <a:p>
                      <a:endParaRPr lang="en-US" noProof="0" dirty="0"/>
                    </a:p>
                    <a:p>
                      <a:endParaRPr lang="en-US" noProof="0" dirty="0"/>
                    </a:p>
                    <a:p>
                      <a:endParaRPr lang="en-US"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09182616"/>
                  </a:ext>
                </a:extLst>
              </a:tr>
            </a:tbl>
          </a:graphicData>
        </a:graphic>
      </p:graphicFrame>
      <p:pic>
        <p:nvPicPr>
          <p:cNvPr id="9" name="Picture 8">
            <a:extLst>
              <a:ext uri="{FF2B5EF4-FFF2-40B4-BE49-F238E27FC236}">
                <a16:creationId xmlns:a16="http://schemas.microsoft.com/office/drawing/2014/main" id="{37E31667-D764-B47C-BBB7-5B451E5E128F}"/>
              </a:ext>
            </a:extLst>
          </p:cNvPr>
          <p:cNvPicPr>
            <a:picLocks noChangeAspect="1"/>
          </p:cNvPicPr>
          <p:nvPr/>
        </p:nvPicPr>
        <p:blipFill>
          <a:blip r:embed="rId2"/>
          <a:stretch>
            <a:fillRect/>
          </a:stretch>
        </p:blipFill>
        <p:spPr>
          <a:xfrm>
            <a:off x="7028872" y="1373570"/>
            <a:ext cx="3720812" cy="963557"/>
          </a:xfrm>
          <a:prstGeom prst="rect">
            <a:avLst/>
          </a:prstGeom>
        </p:spPr>
      </p:pic>
      <p:pic>
        <p:nvPicPr>
          <p:cNvPr id="11" name="Picture 10">
            <a:extLst>
              <a:ext uri="{FF2B5EF4-FFF2-40B4-BE49-F238E27FC236}">
                <a16:creationId xmlns:a16="http://schemas.microsoft.com/office/drawing/2014/main" id="{969BCD9A-0832-511F-811B-C6F9639524C4}"/>
              </a:ext>
            </a:extLst>
          </p:cNvPr>
          <p:cNvPicPr>
            <a:picLocks noChangeAspect="1"/>
          </p:cNvPicPr>
          <p:nvPr/>
        </p:nvPicPr>
        <p:blipFill>
          <a:blip r:embed="rId3"/>
          <a:stretch>
            <a:fillRect/>
          </a:stretch>
        </p:blipFill>
        <p:spPr>
          <a:xfrm>
            <a:off x="7153852" y="2628900"/>
            <a:ext cx="2724150" cy="990600"/>
          </a:xfrm>
          <a:prstGeom prst="rect">
            <a:avLst/>
          </a:prstGeom>
        </p:spPr>
      </p:pic>
      <p:pic>
        <p:nvPicPr>
          <p:cNvPr id="13" name="Picture 12">
            <a:extLst>
              <a:ext uri="{FF2B5EF4-FFF2-40B4-BE49-F238E27FC236}">
                <a16:creationId xmlns:a16="http://schemas.microsoft.com/office/drawing/2014/main" id="{D5652320-F99E-5FF3-4D27-0283B47C4FB6}"/>
              </a:ext>
            </a:extLst>
          </p:cNvPr>
          <p:cNvPicPr>
            <a:picLocks noChangeAspect="1"/>
          </p:cNvPicPr>
          <p:nvPr/>
        </p:nvPicPr>
        <p:blipFill>
          <a:blip r:embed="rId4"/>
          <a:stretch>
            <a:fillRect/>
          </a:stretch>
        </p:blipFill>
        <p:spPr>
          <a:xfrm>
            <a:off x="2237509" y="2617135"/>
            <a:ext cx="4054764" cy="855338"/>
          </a:xfrm>
          <a:prstGeom prst="rect">
            <a:avLst/>
          </a:prstGeom>
        </p:spPr>
      </p:pic>
      <p:pic>
        <p:nvPicPr>
          <p:cNvPr id="15" name="Picture 14">
            <a:extLst>
              <a:ext uri="{FF2B5EF4-FFF2-40B4-BE49-F238E27FC236}">
                <a16:creationId xmlns:a16="http://schemas.microsoft.com/office/drawing/2014/main" id="{43D12E10-C4B0-36C1-C084-4EC4B4C35802}"/>
              </a:ext>
            </a:extLst>
          </p:cNvPr>
          <p:cNvPicPr>
            <a:picLocks noChangeAspect="1"/>
          </p:cNvPicPr>
          <p:nvPr/>
        </p:nvPicPr>
        <p:blipFill>
          <a:blip r:embed="rId5"/>
          <a:stretch>
            <a:fillRect/>
          </a:stretch>
        </p:blipFill>
        <p:spPr>
          <a:xfrm>
            <a:off x="2660073" y="3919743"/>
            <a:ext cx="3371272" cy="906992"/>
          </a:xfrm>
          <a:prstGeom prst="rect">
            <a:avLst/>
          </a:prstGeom>
        </p:spPr>
      </p:pic>
      <p:sp>
        <p:nvSpPr>
          <p:cNvPr id="16" name="Rectangle 15">
            <a:extLst>
              <a:ext uri="{FF2B5EF4-FFF2-40B4-BE49-F238E27FC236}">
                <a16:creationId xmlns:a16="http://schemas.microsoft.com/office/drawing/2014/main" id="{FFD679A3-3446-5E78-E1DE-184CA35CA622}"/>
              </a:ext>
            </a:extLst>
          </p:cNvPr>
          <p:cNvSpPr/>
          <p:nvPr/>
        </p:nvSpPr>
        <p:spPr>
          <a:xfrm>
            <a:off x="3676073" y="4586591"/>
            <a:ext cx="591127" cy="221672"/>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2041AA-EF65-0DB3-46DD-183E1A136E98}"/>
              </a:ext>
            </a:extLst>
          </p:cNvPr>
          <p:cNvPicPr>
            <a:picLocks noChangeAspect="1"/>
          </p:cNvPicPr>
          <p:nvPr/>
        </p:nvPicPr>
        <p:blipFill>
          <a:blip r:embed="rId5"/>
          <a:stretch>
            <a:fillRect/>
          </a:stretch>
        </p:blipFill>
        <p:spPr>
          <a:xfrm>
            <a:off x="2647733" y="5189697"/>
            <a:ext cx="3401868" cy="915223"/>
          </a:xfrm>
          <a:prstGeom prst="rect">
            <a:avLst/>
          </a:prstGeom>
        </p:spPr>
      </p:pic>
      <p:sp>
        <p:nvSpPr>
          <p:cNvPr id="18" name="Rectangle 17">
            <a:extLst>
              <a:ext uri="{FF2B5EF4-FFF2-40B4-BE49-F238E27FC236}">
                <a16:creationId xmlns:a16="http://schemas.microsoft.com/office/drawing/2014/main" id="{0CAC19E1-21AA-D03E-921D-071E6B8FCEA2}"/>
              </a:ext>
            </a:extLst>
          </p:cNvPr>
          <p:cNvSpPr/>
          <p:nvPr/>
        </p:nvSpPr>
        <p:spPr>
          <a:xfrm>
            <a:off x="4770581" y="5554944"/>
            <a:ext cx="591127" cy="272739"/>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a:extLst>
              <a:ext uri="{FF2B5EF4-FFF2-40B4-BE49-F238E27FC236}">
                <a16:creationId xmlns:a16="http://schemas.microsoft.com/office/drawing/2014/main" id="{EAE42F9F-6DDA-08A6-6D1B-8A0F280334AB}"/>
              </a:ext>
            </a:extLst>
          </p:cNvPr>
          <p:cNvPicPr>
            <a:picLocks noChangeAspect="1"/>
          </p:cNvPicPr>
          <p:nvPr/>
        </p:nvPicPr>
        <p:blipFill>
          <a:blip r:embed="rId6"/>
          <a:stretch>
            <a:fillRect/>
          </a:stretch>
        </p:blipFill>
        <p:spPr>
          <a:xfrm>
            <a:off x="7274934" y="4920089"/>
            <a:ext cx="2305050" cy="923925"/>
          </a:xfrm>
          <a:prstGeom prst="rect">
            <a:avLst/>
          </a:prstGeom>
        </p:spPr>
      </p:pic>
      <p:pic>
        <p:nvPicPr>
          <p:cNvPr id="22" name="Picture 21">
            <a:extLst>
              <a:ext uri="{FF2B5EF4-FFF2-40B4-BE49-F238E27FC236}">
                <a16:creationId xmlns:a16="http://schemas.microsoft.com/office/drawing/2014/main" id="{0C237C9A-1FAA-0863-0CDB-2D57976D9A21}"/>
              </a:ext>
            </a:extLst>
          </p:cNvPr>
          <p:cNvPicPr>
            <a:picLocks noChangeAspect="1"/>
          </p:cNvPicPr>
          <p:nvPr/>
        </p:nvPicPr>
        <p:blipFill>
          <a:blip r:embed="rId6"/>
          <a:stretch>
            <a:fillRect/>
          </a:stretch>
        </p:blipFill>
        <p:spPr>
          <a:xfrm>
            <a:off x="7274934" y="3866547"/>
            <a:ext cx="2305050" cy="923925"/>
          </a:xfrm>
          <a:prstGeom prst="rect">
            <a:avLst/>
          </a:prstGeom>
        </p:spPr>
      </p:pic>
      <p:sp>
        <p:nvSpPr>
          <p:cNvPr id="23" name="Rectangle 22">
            <a:extLst>
              <a:ext uri="{FF2B5EF4-FFF2-40B4-BE49-F238E27FC236}">
                <a16:creationId xmlns:a16="http://schemas.microsoft.com/office/drawing/2014/main" id="{71D3BF10-DB30-1E48-A77B-C2B989521591}"/>
              </a:ext>
            </a:extLst>
          </p:cNvPr>
          <p:cNvSpPr/>
          <p:nvPr/>
        </p:nvSpPr>
        <p:spPr>
          <a:xfrm>
            <a:off x="7291746" y="3980964"/>
            <a:ext cx="1093212" cy="809507"/>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A90C9880-D875-1FC7-818A-FD847207A1E9}"/>
              </a:ext>
            </a:extLst>
          </p:cNvPr>
          <p:cNvSpPr/>
          <p:nvPr/>
        </p:nvSpPr>
        <p:spPr>
          <a:xfrm>
            <a:off x="8414110" y="5000371"/>
            <a:ext cx="1093212" cy="809507"/>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25">
            <a:extLst>
              <a:ext uri="{FF2B5EF4-FFF2-40B4-BE49-F238E27FC236}">
                <a16:creationId xmlns:a16="http://schemas.microsoft.com/office/drawing/2014/main" id="{41903675-3D89-0CC7-8A52-0B16B01D8B3C}"/>
              </a:ext>
            </a:extLst>
          </p:cNvPr>
          <p:cNvPicPr>
            <a:picLocks noChangeAspect="1"/>
          </p:cNvPicPr>
          <p:nvPr/>
        </p:nvPicPr>
        <p:blipFill>
          <a:blip r:embed="rId7"/>
          <a:stretch>
            <a:fillRect/>
          </a:stretch>
        </p:blipFill>
        <p:spPr>
          <a:xfrm>
            <a:off x="2309091" y="1419293"/>
            <a:ext cx="3911600" cy="973502"/>
          </a:xfrm>
          <a:prstGeom prst="rect">
            <a:avLst/>
          </a:prstGeom>
        </p:spPr>
      </p:pic>
      <p:sp>
        <p:nvSpPr>
          <p:cNvPr id="27" name="Rectangle: Rounded Corners 26">
            <a:extLst>
              <a:ext uri="{FF2B5EF4-FFF2-40B4-BE49-F238E27FC236}">
                <a16:creationId xmlns:a16="http://schemas.microsoft.com/office/drawing/2014/main" id="{238AEA4D-8B96-F246-AF0F-A5F9C03305DA}"/>
              </a:ext>
            </a:extLst>
          </p:cNvPr>
          <p:cNvSpPr/>
          <p:nvPr/>
        </p:nvSpPr>
        <p:spPr>
          <a:xfrm>
            <a:off x="4165600" y="1653309"/>
            <a:ext cx="604981" cy="739486"/>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Rounded Corners 27">
            <a:extLst>
              <a:ext uri="{FF2B5EF4-FFF2-40B4-BE49-F238E27FC236}">
                <a16:creationId xmlns:a16="http://schemas.microsoft.com/office/drawing/2014/main" id="{FEBC425D-4411-E732-5C31-7BE49EEEB515}"/>
              </a:ext>
            </a:extLst>
          </p:cNvPr>
          <p:cNvSpPr/>
          <p:nvPr/>
        </p:nvSpPr>
        <p:spPr>
          <a:xfrm>
            <a:off x="5426364" y="1652031"/>
            <a:ext cx="794327" cy="739486"/>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a:extLst>
              <a:ext uri="{FF2B5EF4-FFF2-40B4-BE49-F238E27FC236}">
                <a16:creationId xmlns:a16="http://schemas.microsoft.com/office/drawing/2014/main" id="{4A90DC8F-0423-A9A3-7ACC-61645E13DBFD}"/>
              </a:ext>
            </a:extLst>
          </p:cNvPr>
          <p:cNvSpPr/>
          <p:nvPr/>
        </p:nvSpPr>
        <p:spPr>
          <a:xfrm>
            <a:off x="3163592" y="974670"/>
            <a:ext cx="277091" cy="257208"/>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dirty="0"/>
              <a:t>1</a:t>
            </a:r>
            <a:endParaRPr lang="en-US" dirty="0"/>
          </a:p>
        </p:txBody>
      </p:sp>
      <p:sp>
        <p:nvSpPr>
          <p:cNvPr id="5" name="Oval 4">
            <a:extLst>
              <a:ext uri="{FF2B5EF4-FFF2-40B4-BE49-F238E27FC236}">
                <a16:creationId xmlns:a16="http://schemas.microsoft.com/office/drawing/2014/main" id="{AE4010C0-B60C-FC01-DD41-2AB51715E20C}"/>
              </a:ext>
            </a:extLst>
          </p:cNvPr>
          <p:cNvSpPr/>
          <p:nvPr/>
        </p:nvSpPr>
        <p:spPr>
          <a:xfrm>
            <a:off x="8197275" y="992839"/>
            <a:ext cx="277091" cy="257208"/>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dirty="0"/>
              <a:t>2</a:t>
            </a:r>
            <a:endParaRPr lang="en-US" dirty="0"/>
          </a:p>
        </p:txBody>
      </p:sp>
    </p:spTree>
    <p:extLst>
      <p:ext uri="{BB962C8B-B14F-4D97-AF65-F5344CB8AC3E}">
        <p14:creationId xmlns:p14="http://schemas.microsoft.com/office/powerpoint/2010/main" val="34513526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D67FBE4-6641-54DE-AF37-DF2E3AA14926}"/>
              </a:ext>
            </a:extLst>
          </p:cNvPr>
          <p:cNvSpPr>
            <a:spLocks noGrp="1"/>
          </p:cNvSpPr>
          <p:nvPr>
            <p:ph type="body" idx="1"/>
          </p:nvPr>
        </p:nvSpPr>
        <p:spPr/>
        <p:txBody>
          <a:bodyPr/>
          <a:lstStyle/>
          <a:p>
            <a:r>
              <a:rPr lang="hu-HU" dirty="0"/>
              <a:t>Supplier Order Collaboration</a:t>
            </a:r>
          </a:p>
          <a:p>
            <a:r>
              <a:rPr lang="es-ES" dirty="0">
                <a:solidFill>
                  <a:schemeClr val="accent1"/>
                </a:solidFill>
              </a:rPr>
              <a:t>NOTIFICACIÓN DE ENLACE WEB POR CORREO ELECTRÓNICO</a:t>
            </a:r>
            <a:endParaRPr lang="en-US" sz="1100" dirty="0">
              <a:latin typeface="Grandview" panose="020B0502040204020203" pitchFamily="34" charset="0"/>
            </a:endParaRPr>
          </a:p>
        </p:txBody>
      </p:sp>
      <p:pic>
        <p:nvPicPr>
          <p:cNvPr id="16" name="Picture Placeholder 15">
            <a:extLst>
              <a:ext uri="{FF2B5EF4-FFF2-40B4-BE49-F238E27FC236}">
                <a16:creationId xmlns:a16="http://schemas.microsoft.com/office/drawing/2014/main" id="{64DC4159-8C37-8C2A-BBED-F907561C5499}"/>
              </a:ext>
            </a:extLst>
          </p:cNvPr>
          <p:cNvPicPr>
            <a:picLocks noGrp="1" noChangeAspect="1"/>
          </p:cNvPicPr>
          <p:nvPr>
            <p:ph type="pic" sz="quarter" idx="10"/>
          </p:nvPr>
        </p:nvPicPr>
        <p:blipFill>
          <a:blip r:embed="rId2"/>
          <a:srcRect t="5" b="5"/>
          <a:stretch/>
        </p:blipFill>
        <p:spPr>
          <a:xfrm>
            <a:off x="0" y="0"/>
            <a:ext cx="12192000" cy="4184650"/>
          </a:xfrm>
        </p:spPr>
      </p:pic>
      <p:sp>
        <p:nvSpPr>
          <p:cNvPr id="7" name="Title 6">
            <a:extLst>
              <a:ext uri="{FF2B5EF4-FFF2-40B4-BE49-F238E27FC236}">
                <a16:creationId xmlns:a16="http://schemas.microsoft.com/office/drawing/2014/main" id="{494553AE-7CEB-E889-9C03-AF2832B6357D}"/>
              </a:ext>
            </a:extLst>
          </p:cNvPr>
          <p:cNvSpPr>
            <a:spLocks noGrp="1"/>
          </p:cNvSpPr>
          <p:nvPr>
            <p:ph type="title"/>
          </p:nvPr>
        </p:nvSpPr>
        <p:spPr/>
        <p:txBody>
          <a:bodyPr>
            <a:normAutofit fontScale="90000"/>
          </a:bodyPr>
          <a:lstStyle/>
          <a:p>
            <a:r>
              <a:rPr lang="en-US" dirty="0">
                <a:latin typeface="Grandview" panose="020B0502040204020203" pitchFamily="34" charset="0"/>
              </a:rPr>
              <a:t>PROVEEDORES Email-based</a:t>
            </a:r>
            <a:br>
              <a:rPr lang="en-US" dirty="0">
                <a:latin typeface="Grandview" panose="020B0502040204020203" pitchFamily="34" charset="0"/>
              </a:rPr>
            </a:br>
            <a:endParaRPr lang="en-US" dirty="0"/>
          </a:p>
        </p:txBody>
      </p:sp>
      <p:sp>
        <p:nvSpPr>
          <p:cNvPr id="18" name="TextBox 17">
            <a:extLst>
              <a:ext uri="{FF2B5EF4-FFF2-40B4-BE49-F238E27FC236}">
                <a16:creationId xmlns:a16="http://schemas.microsoft.com/office/drawing/2014/main" id="{CBF33D1D-56B6-FCB2-369A-0E17418B03E4}"/>
              </a:ext>
            </a:extLst>
          </p:cNvPr>
          <p:cNvSpPr txBox="1"/>
          <p:nvPr/>
        </p:nvSpPr>
        <p:spPr>
          <a:xfrm>
            <a:off x="0" y="-494128"/>
            <a:ext cx="12191999" cy="494127"/>
          </a:xfrm>
          <a:prstGeom prst="rect">
            <a:avLst/>
          </a:prstGeom>
          <a:noFill/>
        </p:spPr>
        <p:txBody>
          <a:bodyPr wrap="square" lIns="0" tIns="0" rIns="0" bIns="182880" rtlCol="0" anchor="t">
            <a:noAutofit/>
          </a:bodyPr>
          <a:lstStyle/>
          <a:p>
            <a:r>
              <a:rPr lang="en-US" dirty="0"/>
              <a:t>Keyword(s): Business Deal</a:t>
            </a:r>
          </a:p>
        </p:txBody>
      </p:sp>
      <p:pic>
        <p:nvPicPr>
          <p:cNvPr id="3" name="Picture 2">
            <a:extLst>
              <a:ext uri="{FF2B5EF4-FFF2-40B4-BE49-F238E27FC236}">
                <a16:creationId xmlns:a16="http://schemas.microsoft.com/office/drawing/2014/main" id="{E26F4A61-8676-EBED-FDEB-67C384F1A92E}"/>
              </a:ext>
            </a:extLst>
          </p:cNvPr>
          <p:cNvPicPr>
            <a:picLocks noChangeAspect="1"/>
          </p:cNvPicPr>
          <p:nvPr/>
        </p:nvPicPr>
        <p:blipFill>
          <a:blip r:embed="rId3"/>
          <a:stretch>
            <a:fillRect/>
          </a:stretch>
        </p:blipFill>
        <p:spPr>
          <a:xfrm>
            <a:off x="11159053" y="4184244"/>
            <a:ext cx="914400" cy="914400"/>
          </a:xfrm>
          <a:prstGeom prst="rect">
            <a:avLst/>
          </a:prstGeom>
        </p:spPr>
      </p:pic>
    </p:spTree>
    <p:extLst>
      <p:ext uri="{BB962C8B-B14F-4D97-AF65-F5344CB8AC3E}">
        <p14:creationId xmlns:p14="http://schemas.microsoft.com/office/powerpoint/2010/main" val="24425386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21958FE0-E3E6-C173-3463-E6E94168C5FD}"/>
              </a:ext>
            </a:extLst>
          </p:cNvPr>
          <p:cNvPicPr>
            <a:picLocks noChangeAspect="1"/>
          </p:cNvPicPr>
          <p:nvPr/>
        </p:nvPicPr>
        <p:blipFill>
          <a:blip r:embed="rId2"/>
          <a:stretch>
            <a:fillRect/>
          </a:stretch>
        </p:blipFill>
        <p:spPr>
          <a:xfrm>
            <a:off x="-1" y="4583812"/>
            <a:ext cx="12192000" cy="1076330"/>
          </a:xfrm>
          <a:prstGeom prst="rect">
            <a:avLst/>
          </a:prstGeom>
        </p:spPr>
      </p:pic>
      <p:sp>
        <p:nvSpPr>
          <p:cNvPr id="3" name="Title 2">
            <a:extLst>
              <a:ext uri="{FF2B5EF4-FFF2-40B4-BE49-F238E27FC236}">
                <a16:creationId xmlns:a16="http://schemas.microsoft.com/office/drawing/2014/main" id="{B53344A3-4256-A02D-410E-831D656E33F4}"/>
              </a:ext>
            </a:extLst>
          </p:cNvPr>
          <p:cNvSpPr>
            <a:spLocks noGrp="1"/>
          </p:cNvSpPr>
          <p:nvPr>
            <p:ph type="title"/>
          </p:nvPr>
        </p:nvSpPr>
        <p:spPr/>
        <p:txBody>
          <a:bodyPr>
            <a:normAutofit fontScale="90000"/>
          </a:bodyPr>
          <a:lstStyle/>
          <a:p>
            <a:r>
              <a:rPr lang="hu-HU" dirty="0"/>
              <a:t>RESPUESTA DEL PROVEEDOR</a:t>
            </a:r>
            <a:r>
              <a:rPr lang="en-US" dirty="0"/>
              <a:t>|</a:t>
            </a:r>
            <a:r>
              <a:rPr lang="hu-HU" dirty="0"/>
              <a:t> ACKNOWLEDGE</a:t>
            </a:r>
            <a:r>
              <a:rPr lang="en-US" dirty="0"/>
              <a:t> | </a:t>
            </a:r>
            <a:r>
              <a:rPr lang="hu-HU" dirty="0"/>
              <a:t>ENLACE WEB</a:t>
            </a:r>
            <a:endParaRPr lang="en-US" dirty="0"/>
          </a:p>
        </p:txBody>
      </p:sp>
      <p:sp>
        <p:nvSpPr>
          <p:cNvPr id="6" name="TextBox 5">
            <a:extLst>
              <a:ext uri="{FF2B5EF4-FFF2-40B4-BE49-F238E27FC236}">
                <a16:creationId xmlns:a16="http://schemas.microsoft.com/office/drawing/2014/main" id="{1B8AD2D4-6FD3-F8BC-76CE-9AC0BDBFAAA1}"/>
              </a:ext>
            </a:extLst>
          </p:cNvPr>
          <p:cNvSpPr txBox="1"/>
          <p:nvPr/>
        </p:nvSpPr>
        <p:spPr>
          <a:xfrm>
            <a:off x="173736" y="864804"/>
            <a:ext cx="11103864" cy="3039130"/>
          </a:xfrm>
          <a:prstGeom prst="round2DiagRect">
            <a:avLst/>
          </a:prstGeom>
        </p:spPr>
        <p:style>
          <a:lnRef idx="2">
            <a:schemeClr val="accent5"/>
          </a:lnRef>
          <a:fillRef idx="1">
            <a:schemeClr val="lt1"/>
          </a:fillRef>
          <a:effectRef idx="0">
            <a:schemeClr val="accent5"/>
          </a:effectRef>
          <a:fontRef idx="minor">
            <a:schemeClr val="dk1"/>
          </a:fontRef>
        </p:style>
        <p:txBody>
          <a:bodyPr wrap="square" lIns="91440" tIns="45720" rIns="91440" bIns="45720" anchor="t">
            <a:spAutoFit/>
          </a:bodyPr>
          <a:lstStyle/>
          <a:p>
            <a:r>
              <a:rPr lang="es-ES" sz="1150" b="0" i="0" u="none" strike="noStrike" dirty="0">
                <a:solidFill>
                  <a:srgbClr val="002060"/>
                </a:solidFill>
                <a:effectLst/>
                <a:latin typeface="+mj-lt"/>
              </a:rPr>
              <a:t>Se requiere tu confirmación sobre </a:t>
            </a:r>
            <a:r>
              <a:rPr lang="es-ES" sz="1150" b="1" i="0" u="none" strike="noStrike" dirty="0">
                <a:solidFill>
                  <a:srgbClr val="002060"/>
                </a:solidFill>
                <a:effectLst/>
                <a:latin typeface="+mj-lt"/>
              </a:rPr>
              <a:t>cada PO y Schedule Line donde el estatus es </a:t>
            </a:r>
            <a:r>
              <a:rPr lang="es-ES" sz="1150" b="1" i="0" u="sng" dirty="0">
                <a:solidFill>
                  <a:srgbClr val="002060"/>
                </a:solidFill>
                <a:effectLst/>
                <a:latin typeface="+mj-lt"/>
              </a:rPr>
              <a:t>NEW</a:t>
            </a:r>
            <a:r>
              <a:rPr lang="es-ES" sz="1150" b="1" i="0" u="none" strike="noStrike" dirty="0">
                <a:solidFill>
                  <a:srgbClr val="002060"/>
                </a:solidFill>
                <a:effectLst/>
                <a:latin typeface="+mj-lt"/>
              </a:rPr>
              <a:t> (Recientemente colocado, aún no aceptado) o </a:t>
            </a:r>
            <a:r>
              <a:rPr lang="es-ES" sz="1150" b="1" i="0" u="sng" dirty="0">
                <a:solidFill>
                  <a:srgbClr val="002060"/>
                </a:solidFill>
                <a:effectLst/>
                <a:latin typeface="+mj-lt"/>
              </a:rPr>
              <a:t>OPEN (cuando Jabil </a:t>
            </a:r>
            <a:r>
              <a:rPr lang="es-ES" sz="1150" b="1" i="0" u="sng" dirty="0" err="1">
                <a:solidFill>
                  <a:srgbClr val="002060"/>
                </a:solidFill>
                <a:effectLst/>
                <a:latin typeface="+mj-lt"/>
              </a:rPr>
              <a:t>realize</a:t>
            </a:r>
            <a:r>
              <a:rPr lang="es-ES" sz="1150" b="1" i="0" u="sng" dirty="0">
                <a:solidFill>
                  <a:srgbClr val="002060"/>
                </a:solidFill>
                <a:effectLst/>
                <a:latin typeface="+mj-lt"/>
              </a:rPr>
              <a:t> un cambio en la PO)</a:t>
            </a:r>
            <a:r>
              <a:rPr lang="es-ES" sz="1150" b="1" i="0" u="none" strike="noStrike" dirty="0">
                <a:solidFill>
                  <a:srgbClr val="002060"/>
                </a:solidFill>
                <a:effectLst/>
                <a:latin typeface="+mj-lt"/>
              </a:rPr>
              <a:t> (1)</a:t>
            </a:r>
            <a:r>
              <a:rPr lang="es-ES" sz="1150" b="0" i="0" dirty="0">
                <a:solidFill>
                  <a:srgbClr val="002060"/>
                </a:solidFill>
                <a:effectLst/>
                <a:latin typeface="+mj-lt"/>
              </a:rPr>
              <a:t>​</a:t>
            </a:r>
          </a:p>
          <a:p>
            <a:pPr marL="342900" indent="-342900">
              <a:buFont typeface="Wingdings" panose="05000000000000000000" pitchFamily="2" charset="2"/>
              <a:buChar char="Ø"/>
            </a:pPr>
            <a:endParaRPr lang="en-US" sz="1150" i="0" u="sng" dirty="0">
              <a:solidFill>
                <a:schemeClr val="tx1"/>
              </a:solidFill>
              <a:effectLst/>
              <a:latin typeface="+mj-lt"/>
            </a:endParaRPr>
          </a:p>
          <a:p>
            <a:pPr marL="342900" indent="-342900">
              <a:buFont typeface="Wingdings" panose="05000000000000000000" pitchFamily="2" charset="2"/>
              <a:buChar char="Ø"/>
            </a:pPr>
            <a:r>
              <a:rPr lang="en-US" sz="1150" i="0" u="sng" dirty="0">
                <a:solidFill>
                  <a:schemeClr val="tx1"/>
                </a:solidFill>
                <a:effectLst/>
                <a:latin typeface="+mj-lt"/>
              </a:rPr>
              <a:t>Promise qty</a:t>
            </a:r>
            <a:r>
              <a:rPr lang="en-US" sz="1150" i="0" dirty="0">
                <a:solidFill>
                  <a:schemeClr val="tx1"/>
                </a:solidFill>
                <a:effectLst/>
                <a:latin typeface="+mj-lt"/>
              </a:rPr>
              <a:t> y </a:t>
            </a:r>
            <a:r>
              <a:rPr lang="en-US" sz="1150" i="0" u="sng" dirty="0">
                <a:solidFill>
                  <a:schemeClr val="tx1"/>
                </a:solidFill>
                <a:effectLst/>
                <a:latin typeface="+mj-lt"/>
              </a:rPr>
              <a:t>Confirmation date</a:t>
            </a:r>
            <a:r>
              <a:rPr lang="en-US" sz="1150" i="0" dirty="0">
                <a:solidFill>
                  <a:schemeClr val="tx1"/>
                </a:solidFill>
                <a:effectLst/>
                <a:latin typeface="+mj-lt"/>
              </a:rPr>
              <a:t> </a:t>
            </a:r>
            <a:r>
              <a:rPr lang="es-ES" sz="1150" dirty="0">
                <a:solidFill>
                  <a:schemeClr val="tx1"/>
                </a:solidFill>
                <a:latin typeface="+mj-lt"/>
              </a:rPr>
              <a:t>son campos previamente llenados que se pueden actualizar según sea necesario.</a:t>
            </a:r>
          </a:p>
          <a:p>
            <a:pPr marL="342900" indent="-342900">
              <a:buFont typeface="Wingdings" panose="05000000000000000000" pitchFamily="2" charset="2"/>
              <a:buChar char="Ø"/>
            </a:pPr>
            <a:endParaRPr lang="en-US" sz="1150" i="0" dirty="0">
              <a:solidFill>
                <a:schemeClr val="tx1"/>
              </a:solidFill>
              <a:effectLst/>
              <a:latin typeface="+mj-lt"/>
            </a:endParaRPr>
          </a:p>
          <a:p>
            <a:pPr marL="342900" indent="-342900">
              <a:buFont typeface="Wingdings" panose="05000000000000000000" pitchFamily="2" charset="2"/>
              <a:buChar char="Ø"/>
            </a:pPr>
            <a:r>
              <a:rPr lang="en-US" sz="1150" i="0" dirty="0" err="1">
                <a:solidFill>
                  <a:schemeClr val="tx1"/>
                </a:solidFill>
                <a:effectLst/>
                <a:latin typeface="+mj-lt"/>
              </a:rPr>
              <a:t>Asegúrate</a:t>
            </a:r>
            <a:r>
              <a:rPr lang="en-US" sz="1150" i="0" dirty="0">
                <a:solidFill>
                  <a:schemeClr val="tx1"/>
                </a:solidFill>
                <a:effectLst/>
                <a:latin typeface="+mj-lt"/>
              </a:rPr>
              <a:t> que la </a:t>
            </a:r>
            <a:r>
              <a:rPr lang="en-US" sz="1150" i="0" dirty="0" err="1">
                <a:solidFill>
                  <a:schemeClr val="tx1"/>
                </a:solidFill>
                <a:effectLst/>
                <a:latin typeface="+mj-lt"/>
              </a:rPr>
              <a:t>cantidad</a:t>
            </a:r>
            <a:r>
              <a:rPr lang="en-US" sz="1150" i="0" dirty="0">
                <a:solidFill>
                  <a:schemeClr val="tx1"/>
                </a:solidFill>
                <a:effectLst/>
                <a:latin typeface="+mj-lt"/>
              </a:rPr>
              <a:t> </a:t>
            </a:r>
            <a:r>
              <a:rPr lang="en-US" sz="1150" i="0" dirty="0" err="1">
                <a:solidFill>
                  <a:schemeClr val="tx1"/>
                </a:solidFill>
                <a:effectLst/>
                <a:latin typeface="+mj-lt"/>
              </a:rPr>
              <a:t>confirmada</a:t>
            </a:r>
            <a:r>
              <a:rPr lang="en-US" sz="1150" i="0" dirty="0">
                <a:solidFill>
                  <a:schemeClr val="tx1"/>
                </a:solidFill>
                <a:effectLst/>
                <a:latin typeface="+mj-lt"/>
              </a:rPr>
              <a:t> </a:t>
            </a:r>
            <a:r>
              <a:rPr lang="en-US" sz="1150" i="0" dirty="0" err="1">
                <a:solidFill>
                  <a:schemeClr val="tx1"/>
                </a:solidFill>
                <a:effectLst/>
                <a:latin typeface="+mj-lt"/>
              </a:rPr>
              <a:t>en</a:t>
            </a:r>
            <a:r>
              <a:rPr lang="en-US" sz="1150" i="0" dirty="0">
                <a:solidFill>
                  <a:schemeClr val="tx1"/>
                </a:solidFill>
                <a:effectLst/>
                <a:latin typeface="+mj-lt"/>
              </a:rPr>
              <a:t> </a:t>
            </a:r>
            <a:r>
              <a:rPr lang="en-US" sz="1150" b="1" i="0" dirty="0">
                <a:solidFill>
                  <a:schemeClr val="tx1"/>
                </a:solidFill>
                <a:effectLst/>
                <a:latin typeface="+mj-lt"/>
              </a:rPr>
              <a:t>Promise qty (2) = Open qty (3) </a:t>
            </a:r>
            <a:r>
              <a:rPr lang="en-US" sz="1150" i="0" dirty="0">
                <a:solidFill>
                  <a:schemeClr val="tx1"/>
                </a:solidFill>
                <a:effectLst/>
                <a:latin typeface="+mj-lt"/>
              </a:rPr>
              <a:t>(</a:t>
            </a:r>
            <a:r>
              <a:rPr lang="en-US" sz="1150" i="0" dirty="0" err="1">
                <a:solidFill>
                  <a:schemeClr val="tx1"/>
                </a:solidFill>
                <a:effectLst/>
                <a:latin typeface="+mj-lt"/>
              </a:rPr>
              <a:t>una</a:t>
            </a:r>
            <a:r>
              <a:rPr lang="en-US" sz="1150" i="0" dirty="0">
                <a:solidFill>
                  <a:schemeClr val="tx1"/>
                </a:solidFill>
                <a:effectLst/>
                <a:latin typeface="+mj-lt"/>
              </a:rPr>
              <a:t> </a:t>
            </a:r>
            <a:r>
              <a:rPr lang="en-US" sz="1150" dirty="0" err="1">
                <a:solidFill>
                  <a:schemeClr val="tx1"/>
                </a:solidFill>
                <a:latin typeface="+mj-lt"/>
              </a:rPr>
              <a:t>m</a:t>
            </a:r>
            <a:r>
              <a:rPr lang="en-US" sz="1150" i="0" dirty="0" err="1">
                <a:solidFill>
                  <a:schemeClr val="tx1"/>
                </a:solidFill>
                <a:effectLst/>
                <a:latin typeface="+mj-lt"/>
              </a:rPr>
              <a:t>enor</a:t>
            </a:r>
            <a:r>
              <a:rPr lang="en-US" sz="1150" i="0" dirty="0">
                <a:solidFill>
                  <a:schemeClr val="tx1"/>
                </a:solidFill>
                <a:effectLst/>
                <a:latin typeface="+mj-lt"/>
              </a:rPr>
              <a:t> </a:t>
            </a:r>
            <a:r>
              <a:rPr lang="en-US" sz="1150" i="0" dirty="0" err="1">
                <a:solidFill>
                  <a:schemeClr val="tx1"/>
                </a:solidFill>
                <a:effectLst/>
                <a:latin typeface="+mj-lt"/>
              </a:rPr>
              <a:t>cantidad</a:t>
            </a:r>
            <a:r>
              <a:rPr lang="en-US" sz="1150" i="0" dirty="0">
                <a:solidFill>
                  <a:schemeClr val="tx1"/>
                </a:solidFill>
                <a:effectLst/>
                <a:latin typeface="+mj-lt"/>
              </a:rPr>
              <a:t> </a:t>
            </a:r>
            <a:r>
              <a:rPr lang="en-US" sz="1150" i="0" dirty="0" err="1">
                <a:solidFill>
                  <a:schemeClr val="tx1"/>
                </a:solidFill>
                <a:effectLst/>
                <a:latin typeface="+mj-lt"/>
              </a:rPr>
              <a:t>está</a:t>
            </a:r>
            <a:r>
              <a:rPr lang="en-US" sz="1150" i="0" dirty="0">
                <a:solidFill>
                  <a:schemeClr val="tx1"/>
                </a:solidFill>
                <a:effectLst/>
                <a:latin typeface="+mj-lt"/>
              </a:rPr>
              <a:t> </a:t>
            </a:r>
            <a:r>
              <a:rPr lang="en-US" sz="1150" i="0" dirty="0" err="1">
                <a:solidFill>
                  <a:schemeClr val="tx1"/>
                </a:solidFill>
                <a:effectLst/>
                <a:latin typeface="+mj-lt"/>
              </a:rPr>
              <a:t>permitida</a:t>
            </a:r>
            <a:r>
              <a:rPr lang="en-US" sz="1150" i="0" dirty="0">
                <a:solidFill>
                  <a:schemeClr val="tx1"/>
                </a:solidFill>
                <a:effectLst/>
                <a:latin typeface="+mj-lt"/>
              </a:rPr>
              <a:t> </a:t>
            </a:r>
            <a:r>
              <a:rPr lang="en-US" sz="1150" i="0" dirty="0" err="1">
                <a:solidFill>
                  <a:schemeClr val="tx1"/>
                </a:solidFill>
                <a:effectLst/>
                <a:latin typeface="+mj-lt"/>
              </a:rPr>
              <a:t>pero</a:t>
            </a:r>
            <a:r>
              <a:rPr lang="en-US" sz="1150" i="0" dirty="0">
                <a:solidFill>
                  <a:schemeClr val="tx1"/>
                </a:solidFill>
                <a:effectLst/>
                <a:latin typeface="+mj-lt"/>
              </a:rPr>
              <a:t> no mayor)</a:t>
            </a:r>
          </a:p>
          <a:p>
            <a:pPr marL="342900" indent="-342900">
              <a:buFont typeface="Wingdings" panose="05000000000000000000" pitchFamily="2" charset="2"/>
              <a:buChar char="Ø"/>
            </a:pPr>
            <a:endParaRPr lang="en-US" sz="1150" i="0" dirty="0">
              <a:solidFill>
                <a:schemeClr val="tx1"/>
              </a:solidFill>
              <a:effectLst/>
              <a:latin typeface="+mj-lt"/>
            </a:endParaRPr>
          </a:p>
          <a:p>
            <a:pPr marL="342900" indent="-342900">
              <a:buFont typeface="Wingdings" panose="05000000000000000000" pitchFamily="2" charset="2"/>
              <a:buChar char="Ø"/>
            </a:pPr>
            <a:r>
              <a:rPr lang="en-US" sz="1150" i="0" u="sng" dirty="0">
                <a:solidFill>
                  <a:schemeClr val="tx1"/>
                </a:solidFill>
                <a:effectLst/>
                <a:latin typeface="+mj-lt"/>
              </a:rPr>
              <a:t>Arrival Date</a:t>
            </a:r>
            <a:r>
              <a:rPr lang="en-US" sz="1150" b="1" u="sng" dirty="0">
                <a:solidFill>
                  <a:schemeClr val="tx1"/>
                </a:solidFill>
                <a:latin typeface="+mj-lt"/>
              </a:rPr>
              <a:t>(4</a:t>
            </a:r>
            <a:r>
              <a:rPr lang="en-US" sz="1150" b="1" i="0" u="sng" dirty="0">
                <a:solidFill>
                  <a:schemeClr val="tx1"/>
                </a:solidFill>
                <a:effectLst/>
                <a:latin typeface="+mj-lt"/>
              </a:rPr>
              <a:t>)</a:t>
            </a:r>
            <a:r>
              <a:rPr lang="en-US" sz="1150" i="0" dirty="0">
                <a:solidFill>
                  <a:schemeClr val="tx1"/>
                </a:solidFill>
                <a:effectLst/>
                <a:latin typeface="+mj-lt"/>
              </a:rPr>
              <a:t>: </a:t>
            </a:r>
            <a:r>
              <a:rPr lang="en-US" sz="1150" dirty="0">
                <a:solidFill>
                  <a:schemeClr val="tx1"/>
                </a:solidFill>
                <a:latin typeface="+mj-lt"/>
              </a:rPr>
              <a:t>Si no </a:t>
            </a:r>
            <a:r>
              <a:rPr lang="en-US" sz="1150" dirty="0" err="1">
                <a:solidFill>
                  <a:schemeClr val="tx1"/>
                </a:solidFill>
                <a:latin typeface="+mj-lt"/>
              </a:rPr>
              <a:t>puedes</a:t>
            </a:r>
            <a:r>
              <a:rPr lang="en-US" sz="1150" dirty="0">
                <a:solidFill>
                  <a:schemeClr val="tx1"/>
                </a:solidFill>
                <a:latin typeface="+mj-lt"/>
              </a:rPr>
              <a:t> </a:t>
            </a:r>
            <a:r>
              <a:rPr lang="en-US" sz="1150" dirty="0" err="1">
                <a:solidFill>
                  <a:schemeClr val="tx1"/>
                </a:solidFill>
                <a:latin typeface="+mj-lt"/>
              </a:rPr>
              <a:t>confirmar</a:t>
            </a:r>
            <a:r>
              <a:rPr lang="en-US" sz="1150" dirty="0">
                <a:solidFill>
                  <a:schemeClr val="tx1"/>
                </a:solidFill>
                <a:latin typeface="+mj-lt"/>
              </a:rPr>
              <a:t> </a:t>
            </a:r>
            <a:r>
              <a:rPr lang="en-US" sz="1150" dirty="0" err="1">
                <a:solidFill>
                  <a:schemeClr val="tx1"/>
                </a:solidFill>
                <a:latin typeface="+mj-lt"/>
              </a:rPr>
              <a:t>esta</a:t>
            </a:r>
            <a:r>
              <a:rPr lang="en-US" sz="1150" dirty="0">
                <a:solidFill>
                  <a:schemeClr val="tx1"/>
                </a:solidFill>
                <a:latin typeface="+mj-lt"/>
              </a:rPr>
              <a:t> </a:t>
            </a:r>
            <a:r>
              <a:rPr lang="en-US" sz="1150" dirty="0" err="1">
                <a:solidFill>
                  <a:schemeClr val="tx1"/>
                </a:solidFill>
                <a:latin typeface="+mj-lt"/>
              </a:rPr>
              <a:t>fecha</a:t>
            </a:r>
            <a:r>
              <a:rPr lang="en-US" sz="1150" dirty="0">
                <a:solidFill>
                  <a:schemeClr val="tx1"/>
                </a:solidFill>
                <a:latin typeface="+mj-lt"/>
              </a:rPr>
              <a:t> </a:t>
            </a:r>
            <a:r>
              <a:rPr lang="en-US" sz="1150" i="0" dirty="0">
                <a:solidFill>
                  <a:schemeClr val="tx1"/>
                </a:solidFill>
                <a:effectLst/>
                <a:latin typeface="+mj-lt"/>
              </a:rPr>
              <a:t>(</a:t>
            </a:r>
            <a:r>
              <a:rPr lang="en-US" sz="1150" i="0" dirty="0" err="1">
                <a:solidFill>
                  <a:schemeClr val="tx1"/>
                </a:solidFill>
                <a:effectLst/>
                <a:latin typeface="+mj-lt"/>
              </a:rPr>
              <a:t>fecha</a:t>
            </a:r>
            <a:r>
              <a:rPr lang="en-US" sz="1150" i="0" dirty="0">
                <a:solidFill>
                  <a:schemeClr val="tx1"/>
                </a:solidFill>
                <a:effectLst/>
                <a:latin typeface="+mj-lt"/>
              </a:rPr>
              <a:t> de </a:t>
            </a:r>
            <a:r>
              <a:rPr lang="en-US" sz="1150" i="0" dirty="0" err="1">
                <a:solidFill>
                  <a:schemeClr val="tx1"/>
                </a:solidFill>
                <a:effectLst/>
                <a:latin typeface="+mj-lt"/>
              </a:rPr>
              <a:t>llegada</a:t>
            </a:r>
            <a:r>
              <a:rPr lang="en-US" sz="1150" i="0" dirty="0">
                <a:solidFill>
                  <a:schemeClr val="tx1"/>
                </a:solidFill>
                <a:effectLst/>
                <a:latin typeface="+mj-lt"/>
              </a:rPr>
              <a:t> a Jabil), </a:t>
            </a:r>
            <a:r>
              <a:rPr lang="es-ES" sz="1150" dirty="0">
                <a:solidFill>
                  <a:schemeClr val="tx1"/>
                </a:solidFill>
                <a:latin typeface="+mj-lt"/>
              </a:rPr>
              <a:t>puede confirmar la fecha de envío y eliminar los datos de la fecha de llegada llenados previamente </a:t>
            </a:r>
            <a:r>
              <a:rPr lang="en-US" sz="1150" b="1" dirty="0">
                <a:solidFill>
                  <a:schemeClr val="tx1"/>
                </a:solidFill>
                <a:latin typeface="+mj-lt"/>
              </a:rPr>
              <a:t>(5).</a:t>
            </a:r>
            <a:endParaRPr lang="en-US" sz="1150" b="1" i="0" dirty="0">
              <a:solidFill>
                <a:schemeClr val="tx1"/>
              </a:solidFill>
              <a:effectLst/>
              <a:latin typeface="+mj-lt"/>
            </a:endParaRPr>
          </a:p>
          <a:p>
            <a:pPr algn="l" rtl="0" fontAlgn="base"/>
            <a:r>
              <a:rPr lang="es-MX" sz="1150" b="1" i="1" u="none" strike="noStrike" dirty="0">
                <a:solidFill>
                  <a:srgbClr val="C00000"/>
                </a:solidFill>
                <a:effectLst/>
                <a:latin typeface="+mj-lt"/>
              </a:rPr>
              <a:t>  </a:t>
            </a:r>
            <a:r>
              <a:rPr lang="es-MX" sz="1150" b="0" i="0" dirty="0">
                <a:solidFill>
                  <a:srgbClr val="C00000"/>
                </a:solidFill>
                <a:effectLst/>
                <a:latin typeface="+mj-lt"/>
              </a:rPr>
              <a:t>​</a:t>
            </a:r>
            <a:endParaRPr lang="en-US" sz="1150" i="1" dirty="0">
              <a:solidFill>
                <a:schemeClr val="tx1"/>
              </a:solidFill>
              <a:effectLst/>
              <a:latin typeface="+mj-lt"/>
            </a:endParaRPr>
          </a:p>
          <a:p>
            <a:pPr marL="342900" indent="-342900">
              <a:buFont typeface="Wingdings" panose="05000000000000000000" pitchFamily="2" charset="2"/>
              <a:buChar char="Ø"/>
            </a:pPr>
            <a:r>
              <a:rPr lang="en-US" sz="1150" i="0" u="sng" dirty="0">
                <a:solidFill>
                  <a:schemeClr val="tx1"/>
                </a:solidFill>
                <a:effectLst/>
                <a:latin typeface="+mj-lt"/>
              </a:rPr>
              <a:t>Tracking Number </a:t>
            </a:r>
            <a:r>
              <a:rPr lang="en-US" sz="1150" b="1" i="0" u="sng" dirty="0">
                <a:solidFill>
                  <a:schemeClr val="tx1"/>
                </a:solidFill>
                <a:effectLst/>
                <a:latin typeface="+mj-lt"/>
              </a:rPr>
              <a:t>(6)</a:t>
            </a:r>
            <a:r>
              <a:rPr lang="en-US" sz="1150" i="0" u="sng" dirty="0">
                <a:solidFill>
                  <a:schemeClr val="tx1"/>
                </a:solidFill>
                <a:effectLst/>
                <a:latin typeface="+mj-lt"/>
              </a:rPr>
              <a:t>:</a:t>
            </a:r>
            <a:r>
              <a:rPr lang="en-US" sz="1150" i="0" dirty="0">
                <a:solidFill>
                  <a:schemeClr val="tx1"/>
                </a:solidFill>
                <a:effectLst/>
                <a:latin typeface="+mj-lt"/>
              </a:rPr>
              <a:t> </a:t>
            </a:r>
            <a:r>
              <a:rPr lang="es-MX" sz="1150" b="0" i="0" u="none" strike="noStrike" dirty="0">
                <a:solidFill>
                  <a:srgbClr val="494949"/>
                </a:solidFill>
                <a:effectLst/>
                <a:latin typeface="+mj-lt"/>
              </a:rPr>
              <a:t>Si la PO ya ha sido embarcada, es aquí donde puedes agregar el número de guía de dicho embarque.</a:t>
            </a:r>
            <a:r>
              <a:rPr lang="en-US" sz="1150" b="0" i="0" dirty="0">
                <a:solidFill>
                  <a:srgbClr val="494949"/>
                </a:solidFill>
                <a:effectLst/>
                <a:latin typeface="+mj-lt"/>
              </a:rPr>
              <a:t>​</a:t>
            </a:r>
            <a:endParaRPr lang="en-US" sz="1150" dirty="0">
              <a:solidFill>
                <a:schemeClr val="tx1"/>
              </a:solidFill>
              <a:latin typeface="+mj-lt"/>
            </a:endParaRPr>
          </a:p>
          <a:p>
            <a:pPr marL="342900" indent="-342900">
              <a:buFont typeface="Wingdings" panose="05000000000000000000" pitchFamily="2" charset="2"/>
              <a:buChar char="Ø"/>
            </a:pPr>
            <a:endParaRPr lang="en-US" sz="1150" i="0" dirty="0">
              <a:solidFill>
                <a:schemeClr val="tx1"/>
              </a:solidFill>
              <a:effectLst/>
              <a:latin typeface="+mj-lt"/>
            </a:endParaRPr>
          </a:p>
          <a:p>
            <a:pPr marL="342900" indent="-342900">
              <a:buFont typeface="Wingdings" panose="05000000000000000000" pitchFamily="2" charset="2"/>
              <a:buChar char="Ø"/>
            </a:pPr>
            <a:r>
              <a:rPr lang="es-MX" sz="1150" b="0" i="0" u="none" strike="noStrike" dirty="0">
                <a:solidFill>
                  <a:srgbClr val="494949"/>
                </a:solidFill>
                <a:effectLst/>
                <a:latin typeface="+mj-lt"/>
              </a:rPr>
              <a:t>¡También puedes compartir cualquier nota o mensaje con Jabil en la columna </a:t>
            </a:r>
            <a:r>
              <a:rPr lang="es-MX" sz="1150" b="0" i="0" u="sng" dirty="0">
                <a:solidFill>
                  <a:srgbClr val="494949"/>
                </a:solidFill>
                <a:effectLst/>
                <a:latin typeface="+mj-lt"/>
              </a:rPr>
              <a:t>Supplier Comment</a:t>
            </a:r>
            <a:r>
              <a:rPr lang="es-MX" sz="1150" b="0" i="0" u="none" strike="noStrike" dirty="0">
                <a:solidFill>
                  <a:srgbClr val="494949"/>
                </a:solidFill>
                <a:effectLst/>
                <a:latin typeface="+mj-lt"/>
              </a:rPr>
              <a:t>!</a:t>
            </a:r>
            <a:r>
              <a:rPr lang="en-US" sz="1150" dirty="0">
                <a:solidFill>
                  <a:schemeClr val="tx1"/>
                </a:solidFill>
                <a:latin typeface="+mj-lt"/>
              </a:rPr>
              <a:t> </a:t>
            </a:r>
            <a:r>
              <a:rPr lang="en-US" sz="1150" b="1" dirty="0">
                <a:solidFill>
                  <a:schemeClr val="tx1"/>
                </a:solidFill>
                <a:latin typeface="+mj-lt"/>
              </a:rPr>
              <a:t>(7)</a:t>
            </a:r>
            <a:endParaRPr lang="en-US" sz="1150" i="0" dirty="0">
              <a:solidFill>
                <a:schemeClr val="tx1"/>
              </a:solidFill>
              <a:effectLst/>
              <a:latin typeface="+mj-lt"/>
            </a:endParaRPr>
          </a:p>
          <a:p>
            <a:pPr marL="342900" indent="-342900">
              <a:buFont typeface="Wingdings" panose="05000000000000000000" pitchFamily="2" charset="2"/>
              <a:buChar char="Ø"/>
            </a:pPr>
            <a:endParaRPr lang="en-US" sz="1150" i="0" dirty="0">
              <a:solidFill>
                <a:schemeClr val="tx1"/>
              </a:solidFill>
              <a:effectLst/>
              <a:latin typeface="+mj-lt"/>
            </a:endParaRPr>
          </a:p>
          <a:p>
            <a:pPr marL="342900" indent="-342900">
              <a:buFont typeface="Wingdings" panose="05000000000000000000" pitchFamily="2" charset="2"/>
              <a:buChar char="Ø"/>
            </a:pPr>
            <a:r>
              <a:rPr lang="es-ES" sz="1150" dirty="0">
                <a:solidFill>
                  <a:schemeClr val="tx1"/>
                </a:solidFill>
                <a:latin typeface="+mj-lt"/>
              </a:rPr>
              <a:t>Haz clic en el botón </a:t>
            </a:r>
            <a:r>
              <a:rPr lang="en-US" sz="1150" b="1" i="0" dirty="0">
                <a:solidFill>
                  <a:schemeClr val="tx1"/>
                </a:solidFill>
                <a:effectLst/>
                <a:latin typeface="+mj-lt"/>
              </a:rPr>
              <a:t>“Acknowledge”</a:t>
            </a:r>
            <a:r>
              <a:rPr lang="en-US" sz="1150" i="0" dirty="0">
                <a:solidFill>
                  <a:schemeClr val="tx1"/>
                </a:solidFill>
                <a:effectLst/>
                <a:latin typeface="+mj-lt"/>
              </a:rPr>
              <a:t> </a:t>
            </a:r>
            <a:r>
              <a:rPr lang="en-US" sz="1150" i="0" dirty="0" err="1">
                <a:solidFill>
                  <a:schemeClr val="tx1"/>
                </a:solidFill>
                <a:effectLst/>
                <a:latin typeface="+mj-lt"/>
              </a:rPr>
              <a:t>en</a:t>
            </a:r>
            <a:r>
              <a:rPr lang="en-US" sz="1150" i="0" dirty="0">
                <a:solidFill>
                  <a:schemeClr val="tx1"/>
                </a:solidFill>
                <a:effectLst/>
                <a:latin typeface="+mj-lt"/>
              </a:rPr>
              <a:t> la </a:t>
            </a:r>
            <a:r>
              <a:rPr lang="en-US" sz="1150" i="0" dirty="0" err="1">
                <a:solidFill>
                  <a:schemeClr val="tx1"/>
                </a:solidFill>
                <a:effectLst/>
                <a:latin typeface="+mj-lt"/>
              </a:rPr>
              <a:t>página</a:t>
            </a:r>
            <a:r>
              <a:rPr lang="en-US" sz="1150" i="0" dirty="0">
                <a:solidFill>
                  <a:schemeClr val="tx1"/>
                </a:solidFill>
                <a:effectLst/>
                <a:latin typeface="+mj-lt"/>
              </a:rPr>
              <a:t> para </a:t>
            </a:r>
            <a:r>
              <a:rPr lang="en-US" sz="1150" i="0" dirty="0" err="1">
                <a:solidFill>
                  <a:schemeClr val="tx1"/>
                </a:solidFill>
                <a:effectLst/>
                <a:latin typeface="+mj-lt"/>
              </a:rPr>
              <a:t>guardar</a:t>
            </a:r>
            <a:r>
              <a:rPr lang="en-US" sz="1150" i="0" dirty="0">
                <a:solidFill>
                  <a:schemeClr val="tx1"/>
                </a:solidFill>
                <a:effectLst/>
                <a:latin typeface="+mj-lt"/>
              </a:rPr>
              <a:t> </a:t>
            </a:r>
            <a:r>
              <a:rPr lang="en-US" sz="1150" i="0" dirty="0" err="1">
                <a:solidFill>
                  <a:schemeClr val="tx1"/>
                </a:solidFill>
                <a:effectLst/>
                <a:latin typeface="+mj-lt"/>
              </a:rPr>
              <a:t>tus</a:t>
            </a:r>
            <a:r>
              <a:rPr lang="en-US" sz="1150" i="0" dirty="0">
                <a:solidFill>
                  <a:schemeClr val="tx1"/>
                </a:solidFill>
                <a:effectLst/>
                <a:latin typeface="+mj-lt"/>
              </a:rPr>
              <a:t> </a:t>
            </a:r>
            <a:r>
              <a:rPr lang="en-US" sz="1150" i="0" dirty="0" err="1">
                <a:solidFill>
                  <a:schemeClr val="tx1"/>
                </a:solidFill>
                <a:effectLst/>
                <a:latin typeface="+mj-lt"/>
              </a:rPr>
              <a:t>cambios</a:t>
            </a:r>
            <a:r>
              <a:rPr lang="en-US" sz="1150" i="0" dirty="0">
                <a:solidFill>
                  <a:schemeClr val="tx1"/>
                </a:solidFill>
                <a:effectLst/>
                <a:latin typeface="+mj-lt"/>
              </a:rPr>
              <a:t>. </a:t>
            </a:r>
            <a:r>
              <a:rPr lang="en-US" sz="1150" b="1" i="0" dirty="0">
                <a:solidFill>
                  <a:schemeClr val="tx1"/>
                </a:solidFill>
                <a:effectLst/>
                <a:latin typeface="+mj-lt"/>
              </a:rPr>
              <a:t>(8)</a:t>
            </a:r>
            <a:endParaRPr lang="en-US" sz="1150" i="0" dirty="0">
              <a:solidFill>
                <a:schemeClr val="tx1"/>
              </a:solidFill>
              <a:effectLst/>
              <a:latin typeface="+mj-lt"/>
            </a:endParaRPr>
          </a:p>
        </p:txBody>
      </p:sp>
      <p:sp>
        <p:nvSpPr>
          <p:cNvPr id="16" name="TextBox 15">
            <a:extLst>
              <a:ext uri="{FF2B5EF4-FFF2-40B4-BE49-F238E27FC236}">
                <a16:creationId xmlns:a16="http://schemas.microsoft.com/office/drawing/2014/main" id="{7DE49BCD-6495-4F90-BD90-7E41D4B0D215}"/>
              </a:ext>
            </a:extLst>
          </p:cNvPr>
          <p:cNvSpPr txBox="1"/>
          <p:nvPr/>
        </p:nvSpPr>
        <p:spPr>
          <a:xfrm>
            <a:off x="3152140" y="5542099"/>
            <a:ext cx="8953792" cy="830997"/>
          </a:xfrm>
          <a:prstGeom prst="rect">
            <a:avLst/>
          </a:prstGeom>
          <a:noFill/>
        </p:spPr>
        <p:txBody>
          <a:bodyPr wrap="square">
            <a:spAutoFit/>
          </a:bodyPr>
          <a:lstStyle/>
          <a:p>
            <a:pPr lvl="0">
              <a:defRPr/>
            </a:pPr>
            <a:r>
              <a:rPr lang="en-US" sz="1200" dirty="0" err="1">
                <a:solidFill>
                  <a:srgbClr val="60605B"/>
                </a:solidFill>
              </a:rPr>
              <a:t>Después</a:t>
            </a:r>
            <a:r>
              <a:rPr lang="en-US" sz="1200" dirty="0">
                <a:solidFill>
                  <a:srgbClr val="60605B"/>
                </a:solidFill>
              </a:rPr>
              <a:t> de </a:t>
            </a:r>
            <a:r>
              <a:rPr lang="en-US" sz="1200" dirty="0" err="1">
                <a:solidFill>
                  <a:srgbClr val="60605B"/>
                </a:solidFill>
              </a:rPr>
              <a:t>hacer</a:t>
            </a:r>
            <a:r>
              <a:rPr lang="en-US" sz="1200" dirty="0">
                <a:solidFill>
                  <a:srgbClr val="60605B"/>
                </a:solidFill>
              </a:rPr>
              <a:t> </a:t>
            </a:r>
            <a:r>
              <a:rPr lang="en-US" sz="1200" dirty="0" err="1">
                <a:solidFill>
                  <a:srgbClr val="60605B"/>
                </a:solidFill>
              </a:rPr>
              <a:t>clic</a:t>
            </a:r>
            <a:r>
              <a:rPr lang="en-US" sz="1200" dirty="0">
                <a:solidFill>
                  <a:srgbClr val="60605B"/>
                </a:solidFill>
              </a:rPr>
              <a:t> </a:t>
            </a:r>
            <a:r>
              <a:rPr lang="en-US" sz="1200" dirty="0" err="1">
                <a:solidFill>
                  <a:srgbClr val="60605B"/>
                </a:solidFill>
              </a:rPr>
              <a:t>en</a:t>
            </a:r>
            <a:r>
              <a:rPr lang="en-US" sz="1200" dirty="0">
                <a:solidFill>
                  <a:srgbClr val="60605B"/>
                </a:solidFill>
              </a:rPr>
              <a:t> </a:t>
            </a:r>
            <a:r>
              <a:rPr kumimoji="0" lang="en-US" sz="1200" b="1" i="0" u="none" strike="noStrike" kern="1200" cap="none" spc="0" normalizeH="0" baseline="0" noProof="0" dirty="0">
                <a:ln>
                  <a:noFill/>
                </a:ln>
                <a:solidFill>
                  <a:srgbClr val="60605B"/>
                </a:solidFill>
                <a:effectLst/>
                <a:uLnTx/>
                <a:uFillTx/>
                <a:ea typeface="+mn-ea"/>
                <a:cs typeface="+mn-cs"/>
              </a:rPr>
              <a:t>Acknowledge</a:t>
            </a:r>
            <a:r>
              <a:rPr kumimoji="0" lang="en-US" sz="1200" b="0" i="0" u="none" strike="noStrike" kern="1200" cap="none" spc="0" normalizeH="0" baseline="0" noProof="0" dirty="0">
                <a:ln>
                  <a:noFill/>
                </a:ln>
                <a:solidFill>
                  <a:srgbClr val="60605B"/>
                </a:solidFill>
                <a:effectLst/>
                <a:uLnTx/>
                <a:uFillTx/>
                <a:ea typeface="+mn-ea"/>
                <a:cs typeface="+mn-cs"/>
              </a:rPr>
              <a:t> &gt;</a:t>
            </a:r>
          </a:p>
          <a:p>
            <a:pPr marL="171450" lvl="0" indent="-171450">
              <a:buFont typeface="Arial" panose="020B0604020202020204" pitchFamily="34" charset="0"/>
              <a:buChar char="•"/>
              <a:defRPr/>
            </a:pPr>
            <a:r>
              <a:rPr lang="es-ES" sz="1200" dirty="0">
                <a:solidFill>
                  <a:srgbClr val="60605B"/>
                </a:solidFill>
              </a:rPr>
              <a:t>Deja los detalles como están y el estado de la PO pasará a </a:t>
            </a:r>
            <a:r>
              <a:rPr kumimoji="0" lang="en-US" sz="1200" b="0" i="0" u="sng" strike="noStrike" kern="1200" cap="none" spc="0" normalizeH="0" baseline="0" noProof="0" dirty="0">
                <a:ln>
                  <a:noFill/>
                </a:ln>
                <a:solidFill>
                  <a:srgbClr val="002060"/>
                </a:solidFill>
                <a:effectLst/>
                <a:uLnTx/>
                <a:uFillTx/>
                <a:ea typeface="+mn-ea"/>
                <a:cs typeface="+mn-cs"/>
              </a:rPr>
              <a:t>Accepted</a:t>
            </a:r>
            <a:r>
              <a:rPr lang="en-US" sz="1200" dirty="0">
                <a:solidFill>
                  <a:srgbClr val="60605B"/>
                </a:solidFill>
              </a:rPr>
              <a:t> </a:t>
            </a:r>
            <a:r>
              <a:rPr lang="en-US" sz="1200" b="1" dirty="0">
                <a:solidFill>
                  <a:srgbClr val="60605B"/>
                </a:solidFill>
              </a:rPr>
              <a:t>O</a:t>
            </a:r>
            <a:endParaRPr kumimoji="0" lang="en-US" sz="1200" b="1" i="0" u="none" strike="noStrike" kern="1200" cap="none" spc="0" normalizeH="0" baseline="0" noProof="0" dirty="0">
              <a:ln>
                <a:noFill/>
              </a:ln>
              <a:solidFill>
                <a:srgbClr val="60605B"/>
              </a:solidFill>
              <a:effectLst/>
              <a:uLnTx/>
              <a:uFillTx/>
              <a:ea typeface="+mn-ea"/>
              <a:cs typeface="+mn-cs"/>
            </a:endParaRPr>
          </a:p>
          <a:p>
            <a:pPr marL="171450" lvl="0" indent="-171450">
              <a:buFont typeface="Arial" panose="020B0604020202020204" pitchFamily="34" charset="0"/>
              <a:buChar char="•"/>
              <a:defRPr/>
            </a:pPr>
            <a:r>
              <a:rPr lang="es-ES" sz="1200" dirty="0">
                <a:solidFill>
                  <a:srgbClr val="60605B"/>
                </a:solidFill>
              </a:rPr>
              <a:t>actualiza la cantidad de la promesa y/o los datos de llegada confirmados/la fecha de envío confirmada si es necesario y el estado de la PO pasa a</a:t>
            </a:r>
            <a:r>
              <a:rPr kumimoji="0" lang="en-US" sz="1200" b="0" i="0" u="none" strike="noStrike" kern="1200" cap="none" spc="0" normalizeH="0" baseline="0" noProof="0" dirty="0">
                <a:ln>
                  <a:noFill/>
                </a:ln>
                <a:solidFill>
                  <a:srgbClr val="60605B"/>
                </a:solidFill>
                <a:effectLst/>
                <a:uLnTx/>
                <a:uFillTx/>
                <a:ea typeface="+mn-ea"/>
                <a:cs typeface="+mn-cs"/>
              </a:rPr>
              <a:t> </a:t>
            </a:r>
            <a:r>
              <a:rPr kumimoji="0" lang="en-US" sz="1200" b="0" i="0" u="sng" strike="noStrike" kern="1200" cap="none" spc="0" normalizeH="0" baseline="0" noProof="0" dirty="0">
                <a:ln>
                  <a:noFill/>
                </a:ln>
                <a:solidFill>
                  <a:srgbClr val="002060"/>
                </a:solidFill>
                <a:effectLst/>
                <a:uLnTx/>
                <a:uFillTx/>
                <a:ea typeface="+mn-ea"/>
                <a:cs typeface="+mn-cs"/>
              </a:rPr>
              <a:t>Accepted w/ Changes </a:t>
            </a:r>
            <a:endParaRPr lang="en-US" sz="1200" dirty="0"/>
          </a:p>
        </p:txBody>
      </p:sp>
      <p:grpSp>
        <p:nvGrpSpPr>
          <p:cNvPr id="2" name="Group 1">
            <a:extLst>
              <a:ext uri="{FF2B5EF4-FFF2-40B4-BE49-F238E27FC236}">
                <a16:creationId xmlns:a16="http://schemas.microsoft.com/office/drawing/2014/main" id="{9FD0BBF9-EFD6-93DC-1CFC-1FF03FEA3836}"/>
              </a:ext>
            </a:extLst>
          </p:cNvPr>
          <p:cNvGrpSpPr/>
          <p:nvPr/>
        </p:nvGrpSpPr>
        <p:grpSpPr>
          <a:xfrm>
            <a:off x="0" y="4541282"/>
            <a:ext cx="11734800" cy="1126725"/>
            <a:chOff x="0" y="3894048"/>
            <a:chExt cx="11734800" cy="1126725"/>
          </a:xfrm>
        </p:grpSpPr>
        <p:sp>
          <p:nvSpPr>
            <p:cNvPr id="13" name="Arrow: Down 12">
              <a:extLst>
                <a:ext uri="{FF2B5EF4-FFF2-40B4-BE49-F238E27FC236}">
                  <a16:creationId xmlns:a16="http://schemas.microsoft.com/office/drawing/2014/main" id="{A2470D76-950D-C3C2-B821-56A19D0599E1}"/>
                </a:ext>
              </a:extLst>
            </p:cNvPr>
            <p:cNvSpPr/>
            <p:nvPr/>
          </p:nvSpPr>
          <p:spPr>
            <a:xfrm rot="1268978">
              <a:off x="7787029" y="3974261"/>
              <a:ext cx="128376" cy="31403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entury Gothic"/>
                <a:ea typeface="+mn-ea"/>
                <a:cs typeface="+mn-cs"/>
              </a:endParaRPr>
            </a:p>
          </p:txBody>
        </p:sp>
        <p:sp>
          <p:nvSpPr>
            <p:cNvPr id="14" name="Arrow: Down 13">
              <a:extLst>
                <a:ext uri="{FF2B5EF4-FFF2-40B4-BE49-F238E27FC236}">
                  <a16:creationId xmlns:a16="http://schemas.microsoft.com/office/drawing/2014/main" id="{C31A78A8-BC61-72ED-4AA3-0A0AF6D5AED1}"/>
                </a:ext>
              </a:extLst>
            </p:cNvPr>
            <p:cNvSpPr/>
            <p:nvPr/>
          </p:nvSpPr>
          <p:spPr>
            <a:xfrm rot="1268978">
              <a:off x="8826414" y="3941296"/>
              <a:ext cx="128376" cy="31403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entury Gothic"/>
                <a:ea typeface="+mn-ea"/>
                <a:cs typeface="+mn-cs"/>
              </a:endParaRPr>
            </a:p>
          </p:txBody>
        </p:sp>
        <p:sp>
          <p:nvSpPr>
            <p:cNvPr id="15" name="Arrow: Down 14">
              <a:extLst>
                <a:ext uri="{FF2B5EF4-FFF2-40B4-BE49-F238E27FC236}">
                  <a16:creationId xmlns:a16="http://schemas.microsoft.com/office/drawing/2014/main" id="{49D37A51-9BB3-9A9D-E003-5654A9640C23}"/>
                </a:ext>
              </a:extLst>
            </p:cNvPr>
            <p:cNvSpPr/>
            <p:nvPr/>
          </p:nvSpPr>
          <p:spPr>
            <a:xfrm rot="1268978">
              <a:off x="9526715" y="3941296"/>
              <a:ext cx="128376" cy="31403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entury Gothic"/>
                <a:ea typeface="+mn-ea"/>
                <a:cs typeface="+mn-cs"/>
              </a:endParaRPr>
            </a:p>
          </p:txBody>
        </p:sp>
        <p:sp>
          <p:nvSpPr>
            <p:cNvPr id="17" name="Rectangle: Rounded Corners 16">
              <a:extLst>
                <a:ext uri="{FF2B5EF4-FFF2-40B4-BE49-F238E27FC236}">
                  <a16:creationId xmlns:a16="http://schemas.microsoft.com/office/drawing/2014/main" id="{AB987673-5C3D-5D06-3A8C-CB38B935B136}"/>
                </a:ext>
              </a:extLst>
            </p:cNvPr>
            <p:cNvSpPr/>
            <p:nvPr/>
          </p:nvSpPr>
          <p:spPr>
            <a:xfrm>
              <a:off x="9697706" y="4282444"/>
              <a:ext cx="680750" cy="332907"/>
            </a:xfrm>
            <a:prstGeom prst="round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entury Gothic"/>
                <a:ea typeface="+mn-ea"/>
                <a:cs typeface="+mn-cs"/>
              </a:endParaRPr>
            </a:p>
          </p:txBody>
        </p:sp>
        <p:sp>
          <p:nvSpPr>
            <p:cNvPr id="5" name="Rectangle: Rounded Corners 4">
              <a:extLst>
                <a:ext uri="{FF2B5EF4-FFF2-40B4-BE49-F238E27FC236}">
                  <a16:creationId xmlns:a16="http://schemas.microsoft.com/office/drawing/2014/main" id="{794650CC-7929-D99D-2A79-4D59979691E8}"/>
                </a:ext>
              </a:extLst>
            </p:cNvPr>
            <p:cNvSpPr/>
            <p:nvPr/>
          </p:nvSpPr>
          <p:spPr>
            <a:xfrm>
              <a:off x="0" y="4655648"/>
              <a:ext cx="572655" cy="365125"/>
            </a:xfrm>
            <a:prstGeom prst="round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Dodecagon 9">
              <a:extLst>
                <a:ext uri="{FF2B5EF4-FFF2-40B4-BE49-F238E27FC236}">
                  <a16:creationId xmlns:a16="http://schemas.microsoft.com/office/drawing/2014/main" id="{1EFDFF09-4EA9-D932-545D-C6487C10C8E2}"/>
                </a:ext>
              </a:extLst>
            </p:cNvPr>
            <p:cNvSpPr/>
            <p:nvPr/>
          </p:nvSpPr>
          <p:spPr>
            <a:xfrm>
              <a:off x="4293584" y="3898132"/>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hu-HU" sz="1200" b="0" i="0" u="none" strike="noStrike" kern="1200" cap="none" spc="0" normalizeH="0" baseline="0" noProof="0" dirty="0">
                  <a:ln>
                    <a:noFill/>
                  </a:ln>
                  <a:solidFill>
                    <a:srgbClr val="FFFFFF"/>
                  </a:solidFill>
                  <a:effectLst/>
                  <a:uLnTx/>
                  <a:uFillTx/>
                  <a:latin typeface="Century Gothic"/>
                  <a:ea typeface="+mn-ea"/>
                  <a:cs typeface="+mn-cs"/>
                </a:rPr>
                <a:t>3</a:t>
              </a:r>
              <a:endParaRPr kumimoji="0" lang="en-US" sz="1200" b="0" i="0" u="none" strike="noStrike" kern="1200" cap="none" spc="0" normalizeH="0" baseline="0" noProof="0" dirty="0">
                <a:ln>
                  <a:noFill/>
                </a:ln>
                <a:solidFill>
                  <a:srgbClr val="FFFFFF"/>
                </a:solidFill>
                <a:effectLst/>
                <a:uLnTx/>
                <a:uFillTx/>
                <a:latin typeface="Century Gothic"/>
                <a:ea typeface="+mn-ea"/>
                <a:cs typeface="+mn-cs"/>
              </a:endParaRPr>
            </a:p>
          </p:txBody>
        </p:sp>
        <p:sp>
          <p:nvSpPr>
            <p:cNvPr id="18" name="Dodecagon 17">
              <a:extLst>
                <a:ext uri="{FF2B5EF4-FFF2-40B4-BE49-F238E27FC236}">
                  <a16:creationId xmlns:a16="http://schemas.microsoft.com/office/drawing/2014/main" id="{223C9E26-9C08-CA83-C4F3-9E38C0C96C84}"/>
                </a:ext>
              </a:extLst>
            </p:cNvPr>
            <p:cNvSpPr/>
            <p:nvPr/>
          </p:nvSpPr>
          <p:spPr>
            <a:xfrm>
              <a:off x="7523372" y="3938808"/>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hu-HU" sz="1200" b="0" i="0" u="none" strike="noStrike" kern="1200" cap="none" spc="0" normalizeH="0" baseline="0" noProof="0" dirty="0">
                  <a:ln>
                    <a:noFill/>
                  </a:ln>
                  <a:solidFill>
                    <a:srgbClr val="FFFFFF"/>
                  </a:solidFill>
                  <a:effectLst/>
                  <a:uLnTx/>
                  <a:uFillTx/>
                  <a:latin typeface="Century Gothic"/>
                  <a:ea typeface="+mn-ea"/>
                  <a:cs typeface="+mn-cs"/>
                </a:rPr>
                <a:t>4</a:t>
              </a:r>
              <a:endParaRPr kumimoji="0" lang="en-US" sz="1200" b="0" i="0" u="none" strike="noStrike" kern="1200" cap="none" spc="0" normalizeH="0" baseline="0" noProof="0" dirty="0">
                <a:ln>
                  <a:noFill/>
                </a:ln>
                <a:solidFill>
                  <a:srgbClr val="FFFFFF"/>
                </a:solidFill>
                <a:effectLst/>
                <a:uLnTx/>
                <a:uFillTx/>
                <a:latin typeface="Century Gothic"/>
                <a:ea typeface="+mn-ea"/>
                <a:cs typeface="+mn-cs"/>
              </a:endParaRPr>
            </a:p>
          </p:txBody>
        </p:sp>
        <p:sp>
          <p:nvSpPr>
            <p:cNvPr id="19" name="Dodecagon 18">
              <a:extLst>
                <a:ext uri="{FF2B5EF4-FFF2-40B4-BE49-F238E27FC236}">
                  <a16:creationId xmlns:a16="http://schemas.microsoft.com/office/drawing/2014/main" id="{1F4D17BA-AD78-8AFE-AC2D-6C3211EC5C13}"/>
                </a:ext>
              </a:extLst>
            </p:cNvPr>
            <p:cNvSpPr/>
            <p:nvPr/>
          </p:nvSpPr>
          <p:spPr>
            <a:xfrm>
              <a:off x="5514340" y="3894048"/>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hu-HU" sz="1200" dirty="0">
                  <a:solidFill>
                    <a:srgbClr val="FFFFFF"/>
                  </a:solidFill>
                  <a:latin typeface="Century Gothic"/>
                </a:rPr>
                <a:t>2</a:t>
              </a:r>
              <a:endParaRPr kumimoji="0" lang="en-US" sz="1200" b="0" i="0" u="none" strike="noStrike" kern="1200" cap="none" spc="0" normalizeH="0" baseline="0" noProof="0" dirty="0">
                <a:ln>
                  <a:noFill/>
                </a:ln>
                <a:solidFill>
                  <a:srgbClr val="FFFFFF"/>
                </a:solidFill>
                <a:effectLst/>
                <a:uLnTx/>
                <a:uFillTx/>
                <a:latin typeface="Century Gothic"/>
                <a:ea typeface="+mn-ea"/>
                <a:cs typeface="+mn-cs"/>
              </a:endParaRPr>
            </a:p>
          </p:txBody>
        </p:sp>
        <p:sp>
          <p:nvSpPr>
            <p:cNvPr id="20" name="Dodecagon 19">
              <a:extLst>
                <a:ext uri="{FF2B5EF4-FFF2-40B4-BE49-F238E27FC236}">
                  <a16:creationId xmlns:a16="http://schemas.microsoft.com/office/drawing/2014/main" id="{58EF299F-D078-4339-61C7-907A54412655}"/>
                </a:ext>
              </a:extLst>
            </p:cNvPr>
            <p:cNvSpPr/>
            <p:nvPr/>
          </p:nvSpPr>
          <p:spPr>
            <a:xfrm>
              <a:off x="9182769" y="4036810"/>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hu-HU" sz="1200" dirty="0">
                  <a:solidFill>
                    <a:srgbClr val="FFFFFF"/>
                  </a:solidFill>
                  <a:latin typeface="Century Gothic"/>
                </a:rPr>
                <a:t>5</a:t>
              </a:r>
              <a:endParaRPr kumimoji="0" lang="en-US" sz="1200" b="0" i="0" u="none" strike="noStrike" kern="1200" cap="none" spc="0" normalizeH="0" baseline="0" noProof="0" dirty="0">
                <a:ln>
                  <a:noFill/>
                </a:ln>
                <a:solidFill>
                  <a:srgbClr val="FFFFFF"/>
                </a:solidFill>
                <a:effectLst/>
                <a:uLnTx/>
                <a:uFillTx/>
                <a:latin typeface="Century Gothic"/>
                <a:ea typeface="+mn-ea"/>
                <a:cs typeface="+mn-cs"/>
              </a:endParaRPr>
            </a:p>
          </p:txBody>
        </p:sp>
        <p:sp>
          <p:nvSpPr>
            <p:cNvPr id="21" name="Dodecagon 20">
              <a:extLst>
                <a:ext uri="{FF2B5EF4-FFF2-40B4-BE49-F238E27FC236}">
                  <a16:creationId xmlns:a16="http://schemas.microsoft.com/office/drawing/2014/main" id="{C26C67F1-5A32-A012-BEEB-68356DB1EEB4}"/>
                </a:ext>
              </a:extLst>
            </p:cNvPr>
            <p:cNvSpPr/>
            <p:nvPr/>
          </p:nvSpPr>
          <p:spPr>
            <a:xfrm>
              <a:off x="9932417" y="4021031"/>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hu-HU" sz="1200" b="0" i="0" u="none" strike="noStrike" kern="1200" cap="none" spc="0" normalizeH="0" baseline="0" noProof="0" dirty="0">
                  <a:ln>
                    <a:noFill/>
                  </a:ln>
                  <a:solidFill>
                    <a:srgbClr val="FFFFFF"/>
                  </a:solidFill>
                  <a:effectLst/>
                  <a:uLnTx/>
                  <a:uFillTx/>
                  <a:latin typeface="Century Gothic"/>
                  <a:ea typeface="+mn-ea"/>
                  <a:cs typeface="+mn-cs"/>
                </a:rPr>
                <a:t>6</a:t>
              </a:r>
              <a:endParaRPr kumimoji="0" lang="en-US" sz="1200" b="0" i="0" u="none" strike="noStrike" kern="1200" cap="none" spc="0" normalizeH="0" baseline="0" noProof="0" dirty="0">
                <a:ln>
                  <a:noFill/>
                </a:ln>
                <a:solidFill>
                  <a:srgbClr val="FFFFFF"/>
                </a:solidFill>
                <a:effectLst/>
                <a:uLnTx/>
                <a:uFillTx/>
                <a:latin typeface="Century Gothic"/>
                <a:ea typeface="+mn-ea"/>
                <a:cs typeface="+mn-cs"/>
              </a:endParaRPr>
            </a:p>
          </p:txBody>
        </p:sp>
        <p:sp>
          <p:nvSpPr>
            <p:cNvPr id="22" name="Dodecagon 21">
              <a:extLst>
                <a:ext uri="{FF2B5EF4-FFF2-40B4-BE49-F238E27FC236}">
                  <a16:creationId xmlns:a16="http://schemas.microsoft.com/office/drawing/2014/main" id="{84595A5D-34FA-05E7-30FD-19C0E40A126E}"/>
                </a:ext>
              </a:extLst>
            </p:cNvPr>
            <p:cNvSpPr/>
            <p:nvPr/>
          </p:nvSpPr>
          <p:spPr>
            <a:xfrm>
              <a:off x="11523472" y="4000312"/>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hu-HU" sz="1200" b="0" i="0" u="none" strike="noStrike" kern="1200" cap="none" spc="0" normalizeH="0" baseline="0" noProof="0" dirty="0">
                  <a:ln>
                    <a:noFill/>
                  </a:ln>
                  <a:solidFill>
                    <a:srgbClr val="FFFFFF"/>
                  </a:solidFill>
                  <a:effectLst/>
                  <a:uLnTx/>
                  <a:uFillTx/>
                  <a:latin typeface="Century Gothic"/>
                  <a:ea typeface="+mn-ea"/>
                  <a:cs typeface="+mn-cs"/>
                </a:rPr>
                <a:t>7</a:t>
              </a:r>
              <a:endParaRPr kumimoji="0" lang="en-US" sz="1200" b="0" i="0" u="none" strike="noStrike" kern="1200" cap="none" spc="0" normalizeH="0" baseline="0" noProof="0" dirty="0">
                <a:ln>
                  <a:noFill/>
                </a:ln>
                <a:solidFill>
                  <a:srgbClr val="FFFFFF"/>
                </a:solidFill>
                <a:effectLst/>
                <a:uLnTx/>
                <a:uFillTx/>
                <a:latin typeface="Century Gothic"/>
                <a:ea typeface="+mn-ea"/>
                <a:cs typeface="+mn-cs"/>
              </a:endParaRPr>
            </a:p>
          </p:txBody>
        </p:sp>
      </p:grpSp>
      <p:sp>
        <p:nvSpPr>
          <p:cNvPr id="4" name="Rectangle: Rounded Corners 3">
            <a:extLst>
              <a:ext uri="{FF2B5EF4-FFF2-40B4-BE49-F238E27FC236}">
                <a16:creationId xmlns:a16="http://schemas.microsoft.com/office/drawing/2014/main" id="{9BA9376A-1F0C-A3AA-39E4-1B9D82DDB906}"/>
              </a:ext>
            </a:extLst>
          </p:cNvPr>
          <p:cNvSpPr/>
          <p:nvPr/>
        </p:nvSpPr>
        <p:spPr>
          <a:xfrm>
            <a:off x="1722783" y="4897460"/>
            <a:ext cx="711200" cy="365125"/>
          </a:xfrm>
          <a:prstGeom prst="round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odecagon 6">
            <a:extLst>
              <a:ext uri="{FF2B5EF4-FFF2-40B4-BE49-F238E27FC236}">
                <a16:creationId xmlns:a16="http://schemas.microsoft.com/office/drawing/2014/main" id="{6BFC97E9-CB4B-C812-33EF-358B488461D4}"/>
              </a:ext>
            </a:extLst>
          </p:cNvPr>
          <p:cNvSpPr/>
          <p:nvPr/>
        </p:nvSpPr>
        <p:spPr>
          <a:xfrm>
            <a:off x="1993390" y="4549544"/>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hu-HU" sz="1200" dirty="0">
                <a:solidFill>
                  <a:srgbClr val="FFFFFF"/>
                </a:solidFill>
                <a:latin typeface="Century Gothic"/>
              </a:rPr>
              <a:t>1</a:t>
            </a:r>
            <a:endParaRPr kumimoji="0" lang="en-US" sz="1200" b="0" i="0" u="none" strike="noStrike" kern="1200" cap="none" spc="0" normalizeH="0" baseline="0" noProof="0" dirty="0">
              <a:ln>
                <a:noFill/>
              </a:ln>
              <a:solidFill>
                <a:srgbClr val="FFFFFF"/>
              </a:solidFill>
              <a:effectLst/>
              <a:uLnTx/>
              <a:uFillTx/>
              <a:latin typeface="Century Gothic"/>
              <a:ea typeface="+mn-ea"/>
              <a:cs typeface="+mn-cs"/>
            </a:endParaRPr>
          </a:p>
        </p:txBody>
      </p:sp>
      <p:pic>
        <p:nvPicPr>
          <p:cNvPr id="8" name="Picture 7">
            <a:extLst>
              <a:ext uri="{FF2B5EF4-FFF2-40B4-BE49-F238E27FC236}">
                <a16:creationId xmlns:a16="http://schemas.microsoft.com/office/drawing/2014/main" id="{37B1FBF5-DCEF-26D2-9CCB-4C3B3889BC47}"/>
              </a:ext>
            </a:extLst>
          </p:cNvPr>
          <p:cNvPicPr>
            <a:picLocks noChangeAspect="1"/>
          </p:cNvPicPr>
          <p:nvPr/>
        </p:nvPicPr>
        <p:blipFill>
          <a:blip r:embed="rId3"/>
          <a:stretch>
            <a:fillRect/>
          </a:stretch>
        </p:blipFill>
        <p:spPr>
          <a:xfrm>
            <a:off x="11277600" y="0"/>
            <a:ext cx="914400" cy="914400"/>
          </a:xfrm>
          <a:prstGeom prst="rect">
            <a:avLst/>
          </a:prstGeom>
        </p:spPr>
      </p:pic>
      <p:sp>
        <p:nvSpPr>
          <p:cNvPr id="23" name="Rectangle: Rounded Corners 22">
            <a:extLst>
              <a:ext uri="{FF2B5EF4-FFF2-40B4-BE49-F238E27FC236}">
                <a16:creationId xmlns:a16="http://schemas.microsoft.com/office/drawing/2014/main" id="{DB9A2332-3A2A-324C-9654-8E6D838EC325}"/>
              </a:ext>
            </a:extLst>
          </p:cNvPr>
          <p:cNvSpPr/>
          <p:nvPr/>
        </p:nvSpPr>
        <p:spPr>
          <a:xfrm>
            <a:off x="11394425" y="4929678"/>
            <a:ext cx="680750" cy="332907"/>
          </a:xfrm>
          <a:prstGeom prst="round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entury Gothic"/>
              <a:ea typeface="+mn-ea"/>
              <a:cs typeface="+mn-cs"/>
            </a:endParaRPr>
          </a:p>
        </p:txBody>
      </p:sp>
      <p:sp>
        <p:nvSpPr>
          <p:cNvPr id="24" name="Dodecagon 23">
            <a:extLst>
              <a:ext uri="{FF2B5EF4-FFF2-40B4-BE49-F238E27FC236}">
                <a16:creationId xmlns:a16="http://schemas.microsoft.com/office/drawing/2014/main" id="{89DDD7D0-4682-0106-B3EA-D2D79F07B605}"/>
              </a:ext>
            </a:extLst>
          </p:cNvPr>
          <p:cNvSpPr/>
          <p:nvPr/>
        </p:nvSpPr>
        <p:spPr>
          <a:xfrm>
            <a:off x="146319" y="5698588"/>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hu-HU" sz="1200" dirty="0">
                <a:solidFill>
                  <a:srgbClr val="FFFFFF"/>
                </a:solidFill>
                <a:latin typeface="Century Gothic"/>
              </a:rPr>
              <a:t>8</a:t>
            </a:r>
            <a:endParaRPr kumimoji="0" lang="en-US" sz="1200" b="0" i="0" u="none" strike="noStrike" kern="1200" cap="none" spc="0" normalizeH="0" baseline="0" noProof="0" dirty="0">
              <a:ln>
                <a:noFill/>
              </a:ln>
              <a:solidFill>
                <a:srgbClr val="FFFFFF"/>
              </a:solidFill>
              <a:effectLst/>
              <a:uLnTx/>
              <a:uFillTx/>
              <a:latin typeface="Century Gothic"/>
              <a:ea typeface="+mn-ea"/>
              <a:cs typeface="+mn-cs"/>
            </a:endParaRPr>
          </a:p>
        </p:txBody>
      </p:sp>
    </p:spTree>
    <p:extLst>
      <p:ext uri="{BB962C8B-B14F-4D97-AF65-F5344CB8AC3E}">
        <p14:creationId xmlns:p14="http://schemas.microsoft.com/office/powerpoint/2010/main" val="36470877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0E491F9D-75E0-4343-4C22-118F3229CDDC}"/>
              </a:ext>
            </a:extLst>
          </p:cNvPr>
          <p:cNvPicPr>
            <a:picLocks noChangeAspect="1"/>
          </p:cNvPicPr>
          <p:nvPr/>
        </p:nvPicPr>
        <p:blipFill>
          <a:blip r:embed="rId2"/>
          <a:stretch>
            <a:fillRect/>
          </a:stretch>
        </p:blipFill>
        <p:spPr>
          <a:xfrm>
            <a:off x="89511" y="3157778"/>
            <a:ext cx="6038850" cy="19145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Picture 8">
            <a:extLst>
              <a:ext uri="{FF2B5EF4-FFF2-40B4-BE49-F238E27FC236}">
                <a16:creationId xmlns:a16="http://schemas.microsoft.com/office/drawing/2014/main" id="{C79DA957-07AF-B25C-069C-453114479B93}"/>
              </a:ext>
            </a:extLst>
          </p:cNvPr>
          <p:cNvPicPr>
            <a:picLocks noChangeAspect="1"/>
          </p:cNvPicPr>
          <p:nvPr/>
        </p:nvPicPr>
        <p:blipFill>
          <a:blip r:embed="rId3"/>
          <a:stretch>
            <a:fillRect/>
          </a:stretch>
        </p:blipFill>
        <p:spPr>
          <a:xfrm>
            <a:off x="6271330" y="2309541"/>
            <a:ext cx="4821073" cy="4322672"/>
          </a:xfrm>
          <a:prstGeom prst="rect">
            <a:avLst/>
          </a:prstGeom>
        </p:spPr>
      </p:pic>
      <p:sp>
        <p:nvSpPr>
          <p:cNvPr id="3" name="Title 2">
            <a:extLst>
              <a:ext uri="{FF2B5EF4-FFF2-40B4-BE49-F238E27FC236}">
                <a16:creationId xmlns:a16="http://schemas.microsoft.com/office/drawing/2014/main" id="{ABFC28D3-9A45-2164-A604-5D0F92207657}"/>
              </a:ext>
            </a:extLst>
          </p:cNvPr>
          <p:cNvSpPr>
            <a:spLocks noGrp="1"/>
          </p:cNvSpPr>
          <p:nvPr>
            <p:ph type="title"/>
          </p:nvPr>
        </p:nvSpPr>
        <p:spPr/>
        <p:txBody>
          <a:bodyPr>
            <a:normAutofit fontScale="90000"/>
          </a:bodyPr>
          <a:lstStyle/>
          <a:p>
            <a:r>
              <a:rPr lang="hu-HU" dirty="0"/>
              <a:t>RESPUESTA DEL PROVEEDOR</a:t>
            </a:r>
            <a:r>
              <a:rPr lang="en-US" dirty="0"/>
              <a:t>|</a:t>
            </a:r>
            <a:r>
              <a:rPr lang="hu-HU" dirty="0"/>
              <a:t> EDIT PROMISE</a:t>
            </a:r>
            <a:r>
              <a:rPr lang="en-US" dirty="0"/>
              <a:t> | </a:t>
            </a:r>
            <a:r>
              <a:rPr lang="hu-HU" dirty="0"/>
              <a:t>ENLACE WEB</a:t>
            </a:r>
            <a:endParaRPr lang="en-US" dirty="0"/>
          </a:p>
        </p:txBody>
      </p:sp>
      <p:sp>
        <p:nvSpPr>
          <p:cNvPr id="6" name="TextBox 5">
            <a:extLst>
              <a:ext uri="{FF2B5EF4-FFF2-40B4-BE49-F238E27FC236}">
                <a16:creationId xmlns:a16="http://schemas.microsoft.com/office/drawing/2014/main" id="{3961ED6C-28B0-F0F1-B9BD-E34AD0D04B46}"/>
              </a:ext>
            </a:extLst>
          </p:cNvPr>
          <p:cNvSpPr txBox="1"/>
          <p:nvPr/>
        </p:nvSpPr>
        <p:spPr>
          <a:xfrm>
            <a:off x="272472" y="976346"/>
            <a:ext cx="11462328" cy="1940957"/>
          </a:xfrm>
          <a:prstGeom prst="round2DiagRect">
            <a:avLst/>
          </a:prstGeom>
        </p:spPr>
        <p:style>
          <a:lnRef idx="2">
            <a:schemeClr val="accent5"/>
          </a:lnRef>
          <a:fillRef idx="1">
            <a:schemeClr val="lt1"/>
          </a:fillRef>
          <a:effectRef idx="0">
            <a:schemeClr val="accent5"/>
          </a:effectRef>
          <a:fontRef idx="minor">
            <a:schemeClr val="dk1"/>
          </a:fontRef>
        </p:style>
        <p:txBody>
          <a:bodyPr wrap="square" lIns="91440" tIns="45720" rIns="91440" bIns="45720" anchor="t">
            <a:spAutoFit/>
          </a:bodyPr>
          <a:lstStyle/>
          <a:p>
            <a:pPr lvl="0">
              <a:defRPr/>
            </a:pPr>
            <a:r>
              <a:rPr lang="es-ES" sz="1200" dirty="0">
                <a:solidFill>
                  <a:srgbClr val="60605B"/>
                </a:solidFill>
              </a:rPr>
              <a:t>Puedes dividir la cantidad de la confirmación en varias fechas</a:t>
            </a:r>
            <a:r>
              <a:rPr kumimoji="0" lang="en-US" sz="1200" b="0" i="0" u="none" strike="noStrike" kern="1200" cap="none" spc="0" normalizeH="0" baseline="0" noProof="0" dirty="0">
                <a:ln>
                  <a:noFill/>
                </a:ln>
                <a:solidFill>
                  <a:srgbClr val="60605B"/>
                </a:solidFill>
                <a:effectLst/>
                <a:uLnTx/>
                <a:uFillTx/>
                <a:ea typeface="+mn-ea"/>
                <a:cs typeface="+mn-cs"/>
              </a:rPr>
              <a:t>:</a:t>
            </a:r>
            <a:endParaRPr lang="en-US" sz="1200" b="0" i="0" u="none" strike="noStrike" kern="1200" cap="none" spc="0" normalizeH="0" baseline="0" noProof="0" dirty="0">
              <a:ln>
                <a:noFill/>
              </a:ln>
              <a:solidFill>
                <a:srgbClr val="60605B"/>
              </a:solidFill>
              <a:effectLst/>
              <a:uLnTx/>
              <a:uFillTx/>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60605B"/>
              </a:solidFill>
              <a:effectLst/>
              <a:uLnTx/>
              <a:uFillTx/>
              <a:ea typeface="+mn-ea"/>
              <a:cs typeface="+mn-cs"/>
            </a:endParaRPr>
          </a:p>
          <a:p>
            <a:pPr marL="285750" lvl="0" indent="-285750">
              <a:buFont typeface="Wingdings" panose="05000000000000000000" pitchFamily="2" charset="2"/>
              <a:buChar char="Ø"/>
              <a:defRPr/>
            </a:pPr>
            <a:r>
              <a:rPr lang="es-ES" sz="1200" dirty="0">
                <a:solidFill>
                  <a:srgbClr val="60605B"/>
                </a:solidFill>
              </a:rPr>
              <a:t>Usando el botón de acción </a:t>
            </a:r>
            <a:r>
              <a:rPr kumimoji="0" lang="en-US" sz="1200" b="0" i="0" u="none" strike="noStrike" kern="1200" cap="none" spc="0" normalizeH="0" baseline="0" noProof="0" dirty="0">
                <a:ln>
                  <a:noFill/>
                </a:ln>
                <a:solidFill>
                  <a:srgbClr val="60605B"/>
                </a:solidFill>
                <a:effectLst/>
                <a:uLnTx/>
                <a:uFillTx/>
                <a:ea typeface="+mn-ea"/>
                <a:cs typeface="+mn-cs"/>
              </a:rPr>
              <a:t>“</a:t>
            </a:r>
            <a:r>
              <a:rPr kumimoji="0" lang="en-US" sz="1200" b="1" i="0" strike="noStrike" kern="1200" cap="none" spc="0" normalizeH="0" baseline="0" noProof="0" dirty="0">
                <a:ln>
                  <a:noFill/>
                </a:ln>
                <a:solidFill>
                  <a:schemeClr val="tx1"/>
                </a:solidFill>
                <a:effectLst/>
                <a:uLnTx/>
                <a:uFillTx/>
                <a:ea typeface="+mn-ea"/>
                <a:cs typeface="+mn-cs"/>
              </a:rPr>
              <a:t>Edit Promise” </a:t>
            </a:r>
            <a:r>
              <a:rPr kumimoji="0" lang="en-US" sz="1200" b="1" i="0" u="none" strike="noStrike" kern="1200" cap="none" spc="0" normalizeH="0" baseline="0" noProof="0" dirty="0">
                <a:ln>
                  <a:noFill/>
                </a:ln>
                <a:solidFill>
                  <a:srgbClr val="60605B"/>
                </a:solidFill>
                <a:effectLst/>
                <a:uLnTx/>
                <a:uFillTx/>
                <a:ea typeface="+mn-ea"/>
                <a:cs typeface="+mn-cs"/>
              </a:rPr>
              <a:t>(1) a</a:t>
            </a:r>
            <a:r>
              <a:rPr lang="en-US" sz="1200" dirty="0" err="1">
                <a:solidFill>
                  <a:srgbClr val="60605B"/>
                </a:solidFill>
              </a:rPr>
              <a:t>ccederás</a:t>
            </a:r>
            <a:r>
              <a:rPr lang="en-US" sz="1200" dirty="0">
                <a:solidFill>
                  <a:srgbClr val="60605B"/>
                </a:solidFill>
              </a:rPr>
              <a:t> a la table.</a:t>
            </a:r>
            <a:endParaRPr lang="en-US" sz="1200" b="0" i="0" u="none" strike="noStrike" kern="1200" cap="none" spc="0" normalizeH="0" baseline="0" noProof="0" dirty="0">
              <a:ln>
                <a:noFill/>
              </a:ln>
              <a:solidFill>
                <a:srgbClr val="60605B"/>
              </a:solidFill>
              <a:effectLst/>
              <a:uLnTx/>
              <a:uFillTx/>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n-US" sz="1200" b="0" i="0" u="none" strike="noStrike" kern="1200" cap="none" spc="0" normalizeH="0" baseline="0" noProof="0" dirty="0">
              <a:ln>
                <a:noFill/>
              </a:ln>
              <a:solidFill>
                <a:srgbClr val="60605B"/>
              </a:solidFill>
              <a:effectLst/>
              <a:uLnTx/>
              <a:uFillTx/>
              <a:ea typeface="+mn-ea"/>
              <a:cs typeface="+mn-cs"/>
            </a:endParaRPr>
          </a:p>
          <a:p>
            <a:pPr marL="285750" lvl="0" indent="-285750">
              <a:buFont typeface="Wingdings" panose="05000000000000000000" pitchFamily="2" charset="2"/>
              <a:buChar char="Ø"/>
              <a:defRPr/>
            </a:pPr>
            <a:r>
              <a:rPr lang="es-ES" sz="1200" dirty="0">
                <a:solidFill>
                  <a:srgbClr val="60605B"/>
                </a:solidFill>
              </a:rPr>
              <a:t>donde se puede </a:t>
            </a:r>
            <a:r>
              <a:rPr lang="es-ES" sz="1200" u="sng" dirty="0">
                <a:solidFill>
                  <a:srgbClr val="60605B"/>
                </a:solidFill>
              </a:rPr>
              <a:t>dividir la cantidad de la confirmación </a:t>
            </a:r>
            <a:r>
              <a:rPr kumimoji="0" lang="en-US" sz="1200" b="0" i="0" u="sng" strike="noStrike" kern="1200" cap="none" spc="0" normalizeH="0" baseline="0" noProof="0" dirty="0" err="1">
                <a:ln>
                  <a:noFill/>
                </a:ln>
                <a:solidFill>
                  <a:schemeClr val="tx1"/>
                </a:solidFill>
                <a:effectLst/>
                <a:uLnTx/>
                <a:uFillTx/>
                <a:ea typeface="+mn-ea"/>
                <a:cs typeface="+mn-cs"/>
              </a:rPr>
              <a:t>en</a:t>
            </a:r>
            <a:r>
              <a:rPr kumimoji="0" lang="en-US" sz="1200" b="0" i="0" u="sng" strike="noStrike" kern="1200" cap="none" spc="0" normalizeH="0" baseline="0" noProof="0" dirty="0">
                <a:ln>
                  <a:noFill/>
                </a:ln>
                <a:solidFill>
                  <a:schemeClr val="tx1"/>
                </a:solidFill>
                <a:effectLst/>
                <a:uLnTx/>
                <a:uFillTx/>
                <a:ea typeface="+mn-ea"/>
                <a:cs typeface="+mn-cs"/>
              </a:rPr>
              <a:t> multiples </a:t>
            </a:r>
            <a:r>
              <a:rPr kumimoji="0" lang="en-US" sz="1200" b="0" i="0" u="sng" strike="noStrike" kern="1200" cap="none" spc="0" normalizeH="0" baseline="0" noProof="0" dirty="0" err="1">
                <a:ln>
                  <a:noFill/>
                </a:ln>
                <a:solidFill>
                  <a:schemeClr val="tx1"/>
                </a:solidFill>
                <a:effectLst/>
                <a:uLnTx/>
                <a:uFillTx/>
                <a:ea typeface="+mn-ea"/>
                <a:cs typeface="+mn-cs"/>
              </a:rPr>
              <a:t>fechas</a:t>
            </a:r>
            <a:r>
              <a:rPr kumimoji="0" lang="en-US" sz="1200" b="0" i="0" u="sng" strike="noStrike" kern="1200" cap="none" spc="0" normalizeH="0" baseline="0" noProof="0" dirty="0">
                <a:ln>
                  <a:noFill/>
                </a:ln>
                <a:solidFill>
                  <a:schemeClr val="tx1"/>
                </a:solidFill>
                <a:effectLst/>
                <a:uLnTx/>
                <a:uFillTx/>
                <a:ea typeface="+mn-ea"/>
                <a:cs typeface="+mn-cs"/>
              </a:rPr>
              <a:t> de </a:t>
            </a:r>
            <a:r>
              <a:rPr kumimoji="0" lang="en-US" sz="1200" b="0" i="0" u="sng" strike="noStrike" kern="1200" cap="none" spc="0" normalizeH="0" baseline="0" noProof="0" dirty="0" err="1">
                <a:ln>
                  <a:noFill/>
                </a:ln>
                <a:solidFill>
                  <a:schemeClr val="tx1"/>
                </a:solidFill>
                <a:effectLst/>
                <a:uLnTx/>
                <a:uFillTx/>
                <a:ea typeface="+mn-ea"/>
                <a:cs typeface="+mn-cs"/>
              </a:rPr>
              <a:t>confirmación</a:t>
            </a:r>
            <a:r>
              <a:rPr kumimoji="0" lang="en-US" sz="1200" b="0" i="0" u="sng" strike="noStrike" kern="1200" cap="none" spc="0" normalizeH="0" baseline="0" noProof="0" dirty="0">
                <a:ln>
                  <a:noFill/>
                </a:ln>
                <a:solidFill>
                  <a:schemeClr val="tx1"/>
                </a:solidFill>
                <a:effectLst/>
                <a:uLnTx/>
                <a:uFillTx/>
                <a:ea typeface="+mn-ea"/>
                <a:cs typeface="+mn-cs"/>
              </a:rPr>
              <a:t> (Confirmed Arrival Date) </a:t>
            </a:r>
            <a:r>
              <a:rPr kumimoji="0" lang="en-US" sz="1200" b="1" i="0" u="none" strike="noStrike" kern="1200" cap="none" spc="0" normalizeH="0" baseline="0" noProof="0" dirty="0">
                <a:ln>
                  <a:noFill/>
                </a:ln>
                <a:solidFill>
                  <a:srgbClr val="60605B"/>
                </a:solidFill>
                <a:effectLst/>
                <a:uLnTx/>
                <a:uFillTx/>
                <a:ea typeface="+mn-ea"/>
                <a:cs typeface="+mn-cs"/>
              </a:rPr>
              <a:t>(2).</a:t>
            </a:r>
            <a:endParaRPr lang="en-US" sz="1200" b="1" i="0" u="none" strike="noStrike" kern="1200" cap="none" spc="0" normalizeH="0" baseline="0" noProof="0" dirty="0">
              <a:ln>
                <a:noFill/>
              </a:ln>
              <a:solidFill>
                <a:srgbClr val="60605B"/>
              </a:solidFill>
              <a:effectLst/>
              <a:uLnTx/>
              <a:uFillTx/>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n-US" sz="1200" b="1" i="0" u="none" strike="noStrike" kern="1200" cap="none" spc="0" normalizeH="0" baseline="0" noProof="0" dirty="0">
              <a:ln>
                <a:noFill/>
              </a:ln>
              <a:solidFill>
                <a:srgbClr val="60605B"/>
              </a:solidFill>
              <a:effectLst/>
              <a:uLnTx/>
              <a:uFillTx/>
              <a:ea typeface="+mn-ea"/>
              <a:cs typeface="+mn-cs"/>
            </a:endParaRPr>
          </a:p>
          <a:p>
            <a:pPr marL="285750" lvl="0" indent="-285750">
              <a:buFont typeface="Wingdings" panose="05000000000000000000" pitchFamily="2" charset="2"/>
              <a:buChar char="Ø"/>
              <a:defRPr/>
            </a:pPr>
            <a:r>
              <a:rPr lang="es-ES" sz="1200" dirty="0">
                <a:solidFill>
                  <a:srgbClr val="60605B"/>
                </a:solidFill>
              </a:rPr>
              <a:t>Cada línea de confirmación puede tener diferente guía de embarque y lo podrás editar en la columna “</a:t>
            </a:r>
            <a:r>
              <a:rPr kumimoji="0" lang="en-US" sz="1200" b="0" i="0" u="sng" strike="noStrike" kern="1200" cap="none" spc="0" normalizeH="0" baseline="0" noProof="0" dirty="0">
                <a:ln>
                  <a:noFill/>
                </a:ln>
                <a:solidFill>
                  <a:schemeClr val="tx1"/>
                </a:solidFill>
                <a:effectLst/>
                <a:uLnTx/>
                <a:uFillTx/>
                <a:ea typeface="+mn-ea"/>
                <a:cs typeface="+mn-cs"/>
              </a:rPr>
              <a:t>Tracking number”</a:t>
            </a:r>
            <a:r>
              <a:rPr kumimoji="0" lang="en-US" sz="1200" b="1" i="0" strike="noStrike" kern="1200" cap="none" spc="0" normalizeH="0" baseline="0" noProof="0" dirty="0">
                <a:ln>
                  <a:noFill/>
                </a:ln>
                <a:solidFill>
                  <a:schemeClr val="tx1"/>
                </a:solidFill>
                <a:effectLst/>
                <a:uLnTx/>
                <a:uFillTx/>
                <a:ea typeface="+mn-ea"/>
                <a:cs typeface="+mn-cs"/>
              </a:rPr>
              <a:t>(3)</a:t>
            </a:r>
            <a:r>
              <a:rPr lang="en-US" sz="1200" b="1" dirty="0">
                <a:solidFill>
                  <a:schemeClr val="tx1"/>
                </a:solidFill>
              </a:rPr>
              <a:t>.</a:t>
            </a:r>
            <a:endParaRPr lang="en-US" sz="1200" b="0" i="0" u="none" strike="noStrike" kern="1200" cap="none" spc="0" normalizeH="0" baseline="0" noProof="0" dirty="0">
              <a:ln>
                <a:noFill/>
              </a:ln>
              <a:solidFill>
                <a:srgbClr val="60605B"/>
              </a:solidFill>
              <a:effectLst/>
              <a:uLnTx/>
              <a:uFillTx/>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n-US" sz="1200" b="0" i="0" u="none" strike="noStrike" kern="1200" cap="none" spc="0" normalizeH="0" baseline="0" noProof="0" dirty="0">
              <a:ln>
                <a:noFill/>
              </a:ln>
              <a:solidFill>
                <a:srgbClr val="60605B"/>
              </a:solidFill>
              <a:effectLst/>
              <a:uLnTx/>
              <a:uFillTx/>
              <a:ea typeface="+mn-ea"/>
              <a:cs typeface="+mn-cs"/>
            </a:endParaRPr>
          </a:p>
          <a:p>
            <a:pPr marL="285750" lvl="0" indent="-285750">
              <a:buFont typeface="Wingdings" panose="05000000000000000000" pitchFamily="2" charset="2"/>
              <a:buChar char="Ø"/>
              <a:defRPr/>
            </a:pPr>
            <a:r>
              <a:rPr lang="en-US" sz="1200" u="sng" dirty="0">
                <a:solidFill>
                  <a:srgbClr val="60605B"/>
                </a:solidFill>
              </a:rPr>
              <a:t>Haz </a:t>
            </a:r>
            <a:r>
              <a:rPr lang="en-US" sz="1200" u="sng" dirty="0" err="1">
                <a:solidFill>
                  <a:srgbClr val="60605B"/>
                </a:solidFill>
              </a:rPr>
              <a:t>clic</a:t>
            </a:r>
            <a:r>
              <a:rPr lang="en-US" sz="1200" u="sng" dirty="0">
                <a:solidFill>
                  <a:srgbClr val="60605B"/>
                </a:solidFill>
              </a:rPr>
              <a:t> </a:t>
            </a:r>
            <a:r>
              <a:rPr lang="en-US" sz="1200" u="sng" dirty="0" err="1">
                <a:solidFill>
                  <a:srgbClr val="60605B"/>
                </a:solidFill>
              </a:rPr>
              <a:t>en</a:t>
            </a:r>
            <a:r>
              <a:rPr lang="en-US" sz="1200" u="sng" dirty="0">
                <a:solidFill>
                  <a:srgbClr val="60605B"/>
                </a:solidFill>
              </a:rPr>
              <a:t> </a:t>
            </a:r>
            <a:r>
              <a:rPr lang="en-US" sz="1200" u="sng" dirty="0" err="1">
                <a:solidFill>
                  <a:srgbClr val="60605B"/>
                </a:solidFill>
              </a:rPr>
              <a:t>el</a:t>
            </a:r>
            <a:r>
              <a:rPr lang="en-US" sz="1200" u="sng" dirty="0">
                <a:solidFill>
                  <a:srgbClr val="60605B"/>
                </a:solidFill>
              </a:rPr>
              <a:t> </a:t>
            </a:r>
            <a:r>
              <a:rPr lang="en-US" sz="1200" u="sng" dirty="0" err="1">
                <a:solidFill>
                  <a:srgbClr val="60605B"/>
                </a:solidFill>
              </a:rPr>
              <a:t>botón</a:t>
            </a:r>
            <a:r>
              <a:rPr lang="en-US" sz="1200" u="sng" dirty="0">
                <a:solidFill>
                  <a:srgbClr val="60605B"/>
                </a:solidFill>
              </a:rPr>
              <a:t> </a:t>
            </a:r>
            <a:r>
              <a:rPr lang="en-US" sz="1200" b="1" u="sng" dirty="0">
                <a:solidFill>
                  <a:srgbClr val="60605B"/>
                </a:solidFill>
              </a:rPr>
              <a:t>SAVE</a:t>
            </a:r>
            <a:r>
              <a:rPr lang="en-US" sz="1200" u="sng" dirty="0">
                <a:solidFill>
                  <a:srgbClr val="60605B"/>
                </a:solidFill>
              </a:rPr>
              <a:t> </a:t>
            </a:r>
            <a:r>
              <a:rPr lang="en-US" sz="1200" b="1" u="sng" dirty="0">
                <a:solidFill>
                  <a:srgbClr val="60605B"/>
                </a:solidFill>
              </a:rPr>
              <a:t>(4)</a:t>
            </a:r>
            <a:r>
              <a:rPr lang="en-US" sz="1200" u="sng" dirty="0">
                <a:solidFill>
                  <a:srgbClr val="60605B"/>
                </a:solidFill>
              </a:rPr>
              <a:t> </a:t>
            </a:r>
            <a:r>
              <a:rPr lang="es-ES" sz="1200" dirty="0">
                <a:solidFill>
                  <a:srgbClr val="60605B"/>
                </a:solidFill>
              </a:rPr>
              <a:t>después de finalizar la confirmación de la PO.</a:t>
            </a:r>
            <a:endParaRPr lang="en-US" sz="1200" b="0" i="0" u="none" strike="noStrike" kern="1200" cap="none" spc="0" normalizeH="0" baseline="0" noProof="0" dirty="0">
              <a:ln>
                <a:noFill/>
              </a:ln>
              <a:solidFill>
                <a:srgbClr val="60605B"/>
              </a:solidFill>
              <a:effectLst/>
              <a:uLnTx/>
              <a:uFillTx/>
            </a:endParaRPr>
          </a:p>
        </p:txBody>
      </p:sp>
      <p:sp>
        <p:nvSpPr>
          <p:cNvPr id="11" name="Dodecagon 10">
            <a:extLst>
              <a:ext uri="{FF2B5EF4-FFF2-40B4-BE49-F238E27FC236}">
                <a16:creationId xmlns:a16="http://schemas.microsoft.com/office/drawing/2014/main" id="{A1B376F4-5650-2706-78A6-B523CD934931}"/>
              </a:ext>
            </a:extLst>
          </p:cNvPr>
          <p:cNvSpPr/>
          <p:nvPr/>
        </p:nvSpPr>
        <p:spPr>
          <a:xfrm>
            <a:off x="1104769" y="4932752"/>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hu-HU" sz="1200" b="0" i="0" u="none" strike="noStrike" kern="1200" cap="none" spc="0" normalizeH="0" baseline="0" noProof="0" dirty="0">
                <a:ln>
                  <a:noFill/>
                </a:ln>
                <a:solidFill>
                  <a:srgbClr val="FFFFFF"/>
                </a:solidFill>
                <a:effectLst/>
                <a:uLnTx/>
                <a:uFillTx/>
                <a:latin typeface="Century Gothic"/>
                <a:ea typeface="+mn-ea"/>
                <a:cs typeface="+mn-cs"/>
              </a:rPr>
              <a:t>1</a:t>
            </a:r>
            <a:endParaRPr kumimoji="0" lang="en-US" sz="1200" b="0" i="0" u="none" strike="noStrike" kern="1200" cap="none" spc="0" normalizeH="0" baseline="0" noProof="0" dirty="0">
              <a:ln>
                <a:noFill/>
              </a:ln>
              <a:solidFill>
                <a:srgbClr val="FFFFFF"/>
              </a:solidFill>
              <a:effectLst/>
              <a:uLnTx/>
              <a:uFillTx/>
              <a:latin typeface="Century Gothic"/>
              <a:ea typeface="+mn-ea"/>
              <a:cs typeface="+mn-cs"/>
            </a:endParaRPr>
          </a:p>
        </p:txBody>
      </p:sp>
      <p:sp>
        <p:nvSpPr>
          <p:cNvPr id="12" name="Dodecagon 11">
            <a:extLst>
              <a:ext uri="{FF2B5EF4-FFF2-40B4-BE49-F238E27FC236}">
                <a16:creationId xmlns:a16="http://schemas.microsoft.com/office/drawing/2014/main" id="{4290F7C2-B3C0-870C-BCD3-144CD8DBD97F}"/>
              </a:ext>
            </a:extLst>
          </p:cNvPr>
          <p:cNvSpPr/>
          <p:nvPr/>
        </p:nvSpPr>
        <p:spPr>
          <a:xfrm>
            <a:off x="8055218" y="3691942"/>
            <a:ext cx="239037" cy="196005"/>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hu-HU" sz="1200" b="0" i="0" u="none" strike="noStrike" kern="1200" cap="none" spc="0" normalizeH="0" baseline="0" noProof="0" dirty="0">
                <a:ln>
                  <a:noFill/>
                </a:ln>
                <a:solidFill>
                  <a:srgbClr val="FFFFFF"/>
                </a:solidFill>
                <a:effectLst/>
                <a:uLnTx/>
                <a:uFillTx/>
                <a:latin typeface="Century Gothic"/>
                <a:ea typeface="+mn-ea"/>
                <a:cs typeface="+mn-cs"/>
              </a:rPr>
              <a:t>2</a:t>
            </a:r>
            <a:endParaRPr kumimoji="0" lang="en-US" sz="1200" b="0" i="0" u="none" strike="noStrike" kern="1200" cap="none" spc="0" normalizeH="0" baseline="0" noProof="0" dirty="0">
              <a:ln>
                <a:noFill/>
              </a:ln>
              <a:solidFill>
                <a:srgbClr val="FFFFFF"/>
              </a:solidFill>
              <a:effectLst/>
              <a:uLnTx/>
              <a:uFillTx/>
              <a:latin typeface="Century Gothic"/>
              <a:ea typeface="+mn-ea"/>
              <a:cs typeface="+mn-cs"/>
            </a:endParaRPr>
          </a:p>
        </p:txBody>
      </p:sp>
      <p:sp>
        <p:nvSpPr>
          <p:cNvPr id="13" name="Rectangle: Rounded Corners 12">
            <a:extLst>
              <a:ext uri="{FF2B5EF4-FFF2-40B4-BE49-F238E27FC236}">
                <a16:creationId xmlns:a16="http://schemas.microsoft.com/office/drawing/2014/main" id="{C8624E1E-CFE6-4603-10B7-7685E0128CF0}"/>
              </a:ext>
            </a:extLst>
          </p:cNvPr>
          <p:cNvSpPr/>
          <p:nvPr/>
        </p:nvSpPr>
        <p:spPr>
          <a:xfrm>
            <a:off x="1058112" y="4550414"/>
            <a:ext cx="979055" cy="365125"/>
          </a:xfrm>
          <a:prstGeom prst="round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entury Gothic"/>
              <a:ea typeface="+mn-ea"/>
              <a:cs typeface="+mn-cs"/>
            </a:endParaRPr>
          </a:p>
        </p:txBody>
      </p:sp>
      <p:sp>
        <p:nvSpPr>
          <p:cNvPr id="14" name="Rectangle: Rounded Corners 13">
            <a:extLst>
              <a:ext uri="{FF2B5EF4-FFF2-40B4-BE49-F238E27FC236}">
                <a16:creationId xmlns:a16="http://schemas.microsoft.com/office/drawing/2014/main" id="{72915E60-1271-CD09-F315-A20382847AC4}"/>
              </a:ext>
            </a:extLst>
          </p:cNvPr>
          <p:cNvSpPr/>
          <p:nvPr/>
        </p:nvSpPr>
        <p:spPr>
          <a:xfrm>
            <a:off x="6165271" y="3937208"/>
            <a:ext cx="5299748" cy="442392"/>
          </a:xfrm>
          <a:prstGeom prst="round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entury Gothic"/>
              <a:ea typeface="+mn-ea"/>
              <a:cs typeface="+mn-cs"/>
            </a:endParaRPr>
          </a:p>
        </p:txBody>
      </p:sp>
      <p:sp>
        <p:nvSpPr>
          <p:cNvPr id="15" name="Dodecagon 14">
            <a:extLst>
              <a:ext uri="{FF2B5EF4-FFF2-40B4-BE49-F238E27FC236}">
                <a16:creationId xmlns:a16="http://schemas.microsoft.com/office/drawing/2014/main" id="{F35A4A0B-41A7-D729-8211-CC24773BE668}"/>
              </a:ext>
            </a:extLst>
          </p:cNvPr>
          <p:cNvSpPr/>
          <p:nvPr/>
        </p:nvSpPr>
        <p:spPr>
          <a:xfrm>
            <a:off x="10525315" y="3723612"/>
            <a:ext cx="239037" cy="196005"/>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hu-HU" sz="1200" b="0" i="0" u="none" strike="noStrike" kern="1200" cap="none" spc="0" normalizeH="0" baseline="0" noProof="0" dirty="0">
                <a:ln>
                  <a:noFill/>
                </a:ln>
                <a:solidFill>
                  <a:srgbClr val="FFFFFF"/>
                </a:solidFill>
                <a:effectLst/>
                <a:uLnTx/>
                <a:uFillTx/>
                <a:latin typeface="Century Gothic"/>
                <a:ea typeface="+mn-ea"/>
                <a:cs typeface="+mn-cs"/>
              </a:rPr>
              <a:t>3</a:t>
            </a:r>
            <a:endParaRPr kumimoji="0" lang="en-US" sz="1200" b="0" i="0" u="none" strike="noStrike" kern="1200" cap="none" spc="0" normalizeH="0" baseline="0" noProof="0" dirty="0">
              <a:ln>
                <a:noFill/>
              </a:ln>
              <a:solidFill>
                <a:srgbClr val="FFFFFF"/>
              </a:solidFill>
              <a:effectLst/>
              <a:uLnTx/>
              <a:uFillTx/>
              <a:latin typeface="Century Gothic"/>
              <a:ea typeface="+mn-ea"/>
              <a:cs typeface="+mn-cs"/>
            </a:endParaRPr>
          </a:p>
        </p:txBody>
      </p:sp>
      <p:cxnSp>
        <p:nvCxnSpPr>
          <p:cNvPr id="21" name="Connector: Elbow 20">
            <a:extLst>
              <a:ext uri="{FF2B5EF4-FFF2-40B4-BE49-F238E27FC236}">
                <a16:creationId xmlns:a16="http://schemas.microsoft.com/office/drawing/2014/main" id="{54F671FB-E64F-28A9-4552-F1D3234CAA25}"/>
              </a:ext>
            </a:extLst>
          </p:cNvPr>
          <p:cNvCxnSpPr>
            <a:cxnSpLocks/>
            <a:stCxn id="13" idx="2"/>
          </p:cNvCxnSpPr>
          <p:nvPr/>
        </p:nvCxnSpPr>
        <p:spPr>
          <a:xfrm rot="16200000" flipH="1">
            <a:off x="3547812" y="2915367"/>
            <a:ext cx="617287" cy="4617630"/>
          </a:xfrm>
          <a:prstGeom prst="bentConnector2">
            <a:avLst/>
          </a:prstGeom>
          <a:ln>
            <a:tailEnd type="triangle"/>
          </a:ln>
        </p:spPr>
        <p:style>
          <a:lnRef idx="3">
            <a:schemeClr val="accent5"/>
          </a:lnRef>
          <a:fillRef idx="0">
            <a:schemeClr val="accent5"/>
          </a:fillRef>
          <a:effectRef idx="2">
            <a:schemeClr val="accent5"/>
          </a:effectRef>
          <a:fontRef idx="minor">
            <a:schemeClr val="tx1"/>
          </a:fontRef>
        </p:style>
      </p:cxnSp>
      <p:sp>
        <p:nvSpPr>
          <p:cNvPr id="24" name="Dodecagon 23">
            <a:extLst>
              <a:ext uri="{FF2B5EF4-FFF2-40B4-BE49-F238E27FC236}">
                <a16:creationId xmlns:a16="http://schemas.microsoft.com/office/drawing/2014/main" id="{36CE667A-1973-3BA8-4C95-E1FA17660051}"/>
              </a:ext>
            </a:extLst>
          </p:cNvPr>
          <p:cNvSpPr/>
          <p:nvPr/>
        </p:nvSpPr>
        <p:spPr>
          <a:xfrm>
            <a:off x="6694193" y="6193459"/>
            <a:ext cx="239037" cy="196005"/>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hu-HU" sz="1200" dirty="0">
                <a:solidFill>
                  <a:srgbClr val="FFFFFF"/>
                </a:solidFill>
                <a:latin typeface="Century Gothic"/>
              </a:rPr>
              <a:t>4</a:t>
            </a:r>
            <a:endParaRPr kumimoji="0" lang="en-US" sz="1200" b="0" i="0" u="none" strike="noStrike" kern="1200" cap="none" spc="0" normalizeH="0" baseline="0" noProof="0" dirty="0">
              <a:ln>
                <a:noFill/>
              </a:ln>
              <a:solidFill>
                <a:srgbClr val="FFFFFF"/>
              </a:solidFill>
              <a:effectLst/>
              <a:uLnTx/>
              <a:uFillTx/>
              <a:latin typeface="Century Gothic"/>
              <a:ea typeface="+mn-ea"/>
              <a:cs typeface="+mn-cs"/>
            </a:endParaRPr>
          </a:p>
        </p:txBody>
      </p:sp>
      <p:sp>
        <p:nvSpPr>
          <p:cNvPr id="5" name="TextBox 4">
            <a:extLst>
              <a:ext uri="{FF2B5EF4-FFF2-40B4-BE49-F238E27FC236}">
                <a16:creationId xmlns:a16="http://schemas.microsoft.com/office/drawing/2014/main" id="{F7D0A8FD-704D-0F33-6C9F-B69B0328CED7}"/>
              </a:ext>
            </a:extLst>
          </p:cNvPr>
          <p:cNvSpPr txBox="1"/>
          <p:nvPr/>
        </p:nvSpPr>
        <p:spPr>
          <a:xfrm>
            <a:off x="89511" y="5564293"/>
            <a:ext cx="5809203" cy="830997"/>
          </a:xfrm>
          <a:prstGeom prst="rect">
            <a:avLst/>
          </a:prstGeom>
          <a:noFill/>
        </p:spPr>
        <p:txBody>
          <a:bodyPr wrap="square">
            <a:spAutoFit/>
          </a:bodyPr>
          <a:lstStyle/>
          <a:p>
            <a:pPr lvl="0">
              <a:defRPr/>
            </a:pPr>
            <a:r>
              <a:rPr lang="es-ES" sz="1200" dirty="0">
                <a:solidFill>
                  <a:srgbClr val="60605B"/>
                </a:solidFill>
              </a:rPr>
              <a:t>Después de hacer clic en </a:t>
            </a:r>
            <a:r>
              <a:rPr kumimoji="0" lang="hu-HU" sz="1200" b="1" i="0" u="none" strike="noStrike" kern="1200" cap="none" spc="0" normalizeH="0" baseline="0" noProof="0" dirty="0">
                <a:ln>
                  <a:noFill/>
                </a:ln>
                <a:solidFill>
                  <a:srgbClr val="60605B"/>
                </a:solidFill>
                <a:effectLst/>
                <a:uLnTx/>
                <a:uFillTx/>
                <a:ea typeface="+mn-ea"/>
                <a:cs typeface="+mn-cs"/>
              </a:rPr>
              <a:t>Edit Promises </a:t>
            </a:r>
            <a:r>
              <a:rPr kumimoji="0" lang="hu-HU" sz="1200" b="0" i="0" u="none" strike="noStrike" kern="1200" cap="none" spc="0" normalizeH="0" baseline="0" noProof="0" dirty="0">
                <a:ln>
                  <a:noFill/>
                </a:ln>
                <a:solidFill>
                  <a:srgbClr val="60605B"/>
                </a:solidFill>
                <a:effectLst/>
                <a:uLnTx/>
                <a:uFillTx/>
                <a:ea typeface="+mn-ea"/>
                <a:cs typeface="+mn-cs"/>
              </a:rPr>
              <a:t>&gt;</a:t>
            </a:r>
          </a:p>
          <a:p>
            <a:pPr marL="285750" lvl="0" indent="-285750">
              <a:buFont typeface="Arial" panose="020B0604020202020204" pitchFamily="34" charset="0"/>
              <a:buChar char="•"/>
              <a:defRPr/>
            </a:pPr>
            <a:r>
              <a:rPr kumimoji="0" lang="es-MX" sz="1200" b="0" i="0" u="none" strike="noStrike" kern="1200" cap="none" spc="0" normalizeH="0" baseline="0" noProof="0" dirty="0">
                <a:ln>
                  <a:noFill/>
                </a:ln>
                <a:solidFill>
                  <a:srgbClr val="60605B"/>
                </a:solidFill>
                <a:effectLst/>
                <a:uLnTx/>
                <a:uFillTx/>
                <a:ea typeface="+mn-ea"/>
                <a:cs typeface="+mn-cs"/>
              </a:rPr>
              <a:t>Actualiza la división de la </a:t>
            </a:r>
            <a:r>
              <a:rPr lang="es-ES" sz="1200" dirty="0">
                <a:solidFill>
                  <a:srgbClr val="60605B"/>
                </a:solidFill>
              </a:rPr>
              <a:t>cantidad prometida y/o los datos de llegada confirmada/fecha de envío confirmada la PO cambiará al estado </a:t>
            </a:r>
            <a:r>
              <a:rPr kumimoji="0" lang="en-US" sz="1200" b="0" i="0" u="sng" strike="noStrike" kern="1200" cap="none" spc="0" normalizeH="0" baseline="0" noProof="0" dirty="0">
                <a:ln>
                  <a:noFill/>
                </a:ln>
                <a:solidFill>
                  <a:srgbClr val="002060"/>
                </a:solidFill>
                <a:effectLst/>
                <a:uLnTx/>
                <a:uFillTx/>
                <a:ea typeface="+mn-ea"/>
                <a:cs typeface="+mn-cs"/>
              </a:rPr>
              <a:t>Accepted w/ Changes</a:t>
            </a:r>
            <a:r>
              <a:rPr kumimoji="0" lang="hu-HU" sz="1200" b="0" i="0" u="sng" strike="noStrike" kern="1200" cap="none" spc="0" normalizeH="0" baseline="0" noProof="0" dirty="0">
                <a:ln>
                  <a:noFill/>
                </a:ln>
                <a:solidFill>
                  <a:srgbClr val="002060"/>
                </a:solidFill>
                <a:effectLst/>
                <a:uLnTx/>
                <a:uFillTx/>
                <a:ea typeface="+mn-ea"/>
                <a:cs typeface="+mn-cs"/>
              </a:rPr>
              <a:t> </a:t>
            </a:r>
            <a:endParaRPr lang="en-US" sz="1200" dirty="0"/>
          </a:p>
        </p:txBody>
      </p:sp>
      <p:pic>
        <p:nvPicPr>
          <p:cNvPr id="2" name="Picture 1">
            <a:extLst>
              <a:ext uri="{FF2B5EF4-FFF2-40B4-BE49-F238E27FC236}">
                <a16:creationId xmlns:a16="http://schemas.microsoft.com/office/drawing/2014/main" id="{B52FBEE4-80C5-AE64-8CE3-88180708CE72}"/>
              </a:ext>
            </a:extLst>
          </p:cNvPr>
          <p:cNvPicPr>
            <a:picLocks noChangeAspect="1"/>
          </p:cNvPicPr>
          <p:nvPr/>
        </p:nvPicPr>
        <p:blipFill>
          <a:blip r:embed="rId4"/>
          <a:stretch>
            <a:fillRect/>
          </a:stretch>
        </p:blipFill>
        <p:spPr>
          <a:xfrm>
            <a:off x="11277600" y="0"/>
            <a:ext cx="914400" cy="914400"/>
          </a:xfrm>
          <a:prstGeom prst="rect">
            <a:avLst/>
          </a:prstGeom>
        </p:spPr>
      </p:pic>
      <p:sp>
        <p:nvSpPr>
          <p:cNvPr id="4" name="Rectangle: Rounded Corners 3">
            <a:extLst>
              <a:ext uri="{FF2B5EF4-FFF2-40B4-BE49-F238E27FC236}">
                <a16:creationId xmlns:a16="http://schemas.microsoft.com/office/drawing/2014/main" id="{8072ACC5-1D5D-35E5-563D-658FB68C7467}"/>
              </a:ext>
            </a:extLst>
          </p:cNvPr>
          <p:cNvSpPr/>
          <p:nvPr/>
        </p:nvSpPr>
        <p:spPr>
          <a:xfrm>
            <a:off x="6271330" y="6389464"/>
            <a:ext cx="316804" cy="242749"/>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391123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61FC481-B734-4C94-E573-5259B7A2BD65}"/>
              </a:ext>
            </a:extLst>
          </p:cNvPr>
          <p:cNvSpPr>
            <a:spLocks noGrp="1"/>
          </p:cNvSpPr>
          <p:nvPr>
            <p:ph type="title"/>
          </p:nvPr>
        </p:nvSpPr>
        <p:spPr/>
        <p:txBody>
          <a:bodyPr/>
          <a:lstStyle/>
          <a:p>
            <a:r>
              <a:rPr lang="hu-HU" dirty="0">
                <a:latin typeface="Grandview"/>
              </a:rPr>
              <a:t>RESPUESTA DEL PROVEEDOR</a:t>
            </a:r>
            <a:r>
              <a:rPr lang="en-US" dirty="0">
                <a:latin typeface="Grandview"/>
              </a:rPr>
              <a:t>|</a:t>
            </a:r>
            <a:r>
              <a:rPr lang="hu-HU" dirty="0">
                <a:latin typeface="Grandview"/>
              </a:rPr>
              <a:t> NO COMMIT</a:t>
            </a:r>
            <a:r>
              <a:rPr lang="en-US" dirty="0">
                <a:latin typeface="Grandview"/>
              </a:rPr>
              <a:t> |</a:t>
            </a:r>
            <a:r>
              <a:rPr lang="hu-HU" dirty="0">
                <a:latin typeface="Grandview"/>
              </a:rPr>
              <a:t> ENLACE WEB</a:t>
            </a:r>
            <a:endParaRPr lang="en-US" dirty="0">
              <a:latin typeface="Grandview"/>
            </a:endParaRPr>
          </a:p>
        </p:txBody>
      </p:sp>
      <p:sp>
        <p:nvSpPr>
          <p:cNvPr id="6" name="TextBox 5">
            <a:extLst>
              <a:ext uri="{FF2B5EF4-FFF2-40B4-BE49-F238E27FC236}">
                <a16:creationId xmlns:a16="http://schemas.microsoft.com/office/drawing/2014/main" id="{534049BC-CC4A-DF1B-8CC8-9CD84378F54B}"/>
              </a:ext>
            </a:extLst>
          </p:cNvPr>
          <p:cNvSpPr txBox="1"/>
          <p:nvPr/>
        </p:nvSpPr>
        <p:spPr>
          <a:xfrm>
            <a:off x="278523" y="978550"/>
            <a:ext cx="11176877" cy="1940957"/>
          </a:xfrm>
          <a:prstGeom prst="round2DiagRect">
            <a:avLst/>
          </a:prstGeom>
        </p:spPr>
        <p:style>
          <a:lnRef idx="2">
            <a:schemeClr val="accent5"/>
          </a:lnRef>
          <a:fillRef idx="1">
            <a:schemeClr val="lt1"/>
          </a:fillRef>
          <a:effectRef idx="0">
            <a:schemeClr val="accent5"/>
          </a:effectRef>
          <a:fontRef idx="minor">
            <a:schemeClr val="dk1"/>
          </a:fontRef>
        </p:style>
        <p:txBody>
          <a:bodyPr wrap="square" lIns="91440" tIns="45720" rIns="91440" bIns="45720" anchor="t">
            <a:spAutoFit/>
          </a:bodyPr>
          <a:lstStyle/>
          <a:p>
            <a:pPr>
              <a:defRPr/>
            </a:pPr>
            <a:r>
              <a:rPr lang="es-ES" sz="1200" dirty="0">
                <a:solidFill>
                  <a:srgbClr val="60605B"/>
                </a:solidFill>
              </a:rPr>
              <a:t>En caso de que no puedas aceptar los requerimientos de Jabil, puedes elegir </a:t>
            </a:r>
            <a:r>
              <a:rPr kumimoji="0" lang="en-US" sz="1200" b="0" i="0" u="none" strike="noStrike" kern="1200" cap="none" spc="0" normalizeH="0" baseline="0" noProof="0" dirty="0">
                <a:ln>
                  <a:noFill/>
                </a:ln>
                <a:solidFill>
                  <a:srgbClr val="60605B"/>
                </a:solidFill>
                <a:effectLst/>
                <a:uLnTx/>
                <a:uFillTx/>
                <a:latin typeface="Grandview"/>
              </a:rPr>
              <a:t>“</a:t>
            </a:r>
            <a:r>
              <a:rPr kumimoji="0" lang="en-US" sz="1200" b="1" i="0" strike="noStrike" kern="1200" cap="none" spc="0" normalizeH="0" baseline="0" noProof="0" dirty="0">
                <a:ln>
                  <a:noFill/>
                </a:ln>
                <a:solidFill>
                  <a:schemeClr val="tx1"/>
                </a:solidFill>
                <a:effectLst/>
                <a:uLnTx/>
                <a:uFillTx/>
                <a:latin typeface="Grandview"/>
              </a:rPr>
              <a:t>NO COMMIT”</a:t>
            </a:r>
            <a:r>
              <a:rPr kumimoji="0" lang="en-US" sz="1200" b="0" i="0" u="none" strike="noStrike" kern="1200" cap="none" spc="0" normalizeH="0" baseline="0" noProof="0" dirty="0">
                <a:ln>
                  <a:noFill/>
                </a:ln>
                <a:solidFill>
                  <a:srgbClr val="60605B"/>
                </a:solidFill>
                <a:effectLst/>
                <a:uLnTx/>
                <a:uFillTx/>
                <a:latin typeface="Grandview"/>
              </a:rPr>
              <a:t>, </a:t>
            </a:r>
            <a:r>
              <a:rPr kumimoji="0" lang="en-US" sz="1200" b="0" i="0" u="none" strike="noStrike" kern="1200" cap="none" spc="0" normalizeH="0" baseline="0" noProof="0" dirty="0" err="1">
                <a:ln>
                  <a:noFill/>
                </a:ln>
                <a:solidFill>
                  <a:srgbClr val="60605B"/>
                </a:solidFill>
                <a:effectLst/>
                <a:uLnTx/>
                <a:uFillTx/>
                <a:latin typeface="Grandview"/>
              </a:rPr>
              <a:t>pero</a:t>
            </a:r>
            <a:r>
              <a:rPr kumimoji="0" lang="en-US" sz="1200" b="0" i="0" u="none" strike="noStrike" kern="1200" cap="none" spc="0" normalizeH="0" baseline="0" noProof="0" dirty="0">
                <a:ln>
                  <a:noFill/>
                </a:ln>
                <a:solidFill>
                  <a:srgbClr val="60605B"/>
                </a:solidFill>
                <a:effectLst/>
                <a:uLnTx/>
                <a:uFillTx/>
                <a:latin typeface="Grandview"/>
              </a:rPr>
              <a:t> </a:t>
            </a:r>
            <a:r>
              <a:rPr kumimoji="0" lang="en-US" sz="1200" b="0" i="0" u="none" strike="noStrike" kern="1200" cap="none" spc="0" normalizeH="0" baseline="0" noProof="0" dirty="0" err="1">
                <a:ln>
                  <a:noFill/>
                </a:ln>
                <a:solidFill>
                  <a:srgbClr val="60605B"/>
                </a:solidFill>
                <a:effectLst/>
                <a:uLnTx/>
                <a:uFillTx/>
                <a:latin typeface="Grandview"/>
              </a:rPr>
              <a:t>tendrás</a:t>
            </a:r>
            <a:r>
              <a:rPr kumimoji="0" lang="en-US" sz="1200" b="0" i="0" u="none" strike="noStrike" kern="1200" cap="none" spc="0" normalizeH="0" baseline="0" noProof="0" dirty="0">
                <a:ln>
                  <a:noFill/>
                </a:ln>
                <a:solidFill>
                  <a:srgbClr val="60605B"/>
                </a:solidFill>
                <a:effectLst/>
                <a:uLnTx/>
                <a:uFillTx/>
                <a:latin typeface="Grandview"/>
              </a:rPr>
              <a:t> que </a:t>
            </a:r>
            <a:r>
              <a:rPr kumimoji="0" lang="en-US" sz="1200" b="0" i="0" u="none" strike="noStrike" kern="1200" cap="none" spc="0" normalizeH="0" baseline="0" noProof="0" dirty="0" err="1">
                <a:ln>
                  <a:noFill/>
                </a:ln>
                <a:solidFill>
                  <a:srgbClr val="60605B"/>
                </a:solidFill>
                <a:effectLst/>
                <a:uLnTx/>
                <a:uFillTx/>
                <a:latin typeface="Grandview"/>
              </a:rPr>
              <a:t>confirmar</a:t>
            </a:r>
            <a:r>
              <a:rPr kumimoji="0" lang="en-US" sz="1200" b="0" i="0" u="none" strike="noStrike" kern="1200" cap="none" spc="0" normalizeH="0" baseline="0" noProof="0" dirty="0">
                <a:ln>
                  <a:noFill/>
                </a:ln>
                <a:solidFill>
                  <a:srgbClr val="60605B"/>
                </a:solidFill>
                <a:effectLst/>
                <a:uLnTx/>
                <a:uFillTx/>
                <a:latin typeface="Grandview"/>
              </a:rPr>
              <a:t> la </a:t>
            </a:r>
            <a:r>
              <a:rPr kumimoji="0" lang="en-US" sz="1200" b="0" i="0" u="none" strike="noStrike" kern="1200" cap="none" spc="0" normalizeH="0" baseline="0" noProof="0" dirty="0" err="1">
                <a:ln>
                  <a:noFill/>
                </a:ln>
                <a:solidFill>
                  <a:srgbClr val="60605B"/>
                </a:solidFill>
                <a:effectLst/>
                <a:uLnTx/>
                <a:uFillTx/>
                <a:latin typeface="Grandview"/>
              </a:rPr>
              <a:t>razón</a:t>
            </a:r>
            <a:r>
              <a:rPr kumimoji="0" lang="en-US" sz="1200" b="0" i="0" u="none" strike="noStrike" kern="1200" cap="none" spc="0" normalizeH="0" baseline="0" noProof="0" dirty="0">
                <a:ln>
                  <a:noFill/>
                </a:ln>
                <a:solidFill>
                  <a:srgbClr val="60605B"/>
                </a:solidFill>
                <a:effectLst/>
                <a:uLnTx/>
                <a:uFillTx/>
                <a:latin typeface="Grandview"/>
              </a:rPr>
              <a:t> de la </a:t>
            </a:r>
            <a:r>
              <a:rPr kumimoji="0" lang="en-US" sz="1200" b="0" i="0" u="none" strike="noStrike" kern="1200" cap="none" spc="0" normalizeH="0" baseline="0" noProof="0" dirty="0" err="1">
                <a:ln>
                  <a:noFill/>
                </a:ln>
                <a:solidFill>
                  <a:srgbClr val="60605B"/>
                </a:solidFill>
                <a:effectLst/>
                <a:uLnTx/>
                <a:uFillTx/>
                <a:latin typeface="Grandview"/>
              </a:rPr>
              <a:t>falta</a:t>
            </a:r>
            <a:r>
              <a:rPr kumimoji="0" lang="en-US" sz="1200" b="0" i="0" u="none" strike="noStrike" kern="1200" cap="none" spc="0" normalizeH="0" baseline="0" noProof="0" dirty="0">
                <a:ln>
                  <a:noFill/>
                </a:ln>
                <a:solidFill>
                  <a:srgbClr val="60605B"/>
                </a:solidFill>
                <a:effectLst/>
                <a:uLnTx/>
                <a:uFillTx/>
                <a:latin typeface="Grandview"/>
              </a:rPr>
              <a:t> de </a:t>
            </a:r>
            <a:r>
              <a:rPr kumimoji="0" lang="en-US" sz="1200" b="0" i="0" u="none" strike="noStrike" kern="1200" cap="none" spc="0" normalizeH="0" baseline="0" noProof="0" dirty="0" err="1">
                <a:ln>
                  <a:noFill/>
                </a:ln>
                <a:solidFill>
                  <a:srgbClr val="60605B"/>
                </a:solidFill>
                <a:effectLst/>
                <a:uLnTx/>
                <a:uFillTx/>
                <a:latin typeface="Grandview"/>
              </a:rPr>
              <a:t>confirmación</a:t>
            </a:r>
            <a:r>
              <a:rPr kumimoji="0" lang="en-US" sz="1200" b="0" i="0" u="none" strike="noStrike" kern="1200" cap="none" spc="0" normalizeH="0" baseline="0" noProof="0" dirty="0">
                <a:ln>
                  <a:noFill/>
                </a:ln>
                <a:solidFill>
                  <a:srgbClr val="60605B"/>
                </a:solidFill>
                <a:effectLst/>
                <a:uLnTx/>
                <a:uFillTx/>
                <a:latin typeface="Grandview"/>
              </a:rPr>
              <a:t> </a:t>
            </a:r>
            <a:r>
              <a:rPr kumimoji="0" lang="en-US" sz="1200" b="0" i="0" u="none" strike="noStrike" kern="1200" cap="none" spc="0" normalizeH="0" baseline="0" noProof="0" dirty="0" err="1">
                <a:ln>
                  <a:noFill/>
                </a:ln>
                <a:solidFill>
                  <a:srgbClr val="60605B"/>
                </a:solidFill>
                <a:effectLst/>
                <a:uLnTx/>
                <a:uFillTx/>
                <a:latin typeface="Grandview"/>
              </a:rPr>
              <a:t>en</a:t>
            </a:r>
            <a:r>
              <a:rPr kumimoji="0" lang="en-US" sz="1200" b="0" i="0" u="none" strike="noStrike" kern="1200" cap="none" spc="0" normalizeH="0" baseline="0" noProof="0" dirty="0">
                <a:ln>
                  <a:noFill/>
                </a:ln>
                <a:solidFill>
                  <a:srgbClr val="60605B"/>
                </a:solidFill>
                <a:effectLst/>
                <a:uLnTx/>
                <a:uFillTx/>
                <a:latin typeface="Grandview"/>
              </a:rPr>
              <a:t> la </a:t>
            </a:r>
            <a:r>
              <a:rPr kumimoji="0" lang="en-US" sz="1200" b="0" i="0" u="none" strike="noStrike" kern="1200" cap="none" spc="0" normalizeH="0" baseline="0" noProof="0" dirty="0" err="1">
                <a:ln>
                  <a:noFill/>
                </a:ln>
                <a:solidFill>
                  <a:srgbClr val="60605B"/>
                </a:solidFill>
                <a:effectLst/>
                <a:uLnTx/>
                <a:uFillTx/>
                <a:latin typeface="Grandview"/>
              </a:rPr>
              <a:t>columna</a:t>
            </a:r>
            <a:r>
              <a:rPr kumimoji="0" lang="en-US" sz="1200" b="0" i="0" u="none" strike="noStrike" kern="1200" cap="none" spc="0" normalizeH="0" baseline="0" noProof="0" dirty="0">
                <a:ln>
                  <a:noFill/>
                </a:ln>
                <a:solidFill>
                  <a:srgbClr val="60605B"/>
                </a:solidFill>
                <a:effectLst/>
                <a:uLnTx/>
                <a:uFillTx/>
                <a:latin typeface="Grandview"/>
              </a:rPr>
              <a:t> </a:t>
            </a:r>
            <a:r>
              <a:rPr kumimoji="0" lang="en-US" sz="1200" b="0" i="0" u="sng" strike="noStrike" kern="1200" cap="none" spc="0" normalizeH="0" baseline="0" noProof="0" dirty="0">
                <a:ln>
                  <a:noFill/>
                </a:ln>
                <a:solidFill>
                  <a:schemeClr val="tx1"/>
                </a:solidFill>
                <a:effectLst/>
                <a:uLnTx/>
                <a:uFillTx/>
                <a:latin typeface="Grandview"/>
              </a:rPr>
              <a:t>Supplier Reason Code</a:t>
            </a:r>
            <a:r>
              <a:rPr kumimoji="0" lang="en-US" sz="1200" b="0" i="0" u="none" strike="noStrike" kern="1200" cap="none" spc="0" normalizeH="0" baseline="0" noProof="0" dirty="0">
                <a:ln>
                  <a:noFill/>
                </a:ln>
                <a:solidFill>
                  <a:srgbClr val="60605B"/>
                </a:solidFill>
                <a:effectLst/>
                <a:uLnTx/>
                <a:uFillTx/>
                <a:latin typeface="Grandview"/>
              </a:rPr>
              <a:t>, </a:t>
            </a:r>
            <a:r>
              <a:rPr lang="es-ES" sz="1200" dirty="0">
                <a:solidFill>
                  <a:srgbClr val="60605B"/>
                </a:solidFill>
              </a:rPr>
              <a:t>que se puede seleccionar de una lista desplegable de valores predefinidos.</a:t>
            </a:r>
            <a:endParaRPr lang="en-US" sz="1200" b="1" i="0" u="none" strike="noStrike" kern="1200" cap="none" spc="0" normalizeH="0" baseline="0" noProof="0" dirty="0">
              <a:ln>
                <a:noFill/>
              </a:ln>
              <a:solidFill>
                <a:srgbClr val="60605B"/>
              </a:solidFill>
              <a:effectLst/>
              <a:uLnTx/>
              <a:uFillTx/>
              <a:latin typeface="Grandview"/>
            </a:endParaRPr>
          </a:p>
          <a:p>
            <a:r>
              <a:rPr lang="en-US" sz="1200" dirty="0">
                <a:solidFill>
                  <a:srgbClr val="60605B"/>
                </a:solidFill>
              </a:rPr>
              <a:t>En </a:t>
            </a:r>
            <a:r>
              <a:rPr lang="en-US" sz="1200" dirty="0" err="1">
                <a:solidFill>
                  <a:srgbClr val="60605B"/>
                </a:solidFill>
              </a:rPr>
              <a:t>este</a:t>
            </a:r>
            <a:r>
              <a:rPr lang="en-US" sz="1200" dirty="0">
                <a:solidFill>
                  <a:srgbClr val="60605B"/>
                </a:solidFill>
              </a:rPr>
              <a:t> </a:t>
            </a:r>
            <a:r>
              <a:rPr lang="en-US" sz="1200" dirty="0" err="1">
                <a:solidFill>
                  <a:srgbClr val="60605B"/>
                </a:solidFill>
              </a:rPr>
              <a:t>escenario</a:t>
            </a:r>
            <a:r>
              <a:rPr kumimoji="0" lang="en-US" sz="1200" b="0" i="0" u="none" strike="noStrike" kern="1200" cap="none" spc="0" normalizeH="0" baseline="0" noProof="0" dirty="0">
                <a:ln>
                  <a:noFill/>
                </a:ln>
                <a:solidFill>
                  <a:srgbClr val="60605B"/>
                </a:solidFill>
                <a:effectLst/>
                <a:uLnTx/>
                <a:uFillTx/>
                <a:latin typeface="Grandview"/>
              </a:rPr>
              <a:t>, e2open cambia </a:t>
            </a:r>
            <a:r>
              <a:rPr kumimoji="0" lang="en-US" sz="1200" b="0" i="0" u="none" strike="noStrike" kern="1200" cap="none" spc="0" normalizeH="0" baseline="0" noProof="0" dirty="0" err="1">
                <a:ln>
                  <a:noFill/>
                </a:ln>
                <a:solidFill>
                  <a:srgbClr val="60605B"/>
                </a:solidFill>
                <a:effectLst/>
                <a:uLnTx/>
                <a:uFillTx/>
                <a:latin typeface="Grandview"/>
              </a:rPr>
              <a:t>esta</a:t>
            </a:r>
            <a:r>
              <a:rPr kumimoji="0" lang="en-US" sz="1200" b="0" i="0" u="none" strike="noStrike" kern="1200" cap="none" spc="0" normalizeH="0" baseline="0" noProof="0" dirty="0">
                <a:ln>
                  <a:noFill/>
                </a:ln>
                <a:solidFill>
                  <a:srgbClr val="60605B"/>
                </a:solidFill>
                <a:effectLst/>
                <a:uLnTx/>
                <a:uFillTx/>
                <a:latin typeface="Grandview"/>
              </a:rPr>
              <a:t> PO al </a:t>
            </a:r>
            <a:r>
              <a:rPr kumimoji="0" lang="en-US" sz="1200" b="0" i="0" u="none" strike="noStrike" kern="1200" cap="none" spc="0" normalizeH="0" baseline="0" noProof="0" dirty="0" err="1">
                <a:ln>
                  <a:noFill/>
                </a:ln>
                <a:solidFill>
                  <a:srgbClr val="60605B"/>
                </a:solidFill>
                <a:effectLst/>
                <a:uLnTx/>
                <a:uFillTx/>
                <a:latin typeface="Grandview"/>
              </a:rPr>
              <a:t>estado</a:t>
            </a:r>
            <a:r>
              <a:rPr kumimoji="0" lang="en-US" sz="1200" b="0" i="0" u="none" strike="noStrike" kern="1200" cap="none" spc="0" normalizeH="0" baseline="0" noProof="0" dirty="0">
                <a:ln>
                  <a:noFill/>
                </a:ln>
                <a:solidFill>
                  <a:srgbClr val="60605B"/>
                </a:solidFill>
                <a:effectLst/>
                <a:uLnTx/>
                <a:uFillTx/>
                <a:latin typeface="Grandview"/>
              </a:rPr>
              <a:t> de No Commit.</a:t>
            </a:r>
            <a:endParaRPr lang="en-US" sz="1200" b="1" i="0" u="none" strike="noStrike" kern="1200" cap="none" spc="0" normalizeH="0" baseline="0" noProof="0" dirty="0">
              <a:ln>
                <a:noFill/>
              </a:ln>
              <a:solidFill>
                <a:srgbClr val="60605B"/>
              </a:solidFill>
              <a:effectLst/>
              <a:uLnTx/>
              <a:uFillTx/>
              <a:latin typeface="Grandview"/>
            </a:endParaRPr>
          </a:p>
          <a:p>
            <a:pPr marR="0" lvl="0" algn="l" defTabSz="914400" rtl="0" eaLnBrk="1" fontAlgn="auto" latinLnBrk="0" hangingPunct="1">
              <a:lnSpc>
                <a:spcPct val="100000"/>
              </a:lnSpc>
              <a:spcBef>
                <a:spcPts val="0"/>
              </a:spcBef>
              <a:spcAft>
                <a:spcPts val="0"/>
              </a:spcAft>
              <a:buClrTx/>
              <a:buSzTx/>
              <a:tabLst/>
              <a:defRPr/>
            </a:pPr>
            <a:endParaRPr lang="en-US" sz="1200" b="1" i="0" u="none" strike="noStrike" kern="1200" cap="none" spc="0" normalizeH="0" baseline="0" noProof="0" dirty="0">
              <a:ln>
                <a:noFill/>
              </a:ln>
              <a:solidFill>
                <a:srgbClr val="60605B"/>
              </a:solidFill>
              <a:effectLst/>
              <a:uLnTx/>
              <a:uFillTx/>
              <a:latin typeface="Grandview"/>
            </a:endParaRP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sz="1200" dirty="0">
                <a:solidFill>
                  <a:srgbClr val="60605B"/>
                </a:solidFill>
              </a:rPr>
              <a:t>Por favor </a:t>
            </a:r>
            <a:r>
              <a:rPr lang="en-US" sz="1200" dirty="0" err="1">
                <a:solidFill>
                  <a:srgbClr val="60605B"/>
                </a:solidFill>
              </a:rPr>
              <a:t>selecciona</a:t>
            </a:r>
            <a:r>
              <a:rPr lang="en-US" sz="1200" dirty="0">
                <a:solidFill>
                  <a:srgbClr val="60605B"/>
                </a:solidFill>
              </a:rPr>
              <a:t> la </a:t>
            </a:r>
            <a:r>
              <a:rPr lang="en-US" sz="1200" u="sng" dirty="0" err="1">
                <a:solidFill>
                  <a:srgbClr val="60605B"/>
                </a:solidFill>
              </a:rPr>
              <a:t>línea</a:t>
            </a:r>
            <a:r>
              <a:rPr lang="en-US" sz="1200" u="sng" dirty="0">
                <a:solidFill>
                  <a:srgbClr val="60605B"/>
                </a:solidFill>
              </a:rPr>
              <a:t> de la PO </a:t>
            </a:r>
            <a:r>
              <a:rPr lang="en-US" sz="1200" b="1" dirty="0">
                <a:solidFill>
                  <a:srgbClr val="60605B"/>
                </a:solidFill>
              </a:rPr>
              <a:t>(1)</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lang="en-US" sz="1200" b="1" dirty="0">
              <a:solidFill>
                <a:srgbClr val="60605B"/>
              </a:solidFill>
            </a:endParaRPr>
          </a:p>
          <a:p>
            <a:pPr marL="342900" lvl="0" indent="-342900">
              <a:buFont typeface="Wingdings" panose="05000000000000000000" pitchFamily="2" charset="2"/>
              <a:buChar char="Ø"/>
              <a:defRPr/>
            </a:pPr>
            <a:r>
              <a:rPr kumimoji="0" lang="en-US" sz="1200" i="0" u="none" strike="noStrike" kern="1200" cap="none" spc="0" normalizeH="0" baseline="0" noProof="0" dirty="0" err="1">
                <a:ln>
                  <a:noFill/>
                </a:ln>
                <a:solidFill>
                  <a:srgbClr val="60605B"/>
                </a:solidFill>
                <a:effectLst/>
                <a:uLnTx/>
                <a:uFillTx/>
                <a:ea typeface="+mn-ea"/>
                <a:cs typeface="+mn-cs"/>
              </a:rPr>
              <a:t>Elige</a:t>
            </a:r>
            <a:r>
              <a:rPr kumimoji="0" lang="en-US" sz="1200" i="0" u="none" strike="noStrike" kern="1200" cap="none" spc="0" normalizeH="0" baseline="0" noProof="0" dirty="0">
                <a:ln>
                  <a:noFill/>
                </a:ln>
                <a:solidFill>
                  <a:srgbClr val="60605B"/>
                </a:solidFill>
                <a:effectLst/>
                <a:uLnTx/>
                <a:uFillTx/>
                <a:ea typeface="+mn-ea"/>
                <a:cs typeface="+mn-cs"/>
              </a:rPr>
              <a:t> </a:t>
            </a:r>
            <a:r>
              <a:rPr kumimoji="0" lang="en-US" sz="1200" i="0" u="none" strike="noStrike" kern="1200" cap="none" spc="0" normalizeH="0" baseline="0" noProof="0" dirty="0" err="1">
                <a:ln>
                  <a:noFill/>
                </a:ln>
                <a:solidFill>
                  <a:srgbClr val="60605B"/>
                </a:solidFill>
                <a:effectLst/>
                <a:uLnTx/>
                <a:uFillTx/>
                <a:ea typeface="+mn-ea"/>
                <a:cs typeface="+mn-cs"/>
              </a:rPr>
              <a:t>el</a:t>
            </a:r>
            <a:r>
              <a:rPr kumimoji="0" lang="en-US" sz="1200" i="0" u="none" strike="noStrike" kern="1200" cap="none" spc="0" normalizeH="0" baseline="0" noProof="0" dirty="0">
                <a:ln>
                  <a:noFill/>
                </a:ln>
                <a:solidFill>
                  <a:srgbClr val="60605B"/>
                </a:solidFill>
                <a:effectLst/>
                <a:uLnTx/>
                <a:uFillTx/>
                <a:ea typeface="+mn-ea"/>
                <a:cs typeface="+mn-cs"/>
              </a:rPr>
              <a:t> </a:t>
            </a:r>
            <a:r>
              <a:rPr kumimoji="0" lang="en-US" sz="1200" i="0" u="none" strike="noStrike" kern="1200" cap="none" spc="0" normalizeH="0" baseline="0" noProof="0" dirty="0" err="1">
                <a:ln>
                  <a:noFill/>
                </a:ln>
                <a:solidFill>
                  <a:srgbClr val="60605B"/>
                </a:solidFill>
                <a:effectLst/>
                <a:uLnTx/>
                <a:uFillTx/>
                <a:ea typeface="+mn-ea"/>
                <a:cs typeface="+mn-cs"/>
              </a:rPr>
              <a:t>motivo</a:t>
            </a:r>
            <a:r>
              <a:rPr kumimoji="0" lang="en-US" sz="1200" i="0" u="none" strike="noStrike" kern="1200" cap="none" spc="0" normalizeH="0" baseline="0" noProof="0" dirty="0">
                <a:ln>
                  <a:noFill/>
                </a:ln>
                <a:solidFill>
                  <a:srgbClr val="60605B"/>
                </a:solidFill>
                <a:effectLst/>
                <a:uLnTx/>
                <a:uFillTx/>
                <a:ea typeface="+mn-ea"/>
                <a:cs typeface="+mn-cs"/>
              </a:rPr>
              <a:t> </a:t>
            </a:r>
            <a:r>
              <a:rPr kumimoji="0" lang="en-US" sz="1200" i="0" u="none" strike="noStrike" kern="1200" cap="none" spc="0" normalizeH="0" baseline="0" noProof="0" dirty="0" err="1">
                <a:ln>
                  <a:noFill/>
                </a:ln>
                <a:solidFill>
                  <a:srgbClr val="60605B"/>
                </a:solidFill>
                <a:effectLst/>
                <a:uLnTx/>
                <a:uFillTx/>
                <a:ea typeface="+mn-ea"/>
                <a:cs typeface="+mn-cs"/>
              </a:rPr>
              <a:t>en</a:t>
            </a:r>
            <a:r>
              <a:rPr kumimoji="0" lang="en-US" sz="1200" i="0" u="none" strike="noStrike" kern="1200" cap="none" spc="0" normalizeH="0" baseline="0" noProof="0" dirty="0">
                <a:ln>
                  <a:noFill/>
                </a:ln>
                <a:solidFill>
                  <a:srgbClr val="60605B"/>
                </a:solidFill>
                <a:effectLst/>
                <a:uLnTx/>
                <a:uFillTx/>
                <a:ea typeface="+mn-ea"/>
                <a:cs typeface="+mn-cs"/>
              </a:rPr>
              <a:t> </a:t>
            </a:r>
            <a:r>
              <a:rPr kumimoji="0" lang="en-US" sz="1200" i="0" u="sng" strike="noStrike" kern="1200" cap="none" spc="0" normalizeH="0" baseline="0" noProof="0" dirty="0">
                <a:ln>
                  <a:noFill/>
                </a:ln>
                <a:solidFill>
                  <a:srgbClr val="60605B"/>
                </a:solidFill>
                <a:effectLst/>
                <a:uLnTx/>
                <a:uFillTx/>
                <a:ea typeface="+mn-ea"/>
                <a:cs typeface="+mn-cs"/>
              </a:rPr>
              <a:t>Supplier Reason Code</a:t>
            </a:r>
            <a:r>
              <a:rPr kumimoji="0" lang="en-US" sz="1200" i="0" strike="noStrike" kern="1200" cap="none" spc="0" normalizeH="0" baseline="0" noProof="0" dirty="0">
                <a:ln>
                  <a:noFill/>
                </a:ln>
                <a:solidFill>
                  <a:srgbClr val="60605B"/>
                </a:solidFill>
                <a:effectLst/>
                <a:uLnTx/>
                <a:uFillTx/>
                <a:ea typeface="+mn-ea"/>
                <a:cs typeface="+mn-cs"/>
              </a:rPr>
              <a:t> de</a:t>
            </a:r>
            <a:r>
              <a:rPr lang="en-US" sz="1200" dirty="0">
                <a:solidFill>
                  <a:srgbClr val="60605B"/>
                </a:solidFill>
              </a:rPr>
              <a:t> la </a:t>
            </a:r>
            <a:r>
              <a:rPr lang="en-US" sz="1200" dirty="0" err="1">
                <a:solidFill>
                  <a:srgbClr val="60605B"/>
                </a:solidFill>
              </a:rPr>
              <a:t>lista</a:t>
            </a:r>
            <a:r>
              <a:rPr lang="en-US" sz="1200" dirty="0">
                <a:solidFill>
                  <a:srgbClr val="60605B"/>
                </a:solidFill>
              </a:rPr>
              <a:t> </a:t>
            </a:r>
            <a:r>
              <a:rPr lang="en-US" sz="1200" dirty="0" err="1">
                <a:solidFill>
                  <a:srgbClr val="60605B"/>
                </a:solidFill>
              </a:rPr>
              <a:t>desplegable</a:t>
            </a:r>
            <a:r>
              <a:rPr kumimoji="0" lang="en-US" sz="1200" i="0" u="none" strike="noStrike" kern="1200" cap="none" spc="0" normalizeH="0" baseline="0" noProof="0" dirty="0">
                <a:ln>
                  <a:noFill/>
                </a:ln>
                <a:solidFill>
                  <a:srgbClr val="60605B"/>
                </a:solidFill>
                <a:effectLst/>
                <a:uLnTx/>
                <a:uFillTx/>
                <a:ea typeface="+mn-ea"/>
                <a:cs typeface="+mn-cs"/>
              </a:rPr>
              <a:t> </a:t>
            </a:r>
            <a:r>
              <a:rPr kumimoji="0" lang="en-US" sz="1200" b="1" i="0" u="none" strike="noStrike" kern="1200" cap="none" spc="0" normalizeH="0" baseline="0" noProof="0" dirty="0">
                <a:ln>
                  <a:noFill/>
                </a:ln>
                <a:solidFill>
                  <a:srgbClr val="60605B"/>
                </a:solidFill>
                <a:effectLst/>
                <a:uLnTx/>
                <a:uFillTx/>
                <a:ea typeface="+mn-ea"/>
                <a:cs typeface="+mn-cs"/>
              </a:rPr>
              <a:t>(2)</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n-US" sz="1200" b="1" i="0" u="none" strike="noStrike" kern="1200" cap="none" spc="0" normalizeH="0" baseline="0" noProof="0" dirty="0">
              <a:ln>
                <a:noFill/>
              </a:ln>
              <a:solidFill>
                <a:srgbClr val="60605B"/>
              </a:solidFill>
              <a:effectLst/>
              <a:uLnTx/>
              <a:uFillTx/>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sz="1200" dirty="0">
                <a:solidFill>
                  <a:srgbClr val="60605B"/>
                </a:solidFill>
              </a:rPr>
              <a:t>Haz </a:t>
            </a:r>
            <a:r>
              <a:rPr lang="en-US" sz="1200" dirty="0" err="1">
                <a:solidFill>
                  <a:srgbClr val="60605B"/>
                </a:solidFill>
              </a:rPr>
              <a:t>clic</a:t>
            </a:r>
            <a:r>
              <a:rPr lang="en-US" sz="1200" dirty="0">
                <a:solidFill>
                  <a:srgbClr val="60605B"/>
                </a:solidFill>
              </a:rPr>
              <a:t> </a:t>
            </a:r>
            <a:r>
              <a:rPr lang="en-US" sz="1200" dirty="0" err="1">
                <a:solidFill>
                  <a:srgbClr val="60605B"/>
                </a:solidFill>
              </a:rPr>
              <a:t>en</a:t>
            </a:r>
            <a:r>
              <a:rPr lang="en-US" sz="1200" dirty="0">
                <a:solidFill>
                  <a:srgbClr val="60605B"/>
                </a:solidFill>
              </a:rPr>
              <a:t> “</a:t>
            </a:r>
            <a:r>
              <a:rPr lang="en-US" sz="1200" b="1" dirty="0">
                <a:solidFill>
                  <a:srgbClr val="60605B"/>
                </a:solidFill>
              </a:rPr>
              <a:t>No Commit</a:t>
            </a:r>
            <a:r>
              <a:rPr lang="en-US" sz="1200" dirty="0">
                <a:solidFill>
                  <a:srgbClr val="60605B"/>
                </a:solidFill>
              </a:rPr>
              <a:t>” </a:t>
            </a:r>
            <a:r>
              <a:rPr lang="en-US" sz="1200" b="1" dirty="0">
                <a:solidFill>
                  <a:srgbClr val="60605B"/>
                </a:solidFill>
              </a:rPr>
              <a:t>(3)</a:t>
            </a:r>
            <a:endParaRPr kumimoji="0" lang="en-US" sz="1200" b="1" i="0" u="none" strike="noStrike" kern="1200" cap="none" spc="0" normalizeH="0" baseline="0" noProof="0" dirty="0">
              <a:ln>
                <a:noFill/>
              </a:ln>
              <a:solidFill>
                <a:srgbClr val="60605B"/>
              </a:solidFill>
              <a:effectLst/>
              <a:uLnTx/>
              <a:uFillTx/>
              <a:ea typeface="+mn-ea"/>
              <a:cs typeface="+mn-cs"/>
            </a:endParaRPr>
          </a:p>
        </p:txBody>
      </p:sp>
      <p:grpSp>
        <p:nvGrpSpPr>
          <p:cNvPr id="19" name="Group 18">
            <a:extLst>
              <a:ext uri="{FF2B5EF4-FFF2-40B4-BE49-F238E27FC236}">
                <a16:creationId xmlns:a16="http://schemas.microsoft.com/office/drawing/2014/main" id="{DFF9FC8A-5701-08D8-A6F9-7F090D74F405}"/>
              </a:ext>
            </a:extLst>
          </p:cNvPr>
          <p:cNvGrpSpPr/>
          <p:nvPr/>
        </p:nvGrpSpPr>
        <p:grpSpPr>
          <a:xfrm>
            <a:off x="819484" y="3219979"/>
            <a:ext cx="8903407" cy="3190814"/>
            <a:chOff x="1353127" y="2680894"/>
            <a:chExt cx="9485746" cy="3446855"/>
          </a:xfrm>
        </p:grpSpPr>
        <p:pic>
          <p:nvPicPr>
            <p:cNvPr id="8" name="Picture 7">
              <a:extLst>
                <a:ext uri="{FF2B5EF4-FFF2-40B4-BE49-F238E27FC236}">
                  <a16:creationId xmlns:a16="http://schemas.microsoft.com/office/drawing/2014/main" id="{4311E823-5F9A-81B9-441B-AD5B0BEE098F}"/>
                </a:ext>
              </a:extLst>
            </p:cNvPr>
            <p:cNvPicPr>
              <a:picLocks noChangeAspect="1"/>
            </p:cNvPicPr>
            <p:nvPr/>
          </p:nvPicPr>
          <p:blipFill>
            <a:blip r:embed="rId2"/>
            <a:stretch>
              <a:fillRect/>
            </a:stretch>
          </p:blipFill>
          <p:spPr>
            <a:xfrm>
              <a:off x="1353127" y="2680894"/>
              <a:ext cx="9485746" cy="3446855"/>
            </a:xfrm>
            <a:prstGeom prst="rect">
              <a:avLst/>
            </a:prstGeom>
          </p:spPr>
        </p:pic>
        <p:pic>
          <p:nvPicPr>
            <p:cNvPr id="10" name="Picture 9">
              <a:extLst>
                <a:ext uri="{FF2B5EF4-FFF2-40B4-BE49-F238E27FC236}">
                  <a16:creationId xmlns:a16="http://schemas.microsoft.com/office/drawing/2014/main" id="{ED18ABBC-DAEE-458B-E7A1-A0A6DCE43262}"/>
                </a:ext>
              </a:extLst>
            </p:cNvPr>
            <p:cNvPicPr>
              <a:picLocks noChangeAspect="1"/>
            </p:cNvPicPr>
            <p:nvPr/>
          </p:nvPicPr>
          <p:blipFill>
            <a:blip r:embed="rId3"/>
            <a:stretch>
              <a:fillRect/>
            </a:stretch>
          </p:blipFill>
          <p:spPr>
            <a:xfrm>
              <a:off x="6336821" y="3559627"/>
              <a:ext cx="4272908" cy="2308801"/>
            </a:xfrm>
            <a:prstGeom prst="rect">
              <a:avLst/>
            </a:prstGeom>
          </p:spPr>
        </p:pic>
        <p:sp>
          <p:nvSpPr>
            <p:cNvPr id="11" name="Arrow: Down 10">
              <a:extLst>
                <a:ext uri="{FF2B5EF4-FFF2-40B4-BE49-F238E27FC236}">
                  <a16:creationId xmlns:a16="http://schemas.microsoft.com/office/drawing/2014/main" id="{FB5CE7AF-2F2A-41C1-1C1A-21D90308DB0D}"/>
                </a:ext>
              </a:extLst>
            </p:cNvPr>
            <p:cNvSpPr/>
            <p:nvPr/>
          </p:nvSpPr>
          <p:spPr>
            <a:xfrm rot="1395903">
              <a:off x="3596618" y="5025199"/>
              <a:ext cx="184727" cy="36021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entury Gothic"/>
                <a:ea typeface="+mn-ea"/>
                <a:cs typeface="+mn-cs"/>
              </a:endParaRPr>
            </a:p>
          </p:txBody>
        </p:sp>
        <p:sp>
          <p:nvSpPr>
            <p:cNvPr id="12" name="Arrow: Down 11">
              <a:extLst>
                <a:ext uri="{FF2B5EF4-FFF2-40B4-BE49-F238E27FC236}">
                  <a16:creationId xmlns:a16="http://schemas.microsoft.com/office/drawing/2014/main" id="{BE465083-C37A-2144-D5D9-A24DBE93BA19}"/>
                </a:ext>
              </a:extLst>
            </p:cNvPr>
            <p:cNvSpPr/>
            <p:nvPr/>
          </p:nvSpPr>
          <p:spPr>
            <a:xfrm rot="5400000">
              <a:off x="9731545" y="3658758"/>
              <a:ext cx="184604" cy="34308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entury Gothic"/>
                <a:ea typeface="+mn-ea"/>
                <a:cs typeface="+mn-cs"/>
              </a:endParaRPr>
            </a:p>
          </p:txBody>
        </p:sp>
        <p:sp>
          <p:nvSpPr>
            <p:cNvPr id="13" name="Rectangle: Rounded Corners 12">
              <a:extLst>
                <a:ext uri="{FF2B5EF4-FFF2-40B4-BE49-F238E27FC236}">
                  <a16:creationId xmlns:a16="http://schemas.microsoft.com/office/drawing/2014/main" id="{3DD401B0-C9EB-EBDB-C310-EDA394C5749D}"/>
                </a:ext>
              </a:extLst>
            </p:cNvPr>
            <p:cNvSpPr/>
            <p:nvPr/>
          </p:nvSpPr>
          <p:spPr>
            <a:xfrm>
              <a:off x="7259783" y="3429000"/>
              <a:ext cx="2235200" cy="2290712"/>
            </a:xfrm>
            <a:prstGeom prst="round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entury Gothic"/>
                <a:ea typeface="+mn-ea"/>
                <a:cs typeface="+mn-cs"/>
              </a:endParaRPr>
            </a:p>
          </p:txBody>
        </p:sp>
        <p:sp>
          <p:nvSpPr>
            <p:cNvPr id="14" name="Dodecagon 13">
              <a:extLst>
                <a:ext uri="{FF2B5EF4-FFF2-40B4-BE49-F238E27FC236}">
                  <a16:creationId xmlns:a16="http://schemas.microsoft.com/office/drawing/2014/main" id="{6E5B2002-1DB9-E28F-3152-813B152B7FBC}"/>
                </a:ext>
              </a:extLst>
            </p:cNvPr>
            <p:cNvSpPr/>
            <p:nvPr/>
          </p:nvSpPr>
          <p:spPr>
            <a:xfrm>
              <a:off x="3066501" y="5107306"/>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hu-HU" sz="1200" b="0" i="0" u="none" strike="noStrike" kern="1200" cap="none" spc="0" normalizeH="0" baseline="0" noProof="0" dirty="0">
                  <a:ln>
                    <a:noFill/>
                  </a:ln>
                  <a:solidFill>
                    <a:srgbClr val="FFFFFF"/>
                  </a:solidFill>
                  <a:effectLst/>
                  <a:uLnTx/>
                  <a:uFillTx/>
                  <a:latin typeface="Century Gothic"/>
                  <a:ea typeface="+mn-ea"/>
                  <a:cs typeface="+mn-cs"/>
                </a:rPr>
                <a:t>3</a:t>
              </a:r>
              <a:endParaRPr kumimoji="0" lang="en-US" sz="1200" b="0" i="0" u="none" strike="noStrike" kern="1200" cap="none" spc="0" normalizeH="0" baseline="0" noProof="0" dirty="0">
                <a:ln>
                  <a:noFill/>
                </a:ln>
                <a:solidFill>
                  <a:srgbClr val="FFFFFF"/>
                </a:solidFill>
                <a:effectLst/>
                <a:uLnTx/>
                <a:uFillTx/>
                <a:latin typeface="Century Gothic"/>
                <a:ea typeface="+mn-ea"/>
                <a:cs typeface="+mn-cs"/>
              </a:endParaRPr>
            </a:p>
          </p:txBody>
        </p:sp>
        <p:sp>
          <p:nvSpPr>
            <p:cNvPr id="15" name="Dodecagon 14">
              <a:extLst>
                <a:ext uri="{FF2B5EF4-FFF2-40B4-BE49-F238E27FC236}">
                  <a16:creationId xmlns:a16="http://schemas.microsoft.com/office/drawing/2014/main" id="{23978BE9-F3F5-75F7-DD25-D2D06E341AF9}"/>
                </a:ext>
              </a:extLst>
            </p:cNvPr>
            <p:cNvSpPr/>
            <p:nvPr/>
          </p:nvSpPr>
          <p:spPr>
            <a:xfrm>
              <a:off x="1364039" y="4349843"/>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hu-HU" sz="1200" dirty="0">
                  <a:solidFill>
                    <a:srgbClr val="FFFFFF"/>
                  </a:solidFill>
                  <a:latin typeface="Century Gothic"/>
                </a:rPr>
                <a:t>1</a:t>
              </a:r>
              <a:endParaRPr kumimoji="0" lang="en-US" sz="1200" b="0" i="0" u="none" strike="noStrike" kern="1200" cap="none" spc="0" normalizeH="0" baseline="0" noProof="0" dirty="0">
                <a:ln>
                  <a:noFill/>
                </a:ln>
                <a:solidFill>
                  <a:srgbClr val="FFFFFF"/>
                </a:solidFill>
                <a:effectLst/>
                <a:uLnTx/>
                <a:uFillTx/>
                <a:latin typeface="Century Gothic"/>
                <a:ea typeface="+mn-ea"/>
                <a:cs typeface="+mn-cs"/>
              </a:endParaRPr>
            </a:p>
          </p:txBody>
        </p:sp>
      </p:grpSp>
      <p:grpSp>
        <p:nvGrpSpPr>
          <p:cNvPr id="18" name="Group 17">
            <a:extLst>
              <a:ext uri="{FF2B5EF4-FFF2-40B4-BE49-F238E27FC236}">
                <a16:creationId xmlns:a16="http://schemas.microsoft.com/office/drawing/2014/main" id="{F80333CD-4941-16F1-360B-C84401682C51}"/>
              </a:ext>
            </a:extLst>
          </p:cNvPr>
          <p:cNvGrpSpPr/>
          <p:nvPr/>
        </p:nvGrpSpPr>
        <p:grpSpPr>
          <a:xfrm>
            <a:off x="8679035" y="5006108"/>
            <a:ext cx="3348373" cy="1952561"/>
            <a:chOff x="8569013" y="4778710"/>
            <a:chExt cx="3458395" cy="2179960"/>
          </a:xfrm>
        </p:grpSpPr>
        <p:pic>
          <p:nvPicPr>
            <p:cNvPr id="17" name="Picture 16">
              <a:extLst>
                <a:ext uri="{FF2B5EF4-FFF2-40B4-BE49-F238E27FC236}">
                  <a16:creationId xmlns:a16="http://schemas.microsoft.com/office/drawing/2014/main" id="{6BEC44AE-BECE-C2B3-E89B-8CE04A30A515}"/>
                </a:ext>
              </a:extLst>
            </p:cNvPr>
            <p:cNvPicPr>
              <a:picLocks noChangeAspect="1"/>
            </p:cNvPicPr>
            <p:nvPr/>
          </p:nvPicPr>
          <p:blipFill>
            <a:blip r:embed="rId4"/>
            <a:stretch>
              <a:fillRect/>
            </a:stretch>
          </p:blipFill>
          <p:spPr>
            <a:xfrm>
              <a:off x="8569013" y="4778710"/>
              <a:ext cx="3458395" cy="2179960"/>
            </a:xfrm>
            <a:prstGeom prst="rect">
              <a:avLst/>
            </a:prstGeom>
          </p:spPr>
        </p:pic>
        <p:sp>
          <p:nvSpPr>
            <p:cNvPr id="20" name="Rectangle: Rounded Corners 19">
              <a:extLst>
                <a:ext uri="{FF2B5EF4-FFF2-40B4-BE49-F238E27FC236}">
                  <a16:creationId xmlns:a16="http://schemas.microsoft.com/office/drawing/2014/main" id="{8E578F24-1FE4-2A81-F674-D1F90180E69A}"/>
                </a:ext>
              </a:extLst>
            </p:cNvPr>
            <p:cNvSpPr/>
            <p:nvPr/>
          </p:nvSpPr>
          <p:spPr>
            <a:xfrm>
              <a:off x="10856975" y="6027430"/>
              <a:ext cx="494022" cy="606252"/>
            </a:xfrm>
            <a:prstGeom prst="roundRect">
              <a:avLst>
                <a:gd name="adj" fmla="val 16667"/>
              </a:avLst>
            </a:prstGeom>
            <a:noFill/>
            <a:ln>
              <a:solidFill>
                <a:srgbClr val="C00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entury Gothic"/>
                <a:ea typeface="+mn-ea"/>
                <a:cs typeface="+mn-cs"/>
              </a:endParaRPr>
            </a:p>
          </p:txBody>
        </p:sp>
        <p:sp>
          <p:nvSpPr>
            <p:cNvPr id="21" name="Dodecagon 20">
              <a:extLst>
                <a:ext uri="{FF2B5EF4-FFF2-40B4-BE49-F238E27FC236}">
                  <a16:creationId xmlns:a16="http://schemas.microsoft.com/office/drawing/2014/main" id="{B76BD382-6CDA-E380-3EE2-0EB791DA2E26}"/>
                </a:ext>
              </a:extLst>
            </p:cNvPr>
            <p:cNvSpPr/>
            <p:nvPr/>
          </p:nvSpPr>
          <p:spPr>
            <a:xfrm>
              <a:off x="11097798" y="5649764"/>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hu-HU" sz="1200" b="0" i="0" u="none" strike="noStrike" kern="1200" cap="none" spc="0" normalizeH="0" baseline="0" noProof="0" dirty="0">
                  <a:ln>
                    <a:noFill/>
                  </a:ln>
                  <a:solidFill>
                    <a:srgbClr val="FFFFFF"/>
                  </a:solidFill>
                  <a:effectLst/>
                  <a:uLnTx/>
                  <a:uFillTx/>
                  <a:latin typeface="Century Gothic"/>
                  <a:ea typeface="+mn-ea"/>
                  <a:cs typeface="+mn-cs"/>
                </a:rPr>
                <a:t>3</a:t>
              </a:r>
              <a:endParaRPr kumimoji="0" lang="en-US" sz="1200" b="0" i="0" u="none" strike="noStrike" kern="1200" cap="none" spc="0" normalizeH="0" baseline="0" noProof="0" dirty="0">
                <a:ln>
                  <a:noFill/>
                </a:ln>
                <a:solidFill>
                  <a:srgbClr val="FFFFFF"/>
                </a:solidFill>
                <a:effectLst/>
                <a:uLnTx/>
                <a:uFillTx/>
                <a:latin typeface="Century Gothic"/>
                <a:ea typeface="+mn-ea"/>
                <a:cs typeface="+mn-cs"/>
              </a:endParaRPr>
            </a:p>
          </p:txBody>
        </p:sp>
      </p:grpSp>
      <p:sp>
        <p:nvSpPr>
          <p:cNvPr id="9" name="Dodecagon 8">
            <a:extLst>
              <a:ext uri="{FF2B5EF4-FFF2-40B4-BE49-F238E27FC236}">
                <a16:creationId xmlns:a16="http://schemas.microsoft.com/office/drawing/2014/main" id="{B7083A07-ED88-A4F7-A8C6-65B1A22FDF56}"/>
              </a:ext>
            </a:extLst>
          </p:cNvPr>
          <p:cNvSpPr/>
          <p:nvPr/>
        </p:nvSpPr>
        <p:spPr>
          <a:xfrm>
            <a:off x="8679035" y="3959712"/>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hu-HU" sz="1200" b="0" i="0" u="none" strike="noStrike" kern="1200" cap="none" spc="0" normalizeH="0" baseline="0" noProof="0" dirty="0">
                <a:ln>
                  <a:noFill/>
                </a:ln>
                <a:solidFill>
                  <a:srgbClr val="FFFFFF"/>
                </a:solidFill>
                <a:effectLst/>
                <a:uLnTx/>
                <a:uFillTx/>
                <a:latin typeface="Century Gothic"/>
                <a:ea typeface="+mn-ea"/>
                <a:cs typeface="+mn-cs"/>
              </a:rPr>
              <a:t>2</a:t>
            </a:r>
            <a:endParaRPr kumimoji="0" lang="en-US" sz="1200" b="0" i="0" u="none" strike="noStrike" kern="1200" cap="none" spc="0" normalizeH="0" baseline="0" noProof="0" dirty="0">
              <a:ln>
                <a:noFill/>
              </a:ln>
              <a:solidFill>
                <a:srgbClr val="FFFFFF"/>
              </a:solidFill>
              <a:effectLst/>
              <a:uLnTx/>
              <a:uFillTx/>
              <a:latin typeface="Century Gothic"/>
              <a:ea typeface="+mn-ea"/>
              <a:cs typeface="+mn-cs"/>
            </a:endParaRPr>
          </a:p>
        </p:txBody>
      </p:sp>
      <p:sp>
        <p:nvSpPr>
          <p:cNvPr id="7" name="TextBox 6">
            <a:extLst>
              <a:ext uri="{FF2B5EF4-FFF2-40B4-BE49-F238E27FC236}">
                <a16:creationId xmlns:a16="http://schemas.microsoft.com/office/drawing/2014/main" id="{B1940B26-A570-BE7B-D4B0-716A99C8A855}"/>
              </a:ext>
            </a:extLst>
          </p:cNvPr>
          <p:cNvSpPr txBox="1"/>
          <p:nvPr/>
        </p:nvSpPr>
        <p:spPr>
          <a:xfrm>
            <a:off x="197659" y="5910444"/>
            <a:ext cx="6096000" cy="430887"/>
          </a:xfrm>
          <a:prstGeom prst="rect">
            <a:avLst/>
          </a:prstGeom>
          <a:noFill/>
        </p:spPr>
        <p:txBody>
          <a:bodyPr wrap="square">
            <a:spAutoFit/>
          </a:bodyPr>
          <a:lstStyle/>
          <a:p>
            <a:pPr lvl="0">
              <a:defRPr/>
            </a:pPr>
            <a:r>
              <a:rPr lang="es-ES" sz="1100" dirty="0">
                <a:solidFill>
                  <a:srgbClr val="60605B"/>
                </a:solidFill>
              </a:rPr>
              <a:t>Después de hacer clic en </a:t>
            </a:r>
            <a:r>
              <a:rPr kumimoji="0" lang="hu-HU" sz="1100" b="1" i="0" u="none" strike="noStrike" kern="1200" cap="none" spc="0" normalizeH="0" baseline="0" noProof="0" dirty="0">
                <a:ln>
                  <a:noFill/>
                </a:ln>
                <a:solidFill>
                  <a:srgbClr val="60605B"/>
                </a:solidFill>
                <a:effectLst/>
                <a:uLnTx/>
                <a:uFillTx/>
                <a:ea typeface="+mn-ea"/>
                <a:cs typeface="+mn-cs"/>
              </a:rPr>
              <a:t>NoCommit</a:t>
            </a:r>
            <a:r>
              <a:rPr kumimoji="0" lang="es-MX" sz="1100" b="1" i="0" u="none" strike="noStrike" kern="1200" cap="none" spc="0" normalizeH="0" baseline="0" noProof="0" dirty="0">
                <a:ln>
                  <a:noFill/>
                </a:ln>
                <a:solidFill>
                  <a:srgbClr val="60605B"/>
                </a:solidFill>
                <a:effectLst/>
                <a:uLnTx/>
                <a:uFillTx/>
                <a:ea typeface="+mn-ea"/>
                <a:cs typeface="+mn-cs"/>
              </a:rPr>
              <a:t> </a:t>
            </a:r>
            <a:r>
              <a:rPr kumimoji="0" lang="hu-HU" sz="1100" b="0" i="0" u="none" strike="noStrike" kern="1200" cap="none" spc="0" normalizeH="0" baseline="0" noProof="0" dirty="0">
                <a:ln>
                  <a:noFill/>
                </a:ln>
                <a:solidFill>
                  <a:srgbClr val="60605B"/>
                </a:solidFill>
                <a:effectLst/>
                <a:uLnTx/>
                <a:uFillTx/>
                <a:ea typeface="+mn-ea"/>
                <a:cs typeface="+mn-cs"/>
              </a:rPr>
              <a:t>&gt;</a:t>
            </a:r>
          </a:p>
          <a:p>
            <a:pPr marL="285750" lvl="0" indent="-285750">
              <a:buFont typeface="Arial" panose="020B0604020202020204" pitchFamily="34" charset="0"/>
              <a:buChar char="•"/>
              <a:defRPr/>
            </a:pPr>
            <a:r>
              <a:rPr lang="es-ES" sz="1100" dirty="0">
                <a:solidFill>
                  <a:srgbClr val="60605B"/>
                </a:solidFill>
              </a:rPr>
              <a:t>el estado de la PO pasa a </a:t>
            </a:r>
            <a:r>
              <a:rPr kumimoji="0" lang="hu-HU" sz="1100" b="0" i="0" u="sng" strike="noStrike" kern="1200" cap="none" spc="0" normalizeH="0" baseline="0" noProof="0" dirty="0">
                <a:ln>
                  <a:noFill/>
                </a:ln>
                <a:solidFill>
                  <a:srgbClr val="002060"/>
                </a:solidFill>
                <a:effectLst/>
                <a:uLnTx/>
                <a:uFillTx/>
                <a:ea typeface="+mn-ea"/>
                <a:cs typeface="+mn-cs"/>
              </a:rPr>
              <a:t>No Commit</a:t>
            </a:r>
            <a:endParaRPr lang="en-US" sz="1100" dirty="0"/>
          </a:p>
        </p:txBody>
      </p:sp>
      <p:cxnSp>
        <p:nvCxnSpPr>
          <p:cNvPr id="23" name="Connector: Elbow 22">
            <a:extLst>
              <a:ext uri="{FF2B5EF4-FFF2-40B4-BE49-F238E27FC236}">
                <a16:creationId xmlns:a16="http://schemas.microsoft.com/office/drawing/2014/main" id="{E90E4A66-D0D2-5986-6C6B-DF70F3DBB8D5}"/>
              </a:ext>
            </a:extLst>
          </p:cNvPr>
          <p:cNvCxnSpPr/>
          <p:nvPr/>
        </p:nvCxnSpPr>
        <p:spPr>
          <a:xfrm>
            <a:off x="3011938" y="5874078"/>
            <a:ext cx="5597231" cy="618796"/>
          </a:xfrm>
          <a:prstGeom prst="bentConnector3">
            <a:avLst/>
          </a:prstGeom>
          <a:ln>
            <a:tailEnd type="triangle"/>
          </a:ln>
        </p:spPr>
        <p:style>
          <a:lnRef idx="3">
            <a:schemeClr val="accent5"/>
          </a:lnRef>
          <a:fillRef idx="0">
            <a:schemeClr val="accent5"/>
          </a:fillRef>
          <a:effectRef idx="2">
            <a:schemeClr val="accent5"/>
          </a:effectRef>
          <a:fontRef idx="minor">
            <a:schemeClr val="tx1"/>
          </a:fontRef>
        </p:style>
      </p:cxnSp>
      <p:pic>
        <p:nvPicPr>
          <p:cNvPr id="2" name="Picture 1">
            <a:extLst>
              <a:ext uri="{FF2B5EF4-FFF2-40B4-BE49-F238E27FC236}">
                <a16:creationId xmlns:a16="http://schemas.microsoft.com/office/drawing/2014/main" id="{4369A96B-47DF-AF18-43FC-AF978F21D785}"/>
              </a:ext>
            </a:extLst>
          </p:cNvPr>
          <p:cNvPicPr>
            <a:picLocks noChangeAspect="1"/>
          </p:cNvPicPr>
          <p:nvPr/>
        </p:nvPicPr>
        <p:blipFill>
          <a:blip r:embed="rId5"/>
          <a:stretch>
            <a:fillRect/>
          </a:stretch>
        </p:blipFill>
        <p:spPr>
          <a:xfrm>
            <a:off x="11277600" y="0"/>
            <a:ext cx="914400" cy="914400"/>
          </a:xfrm>
          <a:prstGeom prst="rect">
            <a:avLst/>
          </a:prstGeom>
        </p:spPr>
      </p:pic>
    </p:spTree>
    <p:extLst>
      <p:ext uri="{BB962C8B-B14F-4D97-AF65-F5344CB8AC3E}">
        <p14:creationId xmlns:p14="http://schemas.microsoft.com/office/powerpoint/2010/main" val="3471199567"/>
      </p:ext>
    </p:extLst>
  </p:cSld>
  <p:clrMapOvr>
    <a:masterClrMapping/>
  </p:clrMapOvr>
</p:sld>
</file>

<file path=ppt/theme/theme1.xml><?xml version="1.0" encoding="utf-8"?>
<a:theme xmlns:a="http://schemas.openxmlformats.org/drawingml/2006/main" name="Jabil">
  <a:themeElements>
    <a:clrScheme name="Custom 1">
      <a:dk1>
        <a:srgbClr val="60605B"/>
      </a:dk1>
      <a:lt1>
        <a:srgbClr val="FFFFFF"/>
      </a:lt1>
      <a:dk2>
        <a:srgbClr val="003C6B"/>
      </a:dk2>
      <a:lt2>
        <a:srgbClr val="008651"/>
      </a:lt2>
      <a:accent1>
        <a:srgbClr val="15BEF0"/>
      </a:accent1>
      <a:accent2>
        <a:srgbClr val="DC582A"/>
      </a:accent2>
      <a:accent3>
        <a:srgbClr val="83BD00"/>
      </a:accent3>
      <a:accent4>
        <a:srgbClr val="702F8A"/>
      </a:accent4>
      <a:accent5>
        <a:srgbClr val="002B49"/>
      </a:accent5>
      <a:accent6>
        <a:srgbClr val="CB333B"/>
      </a:accent6>
      <a:hlink>
        <a:srgbClr val="15BEF0"/>
      </a:hlink>
      <a:folHlink>
        <a:srgbClr val="15BEF0"/>
      </a:folHlink>
    </a:clrScheme>
    <a:fontScheme name="Century Gothic">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09_Supply Chain.pptx" id="{BE4BF1FF-6253-4432-8FC7-7C1083B387CD}" vid="{4DFD3096-48BA-4DB2-8C87-FD03205FECAD}"/>
    </a:ext>
  </a:extLst>
</a:theme>
</file>

<file path=ppt/theme/theme2.xml><?xml version="1.0" encoding="utf-8"?>
<a:theme xmlns:a="http://schemas.openxmlformats.org/drawingml/2006/main" name="2_Jabil">
  <a:themeElements>
    <a:clrScheme name="Custom 17">
      <a:dk1>
        <a:srgbClr val="494949"/>
      </a:dk1>
      <a:lt1>
        <a:srgbClr val="FFFFFF"/>
      </a:lt1>
      <a:dk2>
        <a:srgbClr val="003C6B"/>
      </a:dk2>
      <a:lt2>
        <a:srgbClr val="008651"/>
      </a:lt2>
      <a:accent1>
        <a:srgbClr val="43B7FF"/>
      </a:accent1>
      <a:accent2>
        <a:srgbClr val="DC582A"/>
      </a:accent2>
      <a:accent3>
        <a:srgbClr val="8BB503"/>
      </a:accent3>
      <a:accent4>
        <a:srgbClr val="702F8A"/>
      </a:accent4>
      <a:accent5>
        <a:srgbClr val="002B49"/>
      </a:accent5>
      <a:accent6>
        <a:srgbClr val="BD2832"/>
      </a:accent6>
      <a:hlink>
        <a:srgbClr val="0F80EE"/>
      </a:hlink>
      <a:folHlink>
        <a:srgbClr val="1080EE"/>
      </a:folHlink>
    </a:clrScheme>
    <a:fontScheme name="Grandview">
      <a:majorFont>
        <a:latin typeface="Grandview"/>
        <a:ea typeface=""/>
        <a:cs typeface=""/>
      </a:majorFont>
      <a:minorFont>
        <a:latin typeface="Grandview"/>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noAutofit/>
      </a:bodyPr>
      <a:lstStyle>
        <a:defPPr algn="l">
          <a:defRPr sz="1500" dirty="0" smtClean="0">
            <a:latin typeface="Grandview" panose="020B0502040204020203"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8df4ecc1-dfa4-474d-adc0-f795c9945782" xsi:nil="true"/>
    <SharedWithUsers xmlns="96a41bf7-7bba-400d-9b09-6d9131e68213">
      <UserInfo>
        <DisplayName>Irma Soto</DisplayName>
        <AccountId>71</AccountId>
        <AccountType/>
      </UserInfo>
      <UserInfo>
        <DisplayName>Mateusz Lukaszewski</DisplayName>
        <AccountId>136</AccountId>
        <AccountType/>
      </UserInfo>
      <UserInfo>
        <DisplayName>Ingrid McDonald</DisplayName>
        <AccountId>5180</AccountId>
        <AccountType/>
      </UserInfo>
      <UserInfo>
        <DisplayName>Rachel Stromberg</DisplayName>
        <AccountId>5316</AccountId>
        <AccountType/>
      </UserInfo>
    </SharedWithUsers>
    <lcf76f155ced4ddcb4097134ff3c332f xmlns="1a2d8a1b-ec49-48b3-a505-2779a2783986">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632AE98D7CDF94BA75353E3FBCD3F42" ma:contentTypeVersion="18" ma:contentTypeDescription="Create a new document." ma:contentTypeScope="" ma:versionID="2df9719f15c3fd71208ee162cf3169f1">
  <xsd:schema xmlns:xsd="http://www.w3.org/2001/XMLSchema" xmlns:xs="http://www.w3.org/2001/XMLSchema" xmlns:p="http://schemas.microsoft.com/office/2006/metadata/properties" xmlns:ns2="1a2d8a1b-ec49-48b3-a505-2779a2783986" xmlns:ns3="96a41bf7-7bba-400d-9b09-6d9131e68213" xmlns:ns4="8df4ecc1-dfa4-474d-adc0-f795c9945782" targetNamespace="http://schemas.microsoft.com/office/2006/metadata/properties" ma:root="true" ma:fieldsID="b7929d9a3ae99606ca1b9bbbb0a43e97" ns2:_="" ns3:_="" ns4:_="">
    <xsd:import namespace="1a2d8a1b-ec49-48b3-a505-2779a2783986"/>
    <xsd:import namespace="96a41bf7-7bba-400d-9b09-6d9131e68213"/>
    <xsd:import namespace="8df4ecc1-dfa4-474d-adc0-f795c994578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4:TaxCatchAll" minOccurs="0"/>
                <xsd:element ref="ns2:lcf76f155ced4ddcb4097134ff3c332f"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2d8a1b-ec49-48b3-a505-2779a278398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LengthInSeconds" ma:index="19"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755be00-eece-4a55-a28c-0ca9f7787e25"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6a41bf7-7bba-400d-9b09-6d9131e68213"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df4ecc1-dfa4-474d-adc0-f795c9945782"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fe46b04f-4d48-4d9e-b2c4-d50fd3d17765}" ma:internalName="TaxCatchAll" ma:showField="CatchAllData" ma:web="96a41bf7-7bba-400d-9b09-6d9131e6821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8B44CEB-53E9-4FE0-A40B-971794A45B63}">
  <ds:schemaRefs>
    <ds:schemaRef ds:uri="http://purl.org/dc/elements/1.1/"/>
    <ds:schemaRef ds:uri="http://purl.org/dc/terms/"/>
    <ds:schemaRef ds:uri="http://schemas.microsoft.com/office/2006/documentManagement/types"/>
    <ds:schemaRef ds:uri="http://purl.org/dc/dcmitype/"/>
    <ds:schemaRef ds:uri="http://schemas.microsoft.com/office/2006/metadata/properties"/>
    <ds:schemaRef ds:uri="1a2d8a1b-ec49-48b3-a505-2779a2783986"/>
    <ds:schemaRef ds:uri="96a41bf7-7bba-400d-9b09-6d9131e68213"/>
    <ds:schemaRef ds:uri="8df4ecc1-dfa4-474d-adc0-f795c9945782"/>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683E6E36-D49F-42DE-8DEF-6BB2C4CA1B7C}"/>
</file>

<file path=customXml/itemProps3.xml><?xml version="1.0" encoding="utf-8"?>
<ds:datastoreItem xmlns:ds="http://schemas.openxmlformats.org/officeDocument/2006/customXml" ds:itemID="{B311188F-B5CF-4637-BDC0-E83EFA9A657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19174</TotalTime>
  <Words>3138</Words>
  <Application>Microsoft Office PowerPoint</Application>
  <PresentationFormat>Widescreen</PresentationFormat>
  <Paragraphs>387</Paragraphs>
  <Slides>19</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19</vt:i4>
      </vt:variant>
    </vt:vector>
  </HeadingPairs>
  <TitlesOfParts>
    <vt:vector size="28" baseType="lpstr">
      <vt:lpstr>Arial</vt:lpstr>
      <vt:lpstr>Calibri</vt:lpstr>
      <vt:lpstr>Century Gothic</vt:lpstr>
      <vt:lpstr>Grandview</vt:lpstr>
      <vt:lpstr>Segoe UI</vt:lpstr>
      <vt:lpstr>Wingdings</vt:lpstr>
      <vt:lpstr>Wingdings,Sans-Serif</vt:lpstr>
      <vt:lpstr>Jabil</vt:lpstr>
      <vt:lpstr>2_Jabil</vt:lpstr>
      <vt:lpstr>Supplier Order Collaboration</vt:lpstr>
      <vt:lpstr>PASOS Y TIPS</vt:lpstr>
      <vt:lpstr>PRIMEROS PASOS Y TIPS</vt:lpstr>
      <vt:lpstr>DETALLES DE LA COMUNICACIÓN</vt:lpstr>
      <vt:lpstr>DETALLES DE TUS OPCIONES DE COMUNICACIÓN DISPONIBLES</vt:lpstr>
      <vt:lpstr>PROVEEDORES Email-based </vt:lpstr>
      <vt:lpstr>RESPUESTA DEL PROVEEDOR| ACKNOWLEDGE | ENLACE WEB</vt:lpstr>
      <vt:lpstr>RESPUESTA DEL PROVEEDOR| EDIT PROMISE | ENLACE WEB</vt:lpstr>
      <vt:lpstr>RESPUESTA DEL PROVEEDOR| NO COMMIT | ENLACE WEB</vt:lpstr>
      <vt:lpstr>RESPUESTA DEL PROVEEDOR| SOLICITUD DE CANCELACIÓN</vt:lpstr>
      <vt:lpstr>RESPUESTA DEL PROVEEDOR| SOLICITUD DE CANCELACIÓN | ENLACE WEB</vt:lpstr>
      <vt:lpstr>PROVEEDORES Email-based </vt:lpstr>
      <vt:lpstr>RESPUESTA DEL PROVEEDOR| ACKNOWLEDGE | ARCHIVO ADJUNTO DE EXCEL</vt:lpstr>
      <vt:lpstr>RESPUESTA DEL PROVEEDOR| EDIT PROMISE | ARCHIVO ADJUNTO DE EXCEL</vt:lpstr>
      <vt:lpstr>RESPUESTA DEL PROVEEDOR| EDIT PROMISE | ARCHIVO ADJUNTO DE EXCEL</vt:lpstr>
      <vt:lpstr>RESPUESTA DEL PROVEEDOR| NO COMMIT | ARCHIVO ADJUNTO DE EXCEL</vt:lpstr>
      <vt:lpstr>RESPUESTA A LA SOLICITUD DE CANCELACIÓN | ARCHIVO ADJUNTO DE EXCEL</vt:lpstr>
      <vt:lpstr>CAMBIO DE ESTADO EN LAS POS EN e2open​</vt:lpstr>
      <vt:lpstr>Para más Información, visita nuestro Portal de Proveedores:​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E2OPEN – Process Flows</dc:title>
  <dc:creator>Henriett Bakos</dc:creator>
  <cp:lastModifiedBy>Fatima Guzman</cp:lastModifiedBy>
  <cp:revision>229</cp:revision>
  <dcterms:created xsi:type="dcterms:W3CDTF">2022-05-05T08:26:01Z</dcterms:created>
  <dcterms:modified xsi:type="dcterms:W3CDTF">2023-11-10T18:08:27Z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0x010100B632AE98D7CDF94BA75353E3FBCD3F42</vt:lpwstr>
  </property>
  <property fmtid="{D5CDD505-2E9C-101B-9397-08002B2CF9AE}" pid="3" name="MediaServiceImageTags">
    <vt:lpwstr/>
  </property>
</Properties>
</file>