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26"/>
  </p:notesMasterIdLst>
  <p:sldIdLst>
    <p:sldId id="3416" r:id="rId6"/>
    <p:sldId id="2134959134" r:id="rId7"/>
    <p:sldId id="2134959140" r:id="rId8"/>
    <p:sldId id="2134959141" r:id="rId9"/>
    <p:sldId id="2134959142" r:id="rId10"/>
    <p:sldId id="2134959135" r:id="rId11"/>
    <p:sldId id="3418" r:id="rId12"/>
    <p:sldId id="2134959136" r:id="rId13"/>
    <p:sldId id="3389" r:id="rId14"/>
    <p:sldId id="2134959143" r:id="rId15"/>
    <p:sldId id="2134959144" r:id="rId16"/>
    <p:sldId id="2134959145" r:id="rId17"/>
    <p:sldId id="3427" r:id="rId18"/>
    <p:sldId id="2134959146" r:id="rId19"/>
    <p:sldId id="2134959147" r:id="rId20"/>
    <p:sldId id="2134959148" r:id="rId21"/>
    <p:sldId id="3406" r:id="rId22"/>
    <p:sldId id="2134959139" r:id="rId23"/>
    <p:sldId id="2134959149" r:id="rId24"/>
    <p:sldId id="213495913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  <p14:sldId id="2134959134"/>
          </p14:sldIdLst>
        </p14:section>
        <p14:section name="SUPPLIERS IN E2O |  COLLABORATION OPTIONS" id="{E57C60B6-9014-43AB-A0D1-535459A2B65F}">
          <p14:sldIdLst>
            <p14:sldId id="2134959140"/>
            <p14:sldId id="2134959141"/>
            <p14:sldId id="2134959142"/>
            <p14:sldId id="2134959135"/>
            <p14:sldId id="3418"/>
          </p14:sldIdLst>
        </p14:section>
        <p14:section name="Long Tail - Email/EXCEL Notification" id="{A77DDD29-6018-46DC-A57B-EDC44C066555}">
          <p14:sldIdLst>
            <p14:sldId id="2134959136"/>
            <p14:sldId id="3389"/>
            <p14:sldId id="2134959143"/>
            <p14:sldId id="2134959144"/>
          </p14:sldIdLst>
        </p14:section>
        <p14:section name="Long Tail/Email LINK Notification" id="{E80AE72A-C48B-4CF3-9855-3EF5D0494299}">
          <p14:sldIdLst>
            <p14:sldId id="2134959145"/>
            <p14:sldId id="3427"/>
            <p14:sldId id="2134959146"/>
            <p14:sldId id="2134959147"/>
          </p14:sldIdLst>
        </p14:section>
        <p14:section name="Long Tail - Email TEXT Notification" id="{9315AFB4-1D2B-4733-AC2F-B6177D9E1ED2}">
          <p14:sldIdLst>
            <p14:sldId id="2134959148"/>
            <p14:sldId id="3406"/>
            <p14:sldId id="2134959139"/>
            <p14:sldId id="2134959149"/>
            <p14:sldId id="213495913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2D273A-1BB3-94A1-97A0-3C5941121D90}" v="3" dt="2023-11-10T17:41:40.112"/>
    <p1510:client id="{77394A5A-11B7-498A-8183-902A45B7FD51}" v="38" dt="2023-11-10T18:56:22.816"/>
    <p1510:client id="{AB2AD244-4597-A954-0234-7561D851CCD4}" v="4" dt="2023-11-13T12:15:03.7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tima Guzman" userId="9fc62cb5-0146-4097-bc6a-97b62749fba6" providerId="ADAL" clId="{77394A5A-11B7-498A-8183-902A45B7FD51}"/>
    <pc:docChg chg="undo custSel addSld delSld modSld modSection">
      <pc:chgData name="Fatima Guzman" userId="9fc62cb5-0146-4097-bc6a-97b62749fba6" providerId="ADAL" clId="{77394A5A-11B7-498A-8183-902A45B7FD51}" dt="2023-11-10T18:58:55.815" v="421" actId="47"/>
      <pc:docMkLst>
        <pc:docMk/>
      </pc:docMkLst>
      <pc:sldChg chg="del">
        <pc:chgData name="Fatima Guzman" userId="9fc62cb5-0146-4097-bc6a-97b62749fba6" providerId="ADAL" clId="{77394A5A-11B7-498A-8183-902A45B7FD51}" dt="2023-11-09T22:47:25.245" v="122" actId="47"/>
        <pc:sldMkLst>
          <pc:docMk/>
          <pc:sldMk cId="190513000" sldId="3219"/>
        </pc:sldMkLst>
      </pc:sldChg>
      <pc:sldChg chg="del">
        <pc:chgData name="Fatima Guzman" userId="9fc62cb5-0146-4097-bc6a-97b62749fba6" providerId="ADAL" clId="{77394A5A-11B7-498A-8183-902A45B7FD51}" dt="2023-11-09T22:34:11.368" v="1" actId="47"/>
        <pc:sldMkLst>
          <pc:docMk/>
          <pc:sldMk cId="1660064476" sldId="3324"/>
        </pc:sldMkLst>
      </pc:sldChg>
      <pc:sldChg chg="del">
        <pc:chgData name="Fatima Guzman" userId="9fc62cb5-0146-4097-bc6a-97b62749fba6" providerId="ADAL" clId="{77394A5A-11B7-498A-8183-902A45B7FD51}" dt="2023-11-09T22:34:11.368" v="1" actId="47"/>
        <pc:sldMkLst>
          <pc:docMk/>
          <pc:sldMk cId="1913164912" sldId="3346"/>
        </pc:sldMkLst>
      </pc:sldChg>
      <pc:sldChg chg="del">
        <pc:chgData name="Fatima Guzman" userId="9fc62cb5-0146-4097-bc6a-97b62749fba6" providerId="ADAL" clId="{77394A5A-11B7-498A-8183-902A45B7FD51}" dt="2023-11-09T22:34:55.270" v="3" actId="47"/>
        <pc:sldMkLst>
          <pc:docMk/>
          <pc:sldMk cId="3012219422" sldId="3388"/>
        </pc:sldMkLst>
      </pc:sldChg>
      <pc:sldChg chg="modSp">
        <pc:chgData name="Fatima Guzman" userId="9fc62cb5-0146-4097-bc6a-97b62749fba6" providerId="ADAL" clId="{77394A5A-11B7-498A-8183-902A45B7FD51}" dt="2023-11-09T22:43:18.338" v="97" actId="33524"/>
        <pc:sldMkLst>
          <pc:docMk/>
          <pc:sldMk cId="3876778662" sldId="3389"/>
        </pc:sldMkLst>
        <pc:graphicFrameChg chg="mod">
          <ac:chgData name="Fatima Guzman" userId="9fc62cb5-0146-4097-bc6a-97b62749fba6" providerId="ADAL" clId="{77394A5A-11B7-498A-8183-902A45B7FD51}" dt="2023-11-09T22:43:18.338" v="97" actId="33524"/>
          <ac:graphicFrameMkLst>
            <pc:docMk/>
            <pc:sldMk cId="3876778662" sldId="3389"/>
            <ac:graphicFrameMk id="21" creationId="{10FA24EC-B053-4FA9-3A53-3545FF3BF4BB}"/>
          </ac:graphicFrameMkLst>
        </pc:graphicFrameChg>
      </pc:sldChg>
      <pc:sldChg chg="del">
        <pc:chgData name="Fatima Guzman" userId="9fc62cb5-0146-4097-bc6a-97b62749fba6" providerId="ADAL" clId="{77394A5A-11B7-498A-8183-902A45B7FD51}" dt="2023-11-09T22:44:36.809" v="104" actId="47"/>
        <pc:sldMkLst>
          <pc:docMk/>
          <pc:sldMk cId="2879904567" sldId="3390"/>
        </pc:sldMkLst>
      </pc:sldChg>
      <pc:sldChg chg="del">
        <pc:chgData name="Fatima Guzman" userId="9fc62cb5-0146-4097-bc6a-97b62749fba6" providerId="ADAL" clId="{77394A5A-11B7-498A-8183-902A45B7FD51}" dt="2023-11-09T22:46:07.757" v="114" actId="47"/>
        <pc:sldMkLst>
          <pc:docMk/>
          <pc:sldMk cId="3148262085" sldId="3397"/>
        </pc:sldMkLst>
      </pc:sldChg>
      <pc:sldChg chg="del">
        <pc:chgData name="Fatima Guzman" userId="9fc62cb5-0146-4097-bc6a-97b62749fba6" providerId="ADAL" clId="{77394A5A-11B7-498A-8183-902A45B7FD51}" dt="2023-11-09T22:47:10.794" v="120" actId="47"/>
        <pc:sldMkLst>
          <pc:docMk/>
          <pc:sldMk cId="4043901168" sldId="3405"/>
        </pc:sldMkLst>
      </pc:sldChg>
      <pc:sldChg chg="add">
        <pc:chgData name="Fatima Guzman" userId="9fc62cb5-0146-4097-bc6a-97b62749fba6" providerId="ADAL" clId="{77394A5A-11B7-498A-8183-902A45B7FD51}" dt="2023-11-09T22:47:02.270" v="117"/>
        <pc:sldMkLst>
          <pc:docMk/>
          <pc:sldMk cId="2923227692" sldId="3406"/>
        </pc:sldMkLst>
      </pc:sldChg>
      <pc:sldChg chg="modSp mod">
        <pc:chgData name="Fatima Guzman" userId="9fc62cb5-0146-4097-bc6a-97b62749fba6" providerId="ADAL" clId="{77394A5A-11B7-498A-8183-902A45B7FD51}" dt="2023-11-10T17:39:58.258" v="193" actId="20577"/>
        <pc:sldMkLst>
          <pc:docMk/>
          <pc:sldMk cId="1502886675" sldId="3416"/>
        </pc:sldMkLst>
        <pc:spChg chg="mod">
          <ac:chgData name="Fatima Guzman" userId="9fc62cb5-0146-4097-bc6a-97b62749fba6" providerId="ADAL" clId="{77394A5A-11B7-498A-8183-902A45B7FD51}" dt="2023-11-10T17:39:58.258" v="193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addSp delSp modSp mod">
        <pc:chgData name="Fatima Guzman" userId="9fc62cb5-0146-4097-bc6a-97b62749fba6" providerId="ADAL" clId="{77394A5A-11B7-498A-8183-902A45B7FD51}" dt="2023-11-09T22:38:44.273" v="27" actId="1076"/>
        <pc:sldMkLst>
          <pc:docMk/>
          <pc:sldMk cId="2184279032" sldId="3418"/>
        </pc:sldMkLst>
        <pc:spChg chg="mod">
          <ac:chgData name="Fatima Guzman" userId="9fc62cb5-0146-4097-bc6a-97b62749fba6" providerId="ADAL" clId="{77394A5A-11B7-498A-8183-902A45B7FD51}" dt="2023-11-09T22:38:23.436" v="20" actId="255"/>
          <ac:spMkLst>
            <pc:docMk/>
            <pc:sldMk cId="2184279032" sldId="3418"/>
            <ac:spMk id="3" creationId="{87717FD3-4570-E1F0-ED2F-C60FEE6EC477}"/>
          </ac:spMkLst>
        </pc:spChg>
        <pc:spChg chg="add mod ord">
          <ac:chgData name="Fatima Guzman" userId="9fc62cb5-0146-4097-bc6a-97b62749fba6" providerId="ADAL" clId="{77394A5A-11B7-498A-8183-902A45B7FD51}" dt="2023-11-09T22:38:41.983" v="26" actId="167"/>
          <ac:spMkLst>
            <pc:docMk/>
            <pc:sldMk cId="2184279032" sldId="3418"/>
            <ac:spMk id="4" creationId="{081300F9-34CB-AA4B-3717-151F2E3D99BA}"/>
          </ac:spMkLst>
        </pc:spChg>
        <pc:spChg chg="del">
          <ac:chgData name="Fatima Guzman" userId="9fc62cb5-0146-4097-bc6a-97b62749fba6" providerId="ADAL" clId="{77394A5A-11B7-498A-8183-902A45B7FD51}" dt="2023-11-09T22:38:28.900" v="21" actId="478"/>
          <ac:spMkLst>
            <pc:docMk/>
            <pc:sldMk cId="2184279032" sldId="3418"/>
            <ac:spMk id="5" creationId="{3695E446-04AD-2B44-E948-BA33475CF6E2}"/>
          </ac:spMkLst>
        </pc:spChg>
        <pc:cxnChg chg="mod">
          <ac:chgData name="Fatima Guzman" userId="9fc62cb5-0146-4097-bc6a-97b62749fba6" providerId="ADAL" clId="{77394A5A-11B7-498A-8183-902A45B7FD51}" dt="2023-11-09T22:38:44.273" v="27" actId="1076"/>
          <ac:cxnSpMkLst>
            <pc:docMk/>
            <pc:sldMk cId="2184279032" sldId="3418"/>
            <ac:cxnSpMk id="9" creationId="{D41897DD-4D1F-686B-6A9C-50B694E5CD05}"/>
          </ac:cxnSpMkLst>
        </pc:cxnChg>
      </pc:sldChg>
      <pc:sldChg chg="modSp del mod">
        <pc:chgData name="Fatima Guzman" userId="9fc62cb5-0146-4097-bc6a-97b62749fba6" providerId="ADAL" clId="{77394A5A-11B7-498A-8183-902A45B7FD51}" dt="2023-11-10T18:58:55.815" v="421" actId="47"/>
        <pc:sldMkLst>
          <pc:docMk/>
          <pc:sldMk cId="3510232259" sldId="3419"/>
        </pc:sldMkLst>
        <pc:spChg chg="mod">
          <ac:chgData name="Fatima Guzman" userId="9fc62cb5-0146-4097-bc6a-97b62749fba6" providerId="ADAL" clId="{77394A5A-11B7-498A-8183-902A45B7FD51}" dt="2023-11-10T18:15:44.936" v="200" actId="20577"/>
          <ac:spMkLst>
            <pc:docMk/>
            <pc:sldMk cId="3510232259" sldId="3419"/>
            <ac:spMk id="3" creationId="{7489CF63-F80C-6B0A-2BA6-5633A0A4FA5A}"/>
          </ac:spMkLst>
        </pc:spChg>
        <pc:spChg chg="mod">
          <ac:chgData name="Fatima Guzman" userId="9fc62cb5-0146-4097-bc6a-97b62749fba6" providerId="ADAL" clId="{77394A5A-11B7-498A-8183-902A45B7FD51}" dt="2023-11-10T18:19:13.118" v="271" actId="20577"/>
          <ac:spMkLst>
            <pc:docMk/>
            <pc:sldMk cId="3510232259" sldId="3419"/>
            <ac:spMk id="5" creationId="{58CD3C6B-C613-D1C9-EE28-C98084C3472A}"/>
          </ac:spMkLst>
        </pc:spChg>
      </pc:sldChg>
      <pc:sldChg chg="add">
        <pc:chgData name="Fatima Guzman" userId="9fc62cb5-0146-4097-bc6a-97b62749fba6" providerId="ADAL" clId="{77394A5A-11B7-498A-8183-902A45B7FD51}" dt="2023-11-09T22:45:35.587" v="107"/>
        <pc:sldMkLst>
          <pc:docMk/>
          <pc:sldMk cId="3095973615" sldId="3427"/>
        </pc:sldMkLst>
      </pc:sldChg>
      <pc:sldChg chg="del">
        <pc:chgData name="Fatima Guzman" userId="9fc62cb5-0146-4097-bc6a-97b62749fba6" providerId="ADAL" clId="{77394A5A-11B7-498A-8183-902A45B7FD51}" dt="2023-11-09T22:44:12.727" v="99" actId="47"/>
        <pc:sldMkLst>
          <pc:docMk/>
          <pc:sldMk cId="2955110019" sldId="2134959129"/>
        </pc:sldMkLst>
      </pc:sldChg>
      <pc:sldChg chg="del">
        <pc:chgData name="Fatima Guzman" userId="9fc62cb5-0146-4097-bc6a-97b62749fba6" providerId="ADAL" clId="{77394A5A-11B7-498A-8183-902A45B7FD51}" dt="2023-11-09T22:45:46.625" v="110" actId="47"/>
        <pc:sldMkLst>
          <pc:docMk/>
          <pc:sldMk cId="3915112864" sldId="2134959131"/>
        </pc:sldMkLst>
      </pc:sldChg>
      <pc:sldChg chg="del">
        <pc:chgData name="Fatima Guzman" userId="9fc62cb5-0146-4097-bc6a-97b62749fba6" providerId="ADAL" clId="{77394A5A-11B7-498A-8183-902A45B7FD51}" dt="2023-11-09T22:47:09.972" v="119" actId="47"/>
        <pc:sldMkLst>
          <pc:docMk/>
          <pc:sldMk cId="4245387875" sldId="2134959132"/>
        </pc:sldMkLst>
      </pc:sldChg>
      <pc:sldChg chg="del">
        <pc:chgData name="Fatima Guzman" userId="9fc62cb5-0146-4097-bc6a-97b62749fba6" providerId="ADAL" clId="{77394A5A-11B7-498A-8183-902A45B7FD51}" dt="2023-11-09T22:47:07.474" v="118" actId="47"/>
        <pc:sldMkLst>
          <pc:docMk/>
          <pc:sldMk cId="175887497" sldId="2134959134"/>
        </pc:sldMkLst>
      </pc:sldChg>
      <pc:sldChg chg="modSp add mod">
        <pc:chgData name="Fatima Guzman" userId="9fc62cb5-0146-4097-bc6a-97b62749fba6" providerId="ADAL" clId="{77394A5A-11B7-498A-8183-902A45B7FD51}" dt="2023-11-10T18:58:45.274" v="420" actId="20577"/>
        <pc:sldMkLst>
          <pc:docMk/>
          <pc:sldMk cId="1077112550" sldId="2134959134"/>
        </pc:sldMkLst>
        <pc:spChg chg="mod">
          <ac:chgData name="Fatima Guzman" userId="9fc62cb5-0146-4097-bc6a-97b62749fba6" providerId="ADAL" clId="{77394A5A-11B7-498A-8183-902A45B7FD51}" dt="2023-11-10T18:58:45.274" v="420" actId="20577"/>
          <ac:spMkLst>
            <pc:docMk/>
            <pc:sldMk cId="1077112550" sldId="2134959134"/>
            <ac:spMk id="3" creationId="{7489CF63-F80C-6B0A-2BA6-5633A0A4FA5A}"/>
          </ac:spMkLst>
        </pc:spChg>
        <pc:spChg chg="mod">
          <ac:chgData name="Fatima Guzman" userId="9fc62cb5-0146-4097-bc6a-97b62749fba6" providerId="ADAL" clId="{77394A5A-11B7-498A-8183-902A45B7FD51}" dt="2023-11-10T18:58:34.812" v="419" actId="122"/>
          <ac:spMkLst>
            <pc:docMk/>
            <pc:sldMk cId="1077112550" sldId="2134959134"/>
            <ac:spMk id="5" creationId="{58CD3C6B-C613-D1C9-EE28-C98084C3472A}"/>
          </ac:spMkLst>
        </pc:spChg>
      </pc:sldChg>
      <pc:sldChg chg="modSp mod">
        <pc:chgData name="Fatima Guzman" userId="9fc62cb5-0146-4097-bc6a-97b62749fba6" providerId="ADAL" clId="{77394A5A-11B7-498A-8183-902A45B7FD51}" dt="2023-11-09T22:37:53.726" v="16"/>
        <pc:sldMkLst>
          <pc:docMk/>
          <pc:sldMk cId="3771802350" sldId="2134959135"/>
        </pc:sldMkLst>
        <pc:spChg chg="mod">
          <ac:chgData name="Fatima Guzman" userId="9fc62cb5-0146-4097-bc6a-97b62749fba6" providerId="ADAL" clId="{77394A5A-11B7-498A-8183-902A45B7FD51}" dt="2023-11-09T22:37:39.138" v="14"/>
          <ac:spMkLst>
            <pc:docMk/>
            <pc:sldMk cId="3771802350" sldId="2134959135"/>
            <ac:spMk id="3" creationId="{F71EF63F-EAB8-5B52-188B-FD70123D8B46}"/>
          </ac:spMkLst>
        </pc:spChg>
        <pc:spChg chg="mod">
          <ac:chgData name="Fatima Guzman" userId="9fc62cb5-0146-4097-bc6a-97b62749fba6" providerId="ADAL" clId="{77394A5A-11B7-498A-8183-902A45B7FD51}" dt="2023-11-09T22:37:46.142" v="15"/>
          <ac:spMkLst>
            <pc:docMk/>
            <pc:sldMk cId="3771802350" sldId="2134959135"/>
            <ac:spMk id="6" creationId="{E7745087-44D5-11B0-3004-F48EA56A3CD9}"/>
          </ac:spMkLst>
        </pc:spChg>
        <pc:spChg chg="mod">
          <ac:chgData name="Fatima Guzman" userId="9fc62cb5-0146-4097-bc6a-97b62749fba6" providerId="ADAL" clId="{77394A5A-11B7-498A-8183-902A45B7FD51}" dt="2023-11-09T22:37:53.726" v="16"/>
          <ac:spMkLst>
            <pc:docMk/>
            <pc:sldMk cId="3771802350" sldId="2134959135"/>
            <ac:spMk id="11" creationId="{0DDA6BE2-CA55-AF81-C17C-D1799A1D5BBE}"/>
          </ac:spMkLst>
        </pc:spChg>
        <pc:graphicFrameChg chg="mod modGraphic">
          <ac:chgData name="Fatima Guzman" userId="9fc62cb5-0146-4097-bc6a-97b62749fba6" providerId="ADAL" clId="{77394A5A-11B7-498A-8183-902A45B7FD51}" dt="2023-11-09T22:37:22.660" v="13" actId="122"/>
          <ac:graphicFrameMkLst>
            <pc:docMk/>
            <pc:sldMk cId="3771802350" sldId="2134959135"/>
            <ac:graphicFrameMk id="5" creationId="{B2F0409C-8246-E10B-B379-1CEF532C827A}"/>
          </ac:graphicFrameMkLst>
        </pc:graphicFrameChg>
      </pc:sldChg>
      <pc:sldChg chg="modSp mod">
        <pc:chgData name="Fatima Guzman" userId="9fc62cb5-0146-4097-bc6a-97b62749fba6" providerId="ADAL" clId="{77394A5A-11B7-498A-8183-902A45B7FD51}" dt="2023-11-09T22:41:09.277" v="82" actId="20577"/>
        <pc:sldMkLst>
          <pc:docMk/>
          <pc:sldMk cId="3527617832" sldId="2134959136"/>
        </pc:sldMkLst>
        <pc:spChg chg="mod">
          <ac:chgData name="Fatima Guzman" userId="9fc62cb5-0146-4097-bc6a-97b62749fba6" providerId="ADAL" clId="{77394A5A-11B7-498A-8183-902A45B7FD51}" dt="2023-11-09T22:39:37.386" v="46" actId="20577"/>
          <ac:spMkLst>
            <pc:docMk/>
            <pc:sldMk cId="3527617832" sldId="2134959136"/>
            <ac:spMk id="2" creationId="{592192EC-A6F8-0755-4A6E-C09B7B5B3CFC}"/>
          </ac:spMkLst>
        </pc:spChg>
        <pc:spChg chg="mod">
          <ac:chgData name="Fatima Guzman" userId="9fc62cb5-0146-4097-bc6a-97b62749fba6" providerId="ADAL" clId="{77394A5A-11B7-498A-8183-902A45B7FD51}" dt="2023-11-09T22:41:09.277" v="82" actId="20577"/>
          <ac:spMkLst>
            <pc:docMk/>
            <pc:sldMk cId="3527617832" sldId="2134959136"/>
            <ac:spMk id="7" creationId="{A9948B4C-2FFD-49EE-9DBB-6C0862BD1359}"/>
          </ac:spMkLst>
        </pc:spChg>
        <pc:spChg chg="mod">
          <ac:chgData name="Fatima Guzman" userId="9fc62cb5-0146-4097-bc6a-97b62749fba6" providerId="ADAL" clId="{77394A5A-11B7-498A-8183-902A45B7FD51}" dt="2023-11-09T22:40:03.742" v="66" actId="14100"/>
          <ac:spMkLst>
            <pc:docMk/>
            <pc:sldMk cId="3527617832" sldId="2134959136"/>
            <ac:spMk id="8" creationId="{AA597A26-227F-F37B-CA31-D870CF3384DE}"/>
          </ac:spMkLst>
        </pc:spChg>
        <pc:picChg chg="mod">
          <ac:chgData name="Fatima Guzman" userId="9fc62cb5-0146-4097-bc6a-97b62749fba6" providerId="ADAL" clId="{77394A5A-11B7-498A-8183-902A45B7FD51}" dt="2023-11-09T22:39:27.413" v="32" actId="1076"/>
          <ac:picMkLst>
            <pc:docMk/>
            <pc:sldMk cId="3527617832" sldId="2134959136"/>
            <ac:picMk id="3" creationId="{28A0D9E3-4C65-4A46-EC98-C62F36DABDAA}"/>
          </ac:picMkLst>
        </pc:picChg>
      </pc:sldChg>
      <pc:sldChg chg="del">
        <pc:chgData name="Fatima Guzman" userId="9fc62cb5-0146-4097-bc6a-97b62749fba6" providerId="ADAL" clId="{77394A5A-11B7-498A-8183-902A45B7FD51}" dt="2023-11-09T22:45:22.697" v="106" actId="47"/>
        <pc:sldMkLst>
          <pc:docMk/>
          <pc:sldMk cId="1770880022" sldId="2134959137"/>
        </pc:sldMkLst>
      </pc:sldChg>
      <pc:sldChg chg="add">
        <pc:chgData name="Fatima Guzman" userId="9fc62cb5-0146-4097-bc6a-97b62749fba6" providerId="ADAL" clId="{77394A5A-11B7-498A-8183-902A45B7FD51}" dt="2023-11-09T22:47:23.041" v="121"/>
        <pc:sldMkLst>
          <pc:docMk/>
          <pc:sldMk cId="2539515939" sldId="2134959137"/>
        </pc:sldMkLst>
      </pc:sldChg>
      <pc:sldChg chg="del">
        <pc:chgData name="Fatima Guzman" userId="9fc62cb5-0146-4097-bc6a-97b62749fba6" providerId="ADAL" clId="{77394A5A-11B7-498A-8183-902A45B7FD51}" dt="2023-11-09T22:46:50.323" v="116" actId="47"/>
        <pc:sldMkLst>
          <pc:docMk/>
          <pc:sldMk cId="2952177132" sldId="2134959138"/>
        </pc:sldMkLst>
      </pc:sldChg>
      <pc:sldChg chg="del">
        <pc:chgData name="Fatima Guzman" userId="9fc62cb5-0146-4097-bc6a-97b62749fba6" providerId="ADAL" clId="{77394A5A-11B7-498A-8183-902A45B7FD51}" dt="2023-11-09T22:45:37.204" v="108" actId="47"/>
        <pc:sldMkLst>
          <pc:docMk/>
          <pc:sldMk cId="22512025" sldId="2134959139"/>
        </pc:sldMkLst>
      </pc:sldChg>
      <pc:sldChg chg="add">
        <pc:chgData name="Fatima Guzman" userId="9fc62cb5-0146-4097-bc6a-97b62749fba6" providerId="ADAL" clId="{77394A5A-11B7-498A-8183-902A45B7FD51}" dt="2023-11-09T22:47:02.270" v="117"/>
        <pc:sldMkLst>
          <pc:docMk/>
          <pc:sldMk cId="2080687089" sldId="2134959139"/>
        </pc:sldMkLst>
      </pc:sldChg>
      <pc:sldChg chg="add">
        <pc:chgData name="Fatima Guzman" userId="9fc62cb5-0146-4097-bc6a-97b62749fba6" providerId="ADAL" clId="{77394A5A-11B7-498A-8183-902A45B7FD51}" dt="2023-11-09T22:34:07.046" v="0"/>
        <pc:sldMkLst>
          <pc:docMk/>
          <pc:sldMk cId="860821042" sldId="2134959140"/>
        </pc:sldMkLst>
      </pc:sldChg>
      <pc:sldChg chg="add">
        <pc:chgData name="Fatima Guzman" userId="9fc62cb5-0146-4097-bc6a-97b62749fba6" providerId="ADAL" clId="{77394A5A-11B7-498A-8183-902A45B7FD51}" dt="2023-11-09T22:34:07.046" v="0"/>
        <pc:sldMkLst>
          <pc:docMk/>
          <pc:sldMk cId="3429129857" sldId="2134959141"/>
        </pc:sldMkLst>
      </pc:sldChg>
      <pc:sldChg chg="add">
        <pc:chgData name="Fatima Guzman" userId="9fc62cb5-0146-4097-bc6a-97b62749fba6" providerId="ADAL" clId="{77394A5A-11B7-498A-8183-902A45B7FD51}" dt="2023-11-09T22:34:49.971" v="2"/>
        <pc:sldMkLst>
          <pc:docMk/>
          <pc:sldMk cId="1759870537" sldId="2134959142"/>
        </pc:sldMkLst>
      </pc:sldChg>
      <pc:sldChg chg="add">
        <pc:chgData name="Fatima Guzman" userId="9fc62cb5-0146-4097-bc6a-97b62749fba6" providerId="ADAL" clId="{77394A5A-11B7-498A-8183-902A45B7FD51}" dt="2023-11-09T22:44:08.935" v="98"/>
        <pc:sldMkLst>
          <pc:docMk/>
          <pc:sldMk cId="1820259543" sldId="2134959143"/>
        </pc:sldMkLst>
      </pc:sldChg>
      <pc:sldChg chg="modSp add del mod">
        <pc:chgData name="Fatima Guzman" userId="9fc62cb5-0146-4097-bc6a-97b62749fba6" providerId="ADAL" clId="{77394A5A-11B7-498A-8183-902A45B7FD51}" dt="2023-11-09T22:37:57.267" v="17" actId="47"/>
        <pc:sldMkLst>
          <pc:docMk/>
          <pc:sldMk cId="3251493268" sldId="2134959143"/>
        </pc:sldMkLst>
        <pc:graphicFrameChg chg="modGraphic">
          <ac:chgData name="Fatima Guzman" userId="9fc62cb5-0146-4097-bc6a-97b62749fba6" providerId="ADAL" clId="{77394A5A-11B7-498A-8183-902A45B7FD51}" dt="2023-11-09T22:36:16.632" v="6" actId="14734"/>
          <ac:graphicFrameMkLst>
            <pc:docMk/>
            <pc:sldMk cId="3251493268" sldId="2134959143"/>
            <ac:graphicFrameMk id="5" creationId="{B2F0409C-8246-E10B-B379-1CEF532C827A}"/>
          </ac:graphicFrameMkLst>
        </pc:graphicFrameChg>
      </pc:sldChg>
      <pc:sldChg chg="modSp add mod">
        <pc:chgData name="Fatima Guzman" userId="9fc62cb5-0146-4097-bc6a-97b62749fba6" providerId="ADAL" clId="{77394A5A-11B7-498A-8183-902A45B7FD51}" dt="2023-11-09T22:44:31.796" v="103" actId="20577"/>
        <pc:sldMkLst>
          <pc:docMk/>
          <pc:sldMk cId="3271557734" sldId="2134959144"/>
        </pc:sldMkLst>
        <pc:spChg chg="mod">
          <ac:chgData name="Fatima Guzman" userId="9fc62cb5-0146-4097-bc6a-97b62749fba6" providerId="ADAL" clId="{77394A5A-11B7-498A-8183-902A45B7FD51}" dt="2023-11-09T22:44:31.796" v="103" actId="20577"/>
          <ac:spMkLst>
            <pc:docMk/>
            <pc:sldMk cId="3271557734" sldId="2134959144"/>
            <ac:spMk id="3" creationId="{56858EBD-4577-15B3-2535-6514174B3017}"/>
          </ac:spMkLst>
        </pc:spChg>
      </pc:sldChg>
      <pc:sldChg chg="add">
        <pc:chgData name="Fatima Guzman" userId="9fc62cb5-0146-4097-bc6a-97b62749fba6" providerId="ADAL" clId="{77394A5A-11B7-498A-8183-902A45B7FD51}" dt="2023-11-09T22:45:20.733" v="105"/>
        <pc:sldMkLst>
          <pc:docMk/>
          <pc:sldMk cId="1805469005" sldId="2134959145"/>
        </pc:sldMkLst>
      </pc:sldChg>
      <pc:sldChg chg="add">
        <pc:chgData name="Fatima Guzman" userId="9fc62cb5-0146-4097-bc6a-97b62749fba6" providerId="ADAL" clId="{77394A5A-11B7-498A-8183-902A45B7FD51}" dt="2023-11-09T22:45:43.705" v="109"/>
        <pc:sldMkLst>
          <pc:docMk/>
          <pc:sldMk cId="2089667461" sldId="2134959146"/>
        </pc:sldMkLst>
      </pc:sldChg>
      <pc:sldChg chg="modSp add mod">
        <pc:chgData name="Fatima Guzman" userId="9fc62cb5-0146-4097-bc6a-97b62749fba6" providerId="ADAL" clId="{77394A5A-11B7-498A-8183-902A45B7FD51}" dt="2023-11-09T22:46:04.913" v="113" actId="20577"/>
        <pc:sldMkLst>
          <pc:docMk/>
          <pc:sldMk cId="3511547071" sldId="2134959147"/>
        </pc:sldMkLst>
        <pc:spChg chg="mod">
          <ac:chgData name="Fatima Guzman" userId="9fc62cb5-0146-4097-bc6a-97b62749fba6" providerId="ADAL" clId="{77394A5A-11B7-498A-8183-902A45B7FD51}" dt="2023-11-09T22:46:04.913" v="113" actId="20577"/>
          <ac:spMkLst>
            <pc:docMk/>
            <pc:sldMk cId="3511547071" sldId="2134959147"/>
            <ac:spMk id="3" creationId="{56858EBD-4577-15B3-2535-6514174B3017}"/>
          </ac:spMkLst>
        </pc:spChg>
      </pc:sldChg>
      <pc:sldChg chg="add">
        <pc:chgData name="Fatima Guzman" userId="9fc62cb5-0146-4097-bc6a-97b62749fba6" providerId="ADAL" clId="{77394A5A-11B7-498A-8183-902A45B7FD51}" dt="2023-11-09T22:46:48.664" v="115"/>
        <pc:sldMkLst>
          <pc:docMk/>
          <pc:sldMk cId="2023903739" sldId="2134959148"/>
        </pc:sldMkLst>
      </pc:sldChg>
      <pc:sldChg chg="add">
        <pc:chgData name="Fatima Guzman" userId="9fc62cb5-0146-4097-bc6a-97b62749fba6" providerId="ADAL" clId="{77394A5A-11B7-498A-8183-902A45B7FD51}" dt="2023-11-09T22:47:02.270" v="117"/>
        <pc:sldMkLst>
          <pc:docMk/>
          <pc:sldMk cId="2053339075" sldId="2134959149"/>
        </pc:sldMkLst>
      </pc:sldChg>
    </pc:docChg>
  </pc:docChgLst>
  <pc:docChgLst>
    <pc:chgData name="Fatima Guzman" userId="S::fatima_guzman@jabil.com::9fc62cb5-0146-4097-bc6a-97b62749fba6" providerId="AD" clId="Web-{342D273A-1BB3-94A1-97A0-3C5941121D90}"/>
    <pc:docChg chg="modSld">
      <pc:chgData name="Fatima Guzman" userId="S::fatima_guzman@jabil.com::9fc62cb5-0146-4097-bc6a-97b62749fba6" providerId="AD" clId="Web-{342D273A-1BB3-94A1-97A0-3C5941121D90}" dt="2023-11-10T17:41:37.299" v="1" actId="20577"/>
      <pc:docMkLst>
        <pc:docMk/>
      </pc:docMkLst>
      <pc:sldChg chg="modSp">
        <pc:chgData name="Fatima Guzman" userId="S::fatima_guzman@jabil.com::9fc62cb5-0146-4097-bc6a-97b62749fba6" providerId="AD" clId="Web-{342D273A-1BB3-94A1-97A0-3C5941121D90}" dt="2023-11-10T17:41:37.299" v="1" actId="20577"/>
        <pc:sldMkLst>
          <pc:docMk/>
          <pc:sldMk cId="3429129857" sldId="2134959141"/>
        </pc:sldMkLst>
        <pc:spChg chg="mod">
          <ac:chgData name="Fatima Guzman" userId="S::fatima_guzman@jabil.com::9fc62cb5-0146-4097-bc6a-97b62749fba6" providerId="AD" clId="Web-{342D273A-1BB3-94A1-97A0-3C5941121D90}" dt="2023-11-10T17:41:37.299" v="1" actId="20577"/>
          <ac:spMkLst>
            <pc:docMk/>
            <pc:sldMk cId="3429129857" sldId="2134959141"/>
            <ac:spMk id="5" creationId="{26A5BC55-2DCF-A5F8-701D-6C3CA5CE643F}"/>
          </ac:spMkLst>
        </pc:spChg>
      </pc:sldChg>
    </pc:docChg>
  </pc:docChgLst>
  <pc:docChgLst>
    <pc:chgData name="Fatima Guzman" userId="S::fatima_guzman@jabil.com::9fc62cb5-0146-4097-bc6a-97b62749fba6" providerId="AD" clId="Web-{AB2AD244-4597-A954-0234-7561D851CCD4}"/>
    <pc:docChg chg="modSld">
      <pc:chgData name="Fatima Guzman" userId="S::fatima_guzman@jabil.com::9fc62cb5-0146-4097-bc6a-97b62749fba6" providerId="AD" clId="Web-{AB2AD244-4597-A954-0234-7561D851CCD4}" dt="2023-11-13T12:15:03.282" v="2" actId="20577"/>
      <pc:docMkLst>
        <pc:docMk/>
      </pc:docMkLst>
      <pc:sldChg chg="modSp">
        <pc:chgData name="Fatima Guzman" userId="S::fatima_guzman@jabil.com::9fc62cb5-0146-4097-bc6a-97b62749fba6" providerId="AD" clId="Web-{AB2AD244-4597-A954-0234-7561D851CCD4}" dt="2023-11-13T12:15:03.282" v="2" actId="20577"/>
        <pc:sldMkLst>
          <pc:docMk/>
          <pc:sldMk cId="3876778662" sldId="3389"/>
        </pc:sldMkLst>
        <pc:spChg chg="mod">
          <ac:chgData name="Fatima Guzman" userId="S::fatima_guzman@jabil.com::9fc62cb5-0146-4097-bc6a-97b62749fba6" providerId="AD" clId="Web-{AB2AD244-4597-A954-0234-7561D851CCD4}" dt="2023-11-13T12:15:03.282" v="2" actId="20577"/>
          <ac:spMkLst>
            <pc:docMk/>
            <pc:sldMk cId="3876778662" sldId="3389"/>
            <ac:spMk id="3" creationId="{6A638318-02D0-0B5E-9C8C-29129BFB2DCA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E0261-F477-41F4-BCEF-DDE52FEF4DD7}" type="doc">
      <dgm:prSet loTypeId="urn:microsoft.com/office/officeart/2005/8/layout/bProcess3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92FC4195-05FF-416C-8D23-010B0211CF65}">
      <dgm:prSet custT="1"/>
      <dgm:spPr/>
      <dgm:t>
        <a:bodyPr/>
        <a:lstStyle/>
        <a:p>
          <a:r>
            <a:rPr lang="es-MX" sz="1000" b="0" i="0" u="none" dirty="0"/>
            <a:t>El Proveedor recibe notificaciones por correo electrónico con archivo de Excel adjunto</a:t>
          </a:r>
          <a:endParaRPr lang="en-US" sz="1000" u="none" dirty="0"/>
        </a:p>
      </dgm:t>
    </dgm:pt>
    <dgm:pt modelId="{CBFFB523-5AA1-4CD4-8A07-ED76C9C140B2}" type="parTrans" cxnId="{0B2F6B87-8911-48FC-8F97-8C21DECD51EB}">
      <dgm:prSet/>
      <dgm:spPr/>
      <dgm:t>
        <a:bodyPr/>
        <a:lstStyle/>
        <a:p>
          <a:endParaRPr lang="en-US" sz="1000"/>
        </a:p>
      </dgm:t>
    </dgm:pt>
    <dgm:pt modelId="{CB69F37F-0958-47C3-8EB6-65E2E7C56E7D}" type="sibTrans" cxnId="{0B2F6B87-8911-48FC-8F97-8C21DECD51EB}">
      <dgm:prSet/>
      <dgm:spPr/>
      <dgm:t>
        <a:bodyPr/>
        <a:lstStyle/>
        <a:p>
          <a:endParaRPr lang="en-US" sz="1000"/>
        </a:p>
      </dgm:t>
    </dgm:pt>
    <dgm:pt modelId="{C7EE7E3E-7E3D-4E9A-9742-26708A92A1E0}">
      <dgm:prSet custT="1"/>
      <dgm:spPr/>
      <dgm:t>
        <a:bodyPr/>
        <a:lstStyle/>
        <a:p>
          <a:r>
            <a:rPr lang="es-MX" sz="1000" b="0" i="0" u="none" dirty="0"/>
            <a:t>Solo se permite una dirección de correo electrónico por proveedor</a:t>
          </a:r>
          <a:endParaRPr lang="en-US" sz="1000" dirty="0"/>
        </a:p>
      </dgm:t>
    </dgm:pt>
    <dgm:pt modelId="{389262CC-9BC5-4E28-8E1B-C0506ECA528A}" type="parTrans" cxnId="{8C4F1393-8C0D-42D1-B1E3-0E2C0CE4A11C}">
      <dgm:prSet/>
      <dgm:spPr/>
      <dgm:t>
        <a:bodyPr/>
        <a:lstStyle/>
        <a:p>
          <a:endParaRPr lang="en-US" sz="1000"/>
        </a:p>
      </dgm:t>
    </dgm:pt>
    <dgm:pt modelId="{323700AE-56FC-4148-8D31-E96A57380AF3}" type="sibTrans" cxnId="{8C4F1393-8C0D-42D1-B1E3-0E2C0CE4A11C}">
      <dgm:prSet/>
      <dgm:spPr/>
      <dgm:t>
        <a:bodyPr/>
        <a:lstStyle/>
        <a:p>
          <a:endParaRPr lang="en-US" sz="1000"/>
        </a:p>
      </dgm:t>
    </dgm:pt>
    <dgm:pt modelId="{951E9C86-B412-4459-A4B0-B1F83A9CDD6B}">
      <dgm:prSet custT="1"/>
      <dgm:spPr/>
      <dgm:t>
        <a:bodyPr/>
        <a:lstStyle/>
        <a:p>
          <a:pPr algn="ctr"/>
          <a:r>
            <a:rPr lang="es-MX" sz="950" b="0" i="0" u="none" dirty="0"/>
            <a:t>El correo electrónico llegará desde la dirección de correo electrónico del sistema:</a:t>
          </a:r>
          <a:r>
            <a:rPr lang="es-MX" sz="950" b="0" i="0" dirty="0">
              <a:hlinkClick xmlns:r="http://schemas.openxmlformats.org/officeDocument/2006/relationships" r:id="rId1"/>
            </a:rPr>
            <a:t>mailer@services.e2open.com</a:t>
          </a:r>
          <a:r>
            <a:rPr lang="es-MX" sz="950" b="0" i="0" u="none" dirty="0"/>
            <a:t> (1)</a:t>
          </a:r>
          <a:r>
            <a:rPr lang="es-MX" sz="950" b="0" i="0" dirty="0"/>
            <a:t>​</a:t>
          </a:r>
        </a:p>
        <a:p>
          <a:pPr algn="ctr">
            <a:buFont typeface="Arial" panose="020B0604020202020204" pitchFamily="34" charset="0"/>
            <a:buChar char="•"/>
          </a:pPr>
          <a:r>
            <a:rPr lang="es-MX" sz="950" b="0" i="0" u="sng" dirty="0"/>
            <a:t>IMPORTANTE: ¡Por favor, asegúrate de no bloquear esta dirección de correo!</a:t>
          </a:r>
          <a:r>
            <a:rPr lang="es-MX" sz="950" b="0" i="0" dirty="0"/>
            <a:t>​</a:t>
          </a:r>
          <a:endParaRPr lang="en-US" sz="950" dirty="0"/>
        </a:p>
      </dgm:t>
    </dgm:pt>
    <dgm:pt modelId="{EDCC0E1B-84D7-4DFE-826C-102D3119B40F}" type="parTrans" cxnId="{004AB313-2FFA-4903-BF40-100E62E4C717}">
      <dgm:prSet/>
      <dgm:spPr/>
      <dgm:t>
        <a:bodyPr/>
        <a:lstStyle/>
        <a:p>
          <a:endParaRPr lang="en-US" sz="1000"/>
        </a:p>
      </dgm:t>
    </dgm:pt>
    <dgm:pt modelId="{87FA72B7-BBB5-44D7-96CB-73DBCD9E846A}" type="sibTrans" cxnId="{004AB313-2FFA-4903-BF40-100E62E4C717}">
      <dgm:prSet/>
      <dgm:spPr/>
      <dgm:t>
        <a:bodyPr/>
        <a:lstStyle/>
        <a:p>
          <a:endParaRPr lang="en-US" sz="1000"/>
        </a:p>
      </dgm:t>
    </dgm:pt>
    <dgm:pt modelId="{5F732F60-81D9-4BAD-9C17-E49AE0A5DAA3}">
      <dgm:prSet custT="1"/>
      <dgm:spPr/>
      <dgm:t>
        <a:bodyPr/>
        <a:lstStyle/>
        <a:p>
          <a:r>
            <a:rPr lang="es-MX" sz="1000" b="0" i="0" u="none" dirty="0"/>
            <a:t>El asunto del correo electrónico siempre incluirá el número de referencia (2)– ¡Por favor, asegúrate de no borrar este número de tu respuesta para usarlo como referencia!</a:t>
          </a:r>
          <a:r>
            <a:rPr lang="en-US" sz="1000" b="0" i="0" dirty="0"/>
            <a:t>​</a:t>
          </a:r>
          <a:endParaRPr lang="en-US" sz="1000" dirty="0"/>
        </a:p>
      </dgm:t>
    </dgm:pt>
    <dgm:pt modelId="{A302A080-E0FF-4321-941B-D1529AE84E28}" type="parTrans" cxnId="{68741201-AE0F-43FF-B143-23916B258749}">
      <dgm:prSet/>
      <dgm:spPr/>
      <dgm:t>
        <a:bodyPr/>
        <a:lstStyle/>
        <a:p>
          <a:endParaRPr lang="en-US" sz="1000"/>
        </a:p>
      </dgm:t>
    </dgm:pt>
    <dgm:pt modelId="{C6D08DDF-B61A-4B0D-A8CD-FDDEA06CB121}" type="sibTrans" cxnId="{68741201-AE0F-43FF-B143-23916B258749}">
      <dgm:prSet/>
      <dgm:spPr/>
      <dgm:t>
        <a:bodyPr/>
        <a:lstStyle/>
        <a:p>
          <a:endParaRPr lang="en-US" sz="1000"/>
        </a:p>
      </dgm:t>
    </dgm:pt>
    <dgm:pt modelId="{106FA0A2-FEAC-42C5-8BD7-8CA3E2B4ADFE}" type="pres">
      <dgm:prSet presAssocID="{42BE0261-F477-41F4-BCEF-DDE52FEF4DD7}" presName="Name0" presStyleCnt="0">
        <dgm:presLayoutVars>
          <dgm:dir/>
          <dgm:resizeHandles val="exact"/>
        </dgm:presLayoutVars>
      </dgm:prSet>
      <dgm:spPr/>
    </dgm:pt>
    <dgm:pt modelId="{B47798A1-599B-4B0F-84CA-5B3CB23CA5F7}" type="pres">
      <dgm:prSet presAssocID="{92FC4195-05FF-416C-8D23-010B0211CF65}" presName="node" presStyleLbl="node1" presStyleIdx="0" presStyleCnt="4">
        <dgm:presLayoutVars>
          <dgm:bulletEnabled val="1"/>
        </dgm:presLayoutVars>
      </dgm:prSet>
      <dgm:spPr/>
    </dgm:pt>
    <dgm:pt modelId="{579D2231-F981-440C-AB58-34E6C3897ADB}" type="pres">
      <dgm:prSet presAssocID="{CB69F37F-0958-47C3-8EB6-65E2E7C56E7D}" presName="sibTrans" presStyleLbl="sibTrans1D1" presStyleIdx="0" presStyleCnt="3"/>
      <dgm:spPr/>
    </dgm:pt>
    <dgm:pt modelId="{D75AE156-C32B-4D24-9EA9-9C903EA7F97A}" type="pres">
      <dgm:prSet presAssocID="{CB69F37F-0958-47C3-8EB6-65E2E7C56E7D}" presName="connectorText" presStyleLbl="sibTrans1D1" presStyleIdx="0" presStyleCnt="3"/>
      <dgm:spPr/>
    </dgm:pt>
    <dgm:pt modelId="{E39A07A3-F047-4D21-A881-0B53B1597F50}" type="pres">
      <dgm:prSet presAssocID="{C7EE7E3E-7E3D-4E9A-9742-26708A92A1E0}" presName="node" presStyleLbl="node1" presStyleIdx="1" presStyleCnt="4">
        <dgm:presLayoutVars>
          <dgm:bulletEnabled val="1"/>
        </dgm:presLayoutVars>
      </dgm:prSet>
      <dgm:spPr/>
    </dgm:pt>
    <dgm:pt modelId="{576A370D-0B7D-45E5-ADA1-AB45EA1BF052}" type="pres">
      <dgm:prSet presAssocID="{323700AE-56FC-4148-8D31-E96A57380AF3}" presName="sibTrans" presStyleLbl="sibTrans1D1" presStyleIdx="1" presStyleCnt="3"/>
      <dgm:spPr/>
    </dgm:pt>
    <dgm:pt modelId="{BB5F71A1-34F2-4E79-B6D3-EDD003D8A366}" type="pres">
      <dgm:prSet presAssocID="{323700AE-56FC-4148-8D31-E96A57380AF3}" presName="connectorText" presStyleLbl="sibTrans1D1" presStyleIdx="1" presStyleCnt="3"/>
      <dgm:spPr/>
    </dgm:pt>
    <dgm:pt modelId="{DE49A658-E371-424F-A27C-03E2520D5D64}" type="pres">
      <dgm:prSet presAssocID="{951E9C86-B412-4459-A4B0-B1F83A9CDD6B}" presName="node" presStyleLbl="node1" presStyleIdx="2" presStyleCnt="4">
        <dgm:presLayoutVars>
          <dgm:bulletEnabled val="1"/>
        </dgm:presLayoutVars>
      </dgm:prSet>
      <dgm:spPr/>
    </dgm:pt>
    <dgm:pt modelId="{28145C9B-A9EF-4EFB-BE4A-7CC671B09CB1}" type="pres">
      <dgm:prSet presAssocID="{87FA72B7-BBB5-44D7-96CB-73DBCD9E846A}" presName="sibTrans" presStyleLbl="sibTrans1D1" presStyleIdx="2" presStyleCnt="3"/>
      <dgm:spPr/>
    </dgm:pt>
    <dgm:pt modelId="{21EA95BE-FF59-4254-9CB9-C6B2DA562FB9}" type="pres">
      <dgm:prSet presAssocID="{87FA72B7-BBB5-44D7-96CB-73DBCD9E846A}" presName="connectorText" presStyleLbl="sibTrans1D1" presStyleIdx="2" presStyleCnt="3"/>
      <dgm:spPr/>
    </dgm:pt>
    <dgm:pt modelId="{7B17D1F9-4D64-4CCC-AF0D-21AB3EE359F0}" type="pres">
      <dgm:prSet presAssocID="{5F732F60-81D9-4BAD-9C17-E49AE0A5DAA3}" presName="node" presStyleLbl="node1" presStyleIdx="3" presStyleCnt="4">
        <dgm:presLayoutVars>
          <dgm:bulletEnabled val="1"/>
        </dgm:presLayoutVars>
      </dgm:prSet>
      <dgm:spPr/>
    </dgm:pt>
  </dgm:ptLst>
  <dgm:cxnLst>
    <dgm:cxn modelId="{68741201-AE0F-43FF-B143-23916B258749}" srcId="{42BE0261-F477-41F4-BCEF-DDE52FEF4DD7}" destId="{5F732F60-81D9-4BAD-9C17-E49AE0A5DAA3}" srcOrd="3" destOrd="0" parTransId="{A302A080-E0FF-4321-941B-D1529AE84E28}" sibTransId="{C6D08DDF-B61A-4B0D-A8CD-FDDEA06CB121}"/>
    <dgm:cxn modelId="{1BBE8008-78E0-4916-82A8-5BAA019F13A7}" type="presOf" srcId="{951E9C86-B412-4459-A4B0-B1F83A9CDD6B}" destId="{DE49A658-E371-424F-A27C-03E2520D5D64}" srcOrd="0" destOrd="0" presId="urn:microsoft.com/office/officeart/2005/8/layout/bProcess3"/>
    <dgm:cxn modelId="{004AB313-2FFA-4903-BF40-100E62E4C717}" srcId="{42BE0261-F477-41F4-BCEF-DDE52FEF4DD7}" destId="{951E9C86-B412-4459-A4B0-B1F83A9CDD6B}" srcOrd="2" destOrd="0" parTransId="{EDCC0E1B-84D7-4DFE-826C-102D3119B40F}" sibTransId="{87FA72B7-BBB5-44D7-96CB-73DBCD9E846A}"/>
    <dgm:cxn modelId="{BB3B5726-7B56-4395-A4A3-D7C39E73ABCA}" type="presOf" srcId="{323700AE-56FC-4148-8D31-E96A57380AF3}" destId="{BB5F71A1-34F2-4E79-B6D3-EDD003D8A366}" srcOrd="1" destOrd="0" presId="urn:microsoft.com/office/officeart/2005/8/layout/bProcess3"/>
    <dgm:cxn modelId="{7B650230-635C-4F76-9B98-81BA4F9496E2}" type="presOf" srcId="{323700AE-56FC-4148-8D31-E96A57380AF3}" destId="{576A370D-0B7D-45E5-ADA1-AB45EA1BF052}" srcOrd="0" destOrd="0" presId="urn:microsoft.com/office/officeart/2005/8/layout/bProcess3"/>
    <dgm:cxn modelId="{5C95A45E-FE84-4234-A0BB-E0EB0F6FF897}" type="presOf" srcId="{42BE0261-F477-41F4-BCEF-DDE52FEF4DD7}" destId="{106FA0A2-FEAC-42C5-8BD7-8CA3E2B4ADFE}" srcOrd="0" destOrd="0" presId="urn:microsoft.com/office/officeart/2005/8/layout/bProcess3"/>
    <dgm:cxn modelId="{09106F60-032A-41DA-90C5-AC3D5CBEE31C}" type="presOf" srcId="{5F732F60-81D9-4BAD-9C17-E49AE0A5DAA3}" destId="{7B17D1F9-4D64-4CCC-AF0D-21AB3EE359F0}" srcOrd="0" destOrd="0" presId="urn:microsoft.com/office/officeart/2005/8/layout/bProcess3"/>
    <dgm:cxn modelId="{0B2F6B87-8911-48FC-8F97-8C21DECD51EB}" srcId="{42BE0261-F477-41F4-BCEF-DDE52FEF4DD7}" destId="{92FC4195-05FF-416C-8D23-010B0211CF65}" srcOrd="0" destOrd="0" parTransId="{CBFFB523-5AA1-4CD4-8A07-ED76C9C140B2}" sibTransId="{CB69F37F-0958-47C3-8EB6-65E2E7C56E7D}"/>
    <dgm:cxn modelId="{9B018991-F334-4CFE-AAE0-2DBC7164C090}" type="presOf" srcId="{92FC4195-05FF-416C-8D23-010B0211CF65}" destId="{B47798A1-599B-4B0F-84CA-5B3CB23CA5F7}" srcOrd="0" destOrd="0" presId="urn:microsoft.com/office/officeart/2005/8/layout/bProcess3"/>
    <dgm:cxn modelId="{8C4F1393-8C0D-42D1-B1E3-0E2C0CE4A11C}" srcId="{42BE0261-F477-41F4-BCEF-DDE52FEF4DD7}" destId="{C7EE7E3E-7E3D-4E9A-9742-26708A92A1E0}" srcOrd="1" destOrd="0" parTransId="{389262CC-9BC5-4E28-8E1B-C0506ECA528A}" sibTransId="{323700AE-56FC-4148-8D31-E96A57380AF3}"/>
    <dgm:cxn modelId="{EF81939B-17E1-4CAB-AE1B-432640CCD9EB}" type="presOf" srcId="{CB69F37F-0958-47C3-8EB6-65E2E7C56E7D}" destId="{D75AE156-C32B-4D24-9EA9-9C903EA7F97A}" srcOrd="1" destOrd="0" presId="urn:microsoft.com/office/officeart/2005/8/layout/bProcess3"/>
    <dgm:cxn modelId="{8D4B42A8-5F2B-4B74-BF92-9547D7C40B37}" type="presOf" srcId="{CB69F37F-0958-47C3-8EB6-65E2E7C56E7D}" destId="{579D2231-F981-440C-AB58-34E6C3897ADB}" srcOrd="0" destOrd="0" presId="urn:microsoft.com/office/officeart/2005/8/layout/bProcess3"/>
    <dgm:cxn modelId="{140C59D2-2A98-4B51-AA30-0EBF9AE37934}" type="presOf" srcId="{C7EE7E3E-7E3D-4E9A-9742-26708A92A1E0}" destId="{E39A07A3-F047-4D21-A881-0B53B1597F50}" srcOrd="0" destOrd="0" presId="urn:microsoft.com/office/officeart/2005/8/layout/bProcess3"/>
    <dgm:cxn modelId="{806D9AD4-0C7A-49A5-9ACC-E6F00C24DB38}" type="presOf" srcId="{87FA72B7-BBB5-44D7-96CB-73DBCD9E846A}" destId="{28145C9B-A9EF-4EFB-BE4A-7CC671B09CB1}" srcOrd="0" destOrd="0" presId="urn:microsoft.com/office/officeart/2005/8/layout/bProcess3"/>
    <dgm:cxn modelId="{FC1473F9-D794-4296-BF71-FAF689F87F79}" type="presOf" srcId="{87FA72B7-BBB5-44D7-96CB-73DBCD9E846A}" destId="{21EA95BE-FF59-4254-9CB9-C6B2DA562FB9}" srcOrd="1" destOrd="0" presId="urn:microsoft.com/office/officeart/2005/8/layout/bProcess3"/>
    <dgm:cxn modelId="{7E06068C-D0D6-4995-9E9F-307B73FABA4B}" type="presParOf" srcId="{106FA0A2-FEAC-42C5-8BD7-8CA3E2B4ADFE}" destId="{B47798A1-599B-4B0F-84CA-5B3CB23CA5F7}" srcOrd="0" destOrd="0" presId="urn:microsoft.com/office/officeart/2005/8/layout/bProcess3"/>
    <dgm:cxn modelId="{3AEDB6D2-3809-40A3-B53A-F0261C51DE08}" type="presParOf" srcId="{106FA0A2-FEAC-42C5-8BD7-8CA3E2B4ADFE}" destId="{579D2231-F981-440C-AB58-34E6C3897ADB}" srcOrd="1" destOrd="0" presId="urn:microsoft.com/office/officeart/2005/8/layout/bProcess3"/>
    <dgm:cxn modelId="{B6276503-5D08-42F3-A297-65E0CC8E3566}" type="presParOf" srcId="{579D2231-F981-440C-AB58-34E6C3897ADB}" destId="{D75AE156-C32B-4D24-9EA9-9C903EA7F97A}" srcOrd="0" destOrd="0" presId="urn:microsoft.com/office/officeart/2005/8/layout/bProcess3"/>
    <dgm:cxn modelId="{CF3E03EB-671A-4AA6-9838-8FF36728FACF}" type="presParOf" srcId="{106FA0A2-FEAC-42C5-8BD7-8CA3E2B4ADFE}" destId="{E39A07A3-F047-4D21-A881-0B53B1597F50}" srcOrd="2" destOrd="0" presId="urn:microsoft.com/office/officeart/2005/8/layout/bProcess3"/>
    <dgm:cxn modelId="{132E5F17-1906-40C8-82B8-DA6C3465EACA}" type="presParOf" srcId="{106FA0A2-FEAC-42C5-8BD7-8CA3E2B4ADFE}" destId="{576A370D-0B7D-45E5-ADA1-AB45EA1BF052}" srcOrd="3" destOrd="0" presId="urn:microsoft.com/office/officeart/2005/8/layout/bProcess3"/>
    <dgm:cxn modelId="{9F182438-D8C8-46AD-9324-13DE18CC79AA}" type="presParOf" srcId="{576A370D-0B7D-45E5-ADA1-AB45EA1BF052}" destId="{BB5F71A1-34F2-4E79-B6D3-EDD003D8A366}" srcOrd="0" destOrd="0" presId="urn:microsoft.com/office/officeart/2005/8/layout/bProcess3"/>
    <dgm:cxn modelId="{CA24266E-F702-4E8A-8A72-0D98E7DF6050}" type="presParOf" srcId="{106FA0A2-FEAC-42C5-8BD7-8CA3E2B4ADFE}" destId="{DE49A658-E371-424F-A27C-03E2520D5D64}" srcOrd="4" destOrd="0" presId="urn:microsoft.com/office/officeart/2005/8/layout/bProcess3"/>
    <dgm:cxn modelId="{594613FA-D280-4730-B907-BA1716099B51}" type="presParOf" srcId="{106FA0A2-FEAC-42C5-8BD7-8CA3E2B4ADFE}" destId="{28145C9B-A9EF-4EFB-BE4A-7CC671B09CB1}" srcOrd="5" destOrd="0" presId="urn:microsoft.com/office/officeart/2005/8/layout/bProcess3"/>
    <dgm:cxn modelId="{A567D4D4-F202-45FB-85CE-7DCBD311A5D8}" type="presParOf" srcId="{28145C9B-A9EF-4EFB-BE4A-7CC671B09CB1}" destId="{21EA95BE-FF59-4254-9CB9-C6B2DA562FB9}" srcOrd="0" destOrd="0" presId="urn:microsoft.com/office/officeart/2005/8/layout/bProcess3"/>
    <dgm:cxn modelId="{B3D58360-669B-446D-9D0A-B246F9EF6896}" type="presParOf" srcId="{106FA0A2-FEAC-42C5-8BD7-8CA3E2B4ADFE}" destId="{7B17D1F9-4D64-4CCC-AF0D-21AB3EE359F0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Descarga y abre el archivo de Excel</a:t>
          </a:r>
          <a:endParaRPr lang="en-US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>
              <a:latin typeface="Grandview"/>
            </a:rPr>
            <a:t>Actualiza</a:t>
          </a:r>
          <a:r>
            <a:rPr lang="es-ES" dirty="0"/>
            <a:t> tu confirmación en Excel según las instrucciones proporcionadas.</a:t>
          </a:r>
          <a:endParaRPr lang="en-US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noProof="0" dirty="0"/>
            <a:t>Guarda el archivo y adjúntalo en su respuesta - </a:t>
          </a:r>
          <a:r>
            <a:rPr lang="es-ES" b="1" noProof="0" dirty="0"/>
            <a:t>no cambies el nombre del archivo adjunto</a:t>
          </a:r>
          <a:endParaRPr lang="en-US" b="1" noProof="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8C7147E4-01C5-4AC5-93C9-C85C596FFA1A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Envía la respuesta a la dirección de correo original y adjunta el archivo de Excel actualizado - </a:t>
          </a:r>
          <a:r>
            <a:rPr lang="es-ES" b="1" dirty="0"/>
            <a:t>no cambies el asunto</a:t>
          </a:r>
          <a:endParaRPr lang="en-US" b="1" dirty="0"/>
        </a:p>
      </dgm:t>
    </dgm:pt>
    <dgm:pt modelId="{60FD776D-244B-4EC1-9679-02D647F28291}" type="parTrans" cxnId="{24750A66-7E71-4555-B966-1A50CCA2737E}">
      <dgm:prSet/>
      <dgm:spPr/>
      <dgm:t>
        <a:bodyPr/>
        <a:lstStyle/>
        <a:p>
          <a:endParaRPr lang="en-US"/>
        </a:p>
      </dgm:t>
    </dgm:pt>
    <dgm:pt modelId="{2643655A-C9E5-4C68-AC2A-5AE2AB717512}" type="sibTrans" cxnId="{24750A66-7E71-4555-B966-1A50CCA2737E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4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4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4"/>
      <dgm:spPr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4">
        <dgm:presLayoutVars>
          <dgm:chMax val="1"/>
          <dgm:chPref val="1"/>
        </dgm:presLayoutVars>
      </dgm:prSet>
      <dgm:spPr/>
    </dgm:pt>
    <dgm:pt modelId="{4C1CE53B-B0CF-42C7-83C0-644EE0136F89}" type="pres">
      <dgm:prSet presAssocID="{BD85DF5C-DA0B-47C9-AF39-BA7355D6A74E}" presName="sibTrans" presStyleCnt="0"/>
      <dgm:spPr/>
    </dgm:pt>
    <dgm:pt modelId="{614D7820-2C5D-47AB-907F-2AE47FA859E4}" type="pres">
      <dgm:prSet presAssocID="{8C7147E4-01C5-4AC5-93C9-C85C596FFA1A}" presName="compNode" presStyleCnt="0"/>
      <dgm:spPr/>
    </dgm:pt>
    <dgm:pt modelId="{87A1EB72-BB9E-47C3-81B8-EA392B4585A1}" type="pres">
      <dgm:prSet presAssocID="{8C7147E4-01C5-4AC5-93C9-C85C596FFA1A}" presName="iconRect" presStyleLbl="node1" presStyleIdx="3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FBEC14E4-2D97-4797-82F0-F889C87D535C}" type="pres">
      <dgm:prSet presAssocID="{8C7147E4-01C5-4AC5-93C9-C85C596FFA1A}" presName="spaceRect" presStyleCnt="0"/>
      <dgm:spPr/>
    </dgm:pt>
    <dgm:pt modelId="{46891121-521C-4230-A071-A2D8456F95F1}" type="pres">
      <dgm:prSet presAssocID="{8C7147E4-01C5-4AC5-93C9-C85C596FFA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24750A66-7E71-4555-B966-1A50CCA2737E}" srcId="{CCD3BD5C-3632-4B9D-AB6C-9D2F8FAF57AD}" destId="{8C7147E4-01C5-4AC5-93C9-C85C596FFA1A}" srcOrd="3" destOrd="0" parTransId="{60FD776D-244B-4EC1-9679-02D647F28291}" sibTransId="{2643655A-C9E5-4C68-AC2A-5AE2AB717512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A2B7C8C6-1A32-4F15-889D-4D5293EBD5BF}" type="presOf" srcId="{8C7147E4-01C5-4AC5-93C9-C85C596FFA1A}" destId="{46891121-521C-4230-A071-A2D8456F95F1}" srcOrd="0" destOrd="0" presId="urn:microsoft.com/office/officeart/2018/2/layout/IconLabelList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  <dgm:cxn modelId="{9314D02D-5D4D-4FDD-96C6-F083CA3E8F20}" type="presParOf" srcId="{5C23F1D4-DA3B-4E82-A18B-D5A110542E81}" destId="{4C1CE53B-B0CF-42C7-83C0-644EE0136F89}" srcOrd="5" destOrd="0" presId="urn:microsoft.com/office/officeart/2018/2/layout/IconLabelList"/>
    <dgm:cxn modelId="{CEEB0882-9E06-45F8-AE4C-616EBEC9FBB5}" type="presParOf" srcId="{5C23F1D4-DA3B-4E82-A18B-D5A110542E81}" destId="{614D7820-2C5D-47AB-907F-2AE47FA859E4}" srcOrd="6" destOrd="0" presId="urn:microsoft.com/office/officeart/2018/2/layout/IconLabelList"/>
    <dgm:cxn modelId="{3D00D8D9-4187-48E7-8AB2-AC171ECC874D}" type="presParOf" srcId="{614D7820-2C5D-47AB-907F-2AE47FA859E4}" destId="{87A1EB72-BB9E-47C3-81B8-EA392B4585A1}" srcOrd="0" destOrd="0" presId="urn:microsoft.com/office/officeart/2018/2/layout/IconLabelList"/>
    <dgm:cxn modelId="{EE8623C6-CAE4-4F84-A3F9-64A825BBEDB7}" type="presParOf" srcId="{614D7820-2C5D-47AB-907F-2AE47FA859E4}" destId="{FBEC14E4-2D97-4797-82F0-F889C87D535C}" srcOrd="1" destOrd="0" presId="urn:microsoft.com/office/officeart/2018/2/layout/IconLabelList"/>
    <dgm:cxn modelId="{9C17C4E7-7A54-41A7-B4FA-B51072B86F56}" type="presParOf" srcId="{614D7820-2C5D-47AB-907F-2AE47FA859E4}" destId="{46891121-521C-4230-A071-A2D8456F95F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7700D7-2466-4676-839A-FE5DC94DF0D3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F4A0FB9-10DD-425B-AF5D-65CD2B3F2A3A}">
      <dgm:prSet/>
      <dgm:spPr/>
      <dgm:t>
        <a:bodyPr/>
        <a:lstStyle/>
        <a:p>
          <a:pPr algn="ctr"/>
          <a:r>
            <a:rPr lang="es-MX" b="1" u="sng" noProof="1"/>
            <a:t>El Proveedor recibe notificaciones por correo electrónico con un enlace WEB simplificado</a:t>
          </a:r>
          <a:endParaRPr lang="es-MX" noProof="1"/>
        </a:p>
      </dgm:t>
    </dgm:pt>
    <dgm:pt modelId="{C6DD3445-F315-4774-A95B-541C5F0A564E}" type="parTrans" cxnId="{09888B8E-132B-4BD8-A108-A0509A73BDBF}">
      <dgm:prSet/>
      <dgm:spPr/>
      <dgm:t>
        <a:bodyPr/>
        <a:lstStyle/>
        <a:p>
          <a:endParaRPr lang="en-US"/>
        </a:p>
      </dgm:t>
    </dgm:pt>
    <dgm:pt modelId="{27C216F0-561C-4EDF-AC80-F5226818D278}" type="sibTrans" cxnId="{09888B8E-132B-4BD8-A108-A0509A73BDBF}">
      <dgm:prSet/>
      <dgm:spPr/>
      <dgm:t>
        <a:bodyPr/>
        <a:lstStyle/>
        <a:p>
          <a:endParaRPr lang="en-US"/>
        </a:p>
      </dgm:t>
    </dgm:pt>
    <dgm:pt modelId="{AB975806-4F94-4708-944C-25536AB536BF}">
      <dgm:prSet/>
      <dgm:spPr/>
      <dgm:t>
        <a:bodyPr/>
        <a:lstStyle/>
        <a:p>
          <a:pPr algn="ctr"/>
          <a:r>
            <a:rPr lang="es-MX" noProof="1"/>
            <a:t>Solo una dirección de correo electrónico por proveedor</a:t>
          </a:r>
        </a:p>
      </dgm:t>
    </dgm:pt>
    <dgm:pt modelId="{27E73E02-FEBB-465D-9999-E736151B5C0D}" type="parTrans" cxnId="{102817F4-9CE1-4B3F-A9CA-CD713F59FEDE}">
      <dgm:prSet/>
      <dgm:spPr/>
      <dgm:t>
        <a:bodyPr/>
        <a:lstStyle/>
        <a:p>
          <a:endParaRPr lang="en-US"/>
        </a:p>
      </dgm:t>
    </dgm:pt>
    <dgm:pt modelId="{55186BB4-4F3C-4B87-8A25-F45ED752CE6F}" type="sibTrans" cxnId="{102817F4-9CE1-4B3F-A9CA-CD713F59FEDE}">
      <dgm:prSet/>
      <dgm:spPr/>
      <dgm:t>
        <a:bodyPr/>
        <a:lstStyle/>
        <a:p>
          <a:endParaRPr lang="en-US"/>
        </a:p>
      </dgm:t>
    </dgm:pt>
    <dgm:pt modelId="{EC1F9A3A-B1B4-4B8F-8D04-C0902BCB2A6E}">
      <dgm:prSet/>
      <dgm:spPr/>
      <dgm:t>
        <a:bodyPr/>
        <a:lstStyle/>
        <a:p>
          <a:pPr algn="ctr"/>
          <a:r>
            <a:rPr lang="es-MX" u="sng" noProof="1"/>
            <a:t>Dirección de correo electrónico del sistema</a:t>
          </a:r>
          <a:r>
            <a:rPr lang="es-MX" noProof="1"/>
            <a:t>: </a:t>
          </a:r>
          <a:r>
            <a:rPr lang="es-MX" b="1" i="0" noProof="1">
              <a:hlinkClick xmlns:r="http://schemas.openxmlformats.org/officeDocument/2006/relationships" r:id="rId1"/>
            </a:rPr>
            <a:t>mailer@services.e2open.com</a:t>
          </a:r>
          <a:r>
            <a:rPr lang="es-MX" b="1" i="0" noProof="1"/>
            <a:t> (1)</a:t>
          </a:r>
          <a:endParaRPr lang="es-MX" noProof="1"/>
        </a:p>
      </dgm:t>
    </dgm:pt>
    <dgm:pt modelId="{98FAAE61-5CF6-4DD0-8175-E4D31C273277}" type="parTrans" cxnId="{E01DE6EF-B477-4E3E-86B8-4CFA05ECD083}">
      <dgm:prSet/>
      <dgm:spPr/>
      <dgm:t>
        <a:bodyPr/>
        <a:lstStyle/>
        <a:p>
          <a:endParaRPr lang="en-US"/>
        </a:p>
      </dgm:t>
    </dgm:pt>
    <dgm:pt modelId="{0A536F21-DAF9-44EC-863D-A60F464E7556}" type="sibTrans" cxnId="{E01DE6EF-B477-4E3E-86B8-4CFA05ECD083}">
      <dgm:prSet/>
      <dgm:spPr/>
      <dgm:t>
        <a:bodyPr/>
        <a:lstStyle/>
        <a:p>
          <a:endParaRPr lang="en-US"/>
        </a:p>
      </dgm:t>
    </dgm:pt>
    <dgm:pt modelId="{05824B20-7B30-4015-934C-7EC946115D58}">
      <dgm:prSet/>
      <dgm:spPr/>
      <dgm:t>
        <a:bodyPr/>
        <a:lstStyle/>
        <a:p>
          <a:pPr algn="ctr"/>
          <a:r>
            <a:rPr lang="es-ES" b="0" i="0" u="none" dirty="0"/>
            <a:t>¡Por favor, asegúrate de no estar bloqueando esta dirección de correo!</a:t>
          </a:r>
          <a:endParaRPr lang="es-MX" noProof="1"/>
        </a:p>
      </dgm:t>
    </dgm:pt>
    <dgm:pt modelId="{13505AA3-A7DA-4135-9823-0EAC6182A88D}" type="parTrans" cxnId="{0AC8DED9-506C-4F0D-8A00-12552BBAF4CC}">
      <dgm:prSet/>
      <dgm:spPr/>
      <dgm:t>
        <a:bodyPr/>
        <a:lstStyle/>
        <a:p>
          <a:endParaRPr lang="en-US"/>
        </a:p>
      </dgm:t>
    </dgm:pt>
    <dgm:pt modelId="{2E004E54-627F-423B-B572-3510BCCFB45C}" type="sibTrans" cxnId="{0AC8DED9-506C-4F0D-8A00-12552BBAF4CC}">
      <dgm:prSet/>
      <dgm:spPr/>
      <dgm:t>
        <a:bodyPr/>
        <a:lstStyle/>
        <a:p>
          <a:endParaRPr lang="en-US"/>
        </a:p>
      </dgm:t>
    </dgm:pt>
    <dgm:pt modelId="{58F4A0F6-04F3-4C54-9736-BF5D5FCB128B}">
      <dgm:prSet/>
      <dgm:spPr/>
      <dgm:t>
        <a:bodyPr/>
        <a:lstStyle/>
        <a:p>
          <a:pPr algn="ctr"/>
          <a:r>
            <a:rPr lang="es-ES" b="0" i="0" u="none" dirty="0"/>
            <a:t>El asunto del correo electrónico siempre </a:t>
          </a:r>
          <a:r>
            <a:rPr lang="es-ES" b="1" i="0" u="none" dirty="0"/>
            <a:t>incluye el número de referencia (2), </a:t>
          </a:r>
          <a:r>
            <a:rPr lang="es-ES" b="0" i="0" u="none" dirty="0"/>
            <a:t>¡asegúrate de no eliminar este número de la respuesta de tu correo electrónico!</a:t>
          </a:r>
          <a:endParaRPr lang="es-MX" noProof="1"/>
        </a:p>
      </dgm:t>
    </dgm:pt>
    <dgm:pt modelId="{470AC613-709C-4CD0-9548-762AD9B0A328}" type="parTrans" cxnId="{0CDE81B5-A987-4C7D-8632-D9018652D0AE}">
      <dgm:prSet/>
      <dgm:spPr/>
      <dgm:t>
        <a:bodyPr/>
        <a:lstStyle/>
        <a:p>
          <a:endParaRPr lang="en-US"/>
        </a:p>
      </dgm:t>
    </dgm:pt>
    <dgm:pt modelId="{4DFEEBFF-0646-4434-A1BA-95CA0C26B7BD}" type="sibTrans" cxnId="{0CDE81B5-A987-4C7D-8632-D9018652D0AE}">
      <dgm:prSet/>
      <dgm:spPr/>
      <dgm:t>
        <a:bodyPr/>
        <a:lstStyle/>
        <a:p>
          <a:endParaRPr lang="en-US"/>
        </a:p>
      </dgm:t>
    </dgm:pt>
    <dgm:pt modelId="{08EFE79F-241D-4830-ABD3-D9CC6E73490E}" type="pres">
      <dgm:prSet presAssocID="{9C7700D7-2466-4676-839A-FE5DC94DF0D3}" presName="outerComposite" presStyleCnt="0">
        <dgm:presLayoutVars>
          <dgm:chMax val="5"/>
          <dgm:dir/>
          <dgm:resizeHandles val="exact"/>
        </dgm:presLayoutVars>
      </dgm:prSet>
      <dgm:spPr/>
    </dgm:pt>
    <dgm:pt modelId="{F2E0ECFE-9292-403C-A809-64C0F6123747}" type="pres">
      <dgm:prSet presAssocID="{9C7700D7-2466-4676-839A-FE5DC94DF0D3}" presName="dummyMaxCanvas" presStyleCnt="0">
        <dgm:presLayoutVars/>
      </dgm:prSet>
      <dgm:spPr/>
    </dgm:pt>
    <dgm:pt modelId="{1D5184B8-9719-4073-95E3-DEB91EA45B97}" type="pres">
      <dgm:prSet presAssocID="{9C7700D7-2466-4676-839A-FE5DC94DF0D3}" presName="FiveNodes_1" presStyleLbl="node1" presStyleIdx="0" presStyleCnt="5">
        <dgm:presLayoutVars>
          <dgm:bulletEnabled val="1"/>
        </dgm:presLayoutVars>
      </dgm:prSet>
      <dgm:spPr/>
    </dgm:pt>
    <dgm:pt modelId="{A8C4C348-A937-482C-9930-0FFEA0B71DC9}" type="pres">
      <dgm:prSet presAssocID="{9C7700D7-2466-4676-839A-FE5DC94DF0D3}" presName="FiveNodes_2" presStyleLbl="node1" presStyleIdx="1" presStyleCnt="5">
        <dgm:presLayoutVars>
          <dgm:bulletEnabled val="1"/>
        </dgm:presLayoutVars>
      </dgm:prSet>
      <dgm:spPr/>
    </dgm:pt>
    <dgm:pt modelId="{05101E30-F3B3-47E0-8320-09FD3EA4AFF8}" type="pres">
      <dgm:prSet presAssocID="{9C7700D7-2466-4676-839A-FE5DC94DF0D3}" presName="FiveNodes_3" presStyleLbl="node1" presStyleIdx="2" presStyleCnt="5">
        <dgm:presLayoutVars>
          <dgm:bulletEnabled val="1"/>
        </dgm:presLayoutVars>
      </dgm:prSet>
      <dgm:spPr/>
    </dgm:pt>
    <dgm:pt modelId="{9C513148-0540-4BB6-8FA8-B374F78FE5BC}" type="pres">
      <dgm:prSet presAssocID="{9C7700D7-2466-4676-839A-FE5DC94DF0D3}" presName="FiveNodes_4" presStyleLbl="node1" presStyleIdx="3" presStyleCnt="5">
        <dgm:presLayoutVars>
          <dgm:bulletEnabled val="1"/>
        </dgm:presLayoutVars>
      </dgm:prSet>
      <dgm:spPr/>
    </dgm:pt>
    <dgm:pt modelId="{A8414C5B-D501-4DE1-91F2-E13184D5766B}" type="pres">
      <dgm:prSet presAssocID="{9C7700D7-2466-4676-839A-FE5DC94DF0D3}" presName="FiveNodes_5" presStyleLbl="node1" presStyleIdx="4" presStyleCnt="5">
        <dgm:presLayoutVars>
          <dgm:bulletEnabled val="1"/>
        </dgm:presLayoutVars>
      </dgm:prSet>
      <dgm:spPr/>
    </dgm:pt>
    <dgm:pt modelId="{F1D3E57B-51E9-4BCD-997D-293FE764501F}" type="pres">
      <dgm:prSet presAssocID="{9C7700D7-2466-4676-839A-FE5DC94DF0D3}" presName="FiveConn_1-2" presStyleLbl="fgAccFollowNode1" presStyleIdx="0" presStyleCnt="4">
        <dgm:presLayoutVars>
          <dgm:bulletEnabled val="1"/>
        </dgm:presLayoutVars>
      </dgm:prSet>
      <dgm:spPr/>
    </dgm:pt>
    <dgm:pt modelId="{AAE85252-0DE9-432C-A9AB-ACCDF3270281}" type="pres">
      <dgm:prSet presAssocID="{9C7700D7-2466-4676-839A-FE5DC94DF0D3}" presName="FiveConn_2-3" presStyleLbl="fgAccFollowNode1" presStyleIdx="1" presStyleCnt="4">
        <dgm:presLayoutVars>
          <dgm:bulletEnabled val="1"/>
        </dgm:presLayoutVars>
      </dgm:prSet>
      <dgm:spPr/>
    </dgm:pt>
    <dgm:pt modelId="{C85DDD51-6F31-4768-B25F-D25ED3923B65}" type="pres">
      <dgm:prSet presAssocID="{9C7700D7-2466-4676-839A-FE5DC94DF0D3}" presName="FiveConn_3-4" presStyleLbl="fgAccFollowNode1" presStyleIdx="2" presStyleCnt="4">
        <dgm:presLayoutVars>
          <dgm:bulletEnabled val="1"/>
        </dgm:presLayoutVars>
      </dgm:prSet>
      <dgm:spPr/>
    </dgm:pt>
    <dgm:pt modelId="{3574610E-C9D1-42BC-AD3D-A59BCD6A9F76}" type="pres">
      <dgm:prSet presAssocID="{9C7700D7-2466-4676-839A-FE5DC94DF0D3}" presName="FiveConn_4-5" presStyleLbl="fgAccFollowNode1" presStyleIdx="3" presStyleCnt="4">
        <dgm:presLayoutVars>
          <dgm:bulletEnabled val="1"/>
        </dgm:presLayoutVars>
      </dgm:prSet>
      <dgm:spPr/>
    </dgm:pt>
    <dgm:pt modelId="{80129E38-1BE5-438E-91AD-89854B3E2BC6}" type="pres">
      <dgm:prSet presAssocID="{9C7700D7-2466-4676-839A-FE5DC94DF0D3}" presName="FiveNodes_1_text" presStyleLbl="node1" presStyleIdx="4" presStyleCnt="5">
        <dgm:presLayoutVars>
          <dgm:bulletEnabled val="1"/>
        </dgm:presLayoutVars>
      </dgm:prSet>
      <dgm:spPr/>
    </dgm:pt>
    <dgm:pt modelId="{95C33EB1-97D1-41D1-87E7-0A6B26C5A799}" type="pres">
      <dgm:prSet presAssocID="{9C7700D7-2466-4676-839A-FE5DC94DF0D3}" presName="FiveNodes_2_text" presStyleLbl="node1" presStyleIdx="4" presStyleCnt="5">
        <dgm:presLayoutVars>
          <dgm:bulletEnabled val="1"/>
        </dgm:presLayoutVars>
      </dgm:prSet>
      <dgm:spPr/>
    </dgm:pt>
    <dgm:pt modelId="{C8D03150-8F96-44FF-920D-E4CADF04577E}" type="pres">
      <dgm:prSet presAssocID="{9C7700D7-2466-4676-839A-FE5DC94DF0D3}" presName="FiveNodes_3_text" presStyleLbl="node1" presStyleIdx="4" presStyleCnt="5">
        <dgm:presLayoutVars>
          <dgm:bulletEnabled val="1"/>
        </dgm:presLayoutVars>
      </dgm:prSet>
      <dgm:spPr/>
    </dgm:pt>
    <dgm:pt modelId="{4CA77397-90E6-4881-91D0-3B6212AE6AEA}" type="pres">
      <dgm:prSet presAssocID="{9C7700D7-2466-4676-839A-FE5DC94DF0D3}" presName="FiveNodes_4_text" presStyleLbl="node1" presStyleIdx="4" presStyleCnt="5">
        <dgm:presLayoutVars>
          <dgm:bulletEnabled val="1"/>
        </dgm:presLayoutVars>
      </dgm:prSet>
      <dgm:spPr/>
    </dgm:pt>
    <dgm:pt modelId="{83630D47-43AF-4B23-99FE-506D0B198096}" type="pres">
      <dgm:prSet presAssocID="{9C7700D7-2466-4676-839A-FE5DC94DF0D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CD19301-61E5-4AA6-B83E-3D052ABD5723}" type="presOf" srcId="{AB975806-4F94-4708-944C-25536AB536BF}" destId="{95C33EB1-97D1-41D1-87E7-0A6B26C5A799}" srcOrd="1" destOrd="0" presId="urn:microsoft.com/office/officeart/2005/8/layout/vProcess5"/>
    <dgm:cxn modelId="{E4B67B08-AC1D-421F-9E18-0E8BC85AC222}" type="presOf" srcId="{EC1F9A3A-B1B4-4B8F-8D04-C0902BCB2A6E}" destId="{C8D03150-8F96-44FF-920D-E4CADF04577E}" srcOrd="1" destOrd="0" presId="urn:microsoft.com/office/officeart/2005/8/layout/vProcess5"/>
    <dgm:cxn modelId="{E1E18719-4E08-4348-AD16-245D4D1861B9}" type="presOf" srcId="{55186BB4-4F3C-4B87-8A25-F45ED752CE6F}" destId="{AAE85252-0DE9-432C-A9AB-ACCDF3270281}" srcOrd="0" destOrd="0" presId="urn:microsoft.com/office/officeart/2005/8/layout/vProcess5"/>
    <dgm:cxn modelId="{DAE9E522-4ED9-4E60-8606-076000C2B06D}" type="presOf" srcId="{EC1F9A3A-B1B4-4B8F-8D04-C0902BCB2A6E}" destId="{05101E30-F3B3-47E0-8320-09FD3EA4AFF8}" srcOrd="0" destOrd="0" presId="urn:microsoft.com/office/officeart/2005/8/layout/vProcess5"/>
    <dgm:cxn modelId="{0FCC8F2A-3A3A-430C-878B-9974B2430407}" type="presOf" srcId="{58F4A0F6-04F3-4C54-9736-BF5D5FCB128B}" destId="{83630D47-43AF-4B23-99FE-506D0B198096}" srcOrd="1" destOrd="0" presId="urn:microsoft.com/office/officeart/2005/8/layout/vProcess5"/>
    <dgm:cxn modelId="{8494BB5F-4F02-416B-A78C-95A470DA1731}" type="presOf" srcId="{AB975806-4F94-4708-944C-25536AB536BF}" destId="{A8C4C348-A937-482C-9930-0FFEA0B71DC9}" srcOrd="0" destOrd="0" presId="urn:microsoft.com/office/officeart/2005/8/layout/vProcess5"/>
    <dgm:cxn modelId="{A9B95D70-970F-4D54-B25E-140490E55FE0}" type="presOf" srcId="{2E004E54-627F-423B-B572-3510BCCFB45C}" destId="{3574610E-C9D1-42BC-AD3D-A59BCD6A9F76}" srcOrd="0" destOrd="0" presId="urn:microsoft.com/office/officeart/2005/8/layout/vProcess5"/>
    <dgm:cxn modelId="{5676B056-ED08-4C53-AF4B-A1CF0283D807}" type="presOf" srcId="{05824B20-7B30-4015-934C-7EC946115D58}" destId="{9C513148-0540-4BB6-8FA8-B374F78FE5BC}" srcOrd="0" destOrd="0" presId="urn:microsoft.com/office/officeart/2005/8/layout/vProcess5"/>
    <dgm:cxn modelId="{6265C178-90E1-40C0-99AE-193EBCA26FD2}" type="presOf" srcId="{27C216F0-561C-4EDF-AC80-F5226818D278}" destId="{F1D3E57B-51E9-4BCD-997D-293FE764501F}" srcOrd="0" destOrd="0" presId="urn:microsoft.com/office/officeart/2005/8/layout/vProcess5"/>
    <dgm:cxn modelId="{09888B8E-132B-4BD8-A108-A0509A73BDBF}" srcId="{9C7700D7-2466-4676-839A-FE5DC94DF0D3}" destId="{EF4A0FB9-10DD-425B-AF5D-65CD2B3F2A3A}" srcOrd="0" destOrd="0" parTransId="{C6DD3445-F315-4774-A95B-541C5F0A564E}" sibTransId="{27C216F0-561C-4EDF-AC80-F5226818D278}"/>
    <dgm:cxn modelId="{C971CA96-B7B3-4A37-A1DB-8EB9BF74D52C}" type="presOf" srcId="{05824B20-7B30-4015-934C-7EC946115D58}" destId="{4CA77397-90E6-4881-91D0-3B6212AE6AEA}" srcOrd="1" destOrd="0" presId="urn:microsoft.com/office/officeart/2005/8/layout/vProcess5"/>
    <dgm:cxn modelId="{0CDE81B5-A987-4C7D-8632-D9018652D0AE}" srcId="{9C7700D7-2466-4676-839A-FE5DC94DF0D3}" destId="{58F4A0F6-04F3-4C54-9736-BF5D5FCB128B}" srcOrd="4" destOrd="0" parTransId="{470AC613-709C-4CD0-9548-762AD9B0A328}" sibTransId="{4DFEEBFF-0646-4434-A1BA-95CA0C26B7BD}"/>
    <dgm:cxn modelId="{3563A6C6-C7DD-43B0-92A5-2EEB525951FF}" type="presOf" srcId="{EF4A0FB9-10DD-425B-AF5D-65CD2B3F2A3A}" destId="{80129E38-1BE5-438E-91AD-89854B3E2BC6}" srcOrd="1" destOrd="0" presId="urn:microsoft.com/office/officeart/2005/8/layout/vProcess5"/>
    <dgm:cxn modelId="{366706CF-DF8B-4EE5-B671-3909FABC3DAE}" type="presOf" srcId="{0A536F21-DAF9-44EC-863D-A60F464E7556}" destId="{C85DDD51-6F31-4768-B25F-D25ED3923B65}" srcOrd="0" destOrd="0" presId="urn:microsoft.com/office/officeart/2005/8/layout/vProcess5"/>
    <dgm:cxn modelId="{2A55A6D9-D1B5-4F08-ADD4-95FC08CBC496}" type="presOf" srcId="{EF4A0FB9-10DD-425B-AF5D-65CD2B3F2A3A}" destId="{1D5184B8-9719-4073-95E3-DEB91EA45B97}" srcOrd="0" destOrd="0" presId="urn:microsoft.com/office/officeart/2005/8/layout/vProcess5"/>
    <dgm:cxn modelId="{0AC8DED9-506C-4F0D-8A00-12552BBAF4CC}" srcId="{9C7700D7-2466-4676-839A-FE5DC94DF0D3}" destId="{05824B20-7B30-4015-934C-7EC946115D58}" srcOrd="3" destOrd="0" parTransId="{13505AA3-A7DA-4135-9823-0EAC6182A88D}" sibTransId="{2E004E54-627F-423B-B572-3510BCCFB45C}"/>
    <dgm:cxn modelId="{1E1751E3-2F4D-43BA-B0B5-2471E9747D92}" type="presOf" srcId="{9C7700D7-2466-4676-839A-FE5DC94DF0D3}" destId="{08EFE79F-241D-4830-ABD3-D9CC6E73490E}" srcOrd="0" destOrd="0" presId="urn:microsoft.com/office/officeart/2005/8/layout/vProcess5"/>
    <dgm:cxn modelId="{E01DE6EF-B477-4E3E-86B8-4CFA05ECD083}" srcId="{9C7700D7-2466-4676-839A-FE5DC94DF0D3}" destId="{EC1F9A3A-B1B4-4B8F-8D04-C0902BCB2A6E}" srcOrd="2" destOrd="0" parTransId="{98FAAE61-5CF6-4DD0-8175-E4D31C273277}" sibTransId="{0A536F21-DAF9-44EC-863D-A60F464E7556}"/>
    <dgm:cxn modelId="{102817F4-9CE1-4B3F-A9CA-CD713F59FEDE}" srcId="{9C7700D7-2466-4676-839A-FE5DC94DF0D3}" destId="{AB975806-4F94-4708-944C-25536AB536BF}" srcOrd="1" destOrd="0" parTransId="{27E73E02-FEBB-465D-9999-E736151B5C0D}" sibTransId="{55186BB4-4F3C-4B87-8A25-F45ED752CE6F}"/>
    <dgm:cxn modelId="{A53245FC-334F-485A-93B7-B64A5EF67F7B}" type="presOf" srcId="{58F4A0F6-04F3-4C54-9736-BF5D5FCB128B}" destId="{A8414C5B-D501-4DE1-91F2-E13184D5766B}" srcOrd="0" destOrd="0" presId="urn:microsoft.com/office/officeart/2005/8/layout/vProcess5"/>
    <dgm:cxn modelId="{8857D9DB-2725-4806-9E5B-6B05C7D0CEC6}" type="presParOf" srcId="{08EFE79F-241D-4830-ABD3-D9CC6E73490E}" destId="{F2E0ECFE-9292-403C-A809-64C0F6123747}" srcOrd="0" destOrd="0" presId="urn:microsoft.com/office/officeart/2005/8/layout/vProcess5"/>
    <dgm:cxn modelId="{84289F69-63FD-4D97-904A-885764635D1C}" type="presParOf" srcId="{08EFE79F-241D-4830-ABD3-D9CC6E73490E}" destId="{1D5184B8-9719-4073-95E3-DEB91EA45B97}" srcOrd="1" destOrd="0" presId="urn:microsoft.com/office/officeart/2005/8/layout/vProcess5"/>
    <dgm:cxn modelId="{CF9E91F4-C038-4919-90C8-E92E9D847B34}" type="presParOf" srcId="{08EFE79F-241D-4830-ABD3-D9CC6E73490E}" destId="{A8C4C348-A937-482C-9930-0FFEA0B71DC9}" srcOrd="2" destOrd="0" presId="urn:microsoft.com/office/officeart/2005/8/layout/vProcess5"/>
    <dgm:cxn modelId="{E2DFF8DC-96D6-4045-8D02-7D4D01F41AA1}" type="presParOf" srcId="{08EFE79F-241D-4830-ABD3-D9CC6E73490E}" destId="{05101E30-F3B3-47E0-8320-09FD3EA4AFF8}" srcOrd="3" destOrd="0" presId="urn:microsoft.com/office/officeart/2005/8/layout/vProcess5"/>
    <dgm:cxn modelId="{E5C419A0-5B99-4F57-84AD-5E428B9D618E}" type="presParOf" srcId="{08EFE79F-241D-4830-ABD3-D9CC6E73490E}" destId="{9C513148-0540-4BB6-8FA8-B374F78FE5BC}" srcOrd="4" destOrd="0" presId="urn:microsoft.com/office/officeart/2005/8/layout/vProcess5"/>
    <dgm:cxn modelId="{D7064BE4-B0F7-4AB9-A564-00CE4E6356D7}" type="presParOf" srcId="{08EFE79F-241D-4830-ABD3-D9CC6E73490E}" destId="{A8414C5B-D501-4DE1-91F2-E13184D5766B}" srcOrd="5" destOrd="0" presId="urn:microsoft.com/office/officeart/2005/8/layout/vProcess5"/>
    <dgm:cxn modelId="{C40E43E0-EE54-4819-AC58-D243D9D6830A}" type="presParOf" srcId="{08EFE79F-241D-4830-ABD3-D9CC6E73490E}" destId="{F1D3E57B-51E9-4BCD-997D-293FE764501F}" srcOrd="6" destOrd="0" presId="urn:microsoft.com/office/officeart/2005/8/layout/vProcess5"/>
    <dgm:cxn modelId="{CF1F1DB3-9C1A-4776-BF6B-2B90E13A9725}" type="presParOf" srcId="{08EFE79F-241D-4830-ABD3-D9CC6E73490E}" destId="{AAE85252-0DE9-432C-A9AB-ACCDF3270281}" srcOrd="7" destOrd="0" presId="urn:microsoft.com/office/officeart/2005/8/layout/vProcess5"/>
    <dgm:cxn modelId="{21CD9C44-9488-484D-BA19-3B9D4B676AAA}" type="presParOf" srcId="{08EFE79F-241D-4830-ABD3-D9CC6E73490E}" destId="{C85DDD51-6F31-4768-B25F-D25ED3923B65}" srcOrd="8" destOrd="0" presId="urn:microsoft.com/office/officeart/2005/8/layout/vProcess5"/>
    <dgm:cxn modelId="{8FF20C30-E21A-4ADD-9C5F-CE2AA2CD81FA}" type="presParOf" srcId="{08EFE79F-241D-4830-ABD3-D9CC6E73490E}" destId="{3574610E-C9D1-42BC-AD3D-A59BCD6A9F76}" srcOrd="9" destOrd="0" presId="urn:microsoft.com/office/officeart/2005/8/layout/vProcess5"/>
    <dgm:cxn modelId="{3806C48A-A637-4355-9255-82A736CF9AA8}" type="presParOf" srcId="{08EFE79F-241D-4830-ABD3-D9CC6E73490E}" destId="{80129E38-1BE5-438E-91AD-89854B3E2BC6}" srcOrd="10" destOrd="0" presId="urn:microsoft.com/office/officeart/2005/8/layout/vProcess5"/>
    <dgm:cxn modelId="{75851D53-29C4-48D9-882F-AD38A0B333EE}" type="presParOf" srcId="{08EFE79F-241D-4830-ABD3-D9CC6E73490E}" destId="{95C33EB1-97D1-41D1-87E7-0A6B26C5A799}" srcOrd="11" destOrd="0" presId="urn:microsoft.com/office/officeart/2005/8/layout/vProcess5"/>
    <dgm:cxn modelId="{15E97813-62E7-4956-92BC-CC9D3384BDC7}" type="presParOf" srcId="{08EFE79F-241D-4830-ABD3-D9CC6E73490E}" destId="{C8D03150-8F96-44FF-920D-E4CADF04577E}" srcOrd="12" destOrd="0" presId="urn:microsoft.com/office/officeart/2005/8/layout/vProcess5"/>
    <dgm:cxn modelId="{43A46813-09F2-40E0-A8F1-4E518E26B0F6}" type="presParOf" srcId="{08EFE79F-241D-4830-ABD3-D9CC6E73490E}" destId="{4CA77397-90E6-4881-91D0-3B6212AE6AEA}" srcOrd="13" destOrd="0" presId="urn:microsoft.com/office/officeart/2005/8/layout/vProcess5"/>
    <dgm:cxn modelId="{796D69CD-6373-4EA6-94DC-AF1A944171DB}" type="presParOf" srcId="{08EFE79F-241D-4830-ABD3-D9CC6E73490E}" destId="{83630D47-43AF-4B23-99FE-506D0B19809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s-ES" noProof="0" dirty="0">
              <a:solidFill>
                <a:schemeClr val="tx1"/>
              </a:solidFill>
            </a:rPr>
            <a:t>Haz clic en el enlace para responder a la solicitud de colaboración</a:t>
          </a:r>
          <a:endParaRPr lang="en-US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s-ES" dirty="0"/>
            <a:t>Actualiza tu confirmación en la interfaz de usuario según las instrucciones proporcionadas.</a:t>
          </a:r>
          <a:endParaRPr lang="en-US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Guarda tus actualizaciones y se sincronizará casi de inmediato con nuestro sistema ERP (SAP)</a:t>
          </a:r>
          <a:endParaRPr lang="en-US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281135-7F28-440F-B3DB-71C2CD8C2A09}" type="doc">
      <dgm:prSet loTypeId="urn:microsoft.com/office/officeart/2005/8/layout/process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ED38837D-236F-41A3-B6A8-13203415BA7B}">
      <dgm:prSet custT="1"/>
      <dgm:spPr/>
      <dgm:t>
        <a:bodyPr/>
        <a:lstStyle/>
        <a:p>
          <a:r>
            <a:rPr lang="es-ES" sz="1200" b="0" u="none" noProof="0" dirty="0" err="1"/>
            <a:t>i</a:t>
          </a:r>
          <a:r>
            <a:rPr lang="es-ES" sz="1200" b="1" u="sng" noProof="0" dirty="0" err="1"/>
            <a:t>El</a:t>
          </a:r>
          <a:r>
            <a:rPr lang="es-ES" sz="1200" b="1" u="sng" noProof="0" dirty="0"/>
            <a:t> proveedor recibe notificaciones por correo electrónico CON una tabla HTML</a:t>
          </a:r>
          <a:r>
            <a:rPr lang="es-ES" sz="1200" b="1" u="none" noProof="0" dirty="0"/>
            <a:t> </a:t>
          </a:r>
          <a:r>
            <a:rPr lang="es-ES" sz="1200" b="0" u="none" noProof="0" dirty="0"/>
            <a:t>incrustada en el cuerpo del correo</a:t>
          </a:r>
          <a:endParaRPr lang="en-US" sz="1200" b="0" noProof="0" dirty="0"/>
        </a:p>
      </dgm:t>
    </dgm:pt>
    <dgm:pt modelId="{A35813D7-918F-4849-B17D-9701C1EEB098}" type="par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3FAE957B-386C-41C2-AB5C-11D4646C69D4}" type="sib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550564DF-C842-40D8-B64F-D7768D75A7B6}">
      <dgm:prSet custT="1"/>
      <dgm:spPr/>
      <dgm:t>
        <a:bodyPr/>
        <a:lstStyle/>
        <a:p>
          <a:r>
            <a:rPr lang="es-ES" sz="1200" noProof="0" dirty="0"/>
            <a:t>Solo una dirección de correo electrónico por proveedor</a:t>
          </a:r>
          <a:endParaRPr lang="en-US" sz="1200" noProof="0" dirty="0"/>
        </a:p>
      </dgm:t>
    </dgm:pt>
    <dgm:pt modelId="{0C224DDD-D1B2-4825-AE2D-A9A6CD9364F2}" type="par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FC295843-4306-4789-A693-7B0334A6F29F}" type="sib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D87191E3-A861-40D6-804D-F9F381A96276}">
      <dgm:prSet custT="1"/>
      <dgm:spPr/>
      <dgm:t>
        <a:bodyPr/>
        <a:lstStyle/>
        <a:p>
          <a:r>
            <a:rPr lang="es-ES" sz="1200" u="sng" noProof="0" dirty="0"/>
            <a:t>Dirección de correo electrónico del sistema</a:t>
          </a:r>
          <a:r>
            <a:rPr lang="en-US" sz="1200" noProof="0" dirty="0"/>
            <a:t>: </a:t>
          </a:r>
          <a:r>
            <a:rPr lang="en-US" sz="1200" b="1" i="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noProof="0" dirty="0"/>
            <a:t> (1)</a:t>
          </a:r>
          <a:endParaRPr lang="en-US" sz="1200" noProof="0" dirty="0"/>
        </a:p>
      </dgm:t>
    </dgm:pt>
    <dgm:pt modelId="{E838FF23-9896-464A-AD74-4BC9063191E8}" type="par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71523971-A6C0-4C40-9288-CD97BD122395}" type="sib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AA8B120C-4AC6-4E2E-9309-3E07CD4B1C0B}">
      <dgm:prSet custT="1"/>
      <dgm:spPr/>
      <dgm:t>
        <a:bodyPr/>
        <a:lstStyle/>
        <a:p>
          <a:r>
            <a:rPr lang="es-ES" sz="1200" noProof="0" dirty="0"/>
            <a:t>¡Por favor, asegúrate de no estar bloqueando esta dirección de correo!</a:t>
          </a:r>
          <a:endParaRPr lang="en-US" sz="1200" noProof="0" dirty="0"/>
        </a:p>
      </dgm:t>
    </dgm:pt>
    <dgm:pt modelId="{287D1268-6333-4FEC-AF68-9D7723B66F1F}" type="par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DEFDAB95-CA4E-4D03-BCAF-40B5534462D8}" type="sib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9A452305-6512-45BD-8AF0-2CB865138B7A}">
      <dgm:prSet custT="1"/>
      <dgm:spPr/>
      <dgm:t>
        <a:bodyPr/>
        <a:lstStyle/>
        <a:p>
          <a:r>
            <a:rPr lang="es-ES" sz="1200" noProof="0" dirty="0"/>
            <a:t>El asunto del correo electrónico siempre </a:t>
          </a:r>
          <a:r>
            <a:rPr lang="es-ES" sz="1200" b="1" noProof="0" dirty="0"/>
            <a:t>incluye el número de referencia (2)</a:t>
          </a:r>
          <a:r>
            <a:rPr lang="es-ES" sz="1200" noProof="0" dirty="0"/>
            <a:t>, ¡asegúrate de no eliminar este número de la respuesta de tu correo electrónico!</a:t>
          </a:r>
          <a:endParaRPr lang="en-US" sz="1200" noProof="0" dirty="0"/>
        </a:p>
      </dgm:t>
    </dgm:pt>
    <dgm:pt modelId="{E1F18EBD-F63B-4029-B6F0-E007F30463E1}" type="par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2DCBEAD5-055C-4E7A-8E66-F6060419AB57}" type="sib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E3B5F19E-CA02-47DB-A5F8-39CC54A74E65}" type="pres">
      <dgm:prSet presAssocID="{08281135-7F28-440F-B3DB-71C2CD8C2A09}" presName="Name0" presStyleCnt="0">
        <dgm:presLayoutVars>
          <dgm:dir/>
          <dgm:animLvl val="lvl"/>
          <dgm:resizeHandles val="exact"/>
        </dgm:presLayoutVars>
      </dgm:prSet>
      <dgm:spPr/>
    </dgm:pt>
    <dgm:pt modelId="{8757EBA8-DEE4-45E0-826C-53CD36140751}" type="pres">
      <dgm:prSet presAssocID="{9A452305-6512-45BD-8AF0-2CB865138B7A}" presName="boxAndChildren" presStyleCnt="0"/>
      <dgm:spPr/>
    </dgm:pt>
    <dgm:pt modelId="{24FD64D6-284E-4ACA-8013-301FA58B52C7}" type="pres">
      <dgm:prSet presAssocID="{9A452305-6512-45BD-8AF0-2CB865138B7A}" presName="parentTextBox" presStyleLbl="node1" presStyleIdx="0" presStyleCnt="5"/>
      <dgm:spPr/>
    </dgm:pt>
    <dgm:pt modelId="{B02B6C3C-BDC1-4C95-9201-F45B52CCA4C1}" type="pres">
      <dgm:prSet presAssocID="{DEFDAB95-CA4E-4D03-BCAF-40B5534462D8}" presName="sp" presStyleCnt="0"/>
      <dgm:spPr/>
    </dgm:pt>
    <dgm:pt modelId="{A384C985-34C6-4DF7-B9F5-FE11E75C18C9}" type="pres">
      <dgm:prSet presAssocID="{AA8B120C-4AC6-4E2E-9309-3E07CD4B1C0B}" presName="arrowAndChildren" presStyleCnt="0"/>
      <dgm:spPr/>
    </dgm:pt>
    <dgm:pt modelId="{FDBEC918-665D-42FA-B554-3959A8EE421A}" type="pres">
      <dgm:prSet presAssocID="{AA8B120C-4AC6-4E2E-9309-3E07CD4B1C0B}" presName="parentTextArrow" presStyleLbl="node1" presStyleIdx="1" presStyleCnt="5"/>
      <dgm:spPr/>
    </dgm:pt>
    <dgm:pt modelId="{D01B34EE-38A6-4868-B332-76C4A5B06998}" type="pres">
      <dgm:prSet presAssocID="{71523971-A6C0-4C40-9288-CD97BD122395}" presName="sp" presStyleCnt="0"/>
      <dgm:spPr/>
    </dgm:pt>
    <dgm:pt modelId="{B0763738-8C1E-46ED-8CE2-9EF9A586FC21}" type="pres">
      <dgm:prSet presAssocID="{D87191E3-A861-40D6-804D-F9F381A96276}" presName="arrowAndChildren" presStyleCnt="0"/>
      <dgm:spPr/>
    </dgm:pt>
    <dgm:pt modelId="{8883A966-98C3-4E62-802C-03747D5B7F8B}" type="pres">
      <dgm:prSet presAssocID="{D87191E3-A861-40D6-804D-F9F381A96276}" presName="parentTextArrow" presStyleLbl="node1" presStyleIdx="2" presStyleCnt="5"/>
      <dgm:spPr/>
    </dgm:pt>
    <dgm:pt modelId="{6ACABF0D-7387-49CB-B7A7-B6DD4685B807}" type="pres">
      <dgm:prSet presAssocID="{FC295843-4306-4789-A693-7B0334A6F29F}" presName="sp" presStyleCnt="0"/>
      <dgm:spPr/>
    </dgm:pt>
    <dgm:pt modelId="{2224BA6C-740D-471D-B148-4DDE94F963C2}" type="pres">
      <dgm:prSet presAssocID="{550564DF-C842-40D8-B64F-D7768D75A7B6}" presName="arrowAndChildren" presStyleCnt="0"/>
      <dgm:spPr/>
    </dgm:pt>
    <dgm:pt modelId="{D2A77E2B-4074-4508-9351-4D417741ABE2}" type="pres">
      <dgm:prSet presAssocID="{550564DF-C842-40D8-B64F-D7768D75A7B6}" presName="parentTextArrow" presStyleLbl="node1" presStyleIdx="3" presStyleCnt="5"/>
      <dgm:spPr/>
    </dgm:pt>
    <dgm:pt modelId="{997D50C3-D491-491F-99DE-6379376BFCEC}" type="pres">
      <dgm:prSet presAssocID="{3FAE957B-386C-41C2-AB5C-11D4646C69D4}" presName="sp" presStyleCnt="0"/>
      <dgm:spPr/>
    </dgm:pt>
    <dgm:pt modelId="{00C624FA-D13F-48A9-A645-02508F5E6464}" type="pres">
      <dgm:prSet presAssocID="{ED38837D-236F-41A3-B6A8-13203415BA7B}" presName="arrowAndChildren" presStyleCnt="0"/>
      <dgm:spPr/>
    </dgm:pt>
    <dgm:pt modelId="{5A8FCC2C-7BA2-4BB2-B913-7246A1ACB974}" type="pres">
      <dgm:prSet presAssocID="{ED38837D-236F-41A3-B6A8-13203415BA7B}" presName="parentTextArrow" presStyleLbl="node1" presStyleIdx="4" presStyleCnt="5" custLinFactNeighborX="764" custLinFactNeighborY="-221"/>
      <dgm:spPr/>
    </dgm:pt>
  </dgm:ptLst>
  <dgm:cxnLst>
    <dgm:cxn modelId="{3C6EEF13-2874-4B65-9A52-43A989B95F09}" srcId="{08281135-7F28-440F-B3DB-71C2CD8C2A09}" destId="{D87191E3-A861-40D6-804D-F9F381A96276}" srcOrd="2" destOrd="0" parTransId="{E838FF23-9896-464A-AD74-4BC9063191E8}" sibTransId="{71523971-A6C0-4C40-9288-CD97BD122395}"/>
    <dgm:cxn modelId="{A45F9830-6AD1-43F5-B992-723BEEECA852}" type="presOf" srcId="{AA8B120C-4AC6-4E2E-9309-3E07CD4B1C0B}" destId="{FDBEC918-665D-42FA-B554-3959A8EE421A}" srcOrd="0" destOrd="0" presId="urn:microsoft.com/office/officeart/2005/8/layout/process4"/>
    <dgm:cxn modelId="{A3212862-0FCA-42DE-BF4A-B31352933211}" srcId="{08281135-7F28-440F-B3DB-71C2CD8C2A09}" destId="{AA8B120C-4AC6-4E2E-9309-3E07CD4B1C0B}" srcOrd="3" destOrd="0" parTransId="{287D1268-6333-4FEC-AF68-9D7723B66F1F}" sibTransId="{DEFDAB95-CA4E-4D03-BCAF-40B5534462D8}"/>
    <dgm:cxn modelId="{99CF3E6B-2E9F-45B2-BA9D-8179C3912850}" type="presOf" srcId="{ED38837D-236F-41A3-B6A8-13203415BA7B}" destId="{5A8FCC2C-7BA2-4BB2-B913-7246A1ACB974}" srcOrd="0" destOrd="0" presId="urn:microsoft.com/office/officeart/2005/8/layout/process4"/>
    <dgm:cxn modelId="{21D0CB57-5798-495D-94EF-63F60783DBBC}" type="presOf" srcId="{9A452305-6512-45BD-8AF0-2CB865138B7A}" destId="{24FD64D6-284E-4ACA-8013-301FA58B52C7}" srcOrd="0" destOrd="0" presId="urn:microsoft.com/office/officeart/2005/8/layout/process4"/>
    <dgm:cxn modelId="{B16A5987-87B5-4074-992F-04B568BD860B}" srcId="{08281135-7F28-440F-B3DB-71C2CD8C2A09}" destId="{550564DF-C842-40D8-B64F-D7768D75A7B6}" srcOrd="1" destOrd="0" parTransId="{0C224DDD-D1B2-4825-AE2D-A9A6CD9364F2}" sibTransId="{FC295843-4306-4789-A693-7B0334A6F29F}"/>
    <dgm:cxn modelId="{BBA7BFB3-4841-47FF-A0F2-F0736B0CA7FE}" type="presOf" srcId="{550564DF-C842-40D8-B64F-D7768D75A7B6}" destId="{D2A77E2B-4074-4508-9351-4D417741ABE2}" srcOrd="0" destOrd="0" presId="urn:microsoft.com/office/officeart/2005/8/layout/process4"/>
    <dgm:cxn modelId="{0C1A8ABD-AD13-4ABA-AF42-7FE6ECEE0407}" type="presOf" srcId="{D87191E3-A861-40D6-804D-F9F381A96276}" destId="{8883A966-98C3-4E62-802C-03747D5B7F8B}" srcOrd="0" destOrd="0" presId="urn:microsoft.com/office/officeart/2005/8/layout/process4"/>
    <dgm:cxn modelId="{710638D6-0E78-42D1-97A5-26F03DC08F44}" type="presOf" srcId="{08281135-7F28-440F-B3DB-71C2CD8C2A09}" destId="{E3B5F19E-CA02-47DB-A5F8-39CC54A74E65}" srcOrd="0" destOrd="0" presId="urn:microsoft.com/office/officeart/2005/8/layout/process4"/>
    <dgm:cxn modelId="{DC6606E3-099F-42D2-9A34-1A15ADE0E2FF}" srcId="{08281135-7F28-440F-B3DB-71C2CD8C2A09}" destId="{9A452305-6512-45BD-8AF0-2CB865138B7A}" srcOrd="4" destOrd="0" parTransId="{E1F18EBD-F63B-4029-B6F0-E007F30463E1}" sibTransId="{2DCBEAD5-055C-4E7A-8E66-F6060419AB57}"/>
    <dgm:cxn modelId="{89B1BAEE-4625-4F26-8EF6-AB6223C41978}" srcId="{08281135-7F28-440F-B3DB-71C2CD8C2A09}" destId="{ED38837D-236F-41A3-B6A8-13203415BA7B}" srcOrd="0" destOrd="0" parTransId="{A35813D7-918F-4849-B17D-9701C1EEB098}" sibTransId="{3FAE957B-386C-41C2-AB5C-11D4646C69D4}"/>
    <dgm:cxn modelId="{A6462752-6383-4859-887D-DA7A6B690BC2}" type="presParOf" srcId="{E3B5F19E-CA02-47DB-A5F8-39CC54A74E65}" destId="{8757EBA8-DEE4-45E0-826C-53CD36140751}" srcOrd="0" destOrd="0" presId="urn:microsoft.com/office/officeart/2005/8/layout/process4"/>
    <dgm:cxn modelId="{3531A217-C322-4522-996C-21E4742C8BF3}" type="presParOf" srcId="{8757EBA8-DEE4-45E0-826C-53CD36140751}" destId="{24FD64D6-284E-4ACA-8013-301FA58B52C7}" srcOrd="0" destOrd="0" presId="urn:microsoft.com/office/officeart/2005/8/layout/process4"/>
    <dgm:cxn modelId="{0DE631DB-2739-4074-A4FD-513A75CBA9B4}" type="presParOf" srcId="{E3B5F19E-CA02-47DB-A5F8-39CC54A74E65}" destId="{B02B6C3C-BDC1-4C95-9201-F45B52CCA4C1}" srcOrd="1" destOrd="0" presId="urn:microsoft.com/office/officeart/2005/8/layout/process4"/>
    <dgm:cxn modelId="{0B23E417-273A-45E6-89A4-DA39B0385650}" type="presParOf" srcId="{E3B5F19E-CA02-47DB-A5F8-39CC54A74E65}" destId="{A384C985-34C6-4DF7-B9F5-FE11E75C18C9}" srcOrd="2" destOrd="0" presId="urn:microsoft.com/office/officeart/2005/8/layout/process4"/>
    <dgm:cxn modelId="{056EA32E-B3EA-403A-9007-51EA7037490B}" type="presParOf" srcId="{A384C985-34C6-4DF7-B9F5-FE11E75C18C9}" destId="{FDBEC918-665D-42FA-B554-3959A8EE421A}" srcOrd="0" destOrd="0" presId="urn:microsoft.com/office/officeart/2005/8/layout/process4"/>
    <dgm:cxn modelId="{65824690-2443-4448-9414-1DBF59871858}" type="presParOf" srcId="{E3B5F19E-CA02-47DB-A5F8-39CC54A74E65}" destId="{D01B34EE-38A6-4868-B332-76C4A5B06998}" srcOrd="3" destOrd="0" presId="urn:microsoft.com/office/officeart/2005/8/layout/process4"/>
    <dgm:cxn modelId="{66137A5D-6771-464D-A0E9-B0BBC2E00852}" type="presParOf" srcId="{E3B5F19E-CA02-47DB-A5F8-39CC54A74E65}" destId="{B0763738-8C1E-46ED-8CE2-9EF9A586FC21}" srcOrd="4" destOrd="0" presId="urn:microsoft.com/office/officeart/2005/8/layout/process4"/>
    <dgm:cxn modelId="{D03272CA-6A01-4EF6-B32C-565D1EF2E5B6}" type="presParOf" srcId="{B0763738-8C1E-46ED-8CE2-9EF9A586FC21}" destId="{8883A966-98C3-4E62-802C-03747D5B7F8B}" srcOrd="0" destOrd="0" presId="urn:microsoft.com/office/officeart/2005/8/layout/process4"/>
    <dgm:cxn modelId="{34BF1F08-3E2D-4586-AC22-E9C2E23D8428}" type="presParOf" srcId="{E3B5F19E-CA02-47DB-A5F8-39CC54A74E65}" destId="{6ACABF0D-7387-49CB-B7A7-B6DD4685B807}" srcOrd="5" destOrd="0" presId="urn:microsoft.com/office/officeart/2005/8/layout/process4"/>
    <dgm:cxn modelId="{F8F869FB-50E0-435C-B7B4-25B3D9F5371A}" type="presParOf" srcId="{E3B5F19E-CA02-47DB-A5F8-39CC54A74E65}" destId="{2224BA6C-740D-471D-B148-4DDE94F963C2}" srcOrd="6" destOrd="0" presId="urn:microsoft.com/office/officeart/2005/8/layout/process4"/>
    <dgm:cxn modelId="{C73B7DE8-EE8E-4130-993D-0475ACCC3488}" type="presParOf" srcId="{2224BA6C-740D-471D-B148-4DDE94F963C2}" destId="{D2A77E2B-4074-4508-9351-4D417741ABE2}" srcOrd="0" destOrd="0" presId="urn:microsoft.com/office/officeart/2005/8/layout/process4"/>
    <dgm:cxn modelId="{1218B62B-414A-4EE2-8206-70E686B0F970}" type="presParOf" srcId="{E3B5F19E-CA02-47DB-A5F8-39CC54A74E65}" destId="{997D50C3-D491-491F-99DE-6379376BFCEC}" srcOrd="7" destOrd="0" presId="urn:microsoft.com/office/officeart/2005/8/layout/process4"/>
    <dgm:cxn modelId="{4D637BB3-383A-43D7-B9A6-5E39CFFBBAB8}" type="presParOf" srcId="{E3B5F19E-CA02-47DB-A5F8-39CC54A74E65}" destId="{00C624FA-D13F-48A9-A645-02508F5E6464}" srcOrd="8" destOrd="0" presId="urn:microsoft.com/office/officeart/2005/8/layout/process4"/>
    <dgm:cxn modelId="{5405EB97-4572-477E-AF0A-19EF780B3BD5}" type="presParOf" srcId="{00C624FA-D13F-48A9-A645-02508F5E6464}" destId="{5A8FCC2C-7BA2-4BB2-B913-7246A1ACB9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s-ES" dirty="0">
              <a:solidFill>
                <a:schemeClr val="tx1"/>
              </a:solidFill>
            </a:rPr>
            <a:t>Abre el correo electrónico y haz clic en </a:t>
          </a:r>
          <a:r>
            <a:rPr lang="es-ES" b="1" dirty="0">
              <a:solidFill>
                <a:schemeClr val="tx1"/>
              </a:solidFill>
            </a:rPr>
            <a:t>Responder</a:t>
          </a:r>
          <a:r>
            <a:rPr lang="es-ES" dirty="0">
              <a:solidFill>
                <a:schemeClr val="tx1"/>
              </a:solidFill>
            </a:rPr>
            <a:t> para responder a la solicitud de colaboración</a:t>
          </a:r>
          <a:endParaRPr lang="en-US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>
              <a:solidFill>
                <a:schemeClr val="tx1"/>
              </a:solidFill>
            </a:rPr>
            <a:t>Después de hacer clic, podrás editar la tabla. </a:t>
          </a:r>
          <a:r>
            <a:rPr lang="es-ES" u="sng" dirty="0">
              <a:solidFill>
                <a:schemeClr val="tx1"/>
              </a:solidFill>
            </a:rPr>
            <a:t>Responde al correo electrónico completando la tabla HTML en el cuerpo del correo electrónico</a:t>
          </a:r>
          <a:r>
            <a:rPr lang="es-ES" dirty="0">
              <a:solidFill>
                <a:schemeClr val="tx1"/>
              </a:solidFill>
            </a:rPr>
            <a:t>. Sigue las instrucciones del correo electrónico</a:t>
          </a:r>
          <a:endParaRPr lang="en-US" noProof="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Después de las actualizaciones, haz clic en </a:t>
          </a:r>
          <a:r>
            <a:rPr lang="es-ES" b="1" dirty="0"/>
            <a:t>Enviar</a:t>
          </a:r>
          <a:r>
            <a:rPr lang="es-ES" dirty="0"/>
            <a:t> para liberar la confirmación de la orden de compra a Jabil.
</a:t>
          </a:r>
          <a:r>
            <a:rPr lang="es-ES" b="1" dirty="0"/>
            <a:t>¡No cambies de título del correo!</a:t>
          </a:r>
          <a:endParaRPr lang="en-US" b="1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 custScaleX="103449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ScaleY="123802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D2231-F981-440C-AB58-34E6C3897ADB}">
      <dsp:nvSpPr>
        <dsp:cNvPr id="0" name=""/>
        <dsp:cNvSpPr/>
      </dsp:nvSpPr>
      <dsp:spPr>
        <a:xfrm>
          <a:off x="2189973" y="1579635"/>
          <a:ext cx="4727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2723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51" y="1622836"/>
        <a:ext cx="25166" cy="5038"/>
      </dsp:txXfrm>
    </dsp:sp>
    <dsp:sp modelId="{B47798A1-599B-4B0F-84CA-5B3CB23CA5F7}">
      <dsp:nvSpPr>
        <dsp:cNvPr id="0" name=""/>
        <dsp:cNvSpPr/>
      </dsp:nvSpPr>
      <dsp:spPr>
        <a:xfrm>
          <a:off x="3411" y="968847"/>
          <a:ext cx="2188362" cy="1313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i="0" u="none" kern="1200" dirty="0"/>
            <a:t>El Proveedor recibe notificaciones por correo electrónico con archivo de Excel adjunto</a:t>
          </a:r>
          <a:endParaRPr lang="en-US" sz="1000" u="none" kern="1200" dirty="0"/>
        </a:p>
      </dsp:txBody>
      <dsp:txXfrm>
        <a:off x="3411" y="968847"/>
        <a:ext cx="2188362" cy="1313017"/>
      </dsp:txXfrm>
    </dsp:sp>
    <dsp:sp modelId="{576A370D-0B7D-45E5-ADA1-AB45EA1BF052}">
      <dsp:nvSpPr>
        <dsp:cNvPr id="0" name=""/>
        <dsp:cNvSpPr/>
      </dsp:nvSpPr>
      <dsp:spPr>
        <a:xfrm>
          <a:off x="1097592" y="2280064"/>
          <a:ext cx="2691685" cy="472723"/>
        </a:xfrm>
        <a:custGeom>
          <a:avLst/>
          <a:gdLst/>
          <a:ahLst/>
          <a:cxnLst/>
          <a:rect l="0" t="0" r="0" b="0"/>
          <a:pathLst>
            <a:path>
              <a:moveTo>
                <a:pt x="2691685" y="0"/>
              </a:moveTo>
              <a:lnTo>
                <a:pt x="2691685" y="253461"/>
              </a:lnTo>
              <a:lnTo>
                <a:pt x="0" y="253461"/>
              </a:lnTo>
              <a:lnTo>
                <a:pt x="0" y="472723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74976" y="2513906"/>
        <a:ext cx="136916" cy="5038"/>
      </dsp:txXfrm>
    </dsp:sp>
    <dsp:sp modelId="{E39A07A3-F047-4D21-A881-0B53B1597F50}">
      <dsp:nvSpPr>
        <dsp:cNvPr id="0" name=""/>
        <dsp:cNvSpPr/>
      </dsp:nvSpPr>
      <dsp:spPr>
        <a:xfrm>
          <a:off x="2695096" y="968847"/>
          <a:ext cx="2188362" cy="1313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i="0" u="none" kern="1200" dirty="0"/>
            <a:t>Solo se permite una dirección de correo electrónico por proveedor</a:t>
          </a:r>
          <a:endParaRPr lang="en-US" sz="1000" kern="1200" dirty="0"/>
        </a:p>
      </dsp:txBody>
      <dsp:txXfrm>
        <a:off x="2695096" y="968847"/>
        <a:ext cx="2188362" cy="1313017"/>
      </dsp:txXfrm>
    </dsp:sp>
    <dsp:sp modelId="{28145C9B-A9EF-4EFB-BE4A-7CC671B09CB1}">
      <dsp:nvSpPr>
        <dsp:cNvPr id="0" name=""/>
        <dsp:cNvSpPr/>
      </dsp:nvSpPr>
      <dsp:spPr>
        <a:xfrm>
          <a:off x="2189973" y="3395976"/>
          <a:ext cx="4727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2723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51" y="3439177"/>
        <a:ext cx="25166" cy="5038"/>
      </dsp:txXfrm>
    </dsp:sp>
    <dsp:sp modelId="{DE49A658-E371-424F-A27C-03E2520D5D64}">
      <dsp:nvSpPr>
        <dsp:cNvPr id="0" name=""/>
        <dsp:cNvSpPr/>
      </dsp:nvSpPr>
      <dsp:spPr>
        <a:xfrm>
          <a:off x="3411" y="2785187"/>
          <a:ext cx="2188362" cy="1313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50" b="0" i="0" u="none" kern="1200" dirty="0"/>
            <a:t>El correo electrónico llegará desde la dirección de correo electrónico del sistema:</a:t>
          </a:r>
          <a:r>
            <a:rPr lang="es-MX" sz="950" b="0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s-MX" sz="950" b="0" i="0" u="none" kern="1200" dirty="0"/>
            <a:t> (1)</a:t>
          </a:r>
          <a:r>
            <a:rPr lang="es-MX" sz="950" b="0" i="0" kern="1200" dirty="0"/>
            <a:t>​</a:t>
          </a: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950" b="0" i="0" u="sng" kern="1200" dirty="0"/>
            <a:t>IMPORTANTE: ¡Por favor, asegúrate de no bloquear esta dirección de correo!</a:t>
          </a:r>
          <a:r>
            <a:rPr lang="es-MX" sz="950" b="0" i="0" kern="1200" dirty="0"/>
            <a:t>​</a:t>
          </a:r>
          <a:endParaRPr lang="en-US" sz="950" kern="1200" dirty="0"/>
        </a:p>
      </dsp:txBody>
      <dsp:txXfrm>
        <a:off x="3411" y="2785187"/>
        <a:ext cx="2188362" cy="1313017"/>
      </dsp:txXfrm>
    </dsp:sp>
    <dsp:sp modelId="{7B17D1F9-4D64-4CCC-AF0D-21AB3EE359F0}">
      <dsp:nvSpPr>
        <dsp:cNvPr id="0" name=""/>
        <dsp:cNvSpPr/>
      </dsp:nvSpPr>
      <dsp:spPr>
        <a:xfrm>
          <a:off x="2695096" y="2785187"/>
          <a:ext cx="2188362" cy="1313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i="0" u="none" kern="1200" dirty="0"/>
            <a:t>El asunto del correo electrónico siempre incluirá el número de referencia (2)– ¡Por favor, asegúrate de no borrar este número de tu respuesta para usarlo como referencia!</a:t>
          </a:r>
          <a:r>
            <a:rPr lang="en-US" sz="1000" b="0" i="0" kern="1200" dirty="0"/>
            <a:t>​</a:t>
          </a:r>
          <a:endParaRPr lang="en-US" sz="1000" kern="1200" dirty="0"/>
        </a:p>
      </dsp:txBody>
      <dsp:txXfrm>
        <a:off x="2695096" y="2785187"/>
        <a:ext cx="2188362" cy="13130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601503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42151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Descarga y abre el archivo de Excel</a:t>
          </a:r>
          <a:endParaRPr lang="en-US" sz="1100" kern="1200" dirty="0"/>
        </a:p>
      </dsp:txBody>
      <dsp:txXfrm>
        <a:off x="42151" y="1858705"/>
        <a:ext cx="2034005" cy="855000"/>
      </dsp:txXfrm>
    </dsp:sp>
    <dsp:sp modelId="{E4E921D8-AF9D-4D11-9333-2740D8659FD6}">
      <dsp:nvSpPr>
        <dsp:cNvPr id="0" name=""/>
        <dsp:cNvSpPr/>
      </dsp:nvSpPr>
      <dsp:spPr>
        <a:xfrm>
          <a:off x="2991459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2432108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Grandview"/>
            </a:rPr>
            <a:t>Actualiza</a:t>
          </a:r>
          <a:r>
            <a:rPr lang="es-ES" sz="1100" kern="1200" dirty="0"/>
            <a:t> tu confirmación en Excel según las instrucciones proporcionadas.</a:t>
          </a:r>
          <a:endParaRPr lang="en-US" sz="1100" kern="1200" dirty="0"/>
        </a:p>
      </dsp:txBody>
      <dsp:txXfrm>
        <a:off x="2432108" y="1858705"/>
        <a:ext cx="2034005" cy="855000"/>
      </dsp:txXfrm>
    </dsp:sp>
    <dsp:sp modelId="{F2F1415B-EF5E-4B4D-BC3C-E95067C794AD}">
      <dsp:nvSpPr>
        <dsp:cNvPr id="0" name=""/>
        <dsp:cNvSpPr/>
      </dsp:nvSpPr>
      <dsp:spPr>
        <a:xfrm>
          <a:off x="5381416" y="630548"/>
          <a:ext cx="915302" cy="915302"/>
        </a:xfrm>
        <a:prstGeom prst="rect">
          <a:avLst/>
        </a:prstGeom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4822064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noProof="0" dirty="0"/>
            <a:t>Guarda el archivo y adjúntalo en su respuesta - </a:t>
          </a:r>
          <a:r>
            <a:rPr lang="es-ES" sz="1100" b="1" kern="1200" noProof="0" dirty="0"/>
            <a:t>no cambies el nombre del archivo adjunto</a:t>
          </a:r>
          <a:endParaRPr lang="en-US" sz="1100" b="1" kern="1200" noProof="0" dirty="0"/>
        </a:p>
      </dsp:txBody>
      <dsp:txXfrm>
        <a:off x="4822064" y="1858705"/>
        <a:ext cx="2034005" cy="855000"/>
      </dsp:txXfrm>
    </dsp:sp>
    <dsp:sp modelId="{87A1EB72-BB9E-47C3-81B8-EA392B4585A1}">
      <dsp:nvSpPr>
        <dsp:cNvPr id="0" name=""/>
        <dsp:cNvSpPr/>
      </dsp:nvSpPr>
      <dsp:spPr>
        <a:xfrm>
          <a:off x="7771373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91121-521C-4230-A071-A2D8456F95F1}">
      <dsp:nvSpPr>
        <dsp:cNvPr id="0" name=""/>
        <dsp:cNvSpPr/>
      </dsp:nvSpPr>
      <dsp:spPr>
        <a:xfrm>
          <a:off x="7212021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Envía la respuesta a la dirección de correo original y adjunta el archivo de Excel actualizado - </a:t>
          </a:r>
          <a:r>
            <a:rPr lang="es-ES" sz="1100" b="1" kern="1200" dirty="0"/>
            <a:t>no cambies el asunto</a:t>
          </a:r>
          <a:endParaRPr lang="en-US" sz="1100" b="1" kern="1200" dirty="0"/>
        </a:p>
      </dsp:txBody>
      <dsp:txXfrm>
        <a:off x="7212021" y="1858705"/>
        <a:ext cx="2034005" cy="855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184B8-9719-4073-95E3-DEB91EA45B97}">
      <dsp:nvSpPr>
        <dsp:cNvPr id="0" name=""/>
        <dsp:cNvSpPr/>
      </dsp:nvSpPr>
      <dsp:spPr>
        <a:xfrm>
          <a:off x="0" y="0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1" u="sng" kern="1200" noProof="1"/>
            <a:t>El Proveedor recibe notificaciones por correo electrónico con un enlace WEB simplificado</a:t>
          </a:r>
          <a:endParaRPr lang="es-MX" sz="1000" kern="1200" noProof="1"/>
        </a:p>
      </dsp:txBody>
      <dsp:txXfrm>
        <a:off x="20800" y="20800"/>
        <a:ext cx="2886460" cy="668573"/>
      </dsp:txXfrm>
    </dsp:sp>
    <dsp:sp modelId="{A8C4C348-A937-482C-9930-0FFEA0B71DC9}">
      <dsp:nvSpPr>
        <dsp:cNvPr id="0" name=""/>
        <dsp:cNvSpPr/>
      </dsp:nvSpPr>
      <dsp:spPr>
        <a:xfrm>
          <a:off x="278978" y="808809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noProof="1"/>
            <a:t>Solo una dirección de correo electrónico por proveedor</a:t>
          </a:r>
        </a:p>
      </dsp:txBody>
      <dsp:txXfrm>
        <a:off x="299778" y="829609"/>
        <a:ext cx="2953691" cy="668573"/>
      </dsp:txXfrm>
    </dsp:sp>
    <dsp:sp modelId="{05101E30-F3B3-47E0-8320-09FD3EA4AFF8}">
      <dsp:nvSpPr>
        <dsp:cNvPr id="0" name=""/>
        <dsp:cNvSpPr/>
      </dsp:nvSpPr>
      <dsp:spPr>
        <a:xfrm>
          <a:off x="557956" y="1617618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u="sng" kern="1200" noProof="1"/>
            <a:t>Dirección de correo electrónico del sistema</a:t>
          </a:r>
          <a:r>
            <a:rPr lang="es-MX" sz="1000" kern="1200" noProof="1"/>
            <a:t>: </a:t>
          </a:r>
          <a:r>
            <a:rPr lang="es-MX" sz="1000" b="1" i="0" kern="1200" noProof="1">
              <a:hlinkClick xmlns:r="http://schemas.openxmlformats.org/officeDocument/2006/relationships" r:id="rId1"/>
            </a:rPr>
            <a:t>mailer@services.e2open.com</a:t>
          </a:r>
          <a:r>
            <a:rPr lang="es-MX" sz="1000" b="1" i="0" kern="1200" noProof="1"/>
            <a:t> (1)</a:t>
          </a:r>
          <a:endParaRPr lang="es-MX" sz="1000" kern="1200" noProof="1"/>
        </a:p>
      </dsp:txBody>
      <dsp:txXfrm>
        <a:off x="578756" y="1638418"/>
        <a:ext cx="2953691" cy="668573"/>
      </dsp:txXfrm>
    </dsp:sp>
    <dsp:sp modelId="{9C513148-0540-4BB6-8FA8-B374F78FE5BC}">
      <dsp:nvSpPr>
        <dsp:cNvPr id="0" name=""/>
        <dsp:cNvSpPr/>
      </dsp:nvSpPr>
      <dsp:spPr>
        <a:xfrm>
          <a:off x="836934" y="2426427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0" i="0" u="none" kern="1200" dirty="0"/>
            <a:t>¡Por favor, asegúrate de no estar bloqueando esta dirección de correo!</a:t>
          </a:r>
          <a:endParaRPr lang="es-MX" sz="1000" kern="1200" noProof="1"/>
        </a:p>
      </dsp:txBody>
      <dsp:txXfrm>
        <a:off x="857734" y="2447227"/>
        <a:ext cx="2953691" cy="668573"/>
      </dsp:txXfrm>
    </dsp:sp>
    <dsp:sp modelId="{A8414C5B-D501-4DE1-91F2-E13184D5766B}">
      <dsp:nvSpPr>
        <dsp:cNvPr id="0" name=""/>
        <dsp:cNvSpPr/>
      </dsp:nvSpPr>
      <dsp:spPr>
        <a:xfrm>
          <a:off x="1115913" y="3235236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0" i="0" u="none" kern="1200" dirty="0"/>
            <a:t>El asunto del correo electrónico siempre </a:t>
          </a:r>
          <a:r>
            <a:rPr lang="es-ES" sz="1000" b="1" i="0" u="none" kern="1200" dirty="0"/>
            <a:t>incluye el número de referencia (2), </a:t>
          </a:r>
          <a:r>
            <a:rPr lang="es-ES" sz="1000" b="0" i="0" u="none" kern="1200" dirty="0"/>
            <a:t>¡asegúrate de no eliminar este número de la respuesta de tu correo electrónico!</a:t>
          </a:r>
          <a:endParaRPr lang="es-MX" sz="1000" kern="1200" noProof="1"/>
        </a:p>
      </dsp:txBody>
      <dsp:txXfrm>
        <a:off x="1136713" y="3256036"/>
        <a:ext cx="2953691" cy="668573"/>
      </dsp:txXfrm>
    </dsp:sp>
    <dsp:sp modelId="{F1D3E57B-51E9-4BCD-997D-293FE764501F}">
      <dsp:nvSpPr>
        <dsp:cNvPr id="0" name=""/>
        <dsp:cNvSpPr/>
      </dsp:nvSpPr>
      <dsp:spPr>
        <a:xfrm>
          <a:off x="3274269" y="518821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378132" y="518821"/>
        <a:ext cx="253886" cy="347363"/>
      </dsp:txXfrm>
    </dsp:sp>
    <dsp:sp modelId="{AAE85252-0DE9-432C-A9AB-ACCDF3270281}">
      <dsp:nvSpPr>
        <dsp:cNvPr id="0" name=""/>
        <dsp:cNvSpPr/>
      </dsp:nvSpPr>
      <dsp:spPr>
        <a:xfrm>
          <a:off x="3553248" y="1327630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657111" y="1327630"/>
        <a:ext cx="253886" cy="347363"/>
      </dsp:txXfrm>
    </dsp:sp>
    <dsp:sp modelId="{C85DDD51-6F31-4768-B25F-D25ED3923B65}">
      <dsp:nvSpPr>
        <dsp:cNvPr id="0" name=""/>
        <dsp:cNvSpPr/>
      </dsp:nvSpPr>
      <dsp:spPr>
        <a:xfrm>
          <a:off x="3832226" y="21246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936089" y="2124603"/>
        <a:ext cx="253886" cy="347363"/>
      </dsp:txXfrm>
    </dsp:sp>
    <dsp:sp modelId="{3574610E-C9D1-42BC-AD3D-A59BCD6A9F76}">
      <dsp:nvSpPr>
        <dsp:cNvPr id="0" name=""/>
        <dsp:cNvSpPr/>
      </dsp:nvSpPr>
      <dsp:spPr>
        <a:xfrm>
          <a:off x="4111204" y="29413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215067" y="2941303"/>
        <a:ext cx="253886" cy="347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92146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2150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noProof="0" dirty="0">
              <a:solidFill>
                <a:schemeClr val="tx1"/>
              </a:solidFill>
            </a:rPr>
            <a:t>Haz clic en el enlace para responder a la solicitud de colaboración</a:t>
          </a:r>
          <a:endParaRPr lang="en-US" sz="1300" kern="1200" noProof="0" dirty="0"/>
        </a:p>
      </dsp:txBody>
      <dsp:txXfrm>
        <a:off x="221509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8695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Actualiza tu confirmación en la interfaz de usuario según las instrucciones proporcionadas.</a:t>
          </a:r>
          <a:endParaRPr lang="en-US" sz="1300" kern="1200" dirty="0"/>
        </a:p>
      </dsp:txBody>
      <dsp:txXfrm>
        <a:off x="3086959" y="2111170"/>
        <a:ext cx="2438681" cy="720000"/>
      </dsp:txXfrm>
    </dsp:sp>
    <dsp:sp modelId="{F2F1415B-EF5E-4B4D-BC3C-E95067C794AD}">
      <dsp:nvSpPr>
        <dsp:cNvPr id="0" name=""/>
        <dsp:cNvSpPr/>
      </dsp:nvSpPr>
      <dsp:spPr>
        <a:xfrm>
          <a:off x="662304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076075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Guarda tus actualizaciones y se sincronizará casi de inmediato con nuestro sistema ERP (SAP)</a:t>
          </a:r>
          <a:endParaRPr lang="en-US" sz="1300" kern="1200" dirty="0"/>
        </a:p>
      </dsp:txBody>
      <dsp:txXfrm>
        <a:off x="6076075" y="2120408"/>
        <a:ext cx="2438681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D64D6-284E-4ACA-8013-301FA58B52C7}">
      <dsp:nvSpPr>
        <dsp:cNvPr id="0" name=""/>
        <dsp:cNvSpPr/>
      </dsp:nvSpPr>
      <dsp:spPr>
        <a:xfrm>
          <a:off x="0" y="3319458"/>
          <a:ext cx="4371617" cy="5445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/>
            <a:t>El asunto del correo electrónico siempre </a:t>
          </a:r>
          <a:r>
            <a:rPr lang="es-ES" sz="1200" b="1" kern="1200" noProof="0" dirty="0"/>
            <a:t>incluye el número de referencia (2)</a:t>
          </a:r>
          <a:r>
            <a:rPr lang="es-ES" sz="1200" kern="1200" noProof="0" dirty="0"/>
            <a:t>, ¡asegúrate de no eliminar este número de la respuesta de tu correo electrónico!</a:t>
          </a:r>
          <a:endParaRPr lang="en-US" sz="1200" kern="1200" noProof="0" dirty="0"/>
        </a:p>
      </dsp:txBody>
      <dsp:txXfrm>
        <a:off x="0" y="3319458"/>
        <a:ext cx="4371617" cy="544584"/>
      </dsp:txXfrm>
    </dsp:sp>
    <dsp:sp modelId="{FDBEC918-665D-42FA-B554-3959A8EE421A}">
      <dsp:nvSpPr>
        <dsp:cNvPr id="0" name=""/>
        <dsp:cNvSpPr/>
      </dsp:nvSpPr>
      <dsp:spPr>
        <a:xfrm rot="10800000">
          <a:off x="0" y="2490055"/>
          <a:ext cx="4371617" cy="83757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/>
            <a:t>¡Por favor, asegúrate de no estar bloqueando esta dirección de correo!</a:t>
          </a:r>
          <a:endParaRPr lang="en-US" sz="1200" kern="1200" noProof="0" dirty="0"/>
        </a:p>
      </dsp:txBody>
      <dsp:txXfrm rot="10800000">
        <a:off x="0" y="2490055"/>
        <a:ext cx="4371617" cy="544229"/>
      </dsp:txXfrm>
    </dsp:sp>
    <dsp:sp modelId="{8883A966-98C3-4E62-802C-03747D5B7F8B}">
      <dsp:nvSpPr>
        <dsp:cNvPr id="0" name=""/>
        <dsp:cNvSpPr/>
      </dsp:nvSpPr>
      <dsp:spPr>
        <a:xfrm rot="10800000">
          <a:off x="0" y="1660653"/>
          <a:ext cx="4371617" cy="83757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u="sng" kern="1200" noProof="0" dirty="0"/>
            <a:t>Dirección de correo electrónico del sistema</a:t>
          </a:r>
          <a:r>
            <a:rPr lang="en-US" sz="1200" kern="1200" noProof="0" dirty="0"/>
            <a:t>: </a:t>
          </a:r>
          <a:r>
            <a:rPr lang="en-US" sz="1200" b="1" i="0" kern="120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 noProof="0" dirty="0"/>
            <a:t> (1)</a:t>
          </a:r>
          <a:endParaRPr lang="en-US" sz="1200" kern="1200" noProof="0" dirty="0"/>
        </a:p>
      </dsp:txBody>
      <dsp:txXfrm rot="10800000">
        <a:off x="0" y="1660653"/>
        <a:ext cx="4371617" cy="544229"/>
      </dsp:txXfrm>
    </dsp:sp>
    <dsp:sp modelId="{D2A77E2B-4074-4508-9351-4D417741ABE2}">
      <dsp:nvSpPr>
        <dsp:cNvPr id="0" name=""/>
        <dsp:cNvSpPr/>
      </dsp:nvSpPr>
      <dsp:spPr>
        <a:xfrm rot="10800000">
          <a:off x="0" y="831250"/>
          <a:ext cx="4371617" cy="83757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/>
            <a:t>Solo una dirección de correo electrónico por proveedor</a:t>
          </a:r>
          <a:endParaRPr lang="en-US" sz="1200" kern="1200" noProof="0" dirty="0"/>
        </a:p>
      </dsp:txBody>
      <dsp:txXfrm rot="10800000">
        <a:off x="0" y="831250"/>
        <a:ext cx="4371617" cy="544229"/>
      </dsp:txXfrm>
    </dsp:sp>
    <dsp:sp modelId="{5A8FCC2C-7BA2-4BB2-B913-7246A1ACB974}">
      <dsp:nvSpPr>
        <dsp:cNvPr id="0" name=""/>
        <dsp:cNvSpPr/>
      </dsp:nvSpPr>
      <dsp:spPr>
        <a:xfrm rot="10800000">
          <a:off x="0" y="0"/>
          <a:ext cx="4371617" cy="83757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u="none" kern="1200" noProof="0" dirty="0" err="1"/>
            <a:t>i</a:t>
          </a:r>
          <a:r>
            <a:rPr lang="es-ES" sz="1200" b="1" u="sng" kern="1200" noProof="0" dirty="0" err="1"/>
            <a:t>El</a:t>
          </a:r>
          <a:r>
            <a:rPr lang="es-ES" sz="1200" b="1" u="sng" kern="1200" noProof="0" dirty="0"/>
            <a:t> proveedor recibe notificaciones por correo electrónico CON una tabla HTML</a:t>
          </a:r>
          <a:r>
            <a:rPr lang="es-ES" sz="1200" b="1" u="none" kern="1200" noProof="0" dirty="0"/>
            <a:t> </a:t>
          </a:r>
          <a:r>
            <a:rPr lang="es-ES" sz="1200" b="0" u="none" kern="1200" noProof="0" dirty="0"/>
            <a:t>incrustada en el cuerpo del correo</a:t>
          </a:r>
          <a:endParaRPr lang="en-US" sz="1200" b="0" kern="1200" noProof="0" dirty="0"/>
        </a:p>
      </dsp:txBody>
      <dsp:txXfrm rot="10800000">
        <a:off x="0" y="0"/>
        <a:ext cx="4371617" cy="5442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50091" y="610367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179454" y="2053651"/>
          <a:ext cx="2438681" cy="860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tx1"/>
              </a:solidFill>
            </a:rPr>
            <a:t>Abre el correo electrónico y haz clic en </a:t>
          </a:r>
          <a:r>
            <a:rPr lang="es-ES" sz="1100" b="1" kern="1200" dirty="0">
              <a:solidFill>
                <a:schemeClr val="tx1"/>
              </a:solidFill>
            </a:rPr>
            <a:t>Responder</a:t>
          </a:r>
          <a:r>
            <a:rPr lang="es-ES" sz="1100" kern="1200" dirty="0">
              <a:solidFill>
                <a:schemeClr val="tx1"/>
              </a:solidFill>
            </a:rPr>
            <a:t> para responder a la solicitud de colaboración</a:t>
          </a:r>
          <a:endParaRPr lang="en-US" sz="1100" kern="1200" noProof="0" dirty="0"/>
        </a:p>
      </dsp:txBody>
      <dsp:txXfrm>
        <a:off x="179454" y="2053651"/>
        <a:ext cx="2438681" cy="860034"/>
      </dsp:txXfrm>
    </dsp:sp>
    <dsp:sp modelId="{E4E921D8-AF9D-4D11-9333-2740D8659FD6}">
      <dsp:nvSpPr>
        <dsp:cNvPr id="0" name=""/>
        <dsp:cNvSpPr/>
      </dsp:nvSpPr>
      <dsp:spPr>
        <a:xfrm>
          <a:off x="3757597" y="610367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44904" y="2053651"/>
          <a:ext cx="2522791" cy="860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tx1"/>
              </a:solidFill>
            </a:rPr>
            <a:t>Después de hacer clic, podrás editar la tabla. </a:t>
          </a:r>
          <a:r>
            <a:rPr lang="es-ES" sz="1100" u="sng" kern="1200" dirty="0">
              <a:solidFill>
                <a:schemeClr val="tx1"/>
              </a:solidFill>
            </a:rPr>
            <a:t>Responde al correo electrónico completando la tabla HTML en el cuerpo del correo electrónico</a:t>
          </a:r>
          <a:r>
            <a:rPr lang="es-ES" sz="1100" kern="1200" dirty="0">
              <a:solidFill>
                <a:schemeClr val="tx1"/>
              </a:solidFill>
            </a:rPr>
            <a:t>. Sigue las instrucciones del correo electrónico</a:t>
          </a:r>
          <a:endParaRPr lang="en-US" sz="1100" kern="1200" noProof="0" dirty="0"/>
        </a:p>
      </dsp:txBody>
      <dsp:txXfrm>
        <a:off x="3044904" y="2053651"/>
        <a:ext cx="2522791" cy="860034"/>
      </dsp:txXfrm>
    </dsp:sp>
    <dsp:sp modelId="{F2F1415B-EF5E-4B4D-BC3C-E95067C794AD}">
      <dsp:nvSpPr>
        <dsp:cNvPr id="0" name=""/>
        <dsp:cNvSpPr/>
      </dsp:nvSpPr>
      <dsp:spPr>
        <a:xfrm>
          <a:off x="6665102" y="559190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118130" y="1911156"/>
          <a:ext cx="2438681" cy="1064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Después de las actualizaciones, haz clic en </a:t>
          </a:r>
          <a:r>
            <a:rPr lang="es-ES" sz="1100" b="1" kern="1200" dirty="0"/>
            <a:t>Enviar</a:t>
          </a:r>
          <a:r>
            <a:rPr lang="es-ES" sz="1100" kern="1200" dirty="0"/>
            <a:t> para liberar la confirmación de la orden de compra a Jabil.
</a:t>
          </a:r>
          <a:r>
            <a:rPr lang="es-ES" sz="1100" b="1" kern="1200" dirty="0"/>
            <a:t>¡No cambies de título del correo!</a:t>
          </a:r>
          <a:endParaRPr lang="en-US" sz="1100" b="1" kern="1200" dirty="0"/>
        </a:p>
      </dsp:txBody>
      <dsp:txXfrm>
        <a:off x="6118130" y="1911156"/>
        <a:ext cx="2438681" cy="1064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9887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1" r:id="rId4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0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50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75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4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image" Target="../media/image50.emf"/><Relationship Id="rId4" Type="http://schemas.openxmlformats.org/officeDocument/2006/relationships/image" Target="../media/image76.png"/><Relationship Id="rId9" Type="http://schemas.microsoft.com/office/2007/relationships/diagramDrawing" Target="../diagrams/drawing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50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bil.com/about-us/supplier/supplier-collaboration.html" TargetMode="External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5.svg"/><Relationship Id="rId11" Type="http://schemas.openxmlformats.org/officeDocument/2006/relationships/image" Target="../media/image50.emf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50.emf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10504668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randview"/>
              </a:rPr>
              <a:t>e2open Proveedores email-based / </a:t>
            </a:r>
            <a:r>
              <a:rPr lang="en-US">
                <a:latin typeface="Grandview"/>
              </a:rPr>
              <a:t>Descripción General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RESPUESTA DEL PROVEEDOR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</a:t>
            </a:r>
            <a:r>
              <a:rPr lang="en-US" dirty="0"/>
              <a:t>ARCHIVO ADJUNTO DE EXCEL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01007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dirty="0"/>
              <a:t>Recibirás una notificación por correo electrónico con un archivo adjunto de Excel.</a:t>
            </a:r>
            <a:endParaRPr lang="en-US" sz="1800" u="sng" kern="1200" dirty="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dirty="0"/>
              <a:t>Solo se permite una dirección de correo electrónico por código de proveedor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b="1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La opción de notificación</a:t>
            </a:r>
            <a:r>
              <a:rPr lang="es-ES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s-ES" b="1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depende de la configuración del proveedor en e2open - y debe acordarse antes de incorporar un proveedor en e2open.</a:t>
            </a:r>
            <a:r>
              <a:rPr lang="en-US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4" y="3333948"/>
          <a:ext cx="9288179" cy="3344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996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s-ES" dirty="0"/>
              <a:t>Recibirás un </a:t>
            </a:r>
            <a:r>
              <a:rPr lang="es-ES" u="sng" dirty="0"/>
              <a:t>correo electrónico con el archivo adjunto de Excel</a:t>
            </a:r>
            <a:r>
              <a:rPr lang="en-US" u="sng" dirty="0"/>
              <a:t>: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102984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91B1B96-D1F1-1020-0EB6-F821ED7F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036" y="3888437"/>
            <a:ext cx="1489364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20F460-65E2-63A1-B68F-8240A1C96ED1}"/>
              </a:ext>
            </a:extLst>
          </p:cNvPr>
          <p:cNvCxnSpPr/>
          <p:nvPr/>
        </p:nvCxnSpPr>
        <p:spPr>
          <a:xfrm>
            <a:off x="4589330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B3D5D91-1F4F-308E-2644-C6DAED9D4101}"/>
              </a:ext>
            </a:extLst>
          </p:cNvPr>
          <p:cNvCxnSpPr/>
          <p:nvPr/>
        </p:nvCxnSpPr>
        <p:spPr>
          <a:xfrm>
            <a:off x="6839370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259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RESPUESTA DEL PROVEEDOR</a:t>
            </a:r>
            <a:r>
              <a:rPr lang="es-MX" dirty="0"/>
              <a:t> </a:t>
            </a:r>
            <a:r>
              <a:rPr lang="en-US" dirty="0"/>
              <a:t>|</a:t>
            </a:r>
            <a:r>
              <a:rPr lang="hu-HU" dirty="0"/>
              <a:t> ARCHIVO ADJUNTO DE EXCEL</a:t>
            </a:r>
            <a:r>
              <a:rPr lang="es-MX" dirty="0"/>
              <a:t> </a:t>
            </a:r>
            <a:r>
              <a:rPr lang="en-US" dirty="0"/>
              <a:t>| </a:t>
            </a:r>
            <a:r>
              <a:rPr lang="hu-HU" dirty="0"/>
              <a:t>OPCIONES DE RESPUESTA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603279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i="0" u="none" strike="noStrike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Órdenes de compra discretas</a:t>
            </a:r>
            <a:r>
              <a:rPr lang="en-US" sz="1800" b="0" i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0"/>
            <a:ext cx="3603279" cy="5204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 b="1" i="0" u="none" strike="noStrike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Solicitud de cancelación de PO</a:t>
            </a:r>
            <a:r>
              <a:rPr lang="es-ES" sz="1800" b="0" i="0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603279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Forecast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REJECTED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2" y="4441489"/>
            <a:ext cx="75246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8957767-9D78-F439-017E-7E82DDD81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557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El Proveedor recibirá una notificación de enlace WEB simplificado sobre: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Nuevas Órdenes de Compra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+mj-lt"/>
              </a:rPr>
              <a:t>después de que Jabil coloque una nueva PO, dos veces al día/sin repetir las alertas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Resumen de órdenes de compra abiertas 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+mj-lt"/>
              </a:rPr>
              <a:t>una vez por semana / tras la revisión y liberación del comprador de Jabil incluyendo también las solicitudes de reprogramación y cancelación de órdenes de compra</a:t>
            </a:r>
            <a:endParaRPr lang="es-MX" sz="1400" b="0" i="0" dirty="0">
              <a:solidFill>
                <a:srgbClr val="494949"/>
              </a:solidFill>
              <a:effectLst/>
              <a:latin typeface="+mj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MX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Forecas</a:t>
            </a:r>
            <a:r>
              <a:rPr lang="es-MX" sz="1400" b="1" dirty="0">
                <a:solidFill>
                  <a:srgbClr val="494949"/>
                </a:solidFill>
                <a:latin typeface="+mj-lt"/>
              </a:rPr>
              <a:t>t Nuevo o con cambios </a:t>
            </a:r>
          </a:p>
          <a:p>
            <a:pPr lvl="0">
              <a:defRPr/>
            </a:pPr>
            <a:r>
              <a:rPr lang="es-MX" sz="1400" i="1" dirty="0">
                <a:latin typeface="+mj-lt"/>
              </a:rPr>
              <a:t>una vez por semana / después de la revisión y liberación del comprador de Jabil</a:t>
            </a:r>
          </a:p>
          <a:p>
            <a:pPr lvl="0">
              <a:defRPr/>
            </a:pPr>
            <a:endParaRPr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algn="l" rtl="0" fontAlgn="base"/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El Proveedor podrá enviar una confirmación para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Fecha y cantidad de entrega de órdenes de compra nuevas y abiertas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Solicitud de reprogramación y cancelación de órdenes de compra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MX" sz="1400" dirty="0">
                <a:solidFill>
                  <a:srgbClr val="494949"/>
                </a:solidFill>
                <a:latin typeface="+mj-lt"/>
                <a:cs typeface="Arial"/>
              </a:rPr>
              <a:t>Forecast</a:t>
            </a: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s-MX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400" u="sng" dirty="0">
                <a:solidFill>
                  <a:srgbClr val="494949"/>
                </a:solidFill>
                <a:latin typeface="+mj-lt"/>
              </a:rPr>
              <a:t>d</a:t>
            </a:r>
            <a:r>
              <a:rPr kumimoji="0" lang="es-MX" sz="1400" b="0" i="0" u="sng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esde</a:t>
            </a:r>
            <a:r>
              <a:rPr kumimoji="0" lang="es-MX" sz="14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es-MX" sz="1400" u="sng" dirty="0">
                <a:solidFill>
                  <a:srgbClr val="494949"/>
                </a:solidFill>
                <a:latin typeface="+mj-lt"/>
              </a:rPr>
              <a:t>la WEB usando el enlace incluido en le correo electrónico</a:t>
            </a:r>
            <a:endParaRPr kumimoji="0" lang="es-MX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¡Después de 72 horas, el token de un solo uso caducará!</a:t>
            </a:r>
            <a:r>
              <a:rPr lang="es-E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s-MX" sz="3200" dirty="0">
                <a:solidFill>
                  <a:schemeClr val="accent1"/>
                </a:solidFill>
                <a:latin typeface="Grandview"/>
              </a:rPr>
              <a:t>NOTIFICACION CON ENLACE WEB SIMPLIFICADO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E55D6-5481-D1E7-51C7-1BF78CC74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9205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469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938360-FABB-2E05-7EC5-52A6AE423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78" y="1450109"/>
            <a:ext cx="7362825" cy="441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1E889C-241D-C149-7C96-A13B56A85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200"/>
            <a:ext cx="11010900" cy="986828"/>
          </a:xfrm>
        </p:spPr>
        <p:txBody>
          <a:bodyPr>
            <a:normAutofit fontScale="90000"/>
          </a:bodyPr>
          <a:lstStyle/>
          <a:p>
            <a:r>
              <a:rPr lang="es-MX" sz="3200" kern="1200" dirty="0">
                <a:latin typeface="+mj-lt"/>
              </a:rPr>
              <a:t>ALERTAS </a:t>
            </a:r>
            <a:r>
              <a:rPr lang="es-MX" dirty="0">
                <a:latin typeface="+mj-lt"/>
              </a:rPr>
              <a:t>A</a:t>
            </a:r>
            <a:r>
              <a:rPr lang="es-MX" sz="3200" kern="1200" dirty="0">
                <a:latin typeface="+mj-lt"/>
              </a:rPr>
              <a:t> PROVEEDOR </a:t>
            </a:r>
            <a:r>
              <a:rPr lang="es-MX" sz="3200" kern="1200" dirty="0">
                <a:solidFill>
                  <a:srgbClr val="002060"/>
                </a:solidFill>
                <a:latin typeface="+mj-lt"/>
              </a:rPr>
              <a:t>|</a:t>
            </a:r>
            <a:r>
              <a:rPr lang="es-MX" sz="3200" kern="1200" dirty="0">
                <a:latin typeface="+mj-lt"/>
              </a:rPr>
              <a:t> </a:t>
            </a:r>
            <a:r>
              <a:rPr lang="es-MX" dirty="0">
                <a:latin typeface="+mj-lt"/>
              </a:rPr>
              <a:t>NOTIFICACION CON ENLACE WEB </a:t>
            </a:r>
            <a:r>
              <a:rPr lang="es-MX" sz="3200" kern="1200" dirty="0">
                <a:solidFill>
                  <a:srgbClr val="002060"/>
                </a:solidFill>
                <a:latin typeface="+mj-lt"/>
              </a:rPr>
              <a:t>|</a:t>
            </a:r>
            <a:r>
              <a:rPr lang="es-MX" dirty="0">
                <a:latin typeface="Grandview"/>
              </a:rPr>
              <a:t> PASOS &amp; TIPS</a:t>
            </a:r>
          </a:p>
        </p:txBody>
      </p:sp>
      <p:graphicFrame>
        <p:nvGraphicFramePr>
          <p:cNvPr id="3" name="TextBox 4">
            <a:extLst>
              <a:ext uri="{FF2B5EF4-FFF2-40B4-BE49-F238E27FC236}">
                <a16:creationId xmlns:a16="http://schemas.microsoft.com/office/drawing/2014/main" id="{90EBBB2B-F175-7446-5B07-62D299046DA7}"/>
              </a:ext>
            </a:extLst>
          </p:cNvPr>
          <p:cNvGraphicFramePr/>
          <p:nvPr/>
        </p:nvGraphicFramePr>
        <p:xfrm>
          <a:off x="182022" y="1699492"/>
          <a:ext cx="4851796" cy="3945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33603BE-9777-F5C1-9A37-244F34683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973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latin typeface="Grandview"/>
              </a:rPr>
              <a:t>RESPUESTA DEL PROVEEDOR</a:t>
            </a:r>
            <a:r>
              <a:rPr lang="es-MX" sz="320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es-MX" dirty="0">
                <a:latin typeface="Grandview"/>
              </a:rPr>
              <a:t> RESPUESTA DE ENLACE WEB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022228"/>
            <a:ext cx="8416929" cy="226533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MX" sz="1600" u="none" kern="1200" dirty="0">
                <a:latin typeface="+mj-lt"/>
              </a:rPr>
              <a:t>Recibirás una notificación por correo electrónico con acceso al enlace que te llevará al Portal Web</a:t>
            </a:r>
            <a:endParaRPr lang="es-MX" sz="1600" kern="1200" dirty="0"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Solo se permite una dirección de correo electrónico por código de proveedor</a:t>
            </a:r>
            <a:endParaRPr lang="es-MX" sz="1600" strike="noStrike" dirty="0"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sng" dirty="0">
                <a:solidFill>
                  <a:srgbClr val="494949"/>
                </a:solidFill>
                <a:effectLst/>
                <a:latin typeface="+mj-lt"/>
              </a:rPr>
              <a:t>La opción de notificación</a:t>
            </a: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 </a:t>
            </a:r>
            <a:r>
              <a:rPr lang="es-ES" sz="1600" b="1" i="1" u="none" strike="noStrike" dirty="0">
                <a:solidFill>
                  <a:srgbClr val="494949"/>
                </a:solidFill>
                <a:effectLst/>
                <a:latin typeface="+mj-lt"/>
              </a:rPr>
              <a:t>depende de la configuración del proveedor en e2open - y debe acordarse antes de incorporar un proveedor en e2open.</a:t>
            </a:r>
            <a:r>
              <a:rPr lang="en-US" sz="16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¡El enlace del correo electrónico es válido durante 72 horas!</a:t>
            </a:r>
            <a:endParaRPr lang="es-MX" sz="1600" kern="1200" dirty="0">
              <a:latin typeface="+mj-lt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dirty="0" err="1"/>
              <a:t>Recibirán</a:t>
            </a:r>
            <a:r>
              <a:rPr lang="en-US" dirty="0"/>
              <a:t> un </a:t>
            </a:r>
            <a:r>
              <a:rPr lang="en-US" dirty="0" err="1"/>
              <a:t>correo</a:t>
            </a:r>
            <a:r>
              <a:rPr lang="en-US" dirty="0"/>
              <a:t> </a:t>
            </a:r>
            <a:r>
              <a:rPr lang="en-US" dirty="0" err="1"/>
              <a:t>electrónico</a:t>
            </a:r>
            <a:r>
              <a:rPr lang="en-US" dirty="0"/>
              <a:t> con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u="sng" dirty="0"/>
              <a:t>enlace WEB: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727620" y="5755062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609366" y="5745826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A3B5E7AE-41C9-B9AA-6E94-B1E7D8A2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845" y="3793878"/>
            <a:ext cx="1827232" cy="182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667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/>
              </a:rPr>
              <a:t>RESPUESTA DEL PROVEEDOR</a:t>
            </a:r>
            <a:r>
              <a:rPr lang="es-MX" dirty="0">
                <a:latin typeface="Grandview"/>
              </a:rPr>
              <a:t> </a:t>
            </a:r>
            <a:r>
              <a:rPr lang="en-US" dirty="0">
                <a:latin typeface="Grandview"/>
              </a:rPr>
              <a:t>|</a:t>
            </a:r>
            <a:r>
              <a:rPr lang="hu-HU" dirty="0">
                <a:latin typeface="Grandview"/>
              </a:rPr>
              <a:t> ENLACE WEB</a:t>
            </a:r>
            <a:r>
              <a:rPr lang="es-MX" dirty="0">
                <a:latin typeface="Grandview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hu-HU" dirty="0">
                <a:latin typeface="Grandview"/>
              </a:rPr>
              <a:t>OPCIONES DE RESPUESTA</a:t>
            </a:r>
            <a:endParaRPr lang="en-US" dirty="0">
              <a:latin typeface="Grandview"/>
            </a:endParaRP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686174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0" u="none" strike="noStrike" dirty="0" err="1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Órdenes</a:t>
            </a:r>
            <a:r>
              <a:rPr lang="en-US" b="1" i="0" u="none" strike="noStrike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 de </a:t>
            </a:r>
            <a:r>
              <a:rPr lang="en-US" b="1" i="0" u="none" strike="noStrike" dirty="0" err="1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compra</a:t>
            </a:r>
            <a:r>
              <a:rPr lang="en-US" b="1" i="0" u="none" strike="noStrike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b="1" i="0" u="none" strike="noStrike" dirty="0" err="1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discretas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686175" cy="6474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 b="1" i="0" u="none" strike="noStrike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Solicitud de cancelación de PO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686174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Forecast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REJECTED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1" y="4397142"/>
            <a:ext cx="64119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9897CD2-A9EE-E50F-E5C6-53106DDCD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547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461065" y="316871"/>
            <a:ext cx="4699410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lvl="0">
              <a:defRPr/>
            </a:pPr>
            <a:r>
              <a:rPr lang="es-ES" sz="1400" b="1" dirty="0">
                <a:solidFill>
                  <a:srgbClr val="494949"/>
                </a:solidFill>
                <a:latin typeface="+mj-lt"/>
              </a:rPr>
              <a:t>El proveedor recibirá una notificación por correo electrónico del sistema con una tabla HTML incrustada sobre:</a:t>
            </a:r>
          </a:p>
          <a:p>
            <a:pPr lvl="0"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Nuevas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Órdenes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Compra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>
              <a:defRPr/>
            </a:pPr>
            <a:r>
              <a:rPr lang="es-ES" sz="1400" i="1" dirty="0">
                <a:latin typeface="+mj-lt"/>
              </a:rPr>
              <a:t>después de que Jabil coloque una nueva PO, dos veces al día/sin repetir las alertas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es-ES" sz="1400" b="1" dirty="0">
                <a:solidFill>
                  <a:srgbClr val="494949"/>
                </a:solidFill>
                <a:latin typeface="+mj-lt"/>
              </a:rPr>
              <a:t>Resumen de órdenes de compra abiertas </a:t>
            </a:r>
          </a:p>
          <a:p>
            <a:pPr>
              <a:defRPr/>
            </a:pPr>
            <a:r>
              <a:rPr lang="es-ES" sz="1400" i="1" dirty="0">
                <a:latin typeface="+mj-lt"/>
              </a:rPr>
              <a:t>una vez por semana / tras la revisión y liberación del comprador de Jabil incluyendo también las solicitudes de reprogramación y cancelación de órdenes de compra</a:t>
            </a:r>
            <a:endParaRPr lang="en-US" sz="1600" dirty="0">
              <a:latin typeface="+mj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1400" i="1" dirty="0">
              <a:solidFill>
                <a:srgbClr val="494949"/>
              </a:solidFill>
              <a:latin typeface="+mj-lt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El Proveedor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podrá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enviar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una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confirmación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 para</a:t>
            </a:r>
            <a:endParaRPr lang="hu-HU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ES" sz="1400" dirty="0">
                <a:solidFill>
                  <a:srgbClr val="494949"/>
                </a:solidFill>
                <a:latin typeface="+mj-lt"/>
                <a:cs typeface="Arial"/>
              </a:rPr>
              <a:t>Fecha y cantidad de entrega de órdenes de compra nuevas y abiertas</a:t>
            </a: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ES" sz="1400" dirty="0">
                <a:solidFill>
                  <a:srgbClr val="494949"/>
                </a:solidFill>
                <a:latin typeface="+mj-lt"/>
                <a:cs typeface="Arial"/>
              </a:rPr>
              <a:t>Solicitud de reprogramación y cancelación de órdenes de compra</a:t>
            </a:r>
            <a:endParaRPr lang="en-US" sz="1400" dirty="0">
              <a:solidFill>
                <a:srgbClr val="494949"/>
              </a:solidFill>
              <a:latin typeface="+mj-lt"/>
              <a:cs typeface="Arial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endParaRPr lang="en-US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lvl="0">
              <a:defRPr/>
            </a:pPr>
            <a:r>
              <a:rPr lang="es-ES" sz="1400" u="sng" dirty="0">
                <a:solidFill>
                  <a:srgbClr val="494949"/>
                </a:solidFill>
                <a:latin typeface="+mj-lt"/>
              </a:rPr>
              <a:t>con respuesta al correo electrónico completando la tabla HTML en el cuerpo del correo electrónico</a:t>
            </a:r>
          </a:p>
          <a:p>
            <a:pPr lvl="0"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lvl="0" algn="ctr">
              <a:defRPr/>
            </a:pPr>
            <a:r>
              <a:rPr lang="es-ES" sz="1400" b="1" dirty="0">
                <a:solidFill>
                  <a:srgbClr val="494949"/>
                </a:solidFill>
                <a:latin typeface="+mj-lt"/>
              </a:rPr>
              <a:t>¡Después de 72 horas, el token de un solo uso caducará!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s-ES" sz="2800" dirty="0">
                <a:solidFill>
                  <a:schemeClr val="accent1"/>
                </a:solidFill>
                <a:latin typeface="Grandview" panose="020B0502040204020203" pitchFamily="34" charset="0"/>
              </a:rPr>
              <a:t>NOTIFICACIÓN POR CORREO ELECTRÓNICO/MENSAJE DE TEXTO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AB341B-3150-1E70-6A2C-AFDF85688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411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03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C0D2F32-E9DC-B3CE-A235-34E5333A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3834"/>
            <a:ext cx="7934519" cy="3820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E9FB62-6280-8621-B115-4C3562892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58" y="1455935"/>
            <a:ext cx="1914525" cy="228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49BE092-B9F6-52AF-CD8F-CDCBD1BA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ALERTAS A PROVEEDORES | NOTIFICACIÓN POR MENSAJE DE TEXTO POR CORREO ELECTRÓNICO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6829AC-4103-D414-3899-E1FDC596A704}"/>
              </a:ext>
            </a:extLst>
          </p:cNvPr>
          <p:cNvGrpSpPr/>
          <p:nvPr/>
        </p:nvGrpSpPr>
        <p:grpSpPr>
          <a:xfrm>
            <a:off x="182953" y="1190197"/>
            <a:ext cx="6244295" cy="466954"/>
            <a:chOff x="5246255" y="1638028"/>
            <a:chExt cx="6276074" cy="4208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11A9E62-4E23-7165-FA9B-202A03AA4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6255" y="1656230"/>
              <a:ext cx="6019800" cy="266700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4C1F587-66B5-52DC-C9D8-D5C35C673BBE}"/>
                </a:ext>
              </a:extLst>
            </p:cNvPr>
            <p:cNvSpPr/>
            <p:nvPr/>
          </p:nvSpPr>
          <p:spPr>
            <a:xfrm>
              <a:off x="8180565" y="1672033"/>
              <a:ext cx="3085490" cy="25089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F775D734-030E-C9B9-B71C-1C0CCE01E5B8}"/>
                </a:ext>
              </a:extLst>
            </p:cNvPr>
            <p:cNvSpPr/>
            <p:nvPr/>
          </p:nvSpPr>
          <p:spPr>
            <a:xfrm>
              <a:off x="7342300" y="186289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45C2AF8B-21AC-0494-1245-49E904C9388E}"/>
                </a:ext>
              </a:extLst>
            </p:cNvPr>
            <p:cNvSpPr/>
            <p:nvPr/>
          </p:nvSpPr>
          <p:spPr>
            <a:xfrm>
              <a:off x="11311001" y="163802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110B6B7-0981-0B03-4E27-7A7298855A60}"/>
                </a:ext>
              </a:extLst>
            </p:cNvPr>
            <p:cNvSpPr/>
            <p:nvPr/>
          </p:nvSpPr>
          <p:spPr>
            <a:xfrm>
              <a:off x="5384457" y="1881100"/>
              <a:ext cx="1853217" cy="17780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3E9381E2-8C21-0CBF-448F-302718861E00}"/>
              </a:ext>
            </a:extLst>
          </p:cNvPr>
          <p:cNvGraphicFramePr/>
          <p:nvPr/>
        </p:nvGraphicFramePr>
        <p:xfrm>
          <a:off x="7604025" y="1569248"/>
          <a:ext cx="4371617" cy="3865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006C5CB2-8E68-E8A4-7D9F-E416681442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27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+mj-lt"/>
              </a:rPr>
              <a:t>ALERTAS A PROVEEDORES | NOTIFICACIÓN POR MENSAJE DE TEXTO POR CORREO ELECTRÓNICO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19990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" sz="1600" b="1" dirty="0">
                <a:solidFill>
                  <a:schemeClr val="tx1"/>
                </a:solidFill>
                <a:latin typeface="+mj-lt"/>
              </a:rPr>
              <a:t>Recibirá notificaciones por correo electrónico con una tabla HTML incrustada
Solo se permite una dirección de correo electrónico por código de proveedor</a:t>
            </a:r>
            <a:endParaRPr lang="en-US" sz="1600" kern="1200" dirty="0">
              <a:solidFill>
                <a:schemeClr val="tx1"/>
              </a:solidFill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u="sng" dirty="0">
                <a:effectLst/>
                <a:latin typeface="+mj-lt"/>
              </a:rPr>
              <a:t>La opción de notificación</a:t>
            </a:r>
            <a:r>
              <a:rPr lang="es-ES" sz="1600" dirty="0">
                <a:effectLst/>
                <a:latin typeface="+mj-lt"/>
              </a:rPr>
              <a:t> </a:t>
            </a:r>
            <a:r>
              <a:rPr lang="es-ES" sz="1600" i="1" dirty="0">
                <a:effectLst/>
                <a:latin typeface="+mj-lt"/>
              </a:rPr>
              <a:t>depende de la configuración del proveedor en e2open - y debe acordarse antes de incorporar un proveedor en e2open.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endParaRPr lang="es-ES" sz="1600" i="1" dirty="0">
              <a:effectLst/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dirty="0">
                <a:solidFill>
                  <a:schemeClr val="tx1"/>
                </a:solidFill>
                <a:latin typeface="+mj-lt"/>
              </a:rPr>
              <a:t>¡El enlace del correo electrónico es válido durante 72 horas!</a:t>
            </a:r>
            <a:endParaRPr lang="en-US" sz="1600" kern="1200" dirty="0">
              <a:latin typeface="+mj-lt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548578"/>
            <a:ext cx="610061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dirty="0"/>
              <a:t>Recibirás un </a:t>
            </a:r>
            <a:r>
              <a:rPr lang="es-ES" u="sng" dirty="0"/>
              <a:t>correo electrónico con tabla incrustada:</a:t>
            </a:r>
            <a:endParaRPr lang="en-US" u="sng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840075" y="601287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7" name="Picture 44">
            <a:extLst>
              <a:ext uri="{FF2B5EF4-FFF2-40B4-BE49-F238E27FC236}">
                <a16:creationId xmlns:a16="http://schemas.microsoft.com/office/drawing/2014/main" id="{CC8EA93F-6279-7323-8FA6-948024EE2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833" y="4020827"/>
            <a:ext cx="1431256" cy="144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687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73" y="76495"/>
            <a:ext cx="11010900" cy="986828"/>
          </a:xfrm>
        </p:spPr>
        <p:txBody>
          <a:bodyPr>
            <a:normAutofit fontScale="90000"/>
          </a:bodyPr>
          <a:lstStyle/>
          <a:p>
            <a:r>
              <a:rPr lang="es-ES"/>
              <a:t>RESPUESTA DEL PROVEEDOR | TEXTO DE CORREO ELECTRÓNICO | OPCIONES DE RESPUESTA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2519431"/>
            <a:ext cx="3879542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/>
              <a:t>Órdenes de compra discretas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4118142"/>
            <a:ext cx="3879542" cy="52042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/>
              <a:t>Solicitud de cancelación de PO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730456" y="2417295"/>
            <a:ext cx="386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730456" y="3992231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REJECTED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379437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506856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102" name="Picture 6">
            <a:extLst>
              <a:ext uri="{FF2B5EF4-FFF2-40B4-BE49-F238E27FC236}">
                <a16:creationId xmlns:a16="http://schemas.microsoft.com/office/drawing/2014/main" id="{801DFAA3-C0C2-EDC6-7744-B2343C951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646" y="2306145"/>
            <a:ext cx="1204480" cy="12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BD2F5B-B7C9-B461-8889-3B51E946C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39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89CF63-F80C-6B0A-2BA6-5633A0A4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68" y="365125"/>
            <a:ext cx="944033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dirty="0">
                <a:solidFill>
                  <a:schemeClr val="accent1"/>
                </a:solidFill>
                <a:latin typeface="Grandview" panose="020B0502040204020203" pitchFamily="34" charset="0"/>
              </a:rPr>
              <a:t>¿</a:t>
            </a:r>
            <a:r>
              <a:rPr lang="en-US" sz="5400" kern="1200" dirty="0">
                <a:solidFill>
                  <a:schemeClr val="accent1"/>
                </a:solidFill>
                <a:latin typeface="Grandview" panose="020B0502040204020203" pitchFamily="34" charset="0"/>
              </a:rPr>
              <a:t>PORQUÉ e2open?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A54508-E856-F1CA-525B-DD494389F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0706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CD3C6B-C613-D1C9-EE28-C98084C3472A}"/>
              </a:ext>
            </a:extLst>
          </p:cNvPr>
          <p:cNvSpPr txBox="1"/>
          <p:nvPr/>
        </p:nvSpPr>
        <p:spPr>
          <a:xfrm>
            <a:off x="651851" y="1825624"/>
            <a:ext cx="11425472" cy="44616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 panose="020B0502040204020203" pitchFamily="34" charset="0"/>
              </a:rPr>
              <a:t>INTERCAMBIO AUTOMATIZADO DE POs – </a:t>
            </a:r>
            <a:r>
              <a:rPr lang="es-MX" sz="1100" b="1" i="0" u="none" strike="noStrike" noProof="1">
                <a:solidFill>
                  <a:srgbClr val="5D5D5D"/>
                </a:solidFill>
                <a:effectLst/>
                <a:latin typeface="Grandview" panose="020B0502040204020203" pitchFamily="34" charset="0"/>
              </a:rPr>
              <a:t>Reduce el manejo de datos del comprador</a:t>
            </a:r>
            <a:r>
              <a:rPr lang="es-MX" sz="1100" b="1" i="0" noProof="1">
                <a:solidFill>
                  <a:srgbClr val="5D5D5D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s-MX" sz="1100" b="1" noProof="1">
                <a:latin typeface="Grandview" panose="020B0502040204020203" pitchFamily="34" charset="0"/>
              </a:rPr>
              <a:t> 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 panose="020B0502040204020203" pitchFamily="34" charset="0"/>
              </a:rPr>
              <a:t>Comunicación Automatizada del resumen de POs abiertas </a:t>
            </a:r>
            <a:r>
              <a:rPr lang="es-MX" sz="1100" noProof="1">
                <a:latin typeface="Grandview" panose="020B0502040204020203" pitchFamily="34" charset="0"/>
              </a:rPr>
              <a:t>al proveedor </a:t>
            </a:r>
            <a:r>
              <a:rPr lang="es-MX" sz="1100" b="1" noProof="1">
                <a:latin typeface="Grandview" panose="020B0502040204020203" pitchFamily="34" charset="0"/>
              </a:rPr>
              <a:t>basada en la revisión del comprador.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 panose="020B0502040204020203" pitchFamily="34" charset="0"/>
              </a:rPr>
              <a:t>Comunicación Automatizada de Forecast </a:t>
            </a:r>
            <a:r>
              <a:rPr lang="es-MX" sz="1100" noProof="1">
                <a:latin typeface="Grandview" panose="020B0502040204020203" pitchFamily="34" charset="0"/>
              </a:rPr>
              <a:t>de  “Planned Orders” y “Schedule Agreements” </a:t>
            </a:r>
            <a:r>
              <a:rPr lang="es-MX" sz="1100" b="1" noProof="1">
                <a:latin typeface="Grandview" panose="020B0502040204020203" pitchFamily="34" charset="0"/>
              </a:rPr>
              <a:t>basada en la revisión del comprador. 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 panose="020B0502040204020203" pitchFamily="34" charset="0"/>
              </a:rPr>
              <a:t>Confirmación automatizada en SAP </a:t>
            </a:r>
            <a:r>
              <a:rPr lang="es-MX" sz="1100" noProof="1">
                <a:latin typeface="Grandview" panose="020B0502040204020203" pitchFamily="34" charset="0"/>
              </a:rPr>
              <a:t>de fecha y cantidad confirmada por el proveedor.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 panose="020B0502040204020203" pitchFamily="34" charset="0"/>
              </a:rPr>
              <a:t>Comunicación automatizada </a:t>
            </a:r>
            <a:r>
              <a:rPr lang="es-MX" sz="1100" noProof="1">
                <a:latin typeface="Grandview" panose="020B0502040204020203" pitchFamily="34" charset="0"/>
              </a:rPr>
              <a:t>de</a:t>
            </a:r>
            <a:r>
              <a:rPr lang="es-MX" sz="1100" b="1" noProof="1">
                <a:latin typeface="Grandview" panose="020B0502040204020203" pitchFamily="34" charset="0"/>
              </a:rPr>
              <a:t> nuevas POs 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 panose="020B0502040204020203" pitchFamily="34" charset="0"/>
              </a:rPr>
              <a:t>Recordatorios automáticos </a:t>
            </a:r>
            <a:r>
              <a:rPr lang="es-MX" sz="1100" noProof="1">
                <a:latin typeface="Grandview" panose="020B0502040204020203" pitchFamily="34" charset="0"/>
              </a:rPr>
              <a:t>para la cancelación de POs</a:t>
            </a:r>
            <a:r>
              <a:rPr lang="es-MX" sz="1100" b="1" noProof="1">
                <a:latin typeface="Grandview" panose="020B0502040204020203" pitchFamily="34" charset="0"/>
              </a:rPr>
              <a:t>
Alertas automáticas de discrepancias de cantidad y/o fecha </a:t>
            </a:r>
            <a:r>
              <a:rPr lang="es-MX" sz="1100" noProof="1">
                <a:latin typeface="Grandview" panose="020B0502040204020203" pitchFamily="34" charset="0"/>
              </a:rPr>
              <a:t>- basadas en la confirmación del proveedor (solo para usuarios del PORTAL)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100" noProof="1">
              <a:latin typeface="Grandview" panose="020B0502040204020203" pitchFamily="34" charset="0"/>
            </a:endParaRPr>
          </a:p>
          <a:p>
            <a:pPr marL="360045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 panose="020B0502040204020203" pitchFamily="34" charset="0"/>
              </a:rPr>
              <a:t>MAS OPCIONES DE CONFIRMACIÓN PARA </a:t>
            </a:r>
            <a:r>
              <a:rPr lang="es-MX" sz="1100" noProof="1">
                <a:solidFill>
                  <a:srgbClr val="5D5D5D"/>
                </a:solidFill>
                <a:latin typeface="Grandview" panose="020B0502040204020203" pitchFamily="34" charset="0"/>
              </a:rPr>
              <a:t>PROVEEDORES – Hace </a:t>
            </a:r>
            <a:r>
              <a:rPr lang="es-MX" sz="1100" b="1" noProof="1">
                <a:solidFill>
                  <a:srgbClr val="5D5D5D"/>
                </a:solidFill>
                <a:latin typeface="Grandview" panose="020B0502040204020203" pitchFamily="34" charset="0"/>
              </a:rPr>
              <a:t>más flexible el proceso de confirmación</a:t>
            </a:r>
            <a:endParaRPr lang="es-MX" sz="1100" b="1" noProof="1">
              <a:latin typeface="Grandview" panose="020B0502040204020203" pitchFamily="34" charset="0"/>
            </a:endParaRP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 panose="020B0502040204020203" pitchFamily="34" charset="0"/>
              </a:rPr>
              <a:t>El proveedor puede confirmar tanto la </a:t>
            </a:r>
            <a:r>
              <a:rPr lang="es-MX" sz="1100" b="1" noProof="1">
                <a:latin typeface="Grandview" panose="020B0502040204020203" pitchFamily="34" charset="0"/>
              </a:rPr>
              <a:t>fecha de embarque </a:t>
            </a:r>
            <a:r>
              <a:rPr lang="es-MX" sz="1100" noProof="1">
                <a:latin typeface="Grandview" panose="020B0502040204020203" pitchFamily="34" charset="0"/>
              </a:rPr>
              <a:t>como la </a:t>
            </a:r>
            <a:r>
              <a:rPr lang="es-MX" sz="1100" b="1" noProof="1">
                <a:latin typeface="Grandview" panose="020B0502040204020203" pitchFamily="34" charset="0"/>
              </a:rPr>
              <a:t>fecha de llegada</a:t>
            </a:r>
            <a:r>
              <a:rPr lang="es-MX" sz="1100" noProof="1">
                <a:latin typeface="Grandview" panose="020B0502040204020203" pitchFamily="34" charset="0"/>
              </a:rPr>
              <a:t>.</a:t>
            </a: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 panose="020B0502040204020203" pitchFamily="34" charset="0"/>
              </a:rPr>
              <a:t>El proveedor puede proporcionar la </a:t>
            </a:r>
            <a:r>
              <a:rPr lang="es-MX" sz="1100" b="1" noProof="1">
                <a:latin typeface="Grandview" panose="020B0502040204020203" pitchFamily="34" charset="0"/>
              </a:rPr>
              <a:t>guía de embarque</a:t>
            </a:r>
            <a:r>
              <a:rPr lang="es-MX" sz="1100" noProof="1">
                <a:latin typeface="Grandview" panose="020B0502040204020203" pitchFamily="34" charset="0"/>
              </a:rPr>
              <a:t>.</a:t>
            </a: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 panose="020B0502040204020203" pitchFamily="34" charset="0"/>
              </a:rPr>
              <a:t>El proveedor también puede proporcionar </a:t>
            </a:r>
            <a:r>
              <a:rPr lang="es-MX" sz="1100" b="1" noProof="1">
                <a:latin typeface="Grandview" panose="020B0502040204020203" pitchFamily="34" charset="0"/>
              </a:rPr>
              <a:t>confirmación de Forecast </a:t>
            </a:r>
            <a:r>
              <a:rPr lang="es-MX" sz="1100" noProof="1">
                <a:latin typeface="Grandview" panose="020B0502040204020203" pitchFamily="34" charset="0"/>
              </a:rPr>
              <a:t>de </a:t>
            </a:r>
            <a:r>
              <a:rPr lang="es-MX" sz="1100" b="1" noProof="1">
                <a:latin typeface="Grandview" panose="020B0502040204020203" pitchFamily="34" charset="0"/>
              </a:rPr>
              <a:t>POs Discretas </a:t>
            </a:r>
            <a:r>
              <a:rPr lang="es-MX" sz="1100" noProof="1">
                <a:latin typeface="Grandview" panose="020B0502040204020203" pitchFamily="34" charset="0"/>
              </a:rPr>
              <a:t>y </a:t>
            </a:r>
            <a:r>
              <a:rPr lang="es-MX" sz="1100" b="1" noProof="1">
                <a:latin typeface="Grandview" panose="020B0502040204020203" pitchFamily="34" charset="0"/>
              </a:rPr>
              <a:t>Schedule Agreements </a:t>
            </a:r>
            <a:r>
              <a:rPr lang="es-MX" sz="1100" noProof="1">
                <a:latin typeface="Grandview" panose="020B0502040204020203" pitchFamily="34" charset="0"/>
              </a:rPr>
              <a:t>y almacenarlos en e2open.</a:t>
            </a:r>
          </a:p>
          <a:p>
            <a:pPr marL="817245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 panose="020B0502040204020203" pitchFamily="34" charset="0"/>
              </a:rPr>
              <a:t>El proveedor puede enviar la fecha de envío y la cantidad contra JIT SA: demanda firme y datos de la tienda e2o
El proveedor puede enviar la </a:t>
            </a:r>
            <a:r>
              <a:rPr lang="es-MX" sz="1100" b="1" noProof="1">
                <a:latin typeface="Grandview" panose="020B0502040204020203" pitchFamily="34" charset="0"/>
              </a:rPr>
              <a:t>fecha de embarque y la cantidad de un JIT SA</a:t>
            </a:r>
            <a:r>
              <a:rPr lang="es-MX" sz="1100" noProof="1">
                <a:latin typeface="Grandview" panose="020B0502040204020203" pitchFamily="34" charset="0"/>
              </a:rPr>
              <a:t> – la demanda en firme se almacena en e2open.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100" noProof="1">
              <a:latin typeface="Grandview" panose="020B0502040204020203" pitchFamily="34" charset="0"/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 panose="020B0502040204020203" pitchFamily="34" charset="0"/>
              </a:rPr>
              <a:t>GESTIÓN DE DATOS – Provee </a:t>
            </a:r>
            <a:r>
              <a:rPr lang="es-MX" sz="1100" b="1" noProof="1">
                <a:latin typeface="Grandview" panose="020B0502040204020203" pitchFamily="34" charset="0"/>
              </a:rPr>
              <a:t>Información oportuna sobre el estado de la entrega </a:t>
            </a:r>
            <a:endParaRPr lang="es-MX" sz="1100" noProof="1">
              <a:latin typeface="Grandview" panose="020B0502040204020203" pitchFamily="34" charset="0"/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 panose="020B0502040204020203" pitchFamily="34" charset="0"/>
              </a:rPr>
              <a:t>Actualización diaria de datos </a:t>
            </a:r>
            <a:r>
              <a:rPr lang="es-MX" sz="1100" noProof="1">
                <a:latin typeface="Grandview" panose="020B0502040204020203" pitchFamily="34" charset="0"/>
              </a:rPr>
              <a:t>de FC para Planned Orders y Schedule Agreements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noProof="1">
                <a:latin typeface="Grandview" panose="020B0502040204020203" pitchFamily="34" charset="0"/>
              </a:rPr>
              <a:t>Vista resumida del </a:t>
            </a:r>
            <a:r>
              <a:rPr lang="es-MX" sz="1100" b="1" noProof="1">
                <a:latin typeface="Grandview" panose="020B0502040204020203" pitchFamily="34" charset="0"/>
              </a:rPr>
              <a:t>listado de problemas por prioridad </a:t>
            </a:r>
            <a:r>
              <a:rPr lang="es-MX" sz="1100" noProof="1">
                <a:latin typeface="Grandview" panose="020B0502040204020203" pitchFamily="34" charset="0"/>
              </a:rPr>
              <a:t>de las órdenes de compra que requieren la acción del comprador.</a:t>
            </a:r>
            <a:r>
              <a:rPr lang="es-MX" sz="1100" b="1" noProof="1">
                <a:latin typeface="Grandview" panose="020B0502040204020203" pitchFamily="34" charset="0"/>
              </a:rPr>
              <a:t>
Base de datos en e2o para proveedores con excepción de Contacto - </a:t>
            </a:r>
            <a:r>
              <a:rPr lang="es-MX" sz="1100" noProof="1">
                <a:latin typeface="Grandview" panose="020B0502040204020203" pitchFamily="34" charset="0"/>
              </a:rPr>
              <a:t>solución centralizada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100" b="1" noProof="1">
                <a:latin typeface="Grandview" panose="020B0502040204020203" pitchFamily="34" charset="0"/>
              </a:rPr>
              <a:t>Historial completo de órdenes de compra </a:t>
            </a:r>
            <a:r>
              <a:rPr lang="es-MX" sz="1100" noProof="1">
                <a:latin typeface="Grandview" panose="020B0502040204020203" pitchFamily="34" charset="0"/>
              </a:rPr>
              <a:t>disponible en e2o.</a:t>
            </a:r>
          </a:p>
          <a:p>
            <a:pPr marL="800100" lvl="1"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100" noProof="1">
              <a:solidFill>
                <a:schemeClr val="tx1"/>
              </a:solidFill>
              <a:latin typeface="Grandview" panose="020B0502040204020203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MX" sz="1500" noProof="1">
                <a:solidFill>
                  <a:schemeClr val="tx1"/>
                </a:solidFill>
                <a:latin typeface="Grandview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Para mayor Información sobre entrenamientos, videos, visita nuestro portal de Proveedores: </a:t>
            </a:r>
          </a:p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MX" sz="1500" b="1" u="sng" noProof="1">
                <a:solidFill>
                  <a:srgbClr val="15BEF0"/>
                </a:solidFill>
                <a:latin typeface="Grandview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https://www.jabil.com/about-us/supplier/supplier-collaboration.html</a:t>
            </a:r>
            <a:endParaRPr lang="es-MX" sz="1500" b="1" u="sng" noProof="1">
              <a:solidFill>
                <a:schemeClr val="accent5"/>
              </a:solidFill>
              <a:latin typeface="Grandview" panose="020B0502040204020203" pitchFamily="34" charset="0"/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100" noProof="1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112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04" y="4680365"/>
            <a:ext cx="10515600" cy="677448"/>
          </a:xfrm>
        </p:spPr>
        <p:txBody>
          <a:bodyPr>
            <a:normAutofit fontScale="90000"/>
          </a:bodyPr>
          <a:lstStyle/>
          <a:p>
            <a:r>
              <a:rPr lang="es-MX" noProof="1"/>
              <a:t>Para más Información, visita nuestro Portal de Proveedores: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044" y="5651049"/>
            <a:ext cx="10515600" cy="391137"/>
          </a:xfrm>
        </p:spPr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15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+mj-lt"/>
              </a:rPr>
              <a:t>PROVEEDORES en</a:t>
            </a:r>
            <a:r>
              <a:rPr lang="hu-HU" dirty="0">
                <a:latin typeface="+mj-lt"/>
              </a:rPr>
              <a:t> e2open 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|</a:t>
            </a:r>
            <a:r>
              <a:rPr lang="en-US" dirty="0">
                <a:latin typeface="+mj-lt"/>
              </a:rPr>
              <a:t> </a:t>
            </a:r>
            <a:r>
              <a:rPr lang="es-MX" dirty="0">
                <a:latin typeface="+mj-lt"/>
              </a:rPr>
              <a:t>Descripción General</a:t>
            </a:r>
            <a:endParaRPr lang="en-US" dirty="0"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/>
                <a:t>System message</a:t>
              </a:r>
              <a:endParaRPr lang="en-US" sz="1000"/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/>
                <a:t>System message</a:t>
              </a:r>
              <a:endParaRPr lang="en-US" sz="100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E70178-E1FE-2629-1EE5-E6F17A12C766}"/>
              </a:ext>
            </a:extLst>
          </p:cNvPr>
          <p:cNvSpPr txBox="1"/>
          <p:nvPr/>
        </p:nvSpPr>
        <p:spPr>
          <a:xfrm>
            <a:off x="310387" y="4240289"/>
            <a:ext cx="11541303" cy="18353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sz="1100" b="1" dirty="0">
                <a:solidFill>
                  <a:srgbClr val="60605B"/>
                </a:solidFill>
              </a:rPr>
              <a:t>e2open</a:t>
            </a:r>
            <a:r>
              <a:rPr kumimoji="0" lang="es-MX" sz="11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es la nueva Plataforma de Colaboración para estandarizar y digitalizar nuestra comunicación, un sistema para todos los Proveedores, todos los métodos de Comunicación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</a:rPr>
              <a:t>Automatización de los mensajes de Reprogramación y/o Cancelación de las POs y comunicación de Forecast al proveedor, así como confirmación automática en nuestro sistema ERP (SAP).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</a:rPr>
              <a:t>Mejora la relación con proveedores debido a la colaboración proactiva.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</a:rPr>
              <a:t>Es la Plataforma para proveedores y compradores para gestionar </a:t>
            </a:r>
            <a:r>
              <a:rPr lang="es-MX" sz="1100" dirty="0"/>
              <a:t>RIESGOS y manejo de CORTOS </a:t>
            </a:r>
            <a:r>
              <a:rPr lang="es-MX" sz="1100" b="0" i="0" dirty="0">
                <a:effectLst/>
              </a:rPr>
              <a:t>a corto y largo plazo </a:t>
            </a:r>
            <a:r>
              <a:rPr lang="es-MX" sz="1100" dirty="0"/>
              <a:t>en la cadena de suministros. 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100" b="1" dirty="0">
                <a:solidFill>
                  <a:schemeClr val="tx2"/>
                </a:solidFill>
              </a:rPr>
              <a:t>e2open obtiene la información de las POs abiertas y FC de nuestro ERP &gt; resumido en una aplicación fácil de usar &gt; para luego enviarlo automáticamente a nuestros proveedores</a:t>
            </a:r>
            <a:endParaRPr kumimoji="0" lang="hu-HU" sz="11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082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 dirty="0">
                <a:latin typeface="Grandview"/>
              </a:rPr>
              <a:t>PROVEEDORES </a:t>
            </a:r>
            <a:r>
              <a:rPr lang="es-MX" dirty="0">
                <a:latin typeface="Grandview"/>
              </a:rPr>
              <a:t>EN</a:t>
            </a:r>
            <a:r>
              <a:rPr lang="hu-HU" dirty="0">
                <a:latin typeface="Grandview"/>
              </a:rPr>
              <a:t> e2open</a:t>
            </a:r>
            <a:r>
              <a:rPr lang="en-US" dirty="0">
                <a:latin typeface="Grandview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en-US" dirty="0">
                <a:latin typeface="Grandview"/>
              </a:rPr>
              <a:t> </a:t>
            </a:r>
            <a:r>
              <a:rPr lang="es-MX" dirty="0">
                <a:latin typeface="Grandview"/>
              </a:rPr>
              <a:t>Tipos de Proveedores</a:t>
            </a:r>
            <a:endParaRPr lang="en-US" dirty="0">
              <a:latin typeface="Grandview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Proveedores </a:t>
            </a:r>
            <a:r>
              <a:rPr lang="en-US" b="1" dirty="0"/>
              <a:t>Email-based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Proveedores de </a:t>
            </a:r>
            <a:r>
              <a:rPr lang="hu-HU" b="1" dirty="0"/>
              <a:t>Portal</a:t>
            </a:r>
            <a:endParaRPr lang="en-US" b="1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Estos Proveedores son basados en correo electrónico – Sin acceso directo al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No es necesario registrarse - T</a:t>
            </a:r>
            <a:r>
              <a:rPr lang="es-ES" sz="1600" dirty="0" err="1"/>
              <a:t>odo</a:t>
            </a:r>
            <a:r>
              <a:rPr lang="es-ES" sz="1600" dirty="0"/>
              <a:t> se lleva a cabo a través del correo electrónico</a:t>
            </a:r>
            <a:endParaRPr lang="es-MX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Acceso de una sola vez (token)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3 opciones de comunicación – para más información ve a la siguiente diapositiva.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Estos Proveedores tienen acceso Directo al Portal de e2open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Jabil envía la invitación y es necesario registrarse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Confirmación de POs directo en el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El Portal permite la visibilidad de POs, Forecast y Recibos de Material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EE0C9AA-A766-2046-C83D-CA17680A9585}"/>
              </a:ext>
            </a:extLst>
          </p:cNvPr>
          <p:cNvSpPr txBox="1"/>
          <p:nvPr/>
        </p:nvSpPr>
        <p:spPr>
          <a:xfrm>
            <a:off x="3319527" y="1241318"/>
            <a:ext cx="5552946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EN</a:t>
            </a:r>
            <a:r>
              <a:rPr lang="hu-HU" dirty="0"/>
              <a:t> e2open </a:t>
            </a:r>
            <a:r>
              <a:rPr lang="es-MX" dirty="0"/>
              <a:t>TENEMOS 2 TIPOS DE PROVEEDORES</a:t>
            </a:r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2958443-5D0C-31B6-2C16-0E0F74F7B7B2}"/>
              </a:ext>
            </a:extLst>
          </p:cNvPr>
          <p:cNvGrpSpPr/>
          <p:nvPr/>
        </p:nvGrpSpPr>
        <p:grpSpPr>
          <a:xfrm>
            <a:off x="3657601" y="1606366"/>
            <a:ext cx="4391891" cy="1146933"/>
            <a:chOff x="3657601" y="1606366"/>
            <a:chExt cx="4391891" cy="1146933"/>
          </a:xfrm>
        </p:grpSpPr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F053FD2A-0EE8-8E37-89F1-230F0D8AA8F2}"/>
                </a:ext>
              </a:extLst>
            </p:cNvPr>
            <p:cNvCxnSpPr>
              <a:cxnSpLocks/>
              <a:endCxn id="8" idx="6"/>
            </p:cNvCxnSpPr>
            <p:nvPr/>
          </p:nvCxnSpPr>
          <p:spPr>
            <a:xfrm rot="5400000">
              <a:off x="4534280" y="1386958"/>
              <a:ext cx="489662" cy="2243020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5BE143E-CEFD-E2E1-C727-B4D892E8349B}"/>
                </a:ext>
              </a:extLst>
            </p:cNvPr>
            <p:cNvGrpSpPr/>
            <p:nvPr/>
          </p:nvGrpSpPr>
          <p:grpSpPr>
            <a:xfrm>
              <a:off x="5891743" y="1606366"/>
              <a:ext cx="2157749" cy="1146931"/>
              <a:chOff x="5891743" y="1606366"/>
              <a:chExt cx="2157749" cy="1146931"/>
            </a:xfrm>
          </p:grpSpPr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C052ED43-2141-295C-E15D-16C8008F623D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16200000" flipH="1">
                <a:off x="6730226" y="1434032"/>
                <a:ext cx="489661" cy="2148870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34684EC-1395-CB4B-B3B3-3E8BF9740467}"/>
                  </a:ext>
                </a:extLst>
              </p:cNvPr>
              <p:cNvCxnSpPr/>
              <p:nvPr/>
            </p:nvCxnSpPr>
            <p:spPr>
              <a:xfrm flipV="1">
                <a:off x="5891743" y="1606366"/>
                <a:ext cx="0" cy="657270"/>
              </a:xfrm>
              <a:prstGeom prst="line">
                <a:avLst/>
              </a:prstGeom>
              <a:ln w="28575">
                <a:solidFill>
                  <a:srgbClr val="43B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29129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latin typeface="Grandview" panose="020B0502040204020203" pitchFamily="34" charset="0"/>
              </a:rPr>
              <a:t>PROVEEDORES EN </a:t>
            </a:r>
            <a:r>
              <a:rPr lang="hu-HU" dirty="0">
                <a:latin typeface="Grandview" panose="020B0502040204020203" pitchFamily="34" charset="0"/>
              </a:rPr>
              <a:t>e2open</a:t>
            </a:r>
            <a:r>
              <a:rPr lang="en-US" dirty="0"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r>
              <a:rPr lang="es-MX" u="sng" dirty="0">
                <a:latin typeface="Grandview" panose="020B0502040204020203" pitchFamily="34" charset="0"/>
              </a:rPr>
              <a:t>Opciones</a:t>
            </a:r>
            <a:r>
              <a:rPr lang="es-MX" dirty="0">
                <a:latin typeface="Grandview" panose="020B0502040204020203" pitchFamily="34" charset="0"/>
              </a:rPr>
              <a:t> de Colaboración</a:t>
            </a:r>
            <a:endParaRPr lang="en-US" dirty="0">
              <a:latin typeface="Grandview" panose="020B0502040204020203" pitchFamily="34" charset="0"/>
            </a:endParaRPr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/>
        </p:nvGraphicFramePr>
        <p:xfrm>
          <a:off x="3873428" y="3429000"/>
          <a:ext cx="7905130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324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743248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634558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bg1"/>
                          </a:solidFill>
                          <a:latin typeface="Grandview" panose="020B0502040204020203" pitchFamily="34" charset="0"/>
                        </a:rPr>
                        <a:t>Enlace Simplificado UI</a:t>
                      </a:r>
                      <a:endParaRPr lang="en-US" sz="1600" kern="1200" noProof="0" dirty="0">
                        <a:solidFill>
                          <a:schemeClr val="bg1"/>
                        </a:solidFill>
                        <a:latin typeface="Grandview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noProof="0" dirty="0">
                          <a:latin typeface="Grandview" panose="020B0502040204020203" pitchFamily="34" charset="0"/>
                        </a:rPr>
                        <a:t>Archivo de Excel adjunto + Enlace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noProof="1">
                          <a:latin typeface="Grandview" panose="020B0502040204020203" pitchFamily="34" charset="0"/>
                        </a:rPr>
                        <a:t>Mensaje en el cuerpo del correo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noProof="0" dirty="0">
                          <a:solidFill>
                            <a:schemeClr val="dk1"/>
                          </a:solidFill>
                          <a:latin typeface="Grandview" panose="020B0502040204020203" pitchFamily="34" charset="0"/>
                        </a:rPr>
                        <a:t>Inicio de sesión con un </a:t>
                      </a:r>
                      <a:r>
                        <a:rPr lang="es-MX" sz="1200" u="sng" kern="1200" noProof="0" dirty="0">
                          <a:solidFill>
                            <a:srgbClr val="002B49"/>
                          </a:solidFill>
                          <a:latin typeface="Grandview" panose="020B0502040204020203" pitchFamily="34" charset="0"/>
                        </a:rPr>
                        <a:t>enlace de interfaz de usuario </a:t>
                      </a:r>
                      <a:r>
                        <a:rPr lang="es-MX" sz="1200" kern="1200" noProof="0" dirty="0">
                          <a:solidFill>
                            <a:schemeClr val="dk1"/>
                          </a:solidFill>
                          <a:latin typeface="Grandview" panose="020B0502040204020203" pitchFamily="34" charset="0"/>
                        </a:rPr>
                        <a:t>desde un correo electrónico automatizado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noProof="0" dirty="0">
                          <a:latin typeface="Grandview" panose="020B0502040204020203" pitchFamily="34" charset="0"/>
                        </a:rPr>
                        <a:t>Abre un </a:t>
                      </a:r>
                      <a:r>
                        <a:rPr lang="es-MX" sz="1200" b="0" u="sng" noProof="0" dirty="0">
                          <a:solidFill>
                            <a:srgbClr val="002B49"/>
                          </a:solidFill>
                          <a:latin typeface="Grandview" panose="020B0502040204020203" pitchFamily="34" charset="0"/>
                        </a:rPr>
                        <a:t>archivo de Excel adjunto</a:t>
                      </a:r>
                      <a:r>
                        <a:rPr lang="es-MX" sz="1200" b="0" noProof="0" dirty="0">
                          <a:latin typeface="Grandview" panose="020B0502040204020203" pitchFamily="34" charset="0"/>
                        </a:rPr>
                        <a:t> desde el de correo electrónico del sistema / igual que el OPOR semanal de hoy en día o ingresando al Portal directamente con un enlace incluido en el mismo correo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sng" noProof="0" dirty="0">
                          <a:solidFill>
                            <a:srgbClr val="131B63"/>
                          </a:solidFill>
                          <a:latin typeface="Grandview" panose="020B0502040204020203" pitchFamily="34" charset="0"/>
                        </a:rPr>
                        <a:t>Tabla HTML incrustada en el texto del cuerpo del correo electrónico</a:t>
                      </a:r>
                      <a:r>
                        <a:rPr lang="es-ES" sz="1200" b="0" noProof="0" dirty="0">
                          <a:latin typeface="Grandview" panose="020B0502040204020203" pitchFamily="34" charset="0"/>
                        </a:rPr>
                        <a:t>, coloque la confirmación allí (fecha y cantidad) y envíela de vuelta</a:t>
                      </a:r>
                      <a:endParaRPr lang="en-US" sz="1200" b="0" noProof="0" dirty="0">
                        <a:latin typeface="Grandview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ACCESO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latin typeface="Grandview" panose="020B0502040204020203" pitchFamily="34" charset="0"/>
              </a:rPr>
              <a:t>NOTIFICA</a:t>
            </a:r>
            <a:r>
              <a:rPr lang="es-MX" dirty="0">
                <a:latin typeface="Grandview" panose="020B0502040204020203" pitchFamily="34" charset="0"/>
              </a:rPr>
              <a:t>C</a:t>
            </a:r>
            <a:r>
              <a:rPr lang="hu-HU" dirty="0">
                <a:latin typeface="Grandview" panose="020B0502040204020203" pitchFamily="34" charset="0"/>
              </a:rPr>
              <a:t>I</a:t>
            </a:r>
            <a:r>
              <a:rPr lang="es-MX" dirty="0" err="1">
                <a:latin typeface="Grandview" panose="020B0502040204020203" pitchFamily="34" charset="0"/>
              </a:rPr>
              <a:t>Ó</a:t>
            </a:r>
            <a:r>
              <a:rPr lang="hu-HU" dirty="0">
                <a:latin typeface="Grandview" panose="020B0502040204020203" pitchFamily="34" charset="0"/>
              </a:rPr>
              <a:t>N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RESPUESTA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5019565" y="6141879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NOT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A</a:t>
            </a:r>
            <a:r>
              <a:rPr lang="hu-HU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 : 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El </a:t>
            </a:r>
            <a:r>
              <a:rPr lang="es-MX" sz="1800" b="1" kern="1200" dirty="0">
                <a:solidFill>
                  <a:srgbClr val="002060"/>
                </a:solidFill>
                <a:latin typeface="Grandview" panose="020B0502040204020203" pitchFamily="34" charset="0"/>
              </a:rPr>
              <a:t>token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 único expira en </a:t>
            </a:r>
            <a:r>
              <a:rPr lang="hu-HU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72 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horas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randview" panose="020B0502040204020203" pitchFamily="34" charset="0"/>
              </a:rPr>
              <a:t>Proveedores </a:t>
            </a:r>
            <a:r>
              <a:rPr lang="en-US" b="1" dirty="0">
                <a:latin typeface="Grandview" panose="020B0502040204020203" pitchFamily="34" charset="0"/>
              </a:rPr>
              <a:t>Email-based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357764" y="1042524"/>
            <a:ext cx="11169217" cy="76789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MX" noProof="1">
                <a:latin typeface="Grandview" panose="020B0502040204020203" pitchFamily="34" charset="0"/>
              </a:rPr>
              <a:t>Se implementará la comunicación por </a:t>
            </a:r>
            <a:r>
              <a:rPr lang="es-MX" b="1" noProof="1">
                <a:latin typeface="Grandview" panose="020B0502040204020203" pitchFamily="34" charset="0"/>
              </a:rPr>
              <a:t>correo electrónico</a:t>
            </a:r>
            <a:r>
              <a:rPr lang="es-MX" noProof="1">
                <a:latin typeface="Grandview" panose="020B0502040204020203" pitchFamily="34" charset="0"/>
              </a:rPr>
              <a:t>: la configuración es “</a:t>
            </a:r>
            <a:r>
              <a:rPr lang="es-MX" b="1" noProof="1">
                <a:latin typeface="Grandview" panose="020B0502040204020203" pitchFamily="34" charset="0"/>
              </a:rPr>
              <a:t>Email text with table”.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6446087" y="3338884"/>
            <a:ext cx="2586181" cy="76789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cxnSpLocks/>
            <a:stCxn id="14" idx="1"/>
            <a:endCxn id="17" idx="0"/>
          </p:cNvCxnSpPr>
          <p:nvPr/>
        </p:nvCxnSpPr>
        <p:spPr>
          <a:xfrm rot="16200000" flipH="1">
            <a:off x="6076542" y="1676248"/>
            <a:ext cx="1528466" cy="1796805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870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es-MX" dirty="0"/>
              <a:t>DETALLES DE LA COMUNICACIÓN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579307"/>
              </p:ext>
            </p:extLst>
          </p:nvPr>
        </p:nvGraphicFramePr>
        <p:xfrm>
          <a:off x="461818" y="1860782"/>
          <a:ext cx="10577696" cy="2609467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SYSTEM ALERTS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COMMUNICATION PERIOD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 FREQUENCY AT SUPPLIER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ase"/>
                      <a:r>
                        <a:rPr lang="es-ES" sz="1100" b="0" i="0" dirty="0">
                          <a:solidFill>
                            <a:srgbClr val="FFFFFF"/>
                          </a:solidFill>
                          <a:effectLst/>
                          <a:latin typeface="Grandview" panose="020B0502040204020203" pitchFamily="34" charset="0"/>
                        </a:rPr>
                        <a:t>El sistema libera esta alerta cada 6 horas (empezando a las 0:00:00 UTC) basado en la aprobación del comprador​</a:t>
                      </a:r>
                      <a:endParaRPr lang="es-ES" sz="1100" b="0" i="0" dirty="0">
                        <a:solidFill>
                          <a:srgbClr val="494949"/>
                        </a:solidFill>
                        <a:effectLst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Puedes recibir esta alerta una vez a la semana, según la aprobación del comprador</a:t>
                      </a: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i="0" kern="1200" dirty="0">
                          <a:solidFill>
                            <a:srgbClr val="FFFFFF"/>
                          </a:solidFill>
                          <a:effectLst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El Sistema libera esta alerta 2 veces al día 0:00 UTC y 12:00 UTC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Recibirás esta alerta dos veces al día (solo si Jabil coloca una nueva orden de compra)</a:t>
                      </a:r>
                      <a:endParaRPr lang="en-US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375328" y="5232535"/>
            <a:ext cx="7441343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Dirección de correo electrónico del sistema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: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  <a:latin typeface="+mj-lt"/>
            </a:endParaRPr>
          </a:p>
          <a:p>
            <a:endParaRPr lang="en-US" sz="1400" b="1" i="0" dirty="0">
              <a:solidFill>
                <a:srgbClr val="5F6368"/>
              </a:solidFill>
              <a:effectLst/>
              <a:latin typeface="+mj-lt"/>
            </a:endParaRPr>
          </a:p>
          <a:p>
            <a:pPr algn="ctr"/>
            <a:r>
              <a:rPr lang="es-ES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¡Asegúrate de no bloquear estas direcciones de correo!</a:t>
            </a:r>
            <a:r>
              <a:rPr lang="es-E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endParaRPr lang="en-US" sz="14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44500" y="808220"/>
            <a:ext cx="103754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Una vez que te hayas incorporado a e2open, recibirás a continuación alertas consolidadas para tu código de proveedor de diferentes plantas, según el período de comunicación y la frecuencia de alerta.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n-US" sz="1400" b="1" i="0" u="sng" dirty="0">
                <a:solidFill>
                  <a:srgbClr val="002060"/>
                </a:solidFill>
                <a:effectLst/>
                <a:latin typeface="+mj-lt"/>
              </a:rPr>
              <a:t>Nota:</a:t>
            </a:r>
            <a:r>
              <a:rPr lang="en-US" sz="1400" b="1" i="0" u="none" strike="noStrike" dirty="0">
                <a:solidFill>
                  <a:srgbClr val="002060"/>
                </a:solidFill>
                <a:effectLst/>
                <a:latin typeface="+mj-lt"/>
              </a:rPr>
              <a:t> </a:t>
            </a:r>
            <a:r>
              <a:rPr lang="es-ES" sz="1400" b="0" i="0" u="none" strike="noStrike" dirty="0">
                <a:solidFill>
                  <a:srgbClr val="002060"/>
                </a:solidFill>
                <a:effectLst/>
                <a:latin typeface="+mj-lt"/>
              </a:rPr>
              <a:t>Las alertas incluirán solo aquellas órdenes de compra que no se incluyeron en la alerta de correo electrónico anterior.</a:t>
            </a:r>
            <a:r>
              <a:rPr lang="en-US" sz="1400" b="0" i="0" dirty="0">
                <a:solidFill>
                  <a:srgbClr val="002060"/>
                </a:solidFill>
                <a:effectLst/>
                <a:latin typeface="+mj-lt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1802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081300F9-34CB-AA4B-3717-151F2E3D99BA}"/>
              </a:ext>
            </a:extLst>
          </p:cNvPr>
          <p:cNvSpPr/>
          <p:nvPr/>
        </p:nvSpPr>
        <p:spPr>
          <a:xfrm>
            <a:off x="8628527" y="1014049"/>
            <a:ext cx="3474784" cy="516962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Cada cambio en la PO activa la línea de la PO y el estado del Schedule line en e2o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NEW State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nueva PO, no confirmada antes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OPEN State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donde hay un cambio en la cantidad, fecha de entrega o precio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cada PO que el proveedor confirmó y que cumple con la fecha y cantidad requerida por Jabil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 w/CHANGES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proveedor confirmó, pero no cumplió con todo lo que Jabil solicitó ya sea fecha o cantidad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CLOSED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en la que no hay más cantidad abierta en SAP o el comprador activó la bandera de 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Delivery Completed</a:t>
            </a:r>
            <a:endParaRPr lang="es-MX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CANCELLED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comprador canceló en SAP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solidFill>
                  <a:srgbClr val="60605B"/>
                </a:solidFill>
                <a:latin typeface="+mj-lt"/>
              </a:rPr>
              <a:t>¡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Puedes revisar la Matriz de cambios aquí!!</a:t>
            </a:r>
            <a:endParaRPr kumimoji="0"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/>
          </a:bodyPr>
          <a:lstStyle/>
          <a:p>
            <a:r>
              <a:rPr lang="es-ES" sz="2900" b="0" i="0" u="none" strike="noStrike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CAMBIO DE ESTADO EN LAS POS EN e2open​</a:t>
            </a:r>
            <a:r>
              <a:rPr lang="es-ES" sz="2900" b="0" i="0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290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/>
          <p:nvPr/>
        </p:nvCxnSpPr>
        <p:spPr>
          <a:xfrm flipH="1">
            <a:off x="8457654" y="5527918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79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448810" y="329034"/>
            <a:ext cx="5267747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l" rtl="0" fontAlgn="base"/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 Proveedor 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recibirá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una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notificación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con 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archivo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 de excel Adjunto 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sobre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: 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Nuevas Órdenes de Compra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después de que Jabil coloque una nueva PO, dos veces al día/sin repetir las alertas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Resumen de órdenes de compra abiertas 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una vez por semana / tras la revisión y liberación del comprador de Jabil incluyendo también las solicitudes de reprogramación y cancelación de órdenes de compra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Forecast Nuevo o con cambios 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una vez por semana / después de la revisión y liberación del comprador de Jabil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 Proveedor podrá enviar una confirmación para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Fecha y cantidad de entrega de órdenes de compra nuevas y abiertas​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Solicitud de reprogramación y cancelación de órdenes de compra​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Forecast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s-MX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Con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respuesta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en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correo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electrónico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actualizando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archivo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 de excel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E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¡Después de 72 horas, el token de un solo uso caducará!</a:t>
            </a:r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/>
            <a:endParaRPr lang="en-US" sz="1400" dirty="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5577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s-MX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NOTIFICACION DE </a:t>
            </a:r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CORREO ELECTRÓNICO/EXCEL</a:t>
            </a:r>
            <a:endParaRPr lang="en-US" sz="1500" dirty="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A0D9E3-4C65-4A46-EC98-C62F36DA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580" y="5969069"/>
            <a:ext cx="731913" cy="73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17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638318-02D0-0B5E-9C8C-29129BFB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/>
              </a:rPr>
              <a:t>ALERTAS A PROVEEDORES</a:t>
            </a:r>
            <a:r>
              <a:rPr lang="en-US" dirty="0">
                <a:latin typeface="Grandview"/>
              </a:rPr>
              <a:t>|</a:t>
            </a:r>
            <a:r>
              <a:rPr lang="hu-HU" dirty="0">
                <a:latin typeface="Grandview"/>
              </a:rPr>
              <a:t> </a:t>
            </a:r>
            <a:r>
              <a:rPr lang="es-ES" dirty="0">
                <a:latin typeface="Grandview"/>
              </a:rPr>
              <a:t>NOTIFICACIÓN DE ARCHIVO ADJUNTO DE EXCEL</a:t>
            </a:r>
            <a:r>
              <a:rPr lang="en-US" dirty="0">
                <a:latin typeface="Grandview"/>
              </a:rPr>
              <a:t>|</a:t>
            </a:r>
            <a:r>
              <a:rPr lang="hu-HU" dirty="0">
                <a:latin typeface="Grandview"/>
              </a:rPr>
              <a:t> PASOS &amp; TIPS</a:t>
            </a:r>
            <a:endParaRPr lang="en-US" dirty="0">
              <a:latin typeface="Grandview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5D8631-520E-F586-3458-13BC1B671F27}"/>
              </a:ext>
            </a:extLst>
          </p:cNvPr>
          <p:cNvGrpSpPr/>
          <p:nvPr/>
        </p:nvGrpSpPr>
        <p:grpSpPr>
          <a:xfrm>
            <a:off x="129308" y="1090188"/>
            <a:ext cx="6660252" cy="4285376"/>
            <a:chOff x="360217" y="990085"/>
            <a:chExt cx="8331615" cy="5036796"/>
          </a:xfrm>
        </p:grpSpPr>
        <p:pic>
          <p:nvPicPr>
            <p:cNvPr id="13" name="Picture 12" descr="Text&#10;&#10;Description automatically generated">
              <a:extLst>
                <a:ext uri="{FF2B5EF4-FFF2-40B4-BE49-F238E27FC236}">
                  <a16:creationId xmlns:a16="http://schemas.microsoft.com/office/drawing/2014/main" id="{13DA5F16-B706-44F0-E217-5F660055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7" y="1022160"/>
              <a:ext cx="8331615" cy="50047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7EE4F24-2A4B-9DC2-D60F-5D25CFC1937F}"/>
                </a:ext>
              </a:extLst>
            </p:cNvPr>
            <p:cNvSpPr/>
            <p:nvPr/>
          </p:nvSpPr>
          <p:spPr>
            <a:xfrm>
              <a:off x="3482109" y="1022160"/>
              <a:ext cx="3029527" cy="29800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B9DDAC-A8B0-859E-9622-28F970D59988}"/>
                </a:ext>
              </a:extLst>
            </p:cNvPr>
            <p:cNvSpPr/>
            <p:nvPr/>
          </p:nvSpPr>
          <p:spPr>
            <a:xfrm>
              <a:off x="820858" y="1342168"/>
              <a:ext cx="1401134" cy="22378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D6513222-5BBF-720F-58A1-2E9E6337E2A2}"/>
                </a:ext>
              </a:extLst>
            </p:cNvPr>
            <p:cNvSpPr/>
            <p:nvPr/>
          </p:nvSpPr>
          <p:spPr>
            <a:xfrm>
              <a:off x="2295015" y="1342168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07BF07C1-FBEB-36F7-F54B-AF32D7EC6F0C}"/>
                </a:ext>
              </a:extLst>
            </p:cNvPr>
            <p:cNvSpPr/>
            <p:nvPr/>
          </p:nvSpPr>
          <p:spPr>
            <a:xfrm>
              <a:off x="6511636" y="990085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C983598B-94C5-BD06-9881-084EEE4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42" y="4958950"/>
            <a:ext cx="2414313" cy="137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1" name="TextBox 4">
            <a:extLst>
              <a:ext uri="{FF2B5EF4-FFF2-40B4-BE49-F238E27FC236}">
                <a16:creationId xmlns:a16="http://schemas.microsoft.com/office/drawing/2014/main" id="{10FA24EC-B053-4FA9-3A53-3545FF3BF4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0946219"/>
              </p:ext>
            </p:extLst>
          </p:nvPr>
        </p:nvGraphicFramePr>
        <p:xfrm>
          <a:off x="7047345" y="914400"/>
          <a:ext cx="4886870" cy="5067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0EC740B-9D64-3FED-24BB-425EDB41E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78662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B44CEB-53E9-4FE0-A40B-971794A45B63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elements/1.1/"/>
    <ds:schemaRef ds:uri="1a2d8a1b-ec49-48b3-a505-2779a2783986"/>
    <ds:schemaRef ds:uri="http://schemas.microsoft.com/office/2006/documentManagement/types"/>
    <ds:schemaRef ds:uri="96a41bf7-7bba-400d-9b09-6d9131e68213"/>
    <ds:schemaRef ds:uri="8df4ecc1-dfa4-474d-adc0-f795c9945782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5C608E5-3EF3-4764-9A16-A0532C68ADD6}"/>
</file>

<file path=customXml/itemProps3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16309</TotalTime>
  <Words>2862</Words>
  <Application>Microsoft Office PowerPoint</Application>
  <PresentationFormat>Panorámica</PresentationFormat>
  <Paragraphs>366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Jabil</vt:lpstr>
      <vt:lpstr>2_Jabil</vt:lpstr>
      <vt:lpstr>Supplier Order Collaboration</vt:lpstr>
      <vt:lpstr>¿PORQUÉ e2open?</vt:lpstr>
      <vt:lpstr>PROVEEDORES en e2open | Descripción General</vt:lpstr>
      <vt:lpstr>PROVEEDORES EN e2open | Tipos de Proveedores</vt:lpstr>
      <vt:lpstr>PROVEEDORES EN e2open |  Opciones de Colaboración</vt:lpstr>
      <vt:lpstr>DETALLES DE LA COMUNICACIÓN</vt:lpstr>
      <vt:lpstr>CAMBIO DE ESTADO EN LAS POS EN e2open​​</vt:lpstr>
      <vt:lpstr>PROVEEDORES Email-based</vt:lpstr>
      <vt:lpstr>ALERTAS A PROVEEDORES| NOTIFICACIÓN DE ARCHIVO ADJUNTO DE EXCEL| PASOS &amp; TIPS</vt:lpstr>
      <vt:lpstr>RESPUESTA DEL PROVEEDOR| ARCHIVO ADJUNTO DE EXCEL</vt:lpstr>
      <vt:lpstr>RESPUESTA DEL PROVEEDOR | ARCHIVO ADJUNTO DE EXCEL | OPCIONES DE RESPUESTA</vt:lpstr>
      <vt:lpstr>PROVEEDORES Email-based</vt:lpstr>
      <vt:lpstr>ALERTAS A PROVEEDOR | NOTIFICACION CON ENLACE WEB | PASOS &amp; TIPS</vt:lpstr>
      <vt:lpstr>RESPUESTA DEL PROVEEDOR| RESPUESTA DE ENLACE WEB</vt:lpstr>
      <vt:lpstr>RESPUESTA DEL PROVEEDOR | ENLACE WEB | OPCIONES DE RESPUESTA</vt:lpstr>
      <vt:lpstr>PROVEEDORES Email-based</vt:lpstr>
      <vt:lpstr>ALERTAS A PROVEEDORES | NOTIFICACIÓN POR MENSAJE DE TEXTO POR CORREO ELECTRÓNICO</vt:lpstr>
      <vt:lpstr>ALERTAS A PROVEEDORES | NOTIFICACIÓN POR MENSAJE DE TEXTO POR CORREO ELECTRÓNICO</vt:lpstr>
      <vt:lpstr>RESPUESTA DEL PROVEEDOR | TEXTO DE CORREO ELECTRÓNICO | OPCIONES DE RESPUESTA</vt:lpstr>
      <vt:lpstr>Para más Información, visita nuestro Portal de Proveedores: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Fatima Guzman</cp:lastModifiedBy>
  <cp:revision>209</cp:revision>
  <dcterms:created xsi:type="dcterms:W3CDTF">2022-05-05T08:26:01Z</dcterms:created>
  <dcterms:modified xsi:type="dcterms:W3CDTF">2023-11-13T12:15:06Z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