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2"/>
  </p:notesMasterIdLst>
  <p:sldIdLst>
    <p:sldId id="3416" r:id="rId6"/>
    <p:sldId id="2134959155" r:id="rId7"/>
    <p:sldId id="2134959156" r:id="rId8"/>
    <p:sldId id="3388" r:id="rId9"/>
    <p:sldId id="2134959161" r:id="rId10"/>
    <p:sldId id="2134959116" r:id="rId11"/>
    <p:sldId id="3429" r:id="rId12"/>
    <p:sldId id="2134959117" r:id="rId13"/>
    <p:sldId id="3347" r:id="rId14"/>
    <p:sldId id="3389" r:id="rId15"/>
    <p:sldId id="2134959157" r:id="rId16"/>
    <p:sldId id="2134959162" r:id="rId17"/>
    <p:sldId id="3349" r:id="rId18"/>
    <p:sldId id="2134959134" r:id="rId19"/>
    <p:sldId id="3391" r:id="rId20"/>
    <p:sldId id="2134959130" r:id="rId21"/>
    <p:sldId id="2134959131" r:id="rId22"/>
    <p:sldId id="2134959137" r:id="rId23"/>
    <p:sldId id="2134959132" r:id="rId24"/>
    <p:sldId id="2134959140" r:id="rId25"/>
    <p:sldId id="2134959136" r:id="rId26"/>
    <p:sldId id="3356" r:id="rId27"/>
    <p:sldId id="2134959121" r:id="rId28"/>
    <p:sldId id="2134959163" r:id="rId29"/>
    <p:sldId id="2134959122" r:id="rId30"/>
    <p:sldId id="213495917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总结部分" id="{7EEACD17-2F28-4906-B264-734175374310}">
          <p14:sldIdLst>
            <p14:sldId id="3416"/>
          </p14:sldIdLst>
        </p14:section>
        <p14:section name="E2O中的供应商 |  合作方案" id="{E57C60B6-9014-43AB-A0D1-535459A2B65F}">
          <p14:sldIdLst>
            <p14:sldId id="2134959155"/>
            <p14:sldId id="2134959156"/>
            <p14:sldId id="3388"/>
            <p14:sldId id="2134959161"/>
            <p14:sldId id="2134959116"/>
            <p14:sldId id="3429"/>
            <p14:sldId id="2134959117"/>
            <p14:sldId id="3347"/>
            <p14:sldId id="3389"/>
            <p14:sldId id="2134959157"/>
            <p14:sldId id="2134959162"/>
            <p14:sldId id="3349"/>
          </p14:sldIdLst>
        </p14:section>
        <p14:section name="新订单提醒 | 未结订单提醒" id="{4DB34F0D-D3C1-4869-9065-9BBC1FA9E573}">
          <p14:sldIdLst>
            <p14:sldId id="2134959134"/>
            <p14:sldId id="3391"/>
            <p14:sldId id="2134959130"/>
            <p14:sldId id="2134959131"/>
            <p14:sldId id="2134959137"/>
            <p14:sldId id="2134959132"/>
            <p14:sldId id="2134959140"/>
          </p14:sldIdLst>
        </p14:section>
        <p14:section name="新的或更改的预测|EXCEL附件+UI链接|订单" id="{0CFC29A0-44E8-4E1E-893A-360DC7B254CB}">
          <p14:sldIdLst>
            <p14:sldId id="2134959136"/>
            <p14:sldId id="3356"/>
            <p14:sldId id="2134959121"/>
            <p14:sldId id="2134959163"/>
            <p14:sldId id="2134959122"/>
            <p14:sldId id="21349591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E4CF91-01BB-4714-92B4-77FE424B46F5}" v="154" dt="2023-10-12T07:29:16.7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8/10/relationships/authors" Target="authors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Rita Li" userId="a061752a-e4ed-4f2d-9c64-079c4cd78395" providerId="ADAL" clId="{F0E4CF91-01BB-4714-92B4-77FE424B46F5}"/>
    <pc:docChg chg="undo custSel addSld delSld modSld delMainMaster modSection">
      <pc:chgData name="MsRita Li" userId="a061752a-e4ed-4f2d-9c64-079c4cd78395" providerId="ADAL" clId="{F0E4CF91-01BB-4714-92B4-77FE424B46F5}" dt="2023-10-12T07:29:21.976" v="770" actId="1036"/>
      <pc:docMkLst>
        <pc:docMk/>
      </pc:docMkLst>
      <pc:sldChg chg="del">
        <pc:chgData name="MsRita Li" userId="a061752a-e4ed-4f2d-9c64-079c4cd78395" providerId="ADAL" clId="{F0E4CF91-01BB-4714-92B4-77FE424B46F5}" dt="2023-09-25T04:02:21.532" v="712" actId="47"/>
        <pc:sldMkLst>
          <pc:docMk/>
          <pc:sldMk cId="190513000" sldId="3219"/>
        </pc:sldMkLst>
      </pc:sldChg>
      <pc:sldChg chg="del">
        <pc:chgData name="MsRita Li" userId="a061752a-e4ed-4f2d-9c64-079c4cd78395" providerId="ADAL" clId="{F0E4CF91-01BB-4714-92B4-77FE424B46F5}" dt="2023-09-25T02:28:44.031" v="5" actId="47"/>
        <pc:sldMkLst>
          <pc:docMk/>
          <pc:sldMk cId="1660064476" sldId="3324"/>
        </pc:sldMkLst>
      </pc:sldChg>
      <pc:sldChg chg="del">
        <pc:chgData name="MsRita Li" userId="a061752a-e4ed-4f2d-9c64-079c4cd78395" providerId="ADAL" clId="{F0E4CF91-01BB-4714-92B4-77FE424B46F5}" dt="2023-09-25T02:28:55.368" v="7" actId="47"/>
        <pc:sldMkLst>
          <pc:docMk/>
          <pc:sldMk cId="1913164912" sldId="3346"/>
        </pc:sldMkLst>
      </pc:sldChg>
      <pc:sldChg chg="addSp delSp modSp mod">
        <pc:chgData name="MsRita Li" userId="a061752a-e4ed-4f2d-9c64-079c4cd78395" providerId="ADAL" clId="{F0E4CF91-01BB-4714-92B4-77FE424B46F5}" dt="2023-10-12T07:25:46.688" v="766"/>
        <pc:sldMkLst>
          <pc:docMk/>
          <pc:sldMk cId="701079827" sldId="3347"/>
        </pc:sldMkLst>
        <pc:spChg chg="mod">
          <ac:chgData name="MsRita Li" userId="a061752a-e4ed-4f2d-9c64-079c4cd78395" providerId="ADAL" clId="{F0E4CF91-01BB-4714-92B4-77FE424B46F5}" dt="2023-09-25T02:36:27.873" v="151"/>
          <ac:spMkLst>
            <pc:docMk/>
            <pc:sldMk cId="701079827" sldId="3347"/>
            <ac:spMk id="3" creationId="{3A0EA040-FB37-481E-C668-96F476EBEE42}"/>
          </ac:spMkLst>
        </pc:spChg>
        <pc:spChg chg="del">
          <ac:chgData name="MsRita Li" userId="a061752a-e4ed-4f2d-9c64-079c4cd78395" providerId="ADAL" clId="{F0E4CF91-01BB-4714-92B4-77FE424B46F5}" dt="2023-09-25T02:37:04.085" v="158" actId="478"/>
          <ac:spMkLst>
            <pc:docMk/>
            <pc:sldMk cId="701079827" sldId="3347"/>
            <ac:spMk id="4" creationId="{7BAF0D8A-848A-5078-2630-DB9611E572B4}"/>
          </ac:spMkLst>
        </pc:spChg>
        <pc:spChg chg="add mod">
          <ac:chgData name="MsRita Li" userId="a061752a-e4ed-4f2d-9c64-079c4cd78395" providerId="ADAL" clId="{F0E4CF91-01BB-4714-92B4-77FE424B46F5}" dt="2023-09-25T02:37:04.608" v="159"/>
          <ac:spMkLst>
            <pc:docMk/>
            <pc:sldMk cId="701079827" sldId="3347"/>
            <ac:spMk id="8" creationId="{61AA1B89-C3E0-6AF1-7DA3-799E865081CB}"/>
          </ac:spMkLst>
        </pc:spChg>
        <pc:graphicFrameChg chg="del mod modGraphic">
          <ac:chgData name="MsRita Li" userId="a061752a-e4ed-4f2d-9c64-079c4cd78395" providerId="ADAL" clId="{F0E4CF91-01BB-4714-92B4-77FE424B46F5}" dt="2023-09-25T02:36:53.999" v="156" actId="478"/>
          <ac:graphicFrameMkLst>
            <pc:docMk/>
            <pc:sldMk cId="701079827" sldId="3347"/>
            <ac:graphicFrameMk id="5" creationId="{A97B374C-0496-7793-31EF-4EE879DDB0A0}"/>
          </ac:graphicFrameMkLst>
        </pc:graphicFrameChg>
        <pc:graphicFrameChg chg="add mod modGraphic">
          <ac:chgData name="MsRita Li" userId="a061752a-e4ed-4f2d-9c64-079c4cd78395" providerId="ADAL" clId="{F0E4CF91-01BB-4714-92B4-77FE424B46F5}" dt="2023-10-12T07:25:46.688" v="766"/>
          <ac:graphicFrameMkLst>
            <pc:docMk/>
            <pc:sldMk cId="701079827" sldId="3347"/>
            <ac:graphicFrameMk id="7" creationId="{E0678D89-1764-709F-98CE-504984BD9EE1}"/>
          </ac:graphicFrameMkLst>
        </pc:graphicFrameChg>
      </pc:sldChg>
      <pc:sldChg chg="add">
        <pc:chgData name="MsRita Li" userId="a061752a-e4ed-4f2d-9c64-079c4cd78395" providerId="ADAL" clId="{F0E4CF91-01BB-4714-92B4-77FE424B46F5}" dt="2023-09-25T02:42:23.512" v="184"/>
        <pc:sldMkLst>
          <pc:docMk/>
          <pc:sldMk cId="76549085" sldId="3349"/>
        </pc:sldMkLst>
      </pc:sldChg>
      <pc:sldChg chg="modSp mod">
        <pc:chgData name="MsRita Li" userId="a061752a-e4ed-4f2d-9c64-079c4cd78395" providerId="ADAL" clId="{F0E4CF91-01BB-4714-92B4-77FE424B46F5}" dt="2023-09-28T06:13:41.428" v="754"/>
        <pc:sldMkLst>
          <pc:docMk/>
          <pc:sldMk cId="1629259444" sldId="3356"/>
        </pc:sldMkLst>
        <pc:spChg chg="mod">
          <ac:chgData name="MsRita Li" userId="a061752a-e4ed-4f2d-9c64-079c4cd78395" providerId="ADAL" clId="{F0E4CF91-01BB-4714-92B4-77FE424B46F5}" dt="2023-09-25T03:47:52.352" v="679"/>
          <ac:spMkLst>
            <pc:docMk/>
            <pc:sldMk cId="1629259444" sldId="3356"/>
            <ac:spMk id="3" creationId="{2B45A503-8175-E833-0A57-B5CB536E7352}"/>
          </ac:spMkLst>
        </pc:spChg>
        <pc:spChg chg="mod">
          <ac:chgData name="MsRita Li" userId="a061752a-e4ed-4f2d-9c64-079c4cd78395" providerId="ADAL" clId="{F0E4CF91-01BB-4714-92B4-77FE424B46F5}" dt="2023-09-25T03:49:51.475" v="691" actId="113"/>
          <ac:spMkLst>
            <pc:docMk/>
            <pc:sldMk cId="1629259444" sldId="3356"/>
            <ac:spMk id="5" creationId="{E812BEB4-01D5-73D6-9CA7-902B0A7F89E0}"/>
          </ac:spMkLst>
        </pc:spChg>
        <pc:spChg chg="mod">
          <ac:chgData name="MsRita Li" userId="a061752a-e4ed-4f2d-9c64-079c4cd78395" providerId="ADAL" clId="{F0E4CF91-01BB-4714-92B4-77FE424B46F5}" dt="2023-09-28T06:13:41.428" v="754"/>
          <ac:spMkLst>
            <pc:docMk/>
            <pc:sldMk cId="1629259444" sldId="3356"/>
            <ac:spMk id="13" creationId="{72143E94-0B4A-0B34-DE17-BF3D6FD6EF3D}"/>
          </ac:spMkLst>
        </pc:spChg>
      </pc:sldChg>
      <pc:sldChg chg="del">
        <pc:chgData name="MsRita Li" userId="a061752a-e4ed-4f2d-9c64-079c4cd78395" providerId="ADAL" clId="{F0E4CF91-01BB-4714-92B4-77FE424B46F5}" dt="2023-09-25T03:54:06.461" v="699" actId="47"/>
        <pc:sldMkLst>
          <pc:docMk/>
          <pc:sldMk cId="2309243162" sldId="3371"/>
        </pc:sldMkLst>
      </pc:sldChg>
      <pc:sldChg chg="modSp add mod">
        <pc:chgData name="MsRita Li" userId="a061752a-e4ed-4f2d-9c64-079c4cd78395" providerId="ADAL" clId="{F0E4CF91-01BB-4714-92B4-77FE424B46F5}" dt="2023-09-25T02:31:35.641" v="92" actId="1037"/>
        <pc:sldMkLst>
          <pc:docMk/>
          <pc:sldMk cId="3012219422" sldId="3388"/>
        </pc:sldMkLst>
        <pc:spChg chg="mod">
          <ac:chgData name="MsRita Li" userId="a061752a-e4ed-4f2d-9c64-079c4cd78395" providerId="ADAL" clId="{F0E4CF91-01BB-4714-92B4-77FE424B46F5}" dt="2023-09-25T02:31:16.503" v="29" actId="108"/>
          <ac:spMkLst>
            <pc:docMk/>
            <pc:sldMk cId="3012219422" sldId="3388"/>
            <ac:spMk id="14" creationId="{3414C9A3-D30B-C54F-26DB-D275F2D2D61D}"/>
          </ac:spMkLst>
        </pc:spChg>
        <pc:spChg chg="mod">
          <ac:chgData name="MsRita Li" userId="a061752a-e4ed-4f2d-9c64-079c4cd78395" providerId="ADAL" clId="{F0E4CF91-01BB-4714-92B4-77FE424B46F5}" dt="2023-09-25T02:31:35.641" v="92" actId="1037"/>
          <ac:spMkLst>
            <pc:docMk/>
            <pc:sldMk cId="3012219422" sldId="3388"/>
            <ac:spMk id="17" creationId="{5C43C7A6-2101-45CC-6B0C-1BFBB8C966C3}"/>
          </ac:spMkLst>
        </pc:spChg>
        <pc:cxnChg chg="mod">
          <ac:chgData name="MsRita Li" userId="a061752a-e4ed-4f2d-9c64-079c4cd78395" providerId="ADAL" clId="{F0E4CF91-01BB-4714-92B4-77FE424B46F5}" dt="2023-09-25T02:31:35.641" v="92" actId="1037"/>
          <ac:cxnSpMkLst>
            <pc:docMk/>
            <pc:sldMk cId="3012219422" sldId="3388"/>
            <ac:cxnSpMk id="22" creationId="{BD51DB29-BB5F-029A-6A6E-9063B58D55A4}"/>
          </ac:cxnSpMkLst>
        </pc:cxnChg>
      </pc:sldChg>
      <pc:sldChg chg="modSp mod">
        <pc:chgData name="MsRita Li" userId="a061752a-e4ed-4f2d-9c64-079c4cd78395" providerId="ADAL" clId="{F0E4CF91-01BB-4714-92B4-77FE424B46F5}" dt="2023-09-25T02:41:11.216" v="179"/>
        <pc:sldMkLst>
          <pc:docMk/>
          <pc:sldMk cId="3876778662" sldId="3389"/>
        </pc:sldMkLst>
        <pc:spChg chg="mod">
          <ac:chgData name="MsRita Li" userId="a061752a-e4ed-4f2d-9c64-079c4cd78395" providerId="ADAL" clId="{F0E4CF91-01BB-4714-92B4-77FE424B46F5}" dt="2023-09-25T02:37:46.757" v="165"/>
          <ac:spMkLst>
            <pc:docMk/>
            <pc:sldMk cId="3876778662" sldId="3389"/>
            <ac:spMk id="3" creationId="{6A638318-02D0-0B5E-9C8C-29129BFB2DCA}"/>
          </ac:spMkLst>
        </pc:spChg>
        <pc:graphicFrameChg chg="mod modGraphic">
          <ac:chgData name="MsRita Li" userId="a061752a-e4ed-4f2d-9c64-079c4cd78395" providerId="ADAL" clId="{F0E4CF91-01BB-4714-92B4-77FE424B46F5}" dt="2023-09-25T02:41:11.216" v="179"/>
          <ac:graphicFrameMkLst>
            <pc:docMk/>
            <pc:sldMk cId="3876778662" sldId="3389"/>
            <ac:graphicFrameMk id="21" creationId="{10FA24EC-B053-4FA9-3A53-3545FF3BF4BB}"/>
          </ac:graphicFrameMkLst>
        </pc:graphicFrameChg>
      </pc:sldChg>
      <pc:sldChg chg="del">
        <pc:chgData name="MsRita Li" userId="a061752a-e4ed-4f2d-9c64-079c4cd78395" providerId="ADAL" clId="{F0E4CF91-01BB-4714-92B4-77FE424B46F5}" dt="2023-09-25T02:41:58.007" v="183" actId="47"/>
        <pc:sldMkLst>
          <pc:docMk/>
          <pc:sldMk cId="2879904567" sldId="3390"/>
        </pc:sldMkLst>
      </pc:sldChg>
      <pc:sldChg chg="modSp mod">
        <pc:chgData name="MsRita Li" userId="a061752a-e4ed-4f2d-9c64-079c4cd78395" providerId="ADAL" clId="{F0E4CF91-01BB-4714-92B4-77FE424B46F5}" dt="2023-09-25T03:21:31.970" v="470" actId="1036"/>
        <pc:sldMkLst>
          <pc:docMk/>
          <pc:sldMk cId="1391528716" sldId="3391"/>
        </pc:sldMkLst>
        <pc:spChg chg="mod">
          <ac:chgData name="MsRita Li" userId="a061752a-e4ed-4f2d-9c64-079c4cd78395" providerId="ADAL" clId="{F0E4CF91-01BB-4714-92B4-77FE424B46F5}" dt="2023-09-25T02:45:23.983" v="226"/>
          <ac:spMkLst>
            <pc:docMk/>
            <pc:sldMk cId="1391528716" sldId="3391"/>
            <ac:spMk id="3" creationId="{DAB88A65-0430-AC28-DA57-321CD8D03F1E}"/>
          </ac:spMkLst>
        </pc:spChg>
        <pc:spChg chg="mod">
          <ac:chgData name="MsRita Li" userId="a061752a-e4ed-4f2d-9c64-079c4cd78395" providerId="ADAL" clId="{F0E4CF91-01BB-4714-92B4-77FE424B46F5}" dt="2023-09-25T03:21:04.630" v="405"/>
          <ac:spMkLst>
            <pc:docMk/>
            <pc:sldMk cId="1391528716" sldId="3391"/>
            <ac:spMk id="5" creationId="{4398D0CF-3DA9-E243-D6DD-2443397E2977}"/>
          </ac:spMkLst>
        </pc:spChg>
        <pc:spChg chg="mod">
          <ac:chgData name="MsRita Li" userId="a061752a-e4ed-4f2d-9c64-079c4cd78395" providerId="ADAL" clId="{F0E4CF91-01BB-4714-92B4-77FE424B46F5}" dt="2023-09-25T03:21:11.295" v="408"/>
          <ac:spMkLst>
            <pc:docMk/>
            <pc:sldMk cId="1391528716" sldId="3391"/>
            <ac:spMk id="7" creationId="{92BB2FFF-5AE9-985F-B550-C50027B0A232}"/>
          </ac:spMkLst>
        </pc:spChg>
        <pc:spChg chg="mod">
          <ac:chgData name="MsRita Li" userId="a061752a-e4ed-4f2d-9c64-079c4cd78395" providerId="ADAL" clId="{F0E4CF91-01BB-4714-92B4-77FE424B46F5}" dt="2023-09-25T03:21:16.473" v="411"/>
          <ac:spMkLst>
            <pc:docMk/>
            <pc:sldMk cId="1391528716" sldId="3391"/>
            <ac:spMk id="8" creationId="{D8766B9D-2C6D-0D61-A011-50049540A1FA}"/>
          </ac:spMkLst>
        </pc:spChg>
        <pc:spChg chg="mod">
          <ac:chgData name="MsRita Li" userId="a061752a-e4ed-4f2d-9c64-079c4cd78395" providerId="ADAL" clId="{F0E4CF91-01BB-4714-92B4-77FE424B46F5}" dt="2023-09-25T03:20:57.986" v="402" actId="20577"/>
          <ac:spMkLst>
            <pc:docMk/>
            <pc:sldMk cId="1391528716" sldId="3391"/>
            <ac:spMk id="9" creationId="{4EDD6513-F671-99D1-9914-52C772EC3DC2}"/>
          </ac:spMkLst>
        </pc:spChg>
        <pc:picChg chg="mod">
          <ac:chgData name="MsRita Li" userId="a061752a-e4ed-4f2d-9c64-079c4cd78395" providerId="ADAL" clId="{F0E4CF91-01BB-4714-92B4-77FE424B46F5}" dt="2023-09-25T03:21:31.970" v="470" actId="1036"/>
          <ac:picMkLst>
            <pc:docMk/>
            <pc:sldMk cId="1391528716" sldId="3391"/>
            <ac:picMk id="20" creationId="{B832948A-4468-BB1F-B270-CD740725F745}"/>
          </ac:picMkLst>
        </pc:picChg>
      </pc:sldChg>
      <pc:sldChg chg="modSp mod">
        <pc:chgData name="MsRita Li" userId="a061752a-e4ed-4f2d-9c64-079c4cd78395" providerId="ADAL" clId="{F0E4CF91-01BB-4714-92B4-77FE424B46F5}" dt="2023-09-25T02:30:10.351" v="20" actId="108"/>
        <pc:sldMkLst>
          <pc:docMk/>
          <pc:sldMk cId="1502886675" sldId="3416"/>
        </pc:sldMkLst>
        <pc:spChg chg="mod">
          <ac:chgData name="MsRita Li" userId="a061752a-e4ed-4f2d-9c64-079c4cd78395" providerId="ADAL" clId="{F0E4CF91-01BB-4714-92B4-77FE424B46F5}" dt="2023-09-14T08:34:23.168" v="1" actId="313"/>
          <ac:spMkLst>
            <pc:docMk/>
            <pc:sldMk cId="1502886675" sldId="3416"/>
            <ac:spMk id="2" creationId="{9AC69A76-F1AE-CB48-8E21-F436A49A8D2D}"/>
          </ac:spMkLst>
        </pc:spChg>
        <pc:spChg chg="mod">
          <ac:chgData name="MsRita Li" userId="a061752a-e4ed-4f2d-9c64-079c4cd78395" providerId="ADAL" clId="{F0E4CF91-01BB-4714-92B4-77FE424B46F5}" dt="2023-09-25T02:30:10.351" v="20" actId="108"/>
          <ac:spMkLst>
            <pc:docMk/>
            <pc:sldMk cId="1502886675" sldId="3416"/>
            <ac:spMk id="7" creationId="{447D1AC9-C4CD-E957-689E-3C18CCF929B3}"/>
          </ac:spMkLst>
        </pc:spChg>
      </pc:sldChg>
      <pc:sldChg chg="add">
        <pc:chgData name="MsRita Li" userId="a061752a-e4ed-4f2d-9c64-079c4cd78395" providerId="ADAL" clId="{F0E4CF91-01BB-4714-92B4-77FE424B46F5}" dt="2023-09-25T02:33:12.371" v="115"/>
        <pc:sldMkLst>
          <pc:docMk/>
          <pc:sldMk cId="4029321388" sldId="3429"/>
        </pc:sldMkLst>
      </pc:sldChg>
      <pc:sldChg chg="modSp mod">
        <pc:chgData name="MsRita Li" userId="a061752a-e4ed-4f2d-9c64-079c4cd78395" providerId="ADAL" clId="{F0E4CF91-01BB-4714-92B4-77FE424B46F5}" dt="2023-09-25T02:33:01.552" v="114" actId="20577"/>
        <pc:sldMkLst>
          <pc:docMk/>
          <pc:sldMk cId="212323553" sldId="2134959116"/>
        </pc:sldMkLst>
        <pc:spChg chg="mod">
          <ac:chgData name="MsRita Li" userId="a061752a-e4ed-4f2d-9c64-079c4cd78395" providerId="ADAL" clId="{F0E4CF91-01BB-4714-92B4-77FE424B46F5}" dt="2023-09-25T02:33:01.552" v="114" actId="20577"/>
          <ac:spMkLst>
            <pc:docMk/>
            <pc:sldMk cId="212323553" sldId="2134959116"/>
            <ac:spMk id="2" creationId="{CD67FBE4-6641-54DE-AF37-DF2E3AA14926}"/>
          </ac:spMkLst>
        </pc:spChg>
        <pc:spChg chg="mod">
          <ac:chgData name="MsRita Li" userId="a061752a-e4ed-4f2d-9c64-079c4cd78395" providerId="ADAL" clId="{F0E4CF91-01BB-4714-92B4-77FE424B46F5}" dt="2023-09-25T02:32:42.340" v="96"/>
          <ac:spMkLst>
            <pc:docMk/>
            <pc:sldMk cId="212323553" sldId="2134959116"/>
            <ac:spMk id="7" creationId="{494553AE-7CEB-E889-9C03-AF2832B6357D}"/>
          </ac:spMkLst>
        </pc:spChg>
      </pc:sldChg>
      <pc:sldChg chg="modSp mod">
        <pc:chgData name="MsRita Li" userId="a061752a-e4ed-4f2d-9c64-079c4cd78395" providerId="ADAL" clId="{F0E4CF91-01BB-4714-92B4-77FE424B46F5}" dt="2023-09-25T02:35:36.580" v="133"/>
        <pc:sldMkLst>
          <pc:docMk/>
          <pc:sldMk cId="2959112997" sldId="2134959117"/>
        </pc:sldMkLst>
        <pc:spChg chg="mod">
          <ac:chgData name="MsRita Li" userId="a061752a-e4ed-4f2d-9c64-079c4cd78395" providerId="ADAL" clId="{F0E4CF91-01BB-4714-92B4-77FE424B46F5}" dt="2023-09-25T02:34:04.507" v="125" actId="27636"/>
          <ac:spMkLst>
            <pc:docMk/>
            <pc:sldMk cId="2959112997" sldId="2134959117"/>
            <ac:spMk id="3" creationId="{8A56DD69-9C2D-E192-3E81-C14E6AF19211}"/>
          </ac:spMkLst>
        </pc:spChg>
        <pc:graphicFrameChg chg="mod">
          <ac:chgData name="MsRita Li" userId="a061752a-e4ed-4f2d-9c64-079c4cd78395" providerId="ADAL" clId="{F0E4CF91-01BB-4714-92B4-77FE424B46F5}" dt="2023-09-25T02:35:36.580" v="133"/>
          <ac:graphicFrameMkLst>
            <pc:docMk/>
            <pc:sldMk cId="2959112997" sldId="2134959117"/>
            <ac:graphicFrameMk id="5" creationId="{7E6885B9-1E65-3E5D-3866-68DB8A680B83}"/>
          </ac:graphicFrameMkLst>
        </pc:graphicFrameChg>
      </pc:sldChg>
      <pc:sldChg chg="del">
        <pc:chgData name="MsRita Li" userId="a061752a-e4ed-4f2d-9c64-079c4cd78395" providerId="ADAL" clId="{F0E4CF91-01BB-4714-92B4-77FE424B46F5}" dt="2023-09-25T03:53:15.905" v="696" actId="47"/>
        <pc:sldMkLst>
          <pc:docMk/>
          <pc:sldMk cId="625107989" sldId="2134959119"/>
        </pc:sldMkLst>
      </pc:sldChg>
      <pc:sldChg chg="del">
        <pc:chgData name="MsRita Li" userId="a061752a-e4ed-4f2d-9c64-079c4cd78395" providerId="ADAL" clId="{F0E4CF91-01BB-4714-92B4-77FE424B46F5}" dt="2023-09-25T04:02:09.852" v="710" actId="47"/>
        <pc:sldMkLst>
          <pc:docMk/>
          <pc:sldMk cId="1925766023" sldId="2134959120"/>
        </pc:sldMkLst>
      </pc:sldChg>
      <pc:sldChg chg="add del">
        <pc:chgData name="MsRita Li" userId="a061752a-e4ed-4f2d-9c64-079c4cd78395" providerId="ADAL" clId="{F0E4CF91-01BB-4714-92B4-77FE424B46F5}" dt="2023-09-25T03:58:40.474" v="707"/>
        <pc:sldMkLst>
          <pc:docMk/>
          <pc:sldMk cId="118309979" sldId="2134959121"/>
        </pc:sldMkLst>
      </pc:sldChg>
      <pc:sldChg chg="modSp add del mod">
        <pc:chgData name="MsRita Li" userId="a061752a-e4ed-4f2d-9c64-079c4cd78395" providerId="ADAL" clId="{F0E4CF91-01BB-4714-92B4-77FE424B46F5}" dt="2023-09-25T04:01:52.190" v="709"/>
        <pc:sldMkLst>
          <pc:docMk/>
          <pc:sldMk cId="2595941106" sldId="2134959122"/>
        </pc:sldMkLst>
        <pc:spChg chg="mod">
          <ac:chgData name="MsRita Li" userId="a061752a-e4ed-4f2d-9c64-079c4cd78395" providerId="ADAL" clId="{F0E4CF91-01BB-4714-92B4-77FE424B46F5}" dt="2023-09-25T03:52:58.520" v="695" actId="108"/>
          <ac:spMkLst>
            <pc:docMk/>
            <pc:sldMk cId="2595941106" sldId="2134959122"/>
            <ac:spMk id="2" creationId="{0D8042BF-A753-5E93-D66F-9966586F0F56}"/>
          </ac:spMkLst>
        </pc:spChg>
        <pc:spChg chg="mod">
          <ac:chgData name="MsRita Li" userId="a061752a-e4ed-4f2d-9c64-079c4cd78395" providerId="ADAL" clId="{F0E4CF91-01BB-4714-92B4-77FE424B46F5}" dt="2023-09-25T03:55:29.406" v="703" actId="13926"/>
          <ac:spMkLst>
            <pc:docMk/>
            <pc:sldMk cId="2595941106" sldId="2134959122"/>
            <ac:spMk id="19" creationId="{BEF7D824-A471-4FC2-B3A1-E82348B4FFDC}"/>
          </ac:spMkLst>
        </pc:spChg>
      </pc:sldChg>
      <pc:sldChg chg="del">
        <pc:chgData name="MsRita Li" userId="a061752a-e4ed-4f2d-9c64-079c4cd78395" providerId="ADAL" clId="{F0E4CF91-01BB-4714-92B4-77FE424B46F5}" dt="2023-09-25T02:42:30.995" v="185" actId="47"/>
        <pc:sldMkLst>
          <pc:docMk/>
          <pc:sldMk cId="1648681904" sldId="2134959125"/>
        </pc:sldMkLst>
      </pc:sldChg>
      <pc:sldChg chg="del">
        <pc:chgData name="MsRita Li" userId="a061752a-e4ed-4f2d-9c64-079c4cd78395" providerId="ADAL" clId="{F0E4CF91-01BB-4714-92B4-77FE424B46F5}" dt="2023-09-25T02:41:40.480" v="181" actId="47"/>
        <pc:sldMkLst>
          <pc:docMk/>
          <pc:sldMk cId="2955110019" sldId="2134959129"/>
        </pc:sldMkLst>
      </pc:sldChg>
      <pc:sldChg chg="modSp mod">
        <pc:chgData name="MsRita Li" userId="a061752a-e4ed-4f2d-9c64-079c4cd78395" providerId="ADAL" clId="{F0E4CF91-01BB-4714-92B4-77FE424B46F5}" dt="2023-09-25T03:33:44.849" v="524" actId="113"/>
        <pc:sldMkLst>
          <pc:docMk/>
          <pc:sldMk cId="3486432141" sldId="2134959130"/>
        </pc:sldMkLst>
        <pc:spChg chg="mod">
          <ac:chgData name="MsRita Li" userId="a061752a-e4ed-4f2d-9c64-079c4cd78395" providerId="ADAL" clId="{F0E4CF91-01BB-4714-92B4-77FE424B46F5}" dt="2023-09-25T03:22:22.877" v="479" actId="20577"/>
          <ac:spMkLst>
            <pc:docMk/>
            <pc:sldMk cId="3486432141" sldId="2134959130"/>
            <ac:spMk id="2" creationId="{5E5EE964-23BB-F776-B4A2-2BDC4538A4AA}"/>
          </ac:spMkLst>
        </pc:spChg>
        <pc:spChg chg="mod">
          <ac:chgData name="MsRita Li" userId="a061752a-e4ed-4f2d-9c64-079c4cd78395" providerId="ADAL" clId="{F0E4CF91-01BB-4714-92B4-77FE424B46F5}" dt="2023-09-25T03:32:33.246" v="522"/>
          <ac:spMkLst>
            <pc:docMk/>
            <pc:sldMk cId="3486432141" sldId="2134959130"/>
            <ac:spMk id="4" creationId="{6468460A-073B-849A-D413-D01736CB01C3}"/>
          </ac:spMkLst>
        </pc:spChg>
        <pc:spChg chg="mod">
          <ac:chgData name="MsRita Li" userId="a061752a-e4ed-4f2d-9c64-079c4cd78395" providerId="ADAL" clId="{F0E4CF91-01BB-4714-92B4-77FE424B46F5}" dt="2023-09-25T03:33:44.849" v="524" actId="113"/>
          <ac:spMkLst>
            <pc:docMk/>
            <pc:sldMk cId="3486432141" sldId="2134959130"/>
            <ac:spMk id="47" creationId="{01B138DA-EEF8-AA58-C1D1-9A9507C83751}"/>
          </ac:spMkLst>
        </pc:spChg>
      </pc:sldChg>
      <pc:sldChg chg="modSp mod">
        <pc:chgData name="MsRita Li" userId="a061752a-e4ed-4f2d-9c64-079c4cd78395" providerId="ADAL" clId="{F0E4CF91-01BB-4714-92B4-77FE424B46F5}" dt="2023-09-25T03:35:43.299" v="545" actId="1076"/>
        <pc:sldMkLst>
          <pc:docMk/>
          <pc:sldMk cId="4056371553" sldId="2134959131"/>
        </pc:sldMkLst>
        <pc:spChg chg="mod">
          <ac:chgData name="MsRita Li" userId="a061752a-e4ed-4f2d-9c64-079c4cd78395" providerId="ADAL" clId="{F0E4CF91-01BB-4714-92B4-77FE424B46F5}" dt="2023-09-25T03:34:23.693" v="540" actId="6549"/>
          <ac:spMkLst>
            <pc:docMk/>
            <pc:sldMk cId="4056371553" sldId="2134959131"/>
            <ac:spMk id="3" creationId="{1750E9C6-854C-18E8-5369-4667AF3259F3}"/>
          </ac:spMkLst>
        </pc:spChg>
        <pc:spChg chg="mod">
          <ac:chgData name="MsRita Li" userId="a061752a-e4ed-4f2d-9c64-079c4cd78395" providerId="ADAL" clId="{F0E4CF91-01BB-4714-92B4-77FE424B46F5}" dt="2023-09-25T03:35:43.299" v="545" actId="1076"/>
          <ac:spMkLst>
            <pc:docMk/>
            <pc:sldMk cId="4056371553" sldId="2134959131"/>
            <ac:spMk id="5" creationId="{827446A8-F372-2CC5-4601-3038CC11A273}"/>
          </ac:spMkLst>
        </pc:spChg>
        <pc:spChg chg="mod">
          <ac:chgData name="MsRita Li" userId="a061752a-e4ed-4f2d-9c64-079c4cd78395" providerId="ADAL" clId="{F0E4CF91-01BB-4714-92B4-77FE424B46F5}" dt="2023-09-25T03:35:12.510" v="541"/>
          <ac:spMkLst>
            <pc:docMk/>
            <pc:sldMk cId="4056371553" sldId="2134959131"/>
            <ac:spMk id="24" creationId="{B7067DF7-56A1-C1B8-F739-1A240BCD1137}"/>
          </ac:spMkLst>
        </pc:spChg>
      </pc:sldChg>
      <pc:sldChg chg="addSp delSp modSp mod">
        <pc:chgData name="MsRita Li" userId="a061752a-e4ed-4f2d-9c64-079c4cd78395" providerId="ADAL" clId="{F0E4CF91-01BB-4714-92B4-77FE424B46F5}" dt="2023-09-25T03:42:46.730" v="629" actId="1035"/>
        <pc:sldMkLst>
          <pc:docMk/>
          <pc:sldMk cId="985554494" sldId="2134959132"/>
        </pc:sldMkLst>
        <pc:spChg chg="mod">
          <ac:chgData name="MsRita Li" userId="a061752a-e4ed-4f2d-9c64-079c4cd78395" providerId="ADAL" clId="{F0E4CF91-01BB-4714-92B4-77FE424B46F5}" dt="2023-09-25T03:41:18.120" v="609" actId="6549"/>
          <ac:spMkLst>
            <pc:docMk/>
            <pc:sldMk cId="985554494" sldId="2134959132"/>
            <ac:spMk id="3" creationId="{4B906E0A-D8DD-DF51-FE1C-D946282E3E16}"/>
          </ac:spMkLst>
        </pc:spChg>
        <pc:spChg chg="add mod">
          <ac:chgData name="MsRita Li" userId="a061752a-e4ed-4f2d-9c64-079c4cd78395" providerId="ADAL" clId="{F0E4CF91-01BB-4714-92B4-77FE424B46F5}" dt="2023-09-25T03:42:46.730" v="629" actId="1035"/>
          <ac:spMkLst>
            <pc:docMk/>
            <pc:sldMk cId="985554494" sldId="2134959132"/>
            <ac:spMk id="4" creationId="{56ED6617-4DA7-EE0A-BA69-78ABFE8FC0ED}"/>
          </ac:spMkLst>
        </pc:spChg>
        <pc:spChg chg="mod">
          <ac:chgData name="MsRita Li" userId="a061752a-e4ed-4f2d-9c64-079c4cd78395" providerId="ADAL" clId="{F0E4CF91-01BB-4714-92B4-77FE424B46F5}" dt="2023-09-25T03:41:43.599" v="612" actId="20577"/>
          <ac:spMkLst>
            <pc:docMk/>
            <pc:sldMk cId="985554494" sldId="2134959132"/>
            <ac:spMk id="5" creationId="{CD6DFE13-47BB-5B79-C880-EAA14CE0314E}"/>
          </ac:spMkLst>
        </pc:spChg>
        <pc:spChg chg="mod">
          <ac:chgData name="MsRita Li" userId="a061752a-e4ed-4f2d-9c64-079c4cd78395" providerId="ADAL" clId="{F0E4CF91-01BB-4714-92B4-77FE424B46F5}" dt="2023-09-25T03:42:23.266" v="614" actId="6549"/>
          <ac:spMkLst>
            <pc:docMk/>
            <pc:sldMk cId="985554494" sldId="2134959132"/>
            <ac:spMk id="12" creationId="{EA201EE4-BFB9-5A55-FD88-52B62FAA53B9}"/>
          </ac:spMkLst>
        </pc:spChg>
        <pc:spChg chg="del">
          <ac:chgData name="MsRita Li" userId="a061752a-e4ed-4f2d-9c64-079c4cd78395" providerId="ADAL" clId="{F0E4CF91-01BB-4714-92B4-77FE424B46F5}" dt="2023-09-25T03:42:39.742" v="616" actId="478"/>
          <ac:spMkLst>
            <pc:docMk/>
            <pc:sldMk cId="985554494" sldId="2134959132"/>
            <ac:spMk id="31" creationId="{701498D1-FAD1-28F0-1E65-BD4171822835}"/>
          </ac:spMkLst>
        </pc:spChg>
        <pc:cxnChg chg="mod">
          <ac:chgData name="MsRita Li" userId="a061752a-e4ed-4f2d-9c64-079c4cd78395" providerId="ADAL" clId="{F0E4CF91-01BB-4714-92B4-77FE424B46F5}" dt="2023-09-25T03:42:21.106" v="613"/>
          <ac:cxnSpMkLst>
            <pc:docMk/>
            <pc:sldMk cId="985554494" sldId="2134959132"/>
            <ac:cxnSpMk id="13" creationId="{FFB70692-0D08-E4C8-5313-24CCE3CBA5D7}"/>
          </ac:cxnSpMkLst>
        </pc:cxnChg>
        <pc:cxnChg chg="mod">
          <ac:chgData name="MsRita Li" userId="a061752a-e4ed-4f2d-9c64-079c4cd78395" providerId="ADAL" clId="{F0E4CF91-01BB-4714-92B4-77FE424B46F5}" dt="2023-09-25T03:42:21.106" v="613"/>
          <ac:cxnSpMkLst>
            <pc:docMk/>
            <pc:sldMk cId="985554494" sldId="2134959132"/>
            <ac:cxnSpMk id="14" creationId="{713B3333-64C9-C9D4-954E-96A6E3529E6F}"/>
          </ac:cxnSpMkLst>
        </pc:cxnChg>
        <pc:cxnChg chg="mod">
          <ac:chgData name="MsRita Li" userId="a061752a-e4ed-4f2d-9c64-079c4cd78395" providerId="ADAL" clId="{F0E4CF91-01BB-4714-92B4-77FE424B46F5}" dt="2023-09-25T03:42:21.106" v="613"/>
          <ac:cxnSpMkLst>
            <pc:docMk/>
            <pc:sldMk cId="985554494" sldId="2134959132"/>
            <ac:cxnSpMk id="29" creationId="{25A74E5C-0274-A993-9341-90F9295BB7C5}"/>
          </ac:cxnSpMkLst>
        </pc:cxnChg>
      </pc:sldChg>
      <pc:sldChg chg="addSp modSp mod">
        <pc:chgData name="MsRita Li" userId="a061752a-e4ed-4f2d-9c64-079c4cd78395" providerId="ADAL" clId="{F0E4CF91-01BB-4714-92B4-77FE424B46F5}" dt="2023-10-12T07:29:21.976" v="770" actId="1036"/>
        <pc:sldMkLst>
          <pc:docMk/>
          <pc:sldMk cId="2186320456" sldId="2134959134"/>
        </pc:sldMkLst>
        <pc:spChg chg="mod">
          <ac:chgData name="MsRita Li" userId="a061752a-e4ed-4f2d-9c64-079c4cd78395" providerId="ADAL" clId="{F0E4CF91-01BB-4714-92B4-77FE424B46F5}" dt="2023-09-25T02:44:49.991" v="201"/>
          <ac:spMkLst>
            <pc:docMk/>
            <pc:sldMk cId="2186320456" sldId="2134959134"/>
            <ac:spMk id="2" creationId="{76AB4FD1-9759-4A1E-3774-7C38566ACE0C}"/>
          </ac:spMkLst>
        </pc:spChg>
        <pc:picChg chg="add mod">
          <ac:chgData name="MsRita Li" userId="a061752a-e4ed-4f2d-9c64-079c4cd78395" providerId="ADAL" clId="{F0E4CF91-01BB-4714-92B4-77FE424B46F5}" dt="2023-10-12T07:29:21.976" v="770" actId="1036"/>
          <ac:picMkLst>
            <pc:docMk/>
            <pc:sldMk cId="2186320456" sldId="2134959134"/>
            <ac:picMk id="14" creationId="{7804E663-A27C-5D02-C269-E5090EB0C22E}"/>
          </ac:picMkLst>
        </pc:picChg>
      </pc:sldChg>
      <pc:sldChg chg="modSp mod">
        <pc:chgData name="MsRita Li" userId="a061752a-e4ed-4f2d-9c64-079c4cd78395" providerId="ADAL" clId="{F0E4CF91-01BB-4714-92B4-77FE424B46F5}" dt="2023-09-25T03:47:19.747" v="663" actId="27636"/>
        <pc:sldMkLst>
          <pc:docMk/>
          <pc:sldMk cId="243941667" sldId="2134959136"/>
        </pc:sldMkLst>
        <pc:spChg chg="mod">
          <ac:chgData name="MsRita Li" userId="a061752a-e4ed-4f2d-9c64-079c4cd78395" providerId="ADAL" clId="{F0E4CF91-01BB-4714-92B4-77FE424B46F5}" dt="2023-09-25T03:47:19.747" v="663" actId="27636"/>
          <ac:spMkLst>
            <pc:docMk/>
            <pc:sldMk cId="243941667" sldId="2134959136"/>
            <ac:spMk id="5" creationId="{3037C450-ECC3-1DB3-B846-87E535CE0FD6}"/>
          </ac:spMkLst>
        </pc:spChg>
        <pc:spChg chg="mod">
          <ac:chgData name="MsRita Li" userId="a061752a-e4ed-4f2d-9c64-079c4cd78395" providerId="ADAL" clId="{F0E4CF91-01BB-4714-92B4-77FE424B46F5}" dt="2023-09-25T03:47:07.635" v="661"/>
          <ac:spMkLst>
            <pc:docMk/>
            <pc:sldMk cId="243941667" sldId="2134959136"/>
            <ac:spMk id="12" creationId="{07F0E23B-FFA0-0C1A-3853-6911B88D6FC2}"/>
          </ac:spMkLst>
        </pc:spChg>
      </pc:sldChg>
      <pc:sldChg chg="addSp delSp modSp mod">
        <pc:chgData name="MsRita Li" userId="a061752a-e4ed-4f2d-9c64-079c4cd78395" providerId="ADAL" clId="{F0E4CF91-01BB-4714-92B4-77FE424B46F5}" dt="2023-09-25T03:40:25.549" v="595" actId="1035"/>
        <pc:sldMkLst>
          <pc:docMk/>
          <pc:sldMk cId="1401071025" sldId="2134959137"/>
        </pc:sldMkLst>
        <pc:spChg chg="mod">
          <ac:chgData name="MsRita Li" userId="a061752a-e4ed-4f2d-9c64-079c4cd78395" providerId="ADAL" clId="{F0E4CF91-01BB-4714-92B4-77FE424B46F5}" dt="2023-09-25T03:36:04.421" v="547" actId="27636"/>
          <ac:spMkLst>
            <pc:docMk/>
            <pc:sldMk cId="1401071025" sldId="2134959137"/>
            <ac:spMk id="3" creationId="{1750E9C6-854C-18E8-5369-4667AF3259F3}"/>
          </ac:spMkLst>
        </pc:spChg>
        <pc:spChg chg="del">
          <ac:chgData name="MsRita Li" userId="a061752a-e4ed-4f2d-9c64-079c4cd78395" providerId="ADAL" clId="{F0E4CF91-01BB-4714-92B4-77FE424B46F5}" dt="2023-09-25T03:40:19.370" v="567" actId="478"/>
          <ac:spMkLst>
            <pc:docMk/>
            <pc:sldMk cId="1401071025" sldId="2134959137"/>
            <ac:spMk id="5" creationId="{827446A8-F372-2CC5-4601-3038CC11A273}"/>
          </ac:spMkLst>
        </pc:spChg>
        <pc:spChg chg="add mod">
          <ac:chgData name="MsRita Li" userId="a061752a-e4ed-4f2d-9c64-079c4cd78395" providerId="ADAL" clId="{F0E4CF91-01BB-4714-92B4-77FE424B46F5}" dt="2023-09-25T03:40:25.549" v="595" actId="1035"/>
          <ac:spMkLst>
            <pc:docMk/>
            <pc:sldMk cId="1401071025" sldId="2134959137"/>
            <ac:spMk id="12" creationId="{0A2166E2-96C0-D963-7C08-814CFE8C384A}"/>
          </ac:spMkLst>
        </pc:spChg>
        <pc:spChg chg="mod">
          <ac:chgData name="MsRita Li" userId="a061752a-e4ed-4f2d-9c64-079c4cd78395" providerId="ADAL" clId="{F0E4CF91-01BB-4714-92B4-77FE424B46F5}" dt="2023-09-25T03:39:58.708" v="566"/>
          <ac:spMkLst>
            <pc:docMk/>
            <pc:sldMk cId="1401071025" sldId="2134959137"/>
            <ac:spMk id="24" creationId="{B7067DF7-56A1-C1B8-F739-1A240BCD1137}"/>
          </ac:spMkLst>
        </pc:spChg>
      </pc:sldChg>
      <pc:sldChg chg="del">
        <pc:chgData name="MsRita Li" userId="a061752a-e4ed-4f2d-9c64-079c4cd78395" providerId="ADAL" clId="{F0E4CF91-01BB-4714-92B4-77FE424B46F5}" dt="2023-09-25T02:32:21.756" v="95" actId="47"/>
        <pc:sldMkLst>
          <pc:docMk/>
          <pc:sldMk cId="3251493268" sldId="2134959138"/>
        </pc:sldMkLst>
      </pc:sldChg>
      <pc:sldChg chg="del">
        <pc:chgData name="MsRita Li" userId="a061752a-e4ed-4f2d-9c64-079c4cd78395" providerId="ADAL" clId="{F0E4CF91-01BB-4714-92B4-77FE424B46F5}" dt="2023-09-25T02:33:16.367" v="116" actId="47"/>
        <pc:sldMkLst>
          <pc:docMk/>
          <pc:sldMk cId="3005575047" sldId="2134959139"/>
        </pc:sldMkLst>
      </pc:sldChg>
      <pc:sldChg chg="addSp delSp modSp mod">
        <pc:chgData name="MsRita Li" userId="a061752a-e4ed-4f2d-9c64-079c4cd78395" providerId="ADAL" clId="{F0E4CF91-01BB-4714-92B4-77FE424B46F5}" dt="2023-09-25T03:45:13.634" v="659"/>
        <pc:sldMkLst>
          <pc:docMk/>
          <pc:sldMk cId="745241015" sldId="2134959140"/>
        </pc:sldMkLst>
        <pc:spChg chg="mod">
          <ac:chgData name="MsRita Li" userId="a061752a-e4ed-4f2d-9c64-079c4cd78395" providerId="ADAL" clId="{F0E4CF91-01BB-4714-92B4-77FE424B46F5}" dt="2023-09-25T03:43:45.963" v="648"/>
          <ac:spMkLst>
            <pc:docMk/>
            <pc:sldMk cId="745241015" sldId="2134959140"/>
            <ac:spMk id="3" creationId="{D24FA00F-76D7-273D-8561-931EBA912754}"/>
          </ac:spMkLst>
        </pc:spChg>
        <pc:spChg chg="mod">
          <ac:chgData name="MsRita Li" userId="a061752a-e4ed-4f2d-9c64-079c4cd78395" providerId="ADAL" clId="{F0E4CF91-01BB-4714-92B4-77FE424B46F5}" dt="2023-09-25T03:44:52.828" v="654"/>
          <ac:spMkLst>
            <pc:docMk/>
            <pc:sldMk cId="745241015" sldId="2134959140"/>
            <ac:spMk id="6" creationId="{E83AE52D-FDF5-6F73-9C6F-CF34A0996A26}"/>
          </ac:spMkLst>
        </pc:spChg>
        <pc:spChg chg="add del">
          <ac:chgData name="MsRita Li" userId="a061752a-e4ed-4f2d-9c64-079c4cd78395" providerId="ADAL" clId="{F0E4CF91-01BB-4714-92B4-77FE424B46F5}" dt="2023-09-25T03:45:06.460" v="657" actId="22"/>
          <ac:spMkLst>
            <pc:docMk/>
            <pc:sldMk cId="745241015" sldId="2134959140"/>
            <ac:spMk id="11" creationId="{66D99DF5-A267-5EE5-F2CE-6035ADF75F23}"/>
          </ac:spMkLst>
        </pc:spChg>
        <pc:spChg chg="add del mod">
          <ac:chgData name="MsRita Li" userId="a061752a-e4ed-4f2d-9c64-079c4cd78395" providerId="ADAL" clId="{F0E4CF91-01BB-4714-92B4-77FE424B46F5}" dt="2023-09-25T03:45:13.634" v="659"/>
          <ac:spMkLst>
            <pc:docMk/>
            <pc:sldMk cId="745241015" sldId="2134959140"/>
            <ac:spMk id="30" creationId="{AA6270C8-235A-1C8E-9A25-9CC7252CF8BD}"/>
          </ac:spMkLst>
        </pc:spChg>
      </pc:sldChg>
      <pc:sldChg chg="del">
        <pc:chgData name="MsRita Li" userId="a061752a-e4ed-4f2d-9c64-079c4cd78395" providerId="ADAL" clId="{F0E4CF91-01BB-4714-92B4-77FE424B46F5}" dt="2023-09-25T02:31:59.021" v="93" actId="47"/>
        <pc:sldMkLst>
          <pc:docMk/>
          <pc:sldMk cId="1609561062" sldId="2134959141"/>
        </pc:sldMkLst>
      </pc:sldChg>
      <pc:sldChg chg="add">
        <pc:chgData name="MsRita Li" userId="a061752a-e4ed-4f2d-9c64-079c4cd78395" providerId="ADAL" clId="{F0E4CF91-01BB-4714-92B4-77FE424B46F5}" dt="2023-09-25T02:28:41.666" v="4"/>
        <pc:sldMkLst>
          <pc:docMk/>
          <pc:sldMk cId="1599147224" sldId="2134959155"/>
        </pc:sldMkLst>
      </pc:sldChg>
      <pc:sldChg chg="add">
        <pc:chgData name="MsRita Li" userId="a061752a-e4ed-4f2d-9c64-079c4cd78395" providerId="ADAL" clId="{F0E4CF91-01BB-4714-92B4-77FE424B46F5}" dt="2023-09-25T02:28:52.985" v="6"/>
        <pc:sldMkLst>
          <pc:docMk/>
          <pc:sldMk cId="872654065" sldId="2134959156"/>
        </pc:sldMkLst>
      </pc:sldChg>
      <pc:sldChg chg="add">
        <pc:chgData name="MsRita Li" userId="a061752a-e4ed-4f2d-9c64-079c4cd78395" providerId="ADAL" clId="{F0E4CF91-01BB-4714-92B4-77FE424B46F5}" dt="2023-09-25T02:41:36.941" v="180"/>
        <pc:sldMkLst>
          <pc:docMk/>
          <pc:sldMk cId="3367469871" sldId="2134959157"/>
        </pc:sldMkLst>
      </pc:sldChg>
      <pc:sldChg chg="modSp add mod">
        <pc:chgData name="MsRita Li" userId="a061752a-e4ed-4f2d-9c64-079c4cd78395" providerId="ADAL" clId="{F0E4CF91-01BB-4714-92B4-77FE424B46F5}" dt="2023-10-10T03:57:15.562" v="759"/>
        <pc:sldMkLst>
          <pc:docMk/>
          <pc:sldMk cId="3771802350" sldId="2134959161"/>
        </pc:sldMkLst>
        <pc:graphicFrameChg chg="mod modGraphic">
          <ac:chgData name="MsRita Li" userId="a061752a-e4ed-4f2d-9c64-079c4cd78395" providerId="ADAL" clId="{F0E4CF91-01BB-4714-92B4-77FE424B46F5}" dt="2023-10-10T03:57:15.562" v="759"/>
          <ac:graphicFrameMkLst>
            <pc:docMk/>
            <pc:sldMk cId="3771802350" sldId="2134959161"/>
            <ac:graphicFrameMk id="5" creationId="{B2F0409C-8246-E10B-B379-1CEF532C827A}"/>
          </ac:graphicFrameMkLst>
        </pc:graphicFrameChg>
      </pc:sldChg>
      <pc:sldChg chg="add">
        <pc:chgData name="MsRita Li" userId="a061752a-e4ed-4f2d-9c64-079c4cd78395" providerId="ADAL" clId="{F0E4CF91-01BB-4714-92B4-77FE424B46F5}" dt="2023-09-25T02:41:49.396" v="182"/>
        <pc:sldMkLst>
          <pc:docMk/>
          <pc:sldMk cId="2352052785" sldId="2134959162"/>
        </pc:sldMkLst>
      </pc:sldChg>
      <pc:sldChg chg="modSp add mod">
        <pc:chgData name="MsRita Li" userId="a061752a-e4ed-4f2d-9c64-079c4cd78395" providerId="ADAL" clId="{F0E4CF91-01BB-4714-92B4-77FE424B46F5}" dt="2023-09-28T06:16:16.843" v="755" actId="6549"/>
        <pc:sldMkLst>
          <pc:docMk/>
          <pc:sldMk cId="1761882216" sldId="2134959163"/>
        </pc:sldMkLst>
        <pc:spChg chg="mod">
          <ac:chgData name="MsRita Li" userId="a061752a-e4ed-4f2d-9c64-079c4cd78395" providerId="ADAL" clId="{F0E4CF91-01BB-4714-92B4-77FE424B46F5}" dt="2023-09-28T06:16:16.843" v="755" actId="6549"/>
          <ac:spMkLst>
            <pc:docMk/>
            <pc:sldMk cId="1761882216" sldId="2134959163"/>
            <ac:spMk id="7" creationId="{FCABBB3C-B4E5-F25A-E1EF-E17079C29DCB}"/>
          </ac:spMkLst>
        </pc:spChg>
      </pc:sldChg>
      <pc:sldChg chg="del">
        <pc:chgData name="MsRita Li" userId="a061752a-e4ed-4f2d-9c64-079c4cd78395" providerId="ADAL" clId="{F0E4CF91-01BB-4714-92B4-77FE424B46F5}" dt="2023-09-25T03:53:23.096" v="697" actId="47"/>
        <pc:sldMkLst>
          <pc:docMk/>
          <pc:sldMk cId="4107657532" sldId="2134959163"/>
        </pc:sldMkLst>
      </pc:sldChg>
      <pc:sldChg chg="add del">
        <pc:chgData name="MsRita Li" userId="a061752a-e4ed-4f2d-9c64-079c4cd78395" providerId="ADAL" clId="{F0E4CF91-01BB-4714-92B4-77FE424B46F5}" dt="2023-09-25T03:58:43.579" v="708" actId="47"/>
        <pc:sldMkLst>
          <pc:docMk/>
          <pc:sldMk cId="1753514258" sldId="2134959164"/>
        </pc:sldMkLst>
      </pc:sldChg>
      <pc:sldChg chg="add">
        <pc:chgData name="MsRita Li" userId="a061752a-e4ed-4f2d-9c64-079c4cd78395" providerId="ADAL" clId="{F0E4CF91-01BB-4714-92B4-77FE424B46F5}" dt="2023-09-25T04:02:19.179" v="711"/>
        <pc:sldMkLst>
          <pc:docMk/>
          <pc:sldMk cId="2847650202" sldId="2134959171"/>
        </pc:sldMkLst>
      </pc:sldChg>
      <pc:sldChg chg="add del">
        <pc:chgData name="MsRita Li" userId="a061752a-e4ed-4f2d-9c64-079c4cd78395" providerId="ADAL" clId="{F0E4CF91-01BB-4714-92B4-77FE424B46F5}" dt="2023-09-25T07:22:52.361" v="716"/>
        <pc:sldMkLst>
          <pc:docMk/>
          <pc:sldMk cId="122675320" sldId="2134959172"/>
        </pc:sldMkLst>
      </pc:sldChg>
      <pc:sldMasterChg chg="del delSldLayout">
        <pc:chgData name="MsRita Li" userId="a061752a-e4ed-4f2d-9c64-079c4cd78395" providerId="ADAL" clId="{F0E4CF91-01BB-4714-92B4-77FE424B46F5}" dt="2023-09-25T03:54:33.420" v="701" actId="47"/>
        <pc:sldMasterMkLst>
          <pc:docMk/>
          <pc:sldMasterMk cId="3515038224" sldId="2147483771"/>
        </pc:sldMasterMkLst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843847029" sldId="2147483772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040196643" sldId="2147483773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2942022" sldId="2147483774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027394767" sldId="2147483775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69563429" sldId="2147483776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234186472" sldId="2147483777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431130155" sldId="2147483778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717682220" sldId="2147483779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370701280" sldId="2147483780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393772173" sldId="2147483781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773623828" sldId="2147483782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941964474" sldId="2147483783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4274206681" sldId="2147483784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879201435" sldId="2147483785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369911535" sldId="2147483786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754298298" sldId="2147483787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163331965" sldId="2147483788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125928603" sldId="2147483789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538878675" sldId="2147483790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188052790" sldId="2147483791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159889963" sldId="2147483792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457211984" sldId="2147483793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871588028" sldId="2147483794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804293322" sldId="2147483795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514638795" sldId="2147483796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916118094" sldId="2147483797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625828388" sldId="2147483798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987857588" sldId="2147483799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084403224" sldId="2147483800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395257569" sldId="2147483801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081262548" sldId="2147483802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701668059" sldId="2147483803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9740679" sldId="2147483804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780273172" sldId="2147483805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417808443" sldId="2147483806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422765961" sldId="2147483807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4133918912" sldId="2147483808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070272547" sldId="2147483809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81448306" sldId="2147483810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676057229" sldId="2147483811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3218370746" sldId="2147483812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1864223569" sldId="2147483813"/>
          </pc:sldLayoutMkLst>
        </pc:sldLayoutChg>
        <pc:sldLayoutChg chg="del">
          <pc:chgData name="MsRita Li" userId="a061752a-e4ed-4f2d-9c64-079c4cd78395" providerId="ADAL" clId="{F0E4CF91-01BB-4714-92B4-77FE424B46F5}" dt="2023-09-25T03:54:33.420" v="701" actId="47"/>
          <pc:sldLayoutMkLst>
            <pc:docMk/>
            <pc:sldMasterMk cId="3515038224" sldId="2147483771"/>
            <pc:sldLayoutMk cId="2825457948" sldId="2147483814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zh-CN" altLang="en-US" sz="1000" dirty="0"/>
            <a:t>您将收到带有</a:t>
          </a:r>
          <a:r>
            <a:rPr lang="en-US" altLang="zh-CN" sz="1000" dirty="0"/>
            <a:t>Excel</a:t>
          </a:r>
          <a:r>
            <a:rPr lang="zh-CN" altLang="en-US" sz="1000" dirty="0"/>
            <a:t>附件的电子邮件通知</a:t>
          </a:r>
          <a:endParaRPr lang="en-US" sz="1000" dirty="0"/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zh-CN" altLang="en-US" sz="1000" dirty="0"/>
            <a:t>每个供应商只允许使用一个电子邮件地址</a:t>
          </a:r>
          <a:endParaRPr lang="en-US" sz="1000" dirty="0"/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r>
            <a:rPr lang="zh-CN" altLang="en-US" sz="1000" dirty="0"/>
            <a:t>邮件将从系统邮箱</a:t>
          </a:r>
          <a:r>
            <a:rPr lang="en-US" sz="1000" dirty="0"/>
            <a:t>: </a:t>
          </a:r>
          <a:r>
            <a:rPr lang="en-US" sz="1000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dirty="0"/>
            <a:t> (</a:t>
          </a:r>
          <a:r>
            <a:rPr lang="hu-HU" sz="1000" b="1" i="0" dirty="0"/>
            <a:t>1)</a:t>
          </a:r>
          <a:r>
            <a:rPr lang="en-US" sz="1000" b="1" i="0" dirty="0"/>
            <a:t> </a:t>
          </a:r>
          <a:r>
            <a:rPr lang="zh-CN" altLang="en-US" sz="10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发出</a:t>
          </a:r>
          <a:endParaRPr lang="en-US" sz="100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47CC33A3-E393-4A48-8556-A4664BD2A35F}">
      <dgm:prSet custT="1"/>
      <dgm:spPr/>
      <dgm:t>
        <a:bodyPr/>
        <a:lstStyle/>
        <a:p>
          <a:r>
            <a:rPr lang="zh-CN" altLang="en-US" sz="1000" u="sng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重要提示</a:t>
          </a:r>
          <a:r>
            <a:rPr lang="en-US" altLang="zh-CN" sz="1000" kern="1200" dirty="0">
              <a:solidFill>
                <a:srgbClr val="C00000"/>
              </a:solidFill>
            </a:rPr>
            <a:t>:</a:t>
          </a:r>
          <a:r>
            <a:rPr lang="zh-CN" altLang="en-US" sz="1000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确保您没有阻止此邮件地址</a:t>
          </a:r>
          <a:r>
            <a:rPr lang="en-US" altLang="zh-CN" sz="1000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!</a:t>
          </a:r>
          <a:endParaRPr lang="en-US" sz="1000" kern="1200" dirty="0">
            <a:solidFill>
              <a:srgbClr val="C00000"/>
            </a:solidFill>
            <a:latin typeface="Grandview"/>
            <a:ea typeface="+mn-ea"/>
            <a:cs typeface="+mn-cs"/>
          </a:endParaRPr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n-US" sz="1000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zh-CN" altLang="en-US" sz="1000" dirty="0"/>
            <a:t>电子邮件主题将始终</a:t>
          </a:r>
          <a:r>
            <a:rPr lang="zh-CN" altLang="en-US" sz="1000" b="1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包含参考编号 </a:t>
          </a:r>
          <a:r>
            <a:rPr lang="en-US" sz="1000" b="1" dirty="0"/>
            <a:t>(2)</a:t>
          </a:r>
          <a:r>
            <a:rPr lang="en-US" sz="1000" dirty="0"/>
            <a:t>– </a:t>
          </a:r>
          <a:r>
            <a:rPr lang="zh-CN" altLang="en-US" sz="1000" dirty="0"/>
            <a:t>请确保</a:t>
          </a:r>
          <a:r>
            <a:rPr lang="zh-CN" altLang="en-US" sz="1000" u="sng" dirty="0"/>
            <a:t>不要</a:t>
          </a:r>
          <a:r>
            <a:rPr lang="zh-CN" altLang="en-US" sz="1000" dirty="0"/>
            <a:t>从您的回复邮件中删除此编号，它是系统识别的重要参考依据。</a:t>
          </a:r>
          <a:endParaRPr lang="en-US" sz="1000" dirty="0"/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36C97E94-20A4-470E-AD78-0DB3BAE6E5A1}" type="pres">
      <dgm:prSet presAssocID="{42BE0261-F477-41F4-BCEF-DDE52FEF4DD7}" presName="Name0" presStyleCnt="0">
        <dgm:presLayoutVars>
          <dgm:dir/>
          <dgm:animLvl val="lvl"/>
          <dgm:resizeHandles val="exact"/>
        </dgm:presLayoutVars>
      </dgm:prSet>
      <dgm:spPr/>
    </dgm:pt>
    <dgm:pt modelId="{41A9E8A9-3C63-49EE-972C-A4486BFA1B77}" type="pres">
      <dgm:prSet presAssocID="{5F732F60-81D9-4BAD-9C17-E49AE0A5DAA3}" presName="boxAndChildren" presStyleCnt="0"/>
      <dgm:spPr/>
    </dgm:pt>
    <dgm:pt modelId="{DBDEB0A0-9216-4318-A041-6B2B8D51BB0F}" type="pres">
      <dgm:prSet presAssocID="{5F732F60-81D9-4BAD-9C17-E49AE0A5DAA3}" presName="parentTextBox" presStyleLbl="node1" presStyleIdx="0" presStyleCnt="4"/>
      <dgm:spPr/>
    </dgm:pt>
    <dgm:pt modelId="{EC90E6C8-2F20-4BAF-B0BE-DC0B9DFD8E55}" type="pres">
      <dgm:prSet presAssocID="{87FA72B7-BBB5-44D7-96CB-73DBCD9E846A}" presName="sp" presStyleCnt="0"/>
      <dgm:spPr/>
    </dgm:pt>
    <dgm:pt modelId="{5AF67881-E326-44AC-B5E9-BE2438D9731A}" type="pres">
      <dgm:prSet presAssocID="{951E9C86-B412-4459-A4B0-B1F83A9CDD6B}" presName="arrowAndChildren" presStyleCnt="0"/>
      <dgm:spPr/>
    </dgm:pt>
    <dgm:pt modelId="{EF4B0E65-44C8-4FE9-B086-8EFA2790A9B0}" type="pres">
      <dgm:prSet presAssocID="{951E9C86-B412-4459-A4B0-B1F83A9CDD6B}" presName="parentTextArrow" presStyleLbl="node1" presStyleIdx="0" presStyleCnt="4"/>
      <dgm:spPr/>
    </dgm:pt>
    <dgm:pt modelId="{6F8C3455-6A9B-4800-9ACA-46B15E61604B}" type="pres">
      <dgm:prSet presAssocID="{951E9C86-B412-4459-A4B0-B1F83A9CDD6B}" presName="arrow" presStyleLbl="node1" presStyleIdx="1" presStyleCnt="4"/>
      <dgm:spPr/>
    </dgm:pt>
    <dgm:pt modelId="{BEBEBE00-0BEE-4423-BE0A-5A68D525A4E8}" type="pres">
      <dgm:prSet presAssocID="{951E9C86-B412-4459-A4B0-B1F83A9CDD6B}" presName="descendantArrow" presStyleCnt="0"/>
      <dgm:spPr/>
    </dgm:pt>
    <dgm:pt modelId="{AE8D1577-89DE-4DDE-8496-C78F368A0372}" type="pres">
      <dgm:prSet presAssocID="{47CC33A3-E393-4A48-8556-A4664BD2A35F}" presName="childTextArrow" presStyleLbl="fgAccFollowNode1" presStyleIdx="0" presStyleCnt="1">
        <dgm:presLayoutVars>
          <dgm:bulletEnabled val="1"/>
        </dgm:presLayoutVars>
      </dgm:prSet>
      <dgm:spPr/>
    </dgm:pt>
    <dgm:pt modelId="{81DFEB82-CEE4-4B54-B85A-208BFFC12FBB}" type="pres">
      <dgm:prSet presAssocID="{323700AE-56FC-4148-8D31-E96A57380AF3}" presName="sp" presStyleCnt="0"/>
      <dgm:spPr/>
    </dgm:pt>
    <dgm:pt modelId="{0BE7F190-FE99-4472-AEEA-6553A2B4DECD}" type="pres">
      <dgm:prSet presAssocID="{C7EE7E3E-7E3D-4E9A-9742-26708A92A1E0}" presName="arrowAndChildren" presStyleCnt="0"/>
      <dgm:spPr/>
    </dgm:pt>
    <dgm:pt modelId="{0B3B6843-B0AC-4CDA-A7C3-E772A5CAAA29}" type="pres">
      <dgm:prSet presAssocID="{C7EE7E3E-7E3D-4E9A-9742-26708A92A1E0}" presName="parentTextArrow" presStyleLbl="node1" presStyleIdx="2" presStyleCnt="4"/>
      <dgm:spPr/>
    </dgm:pt>
    <dgm:pt modelId="{3DB4E4D0-603A-4944-9CD3-586467AC7933}" type="pres">
      <dgm:prSet presAssocID="{CB69F37F-0958-47C3-8EB6-65E2E7C56E7D}" presName="sp" presStyleCnt="0"/>
      <dgm:spPr/>
    </dgm:pt>
    <dgm:pt modelId="{F8AA9C2E-3258-4597-9880-4B7D13303193}" type="pres">
      <dgm:prSet presAssocID="{92FC4195-05FF-416C-8D23-010B0211CF65}" presName="arrowAndChildren" presStyleCnt="0"/>
      <dgm:spPr/>
    </dgm:pt>
    <dgm:pt modelId="{E2D36D89-E802-4FDD-B40F-148A2E496FDB}" type="pres">
      <dgm:prSet presAssocID="{92FC4195-05FF-416C-8D23-010B0211CF65}" presName="parentTextArrow" presStyleLbl="node1" presStyleIdx="3" presStyleCnt="4"/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7489870D-3C6B-43C5-8532-CEB2817D1665}" type="presOf" srcId="{C7EE7E3E-7E3D-4E9A-9742-26708A92A1E0}" destId="{0B3B6843-B0AC-4CDA-A7C3-E772A5CAAA29}" srcOrd="0" destOrd="0" presId="urn:microsoft.com/office/officeart/2005/8/layout/process4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75268F9A-E2C7-4957-910C-583AE28CA658}" type="presOf" srcId="{951E9C86-B412-4459-A4B0-B1F83A9CDD6B}" destId="{6F8C3455-6A9B-4800-9ACA-46B15E61604B}" srcOrd="1" destOrd="0" presId="urn:microsoft.com/office/officeart/2005/8/layout/process4"/>
    <dgm:cxn modelId="{38D6429F-4FC2-4D27-953F-FA5796775B05}" type="presOf" srcId="{5F732F60-81D9-4BAD-9C17-E49AE0A5DAA3}" destId="{DBDEB0A0-9216-4318-A041-6B2B8D51BB0F}" srcOrd="0" destOrd="0" presId="urn:microsoft.com/office/officeart/2005/8/layout/process4"/>
    <dgm:cxn modelId="{6246D4A9-11C8-4568-8CA5-D45995839EAB}" type="presOf" srcId="{951E9C86-B412-4459-A4B0-B1F83A9CDD6B}" destId="{EF4B0E65-44C8-4FE9-B086-8EFA2790A9B0}" srcOrd="0" destOrd="0" presId="urn:microsoft.com/office/officeart/2005/8/layout/process4"/>
    <dgm:cxn modelId="{89F44EB0-D993-4EBE-89B4-A4F58E4D40AD}" type="presOf" srcId="{42BE0261-F477-41F4-BCEF-DDE52FEF4DD7}" destId="{36C97E94-20A4-470E-AD78-0DB3BAE6E5A1}" srcOrd="0" destOrd="0" presId="urn:microsoft.com/office/officeart/2005/8/layout/process4"/>
    <dgm:cxn modelId="{29221DE4-8E85-4DBE-BD06-ADBFB82AD0CB}" type="presOf" srcId="{47CC33A3-E393-4A48-8556-A4664BD2A35F}" destId="{AE8D1577-89DE-4DDE-8496-C78F368A0372}" srcOrd="0" destOrd="0" presId="urn:microsoft.com/office/officeart/2005/8/layout/process4"/>
    <dgm:cxn modelId="{CE55E2F7-E721-4772-A3D3-A9E4868B0538}" type="presOf" srcId="{92FC4195-05FF-416C-8D23-010B0211CF65}" destId="{E2D36D89-E802-4FDD-B40F-148A2E496FDB}" srcOrd="0" destOrd="0" presId="urn:microsoft.com/office/officeart/2005/8/layout/process4"/>
    <dgm:cxn modelId="{887A2269-B8F6-44D7-8320-B0AB73EB911B}" type="presParOf" srcId="{36C97E94-20A4-470E-AD78-0DB3BAE6E5A1}" destId="{41A9E8A9-3C63-49EE-972C-A4486BFA1B77}" srcOrd="0" destOrd="0" presId="urn:microsoft.com/office/officeart/2005/8/layout/process4"/>
    <dgm:cxn modelId="{0F4A06C9-C780-46B1-BC10-103E36673517}" type="presParOf" srcId="{41A9E8A9-3C63-49EE-972C-A4486BFA1B77}" destId="{DBDEB0A0-9216-4318-A041-6B2B8D51BB0F}" srcOrd="0" destOrd="0" presId="urn:microsoft.com/office/officeart/2005/8/layout/process4"/>
    <dgm:cxn modelId="{95337911-C3AF-407C-9496-A42BD5C679D8}" type="presParOf" srcId="{36C97E94-20A4-470E-AD78-0DB3BAE6E5A1}" destId="{EC90E6C8-2F20-4BAF-B0BE-DC0B9DFD8E55}" srcOrd="1" destOrd="0" presId="urn:microsoft.com/office/officeart/2005/8/layout/process4"/>
    <dgm:cxn modelId="{93905302-A362-4DA6-9752-1A579CF55EDD}" type="presParOf" srcId="{36C97E94-20A4-470E-AD78-0DB3BAE6E5A1}" destId="{5AF67881-E326-44AC-B5E9-BE2438D9731A}" srcOrd="2" destOrd="0" presId="urn:microsoft.com/office/officeart/2005/8/layout/process4"/>
    <dgm:cxn modelId="{B1C24F6F-F481-40E9-AAED-0F5BDC1AE001}" type="presParOf" srcId="{5AF67881-E326-44AC-B5E9-BE2438D9731A}" destId="{EF4B0E65-44C8-4FE9-B086-8EFA2790A9B0}" srcOrd="0" destOrd="0" presId="urn:microsoft.com/office/officeart/2005/8/layout/process4"/>
    <dgm:cxn modelId="{1C02AD2C-A544-4D67-9ACD-07BBAFC0E3BC}" type="presParOf" srcId="{5AF67881-E326-44AC-B5E9-BE2438D9731A}" destId="{6F8C3455-6A9B-4800-9ACA-46B15E61604B}" srcOrd="1" destOrd="0" presId="urn:microsoft.com/office/officeart/2005/8/layout/process4"/>
    <dgm:cxn modelId="{3DD49C6D-2673-4DF5-829C-323EE1BA3080}" type="presParOf" srcId="{5AF67881-E326-44AC-B5E9-BE2438D9731A}" destId="{BEBEBE00-0BEE-4423-BE0A-5A68D525A4E8}" srcOrd="2" destOrd="0" presId="urn:microsoft.com/office/officeart/2005/8/layout/process4"/>
    <dgm:cxn modelId="{6745E8A3-F053-4031-AA3C-64A6246346AF}" type="presParOf" srcId="{BEBEBE00-0BEE-4423-BE0A-5A68D525A4E8}" destId="{AE8D1577-89DE-4DDE-8496-C78F368A0372}" srcOrd="0" destOrd="0" presId="urn:microsoft.com/office/officeart/2005/8/layout/process4"/>
    <dgm:cxn modelId="{5A8C5D8D-B86C-4D6F-B764-F8C25E5E7F30}" type="presParOf" srcId="{36C97E94-20A4-470E-AD78-0DB3BAE6E5A1}" destId="{81DFEB82-CEE4-4B54-B85A-208BFFC12FBB}" srcOrd="3" destOrd="0" presId="urn:microsoft.com/office/officeart/2005/8/layout/process4"/>
    <dgm:cxn modelId="{CAE205DA-8BF8-471F-B07A-4C43299965AD}" type="presParOf" srcId="{36C97E94-20A4-470E-AD78-0DB3BAE6E5A1}" destId="{0BE7F190-FE99-4472-AEEA-6553A2B4DECD}" srcOrd="4" destOrd="0" presId="urn:microsoft.com/office/officeart/2005/8/layout/process4"/>
    <dgm:cxn modelId="{A7E4D394-1CD8-466B-9093-2FEE8C9354FE}" type="presParOf" srcId="{0BE7F190-FE99-4472-AEEA-6553A2B4DECD}" destId="{0B3B6843-B0AC-4CDA-A7C3-E772A5CAAA29}" srcOrd="0" destOrd="0" presId="urn:microsoft.com/office/officeart/2005/8/layout/process4"/>
    <dgm:cxn modelId="{7CCFCEE5-84F7-44B5-9A54-130133EC92FF}" type="presParOf" srcId="{36C97E94-20A4-470E-AD78-0DB3BAE6E5A1}" destId="{3DB4E4D0-603A-4944-9CD3-586467AC7933}" srcOrd="5" destOrd="0" presId="urn:microsoft.com/office/officeart/2005/8/layout/process4"/>
    <dgm:cxn modelId="{DB77C4D7-048F-4F5F-ABE6-BC4A2DB05FB6}" type="presParOf" srcId="{36C97E94-20A4-470E-AD78-0DB3BAE6E5A1}" destId="{F8AA9C2E-3258-4597-9880-4B7D13303193}" srcOrd="6" destOrd="0" presId="urn:microsoft.com/office/officeart/2005/8/layout/process4"/>
    <dgm:cxn modelId="{3A257020-C8E1-47D9-8986-F26BDC023960}" type="presParOf" srcId="{F8AA9C2E-3258-4597-9880-4B7D13303193}" destId="{E2D36D89-E802-4FDD-B40F-148A2E496F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/>
            <a:t>下载</a:t>
          </a:r>
          <a:r>
            <a:rPr lang="en-US" altLang="zh-CN" sz="1100" dirty="0"/>
            <a:t>Excel</a:t>
          </a:r>
          <a:r>
            <a:rPr lang="zh-CN" altLang="en-US" sz="1100" dirty="0"/>
            <a:t>文件并打开</a:t>
          </a:r>
          <a:endParaRPr lang="en-US" sz="110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/>
            <a:t>根据提供的说明在</a:t>
          </a:r>
          <a:r>
            <a:rPr lang="en-US" altLang="zh-CN" sz="1100" dirty="0"/>
            <a:t>Excel</a:t>
          </a:r>
          <a:r>
            <a:rPr lang="zh-CN" altLang="en-US" sz="1100" dirty="0"/>
            <a:t>中更新您的确认。</a:t>
          </a:r>
          <a:endParaRPr lang="en-US" sz="110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noProof="0" dirty="0"/>
            <a:t>保存文件并添加到您的回复邮件中</a:t>
          </a:r>
          <a:r>
            <a:rPr lang="en-US" altLang="zh-CN" sz="1100" kern="1200" noProof="0" dirty="0"/>
            <a:t>-</a:t>
          </a:r>
          <a:r>
            <a:rPr lang="zh-CN" altLang="en-US" sz="1100" b="1" kern="1200" noProof="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请不要重命名附件</a:t>
          </a:r>
          <a:endParaRPr lang="en-US" sz="1100" kern="1200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/>
            <a:t>回复至原邮件地址并附上更新后的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</a:t>
          </a:r>
          <a:r>
            <a:rPr lang="en-US" altLang="zh-CN" sz="1100" kern="1200" dirty="0"/>
            <a:t>-</a:t>
          </a: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请不要更改主题</a:t>
          </a:r>
          <a:endParaRPr lang="en-US" sz="1100" kern="1200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EB0A0-9216-4318-A041-6B2B8D51BB0F}">
      <dsp:nvSpPr>
        <dsp:cNvPr id="0" name=""/>
        <dsp:cNvSpPr/>
      </dsp:nvSpPr>
      <dsp:spPr>
        <a:xfrm>
          <a:off x="0" y="3514937"/>
          <a:ext cx="4388494" cy="7689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电子邮件主题将始终</a:t>
          </a:r>
          <a:r>
            <a:rPr lang="zh-CN" altLang="en-US" sz="1000" b="1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包含参考编号 </a:t>
          </a:r>
          <a:r>
            <a:rPr lang="en-US" sz="1000" b="1" kern="1200" dirty="0"/>
            <a:t>(2)</a:t>
          </a:r>
          <a:r>
            <a:rPr lang="en-US" sz="1000" kern="1200" dirty="0"/>
            <a:t>– </a:t>
          </a:r>
          <a:r>
            <a:rPr lang="zh-CN" altLang="en-US" sz="1000" kern="1200" dirty="0"/>
            <a:t>请确保</a:t>
          </a:r>
          <a:r>
            <a:rPr lang="zh-CN" altLang="en-US" sz="1000" u="sng" kern="1200" dirty="0"/>
            <a:t>不要</a:t>
          </a:r>
          <a:r>
            <a:rPr lang="zh-CN" altLang="en-US" sz="1000" kern="1200" dirty="0"/>
            <a:t>从您的回复邮件中删除此编号，它是系统识别的重要参考依据。</a:t>
          </a:r>
          <a:endParaRPr lang="en-US" sz="1000" kern="1200" dirty="0"/>
        </a:p>
      </dsp:txBody>
      <dsp:txXfrm>
        <a:off x="0" y="3514937"/>
        <a:ext cx="4388494" cy="768982"/>
      </dsp:txXfrm>
    </dsp:sp>
    <dsp:sp modelId="{6F8C3455-6A9B-4800-9ACA-46B15E61604B}">
      <dsp:nvSpPr>
        <dsp:cNvPr id="0" name=""/>
        <dsp:cNvSpPr/>
      </dsp:nvSpPr>
      <dsp:spPr>
        <a:xfrm rot="10800000">
          <a:off x="0" y="234377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邮件将从系统邮箱</a:t>
          </a:r>
          <a:r>
            <a:rPr lang="en-US" sz="1000" kern="1200" dirty="0"/>
            <a:t>: </a:t>
          </a:r>
          <a:r>
            <a:rPr lang="en-US" sz="10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 dirty="0"/>
            <a:t> (</a:t>
          </a:r>
          <a:r>
            <a:rPr lang="hu-HU" sz="1000" b="1" i="0" kern="1200" dirty="0"/>
            <a:t>1)</a:t>
          </a:r>
          <a:r>
            <a:rPr lang="en-US" sz="1000" b="1" i="0" kern="1200" dirty="0"/>
            <a:t> </a:t>
          </a:r>
          <a:r>
            <a:rPr lang="zh-CN" altLang="en-US" sz="1000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发出</a:t>
          </a:r>
          <a:endParaRPr lang="en-US" sz="1000" kern="1200" dirty="0"/>
        </a:p>
      </dsp:txBody>
      <dsp:txXfrm rot="-10800000">
        <a:off x="0" y="2343777"/>
        <a:ext cx="4388494" cy="415125"/>
      </dsp:txXfrm>
    </dsp:sp>
    <dsp:sp modelId="{AE8D1577-89DE-4DDE-8496-C78F368A0372}">
      <dsp:nvSpPr>
        <dsp:cNvPr id="0" name=""/>
        <dsp:cNvSpPr/>
      </dsp:nvSpPr>
      <dsp:spPr>
        <a:xfrm>
          <a:off x="0" y="2758903"/>
          <a:ext cx="4388494" cy="353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u="sng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重要提示</a:t>
          </a:r>
          <a:r>
            <a:rPr lang="en-US" altLang="zh-CN" sz="1000" kern="1200" dirty="0">
              <a:solidFill>
                <a:srgbClr val="C00000"/>
              </a:solidFill>
            </a:rPr>
            <a:t>:</a:t>
          </a:r>
          <a:r>
            <a:rPr lang="zh-CN" altLang="en-US" sz="1000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确保您没有阻止此邮件地址</a:t>
          </a:r>
          <a:r>
            <a:rPr lang="en-US" altLang="zh-CN" sz="1000" kern="1200" dirty="0">
              <a:solidFill>
                <a:srgbClr val="C00000"/>
              </a:solidFill>
              <a:latin typeface="Grandview"/>
              <a:ea typeface="+mn-ea"/>
              <a:cs typeface="+mn-cs"/>
            </a:rPr>
            <a:t>!</a:t>
          </a:r>
          <a:endParaRPr lang="en-US" sz="1000" kern="1200" dirty="0">
            <a:solidFill>
              <a:srgbClr val="C00000"/>
            </a:solidFill>
            <a:latin typeface="Grandview"/>
            <a:ea typeface="+mn-ea"/>
            <a:cs typeface="+mn-cs"/>
          </a:endParaRPr>
        </a:p>
      </dsp:txBody>
      <dsp:txXfrm>
        <a:off x="0" y="2758903"/>
        <a:ext cx="4388494" cy="353625"/>
      </dsp:txXfrm>
    </dsp:sp>
    <dsp:sp modelId="{0B3B6843-B0AC-4CDA-A7C3-E772A5CAAA29}">
      <dsp:nvSpPr>
        <dsp:cNvPr id="0" name=""/>
        <dsp:cNvSpPr/>
      </dsp:nvSpPr>
      <dsp:spPr>
        <a:xfrm rot="10800000">
          <a:off x="0" y="117261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每个供应商只允许使用一个电子邮件地址</a:t>
          </a:r>
          <a:endParaRPr lang="en-US" sz="1000" kern="1200" dirty="0"/>
        </a:p>
      </dsp:txBody>
      <dsp:txXfrm rot="10800000">
        <a:off x="0" y="1172617"/>
        <a:ext cx="4388494" cy="768480"/>
      </dsp:txXfrm>
    </dsp:sp>
    <dsp:sp modelId="{E2D36D89-E802-4FDD-B40F-148A2E496FDB}">
      <dsp:nvSpPr>
        <dsp:cNvPr id="0" name=""/>
        <dsp:cNvSpPr/>
      </dsp:nvSpPr>
      <dsp:spPr>
        <a:xfrm rot="10800000">
          <a:off x="0" y="1456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您将收到带有</a:t>
          </a:r>
          <a:r>
            <a:rPr lang="en-US" altLang="zh-CN" sz="1000" kern="1200" dirty="0"/>
            <a:t>Excel</a:t>
          </a:r>
          <a:r>
            <a:rPr lang="zh-CN" altLang="en-US" sz="1000" kern="1200" dirty="0"/>
            <a:t>附件的电子邮件通知</a:t>
          </a:r>
          <a:endParaRPr lang="en-US" sz="1000" kern="1200" dirty="0"/>
        </a:p>
      </dsp:txBody>
      <dsp:txXfrm rot="10800000">
        <a:off x="0" y="1456"/>
        <a:ext cx="4388494" cy="768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728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3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下载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文件并打开</a:t>
          </a:r>
          <a:endParaRPr lang="en-US" sz="1100" kern="1200" dirty="0"/>
        </a:p>
      </dsp:txBody>
      <dsp:txXfrm>
        <a:off x="233800" y="1942069"/>
        <a:ext cx="1800000" cy="720000"/>
      </dsp:txXfrm>
    </dsp:sp>
    <dsp:sp modelId="{E4E921D8-AF9D-4D11-9333-2740D8659FD6}">
      <dsp:nvSpPr>
        <dsp:cNvPr id="0" name=""/>
        <dsp:cNvSpPr/>
      </dsp:nvSpPr>
      <dsp:spPr>
        <a:xfrm>
          <a:off x="284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34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根据提供的说明在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中更新您的确认。</a:t>
          </a:r>
          <a:endParaRPr lang="en-US" sz="1100" kern="1200" dirty="0"/>
        </a:p>
      </dsp:txBody>
      <dsp:txXfrm>
        <a:off x="2348800" y="1942069"/>
        <a:ext cx="1800000" cy="720000"/>
      </dsp:txXfrm>
    </dsp:sp>
    <dsp:sp modelId="{F2F1415B-EF5E-4B4D-BC3C-E95067C794AD}">
      <dsp:nvSpPr>
        <dsp:cNvPr id="0" name=""/>
        <dsp:cNvSpPr/>
      </dsp:nvSpPr>
      <dsp:spPr>
        <a:xfrm>
          <a:off x="4958800" y="86198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46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noProof="0" dirty="0"/>
            <a:t>保存文件并添加到您的回复邮件中</a:t>
          </a:r>
          <a:r>
            <a:rPr lang="en-US" altLang="zh-CN" sz="1100" kern="1200" noProof="0" dirty="0"/>
            <a:t>-</a:t>
          </a:r>
          <a:r>
            <a:rPr lang="zh-CN" altLang="en-US" sz="1100" b="1" kern="1200" noProof="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请不要重命名附件</a:t>
          </a:r>
          <a:endParaRPr lang="en-US" sz="1100" kern="1200" noProof="0" dirty="0"/>
        </a:p>
      </dsp:txBody>
      <dsp:txXfrm>
        <a:off x="4463800" y="1942069"/>
        <a:ext cx="1800000" cy="720000"/>
      </dsp:txXfrm>
    </dsp:sp>
    <dsp:sp modelId="{87A1EB72-BB9E-47C3-81B8-EA392B4585A1}">
      <dsp:nvSpPr>
        <dsp:cNvPr id="0" name=""/>
        <dsp:cNvSpPr/>
      </dsp:nvSpPr>
      <dsp:spPr>
        <a:xfrm>
          <a:off x="707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657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回复至原邮件地址并附上更新后的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</a:t>
          </a:r>
          <a:r>
            <a:rPr lang="en-US" altLang="zh-CN" sz="1100" kern="1200" dirty="0"/>
            <a:t>-</a:t>
          </a: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请不要更改主题</a:t>
          </a:r>
          <a:endParaRPr lang="en-US" sz="1100" kern="1200" dirty="0"/>
        </a:p>
      </dsp:txBody>
      <dsp:txXfrm>
        <a:off x="6578800" y="1942069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91FC6-1FF2-4F54-A2C0-3217B213B7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5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59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76.png"/><Relationship Id="rId5" Type="http://schemas.openxmlformats.org/officeDocument/2006/relationships/image" Target="../media/image6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slide" Target="slide16.xml"/><Relationship Id="rId7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9.emf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9.emf"/><Relationship Id="rId2" Type="http://schemas.openxmlformats.org/officeDocument/2006/relationships/slide" Target="slide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4.png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Grandview"/>
              </a:rPr>
              <a:t>基于电子邮件交流的供应商</a:t>
            </a:r>
            <a:r>
              <a:rPr lang="en-US" dirty="0">
                <a:latin typeface="Grandview"/>
              </a:rPr>
              <a:t> – </a:t>
            </a:r>
            <a:r>
              <a:rPr lang="zh-CN" altLang="en-US" dirty="0">
                <a:latin typeface="Grandview"/>
              </a:rPr>
              <a:t>含</a:t>
            </a:r>
            <a:r>
              <a:rPr lang="en-US" altLang="zh-CN" dirty="0">
                <a:latin typeface="Grandview"/>
              </a:rPr>
              <a:t>excel</a:t>
            </a:r>
            <a:r>
              <a:rPr lang="zh-CN" altLang="en-US" dirty="0">
                <a:latin typeface="Grandview"/>
              </a:rPr>
              <a:t>附件的电子邮件通知</a:t>
            </a:r>
            <a:endParaRPr lang="hu-HU" dirty="0">
              <a:latin typeface="Grandview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供应商订单合作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供应商提醒</a:t>
            </a:r>
            <a:r>
              <a:rPr lang="en-US" dirty="0"/>
              <a:t> |</a:t>
            </a:r>
            <a:r>
              <a:rPr lang="hu-HU" dirty="0"/>
              <a:t> EXCEL</a:t>
            </a:r>
            <a:r>
              <a:rPr lang="zh-CN" altLang="en-US" dirty="0"/>
              <a:t>附件通知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步骤和提示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168297"/>
              </p:ext>
            </p:extLst>
          </p:nvPr>
        </p:nvGraphicFramePr>
        <p:xfrm>
          <a:off x="7264594" y="1062896"/>
          <a:ext cx="4388494" cy="4285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>
                <a:solidFill>
                  <a:srgbClr val="002060"/>
                </a:solidFill>
              </a:rPr>
              <a:t>供应商回复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sz="3200" dirty="0"/>
              <a:t>EXCEL</a:t>
            </a:r>
            <a:r>
              <a:rPr lang="zh-CN" altLang="en-US" sz="3200" dirty="0"/>
              <a:t>附件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6"/>
            <a:ext cx="8416929" cy="18380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u="none" kern="1200" dirty="0"/>
              <a:t>您将收到带有</a:t>
            </a:r>
            <a:r>
              <a:rPr lang="en-US" altLang="zh-CN" sz="1800" u="none" kern="1200" dirty="0"/>
              <a:t>Excel</a:t>
            </a:r>
            <a:r>
              <a:rPr lang="zh-CN" altLang="en-US" sz="1800" u="none" kern="1200" dirty="0"/>
              <a:t>附件的电子邮件通知。</a:t>
            </a:r>
            <a:endParaRPr lang="en-US" altLang="zh-CN" sz="1800" u="none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kern="1200" dirty="0"/>
              <a:t>每个供应商代码只允许一个电子邮件地址。</a:t>
            </a:r>
            <a:endParaRPr lang="en-US" altLang="zh-CN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dirty="0"/>
              <a:t>接收</a:t>
            </a:r>
            <a:r>
              <a:rPr lang="zh-CN" altLang="en-US" u="sng" dirty="0"/>
              <a:t>带有</a:t>
            </a:r>
            <a:r>
              <a:rPr lang="en-US" altLang="zh-CN" u="sng" dirty="0"/>
              <a:t>Excel</a:t>
            </a:r>
            <a:r>
              <a:rPr lang="zh-CN" altLang="en-US" u="sng" dirty="0"/>
              <a:t>附件的电子邮件</a:t>
            </a:r>
            <a:r>
              <a:rPr lang="en-US" u="sng" dirty="0"/>
              <a:t>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1948872" y="598516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B299C2-13AA-3DBE-DA0F-812CC994E940}"/>
              </a:ext>
            </a:extLst>
          </p:cNvPr>
          <p:cNvCxnSpPr/>
          <p:nvPr/>
        </p:nvCxnSpPr>
        <p:spPr>
          <a:xfrm>
            <a:off x="4228348" y="596669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6179127" y="5948220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46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 </a:t>
            </a:r>
            <a:r>
              <a:rPr lang="en-US" dirty="0"/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r>
              <a:rPr lang="en-US" dirty="0"/>
              <a:t> 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预测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编辑承诺</a:t>
            </a:r>
            <a:endParaRPr lang="hu-H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分批出货承诺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计划订单</a:t>
            </a:r>
            <a:r>
              <a:rPr lang="hu-HU" dirty="0"/>
              <a:t>- </a:t>
            </a:r>
            <a:r>
              <a:rPr lang="zh-CN" altLang="en-US" dirty="0"/>
              <a:t>消耗预测承诺</a:t>
            </a:r>
            <a:r>
              <a:rPr lang="hu-HU" dirty="0"/>
              <a:t>(</a:t>
            </a:r>
            <a:r>
              <a:rPr lang="zh-CN" altLang="en-US" dirty="0"/>
              <a:t>可选</a:t>
            </a:r>
            <a:r>
              <a:rPr lang="hu-HU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固定需求承诺</a:t>
            </a:r>
            <a:endParaRPr lang="en-US" altLang="zh-CN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预测承诺</a:t>
            </a:r>
            <a:r>
              <a:rPr lang="hu-HU" dirty="0"/>
              <a:t>(ATP – </a:t>
            </a:r>
            <a:r>
              <a:rPr lang="zh-CN" altLang="en-US" dirty="0"/>
              <a:t>可用库存承诺</a:t>
            </a:r>
            <a:r>
              <a:rPr lang="hu-HU" dirty="0"/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5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158406" y="948601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/>
        </p:nvGraphicFramePr>
        <p:xfrm>
          <a:off x="3809801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465561" y="1367711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82C32CB-7EE4-0274-FBC2-D20E033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4FD1-9759-4A1E-3774-7C38566A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/>
              <a:t>新订单</a:t>
            </a:r>
            <a:r>
              <a:rPr lang="en-US" dirty="0"/>
              <a:t> / </a:t>
            </a:r>
            <a:r>
              <a:rPr lang="zh-CN" altLang="en-US" dirty="0"/>
              <a:t>订单项汇总通知</a:t>
            </a:r>
            <a:r>
              <a:rPr lang="en-US" dirty="0"/>
              <a:t> | EXCEL</a:t>
            </a:r>
            <a:r>
              <a:rPr lang="zh-CN" altLang="en-US" dirty="0"/>
              <a:t>附件</a:t>
            </a:r>
            <a:r>
              <a:rPr lang="en-US" dirty="0"/>
              <a:t>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E1522B-13AD-66B6-D661-0F2AEC958BE0}"/>
              </a:ext>
            </a:extLst>
          </p:cNvPr>
          <p:cNvGrpSpPr/>
          <p:nvPr/>
        </p:nvGrpSpPr>
        <p:grpSpPr>
          <a:xfrm>
            <a:off x="232019" y="1607128"/>
            <a:ext cx="5786366" cy="3506856"/>
            <a:chOff x="1310266" y="1179513"/>
            <a:chExt cx="9571469" cy="50963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602398A-EA0D-09C4-A93A-72A3002BE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10266" y="1179513"/>
              <a:ext cx="9571469" cy="509632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167BAE-C644-CE56-1271-405B0FD30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3847" y="2117661"/>
              <a:ext cx="1736553" cy="108325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60D0DF7-B36B-6D5A-D2D8-6958FB15D269}"/>
                </a:ext>
              </a:extLst>
            </p:cNvPr>
            <p:cNvGrpSpPr/>
            <p:nvPr/>
          </p:nvGrpSpPr>
          <p:grpSpPr>
            <a:xfrm>
              <a:off x="10224509" y="1521281"/>
              <a:ext cx="657225" cy="472566"/>
              <a:chOff x="12354156" y="649563"/>
              <a:chExt cx="657225" cy="47256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95BEE6F-A956-C2DF-0A70-BCFE07DAF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4156" y="649563"/>
                <a:ext cx="657225" cy="36195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8" name="Connector: Elbow 7">
                <a:extLst>
                  <a:ext uri="{FF2B5EF4-FFF2-40B4-BE49-F238E27FC236}">
                    <a16:creationId xmlns:a16="http://schemas.microsoft.com/office/drawing/2014/main" id="{EA22CFC3-8687-C883-8D83-52CBF6D6960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2393880" y="869117"/>
                <a:ext cx="288888" cy="253011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D2309F6-1623-90D3-CA0F-1EBCC21A2789}"/>
              </a:ext>
            </a:extLst>
          </p:cNvPr>
          <p:cNvGrpSpPr/>
          <p:nvPr/>
        </p:nvGrpSpPr>
        <p:grpSpPr>
          <a:xfrm>
            <a:off x="6410036" y="2262909"/>
            <a:ext cx="5689602" cy="4016224"/>
            <a:chOff x="1411143" y="1089891"/>
            <a:chExt cx="9298544" cy="558554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4E8BE1B-1DFA-F565-939F-93A60EF25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1143" y="1089891"/>
              <a:ext cx="9298544" cy="558554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24F56DC-D068-001D-7AFA-3CA4D9ADC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70486" y="2116747"/>
              <a:ext cx="2430300" cy="11897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BC856A-8AA4-87CE-27A9-1B1534751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7675" y="1574150"/>
              <a:ext cx="657225" cy="3619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12AD1489-AA0B-29C7-FDB8-1DE7AF8C2FD5}"/>
                </a:ext>
              </a:extLst>
            </p:cNvPr>
            <p:cNvCxnSpPr>
              <a:endCxn id="11" idx="0"/>
            </p:cNvCxnSpPr>
            <p:nvPr/>
          </p:nvCxnSpPr>
          <p:spPr>
            <a:xfrm rot="10800000" flipV="1">
              <a:off x="9385637" y="1935770"/>
              <a:ext cx="785046" cy="180975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7804E663-A27C-5D02-C269-E5090EB0C2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94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20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A képen szöveg, képernyőkép, Betűtípus, szám látható">
            <a:extLst>
              <a:ext uri="{FF2B5EF4-FFF2-40B4-BE49-F238E27FC236}">
                <a16:creationId xmlns:a16="http://schemas.microsoft.com/office/drawing/2014/main" id="{520DFB36-1BA2-9AD7-377F-3EA010A69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9231"/>
            <a:ext cx="12192000" cy="7917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744"/>
            <a:ext cx="11010900" cy="986828"/>
          </a:xfrm>
        </p:spPr>
        <p:txBody>
          <a:bodyPr>
            <a:normAutofit/>
          </a:bodyPr>
          <a:lstStyle/>
          <a:p>
            <a:r>
              <a:rPr lang="zh-CN" altLang="en-US" dirty="0"/>
              <a:t>新的</a:t>
            </a:r>
            <a:r>
              <a:rPr lang="hu-HU" dirty="0"/>
              <a:t>/</a:t>
            </a:r>
            <a:r>
              <a:rPr lang="zh-CN" altLang="en-US" dirty="0"/>
              <a:t>未结订单确认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63237" y="1178744"/>
            <a:ext cx="11185236" cy="255389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</a:rPr>
              <a:t>从电子邮件中下载并打开</a:t>
            </a:r>
            <a:r>
              <a:rPr lang="en-US" altLang="zh-CN" sz="12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附件！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我们需要您对状态</a:t>
            </a:r>
            <a:r>
              <a:rPr lang="en-US" altLang="zh-CN" sz="1200" dirty="0"/>
              <a:t>(1)</a:t>
            </a:r>
            <a:r>
              <a:rPr lang="zh-CN" altLang="en-US" sz="1200" dirty="0"/>
              <a:t>为</a:t>
            </a:r>
            <a:r>
              <a:rPr lang="zh-CN" altLang="en-US" sz="1200" b="1" dirty="0"/>
              <a:t>新的</a:t>
            </a:r>
            <a:r>
              <a:rPr lang="zh-CN" altLang="en-US" sz="1200" dirty="0"/>
              <a:t>或</a:t>
            </a:r>
            <a:r>
              <a:rPr lang="zh-CN" altLang="en-US" sz="1200" b="1" dirty="0"/>
              <a:t>开放的</a:t>
            </a:r>
            <a:r>
              <a:rPr lang="zh-CN" altLang="en-US" sz="1200" dirty="0"/>
              <a:t>的每个订单项的回复，有以下选项：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/>
                </a:solidFill>
              </a:rPr>
              <a:t>认可订单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zh-CN" altLang="en-US" sz="1200" dirty="0">
                <a:solidFill>
                  <a:schemeClr val="tx1"/>
                </a:solidFill>
              </a:rPr>
              <a:t>提供与需求日期、数量完全相同的承诺数量和日期</a:t>
            </a:r>
            <a:endParaRPr 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/>
                </a:solidFill>
              </a:rPr>
              <a:t>编辑承诺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dirty="0"/>
              <a:t>- </a:t>
            </a:r>
            <a:r>
              <a:rPr lang="zh-CN" altLang="en-US" sz="1200" dirty="0"/>
              <a:t>将承诺数量分成多个承诺日期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/>
                </a:solidFill>
              </a:rPr>
              <a:t>不承诺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zh-CN" altLang="en-US" sz="1200" dirty="0">
                <a:solidFill>
                  <a:schemeClr val="tx1"/>
                </a:solidFill>
              </a:rPr>
              <a:t>如果您将承诺数量和日期保留为空</a:t>
            </a:r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在您填写</a:t>
            </a:r>
            <a:r>
              <a:rPr lang="zh-CN" altLang="en-US" sz="1200" b="1" dirty="0">
                <a:solidFill>
                  <a:srgbClr val="60605B"/>
                </a:solidFill>
              </a:rPr>
              <a:t>确认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之后，</a:t>
            </a:r>
            <a:r>
              <a:rPr lang="zh-CN" altLang="en-US" sz="1200" b="1" i="0" u="none" strike="noStrike" dirty="0">
                <a:solidFill>
                  <a:srgbClr val="60605B"/>
                </a:solidFill>
                <a:effectLst/>
              </a:rPr>
              <a:t>状态会发生改变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如果您确认相同的日期和数量</a:t>
            </a:r>
            <a:r>
              <a:rPr lang="zh-CN" altLang="en-US" sz="1200" dirty="0">
                <a:solidFill>
                  <a:srgbClr val="60605B"/>
                </a:solidFill>
              </a:rPr>
              <a:t>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Jabil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需求相同，</a:t>
            </a:r>
            <a:r>
              <a:rPr lang="zh-CN" altLang="en-US" sz="1200" dirty="0">
                <a:solidFill>
                  <a:srgbClr val="60605B"/>
                </a:solidFill>
              </a:rPr>
              <a:t>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已接受</a:t>
            </a:r>
            <a:r>
              <a:rPr lang="zh-CN" altLang="en-US" sz="1200" b="1" dirty="0">
                <a:solidFill>
                  <a:srgbClr val="60605B"/>
                </a:solidFill>
              </a:rPr>
              <a:t>或</a:t>
            </a:r>
            <a:endParaRPr lang="en-US" altLang="zh-CN" sz="1200" b="1" dirty="0">
              <a:solidFill>
                <a:srgbClr val="60605B"/>
              </a:solidFill>
            </a:endParaRP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如有需要，更新承诺数量和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或确认到达日期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出货日期，订单状态转换为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60605B"/>
                </a:solidFill>
              </a:rPr>
              <a:t>如果您将承诺数量和</a:t>
            </a:r>
            <a:r>
              <a:rPr lang="en-US" altLang="zh-CN" sz="1200" dirty="0">
                <a:solidFill>
                  <a:srgbClr val="60605B"/>
                </a:solidFill>
              </a:rPr>
              <a:t>/</a:t>
            </a:r>
            <a:r>
              <a:rPr lang="zh-CN" altLang="en-US" sz="1200" dirty="0">
                <a:solidFill>
                  <a:srgbClr val="60605B"/>
                </a:solidFill>
              </a:rPr>
              <a:t>或到货日期</a:t>
            </a:r>
            <a:r>
              <a:rPr lang="en-US" altLang="zh-CN" sz="1200" dirty="0">
                <a:solidFill>
                  <a:srgbClr val="60605B"/>
                </a:solidFill>
              </a:rPr>
              <a:t>/</a:t>
            </a:r>
            <a:r>
              <a:rPr lang="zh-CN" altLang="en-US" sz="1200" dirty="0">
                <a:solidFill>
                  <a:srgbClr val="60605B"/>
                </a:solidFill>
              </a:rPr>
              <a:t>确认发货日期</a:t>
            </a:r>
            <a:r>
              <a:rPr lang="zh-CN" altLang="en-US" sz="1200" u="sng" dirty="0">
                <a:solidFill>
                  <a:srgbClr val="60605B"/>
                </a:solidFill>
              </a:rPr>
              <a:t>留空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&gt;&gt; 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2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200" b="0" i="0" u="sng" dirty="0">
                <a:solidFill>
                  <a:srgbClr val="002060"/>
                </a:solidFill>
                <a:effectLst/>
              </a:rPr>
              <a:t>承诺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037326" y="6021848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16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119014" y="6016016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8" name="Arrow: Down 17">
            <a:hlinkClick r:id="rId5" action="ppaction://hlinksldjump"/>
            <a:extLst>
              <a:ext uri="{FF2B5EF4-FFF2-40B4-BE49-F238E27FC236}">
                <a16:creationId xmlns:a16="http://schemas.microsoft.com/office/drawing/2014/main" id="{1AD4176D-2988-4E61-7B4A-AE514B6371EC}"/>
              </a:ext>
            </a:extLst>
          </p:cNvPr>
          <p:cNvSpPr/>
          <p:nvPr/>
        </p:nvSpPr>
        <p:spPr>
          <a:xfrm>
            <a:off x="5405005" y="6016017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98D0CF-3DA9-E243-D6DD-2443397E2977}"/>
              </a:ext>
            </a:extLst>
          </p:cNvPr>
          <p:cNvSpPr/>
          <p:nvPr/>
        </p:nvSpPr>
        <p:spPr>
          <a:xfrm>
            <a:off x="628072" y="5216052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认可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BB2FFF-5AE9-985F-B550-C50027B0A232}"/>
              </a:ext>
            </a:extLst>
          </p:cNvPr>
          <p:cNvSpPr/>
          <p:nvPr/>
        </p:nvSpPr>
        <p:spPr>
          <a:xfrm>
            <a:off x="4931639" y="5197916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编辑承诺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766B9D-2C6D-0D61-A011-50049540A1FA}"/>
              </a:ext>
            </a:extLst>
          </p:cNvPr>
          <p:cNvSpPr/>
          <p:nvPr/>
        </p:nvSpPr>
        <p:spPr>
          <a:xfrm>
            <a:off x="9639300" y="519791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B242E5-6B74-B755-B973-7B5351DAD0E5}"/>
              </a:ext>
            </a:extLst>
          </p:cNvPr>
          <p:cNvSpPr/>
          <p:nvPr/>
        </p:nvSpPr>
        <p:spPr>
          <a:xfrm>
            <a:off x="866884" y="4196555"/>
            <a:ext cx="458765" cy="7978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BC5CE8-5AA4-B0CB-E1B5-2AEC1FC35B45}"/>
              </a:ext>
            </a:extLst>
          </p:cNvPr>
          <p:cNvSpPr/>
          <p:nvPr/>
        </p:nvSpPr>
        <p:spPr>
          <a:xfrm>
            <a:off x="1655708" y="4161496"/>
            <a:ext cx="386195" cy="8362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F4A080-CC36-5396-57F9-7D743A639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20" name="Graphic 19" descr="Exclamation mark with solid fill">
            <a:extLst>
              <a:ext uri="{FF2B5EF4-FFF2-40B4-BE49-F238E27FC236}">
                <a16:creationId xmlns:a16="http://schemas.microsoft.com/office/drawing/2014/main" id="{B832948A-4468-BB1F-B270-CD740725F7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27853" y="1786886"/>
            <a:ext cx="614218" cy="614218"/>
          </a:xfrm>
          <a:prstGeom prst="rect">
            <a:avLst/>
          </a:prstGeom>
        </p:spPr>
      </p:pic>
      <p:sp>
        <p:nvSpPr>
          <p:cNvPr id="13" name="Dodecagon 18">
            <a:extLst>
              <a:ext uri="{FF2B5EF4-FFF2-40B4-BE49-F238E27FC236}">
                <a16:creationId xmlns:a16="http://schemas.microsoft.com/office/drawing/2014/main" id="{28891F16-CD63-7150-0916-2537DEE3D388}"/>
              </a:ext>
            </a:extLst>
          </p:cNvPr>
          <p:cNvSpPr/>
          <p:nvPr/>
        </p:nvSpPr>
        <p:spPr>
          <a:xfrm>
            <a:off x="988113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6" name="Dodecagon 18">
            <a:extLst>
              <a:ext uri="{FF2B5EF4-FFF2-40B4-BE49-F238E27FC236}">
                <a16:creationId xmlns:a16="http://schemas.microsoft.com/office/drawing/2014/main" id="{ABCD660E-4902-432E-A183-226D2FC6E41A}"/>
              </a:ext>
            </a:extLst>
          </p:cNvPr>
          <p:cNvSpPr/>
          <p:nvPr/>
        </p:nvSpPr>
        <p:spPr>
          <a:xfrm>
            <a:off x="1741041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152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8E000-C31E-0E05-68EB-29F8E5271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认可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172764"/>
            <a:ext cx="11676426" cy="248578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400" i="0" dirty="0">
                <a:solidFill>
                  <a:srgbClr val="002060"/>
                </a:solidFill>
                <a:effectLst/>
                <a:latin typeface="+mj-lt"/>
              </a:rPr>
              <a:t>我们需要您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对状态</a:t>
            </a:r>
            <a:r>
              <a:rPr lang="en-US" altLang="zh-CN" sz="1400" b="1" dirty="0">
                <a:solidFill>
                  <a:srgbClr val="002060"/>
                </a:solidFill>
                <a:latin typeface="+mj-lt"/>
              </a:rPr>
              <a:t>(1)</a:t>
            </a:r>
            <a:r>
              <a:rPr lang="zh-CN" altLang="en-US" sz="1400" b="1" dirty="0">
                <a:solidFill>
                  <a:srgbClr val="002060"/>
                </a:solidFill>
                <a:latin typeface="+mj-lt"/>
              </a:rPr>
              <a:t>为</a:t>
            </a:r>
            <a:r>
              <a:rPr lang="zh-CN" altLang="en-US" sz="1400" b="1" u="sng" dirty="0">
                <a:solidFill>
                  <a:srgbClr val="002060"/>
                </a:solidFill>
                <a:latin typeface="+mj-lt"/>
              </a:rPr>
              <a:t>新的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(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最近下单但尚未接受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或</a:t>
            </a:r>
            <a:r>
              <a:rPr lang="zh-CN" altLang="en-US" sz="1400" b="1" u="sng" dirty="0">
                <a:solidFill>
                  <a:srgbClr val="002060"/>
                </a:solidFill>
                <a:latin typeface="+mj-lt"/>
              </a:rPr>
              <a:t>开放的</a:t>
            </a:r>
            <a:r>
              <a:rPr lang="en-US" altLang="zh-CN" sz="1400" b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(Jabil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更改了订单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的每个订单项</a:t>
            </a:r>
            <a:r>
              <a:rPr lang="zh-CN" altLang="en-US" sz="1400" i="0" dirty="0">
                <a:solidFill>
                  <a:srgbClr val="002060"/>
                </a:solidFill>
                <a:effectLst/>
                <a:latin typeface="+mj-lt"/>
              </a:rPr>
              <a:t>的回复。</a:t>
            </a:r>
            <a:endParaRPr lang="en-US" sz="1400" b="1" i="0" dirty="0">
              <a:solidFill>
                <a:srgbClr val="002060"/>
              </a:solidFill>
              <a:effectLst/>
            </a:endParaRP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n-US" sz="1400" i="0" u="sng" dirty="0">
                <a:solidFill>
                  <a:schemeClr val="tx1"/>
                </a:solidFill>
                <a:effectLst/>
              </a:rPr>
              <a:t>To accept a PO please </a:t>
            </a:r>
            <a:r>
              <a:rPr lang="en-US" sz="1400" u="sng" dirty="0">
                <a:solidFill>
                  <a:schemeClr val="tx1"/>
                </a:solidFill>
              </a:rPr>
              <a:t>p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opulate the Promise qty and Confirmation date 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确保</a:t>
            </a:r>
            <a:r>
              <a:rPr lang="zh-CN" altLang="en-US" sz="1400" b="1" dirty="0">
                <a:solidFill>
                  <a:schemeClr val="tx1"/>
                </a:solidFill>
                <a:latin typeface="+mj-lt"/>
              </a:rPr>
              <a:t>承诺数量</a:t>
            </a:r>
            <a:r>
              <a:rPr lang="en-US" altLang="zh-CN" sz="1400" b="1" dirty="0">
                <a:solidFill>
                  <a:schemeClr val="tx1"/>
                </a:solidFill>
                <a:latin typeface="+mj-lt"/>
              </a:rPr>
              <a:t>(2)=</a:t>
            </a:r>
            <a:r>
              <a:rPr lang="zh-CN" altLang="en-US" sz="1400" b="1" dirty="0">
                <a:solidFill>
                  <a:schemeClr val="tx1"/>
                </a:solidFill>
                <a:latin typeface="+mj-lt"/>
              </a:rPr>
              <a:t>开放数量</a:t>
            </a:r>
            <a:r>
              <a:rPr lang="en-US" altLang="zh-CN" sz="1400" b="1" dirty="0">
                <a:solidFill>
                  <a:schemeClr val="tx1"/>
                </a:solidFill>
                <a:latin typeface="+mj-lt"/>
              </a:rPr>
              <a:t>(3)</a:t>
            </a:r>
            <a:r>
              <a:rPr lang="en-US" altLang="zh-CN" sz="1400" dirty="0">
                <a:solidFill>
                  <a:schemeClr val="tx1"/>
                </a:solidFill>
                <a:latin typeface="+mj-lt"/>
              </a:rPr>
              <a:t>(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允许承诺数量少于开放数量，但不允许超过开放数量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!)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+mj-lt"/>
              </a:rPr>
              <a:t>到达日期</a:t>
            </a:r>
            <a:r>
              <a:rPr lang="en-US" altLang="zh-CN" sz="1400" b="1" u="sng" dirty="0">
                <a:solidFill>
                  <a:schemeClr val="tx1"/>
                </a:solidFill>
                <a:latin typeface="+mj-lt"/>
              </a:rPr>
              <a:t>(4)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如果您无法确认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到达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Jabil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的日期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，您可以填写发货日期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5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)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并删除预填充的到达日期。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endParaRPr lang="en-US" sz="1400" b="1" i="1" dirty="0">
              <a:solidFill>
                <a:schemeClr val="tx1"/>
              </a:solidFill>
              <a:effectLst/>
            </a:endParaRPr>
          </a:p>
          <a:p>
            <a:r>
              <a:rPr lang="zh-CN" altLang="en-US" sz="1400" b="1" i="1" dirty="0">
                <a:solidFill>
                  <a:srgbClr val="C00000"/>
                </a:solidFill>
              </a:rPr>
              <a:t>注意：您不需要在文件中同时填入这两个日期！</a:t>
            </a:r>
            <a:r>
              <a:rPr lang="en-US" altLang="zh-CN" sz="1400" b="1" i="1" dirty="0">
                <a:solidFill>
                  <a:srgbClr val="C00000"/>
                </a:solidFill>
              </a:rPr>
              <a:t>-</a:t>
            </a:r>
            <a:r>
              <a:rPr lang="zh-CN" altLang="en-US" sz="1400" b="1" i="1" dirty="0">
                <a:solidFill>
                  <a:srgbClr val="C00000"/>
                </a:solidFill>
              </a:rPr>
              <a:t>因为系统会据您提供的发货日期</a:t>
            </a:r>
            <a:r>
              <a:rPr lang="en-US" altLang="zh-CN" sz="1400" b="1" i="1" dirty="0">
                <a:solidFill>
                  <a:srgbClr val="C00000"/>
                </a:solidFill>
              </a:rPr>
              <a:t>+</a:t>
            </a:r>
            <a:r>
              <a:rPr lang="zh-CN" altLang="en-US" sz="1400" b="1" i="1" dirty="0">
                <a:solidFill>
                  <a:srgbClr val="C00000"/>
                </a:solidFill>
              </a:rPr>
              <a:t>运输时间 </a:t>
            </a:r>
            <a:r>
              <a:rPr lang="en-US" altLang="zh-CN" sz="1400" b="1" i="1" dirty="0">
                <a:solidFill>
                  <a:srgbClr val="C00000"/>
                </a:solidFill>
              </a:rPr>
              <a:t>(6)</a:t>
            </a:r>
            <a:r>
              <a:rPr lang="zh-CN" altLang="en-US" sz="1400" b="1" i="1" dirty="0">
                <a:solidFill>
                  <a:srgbClr val="C00000"/>
                </a:solidFill>
              </a:rPr>
              <a:t>计算到达日期。</a:t>
            </a:r>
            <a:endParaRPr lang="en-US" sz="1400" b="1" i="1" dirty="0">
              <a:solidFill>
                <a:srgbClr val="C00000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运单号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(7)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：如果订单已出货，您可以在此栏填写运单号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您可以在附件模板中</a:t>
            </a:r>
            <a:r>
              <a:rPr lang="zh-CN" altLang="en-US" sz="1400" u="sng" dirty="0">
                <a:solidFill>
                  <a:schemeClr val="tx1"/>
                </a:solidFill>
              </a:rPr>
              <a:t>供应商的意见</a:t>
            </a:r>
            <a:r>
              <a:rPr lang="zh-CN" altLang="en-US" sz="1400" dirty="0">
                <a:solidFill>
                  <a:schemeClr val="tx1"/>
                </a:solidFill>
              </a:rPr>
              <a:t>专栏与</a:t>
            </a:r>
            <a:r>
              <a:rPr lang="en-US" altLang="zh-CN" sz="1400" dirty="0">
                <a:solidFill>
                  <a:schemeClr val="tx1"/>
                </a:solidFill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</a:rPr>
              <a:t>分享任何备注或信息</a:t>
            </a:r>
            <a:r>
              <a:rPr lang="en-US" altLang="zh-CN" sz="1400" dirty="0">
                <a:solidFill>
                  <a:schemeClr val="tx1"/>
                </a:solidFill>
              </a:rPr>
              <a:t>!</a:t>
            </a:r>
            <a:r>
              <a:rPr lang="en-US" sz="1400" b="1" dirty="0">
                <a:solidFill>
                  <a:schemeClr val="tx1"/>
                </a:solidFill>
              </a:rPr>
              <a:t>(8)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B138DA-EEF8-AA58-C1D1-9A9507C83751}"/>
              </a:ext>
            </a:extLst>
          </p:cNvPr>
          <p:cNvSpPr txBox="1"/>
          <p:nvPr/>
        </p:nvSpPr>
        <p:spPr>
          <a:xfrm>
            <a:off x="1104503" y="5909413"/>
            <a:ext cx="106461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4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4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4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400" i="0" dirty="0">
                <a:solidFill>
                  <a:schemeClr val="accent1"/>
                </a:solidFill>
                <a:effectLst/>
              </a:rPr>
              <a:t>!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3" name="Dodecagon 5">
            <a:extLst>
              <a:ext uri="{FF2B5EF4-FFF2-40B4-BE49-F238E27FC236}">
                <a16:creationId xmlns:a16="http://schemas.microsoft.com/office/drawing/2014/main" id="{F15504D0-98F5-2971-034C-67249282703E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4" name="Dodecagon 6">
            <a:extLst>
              <a:ext uri="{FF2B5EF4-FFF2-40B4-BE49-F238E27FC236}">
                <a16:creationId xmlns:a16="http://schemas.microsoft.com/office/drawing/2014/main" id="{3083E1A1-1D68-8C89-D3C5-CD775F5587DE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5" name="Dodecagon 38">
            <a:extLst>
              <a:ext uri="{FF2B5EF4-FFF2-40B4-BE49-F238E27FC236}">
                <a16:creationId xmlns:a16="http://schemas.microsoft.com/office/drawing/2014/main" id="{CDDF9B3A-ADF2-ABE1-5009-9F070B901835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6" name="Dodecagon 39">
            <a:extLst>
              <a:ext uri="{FF2B5EF4-FFF2-40B4-BE49-F238E27FC236}">
                <a16:creationId xmlns:a16="http://schemas.microsoft.com/office/drawing/2014/main" id="{BFEA65A2-F9E3-420D-7320-CA027DB164B6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7" name="Rectangle 40">
            <a:extLst>
              <a:ext uri="{FF2B5EF4-FFF2-40B4-BE49-F238E27FC236}">
                <a16:creationId xmlns:a16="http://schemas.microsoft.com/office/drawing/2014/main" id="{D773B11B-BC94-50A4-794C-1559B51A6102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Dodecagon 41">
            <a:extLst>
              <a:ext uri="{FF2B5EF4-FFF2-40B4-BE49-F238E27FC236}">
                <a16:creationId xmlns:a16="http://schemas.microsoft.com/office/drawing/2014/main" id="{333C7DB0-8582-18BE-C630-15520EFE9CEC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Dodecagon 17">
            <a:extLst>
              <a:ext uri="{FF2B5EF4-FFF2-40B4-BE49-F238E27FC236}">
                <a16:creationId xmlns:a16="http://schemas.microsoft.com/office/drawing/2014/main" id="{46717CF5-5010-E286-6FD7-02DE2E639211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18">
            <a:extLst>
              <a:ext uri="{FF2B5EF4-FFF2-40B4-BE49-F238E27FC236}">
                <a16:creationId xmlns:a16="http://schemas.microsoft.com/office/drawing/2014/main" id="{5329B8A9-A708-77D1-6CDB-885B94C0F7A7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6" name="Rectangle: Rounded Corners 19">
            <a:extLst>
              <a:ext uri="{FF2B5EF4-FFF2-40B4-BE49-F238E27FC236}">
                <a16:creationId xmlns:a16="http://schemas.microsoft.com/office/drawing/2014/main" id="{A15F9940-5C51-59AC-C489-1555DB0918A2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: Rounded Corners 20">
            <a:extLst>
              <a:ext uri="{FF2B5EF4-FFF2-40B4-BE49-F238E27FC236}">
                <a16:creationId xmlns:a16="http://schemas.microsoft.com/office/drawing/2014/main" id="{2CAB7909-291A-914C-FF57-50264A75AED2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Dodecagon 27">
            <a:extLst>
              <a:ext uri="{FF2B5EF4-FFF2-40B4-BE49-F238E27FC236}">
                <a16:creationId xmlns:a16="http://schemas.microsoft.com/office/drawing/2014/main" id="{AF024107-B353-2755-C76F-0411D85187B0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B2AB90E-EC6E-2DCA-E641-9E77535F660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9B2157AB-AB34-F836-B144-03A82B9D6BE8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Dodecagon 5">
            <a:extLst>
              <a:ext uri="{FF2B5EF4-FFF2-40B4-BE49-F238E27FC236}">
                <a16:creationId xmlns:a16="http://schemas.microsoft.com/office/drawing/2014/main" id="{84C70878-7328-9CF1-9F34-6571FC2C8885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Rectangle 40">
            <a:extLst>
              <a:ext uri="{FF2B5EF4-FFF2-40B4-BE49-F238E27FC236}">
                <a16:creationId xmlns:a16="http://schemas.microsoft.com/office/drawing/2014/main" id="{5791D24D-581E-1725-A5BF-F61491C62D81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: Rounded Corners 19">
            <a:extLst>
              <a:ext uri="{FF2B5EF4-FFF2-40B4-BE49-F238E27FC236}">
                <a16:creationId xmlns:a16="http://schemas.microsoft.com/office/drawing/2014/main" id="{532B3339-862F-2E96-5BC2-990CE37ADF07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5D6A4F47-D00D-2258-1C0D-F1F3B33ECA46}"/>
              </a:ext>
            </a:extLst>
          </p:cNvPr>
          <p:cNvSpPr/>
          <p:nvPr/>
        </p:nvSpPr>
        <p:spPr>
          <a:xfrm>
            <a:off x="4676421" y="4703517"/>
            <a:ext cx="548968" cy="312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91138" y="1071303"/>
            <a:ext cx="10770477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</a:rPr>
              <a:t>在“</a:t>
            </a:r>
            <a:r>
              <a:rPr lang="zh-CN" altLang="en-US" sz="1400" b="1" dirty="0">
                <a:solidFill>
                  <a:schemeClr val="tx1"/>
                </a:solidFill>
              </a:rPr>
              <a:t>确认分批出货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”的情况下，复制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PO</a:t>
            </a:r>
            <a:r>
              <a:rPr lang="zh-CN" altLang="en-US" sz="1400" dirty="0">
                <a:solidFill>
                  <a:schemeClr val="tx1"/>
                </a:solidFill>
              </a:rPr>
              <a:t>行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并在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中添加新行</a:t>
            </a:r>
            <a:r>
              <a:rPr lang="en-US" altLang="zh-CN" sz="1400" b="1" dirty="0">
                <a:solidFill>
                  <a:schemeClr val="tx1"/>
                </a:solidFill>
              </a:rPr>
              <a:t>(1)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，在两行中填充</a:t>
            </a:r>
            <a:r>
              <a:rPr lang="zh-CN" altLang="en-US" sz="1400" u="sng" dirty="0">
                <a:solidFill>
                  <a:schemeClr val="tx1"/>
                </a:solidFill>
              </a:rPr>
              <a:t>承诺数量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(2)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和</a:t>
            </a: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确认日期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(3)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信息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请将</a:t>
            </a:r>
            <a:r>
              <a:rPr lang="zh-CN" altLang="en-US" sz="1400" b="1" dirty="0">
                <a:solidFill>
                  <a:schemeClr val="tx1"/>
                </a:solidFill>
              </a:rPr>
              <a:t>承诺项目</a:t>
            </a:r>
            <a:r>
              <a:rPr lang="zh-CN" altLang="en-US" sz="1400" dirty="0">
                <a:solidFill>
                  <a:schemeClr val="tx1"/>
                </a:solidFill>
              </a:rPr>
              <a:t>从</a:t>
            </a:r>
            <a:r>
              <a:rPr lang="en-US" altLang="zh-CN" sz="1400" dirty="0">
                <a:solidFill>
                  <a:schemeClr val="tx1"/>
                </a:solidFill>
              </a:rPr>
              <a:t>1</a:t>
            </a:r>
            <a:r>
              <a:rPr lang="zh-CN" altLang="en-US" sz="1400" dirty="0">
                <a:solidFill>
                  <a:schemeClr val="tx1"/>
                </a:solidFill>
              </a:rPr>
              <a:t>更改为</a:t>
            </a:r>
            <a:r>
              <a:rPr lang="en-US" altLang="zh-CN" sz="1400" dirty="0">
                <a:solidFill>
                  <a:schemeClr val="tx1"/>
                </a:solidFill>
              </a:rPr>
              <a:t>2…</a:t>
            </a:r>
            <a:r>
              <a:rPr lang="en-US" sz="1400" b="1" dirty="0">
                <a:solidFill>
                  <a:schemeClr val="tx1"/>
                </a:solidFill>
              </a:rPr>
              <a:t>(4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3505627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81506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21158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2323795" y="5173768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6371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45781" y="917089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</a:rPr>
              <a:t>在“</a:t>
            </a:r>
            <a:r>
              <a:rPr lang="zh-CN" altLang="en-US" sz="1400" b="1" dirty="0">
                <a:solidFill>
                  <a:schemeClr val="tx1"/>
                </a:solidFill>
              </a:rPr>
              <a:t>确认分批出货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”的情况下</a:t>
            </a:r>
            <a:r>
              <a:rPr lang="en-US" sz="1400" dirty="0">
                <a:solidFill>
                  <a:schemeClr val="tx1"/>
                </a:solidFill>
              </a:rPr>
              <a:t>,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</a:t>
            </a:r>
            <a:r>
              <a:rPr lang="zh-CN" altLang="en-US" sz="1400" dirty="0">
                <a:solidFill>
                  <a:schemeClr val="tx1"/>
                </a:solidFill>
              </a:rPr>
              <a:t>如果承诺数量已经到达，请删除旧的确认。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如何删除确认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A)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zh-CN" altLang="en-US" sz="1400" dirty="0">
                <a:solidFill>
                  <a:schemeClr val="tx1"/>
                </a:solidFill>
              </a:rPr>
              <a:t>请将</a:t>
            </a:r>
            <a:r>
              <a:rPr lang="zh-CN" altLang="en-US" sz="1400" u="sng" dirty="0">
                <a:solidFill>
                  <a:schemeClr val="tx1"/>
                </a:solidFill>
                <a:ea typeface="+mn-lt"/>
                <a:cs typeface="+mn-lt"/>
              </a:rPr>
              <a:t>承诺数量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(1)</a:t>
            </a:r>
            <a:r>
              <a:rPr lang="zh-CN" altLang="en-US" sz="1400" dirty="0">
                <a:solidFill>
                  <a:schemeClr val="tx1"/>
                </a:solidFill>
              </a:rPr>
              <a:t>中的数量更改为</a:t>
            </a:r>
            <a:r>
              <a:rPr lang="en-US" altLang="zh-CN" sz="1400" dirty="0">
                <a:solidFill>
                  <a:schemeClr val="tx1"/>
                </a:solidFill>
              </a:rPr>
              <a:t>0</a:t>
            </a:r>
            <a:r>
              <a:rPr lang="zh-CN" altLang="en-US" sz="1400" dirty="0">
                <a:solidFill>
                  <a:schemeClr val="tx1"/>
                </a:solidFill>
              </a:rPr>
              <a:t>，并在</a:t>
            </a:r>
            <a:r>
              <a:rPr lang="zh-CN" altLang="en-US" sz="1400" u="sng" dirty="0">
                <a:solidFill>
                  <a:schemeClr val="tx1"/>
                </a:solidFill>
                <a:ea typeface="+mn-lt"/>
                <a:cs typeface="+mn-lt"/>
              </a:rPr>
              <a:t>确认日期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(2)</a:t>
            </a:r>
            <a:r>
              <a:rPr lang="zh-CN" altLang="en-US" sz="1400" dirty="0">
                <a:solidFill>
                  <a:schemeClr val="tx1"/>
                </a:solidFill>
              </a:rPr>
              <a:t>中留下任何未来日期</a:t>
            </a:r>
            <a:r>
              <a:rPr lang="zh-CN" altLang="en-US" sz="1400" b="1" dirty="0">
                <a:solidFill>
                  <a:schemeClr val="tx1"/>
                </a:solidFill>
              </a:rPr>
              <a:t>或</a:t>
            </a:r>
            <a:endParaRPr lang="en-US" sz="1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B)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删除整行，只留下有效的承诺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ID</a:t>
            </a:r>
            <a:endParaRPr lang="en-US" sz="1400" b="1" u="sng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Picture 5" descr="A close-up of a number&#10;&#10;Description automatically generated">
            <a:extLst>
              <a:ext uri="{FF2B5EF4-FFF2-40B4-BE49-F238E27FC236}">
                <a16:creationId xmlns:a16="http://schemas.microsoft.com/office/drawing/2014/main" id="{2FCCFC37-78EB-E753-BB76-5E7C67BB5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" y="2369457"/>
            <a:ext cx="12189255" cy="69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A close-up of numbers&#10;&#10;Description automatically generated">
            <a:extLst>
              <a:ext uri="{FF2B5EF4-FFF2-40B4-BE49-F238E27FC236}">
                <a16:creationId xmlns:a16="http://schemas.microsoft.com/office/drawing/2014/main" id="{7EE38375-3CEF-55AD-5CF8-E95DAC976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" y="3549682"/>
            <a:ext cx="12106875" cy="57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6">
            <a:extLst>
              <a:ext uri="{FF2B5EF4-FFF2-40B4-BE49-F238E27FC236}">
                <a16:creationId xmlns:a16="http://schemas.microsoft.com/office/drawing/2014/main" id="{ECC417D0-18AB-CC3C-70A6-A36C36ED0519}"/>
              </a:ext>
            </a:extLst>
          </p:cNvPr>
          <p:cNvSpPr/>
          <p:nvPr/>
        </p:nvSpPr>
        <p:spPr>
          <a:xfrm>
            <a:off x="7589113" y="321618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6F8668-AA9A-21FF-31BC-F346DB0B2E84}"/>
              </a:ext>
            </a:extLst>
          </p:cNvPr>
          <p:cNvCxnSpPr/>
          <p:nvPr/>
        </p:nvCxnSpPr>
        <p:spPr>
          <a:xfrm flipH="1">
            <a:off x="7665808" y="3469613"/>
            <a:ext cx="69023" cy="361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Dodecagon 14">
            <a:extLst>
              <a:ext uri="{FF2B5EF4-FFF2-40B4-BE49-F238E27FC236}">
                <a16:creationId xmlns:a16="http://schemas.microsoft.com/office/drawing/2014/main" id="{C6F1AFF2-AEE0-4B5E-BA2C-A14EC48BCC6C}"/>
              </a:ext>
            </a:extLst>
          </p:cNvPr>
          <p:cNvSpPr/>
          <p:nvPr/>
        </p:nvSpPr>
        <p:spPr>
          <a:xfrm>
            <a:off x="9538734" y="318872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2</a:t>
            </a:r>
          </a:p>
        </p:txBody>
      </p:sp>
      <p:pic>
        <p:nvPicPr>
          <p:cNvPr id="8" name="Picture 8" descr="A close-up of a number&#10;&#10;Description automatically generated">
            <a:extLst>
              <a:ext uri="{FF2B5EF4-FFF2-40B4-BE49-F238E27FC236}">
                <a16:creationId xmlns:a16="http://schemas.microsoft.com/office/drawing/2014/main" id="{1047B2E6-25C8-CDE5-F278-18CCD7B59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3" y="4602389"/>
            <a:ext cx="12100010" cy="632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3BB82018-CBED-33CD-B22E-2CB4A3DC52C3}"/>
              </a:ext>
            </a:extLst>
          </p:cNvPr>
          <p:cNvSpPr/>
          <p:nvPr/>
        </p:nvSpPr>
        <p:spPr>
          <a:xfrm>
            <a:off x="86060" y="3235303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A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EEEC495-22F6-A4FC-F6A5-D4B265212117}"/>
              </a:ext>
            </a:extLst>
          </p:cNvPr>
          <p:cNvSpPr/>
          <p:nvPr/>
        </p:nvSpPr>
        <p:spPr>
          <a:xfrm>
            <a:off x="113274" y="4286607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B</a:t>
            </a:r>
          </a:p>
        </p:txBody>
      </p:sp>
      <p:sp>
        <p:nvSpPr>
          <p:cNvPr id="12" name="TextBox 30">
            <a:extLst>
              <a:ext uri="{FF2B5EF4-FFF2-40B4-BE49-F238E27FC236}">
                <a16:creationId xmlns:a16="http://schemas.microsoft.com/office/drawing/2014/main" id="{0A2166E2-96C0-D963-7C08-814CFE8C384A}"/>
              </a:ext>
            </a:extLst>
          </p:cNvPr>
          <p:cNvSpPr txBox="1"/>
          <p:nvPr/>
        </p:nvSpPr>
        <p:spPr>
          <a:xfrm>
            <a:off x="2323795" y="5852498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1071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不承诺</a:t>
            </a:r>
            <a:r>
              <a:rPr lang="hu-HU" dirty="0"/>
              <a:t> </a:t>
            </a:r>
            <a:r>
              <a:rPr lang="en-US" dirty="0"/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如果无法进行订单确认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-</a:t>
            </a:r>
            <a:r>
              <a:rPr lang="zh-CN" altLang="en-US" sz="1400" b="1" dirty="0">
                <a:solidFill>
                  <a:schemeClr val="tx1"/>
                </a:solidFill>
              </a:rPr>
              <a:t>将承诺数量和确认日期留空</a:t>
            </a:r>
            <a:r>
              <a:rPr lang="en-US" altLang="zh-CN" sz="1400" b="1" dirty="0">
                <a:solidFill>
                  <a:schemeClr val="tx1"/>
                </a:solidFill>
              </a:rPr>
              <a:t>(1)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，从下拉列表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(2)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中选择“</a:t>
            </a:r>
            <a:r>
              <a:rPr lang="zh-CN" altLang="en-US" sz="1400" b="1" i="0" dirty="0">
                <a:solidFill>
                  <a:schemeClr val="tx1"/>
                </a:solidFill>
                <a:effectLst/>
              </a:rPr>
              <a:t>未承诺理由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”。</a:t>
            </a:r>
            <a:endParaRPr lang="en-US" sz="1400" b="1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000" dirty="0"/>
              <a:t>如果无法承诺 </a:t>
            </a:r>
            <a:r>
              <a:rPr lang="en-US" altLang="zh-CN" sz="1000" dirty="0"/>
              <a:t>- </a:t>
            </a:r>
            <a:r>
              <a:rPr lang="zh-CN" altLang="en-US" sz="1000" dirty="0"/>
              <a:t>请从下拉菜单中选择未承诺理由</a:t>
            </a:r>
            <a:r>
              <a:rPr lang="en-US" altLang="zh-CN" sz="1000" dirty="0"/>
              <a:t>!</a:t>
            </a:r>
            <a:endParaRPr lang="en-US" sz="1000" dirty="0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79912" y="4318085"/>
            <a:ext cx="1063337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22848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extBox 30">
            <a:extLst>
              <a:ext uri="{FF2B5EF4-FFF2-40B4-BE49-F238E27FC236}">
                <a16:creationId xmlns:a16="http://schemas.microsoft.com/office/drawing/2014/main" id="{56ED6617-4DA7-EE0A-BA69-78ABFE8FC0ED}"/>
              </a:ext>
            </a:extLst>
          </p:cNvPr>
          <p:cNvSpPr txBox="1"/>
          <p:nvPr/>
        </p:nvSpPr>
        <p:spPr>
          <a:xfrm>
            <a:off x="2323795" y="5729947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555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n-lt"/>
              </a:rPr>
              <a:t>e2open</a:t>
            </a:r>
            <a:r>
              <a:rPr lang="zh-CN" altLang="en-US" dirty="0">
                <a:latin typeface="+mn-lt"/>
              </a:rPr>
              <a:t>中的供应商</a:t>
            </a:r>
            <a:r>
              <a:rPr lang="hu-HU" dirty="0">
                <a:latin typeface="+mn-lt"/>
              </a:rPr>
              <a:t> </a:t>
            </a:r>
            <a:r>
              <a:rPr lang="en-US" dirty="0">
                <a:latin typeface="+mn-lt"/>
              </a:rPr>
              <a:t>| </a:t>
            </a:r>
            <a:r>
              <a:rPr lang="hu-HU" dirty="0">
                <a:latin typeface="+mn-lt"/>
              </a:rPr>
              <a:t> </a:t>
            </a:r>
            <a:r>
              <a:rPr lang="zh-CN" altLang="en-US" dirty="0">
                <a:latin typeface="+mn-lt"/>
              </a:rPr>
              <a:t>概述</a:t>
            </a:r>
            <a:endParaRPr lang="en-US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4065511"/>
            <a:ext cx="11545454" cy="17207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e2open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是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Jabil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新的协作平台，用于标准化和数字化通信，为所有供应商提供一个系统，包含所有通信方</a:t>
            </a:r>
            <a:r>
              <a:rPr lang="zh-CN" altLang="en-US" sz="1200" b="1" dirty="0">
                <a:solidFill>
                  <a:srgbClr val="60605B"/>
                </a:solidFill>
              </a:rPr>
              <a:t>式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采购订单，交期重新安排和</a:t>
            </a:r>
            <a:r>
              <a:rPr lang="en-US" altLang="zh-CN" sz="1200" b="0" i="0" dirty="0">
                <a:effectLst/>
              </a:rPr>
              <a:t>/</a:t>
            </a:r>
            <a:r>
              <a:rPr lang="zh-CN" altLang="en-US" sz="1200" b="0" i="0" dirty="0">
                <a:effectLst/>
              </a:rPr>
              <a:t>或订单取消以及预测，这些数据通过系统信息传输，达到与供应商沟通自动化，并将其回复回写到</a:t>
            </a:r>
            <a:r>
              <a:rPr lang="en-US" altLang="zh-CN" sz="1200" b="0" i="0" dirty="0">
                <a:effectLst/>
              </a:rPr>
              <a:t>ERP</a:t>
            </a:r>
            <a:r>
              <a:rPr lang="zh-CN" altLang="en-US" sz="1200" b="0" i="0" dirty="0">
                <a:effectLst/>
              </a:rPr>
              <a:t>系统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通过积极合作，增进与供应商的合作关系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为供应商和买家提供解决短期和长期供应问题的平台，以支持风险和短缺管理</a:t>
            </a:r>
            <a:endParaRPr lang="en-US" altLang="zh-CN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200" b="1" dirty="0">
                <a:solidFill>
                  <a:schemeClr val="tx2"/>
                </a:solidFill>
              </a:rPr>
              <a:t>e2open</a:t>
            </a:r>
            <a:r>
              <a:rPr lang="zh-CN" altLang="en-US" sz="1200" b="1" dirty="0">
                <a:solidFill>
                  <a:schemeClr val="tx2"/>
                </a:solidFill>
              </a:rPr>
              <a:t>正在从</a:t>
            </a:r>
            <a:r>
              <a:rPr lang="en-US" altLang="zh-CN" sz="1200" b="1" dirty="0">
                <a:solidFill>
                  <a:schemeClr val="tx2"/>
                </a:solidFill>
              </a:rPr>
              <a:t>ERP</a:t>
            </a:r>
            <a:r>
              <a:rPr lang="zh-CN" altLang="en-US" sz="1200" b="1" dirty="0">
                <a:solidFill>
                  <a:schemeClr val="tx2"/>
                </a:solidFill>
              </a:rPr>
              <a:t>系统中读取未结订单和预测数据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将其汇总在一个容易使用的界面中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然后自动发送给供应商</a:t>
            </a:r>
            <a:endParaRPr lang="hu-HU" sz="1200" b="1" dirty="0">
              <a:solidFill>
                <a:schemeClr val="tx2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487674"/>
            <a:ext cx="9378720" cy="2506915"/>
            <a:chOff x="934301" y="1738445"/>
            <a:chExt cx="9378720" cy="2506915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输入数据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ERP</a:t>
              </a:r>
              <a:r>
                <a:rPr lang="zh-CN" altLang="en-US" dirty="0"/>
                <a:t>系统</a:t>
              </a:r>
              <a:endParaRPr lang="en-US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81600" y="1738445"/>
              <a:ext cx="1759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供应商合作</a:t>
              </a:r>
              <a:endParaRPr lang="en-US" dirty="0"/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7384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</a:t>
              </a:r>
              <a:endParaRPr lang="en-US" dirty="0"/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1150" y="310744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5180941" y="2042193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需求</a:t>
              </a:r>
              <a:endParaRPr lang="en-US" sz="1000" dirty="0"/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682826" y="2042193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5086236" y="276546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自动回写</a:t>
              </a:r>
              <a:endParaRPr lang="en-US" sz="1000" dirty="0"/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682826" y="2765460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182761C-AC89-C186-5DC1-433405E2A3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47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3C8BA-4C62-B838-5E24-A20F8C52C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2" y="4295853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撤单申请回复</a:t>
            </a:r>
            <a:r>
              <a:rPr lang="hu-HU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11328" y="1089942"/>
            <a:ext cx="11197265" cy="28014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附件</a:t>
            </a: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请遵循以下说明，并注意检查和更新必填项。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在</a:t>
            </a:r>
            <a:r>
              <a:rPr lang="en-US" altLang="zh-CN" sz="1400" dirty="0">
                <a:solidFill>
                  <a:schemeClr val="tx1"/>
                </a:solidFill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</a:rPr>
              <a:t>发布了撤单申请的情况下，项目状态和计划项目状态更改为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开放的</a:t>
            </a:r>
            <a:r>
              <a:rPr lang="en-US" altLang="zh-CN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’ (1) </a:t>
            </a:r>
            <a:r>
              <a:rPr lang="zh-CN" altLang="en-US" sz="1400" b="1" dirty="0">
                <a:solidFill>
                  <a:schemeClr val="tx1"/>
                </a:solidFill>
              </a:rPr>
              <a:t>，撤单申请为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撤单</a:t>
            </a:r>
            <a:r>
              <a:rPr lang="en-US" sz="1400" b="1" dirty="0">
                <a:solidFill>
                  <a:schemeClr val="tx1"/>
                </a:solidFill>
              </a:rPr>
              <a:t>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撤单回复类型</a:t>
            </a:r>
            <a:r>
              <a:rPr lang="en-US" altLang="zh-CN" sz="1400" b="1" dirty="0">
                <a:solidFill>
                  <a:schemeClr val="tx1"/>
                </a:solidFill>
              </a:rPr>
              <a:t>(3)</a:t>
            </a:r>
            <a:r>
              <a:rPr lang="en-US" altLang="zh-CN" sz="1400" dirty="0">
                <a:solidFill>
                  <a:schemeClr val="tx1"/>
                </a:solidFill>
              </a:rPr>
              <a:t>:</a:t>
            </a:r>
            <a:r>
              <a:rPr lang="zh-CN" altLang="en-US" sz="1400" dirty="0">
                <a:solidFill>
                  <a:schemeClr val="tx1"/>
                </a:solidFill>
              </a:rPr>
              <a:t>请在下拉列表中选择“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</a:rPr>
              <a:t>”或“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拒绝撤销</a:t>
            </a:r>
            <a:r>
              <a:rPr lang="zh-CN" altLang="en-US" sz="1400" dirty="0">
                <a:solidFill>
                  <a:schemeClr val="tx1"/>
                </a:solidFill>
              </a:rPr>
              <a:t>”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-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请填写承诺数量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，并确保承诺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数量小于或等于开放数量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拒绝撤销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也请填写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承诺数量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和承诺日期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信息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您可以在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  <a:latin typeface="Arial"/>
                <a:cs typeface="Arial"/>
              </a:rPr>
              <a:t>供应商的意见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’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专栏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(7)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向进行备注或向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发送消息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05D68DE3-DCAD-0EFC-6D8B-BFE71B4BF5D4}"/>
              </a:ext>
            </a:extLst>
          </p:cNvPr>
          <p:cNvSpPr/>
          <p:nvPr/>
        </p:nvSpPr>
        <p:spPr>
          <a:xfrm>
            <a:off x="10588987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FAAC8C1C-73C0-4B22-C835-7E4C6B6CE172}"/>
              </a:ext>
            </a:extLst>
          </p:cNvPr>
          <p:cNvSpPr/>
          <p:nvPr/>
        </p:nvSpPr>
        <p:spPr>
          <a:xfrm>
            <a:off x="11762014" y="402945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077C1091-EA18-0679-593E-29FE6B598F16}"/>
              </a:ext>
            </a:extLst>
          </p:cNvPr>
          <p:cNvSpPr/>
          <p:nvPr/>
        </p:nvSpPr>
        <p:spPr>
          <a:xfrm>
            <a:off x="1259677" y="40230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3B9E17D-54BB-77C9-CC1E-3B6C244A39D9}"/>
              </a:ext>
            </a:extLst>
          </p:cNvPr>
          <p:cNvSpPr/>
          <p:nvPr/>
        </p:nvSpPr>
        <p:spPr>
          <a:xfrm>
            <a:off x="2048233" y="40203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55E75E-67EC-523F-4D2E-CBF00CE7E168}"/>
              </a:ext>
            </a:extLst>
          </p:cNvPr>
          <p:cNvSpPr/>
          <p:nvPr/>
        </p:nvSpPr>
        <p:spPr>
          <a:xfrm>
            <a:off x="1906613" y="4305419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BD0A118-7403-7A5C-15B5-E00DB709891A}"/>
              </a:ext>
            </a:extLst>
          </p:cNvPr>
          <p:cNvSpPr/>
          <p:nvPr/>
        </p:nvSpPr>
        <p:spPr>
          <a:xfrm>
            <a:off x="1037285" y="4383848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7523A948-A153-BA7D-AC91-0C1C3D12B0BB}"/>
              </a:ext>
            </a:extLst>
          </p:cNvPr>
          <p:cNvSpPr/>
          <p:nvPr/>
        </p:nvSpPr>
        <p:spPr>
          <a:xfrm>
            <a:off x="10058350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AEC72E-EA8D-C699-88D1-8B0498144659}"/>
              </a:ext>
            </a:extLst>
          </p:cNvPr>
          <p:cNvSpPr/>
          <p:nvPr/>
        </p:nvSpPr>
        <p:spPr>
          <a:xfrm>
            <a:off x="9988212" y="4318567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EB13F7F9-A300-75A9-B07F-1396E2C823A7}"/>
              </a:ext>
            </a:extLst>
          </p:cNvPr>
          <p:cNvSpPr/>
          <p:nvPr/>
        </p:nvSpPr>
        <p:spPr>
          <a:xfrm>
            <a:off x="5977164" y="40127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A67B690-72B4-78C3-01D8-10542AA9C912}"/>
              </a:ext>
            </a:extLst>
          </p:cNvPr>
          <p:cNvSpPr/>
          <p:nvPr/>
        </p:nvSpPr>
        <p:spPr>
          <a:xfrm>
            <a:off x="5837174" y="4295852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321092" y="6055138"/>
            <a:ext cx="1173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</a:t>
            </a:r>
            <a:r>
              <a:rPr lang="zh-CN" altLang="en-US" sz="1800" dirty="0">
                <a:solidFill>
                  <a:srgbClr val="FF0000"/>
                </a:solidFill>
              </a:rPr>
              <a:t>注意</a:t>
            </a:r>
            <a:r>
              <a:rPr lang="en-US" altLang="zh-CN" sz="1800" dirty="0">
                <a:solidFill>
                  <a:srgbClr val="FF0000"/>
                </a:solidFill>
              </a:rPr>
              <a:t>:</a:t>
            </a:r>
            <a:r>
              <a:rPr lang="zh-CN" altLang="en-US" sz="1800" dirty="0">
                <a:solidFill>
                  <a:srgbClr val="FF0000"/>
                </a:solidFill>
              </a:rPr>
              <a:t>在</a:t>
            </a:r>
            <a:r>
              <a:rPr lang="zh-CN" altLang="en-US" b="1" u="sng" dirty="0">
                <a:solidFill>
                  <a:srgbClr val="FF0000"/>
                </a:solidFill>
              </a:rPr>
              <a:t>没有</a:t>
            </a:r>
            <a:r>
              <a:rPr lang="zh-CN" altLang="en-US" sz="1800" dirty="0">
                <a:solidFill>
                  <a:srgbClr val="FF0000"/>
                </a:solidFill>
              </a:rPr>
              <a:t>撤单申请的地方，</a:t>
            </a:r>
            <a:r>
              <a:rPr lang="zh-CN" altLang="en-US" b="1" u="sng" dirty="0">
                <a:solidFill>
                  <a:srgbClr val="FF0000"/>
                </a:solidFill>
              </a:rPr>
              <a:t>不要</a:t>
            </a:r>
            <a:r>
              <a:rPr lang="zh-CN" altLang="en-US" sz="1800" dirty="0">
                <a:solidFill>
                  <a:srgbClr val="FF0000"/>
                </a:solidFill>
              </a:rPr>
              <a:t>针对</a:t>
            </a:r>
            <a:r>
              <a:rPr lang="en-US" altLang="zh-CN" sz="1800" dirty="0">
                <a:solidFill>
                  <a:srgbClr val="FF0000"/>
                </a:solidFill>
              </a:rPr>
              <a:t>PO</a:t>
            </a:r>
            <a:r>
              <a:rPr lang="zh-CN" altLang="en-US" sz="1800" dirty="0">
                <a:solidFill>
                  <a:srgbClr val="FF0000"/>
                </a:solidFill>
              </a:rPr>
              <a:t>项或承诺项提供撤单回复</a:t>
            </a:r>
            <a:r>
              <a:rPr lang="en-US" altLang="zh-CN" sz="1800" dirty="0">
                <a:solidFill>
                  <a:srgbClr val="FF0000"/>
                </a:solidFill>
              </a:rPr>
              <a:t>!</a:t>
            </a:r>
            <a:endParaRPr lang="en-US" dirty="0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93C51587-CFDF-65F2-A771-7415EBFDD311}"/>
              </a:ext>
            </a:extLst>
          </p:cNvPr>
          <p:cNvSpPr/>
          <p:nvPr/>
        </p:nvSpPr>
        <p:spPr>
          <a:xfrm>
            <a:off x="5188608" y="404265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EBE84E-27AF-D49C-05AF-D06D5605C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117" y="5045045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C679B0C-17C0-9F76-035D-96A1EBB32AB8}"/>
              </a:ext>
            </a:extLst>
          </p:cNvPr>
          <p:cNvCxnSpPr>
            <a:cxnSpLocks/>
          </p:cNvCxnSpPr>
          <p:nvPr/>
        </p:nvCxnSpPr>
        <p:spPr>
          <a:xfrm rot="5400000">
            <a:off x="10168395" y="5044263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B25D92BE-5C4A-9601-2F08-5F9A39CFD838}"/>
              </a:ext>
            </a:extLst>
          </p:cNvPr>
          <p:cNvSpPr/>
          <p:nvPr/>
        </p:nvSpPr>
        <p:spPr>
          <a:xfrm>
            <a:off x="10398663" y="572389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4" name="Dodecagon 6">
            <a:extLst>
              <a:ext uri="{FF2B5EF4-FFF2-40B4-BE49-F238E27FC236}">
                <a16:creationId xmlns:a16="http://schemas.microsoft.com/office/drawing/2014/main" id="{54E9712B-9F85-69C7-BE78-B356C2B4325D}"/>
              </a:ext>
            </a:extLst>
          </p:cNvPr>
          <p:cNvSpPr/>
          <p:nvPr/>
        </p:nvSpPr>
        <p:spPr>
          <a:xfrm>
            <a:off x="7438321" y="404265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5241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0" dirty="0">
                <a:solidFill>
                  <a:srgbClr val="002060"/>
                </a:solidFill>
                <a:latin typeface="Grandview"/>
              </a:rPr>
              <a:t>新的或更新的预测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en-US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EXCEL</a:t>
            </a:r>
            <a:r>
              <a:rPr lang="zh-CN" altLang="en-US" b="0" dirty="0">
                <a:solidFill>
                  <a:srgbClr val="002060"/>
                </a:solidFill>
                <a:latin typeface="Grandview"/>
              </a:rPr>
              <a:t>附件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+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/>
              </a:rPr>
              <a:t>网页链接</a:t>
            </a:r>
            <a:r>
              <a:rPr lang="en-US" sz="3200" b="0" dirty="0">
                <a:solidFill>
                  <a:srgbClr val="002060"/>
                </a:solidFill>
                <a:latin typeface="Grandview"/>
              </a:rPr>
              <a:t> |</a:t>
            </a:r>
            <a:r>
              <a:rPr lang="hu-HU" sz="3200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/>
              </a:rPr>
              <a:t>订单</a:t>
            </a:r>
            <a:endParaRPr lang="en-US" dirty="0">
              <a:solidFill>
                <a:srgbClr val="002060"/>
              </a:solidFill>
              <a:latin typeface="Grandvie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A53C-E108-4672-648B-89430177D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719713"/>
            <a:ext cx="5467927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410E5-2A37-F3B2-B4F7-141A2DE2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92" y="2504568"/>
            <a:ext cx="1618537" cy="84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737D32-BB0F-7D58-4EE4-8FC8E6B902A0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216484" y="2184150"/>
            <a:ext cx="321096" cy="319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7F0E23B-FFA0-0C1A-3853-6911B88D6FC2}"/>
              </a:ext>
            </a:extLst>
          </p:cNvPr>
          <p:cNvSpPr/>
          <p:nvPr/>
        </p:nvSpPr>
        <p:spPr>
          <a:xfrm>
            <a:off x="444500" y="5268207"/>
            <a:ext cx="11378045" cy="849986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="1" dirty="0">
                <a:latin typeface="Grandview"/>
              </a:rPr>
              <a:t>Excel &amp; </a:t>
            </a:r>
            <a:r>
              <a:rPr lang="zh-CN" altLang="en-US" sz="1400" b="1" dirty="0">
                <a:latin typeface="Grandview"/>
              </a:rPr>
              <a:t>网页链接都可以查看预测</a:t>
            </a:r>
            <a:endParaRPr lang="en-US" sz="1400" b="1" dirty="0">
              <a:latin typeface="Grandvie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Grandview" panose="020B0502040204020203" pitchFamily="34" charset="0"/>
              </a:rPr>
              <a:t>在</a:t>
            </a:r>
            <a:r>
              <a:rPr lang="en-US" altLang="zh-CN" sz="1400" b="1" u="sng" dirty="0">
                <a:latin typeface="Grandview" panose="020B0502040204020203" pitchFamily="34" charset="0"/>
              </a:rPr>
              <a:t>Excel</a:t>
            </a:r>
            <a:r>
              <a:rPr lang="zh-CN" altLang="en-US" sz="1400" dirty="0">
                <a:latin typeface="Grandview" panose="020B0502040204020203" pitchFamily="34" charset="0"/>
              </a:rPr>
              <a:t>中，您可以下载并查看未来</a:t>
            </a:r>
            <a:r>
              <a:rPr lang="en-US" altLang="zh-CN" sz="1400" dirty="0">
                <a:latin typeface="Grandview" panose="020B0502040204020203" pitchFamily="34" charset="0"/>
              </a:rPr>
              <a:t>2</a:t>
            </a:r>
            <a:r>
              <a:rPr lang="zh-CN" altLang="en-US" sz="1400" dirty="0">
                <a:latin typeface="Grandview" panose="020B0502040204020203" pitchFamily="34" charset="0"/>
              </a:rPr>
              <a:t>年的静态预测</a:t>
            </a:r>
            <a:endParaRPr lang="en-US" sz="1400" dirty="0"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Grandview"/>
              </a:rPr>
              <a:t>在</a:t>
            </a:r>
            <a:r>
              <a:rPr lang="zh-CN" altLang="en-US" sz="1400" b="1" u="sng" dirty="0">
                <a:latin typeface="Grandview"/>
              </a:rPr>
              <a:t>网页链接</a:t>
            </a:r>
            <a:r>
              <a:rPr lang="en-US" altLang="zh-CN" sz="1400" b="1" u="sng" dirty="0">
                <a:latin typeface="Grandview"/>
              </a:rPr>
              <a:t>(1)</a:t>
            </a:r>
            <a:r>
              <a:rPr lang="zh-CN" altLang="en-US" sz="1400" dirty="0">
                <a:latin typeface="Grandview"/>
              </a:rPr>
              <a:t>中，您可以看到未来可见的动态预测</a:t>
            </a:r>
            <a:endParaRPr lang="en-US" sz="1400" dirty="0">
              <a:latin typeface="Grandview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25EDBC-034E-502C-8E1C-7C16E661F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429" y="1719713"/>
            <a:ext cx="5796116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decagon 15">
            <a:extLst>
              <a:ext uri="{FF2B5EF4-FFF2-40B4-BE49-F238E27FC236}">
                <a16:creationId xmlns:a16="http://schemas.microsoft.com/office/drawing/2014/main" id="{BED46613-45D3-C090-03CF-7DC64E2A348E}"/>
              </a:ext>
            </a:extLst>
          </p:cNvPr>
          <p:cNvSpPr/>
          <p:nvPr/>
        </p:nvSpPr>
        <p:spPr>
          <a:xfrm>
            <a:off x="9500379" y="3528859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984B06F-5F7C-1A4D-88DF-2BF9B4D91BF7}"/>
              </a:ext>
            </a:extLst>
          </p:cNvPr>
          <p:cNvSpPr/>
          <p:nvPr/>
        </p:nvSpPr>
        <p:spPr>
          <a:xfrm>
            <a:off x="9446078" y="3306535"/>
            <a:ext cx="272142" cy="1814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941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A77216-8608-3B64-4CC8-1F56E8201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4" y="3880128"/>
            <a:ext cx="12192000" cy="17336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45A503-8175-E833-0A57-B5CB536E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预测回复 </a:t>
            </a:r>
            <a:r>
              <a:rPr lang="en-US" altLang="zh-CN" dirty="0"/>
              <a:t>| </a:t>
            </a:r>
            <a:r>
              <a:rPr lang="zh-CN" altLang="en-US" dirty="0"/>
              <a:t>订单 </a:t>
            </a:r>
            <a:r>
              <a:rPr lang="en-US" dirty="0">
                <a:solidFill>
                  <a:srgbClr val="002060"/>
                </a:solidFill>
              </a:rPr>
              <a:t> 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r>
              <a:rPr lang="hu-HU" dirty="0"/>
              <a:t> 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12BEB4-01D5-73D6-9CA7-902B0A7F89E0}"/>
              </a:ext>
            </a:extLst>
          </p:cNvPr>
          <p:cNvSpPr/>
          <p:nvPr/>
        </p:nvSpPr>
        <p:spPr>
          <a:xfrm>
            <a:off x="164591" y="1384476"/>
            <a:ext cx="11197265" cy="21992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附件！</a:t>
            </a: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请遵循以下说明，并注意检查和更新</a:t>
            </a:r>
            <a:r>
              <a:rPr lang="zh-CN" altLang="en-US" sz="1400" b="1" i="0" dirty="0">
                <a:solidFill>
                  <a:srgbClr val="191EEF"/>
                </a:solidFill>
                <a:effectLst/>
              </a:rPr>
              <a:t>蓝色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必填项！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承诺数据项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: 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您可以看到</a:t>
            </a:r>
            <a:r>
              <a:rPr lang="zh-CN" altLang="en-US" sz="1400" b="1" i="0" dirty="0">
                <a:solidFill>
                  <a:schemeClr val="tx1"/>
                </a:solidFill>
                <a:effectLst/>
              </a:rPr>
              <a:t>消耗承诺 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(1)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 – 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只有这是可以接受的，请不要更改！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承诺数量和承诺日期 </a:t>
            </a:r>
            <a:r>
              <a:rPr lang="en-US" altLang="zh-CN" sz="1400" b="1" i="0" u="sng" dirty="0">
                <a:solidFill>
                  <a:schemeClr val="tx1"/>
                </a:solidFill>
                <a:effectLst/>
              </a:rPr>
              <a:t>(2)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: 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不可以为空 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– 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请在此处填写可用数量和日期信息。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1400" i="0" u="sng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</a:rPr>
              <a:t>在第一栏使用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#</a:t>
            </a:r>
            <a:r>
              <a:rPr lang="zh-CN" altLang="en-US" sz="1400" b="1" i="0" dirty="0">
                <a:solidFill>
                  <a:schemeClr val="tx1"/>
                </a:solidFill>
                <a:effectLst/>
              </a:rPr>
              <a:t>字符前缀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(3)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或者从文件中删除行，就可以从回复中排除一行！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299BE3-C82F-7362-BD3B-3FE4E35A82B5}"/>
              </a:ext>
            </a:extLst>
          </p:cNvPr>
          <p:cNvGrpSpPr/>
          <p:nvPr/>
        </p:nvGrpSpPr>
        <p:grpSpPr>
          <a:xfrm>
            <a:off x="203430" y="3620176"/>
            <a:ext cx="11394589" cy="315282"/>
            <a:chOff x="332740" y="4869727"/>
            <a:chExt cx="11394589" cy="315282"/>
          </a:xfrm>
        </p:grpSpPr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FCC18D00-99C2-AF51-C1AB-C3205D01B243}"/>
                </a:ext>
              </a:extLst>
            </p:cNvPr>
            <p:cNvSpPr/>
            <p:nvPr/>
          </p:nvSpPr>
          <p:spPr>
            <a:xfrm>
              <a:off x="10187073" y="498900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A4254D9E-E3B3-EC20-2118-E81250901C65}"/>
                </a:ext>
              </a:extLst>
            </p:cNvPr>
            <p:cNvSpPr/>
            <p:nvPr/>
          </p:nvSpPr>
          <p:spPr>
            <a:xfrm>
              <a:off x="11516001" y="496069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8FB4D9C-3F7F-3FCA-24F1-0FD6BCACD99E}"/>
                </a:ext>
              </a:extLst>
            </p:cNvPr>
            <p:cNvSpPr/>
            <p:nvPr/>
          </p:nvSpPr>
          <p:spPr>
            <a:xfrm>
              <a:off x="332740" y="4869727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162D2D-D87D-B794-D512-017E8264040D}"/>
              </a:ext>
            </a:extLst>
          </p:cNvPr>
          <p:cNvSpPr/>
          <p:nvPr/>
        </p:nvSpPr>
        <p:spPr>
          <a:xfrm>
            <a:off x="0" y="3907143"/>
            <a:ext cx="637310" cy="10962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F8B4E-CBA7-9F6B-3141-3F330D36DE46}"/>
              </a:ext>
            </a:extLst>
          </p:cNvPr>
          <p:cNvSpPr/>
          <p:nvPr/>
        </p:nvSpPr>
        <p:spPr>
          <a:xfrm>
            <a:off x="9769773" y="4372818"/>
            <a:ext cx="2135900" cy="2678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43E94-0B4A-0B34-DE17-BF3D6FD6EF3D}"/>
              </a:ext>
            </a:extLst>
          </p:cNvPr>
          <p:cNvSpPr txBox="1"/>
          <p:nvPr/>
        </p:nvSpPr>
        <p:spPr>
          <a:xfrm>
            <a:off x="723392" y="5672853"/>
            <a:ext cx="11011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23130"/>
                </a:solidFill>
                <a:latin typeface="Grandview" panose="020B0502040204020203" pitchFamily="34" charset="0"/>
              </a:rPr>
              <a:t>注意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如果您想在同一周内发送新的</a:t>
            </a:r>
            <a:r>
              <a:rPr lang="zh-CN" altLang="en-US" dirty="0">
                <a:solidFill>
                  <a:srgbClr val="323130"/>
                </a:solidFill>
                <a:latin typeface="Grandview" panose="020B0502040204020203" pitchFamily="34" charset="0"/>
              </a:rPr>
              <a:t>预测确认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，请将之前确认的数量改为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0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以删除上一次确认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 !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然后再提交新的确认。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7E67-3479-1B2A-320F-AB2D36C0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59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0E34B-181E-778F-ED1F-48FD202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订单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 | </a:t>
            </a:r>
            <a:r>
              <a:rPr lang="zh-CN" altLang="en-US" dirty="0">
                <a:latin typeface="Grandview" panose="020B0502040204020203" pitchFamily="34" charset="0"/>
              </a:rPr>
              <a:t>网页链接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5EE70-281D-D87E-43D9-A6792304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171"/>
            <a:ext cx="12192000" cy="4419600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06544B2E-399E-1D30-1BD0-07B13631FF59}"/>
              </a:ext>
            </a:extLst>
          </p:cNvPr>
          <p:cNvSpPr/>
          <p:nvPr/>
        </p:nvSpPr>
        <p:spPr>
          <a:xfrm>
            <a:off x="100769" y="987038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chemeClr val="tx1"/>
                </a:solidFill>
              </a:rPr>
              <a:t>After </a:t>
            </a:r>
            <a:r>
              <a:rPr lang="hu-HU" sz="1400" b="1" dirty="0">
                <a:solidFill>
                  <a:schemeClr val="tx1"/>
                </a:solidFill>
              </a:rPr>
              <a:t>click the LINK in the email Alert</a:t>
            </a:r>
            <a:r>
              <a:rPr lang="hu-HU" sz="1400" dirty="0">
                <a:solidFill>
                  <a:schemeClr val="tx1"/>
                </a:solidFill>
              </a:rPr>
              <a:t>  - &gt;you will drive to the e2o tool – simplified WEB – where you can see </a:t>
            </a:r>
            <a:r>
              <a:rPr lang="hu-HU" sz="1400" u="sng" dirty="0">
                <a:solidFill>
                  <a:schemeClr val="tx1"/>
                </a:solidFill>
              </a:rPr>
              <a:t>all Jabil Part Number Forecast/Planned PO data what Jabil Buyer released to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</a:rPr>
              <a:t>Open PO quantity (2) </a:t>
            </a:r>
            <a:r>
              <a:rPr lang="hu-HU" sz="1400" dirty="0">
                <a:solidFill>
                  <a:schemeClr val="tx1"/>
                </a:solidFill>
              </a:rPr>
              <a:t>is scheudled in weeklybuckets </a:t>
            </a:r>
            <a:r>
              <a:rPr lang="hu-HU" sz="1400" u="sng" dirty="0">
                <a:solidFill>
                  <a:schemeClr val="tx1"/>
                </a:solidFill>
              </a:rPr>
              <a:t>based on PO requetsed delivery date</a:t>
            </a:r>
            <a:r>
              <a:rPr lang="hu-HU" sz="1400" dirty="0">
                <a:solidFill>
                  <a:schemeClr val="tx1"/>
                </a:solidFill>
              </a:rPr>
              <a:t>!</a:t>
            </a:r>
          </a:p>
          <a:p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F637D2-7B0F-240E-7253-C850D5A926BB}"/>
              </a:ext>
            </a:extLst>
          </p:cNvPr>
          <p:cNvSpPr/>
          <p:nvPr/>
        </p:nvSpPr>
        <p:spPr>
          <a:xfrm>
            <a:off x="3121890" y="2007620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E310BB-3605-E8DD-2925-AC01B108161E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H="1" flipV="1">
            <a:off x="3260436" y="2229293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B425E7A-D451-6777-E011-6DF92979FAE4}"/>
              </a:ext>
            </a:extLst>
          </p:cNvPr>
          <p:cNvSpPr/>
          <p:nvPr/>
        </p:nvSpPr>
        <p:spPr>
          <a:xfrm>
            <a:off x="3302313" y="5265878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点击这里打开过滤器菜单</a:t>
            </a:r>
            <a:endParaRPr lang="en-US" sz="1050" dirty="0">
              <a:latin typeface="Grandview" panose="020B0502040204020203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B76D735-ADA7-E05A-4B8F-4EB46B69E241}"/>
              </a:ext>
            </a:extLst>
          </p:cNvPr>
          <p:cNvSpPr/>
          <p:nvPr/>
        </p:nvSpPr>
        <p:spPr>
          <a:xfrm rot="10800000">
            <a:off x="2819557" y="5188078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855EE6C5-8AD8-6CC0-D124-D3ECC158D03D}"/>
              </a:ext>
            </a:extLst>
          </p:cNvPr>
          <p:cNvSpPr/>
          <p:nvPr/>
        </p:nvSpPr>
        <p:spPr>
          <a:xfrm>
            <a:off x="5646470" y="2128362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E6304F37-0C40-95F1-35EE-7DA25AE5F59B}"/>
              </a:ext>
            </a:extLst>
          </p:cNvPr>
          <p:cNvSpPr/>
          <p:nvPr/>
        </p:nvSpPr>
        <p:spPr>
          <a:xfrm>
            <a:off x="11707652" y="212068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97A2-E69C-ED0C-F020-C832835345D6}"/>
              </a:ext>
            </a:extLst>
          </p:cNvPr>
          <p:cNvSpPr/>
          <p:nvPr/>
        </p:nvSpPr>
        <p:spPr>
          <a:xfrm>
            <a:off x="5970019" y="2250330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773EE5-E915-5903-E2FD-6834DC7540F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372205" y="1896725"/>
            <a:ext cx="1083209" cy="3824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AE05DA20-E0F4-99DF-D045-C37E8FDFD176}"/>
              </a:ext>
            </a:extLst>
          </p:cNvPr>
          <p:cNvSpPr/>
          <p:nvPr/>
        </p:nvSpPr>
        <p:spPr>
          <a:xfrm>
            <a:off x="-15001" y="1051693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点击电子邮件通知中的链接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后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-&gt;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您将会去到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e2o-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简化的网页中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–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在这里可以看到捷普采购员发布给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您的所有捷普物料号预测</a:t>
            </a:r>
            <a:r>
              <a:rPr lang="en-US" altLang="zh-CN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/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计划订单数据</a:t>
            </a:r>
            <a:endParaRPr lang="en-US" sz="1400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未结订单数量</a:t>
            </a:r>
            <a:r>
              <a:rPr lang="en-US" altLang="zh-CN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是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根据订单要求的交付日期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按周安排的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</a:p>
          <a:p>
            <a:endParaRPr lang="en-US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C5313E8E-BDF0-7784-EA2B-36280454CC61}"/>
              </a:ext>
            </a:extLst>
          </p:cNvPr>
          <p:cNvSpPr/>
          <p:nvPr/>
        </p:nvSpPr>
        <p:spPr>
          <a:xfrm>
            <a:off x="5723002" y="3184398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9FCE73DA-D56F-4A64-DD7D-769C3412C711}"/>
              </a:ext>
            </a:extLst>
          </p:cNvPr>
          <p:cNvSpPr/>
          <p:nvPr/>
        </p:nvSpPr>
        <p:spPr>
          <a:xfrm>
            <a:off x="5927889" y="3450789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C6EFF4-3426-9EDE-E12B-FF691A5F9A42}"/>
              </a:ext>
            </a:extLst>
          </p:cNvPr>
          <p:cNvSpPr/>
          <p:nvPr/>
        </p:nvSpPr>
        <p:spPr>
          <a:xfrm>
            <a:off x="5658691" y="3521753"/>
            <a:ext cx="291259" cy="201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D93AE12B-F2E8-D0DA-FBE3-5A106E41202C}"/>
              </a:ext>
            </a:extLst>
          </p:cNvPr>
          <p:cNvSpPr/>
          <p:nvPr/>
        </p:nvSpPr>
        <p:spPr>
          <a:xfrm>
            <a:off x="5294453" y="3805614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22277211-9643-648B-3F71-21C1D934A922}"/>
              </a:ext>
            </a:extLst>
          </p:cNvPr>
          <p:cNvSpPr/>
          <p:nvPr/>
        </p:nvSpPr>
        <p:spPr>
          <a:xfrm>
            <a:off x="6030614" y="2649831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66DEA5-1D93-E868-E681-D8BEBDAB03F1}"/>
              </a:ext>
            </a:extLst>
          </p:cNvPr>
          <p:cNvSpPr/>
          <p:nvPr/>
        </p:nvSpPr>
        <p:spPr>
          <a:xfrm>
            <a:off x="4515117" y="3770627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8CDA4-EB47-C50B-6477-16E2A91274B1}"/>
              </a:ext>
            </a:extLst>
          </p:cNvPr>
          <p:cNvSpPr/>
          <p:nvPr/>
        </p:nvSpPr>
        <p:spPr>
          <a:xfrm>
            <a:off x="6030614" y="3752132"/>
            <a:ext cx="5003818" cy="166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0D00CE-4D9F-CDB5-280C-085B08CA41C5}"/>
              </a:ext>
            </a:extLst>
          </p:cNvPr>
          <p:cNvSpPr/>
          <p:nvPr/>
        </p:nvSpPr>
        <p:spPr>
          <a:xfrm>
            <a:off x="4570535" y="3234945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9E3B4172-26A4-6202-C4FE-DA9408E6EA62}"/>
              </a:ext>
            </a:extLst>
          </p:cNvPr>
          <p:cNvSpPr/>
          <p:nvPr/>
        </p:nvSpPr>
        <p:spPr>
          <a:xfrm>
            <a:off x="5260647" y="4910309"/>
            <a:ext cx="6539346" cy="147476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您可以在这里添加预测</a:t>
            </a:r>
            <a:r>
              <a:rPr lang="en-US" sz="1100" dirty="0">
                <a:latin typeface="Grandview" panose="020B0502040204020203" pitchFamily="34" charset="0"/>
              </a:rPr>
              <a:t>/</a:t>
            </a:r>
            <a:r>
              <a:rPr lang="zh-CN" altLang="en-US" sz="1100" dirty="0">
                <a:latin typeface="Grandview" panose="020B0502040204020203" pitchFamily="34" charset="0"/>
              </a:rPr>
              <a:t>计划订单的确认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1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单击打开</a:t>
            </a:r>
            <a:r>
              <a:rPr lang="en-US" altLang="zh-CN" sz="1100" dirty="0">
                <a:latin typeface="Grandview" panose="020B0502040204020203" pitchFamily="34" charset="0"/>
              </a:rPr>
              <a:t>PO</a:t>
            </a:r>
            <a:r>
              <a:rPr lang="zh-CN" altLang="en-US" sz="1100" dirty="0">
                <a:latin typeface="Grandview" panose="020B0502040204020203" pitchFamily="34" charset="0"/>
              </a:rPr>
              <a:t>号以查看打开</a:t>
            </a:r>
            <a:r>
              <a:rPr lang="en-US" altLang="zh-CN" sz="1100" dirty="0">
                <a:latin typeface="Grandview" panose="020B0502040204020203" pitchFamily="34" charset="0"/>
              </a:rPr>
              <a:t>PO</a:t>
            </a:r>
            <a:r>
              <a:rPr lang="zh-CN" altLang="en-US" sz="1100" dirty="0">
                <a:latin typeface="Grandview" panose="020B0502040204020203" pitchFamily="34" charset="0"/>
              </a:rPr>
              <a:t>的详细信息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(2) - </a:t>
            </a:r>
            <a:r>
              <a:rPr lang="zh-CN" altLang="en-US" sz="1100" dirty="0">
                <a:latin typeface="Grandview" panose="020B0502040204020203" pitchFamily="34" charset="0"/>
              </a:rPr>
              <a:t>过期订单数据也包括在内</a:t>
            </a:r>
            <a:endParaRPr lang="en-US" sz="11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latin typeface="Grandview" panose="020B0502040204020203" pitchFamily="34" charset="0"/>
              </a:rPr>
              <a:t>净预测</a:t>
            </a:r>
            <a:r>
              <a:rPr lang="hu-HU" sz="1100" b="1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=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预测计划订单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预测加载后当天新下的订单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动态区域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实际数据的更新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  <a:r>
              <a:rPr lang="hu-HU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1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(3)</a:t>
            </a:r>
            <a:r>
              <a:rPr lang="en-US" sz="1100" b="1" dirty="0">
                <a:latin typeface="Grandview" panose="020B0502040204020203" pitchFamily="34" charset="0"/>
              </a:rPr>
              <a:t> </a:t>
            </a:r>
            <a:endParaRPr lang="en-US" sz="1100" b="1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过期需求</a:t>
            </a:r>
            <a:r>
              <a:rPr lang="zh-CN" altLang="en-US" sz="1100" dirty="0">
                <a:effectLst/>
              </a:rPr>
              <a:t>总是在本周合并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总数</a:t>
            </a:r>
            <a:r>
              <a:rPr lang="zh-CN" altLang="en-US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是基于完整的数据计算的，独立于顶部设置的日历视图</a:t>
            </a:r>
            <a:r>
              <a:rPr lang="en-US" altLang="zh-CN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汇总数量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包括所有的需求和订单数据基于顶部设置的日历视图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(6)</a:t>
            </a: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>
              <a:latin typeface="Grandview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C5C27B-9BD7-7FA9-B0E5-7DAF451EA375}"/>
              </a:ext>
            </a:extLst>
          </p:cNvPr>
          <p:cNvSpPr/>
          <p:nvPr/>
        </p:nvSpPr>
        <p:spPr>
          <a:xfrm>
            <a:off x="5646470" y="2330223"/>
            <a:ext cx="291259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477F3B-D07F-18F6-EEF6-C78561518E6A}"/>
              </a:ext>
            </a:extLst>
          </p:cNvPr>
          <p:cNvSpPr/>
          <p:nvPr/>
        </p:nvSpPr>
        <p:spPr>
          <a:xfrm>
            <a:off x="11523756" y="2299841"/>
            <a:ext cx="552474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18642-627D-80B3-37C0-F96FC1BB143A}"/>
              </a:ext>
            </a:extLst>
          </p:cNvPr>
          <p:cNvSpPr/>
          <p:nvPr/>
        </p:nvSpPr>
        <p:spPr>
          <a:xfrm>
            <a:off x="8455414" y="1565368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b="1" dirty="0">
                <a:latin typeface="Grandview" panose="020B0502040204020203" pitchFamily="34" charset="0"/>
              </a:rPr>
              <a:t>日历</a:t>
            </a:r>
            <a:endParaRPr lang="hu-HU" sz="1050" b="1" dirty="0">
              <a:latin typeface="Grandview" panose="020B0502040204020203" pitchFamily="34" charset="0"/>
            </a:endParaRPr>
          </a:p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要更改日历日期和视图</a:t>
            </a:r>
            <a:r>
              <a:rPr lang="hu-HU" sz="1050" dirty="0">
                <a:latin typeface="Grandview" panose="020B0502040204020203" pitchFamily="34" charset="0"/>
              </a:rPr>
              <a:t> –&gt; 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单击链接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可见月度或季度视图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)</a:t>
            </a:r>
            <a:endParaRPr lang="en-US" sz="105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CE501E-48AC-1DA8-17F6-92E456687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9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F584A4-C6EA-1A0C-F874-A2DC6B43A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49389"/>
            <a:ext cx="12192000" cy="1412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EBA117-5109-69CB-5BA9-22B62CB5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计划协议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 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EXCEL</a:t>
            </a:r>
            <a:r>
              <a:rPr lang="zh-CN" altLang="en-US" dirty="0">
                <a:latin typeface="Grandview" panose="020B0502040204020203" pitchFamily="34" charset="0"/>
              </a:rPr>
              <a:t>附件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BE16A3F-2078-41E8-1EAD-C71F5D671F73}"/>
              </a:ext>
            </a:extLst>
          </p:cNvPr>
          <p:cNvSpPr/>
          <p:nvPr/>
        </p:nvSpPr>
        <p:spPr>
          <a:xfrm>
            <a:off x="100768" y="1310388"/>
            <a:ext cx="11990464" cy="26873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附件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！</a:t>
            </a:r>
            <a:endParaRPr lang="en-US" altLang="zh-CN" sz="1400" i="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请遵循以下说明，并注意检查和更新</a:t>
            </a:r>
            <a:r>
              <a:rPr lang="zh-CN" altLang="en-US" sz="1400" b="1" i="0" dirty="0">
                <a:solidFill>
                  <a:srgbClr val="191EEF"/>
                </a:solidFill>
                <a:effectLst/>
                <a:latin typeface="Grandview" panose="020B0502040204020203" pitchFamily="34" charset="0"/>
              </a:rPr>
              <a:t>蓝色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必填项</a:t>
            </a:r>
            <a:r>
              <a:rPr lang="en-US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！</a:t>
            </a:r>
            <a:endParaRPr lang="en-US" sz="1400" i="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承诺数据项</a:t>
            </a:r>
            <a:r>
              <a:rPr lang="hu-HU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您可以看到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当前固定项预测栏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消耗确认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SA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’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只有这是可以接受的，请不要更改！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当前预测栏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: ‚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ATPJIT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’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只有这是可以接受的，请不要更改！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lvl="1"/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(ATPJIT</a:t>
            </a:r>
            <a:r>
              <a:rPr lang="zh-CN" altLang="en-US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意思是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对及时需求的可承诺数量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)</a:t>
            </a:r>
          </a:p>
          <a:p>
            <a:pPr lvl="1"/>
            <a:endParaRPr lang="hu-HU" sz="1400" b="1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承诺数量和承诺日期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(3):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不可以为空 </a:t>
            </a:r>
            <a:r>
              <a:rPr 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请在此处填写可用数量和日期信息。</a:t>
            </a:r>
            <a:endParaRPr lang="hu-HU" sz="1400" b="1" u="sng" dirty="0">
              <a:solidFill>
                <a:srgbClr val="002060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在第一栏使用</a:t>
            </a:r>
            <a:r>
              <a:rPr lang="en-US" altLang="zh-CN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#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字符前缀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(4)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或者从文件中删除行，就可以从回复中排除一行！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611DF-409E-53D6-7579-30821DD4E587}"/>
              </a:ext>
            </a:extLst>
          </p:cNvPr>
          <p:cNvGrpSpPr/>
          <p:nvPr/>
        </p:nvGrpSpPr>
        <p:grpSpPr>
          <a:xfrm>
            <a:off x="563419" y="3905471"/>
            <a:ext cx="10596365" cy="1607461"/>
            <a:chOff x="548967" y="4076319"/>
            <a:chExt cx="10596365" cy="160746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E17C-59FA-E510-5479-54B4577CABE8}"/>
                </a:ext>
              </a:extLst>
            </p:cNvPr>
            <p:cNvGrpSpPr/>
            <p:nvPr/>
          </p:nvGrpSpPr>
          <p:grpSpPr>
            <a:xfrm>
              <a:off x="6511153" y="4076319"/>
              <a:ext cx="4634179" cy="1607461"/>
              <a:chOff x="6536053" y="3927732"/>
              <a:chExt cx="4560814" cy="1560821"/>
            </a:xfrm>
          </p:grpSpPr>
          <p:sp>
            <p:nvSpPr>
              <p:cNvPr id="19" name="Dodecagon 18">
                <a:extLst>
                  <a:ext uri="{FF2B5EF4-FFF2-40B4-BE49-F238E27FC236}">
                    <a16:creationId xmlns:a16="http://schemas.microsoft.com/office/drawing/2014/main" id="{B77234FA-4356-A5FC-3881-1629FD6F3D35}"/>
                  </a:ext>
                </a:extLst>
              </p:cNvPr>
              <p:cNvSpPr/>
              <p:nvPr/>
            </p:nvSpPr>
            <p:spPr>
              <a:xfrm>
                <a:off x="6556450" y="4849595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sp>
            <p:nvSpPr>
              <p:cNvPr id="20" name="Dodecagon 19">
                <a:extLst>
                  <a:ext uri="{FF2B5EF4-FFF2-40B4-BE49-F238E27FC236}">
                    <a16:creationId xmlns:a16="http://schemas.microsoft.com/office/drawing/2014/main" id="{44096CB1-15C6-0AD9-1E8A-152D04629008}"/>
                  </a:ext>
                </a:extLst>
              </p:cNvPr>
              <p:cNvSpPr/>
              <p:nvPr/>
            </p:nvSpPr>
            <p:spPr>
              <a:xfrm>
                <a:off x="6536053" y="5292549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21" name="Dodecagon 20">
                <a:extLst>
                  <a:ext uri="{FF2B5EF4-FFF2-40B4-BE49-F238E27FC236}">
                    <a16:creationId xmlns:a16="http://schemas.microsoft.com/office/drawing/2014/main" id="{333E9408-F121-1849-5CE0-5DEA64FAADF7}"/>
                  </a:ext>
                </a:extLst>
              </p:cNvPr>
              <p:cNvSpPr/>
              <p:nvPr/>
            </p:nvSpPr>
            <p:spPr>
              <a:xfrm>
                <a:off x="10859264" y="3927732"/>
                <a:ext cx="237603" cy="248555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3</a:t>
                </a:r>
                <a:endParaRPr lang="en-US" sz="1200" dirty="0"/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B70B1B5-A89B-3A77-C475-FA9875C5FC6A}"/>
                </a:ext>
              </a:extLst>
            </p:cNvPr>
            <p:cNvSpPr/>
            <p:nvPr/>
          </p:nvSpPr>
          <p:spPr>
            <a:xfrm>
              <a:off x="548967" y="5025729"/>
              <a:ext cx="275897" cy="22991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ABBB3C-B4E5-F25A-E1EF-E17079C29DCB}"/>
              </a:ext>
            </a:extLst>
          </p:cNvPr>
          <p:cNvSpPr txBox="1"/>
          <p:nvPr/>
        </p:nvSpPr>
        <p:spPr>
          <a:xfrm>
            <a:off x="1065553" y="5672302"/>
            <a:ext cx="10060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23130"/>
                </a:solidFill>
                <a:latin typeface="Grandview" panose="020B0502040204020203" pitchFamily="34" charset="0"/>
              </a:rPr>
              <a:t>注意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如果您想在同一周内发送新的</a:t>
            </a:r>
            <a:r>
              <a:rPr lang="zh-CN" altLang="en-US" dirty="0">
                <a:solidFill>
                  <a:srgbClr val="323130"/>
                </a:solidFill>
                <a:latin typeface="Grandview" panose="020B0502040204020203" pitchFamily="34" charset="0"/>
              </a:rPr>
              <a:t>预测确认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，请将之前确认的数量改为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0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以删除上一次确认</a:t>
            </a:r>
            <a:r>
              <a:rPr lang="en-US" altLang="zh-CN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 !</a:t>
            </a:r>
            <a:r>
              <a:rPr lang="zh-CN" altLang="en-US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然后再提交新的确认。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F21F9-3CC4-534D-F084-2C3224775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82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42BF-A753-5E93-D66F-9966586F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059"/>
            <a:ext cx="11488558" cy="98682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预测回复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计划协议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  <a:latin typeface="Grandview" panose="020B0502040204020203" pitchFamily="34" charset="0"/>
              </a:rPr>
              <a:t>网页链接</a:t>
            </a:r>
            <a:endParaRPr lang="en-US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4712400F-B4E0-72C9-D62F-46DB969BB107}"/>
              </a:ext>
            </a:extLst>
          </p:cNvPr>
          <p:cNvSpPr/>
          <p:nvPr/>
        </p:nvSpPr>
        <p:spPr>
          <a:xfrm>
            <a:off x="0" y="947834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点击电子邮件通知中的链接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后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- &gt;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您将会去到</a:t>
            </a:r>
            <a:r>
              <a:rPr lang="en-US" altLang="zh-CN" sz="1400" dirty="0">
                <a:solidFill>
                  <a:schemeClr val="tx1"/>
                </a:solidFill>
                <a:latin typeface="Grandview" panose="020B0502040204020203" pitchFamily="34" charset="0"/>
              </a:rPr>
              <a:t>e2o-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简化的网页中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在这里可以看到捷普采购员发布给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您的所有捷普物料号预测</a:t>
            </a:r>
            <a:r>
              <a:rPr lang="en-US" altLang="zh-CN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/ SA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固定数据</a:t>
            </a:r>
            <a:endParaRPr lang="hu-HU" sz="1400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JIT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固定数量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 (1)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是</a:t>
            </a: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根据订单要求的交付日期</a:t>
            </a:r>
            <a:r>
              <a:rPr lang="zh-CN" altLang="en-US" sz="1400" dirty="0">
                <a:solidFill>
                  <a:schemeClr val="tx1"/>
                </a:solidFill>
                <a:latin typeface="Grandview" panose="020B0502040204020203" pitchFamily="34" charset="0"/>
              </a:rPr>
              <a:t>按周安排的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!</a:t>
            </a: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5A14-D3EF-05D5-F1A7-D59C3A57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62"/>
            <a:ext cx="12192000" cy="449178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B1882E-48AE-9F60-C767-A0B73B1B47C3}"/>
              </a:ext>
            </a:extLst>
          </p:cNvPr>
          <p:cNvSpPr/>
          <p:nvPr/>
        </p:nvSpPr>
        <p:spPr>
          <a:xfrm>
            <a:off x="6096000" y="2410367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4C47D-25CC-7568-16B6-FEB4E35B479F}"/>
              </a:ext>
            </a:extLst>
          </p:cNvPr>
          <p:cNvSpPr/>
          <p:nvPr/>
        </p:nvSpPr>
        <p:spPr>
          <a:xfrm>
            <a:off x="8066337" y="1694578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b="1" dirty="0">
                <a:latin typeface="Grandview" panose="020B0502040204020203" pitchFamily="34" charset="0"/>
              </a:rPr>
              <a:t>日历</a:t>
            </a:r>
            <a:endParaRPr lang="hu-HU" sz="1050" b="1" dirty="0">
              <a:latin typeface="Grandview" panose="020B0502040204020203" pitchFamily="34" charset="0"/>
            </a:endParaRPr>
          </a:p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要更改日历日期和视图</a:t>
            </a:r>
            <a:r>
              <a:rPr lang="hu-HU" sz="1050" dirty="0">
                <a:latin typeface="Grandview" panose="020B0502040204020203" pitchFamily="34" charset="0"/>
              </a:rPr>
              <a:t> –&gt; 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单击链接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CN" altLang="en-US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可见月度或季度视图</a:t>
            </a:r>
            <a:r>
              <a:rPr lang="en-US" altLang="zh-CN" sz="105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)</a:t>
            </a:r>
            <a:endParaRPr lang="en-US" sz="1050" dirty="0">
              <a:latin typeface="Grandview" panose="020B0502040204020203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61AC08-77C0-446F-1BBD-1DC84F43B9A0}"/>
              </a:ext>
            </a:extLst>
          </p:cNvPr>
          <p:cNvCxnSpPr>
            <a:stCxn id="11" idx="1"/>
          </p:cNvCxnSpPr>
          <p:nvPr/>
        </p:nvCxnSpPr>
        <p:spPr>
          <a:xfrm flipH="1">
            <a:off x="7349198" y="2025935"/>
            <a:ext cx="717139" cy="373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7716FDF1-7E8A-3E6E-935B-6D1BA37E07CD}"/>
              </a:ext>
            </a:extLst>
          </p:cNvPr>
          <p:cNvSpPr/>
          <p:nvPr/>
        </p:nvSpPr>
        <p:spPr>
          <a:xfrm>
            <a:off x="6456205" y="306169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2F9D21-B5BD-01C0-90B7-4BB26413458A}"/>
              </a:ext>
            </a:extLst>
          </p:cNvPr>
          <p:cNvSpPr/>
          <p:nvPr/>
        </p:nvSpPr>
        <p:spPr>
          <a:xfrm>
            <a:off x="4525819" y="3195380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5ADFA06C-502D-89D9-FE55-7E9A921A956F}"/>
              </a:ext>
            </a:extLst>
          </p:cNvPr>
          <p:cNvSpPr/>
          <p:nvPr/>
        </p:nvSpPr>
        <p:spPr>
          <a:xfrm>
            <a:off x="5345567" y="355913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6068A663-22B2-C1F7-7AE1-566A9D79AA2F}"/>
              </a:ext>
            </a:extLst>
          </p:cNvPr>
          <p:cNvSpPr/>
          <p:nvPr/>
        </p:nvSpPr>
        <p:spPr>
          <a:xfrm>
            <a:off x="5345567" y="3781913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B0F53F1F-E9A6-073F-F172-F00C703FE772}"/>
              </a:ext>
            </a:extLst>
          </p:cNvPr>
          <p:cNvSpPr/>
          <p:nvPr/>
        </p:nvSpPr>
        <p:spPr>
          <a:xfrm>
            <a:off x="5755985" y="3042980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05392E-0AE3-EECD-60FC-0A21EAADABD9}"/>
              </a:ext>
            </a:extLst>
          </p:cNvPr>
          <p:cNvSpPr/>
          <p:nvPr/>
        </p:nvSpPr>
        <p:spPr>
          <a:xfrm>
            <a:off x="5755985" y="3195380"/>
            <a:ext cx="387930" cy="1620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BEF7D824-A471-4FC2-B3A1-E82348B4FFDC}"/>
              </a:ext>
            </a:extLst>
          </p:cNvPr>
          <p:cNvSpPr/>
          <p:nvPr/>
        </p:nvSpPr>
        <p:spPr>
          <a:xfrm>
            <a:off x="5163128" y="4792685"/>
            <a:ext cx="6769930" cy="14813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latin typeface="Grandview" panose="020B0502040204020203" pitchFamily="34" charset="0"/>
              </a:rPr>
              <a:t>出货承诺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zh-CN" altLang="en-US" sz="1100" dirty="0">
                <a:latin typeface="Grandview" panose="020B0502040204020203" pitchFamily="34" charset="0"/>
              </a:rPr>
              <a:t>请在这里提供确认的出货数量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b="1" dirty="0">
                <a:latin typeface="Grandview" panose="020B0502040204020203" pitchFamily="34" charset="0"/>
              </a:rPr>
              <a:t>ATP JIT (</a:t>
            </a:r>
            <a:r>
              <a:rPr lang="zh-CN" altLang="en-US" sz="1100" b="1" dirty="0">
                <a:latin typeface="Grandview" panose="020B0502040204020203" pitchFamily="34" charset="0"/>
              </a:rPr>
              <a:t>可出货量</a:t>
            </a:r>
            <a:r>
              <a:rPr 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–</a:t>
            </a:r>
            <a:r>
              <a:rPr lang="zh-CN" alt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在需求增加的情况下，可能的可用数量信息</a:t>
            </a:r>
            <a:r>
              <a:rPr lang="en-US" sz="1100" dirty="0">
                <a:highlight>
                  <a:srgbClr val="FFFF00"/>
                </a:highlight>
                <a:latin typeface="Grandview" panose="020B0502040204020203" pitchFamily="34" charset="0"/>
              </a:rPr>
              <a:t>)</a:t>
            </a:r>
            <a:r>
              <a:rPr lang="en-US" sz="1100" b="1" dirty="0">
                <a:latin typeface="Grandview" panose="020B0502040204020203" pitchFamily="34" charset="0"/>
              </a:rPr>
              <a:t> </a:t>
            </a:r>
            <a:r>
              <a:rPr lang="zh-CN" altLang="en-US" sz="1100" dirty="0">
                <a:latin typeface="Grandview" panose="020B0502040204020203" pitchFamily="34" charset="0"/>
              </a:rPr>
              <a:t>请在这里填写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1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dirty="0">
                <a:latin typeface="Grandview" panose="020B0502040204020203" pitchFamily="34" charset="0"/>
              </a:rPr>
              <a:t>点击</a:t>
            </a:r>
            <a:r>
              <a:rPr lang="en-US" altLang="zh-CN" sz="1100" b="1" dirty="0">
                <a:latin typeface="Grandview" panose="020B0502040204020203" pitchFamily="34" charset="0"/>
              </a:rPr>
              <a:t>JIT</a:t>
            </a:r>
            <a:r>
              <a:rPr lang="zh-CN" altLang="en-US" sz="1100" b="1" dirty="0">
                <a:latin typeface="Grandview" panose="020B0502040204020203" pitchFamily="34" charset="0"/>
              </a:rPr>
              <a:t>固定数量</a:t>
            </a:r>
            <a:r>
              <a:rPr lang="zh-CN" altLang="en-US" sz="1100" dirty="0">
                <a:latin typeface="Grandview" panose="020B0502040204020203" pitchFamily="34" charset="0"/>
              </a:rPr>
              <a:t>查看固定项详细信息</a:t>
            </a:r>
            <a:r>
              <a:rPr lang="en-US" sz="1100" dirty="0">
                <a:latin typeface="Grandview" panose="020B0502040204020203" pitchFamily="34" charset="0"/>
              </a:rPr>
              <a:t> </a:t>
            </a:r>
            <a:r>
              <a:rPr lang="en-US" sz="1100" b="1" dirty="0">
                <a:latin typeface="Grandview" panose="020B0502040204020203" pitchFamily="34" charset="0"/>
              </a:rPr>
              <a:t>(4) - </a:t>
            </a:r>
            <a:r>
              <a:rPr lang="zh-CN" altLang="en-US" sz="1100" dirty="0">
                <a:latin typeface="Grandview" panose="020B0502040204020203" pitchFamily="34" charset="0"/>
              </a:rPr>
              <a:t>过期固定项数据也包括在内</a:t>
            </a:r>
            <a:endParaRPr lang="en-US" sz="11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过期需求</a:t>
            </a:r>
            <a:r>
              <a:rPr lang="zh-CN" altLang="en-US" sz="1100" dirty="0">
                <a:effectLst/>
              </a:rPr>
              <a:t>总是在本周合并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总数</a:t>
            </a:r>
            <a:r>
              <a:rPr lang="zh-CN" altLang="en-US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是基于完整的数据计算的，独立于顶部设置的日历视图</a:t>
            </a:r>
            <a:r>
              <a:rPr lang="en-US" altLang="zh-CN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汇总数量</a:t>
            </a:r>
            <a:r>
              <a:rPr 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zh-CN" altLang="en-US" sz="11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包括所有的需求和订单数据基于顶部设置的日历视图</a:t>
            </a:r>
            <a:r>
              <a:rPr lang="en-US" sz="11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(6)</a:t>
            </a: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>
              <a:latin typeface="Grandview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3386D-B155-046A-4653-A840349E6987}"/>
              </a:ext>
            </a:extLst>
          </p:cNvPr>
          <p:cNvSpPr/>
          <p:nvPr/>
        </p:nvSpPr>
        <p:spPr>
          <a:xfrm>
            <a:off x="3048831" y="2135619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F7CE14-47AF-82B4-01AA-9F358081D546}"/>
              </a:ext>
            </a:extLst>
          </p:cNvPr>
          <p:cNvCxnSpPr>
            <a:cxnSpLocks/>
            <a:stCxn id="22" idx="0"/>
            <a:endCxn id="20" idx="2"/>
          </p:cNvCxnSpPr>
          <p:nvPr/>
        </p:nvCxnSpPr>
        <p:spPr>
          <a:xfrm flipH="1" flipV="1">
            <a:off x="3187377" y="2357292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A54347C-22A5-783B-026B-B453028F6B5D}"/>
              </a:ext>
            </a:extLst>
          </p:cNvPr>
          <p:cNvSpPr/>
          <p:nvPr/>
        </p:nvSpPr>
        <p:spPr>
          <a:xfrm>
            <a:off x="3229254" y="5393877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Grandview" panose="020B0502040204020203" pitchFamily="34" charset="0"/>
              </a:rPr>
              <a:t>点击这里打开过滤器菜单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E51155A-2E03-817A-A37F-0C90D26FFCC4}"/>
              </a:ext>
            </a:extLst>
          </p:cNvPr>
          <p:cNvSpPr/>
          <p:nvPr/>
        </p:nvSpPr>
        <p:spPr>
          <a:xfrm rot="10800000">
            <a:off x="2746498" y="5316077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C8F964C1-C6F2-5DCE-D1DB-F20B3F5851C9}"/>
              </a:ext>
            </a:extLst>
          </p:cNvPr>
          <p:cNvSpPr/>
          <p:nvPr/>
        </p:nvSpPr>
        <p:spPr>
          <a:xfrm>
            <a:off x="11718331" y="231904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D6E93215-36B3-F301-BABF-8E92E7EE6A22}"/>
              </a:ext>
            </a:extLst>
          </p:cNvPr>
          <p:cNvSpPr/>
          <p:nvPr/>
        </p:nvSpPr>
        <p:spPr>
          <a:xfrm>
            <a:off x="5854700" y="2274705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5C1E70-0C13-43F6-DDC7-AE68A07DD2C5}"/>
              </a:ext>
            </a:extLst>
          </p:cNvPr>
          <p:cNvSpPr/>
          <p:nvPr/>
        </p:nvSpPr>
        <p:spPr>
          <a:xfrm>
            <a:off x="5788683" y="2438073"/>
            <a:ext cx="355231" cy="27648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7792A91-9B0E-9A3B-DBBA-4F4EAF822E08}"/>
              </a:ext>
            </a:extLst>
          </p:cNvPr>
          <p:cNvSpPr/>
          <p:nvPr/>
        </p:nvSpPr>
        <p:spPr>
          <a:xfrm>
            <a:off x="11534435" y="2487693"/>
            <a:ext cx="556796" cy="1645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50DA08-D5A1-D087-4418-A8BDF9D9E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Dodecagon 5">
            <a:extLst>
              <a:ext uri="{FF2B5EF4-FFF2-40B4-BE49-F238E27FC236}">
                <a16:creationId xmlns:a16="http://schemas.microsoft.com/office/drawing/2014/main" id="{5FDA2B8C-0650-CD97-3E9C-ADE08183A0E3}"/>
              </a:ext>
            </a:extLst>
          </p:cNvPr>
          <p:cNvSpPr/>
          <p:nvPr/>
        </p:nvSpPr>
        <p:spPr>
          <a:xfrm>
            <a:off x="6241478" y="277031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5941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访问供应商门户网站获取更多信息</a:t>
            </a:r>
            <a:r>
              <a:rPr lang="en-US" dirty="0"/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en-US" altLang="zh-CN" dirty="0"/>
              <a:t>e2open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</a:t>
            </a:r>
            <a:r>
              <a:rPr lang="zh-CN" altLang="en-US" dirty="0"/>
              <a:t>供应商类型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457979" y="1127988"/>
            <a:ext cx="5037145" cy="432000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在</a:t>
            </a:r>
            <a:r>
              <a:rPr lang="en-US" altLang="zh-CN" dirty="0"/>
              <a:t>e2open</a:t>
            </a:r>
            <a:r>
              <a:rPr lang="zh-CN" altLang="en-US" dirty="0"/>
              <a:t>中，我们有两种类型的供应商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>
                <a:latin typeface="Grandview" panose="020B0502040204020203" pitchFamily="34" charset="0"/>
              </a:rPr>
              <a:t>基于电子邮件交流的供应商</a:t>
            </a:r>
            <a:endParaRPr lang="zh-CN" alt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门户供应商</a:t>
            </a: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基于电子邮件的供应商</a:t>
            </a:r>
            <a:r>
              <a:rPr lang="en-US" altLang="zh-CN" sz="1600" dirty="0"/>
              <a:t>-</a:t>
            </a:r>
            <a:r>
              <a:rPr lang="zh-CN" altLang="en-US" sz="1600" dirty="0"/>
              <a:t>没有权限直接访问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无需注册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一次性通行证访问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有</a:t>
            </a:r>
            <a:r>
              <a:rPr lang="en-US" altLang="zh-CN" sz="1600" dirty="0"/>
              <a:t>3</a:t>
            </a:r>
            <a:r>
              <a:rPr lang="zh-CN" altLang="en-US" sz="1600" dirty="0"/>
              <a:t>个通信选项</a:t>
            </a:r>
            <a:r>
              <a:rPr lang="en-US" altLang="zh-CN" sz="1600" dirty="0"/>
              <a:t>-</a:t>
            </a:r>
            <a:r>
              <a:rPr lang="zh-CN" altLang="en-US" sz="1600" dirty="0"/>
              <a:t>详细可见下页</a:t>
            </a: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可以直接访问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Jabil</a:t>
            </a:r>
            <a:r>
              <a:rPr lang="zh-CN" altLang="en-US" sz="1600" dirty="0"/>
              <a:t>发送邀请并要求注册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直接在门户网站中进行</a:t>
            </a:r>
            <a:r>
              <a:rPr lang="en-US" sz="1600" dirty="0"/>
              <a:t>PO</a:t>
            </a:r>
            <a:r>
              <a:rPr lang="zh-CN" altLang="en-US" sz="1600" dirty="0"/>
              <a:t>确认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在门户网站上可见预测，订单和收货状态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220422" y="997168"/>
            <a:ext cx="1193311" cy="231895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cxnSpLocks/>
            <a:stCxn id="6" idx="2"/>
            <a:endCxn id="7" idx="2"/>
          </p:cNvCxnSpPr>
          <p:nvPr/>
        </p:nvCxnSpPr>
        <p:spPr>
          <a:xfrm rot="16200000" flipH="1">
            <a:off x="6416366" y="1120173"/>
            <a:ext cx="1193310" cy="207293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5200141-4157-EC2A-D39D-D1B8C3A5E5A5}"/>
              </a:ext>
            </a:extLst>
          </p:cNvPr>
          <p:cNvSpPr txBox="1"/>
          <p:nvPr/>
        </p:nvSpPr>
        <p:spPr>
          <a:xfrm>
            <a:off x="3047215" y="3246690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基于电子邮件交流的供应商</a:t>
            </a:r>
          </a:p>
        </p:txBody>
      </p:sp>
    </p:spTree>
    <p:extLst>
      <p:ext uri="{BB962C8B-B14F-4D97-AF65-F5344CB8AC3E}">
        <p14:creationId xmlns:p14="http://schemas.microsoft.com/office/powerpoint/2010/main" val="87265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hu-HU" dirty="0"/>
              <a:t>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zh-CN" altLang="en-US" dirty="0"/>
              <a:t>合作方案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/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noProof="0" dirty="0">
                          <a:solidFill>
                            <a:schemeClr val="bg1"/>
                          </a:solidFill>
                        </a:rPr>
                        <a:t>简单的网页链接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Excel</a:t>
                      </a:r>
                      <a:r>
                        <a:rPr lang="zh-CN" altLang="en-US" sz="1600" noProof="0" dirty="0"/>
                        <a:t>附件</a:t>
                      </a:r>
                    </a:p>
                    <a:p>
                      <a:r>
                        <a:rPr lang="en-US" altLang="zh-CN" sz="1600" noProof="0" dirty="0"/>
                        <a:t>+ </a:t>
                      </a:r>
                      <a:r>
                        <a:rPr lang="zh-CN" altLang="en-US" sz="1600" noProof="0" dirty="0"/>
                        <a:t>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noProof="0" dirty="0"/>
                        <a:t>电子邮件正文信息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在自动电子邮件中使用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简单的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UI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登录门户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从系统电子邮件中打开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excel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附件</a:t>
                      </a:r>
                      <a:r>
                        <a:rPr lang="en-US" altLang="zh-CN" sz="1200" b="0" noProof="0" dirty="0"/>
                        <a:t>/</a:t>
                      </a:r>
                      <a:r>
                        <a:rPr lang="zh-CN" altLang="en-US" sz="1200" b="0" noProof="0" dirty="0"/>
                        <a:t>与现有模式相同，查看每周</a:t>
                      </a:r>
                      <a:r>
                        <a:rPr lang="en-US" altLang="zh-CN" sz="1200" b="0" noProof="0" dirty="0"/>
                        <a:t>OOR</a:t>
                      </a:r>
                      <a:endParaRPr lang="en-US" sz="1200" b="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或从电子邮件中使用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简化的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WEB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b="0" noProof="0" dirty="0"/>
                        <a:t>登录门户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将确认</a:t>
                      </a:r>
                      <a:r>
                        <a:rPr lang="en-US" altLang="zh-CN" sz="1200" b="0" noProof="0" dirty="0"/>
                        <a:t>(</a:t>
                      </a:r>
                      <a:r>
                        <a:rPr lang="zh-CN" altLang="en-US" sz="1200" b="0" noProof="0" dirty="0"/>
                        <a:t>日期和数量</a:t>
                      </a:r>
                      <a:r>
                        <a:rPr lang="en-US" altLang="zh-CN" sz="1200" b="0" noProof="0" dirty="0"/>
                        <a:t>)</a:t>
                      </a:r>
                      <a:r>
                        <a:rPr lang="zh-CN" altLang="en-US" sz="1200" b="0" noProof="0" dirty="0"/>
                        <a:t>嵌入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电子邮件正文文本的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HTML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表格</a:t>
                      </a:r>
                      <a:r>
                        <a:rPr lang="zh-CN" altLang="en-US" sz="1200" b="0" noProof="0" dirty="0"/>
                        <a:t>，并发回</a:t>
                      </a:r>
                      <a:endParaRPr lang="en-US" sz="1200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权限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通知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回复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kern="1200" dirty="0">
                <a:solidFill>
                  <a:srgbClr val="002060"/>
                </a:solidFill>
              </a:rPr>
              <a:t>注意 </a:t>
            </a:r>
            <a:r>
              <a:rPr lang="en-US" altLang="zh-CN" sz="1800" kern="1200" dirty="0">
                <a:solidFill>
                  <a:srgbClr val="002060"/>
                </a:solidFill>
              </a:rPr>
              <a:t>: </a:t>
            </a:r>
            <a:r>
              <a:rPr lang="zh-CN" altLang="en-US" sz="1800" kern="1200" dirty="0">
                <a:solidFill>
                  <a:srgbClr val="002060"/>
                </a:solidFill>
              </a:rPr>
              <a:t>一次性通行证在</a:t>
            </a:r>
            <a:r>
              <a:rPr lang="en-US" altLang="zh-CN" sz="1800" kern="1200" dirty="0">
                <a:solidFill>
                  <a:srgbClr val="002060"/>
                </a:solidFill>
              </a:rPr>
              <a:t>72</a:t>
            </a:r>
            <a:r>
              <a:rPr lang="zh-CN" altLang="en-US" sz="1800" kern="1200" dirty="0">
                <a:solidFill>
                  <a:srgbClr val="002060"/>
                </a:solidFill>
              </a:rPr>
              <a:t>小时后过期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基于电子邮件交流的供应商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566914" y="1049987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/>
              <a:t>您将以</a:t>
            </a:r>
            <a:r>
              <a:rPr lang="zh-CN" altLang="en-US" b="1" dirty="0"/>
              <a:t>电子邮件</a:t>
            </a:r>
            <a:r>
              <a:rPr lang="zh-CN" altLang="en-US" dirty="0"/>
              <a:t>通信方式上线</a:t>
            </a:r>
            <a:r>
              <a:rPr lang="en-US" altLang="zh-CN" dirty="0"/>
              <a:t>:</a:t>
            </a:r>
            <a:r>
              <a:rPr lang="zh-CN" altLang="en-US" u="sng" dirty="0"/>
              <a:t>设置为</a:t>
            </a:r>
            <a:r>
              <a:rPr lang="en-US" altLang="zh-CN" b="1" dirty="0"/>
              <a:t>Excel</a:t>
            </a:r>
            <a:r>
              <a:rPr lang="zh-CN" altLang="en-US" b="1" dirty="0"/>
              <a:t>附件</a:t>
            </a:r>
            <a:r>
              <a:rPr lang="en-US" altLang="zh-CN" b="1" dirty="0"/>
              <a:t>+</a:t>
            </a:r>
            <a:r>
              <a:rPr lang="zh-CN" altLang="en-US" b="1" dirty="0"/>
              <a:t>网页链接</a:t>
            </a:r>
            <a:endParaRPr lang="en-US" b="1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5786001" y="3429000"/>
            <a:ext cx="2220845" cy="6329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stCxn id="14" idx="1"/>
            <a:endCxn id="17" idx="0"/>
          </p:cNvCxnSpPr>
          <p:nvPr/>
        </p:nvCxnSpPr>
        <p:spPr>
          <a:xfrm rot="16200000" flipH="1">
            <a:off x="5718414" y="2250989"/>
            <a:ext cx="1611119" cy="744901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37" y="103694"/>
            <a:ext cx="9191134" cy="704525"/>
          </a:xfrm>
        </p:spPr>
        <p:txBody>
          <a:bodyPr/>
          <a:lstStyle/>
          <a:p>
            <a:r>
              <a:rPr lang="zh-CN" altLang="en-US" dirty="0"/>
              <a:t>通信明细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850644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系统通知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系统通信周期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供应商通知频率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根据采购员批准，系统每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小时发布一次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从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开始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000" noProof="0" dirty="0"/>
                        <a:t>根据采购员批准，您将每周收到一次此提醒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10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新订单通知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系统每天发布两次，分别为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和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12:00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noProof="0" dirty="0"/>
                        <a:t>您将每天收到两次此提醒</a:t>
                      </a:r>
                      <a:endParaRPr lang="en-US" altLang="zh-CN" sz="1000" noProof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noProof="0" dirty="0"/>
                        <a:t>(</a:t>
                      </a:r>
                      <a:r>
                        <a:rPr lang="zh-CN" altLang="en-US" sz="1000" noProof="0" dirty="0"/>
                        <a:t>仅当</a:t>
                      </a:r>
                      <a:r>
                        <a:rPr lang="en-US" altLang="zh-CN" sz="1000" noProof="0" dirty="0"/>
                        <a:t>Jabil</a:t>
                      </a:r>
                      <a:r>
                        <a:rPr lang="zh-CN" altLang="en-US" sz="1000" noProof="0" dirty="0"/>
                        <a:t>向您发送新订单时</a:t>
                      </a:r>
                      <a:r>
                        <a:rPr lang="en-US" altLang="zh-CN" sz="1000" noProof="0" dirty="0"/>
                        <a:t>)</a:t>
                      </a:r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400" dirty="0"/>
              <a:t>系统邮箱</a:t>
            </a:r>
            <a:r>
              <a:rPr lang="en-US" sz="1400" dirty="0"/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zh-CN" altLang="en-US" sz="1400" dirty="0"/>
              <a:t>请确保您没有屏蔽此邮件地址</a:t>
            </a:r>
            <a:r>
              <a:rPr lang="en-US" altLang="zh-CN" sz="1400" dirty="0"/>
              <a:t>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61818" y="965168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上线</a:t>
            </a:r>
            <a:r>
              <a:rPr lang="en-US" altLang="zh-CN" sz="1400" dirty="0"/>
              <a:t>e2open</a:t>
            </a:r>
            <a:r>
              <a:rPr lang="zh-CN" altLang="en-US" sz="1400" dirty="0"/>
              <a:t>后</a:t>
            </a:r>
            <a:r>
              <a:rPr lang="en-US" altLang="zh-CN" sz="1400" dirty="0"/>
              <a:t> -</a:t>
            </a:r>
            <a:r>
              <a:rPr lang="zh-CN" altLang="en-US" sz="1400" dirty="0"/>
              <a:t>您将收到以下来自不同厂区，基于通信周期和通知频率，各个供应商代码的综合通知。</a:t>
            </a:r>
            <a:endParaRPr lang="en-US" altLang="zh-CN" sz="1400" dirty="0"/>
          </a:p>
          <a:p>
            <a:endParaRPr lang="en-US" sz="1400" dirty="0"/>
          </a:p>
          <a:p>
            <a:r>
              <a:rPr lang="zh-CN" altLang="en-US" sz="1400" b="1" u="sng" dirty="0">
                <a:solidFill>
                  <a:srgbClr val="002060"/>
                </a:solidFill>
              </a:rPr>
              <a:t>注意</a:t>
            </a:r>
            <a:r>
              <a:rPr lang="zh-CN" altLang="en-US" sz="1400" b="1" dirty="0">
                <a:solidFill>
                  <a:srgbClr val="002060"/>
                </a:solidFill>
              </a:rPr>
              <a:t>：</a:t>
            </a:r>
            <a:r>
              <a:rPr lang="zh-CN" altLang="en-US" sz="1400" dirty="0">
                <a:solidFill>
                  <a:srgbClr val="002060"/>
                </a:solidFill>
              </a:rPr>
              <a:t>通知将只包括那些未包含在先前的电子邮件通知中的订单</a:t>
            </a:r>
            <a:r>
              <a:rPr lang="en-US" altLang="zh-CN" sz="1400" dirty="0">
                <a:solidFill>
                  <a:srgbClr val="002060"/>
                </a:solidFill>
              </a:rPr>
              <a:t>!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供应商订单合作</a:t>
            </a:r>
            <a:endParaRPr lang="hu-HU" dirty="0"/>
          </a:p>
          <a:p>
            <a:r>
              <a:rPr lang="zh-CN" altLang="en-US" dirty="0">
                <a:solidFill>
                  <a:schemeClr val="accent1"/>
                </a:solidFill>
              </a:rPr>
              <a:t>电子邮件</a:t>
            </a:r>
            <a:r>
              <a:rPr lang="hu-HU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/EXCEL</a:t>
            </a:r>
            <a:r>
              <a:rPr lang="zh-CN" altLang="en-US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通知</a:t>
            </a:r>
            <a:endParaRPr lang="en-US" sz="1100" dirty="0">
              <a:latin typeface="Grandview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Grandview"/>
              </a:rPr>
              <a:t>基于电子邮件交流的供应商</a:t>
            </a:r>
            <a:br>
              <a:rPr lang="en-GB" dirty="0">
                <a:latin typeface="Grandview" panose="020B0502040204020203" pitchFamily="34" charset="0"/>
              </a:rPr>
            </a:b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您将收到带有简化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链接的系统电子邮件通知，内容包括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altLang="zh-CN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endParaRPr lang="en-US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新的或更改的预测</a:t>
            </a:r>
            <a:endParaRPr lang="en-US" sz="1600" b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每周一次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ea typeface="+mn-lt"/>
                <a:cs typeface="+mn-lt"/>
              </a:rPr>
              <a:t>预测</a:t>
            </a:r>
            <a:endParaRPr lang="en-US" altLang="zh-CN" sz="1600" dirty="0">
              <a:ea typeface="+mn-lt"/>
              <a:cs typeface="+mn-lt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直接从电子邮件中链接进入</a:t>
            </a:r>
            <a:r>
              <a:rPr kumimoji="0" lang="en-US" altLang="zh-CN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3768819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网页链接通知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120797"/>
              </p:ext>
            </p:extLst>
          </p:nvPr>
        </p:nvGraphicFramePr>
        <p:xfrm>
          <a:off x="444450" y="1811337"/>
          <a:ext cx="6310311" cy="425170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系统通知汇总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订单 </a:t>
                      </a:r>
                      <a:r>
                        <a:rPr lang="en-US" altLang="zh-CN" sz="1800" b="1" dirty="0">
                          <a:latin typeface="Grandview" panose="020B0502040204020203" pitchFamily="34" charset="0"/>
                        </a:rPr>
                        <a:t>–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新的 </a:t>
                      </a:r>
                      <a:r>
                        <a:rPr lang="en-US" altLang="zh-CN" sz="1800" b="1" dirty="0">
                          <a:latin typeface="Grandview" panose="020B0502040204020203" pitchFamily="34" charset="0"/>
                        </a:rPr>
                        <a:t>+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未结订单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认可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编辑承诺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不承诺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撤单申请回复流程</a:t>
                      </a: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新的或改变的预测提醒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atin typeface="Grandview" panose="020B0502040204020203" pitchFamily="34" charset="0"/>
                        </a:rPr>
                        <a:t>确认订单流程</a:t>
                      </a:r>
                      <a:endParaRPr lang="hu-HU" sz="1400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atin typeface="Grandview" panose="020B0502040204020203" pitchFamily="34" charset="0"/>
                        </a:rPr>
                        <a:t>确认计划协议流程</a:t>
                      </a:r>
                      <a:endParaRPr lang="hu-HU" sz="14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37" y="218712"/>
            <a:ext cx="7138027" cy="98682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电子邮件</a:t>
            </a:r>
            <a:r>
              <a:rPr lang="en-US" dirty="0"/>
              <a:t> | </a:t>
            </a:r>
            <a:r>
              <a:rPr lang="hu-HU" dirty="0">
                <a:latin typeface="Grandview" panose="020B0502040204020203" pitchFamily="34" charset="0"/>
              </a:rPr>
              <a:t>EXCEL</a:t>
            </a:r>
            <a:r>
              <a:rPr lang="zh-CN" altLang="en-US" dirty="0">
                <a:latin typeface="Grandview" panose="020B0502040204020203" pitchFamily="34" charset="0"/>
              </a:rPr>
              <a:t>附件通知提纲</a:t>
            </a:r>
            <a:endParaRPr lang="en-US" dirty="0"/>
          </a:p>
        </p:txBody>
      </p:sp>
      <p:sp>
        <p:nvSpPr>
          <p:cNvPr id="2" name="Action Button: Go to End 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73D31A2-D382-BBE5-E481-D16D7A9D3B0A}"/>
              </a:ext>
            </a:extLst>
          </p:cNvPr>
          <p:cNvSpPr/>
          <p:nvPr/>
        </p:nvSpPr>
        <p:spPr>
          <a:xfrm>
            <a:off x="6265762" y="1926243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Go to End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8A8A7D9-910E-1740-1424-B24D184BE338}"/>
              </a:ext>
            </a:extLst>
          </p:cNvPr>
          <p:cNvSpPr/>
          <p:nvPr/>
        </p:nvSpPr>
        <p:spPr>
          <a:xfrm>
            <a:off x="6265762" y="2567622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Go to End 10">
            <a:hlinkClick r:id="rId4" action="ppaction://hlinksldjump"/>
            <a:extLst>
              <a:ext uri="{FF2B5EF4-FFF2-40B4-BE49-F238E27FC236}">
                <a16:creationId xmlns:a16="http://schemas.microsoft.com/office/drawing/2014/main" id="{4F063F85-F561-9A11-656C-FD402DC2BFD7}"/>
              </a:ext>
            </a:extLst>
          </p:cNvPr>
          <p:cNvSpPr/>
          <p:nvPr/>
        </p:nvSpPr>
        <p:spPr>
          <a:xfrm>
            <a:off x="6265762" y="3842324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Go to End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06A0B210-62BE-D030-BDAC-DDCA06D5C9AA}"/>
              </a:ext>
            </a:extLst>
          </p:cNvPr>
          <p:cNvSpPr/>
          <p:nvPr/>
        </p:nvSpPr>
        <p:spPr>
          <a:xfrm>
            <a:off x="6265762" y="4877639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85EADD2-CBE1-D8A6-7225-537931A77DF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6"/>
          <a:srcRect l="21850" r="21850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E05A02-8F57-7E28-0C15-D5627F0A82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5580" y="1860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1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son holding mouse">
            <a:extLst>
              <a:ext uri="{FF2B5EF4-FFF2-40B4-BE49-F238E27FC236}">
                <a16:creationId xmlns:a16="http://schemas.microsoft.com/office/drawing/2014/main" id="{2719591A-F6A2-9191-909F-F480A04F3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76433"/>
            <a:ext cx="6020955" cy="40139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供应商提醒 </a:t>
            </a:r>
            <a:r>
              <a:rPr lang="en-US" dirty="0"/>
              <a:t>|</a:t>
            </a:r>
            <a:r>
              <a:rPr lang="hu-HU" dirty="0"/>
              <a:t> </a:t>
            </a:r>
            <a:r>
              <a:rPr lang="zh-CN" altLang="en-US" dirty="0"/>
              <a:t>类型</a:t>
            </a:r>
            <a:r>
              <a:rPr lang="hu-HU" dirty="0"/>
              <a:t> &amp; </a:t>
            </a:r>
            <a:r>
              <a:rPr lang="zh-CN" altLang="en-US" dirty="0"/>
              <a:t>频率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BA2C5E-7233-E6B7-8B2D-AA68CB6F4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E17C36FF-B575-78EC-0B66-7CAB42AE45D7}"/>
              </a:ext>
            </a:extLst>
          </p:cNvPr>
          <p:cNvSpPr txBox="1">
            <a:spLocks/>
          </p:cNvSpPr>
          <p:nvPr/>
        </p:nvSpPr>
        <p:spPr>
          <a:xfrm>
            <a:off x="590550" y="524345"/>
            <a:ext cx="11010900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highlight>
                <a:srgbClr val="FFFF00"/>
              </a:highlight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678D89-1764-709F-98CE-504984BD9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622535"/>
              </p:ext>
            </p:extLst>
          </p:nvPr>
        </p:nvGraphicFramePr>
        <p:xfrm>
          <a:off x="444500" y="1468582"/>
          <a:ext cx="8242566" cy="156094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702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电子邮件供应商系统通知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通知频率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新的或更改的预测通知</a:t>
                      </a:r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DPO/JIT*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每周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新订单通知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每天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</a:p>
                    <a:p>
                      <a:pPr algn="ctr" fontAlgn="b"/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相同的订单不重复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547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每周</a:t>
                      </a:r>
                      <a:r>
                        <a:rPr lang="en-US" altLang="zh-CN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r>
                        <a:rPr lang="zh-CN" alt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  <a:endParaRPr lang="en-US" sz="1400" b="0" u="none" strike="noStrike" noProof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1AA1B89-C3E0-6AF1-7DA3-799E865081CB}"/>
              </a:ext>
            </a:extLst>
          </p:cNvPr>
          <p:cNvSpPr txBox="1"/>
          <p:nvPr/>
        </p:nvSpPr>
        <p:spPr>
          <a:xfrm>
            <a:off x="417286" y="3209972"/>
            <a:ext cx="2964872" cy="449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b="0" u="none" strike="noStrike" noProof="0" dirty="0">
                <a:solidFill>
                  <a:srgbClr val="002060"/>
                </a:solidFill>
                <a:effectLst/>
              </a:rPr>
              <a:t>*</a:t>
            </a:r>
            <a:r>
              <a:rPr lang="en-US" sz="1000" dirty="0"/>
              <a:t>DPO – </a:t>
            </a:r>
            <a:r>
              <a:rPr lang="zh-CN" altLang="en-US" sz="1000" dirty="0"/>
              <a:t>订单</a:t>
            </a:r>
            <a:endParaRPr lang="en-US" sz="1000" dirty="0"/>
          </a:p>
          <a:p>
            <a:pPr algn="l"/>
            <a:r>
              <a:rPr lang="en-US" sz="1000" dirty="0"/>
              <a:t>JIT – </a:t>
            </a:r>
            <a:r>
              <a:rPr lang="zh-CN" altLang="en-US" sz="1000" dirty="0"/>
              <a:t>及时计划协议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01079827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B44CEB-53E9-4FE0-A40B-971794A45B63}">
  <ds:schemaRefs>
    <ds:schemaRef ds:uri="96a41bf7-7bba-400d-9b09-6d9131e68213"/>
    <ds:schemaRef ds:uri="http://www.w3.org/XML/1998/namespace"/>
    <ds:schemaRef ds:uri="http://schemas.microsoft.com/office/infopath/2007/PartnerControls"/>
    <ds:schemaRef ds:uri="8df4ecc1-dfa4-474d-adc0-f795c9945782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1a2d8a1b-ec49-48b3-a505-2779a2783986"/>
    <ds:schemaRef ds:uri="http://schemas.microsoft.com/office/2006/metadata/properties"/>
    <ds:schemaRef ds:uri="d8302a85-f7aa-4890-99dd-5d1274ae15cf"/>
    <ds:schemaRef ds:uri="4f1edfe3-2a30-42c4-bfdd-143d6e02f6cf"/>
  </ds:schemaRefs>
</ds:datastoreItem>
</file>

<file path=customXml/itemProps3.xml><?xml version="1.0" encoding="utf-8"?>
<ds:datastoreItem xmlns:ds="http://schemas.openxmlformats.org/officeDocument/2006/customXml" ds:itemID="{6E9566F4-4423-4D3D-9955-E59036561FD8}"/>
</file>

<file path=docProps/app.xml><?xml version="1.0" encoding="utf-8"?>
<Properties xmlns="http://schemas.openxmlformats.org/officeDocument/2006/extended-properties" xmlns:vt="http://schemas.openxmlformats.org/officeDocument/2006/docPropsVTypes">
  <TotalTime>16477</TotalTime>
  <Words>4727</Words>
  <Application>Microsoft Office PowerPoint</Application>
  <PresentationFormat>Widescreen</PresentationFormat>
  <Paragraphs>425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Wingdings,Sans-Serif</vt:lpstr>
      <vt:lpstr>Arial</vt:lpstr>
      <vt:lpstr>Calibri</vt:lpstr>
      <vt:lpstr>Century Gothic</vt:lpstr>
      <vt:lpstr>Grandview</vt:lpstr>
      <vt:lpstr>Wingdings</vt:lpstr>
      <vt:lpstr>Jabil</vt:lpstr>
      <vt:lpstr>2_Jabil</vt:lpstr>
      <vt:lpstr>供应商订单合作</vt:lpstr>
      <vt:lpstr>e2open中的供应商 |  概述</vt:lpstr>
      <vt:lpstr>e2open中的供应商 |  供应商类型</vt:lpstr>
      <vt:lpstr>e2open中的供应商 |  合作方案</vt:lpstr>
      <vt:lpstr>通信明细</vt:lpstr>
      <vt:lpstr>基于电子邮件交流的供应商 </vt:lpstr>
      <vt:lpstr>基于电子邮件交流的供应商 </vt:lpstr>
      <vt:lpstr>电子邮件 | EXCEL附件通知提纲</vt:lpstr>
      <vt:lpstr>供应商提醒 | 类型 &amp; 频率</vt:lpstr>
      <vt:lpstr>供应商提醒 | EXCEL附件通知 | 步骤和提示</vt:lpstr>
      <vt:lpstr>供应商回复 | EXCEL附件</vt:lpstr>
      <vt:lpstr>供应商回复 | EXCEL附件 | 回复选项</vt:lpstr>
      <vt:lpstr>e2open中的订单的状态转换 </vt:lpstr>
      <vt:lpstr>新订单 / 订单项汇总通知 | EXCEL附件 </vt:lpstr>
      <vt:lpstr>新的/未结订单确认 | EXCEL附件</vt:lpstr>
      <vt:lpstr>供应商回复 | 认可 | EXCEL附件</vt:lpstr>
      <vt:lpstr>供应商回复 | 编辑承诺 | EXCEL附件</vt:lpstr>
      <vt:lpstr>供应商回复 | 编辑承诺 | EXCEL附件</vt:lpstr>
      <vt:lpstr>供应商回复 | 不承诺 | EXCEL附件</vt:lpstr>
      <vt:lpstr>撤单申请回复 | EXCEL附件</vt:lpstr>
      <vt:lpstr>新的或更新的预测 | EXCEL附件+ 网页链接 | 订单</vt:lpstr>
      <vt:lpstr>预测回复 | 订单  | EXCEL附件 </vt:lpstr>
      <vt:lpstr>预测回复 | 订单 | 网页链接</vt:lpstr>
      <vt:lpstr>预测回复  | 计划协议 | EXCEL附件 </vt:lpstr>
      <vt:lpstr>预测回复| 计划协议 | 网页链接</vt:lpstr>
      <vt:lpstr>访问供应商门户网站获取更多信息: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MsRita Li</cp:lastModifiedBy>
  <cp:revision>197</cp:revision>
  <dcterms:created xsi:type="dcterms:W3CDTF">2022-05-05T08:26:01Z</dcterms:created>
  <dcterms:modified xsi:type="dcterms:W3CDTF">2023-10-12T07:29:26Z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