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323" r:id="rId1"/>
    <p:sldMasterId id="2147486269" r:id="rId2"/>
  </p:sldMasterIdLst>
  <p:notesMasterIdLst>
    <p:notesMasterId r:id="rId46"/>
  </p:notesMasterIdLst>
  <p:handoutMasterIdLst>
    <p:handoutMasterId r:id="rId47"/>
  </p:handoutMasterIdLst>
  <p:sldIdLst>
    <p:sldId id="702" r:id="rId3"/>
    <p:sldId id="703" r:id="rId4"/>
    <p:sldId id="711" r:id="rId5"/>
    <p:sldId id="704" r:id="rId6"/>
    <p:sldId id="712" r:id="rId7"/>
    <p:sldId id="714" r:id="rId8"/>
    <p:sldId id="715" r:id="rId9"/>
    <p:sldId id="796" r:id="rId10"/>
    <p:sldId id="716" r:id="rId11"/>
    <p:sldId id="719" r:id="rId12"/>
    <p:sldId id="722" r:id="rId13"/>
    <p:sldId id="723" r:id="rId14"/>
    <p:sldId id="720" r:id="rId15"/>
    <p:sldId id="724" r:id="rId16"/>
    <p:sldId id="727" r:id="rId17"/>
    <p:sldId id="728" r:id="rId18"/>
    <p:sldId id="730" r:id="rId19"/>
    <p:sldId id="717" r:id="rId20"/>
    <p:sldId id="731" r:id="rId21"/>
    <p:sldId id="734" r:id="rId22"/>
    <p:sldId id="735" r:id="rId23"/>
    <p:sldId id="736" r:id="rId24"/>
    <p:sldId id="778" r:id="rId25"/>
    <p:sldId id="779" r:id="rId26"/>
    <p:sldId id="780" r:id="rId27"/>
    <p:sldId id="782" r:id="rId28"/>
    <p:sldId id="783" r:id="rId29"/>
    <p:sldId id="784" r:id="rId30"/>
    <p:sldId id="785" r:id="rId31"/>
    <p:sldId id="786" r:id="rId32"/>
    <p:sldId id="787" r:id="rId33"/>
    <p:sldId id="788" r:id="rId34"/>
    <p:sldId id="789" r:id="rId35"/>
    <p:sldId id="790" r:id="rId36"/>
    <p:sldId id="791" r:id="rId37"/>
    <p:sldId id="767" r:id="rId38"/>
    <p:sldId id="776" r:id="rId39"/>
    <p:sldId id="795" r:id="rId40"/>
    <p:sldId id="792" r:id="rId41"/>
    <p:sldId id="793" r:id="rId42"/>
    <p:sldId id="770" r:id="rId43"/>
    <p:sldId id="708" r:id="rId44"/>
    <p:sldId id="772" r:id="rId45"/>
  </p:sldIdLst>
  <p:sldSz cx="9144000" cy="6858000" type="screen4x3"/>
  <p:notesSz cx="7010400" cy="9296400"/>
  <p:custShowLst>
    <p:custShow name="Custom Show 1" id="0">
      <p:sldLst/>
    </p:custShow>
  </p:custShowLst>
  <p:custDataLst>
    <p:tags r:id="rId48"/>
  </p:custDataLst>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888">
          <p15:clr>
            <a:srgbClr val="A4A3A4"/>
          </p15:clr>
        </p15:guide>
        <p15:guide id="2" orient="horz" pos="600">
          <p15:clr>
            <a:srgbClr val="A4A3A4"/>
          </p15:clr>
        </p15:guide>
        <p15:guide id="3" pos="528">
          <p15:clr>
            <a:srgbClr val="A4A3A4"/>
          </p15:clr>
        </p15:guide>
        <p15:guide id="4" pos="1896">
          <p15:clr>
            <a:srgbClr val="A4A3A4"/>
          </p15:clr>
        </p15:guide>
        <p15:guide id="5" orient="horz" pos="1824">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8ECD"/>
    <a:srgbClr val="007A48"/>
    <a:srgbClr val="2895D5"/>
    <a:srgbClr val="6DAF3D"/>
    <a:srgbClr val="595959"/>
    <a:srgbClr val="7053AA"/>
    <a:srgbClr val="FD9F13"/>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7" autoAdjust="0"/>
    <p:restoredTop sz="94184" autoAdjust="0"/>
  </p:normalViewPr>
  <p:slideViewPr>
    <p:cSldViewPr snapToGrid="0">
      <p:cViewPr>
        <p:scale>
          <a:sx n="100" d="100"/>
          <a:sy n="100" d="100"/>
        </p:scale>
        <p:origin x="414" y="72"/>
      </p:cViewPr>
      <p:guideLst>
        <p:guide orient="horz" pos="888"/>
        <p:guide orient="horz" pos="600"/>
        <p:guide pos="528"/>
        <p:guide pos="1896"/>
        <p:guide orient="horz" pos="182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80" d="100"/>
        <a:sy n="80" d="100"/>
      </p:scale>
      <p:origin x="0" y="0"/>
    </p:cViewPr>
  </p:sorterViewPr>
  <p:notesViewPr>
    <p:cSldViewPr snapToGrid="0">
      <p:cViewPr varScale="1">
        <p:scale>
          <a:sx n="85" d="100"/>
          <a:sy n="85" d="100"/>
        </p:scale>
        <p:origin x="-3834" y="-9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handoutMaster" Target="handoutMasters/handoutMaster1.xml"/><Relationship Id="rId50"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ags" Target="tags/tag1.xml"/><Relationship Id="rId8" Type="http://schemas.openxmlformats.org/officeDocument/2006/relationships/slide" Target="slides/slide6.xml"/><Relationship Id="rId51"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notesMaster" Target="notesMasters/notesMaster1.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3177" tIns="46589" rIns="93177" bIns="46589"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3177" tIns="46589" rIns="93177" bIns="46589" rtlCol="0"/>
          <a:lstStyle>
            <a:lvl1pPr algn="r" eaLnBrk="1" fontAlgn="auto" hangingPunct="1">
              <a:spcBef>
                <a:spcPts val="0"/>
              </a:spcBef>
              <a:spcAft>
                <a:spcPts val="0"/>
              </a:spcAft>
              <a:defRPr sz="1200">
                <a:latin typeface="+mn-lt"/>
              </a:defRPr>
            </a:lvl1pPr>
          </a:lstStyle>
          <a:p>
            <a:pPr>
              <a:defRPr/>
            </a:pPr>
            <a:fld id="{5D0DC8AC-ECE4-4D05-817B-52DCA0945A59}" type="datetimeFigureOut">
              <a:rPr lang="en-US"/>
              <a:pPr>
                <a:defRPr/>
              </a:pPr>
              <a:t>06-Feb-19</a:t>
            </a:fld>
            <a:endParaRPr lang="en-US" dirty="0"/>
          </a:p>
        </p:txBody>
      </p:sp>
      <p:sp>
        <p:nvSpPr>
          <p:cNvPr id="4" name="Footer Placeholder 3"/>
          <p:cNvSpPr>
            <a:spLocks noGrp="1"/>
          </p:cNvSpPr>
          <p:nvPr>
            <p:ph type="ftr" sz="quarter" idx="2"/>
          </p:nvPr>
        </p:nvSpPr>
        <p:spPr>
          <a:xfrm>
            <a:off x="0" y="8829675"/>
            <a:ext cx="3038475" cy="465138"/>
          </a:xfrm>
          <a:prstGeom prst="rect">
            <a:avLst/>
          </a:prstGeom>
        </p:spPr>
        <p:txBody>
          <a:bodyPr vert="horz" lIns="93177" tIns="46589" rIns="93177" bIns="46589" rtlCol="0" anchor="b"/>
          <a:lstStyle>
            <a:lvl1pPr algn="l" eaLnBrk="1" fontAlgn="auto" hangingPunct="1">
              <a:spcBef>
                <a:spcPts val="0"/>
              </a:spcBef>
              <a:spcAft>
                <a:spcPts val="0"/>
              </a:spcAft>
              <a:defRPr sz="1200">
                <a:latin typeface="+mn-lt"/>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3177" tIns="46589" rIns="93177" bIns="46589" rtlCol="0" anchor="b"/>
          <a:lstStyle>
            <a:lvl1pPr algn="r" eaLnBrk="1" fontAlgn="auto" hangingPunct="1">
              <a:spcBef>
                <a:spcPts val="0"/>
              </a:spcBef>
              <a:spcAft>
                <a:spcPts val="0"/>
              </a:spcAft>
              <a:defRPr sz="1200">
                <a:latin typeface="+mn-lt"/>
              </a:defRPr>
            </a:lvl1pPr>
          </a:lstStyle>
          <a:p>
            <a:pPr>
              <a:defRPr/>
            </a:pPr>
            <a:fld id="{A4C850E2-CE76-4A47-836E-9079E821C6B4}" type="slidenum">
              <a:rPr lang="en-US"/>
              <a:pPr>
                <a:defRPr/>
              </a:pPr>
              <a:t>‹#›</a:t>
            </a:fld>
            <a:endParaRPr lang="en-US" dirty="0"/>
          </a:p>
        </p:txBody>
      </p:sp>
    </p:spTree>
    <p:extLst>
      <p:ext uri="{BB962C8B-B14F-4D97-AF65-F5344CB8AC3E}">
        <p14:creationId xmlns:p14="http://schemas.microsoft.com/office/powerpoint/2010/main" val="37105840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3177" tIns="46589" rIns="93177" bIns="46589"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3177" tIns="46589" rIns="93177" bIns="46589" rtlCol="0"/>
          <a:lstStyle>
            <a:lvl1pPr algn="r" eaLnBrk="1" fontAlgn="auto" hangingPunct="1">
              <a:spcBef>
                <a:spcPts val="0"/>
              </a:spcBef>
              <a:spcAft>
                <a:spcPts val="0"/>
              </a:spcAft>
              <a:defRPr sz="1200">
                <a:latin typeface="+mn-lt"/>
              </a:defRPr>
            </a:lvl1pPr>
          </a:lstStyle>
          <a:p>
            <a:pPr>
              <a:defRPr/>
            </a:pPr>
            <a:fld id="{3D6900CC-1142-4B79-A3C5-D4E09C09FAF2}" type="datetimeFigureOut">
              <a:rPr lang="en-US"/>
              <a:pPr>
                <a:defRPr/>
              </a:pPr>
              <a:t>06-Feb-19</a:t>
            </a:fld>
            <a:endParaRPr lang="en-US" dirty="0"/>
          </a:p>
        </p:txBody>
      </p:sp>
      <p:sp>
        <p:nvSpPr>
          <p:cNvPr id="4" name="Slide Image Placeholder 3"/>
          <p:cNvSpPr>
            <a:spLocks noGrp="1" noRot="1" noChangeAspect="1"/>
          </p:cNvSpPr>
          <p:nvPr>
            <p:ph type="sldImg" idx="2"/>
          </p:nvPr>
        </p:nvSpPr>
        <p:spPr>
          <a:xfrm>
            <a:off x="1970088" y="696913"/>
            <a:ext cx="3070225" cy="2301875"/>
          </a:xfrm>
          <a:prstGeom prst="rect">
            <a:avLst/>
          </a:prstGeom>
          <a:noFill/>
          <a:ln w="12700">
            <a:solidFill>
              <a:prstClr val="black"/>
            </a:solidFill>
          </a:ln>
        </p:spPr>
        <p:txBody>
          <a:bodyPr vert="horz" lIns="93177" tIns="46589" rIns="93177" bIns="46589" rtlCol="0" anchor="ctr"/>
          <a:lstStyle/>
          <a:p>
            <a:pPr lvl="0"/>
            <a:endParaRPr lang="en-US" noProof="0" dirty="0"/>
          </a:p>
        </p:txBody>
      </p:sp>
      <p:sp>
        <p:nvSpPr>
          <p:cNvPr id="5" name="Notes Placeholder 4"/>
          <p:cNvSpPr>
            <a:spLocks noGrp="1"/>
          </p:cNvSpPr>
          <p:nvPr>
            <p:ph type="body" sz="quarter" idx="3"/>
          </p:nvPr>
        </p:nvSpPr>
        <p:spPr>
          <a:xfrm>
            <a:off x="701675" y="3446463"/>
            <a:ext cx="5607050" cy="5153025"/>
          </a:xfrm>
          <a:prstGeom prst="rect">
            <a:avLst/>
          </a:prstGeom>
        </p:spPr>
        <p:txBody>
          <a:bodyPr vert="horz" lIns="93177" tIns="46589" rIns="93177" bIns="46589" rtlCol="0"/>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3177" tIns="46589" rIns="93177" bIns="46589" rtlCol="0" anchor="b"/>
          <a:lstStyle>
            <a:lvl1pPr algn="l" eaLnBrk="1" fontAlgn="auto" hangingPunct="1">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3177" tIns="46589" rIns="93177" bIns="46589" rtlCol="0" anchor="b"/>
          <a:lstStyle>
            <a:lvl1pPr algn="r" eaLnBrk="1" fontAlgn="auto" hangingPunct="1">
              <a:spcBef>
                <a:spcPts val="0"/>
              </a:spcBef>
              <a:spcAft>
                <a:spcPts val="0"/>
              </a:spcAft>
              <a:defRPr sz="1200">
                <a:latin typeface="+mn-lt"/>
              </a:defRPr>
            </a:lvl1pPr>
          </a:lstStyle>
          <a:p>
            <a:pPr>
              <a:defRPr/>
            </a:pPr>
            <a:fld id="{DE3349EA-44F3-438A-BDF6-59F9FEB95360}" type="slidenum">
              <a:rPr lang="en-US"/>
              <a:pPr>
                <a:defRPr/>
              </a:pPr>
              <a:t>‹#›</a:t>
            </a:fld>
            <a:endParaRPr lang="en-US" dirty="0"/>
          </a:p>
        </p:txBody>
      </p:sp>
    </p:spTree>
    <p:extLst>
      <p:ext uri="{BB962C8B-B14F-4D97-AF65-F5344CB8AC3E}">
        <p14:creationId xmlns:p14="http://schemas.microsoft.com/office/powerpoint/2010/main" val="2415544819"/>
      </p:ext>
    </p:extLst>
  </p:cSld>
  <p:clrMap bg1="lt1" tx1="dk1" bg2="lt2" tx2="dk2" accent1="accent1" accent2="accent2" accent3="accent3" accent4="accent4" accent5="accent5" accent6="accent6" hlink="hlink" folHlink="folHlink"/>
  <p:notesStyle>
    <a:lvl1pPr marL="171450" indent="-171450" algn="l" rtl="0" eaLnBrk="0" fontAlgn="base" hangingPunct="0">
      <a:spcBef>
        <a:spcPct val="30000"/>
      </a:spcBef>
      <a:spcAft>
        <a:spcPct val="0"/>
      </a:spcAft>
      <a:buFont typeface="Arial" panose="020B0604020202020204" pitchFamily="34" charset="0"/>
      <a:buChar char="•"/>
      <a:defRPr sz="1200" kern="1200">
        <a:solidFill>
          <a:schemeClr val="tx1"/>
        </a:solidFill>
        <a:latin typeface="+mn-lt"/>
        <a:ea typeface="+mn-ea"/>
        <a:cs typeface="+mn-cs"/>
      </a:defRPr>
    </a:lvl1pPr>
    <a:lvl2pPr marL="628650" indent="-171450" algn="l" rtl="0" eaLnBrk="0" fontAlgn="base" hangingPunct="0">
      <a:spcBef>
        <a:spcPct val="30000"/>
      </a:spcBef>
      <a:spcAft>
        <a:spcPct val="0"/>
      </a:spcAft>
      <a:buFont typeface="Museo Sans For Dell"/>
      <a:buChar char="–"/>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p:cNvSpPr>
            <a:spLocks noGrp="1"/>
          </p:cNvSpPr>
          <p:nvPr>
            <p:ph type="sldNum" sz="quarter" idx="5"/>
          </p:nvPr>
        </p:nvSpPr>
        <p:spPr/>
        <p:txBody>
          <a:bodyPr/>
          <a:lstStyle/>
          <a:p>
            <a:pPr>
              <a:defRPr/>
            </a:pPr>
            <a:fld id="{79F42A82-0B15-433F-96E6-4D31109C53FA}" type="slidenum">
              <a:rPr lang="en-US" smtClean="0"/>
              <a:pPr>
                <a:defRPr/>
              </a:pPr>
              <a:t>2</a:t>
            </a:fld>
            <a:endParaRPr lang="en-US" dirty="0"/>
          </a:p>
        </p:txBody>
      </p:sp>
    </p:spTree>
    <p:extLst>
      <p:ext uri="{BB962C8B-B14F-4D97-AF65-F5344CB8AC3E}">
        <p14:creationId xmlns:p14="http://schemas.microsoft.com/office/powerpoint/2010/main" val="80827958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1 - Right light vertical image">
    <p:spTree>
      <p:nvGrpSpPr>
        <p:cNvPr id="1" name=""/>
        <p:cNvGrpSpPr/>
        <p:nvPr/>
      </p:nvGrpSpPr>
      <p:grpSpPr>
        <a:xfrm>
          <a:off x="0" y="0"/>
          <a:ext cx="0" cy="0"/>
          <a:chOff x="0" y="0"/>
          <a:chExt cx="0" cy="0"/>
        </a:xfrm>
      </p:grpSpPr>
      <p:pic>
        <p:nvPicPr>
          <p:cNvPr id="4" name="Picture 8"/>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84138"/>
            <a:ext cx="9144000" cy="7026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Freeform 19"/>
          <p:cNvSpPr>
            <a:spLocks noEditPoints="1"/>
          </p:cNvSpPr>
          <p:nvPr userDrawn="1"/>
        </p:nvSpPr>
        <p:spPr bwMode="auto">
          <a:xfrm>
            <a:off x="755650" y="784225"/>
            <a:ext cx="777875" cy="317500"/>
          </a:xfrm>
          <a:custGeom>
            <a:avLst/>
            <a:gdLst>
              <a:gd name="T0" fmla="*/ 2147483646 w 283"/>
              <a:gd name="T1" fmla="*/ 2147483646 h 114"/>
              <a:gd name="T2" fmla="*/ 2147483646 w 283"/>
              <a:gd name="T3" fmla="*/ 2147483646 h 114"/>
              <a:gd name="T4" fmla="*/ 2147483646 w 283"/>
              <a:gd name="T5" fmla="*/ 2147483646 h 114"/>
              <a:gd name="T6" fmla="*/ 2147483646 w 283"/>
              <a:gd name="T7" fmla="*/ 2147483646 h 114"/>
              <a:gd name="T8" fmla="*/ 2147483646 w 283"/>
              <a:gd name="T9" fmla="*/ 2147483646 h 114"/>
              <a:gd name="T10" fmla="*/ 2147483646 w 283"/>
              <a:gd name="T11" fmla="*/ 2147483646 h 114"/>
              <a:gd name="T12" fmla="*/ 2147483646 w 283"/>
              <a:gd name="T13" fmla="*/ 2147483646 h 114"/>
              <a:gd name="T14" fmla="*/ 2147483646 w 283"/>
              <a:gd name="T15" fmla="*/ 2147483646 h 114"/>
              <a:gd name="T16" fmla="*/ 2147483646 w 283"/>
              <a:gd name="T17" fmla="*/ 2147483646 h 114"/>
              <a:gd name="T18" fmla="*/ 2147483646 w 283"/>
              <a:gd name="T19" fmla="*/ 2147483646 h 114"/>
              <a:gd name="T20" fmla="*/ 2147483646 w 283"/>
              <a:gd name="T21" fmla="*/ 2147483646 h 114"/>
              <a:gd name="T22" fmla="*/ 2147483646 w 283"/>
              <a:gd name="T23" fmla="*/ 2147483646 h 114"/>
              <a:gd name="T24" fmla="*/ 2147483646 w 283"/>
              <a:gd name="T25" fmla="*/ 2147483646 h 114"/>
              <a:gd name="T26" fmla="*/ 2147483646 w 283"/>
              <a:gd name="T27" fmla="*/ 2147483646 h 114"/>
              <a:gd name="T28" fmla="*/ 2147483646 w 283"/>
              <a:gd name="T29" fmla="*/ 2147483646 h 114"/>
              <a:gd name="T30" fmla="*/ 2147483646 w 283"/>
              <a:gd name="T31" fmla="*/ 2147483646 h 114"/>
              <a:gd name="T32" fmla="*/ 2147483646 w 283"/>
              <a:gd name="T33" fmla="*/ 2147483646 h 114"/>
              <a:gd name="T34" fmla="*/ 2147483646 w 283"/>
              <a:gd name="T35" fmla="*/ 2147483646 h 114"/>
              <a:gd name="T36" fmla="*/ 2147483646 w 283"/>
              <a:gd name="T37" fmla="*/ 2147483646 h 114"/>
              <a:gd name="T38" fmla="*/ 2147483646 w 283"/>
              <a:gd name="T39" fmla="*/ 2147483646 h 114"/>
              <a:gd name="T40" fmla="*/ 2147483646 w 283"/>
              <a:gd name="T41" fmla="*/ 2147483646 h 114"/>
              <a:gd name="T42" fmla="*/ 2147483646 w 283"/>
              <a:gd name="T43" fmla="*/ 2147483646 h 114"/>
              <a:gd name="T44" fmla="*/ 2147483646 w 283"/>
              <a:gd name="T45" fmla="*/ 2147483646 h 114"/>
              <a:gd name="T46" fmla="*/ 2147483646 w 283"/>
              <a:gd name="T47" fmla="*/ 2147483646 h 114"/>
              <a:gd name="T48" fmla="*/ 2147483646 w 283"/>
              <a:gd name="T49" fmla="*/ 2147483646 h 114"/>
              <a:gd name="T50" fmla="*/ 2147483646 w 283"/>
              <a:gd name="T51" fmla="*/ 2147483646 h 114"/>
              <a:gd name="T52" fmla="*/ 2147483646 w 283"/>
              <a:gd name="T53" fmla="*/ 2147483646 h 114"/>
              <a:gd name="T54" fmla="*/ 2147483646 w 283"/>
              <a:gd name="T55" fmla="*/ 2147483646 h 114"/>
              <a:gd name="T56" fmla="*/ 2147483646 w 283"/>
              <a:gd name="T57" fmla="*/ 2147483646 h 114"/>
              <a:gd name="T58" fmla="*/ 2147483646 w 283"/>
              <a:gd name="T59" fmla="*/ 2147483646 h 114"/>
              <a:gd name="T60" fmla="*/ 2147483646 w 283"/>
              <a:gd name="T61" fmla="*/ 0 h 114"/>
              <a:gd name="T62" fmla="*/ 2147483646 w 283"/>
              <a:gd name="T63" fmla="*/ 0 h 114"/>
              <a:gd name="T64" fmla="*/ 2147483646 w 283"/>
              <a:gd name="T65" fmla="*/ 2147483646 h 114"/>
              <a:gd name="T66" fmla="*/ 2147483646 w 283"/>
              <a:gd name="T67" fmla="*/ 2147483646 h 114"/>
              <a:gd name="T68" fmla="*/ 2147483646 w 283"/>
              <a:gd name="T69" fmla="*/ 0 h 114"/>
              <a:gd name="T70" fmla="*/ 2147483646 w 283"/>
              <a:gd name="T71" fmla="*/ 2147483646 h 114"/>
              <a:gd name="T72" fmla="*/ 2147483646 w 283"/>
              <a:gd name="T73" fmla="*/ 2147483646 h 114"/>
              <a:gd name="T74" fmla="*/ 2147483646 w 283"/>
              <a:gd name="T75" fmla="*/ 2147483646 h 114"/>
              <a:gd name="T76" fmla="*/ 2147483646 w 283"/>
              <a:gd name="T77" fmla="*/ 2147483646 h 114"/>
              <a:gd name="T78" fmla="*/ 2147483646 w 283"/>
              <a:gd name="T79" fmla="*/ 2147483646 h 114"/>
              <a:gd name="T80" fmla="*/ 2147483646 w 283"/>
              <a:gd name="T81" fmla="*/ 2147483646 h 114"/>
              <a:gd name="T82" fmla="*/ 2147483646 w 283"/>
              <a:gd name="T83" fmla="*/ 2147483646 h 114"/>
              <a:gd name="T84" fmla="*/ 2147483646 w 283"/>
              <a:gd name="T85" fmla="*/ 2147483646 h 114"/>
              <a:gd name="T86" fmla="*/ 2147483646 w 283"/>
              <a:gd name="T87" fmla="*/ 2147483646 h 114"/>
              <a:gd name="T88" fmla="*/ 2147483646 w 283"/>
              <a:gd name="T89" fmla="*/ 2147483646 h 114"/>
              <a:gd name="T90" fmla="*/ 2147483646 w 283"/>
              <a:gd name="T91" fmla="*/ 2147483646 h 114"/>
              <a:gd name="T92" fmla="*/ 2147483646 w 283"/>
              <a:gd name="T93" fmla="*/ 0 h 1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 name="Title 1"/>
          <p:cNvSpPr>
            <a:spLocks noGrp="1"/>
          </p:cNvSpPr>
          <p:nvPr>
            <p:ph type="ctrTitle"/>
          </p:nvPr>
        </p:nvSpPr>
        <p:spPr>
          <a:xfrm>
            <a:off x="727200" y="1339200"/>
            <a:ext cx="6192000" cy="3510000"/>
          </a:xfrm>
        </p:spPr>
        <p:txBody>
          <a:bodyPr/>
          <a:lstStyle>
            <a:lvl1pPr algn="l">
              <a:defRPr sz="11000">
                <a:solidFill>
                  <a:schemeClr val="bg1"/>
                </a:solidFill>
              </a:defRPr>
            </a:lvl1pPr>
          </a:lstStyle>
          <a:p>
            <a:r>
              <a:rPr lang="en-US"/>
              <a:t>Click to edit Master title style</a:t>
            </a:r>
            <a:endParaRPr lang="en-US" dirty="0"/>
          </a:p>
        </p:txBody>
      </p:sp>
      <p:sp>
        <p:nvSpPr>
          <p:cNvPr id="6" name="Text Placeholder 3"/>
          <p:cNvSpPr>
            <a:spLocks noGrp="1"/>
          </p:cNvSpPr>
          <p:nvPr>
            <p:ph type="body" sz="quarter" idx="11"/>
          </p:nvPr>
        </p:nvSpPr>
        <p:spPr>
          <a:xfrm>
            <a:off x="756000" y="5036400"/>
            <a:ext cx="6163200" cy="216000"/>
          </a:xfrm>
        </p:spPr>
        <p:txBody>
          <a:bodyPr/>
          <a:lstStyle>
            <a:lvl1pPr>
              <a:defRPr sz="1100">
                <a:solidFill>
                  <a:schemeClr val="bg1"/>
                </a:solidFill>
              </a:defRPr>
            </a:lvl1pPr>
            <a:lvl2pPr>
              <a:defRPr sz="11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22608946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EXT WITH IMAGE OR CHART">
    <p:spTree>
      <p:nvGrpSpPr>
        <p:cNvPr id="1" name=""/>
        <p:cNvGrpSpPr/>
        <p:nvPr/>
      </p:nvGrpSpPr>
      <p:grpSpPr>
        <a:xfrm>
          <a:off x="0" y="0"/>
          <a:ext cx="0" cy="0"/>
          <a:chOff x="0" y="0"/>
          <a:chExt cx="0" cy="0"/>
        </a:xfrm>
      </p:grpSpPr>
      <p:sp>
        <p:nvSpPr>
          <p:cNvPr id="2" name="Title 1"/>
          <p:cNvSpPr>
            <a:spLocks noGrp="1"/>
          </p:cNvSpPr>
          <p:nvPr>
            <p:ph type="title"/>
          </p:nvPr>
        </p:nvSpPr>
        <p:spPr>
          <a:xfrm>
            <a:off x="752400" y="432000"/>
            <a:ext cx="7639200" cy="518400"/>
          </a:xfrm>
        </p:spPr>
        <p:txBody>
          <a:bodyPr/>
          <a:lstStyle/>
          <a:p>
            <a:r>
              <a:rPr lang="en-US"/>
              <a:t>Click to edit Master title style</a:t>
            </a:r>
            <a:endParaRPr lang="en-US" dirty="0"/>
          </a:p>
        </p:txBody>
      </p:sp>
      <p:sp>
        <p:nvSpPr>
          <p:cNvPr id="9" name="Text Placeholder 8"/>
          <p:cNvSpPr>
            <a:spLocks noGrp="1"/>
          </p:cNvSpPr>
          <p:nvPr>
            <p:ph type="body" sz="quarter" idx="10"/>
          </p:nvPr>
        </p:nvSpPr>
        <p:spPr>
          <a:xfrm>
            <a:off x="752400" y="1209600"/>
            <a:ext cx="3726000" cy="45942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Chart Placeholder 4"/>
          <p:cNvSpPr>
            <a:spLocks noGrp="1"/>
          </p:cNvSpPr>
          <p:nvPr>
            <p:ph type="chart" sz="quarter" idx="13"/>
          </p:nvPr>
        </p:nvSpPr>
        <p:spPr>
          <a:xfrm>
            <a:off x="4665600" y="1209600"/>
            <a:ext cx="3726000" cy="4593600"/>
          </a:xfrm>
        </p:spPr>
        <p:txBody>
          <a:bodyPr rtlCol="0" anchor="ctr">
            <a:noAutofit/>
          </a:bodyPr>
          <a:lstStyle>
            <a:lvl1pPr algn="ctr">
              <a:defRPr/>
            </a:lvl1pPr>
          </a:lstStyle>
          <a:p>
            <a:pPr lvl="0"/>
            <a:r>
              <a:rPr lang="en-US" noProof="0" dirty="0"/>
              <a:t>Click icon to add chart</a:t>
            </a:r>
            <a:endParaRPr lang="en-GB" noProof="0" dirty="0"/>
          </a:p>
        </p:txBody>
      </p:sp>
      <p:grpSp>
        <p:nvGrpSpPr>
          <p:cNvPr id="7" name="Group 6"/>
          <p:cNvGrpSpPr/>
          <p:nvPr userDrawn="1"/>
        </p:nvGrpSpPr>
        <p:grpSpPr bwMode="auto">
          <a:xfrm>
            <a:off x="7211907" y="6406620"/>
            <a:ext cx="1696720" cy="276225"/>
            <a:chOff x="0" y="0"/>
            <a:chExt cx="1069" cy="174"/>
          </a:xfrm>
          <a:solidFill>
            <a:srgbClr val="005287"/>
          </a:solidFill>
        </p:grpSpPr>
        <p:sp>
          <p:nvSpPr>
            <p:cNvPr id="8" name="Freeform 7"/>
            <p:cNvSpPr>
              <a:spLocks/>
            </p:cNvSpPr>
            <p:nvPr userDrawn="1"/>
          </p:nvSpPr>
          <p:spPr bwMode="auto">
            <a:xfrm>
              <a:off x="0" y="0"/>
              <a:ext cx="162" cy="174"/>
            </a:xfrm>
            <a:custGeom>
              <a:avLst/>
              <a:gdLst>
                <a:gd name="T0" fmla="*/ 35 w 129"/>
                <a:gd name="T1" fmla="*/ 139 h 139"/>
                <a:gd name="T2" fmla="*/ 7 w 129"/>
                <a:gd name="T3" fmla="*/ 132 h 139"/>
                <a:gd name="T4" fmla="*/ 0 w 129"/>
                <a:gd name="T5" fmla="*/ 106 h 139"/>
                <a:gd name="T6" fmla="*/ 0 w 129"/>
                <a:gd name="T7" fmla="*/ 77 h 139"/>
                <a:gd name="T8" fmla="*/ 33 w 129"/>
                <a:gd name="T9" fmla="*/ 71 h 139"/>
                <a:gd name="T10" fmla="*/ 33 w 129"/>
                <a:gd name="T11" fmla="*/ 113 h 139"/>
                <a:gd name="T12" fmla="*/ 96 w 129"/>
                <a:gd name="T13" fmla="*/ 113 h 139"/>
                <a:gd name="T14" fmla="*/ 96 w 129"/>
                <a:gd name="T15" fmla="*/ 0 h 139"/>
                <a:gd name="T16" fmla="*/ 129 w 129"/>
                <a:gd name="T17" fmla="*/ 0 h 139"/>
                <a:gd name="T18" fmla="*/ 129 w 129"/>
                <a:gd name="T19" fmla="*/ 106 h 139"/>
                <a:gd name="T20" fmla="*/ 122 w 129"/>
                <a:gd name="T21" fmla="*/ 132 h 139"/>
                <a:gd name="T22" fmla="*/ 94 w 129"/>
                <a:gd name="T23" fmla="*/ 139 h 139"/>
                <a:gd name="T24" fmla="*/ 35 w 129"/>
                <a:gd name="T25" fmla="*/ 13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139">
                  <a:moveTo>
                    <a:pt x="35" y="139"/>
                  </a:moveTo>
                  <a:cubicBezTo>
                    <a:pt x="21" y="139"/>
                    <a:pt x="12" y="137"/>
                    <a:pt x="7" y="132"/>
                  </a:cubicBezTo>
                  <a:cubicBezTo>
                    <a:pt x="3" y="128"/>
                    <a:pt x="0" y="119"/>
                    <a:pt x="0" y="106"/>
                  </a:cubicBezTo>
                  <a:cubicBezTo>
                    <a:pt x="0" y="77"/>
                    <a:pt x="0" y="77"/>
                    <a:pt x="0" y="77"/>
                  </a:cubicBezTo>
                  <a:cubicBezTo>
                    <a:pt x="33" y="71"/>
                    <a:pt x="33" y="71"/>
                    <a:pt x="33" y="71"/>
                  </a:cubicBezTo>
                  <a:cubicBezTo>
                    <a:pt x="33" y="113"/>
                    <a:pt x="33" y="113"/>
                    <a:pt x="33" y="113"/>
                  </a:cubicBezTo>
                  <a:cubicBezTo>
                    <a:pt x="96" y="113"/>
                    <a:pt x="96" y="113"/>
                    <a:pt x="96" y="113"/>
                  </a:cubicBezTo>
                  <a:cubicBezTo>
                    <a:pt x="96" y="0"/>
                    <a:pt x="96" y="0"/>
                    <a:pt x="96" y="0"/>
                  </a:cubicBezTo>
                  <a:cubicBezTo>
                    <a:pt x="129" y="0"/>
                    <a:pt x="129" y="0"/>
                    <a:pt x="129" y="0"/>
                  </a:cubicBezTo>
                  <a:cubicBezTo>
                    <a:pt x="129" y="106"/>
                    <a:pt x="129" y="106"/>
                    <a:pt x="129" y="106"/>
                  </a:cubicBezTo>
                  <a:cubicBezTo>
                    <a:pt x="129" y="119"/>
                    <a:pt x="127" y="128"/>
                    <a:pt x="122" y="132"/>
                  </a:cubicBezTo>
                  <a:cubicBezTo>
                    <a:pt x="117" y="137"/>
                    <a:pt x="108" y="139"/>
                    <a:pt x="94" y="139"/>
                  </a:cubicBezTo>
                  <a:lnTo>
                    <a:pt x="35" y="139"/>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noEditPoints="1"/>
            </p:cNvSpPr>
            <p:nvPr userDrawn="1"/>
          </p:nvSpPr>
          <p:spPr bwMode="auto">
            <a:xfrm>
              <a:off x="205" y="0"/>
              <a:ext cx="238" cy="174"/>
            </a:xfrm>
            <a:custGeom>
              <a:avLst/>
              <a:gdLst>
                <a:gd name="T0" fmla="*/ 0 w 238"/>
                <a:gd name="T1" fmla="*/ 174 h 174"/>
                <a:gd name="T2" fmla="*/ 99 w 238"/>
                <a:gd name="T3" fmla="*/ 0 h 174"/>
                <a:gd name="T4" fmla="*/ 138 w 238"/>
                <a:gd name="T5" fmla="*/ 0 h 174"/>
                <a:gd name="T6" fmla="*/ 238 w 238"/>
                <a:gd name="T7" fmla="*/ 174 h 174"/>
                <a:gd name="T8" fmla="*/ 192 w 238"/>
                <a:gd name="T9" fmla="*/ 174 h 174"/>
                <a:gd name="T10" fmla="*/ 162 w 238"/>
                <a:gd name="T11" fmla="*/ 118 h 174"/>
                <a:gd name="T12" fmla="*/ 61 w 238"/>
                <a:gd name="T13" fmla="*/ 137 h 174"/>
                <a:gd name="T14" fmla="*/ 55 w 238"/>
                <a:gd name="T15" fmla="*/ 147 h 174"/>
                <a:gd name="T16" fmla="*/ 40 w 238"/>
                <a:gd name="T17" fmla="*/ 174 h 174"/>
                <a:gd name="T18" fmla="*/ 0 w 238"/>
                <a:gd name="T19" fmla="*/ 174 h 174"/>
                <a:gd name="T20" fmla="*/ 78 w 238"/>
                <a:gd name="T21" fmla="*/ 105 h 174"/>
                <a:gd name="T22" fmla="*/ 154 w 238"/>
                <a:gd name="T23" fmla="*/ 105 h 174"/>
                <a:gd name="T24" fmla="*/ 117 w 238"/>
                <a:gd name="T25" fmla="*/ 34 h 174"/>
                <a:gd name="T26" fmla="*/ 78 w 238"/>
                <a:gd name="T27" fmla="*/ 10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8" h="174">
                  <a:moveTo>
                    <a:pt x="0" y="174"/>
                  </a:moveTo>
                  <a:lnTo>
                    <a:pt x="99" y="0"/>
                  </a:lnTo>
                  <a:lnTo>
                    <a:pt x="138" y="0"/>
                  </a:lnTo>
                  <a:lnTo>
                    <a:pt x="238" y="174"/>
                  </a:lnTo>
                  <a:lnTo>
                    <a:pt x="192" y="174"/>
                  </a:lnTo>
                  <a:lnTo>
                    <a:pt x="162" y="118"/>
                  </a:lnTo>
                  <a:lnTo>
                    <a:pt x="61" y="137"/>
                  </a:lnTo>
                  <a:lnTo>
                    <a:pt x="55" y="147"/>
                  </a:lnTo>
                  <a:lnTo>
                    <a:pt x="40" y="174"/>
                  </a:lnTo>
                  <a:lnTo>
                    <a:pt x="0" y="174"/>
                  </a:lnTo>
                  <a:close/>
                  <a:moveTo>
                    <a:pt x="78" y="105"/>
                  </a:moveTo>
                  <a:lnTo>
                    <a:pt x="154" y="105"/>
                  </a:lnTo>
                  <a:lnTo>
                    <a:pt x="117" y="34"/>
                  </a:lnTo>
                  <a:lnTo>
                    <a:pt x="78" y="105"/>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noEditPoints="1"/>
            </p:cNvSpPr>
            <p:nvPr userDrawn="1"/>
          </p:nvSpPr>
          <p:spPr bwMode="auto">
            <a:xfrm>
              <a:off x="498" y="0"/>
              <a:ext cx="191" cy="174"/>
            </a:xfrm>
            <a:custGeom>
              <a:avLst/>
              <a:gdLst>
                <a:gd name="T0" fmla="*/ 0 w 152"/>
                <a:gd name="T1" fmla="*/ 139 h 139"/>
                <a:gd name="T2" fmla="*/ 0 w 152"/>
                <a:gd name="T3" fmla="*/ 0 h 139"/>
                <a:gd name="T4" fmla="*/ 120 w 152"/>
                <a:gd name="T5" fmla="*/ 0 h 139"/>
                <a:gd name="T6" fmla="*/ 143 w 152"/>
                <a:gd name="T7" fmla="*/ 6 h 139"/>
                <a:gd name="T8" fmla="*/ 151 w 152"/>
                <a:gd name="T9" fmla="*/ 27 h 139"/>
                <a:gd name="T10" fmla="*/ 151 w 152"/>
                <a:gd name="T11" fmla="*/ 44 h 139"/>
                <a:gd name="T12" fmla="*/ 145 w 152"/>
                <a:gd name="T13" fmla="*/ 60 h 139"/>
                <a:gd name="T14" fmla="*/ 127 w 152"/>
                <a:gd name="T15" fmla="*/ 67 h 139"/>
                <a:gd name="T16" fmla="*/ 145 w 152"/>
                <a:gd name="T17" fmla="*/ 76 h 139"/>
                <a:gd name="T18" fmla="*/ 152 w 152"/>
                <a:gd name="T19" fmla="*/ 94 h 139"/>
                <a:gd name="T20" fmla="*/ 152 w 152"/>
                <a:gd name="T21" fmla="*/ 112 h 139"/>
                <a:gd name="T22" fmla="*/ 142 w 152"/>
                <a:gd name="T23" fmla="*/ 132 h 139"/>
                <a:gd name="T24" fmla="*/ 111 w 152"/>
                <a:gd name="T25" fmla="*/ 139 h 139"/>
                <a:gd name="T26" fmla="*/ 0 w 152"/>
                <a:gd name="T27" fmla="*/ 139 h 139"/>
                <a:gd name="T28" fmla="*/ 106 w 152"/>
                <a:gd name="T29" fmla="*/ 23 h 139"/>
                <a:gd name="T30" fmla="*/ 32 w 152"/>
                <a:gd name="T31" fmla="*/ 23 h 139"/>
                <a:gd name="T32" fmla="*/ 32 w 152"/>
                <a:gd name="T33" fmla="*/ 56 h 139"/>
                <a:gd name="T34" fmla="*/ 106 w 152"/>
                <a:gd name="T35" fmla="*/ 56 h 139"/>
                <a:gd name="T36" fmla="*/ 118 w 152"/>
                <a:gd name="T37" fmla="*/ 53 h 139"/>
                <a:gd name="T38" fmla="*/ 121 w 152"/>
                <a:gd name="T39" fmla="*/ 46 h 139"/>
                <a:gd name="T40" fmla="*/ 121 w 152"/>
                <a:gd name="T41" fmla="*/ 33 h 139"/>
                <a:gd name="T42" fmla="*/ 118 w 152"/>
                <a:gd name="T43" fmla="*/ 25 h 139"/>
                <a:gd name="T44" fmla="*/ 106 w 152"/>
                <a:gd name="T45" fmla="*/ 23 h 139"/>
                <a:gd name="T46" fmla="*/ 106 w 152"/>
                <a:gd name="T47" fmla="*/ 79 h 139"/>
                <a:gd name="T48" fmla="*/ 32 w 152"/>
                <a:gd name="T49" fmla="*/ 79 h 139"/>
                <a:gd name="T50" fmla="*/ 32 w 152"/>
                <a:gd name="T51" fmla="*/ 114 h 139"/>
                <a:gd name="T52" fmla="*/ 106 w 152"/>
                <a:gd name="T53" fmla="*/ 114 h 139"/>
                <a:gd name="T54" fmla="*/ 119 w 152"/>
                <a:gd name="T55" fmla="*/ 111 h 139"/>
                <a:gd name="T56" fmla="*/ 122 w 152"/>
                <a:gd name="T57" fmla="*/ 102 h 139"/>
                <a:gd name="T58" fmla="*/ 122 w 152"/>
                <a:gd name="T59" fmla="*/ 91 h 139"/>
                <a:gd name="T60" fmla="*/ 119 w 152"/>
                <a:gd name="T61" fmla="*/ 81 h 139"/>
                <a:gd name="T62" fmla="*/ 106 w 152"/>
                <a:gd name="T63" fmla="*/ 7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2" h="139">
                  <a:moveTo>
                    <a:pt x="0" y="139"/>
                  </a:moveTo>
                  <a:cubicBezTo>
                    <a:pt x="0" y="0"/>
                    <a:pt x="0" y="0"/>
                    <a:pt x="0" y="0"/>
                  </a:cubicBezTo>
                  <a:cubicBezTo>
                    <a:pt x="120" y="0"/>
                    <a:pt x="120" y="0"/>
                    <a:pt x="120" y="0"/>
                  </a:cubicBezTo>
                  <a:cubicBezTo>
                    <a:pt x="131" y="0"/>
                    <a:pt x="139" y="2"/>
                    <a:pt x="143" y="6"/>
                  </a:cubicBezTo>
                  <a:cubicBezTo>
                    <a:pt x="148" y="11"/>
                    <a:pt x="151" y="18"/>
                    <a:pt x="151" y="27"/>
                  </a:cubicBezTo>
                  <a:cubicBezTo>
                    <a:pt x="151" y="44"/>
                    <a:pt x="151" y="44"/>
                    <a:pt x="151" y="44"/>
                  </a:cubicBezTo>
                  <a:cubicBezTo>
                    <a:pt x="151" y="51"/>
                    <a:pt x="149" y="56"/>
                    <a:pt x="145" y="60"/>
                  </a:cubicBezTo>
                  <a:cubicBezTo>
                    <a:pt x="141" y="64"/>
                    <a:pt x="135" y="66"/>
                    <a:pt x="127" y="67"/>
                  </a:cubicBezTo>
                  <a:cubicBezTo>
                    <a:pt x="135" y="68"/>
                    <a:pt x="141" y="71"/>
                    <a:pt x="145" y="76"/>
                  </a:cubicBezTo>
                  <a:cubicBezTo>
                    <a:pt x="150" y="80"/>
                    <a:pt x="152" y="87"/>
                    <a:pt x="152" y="94"/>
                  </a:cubicBezTo>
                  <a:cubicBezTo>
                    <a:pt x="152" y="112"/>
                    <a:pt x="152" y="112"/>
                    <a:pt x="152" y="112"/>
                  </a:cubicBezTo>
                  <a:cubicBezTo>
                    <a:pt x="152" y="121"/>
                    <a:pt x="149" y="128"/>
                    <a:pt x="142" y="132"/>
                  </a:cubicBezTo>
                  <a:cubicBezTo>
                    <a:pt x="135" y="137"/>
                    <a:pt x="125" y="139"/>
                    <a:pt x="111" y="139"/>
                  </a:cubicBezTo>
                  <a:lnTo>
                    <a:pt x="0" y="139"/>
                  </a:lnTo>
                  <a:close/>
                  <a:moveTo>
                    <a:pt x="106" y="23"/>
                  </a:moveTo>
                  <a:cubicBezTo>
                    <a:pt x="32" y="23"/>
                    <a:pt x="32" y="23"/>
                    <a:pt x="32" y="23"/>
                  </a:cubicBezTo>
                  <a:cubicBezTo>
                    <a:pt x="32" y="56"/>
                    <a:pt x="32" y="56"/>
                    <a:pt x="32" y="56"/>
                  </a:cubicBezTo>
                  <a:cubicBezTo>
                    <a:pt x="106" y="56"/>
                    <a:pt x="106" y="56"/>
                    <a:pt x="106" y="56"/>
                  </a:cubicBezTo>
                  <a:cubicBezTo>
                    <a:pt x="112" y="56"/>
                    <a:pt x="116" y="55"/>
                    <a:pt x="118" y="53"/>
                  </a:cubicBezTo>
                  <a:cubicBezTo>
                    <a:pt x="120" y="52"/>
                    <a:pt x="121" y="49"/>
                    <a:pt x="121" y="46"/>
                  </a:cubicBezTo>
                  <a:cubicBezTo>
                    <a:pt x="121" y="33"/>
                    <a:pt x="121" y="33"/>
                    <a:pt x="121" y="33"/>
                  </a:cubicBezTo>
                  <a:cubicBezTo>
                    <a:pt x="121" y="29"/>
                    <a:pt x="120" y="26"/>
                    <a:pt x="118" y="25"/>
                  </a:cubicBezTo>
                  <a:cubicBezTo>
                    <a:pt x="116" y="23"/>
                    <a:pt x="112" y="23"/>
                    <a:pt x="106" y="23"/>
                  </a:cubicBezTo>
                  <a:moveTo>
                    <a:pt x="106" y="79"/>
                  </a:moveTo>
                  <a:cubicBezTo>
                    <a:pt x="32" y="79"/>
                    <a:pt x="32" y="79"/>
                    <a:pt x="32" y="79"/>
                  </a:cubicBezTo>
                  <a:cubicBezTo>
                    <a:pt x="32" y="114"/>
                    <a:pt x="32" y="114"/>
                    <a:pt x="32" y="114"/>
                  </a:cubicBezTo>
                  <a:cubicBezTo>
                    <a:pt x="106" y="114"/>
                    <a:pt x="106" y="114"/>
                    <a:pt x="106" y="114"/>
                  </a:cubicBezTo>
                  <a:cubicBezTo>
                    <a:pt x="112" y="114"/>
                    <a:pt x="116" y="113"/>
                    <a:pt x="119" y="111"/>
                  </a:cubicBezTo>
                  <a:cubicBezTo>
                    <a:pt x="121" y="109"/>
                    <a:pt x="122" y="106"/>
                    <a:pt x="122" y="102"/>
                  </a:cubicBezTo>
                  <a:cubicBezTo>
                    <a:pt x="122" y="91"/>
                    <a:pt x="122" y="91"/>
                    <a:pt x="122" y="91"/>
                  </a:cubicBezTo>
                  <a:cubicBezTo>
                    <a:pt x="122" y="86"/>
                    <a:pt x="121" y="83"/>
                    <a:pt x="119" y="81"/>
                  </a:cubicBezTo>
                  <a:cubicBezTo>
                    <a:pt x="116" y="79"/>
                    <a:pt x="112" y="79"/>
                    <a:pt x="106" y="79"/>
                  </a:cubicBezTo>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Rectangle 11"/>
            <p:cNvSpPr>
              <a:spLocks noChangeArrowheads="1"/>
            </p:cNvSpPr>
            <p:nvPr userDrawn="1"/>
          </p:nvSpPr>
          <p:spPr bwMode="auto">
            <a:xfrm>
              <a:off x="767" y="0"/>
              <a:ext cx="41" cy="174"/>
            </a:xfrm>
            <a:prstGeom prst="rect">
              <a:avLst/>
            </a:pr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2"/>
            <p:cNvSpPr>
              <a:spLocks/>
            </p:cNvSpPr>
            <p:nvPr userDrawn="1"/>
          </p:nvSpPr>
          <p:spPr bwMode="auto">
            <a:xfrm>
              <a:off x="897" y="0"/>
              <a:ext cx="172" cy="174"/>
            </a:xfrm>
            <a:custGeom>
              <a:avLst/>
              <a:gdLst>
                <a:gd name="T0" fmla="*/ 172 w 172"/>
                <a:gd name="T1" fmla="*/ 174 h 174"/>
                <a:gd name="T2" fmla="*/ 0 w 172"/>
                <a:gd name="T3" fmla="*/ 174 h 174"/>
                <a:gd name="T4" fmla="*/ 0 w 172"/>
                <a:gd name="T5" fmla="*/ 0 h 174"/>
                <a:gd name="T6" fmla="*/ 41 w 172"/>
                <a:gd name="T7" fmla="*/ 0 h 174"/>
                <a:gd name="T8" fmla="*/ 41 w 172"/>
                <a:gd name="T9" fmla="*/ 142 h 174"/>
                <a:gd name="T10" fmla="*/ 172 w 172"/>
                <a:gd name="T11" fmla="*/ 142 h 174"/>
                <a:gd name="T12" fmla="*/ 172 w 172"/>
                <a:gd name="T13" fmla="*/ 174 h 174"/>
              </a:gdLst>
              <a:ahLst/>
              <a:cxnLst>
                <a:cxn ang="0">
                  <a:pos x="T0" y="T1"/>
                </a:cxn>
                <a:cxn ang="0">
                  <a:pos x="T2" y="T3"/>
                </a:cxn>
                <a:cxn ang="0">
                  <a:pos x="T4" y="T5"/>
                </a:cxn>
                <a:cxn ang="0">
                  <a:pos x="T6" y="T7"/>
                </a:cxn>
                <a:cxn ang="0">
                  <a:pos x="T8" y="T9"/>
                </a:cxn>
                <a:cxn ang="0">
                  <a:pos x="T10" y="T11"/>
                </a:cxn>
                <a:cxn ang="0">
                  <a:pos x="T12" y="T13"/>
                </a:cxn>
              </a:cxnLst>
              <a:rect l="0" t="0" r="r" b="b"/>
              <a:pathLst>
                <a:path w="172" h="174">
                  <a:moveTo>
                    <a:pt x="172" y="174"/>
                  </a:moveTo>
                  <a:lnTo>
                    <a:pt x="0" y="174"/>
                  </a:lnTo>
                  <a:lnTo>
                    <a:pt x="0" y="0"/>
                  </a:lnTo>
                  <a:lnTo>
                    <a:pt x="41" y="0"/>
                  </a:lnTo>
                  <a:lnTo>
                    <a:pt x="41" y="142"/>
                  </a:lnTo>
                  <a:lnTo>
                    <a:pt x="172" y="142"/>
                  </a:lnTo>
                  <a:lnTo>
                    <a:pt x="172" y="174"/>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3"/>
            <p:cNvSpPr>
              <a:spLocks/>
            </p:cNvSpPr>
            <p:nvPr userDrawn="1"/>
          </p:nvSpPr>
          <p:spPr bwMode="auto">
            <a:xfrm>
              <a:off x="260" y="80"/>
              <a:ext cx="256" cy="67"/>
            </a:xfrm>
            <a:custGeom>
              <a:avLst/>
              <a:gdLst>
                <a:gd name="T0" fmla="*/ 256 w 256"/>
                <a:gd name="T1" fmla="*/ 0 h 67"/>
                <a:gd name="T2" fmla="*/ 36 w 256"/>
                <a:gd name="T3" fmla="*/ 0 h 67"/>
                <a:gd name="T4" fmla="*/ 0 w 256"/>
                <a:gd name="T5" fmla="*/ 67 h 67"/>
                <a:gd name="T6" fmla="*/ 256 w 256"/>
                <a:gd name="T7" fmla="*/ 0 h 67"/>
              </a:gdLst>
              <a:ahLst/>
              <a:cxnLst>
                <a:cxn ang="0">
                  <a:pos x="T0" y="T1"/>
                </a:cxn>
                <a:cxn ang="0">
                  <a:pos x="T2" y="T3"/>
                </a:cxn>
                <a:cxn ang="0">
                  <a:pos x="T4" y="T5"/>
                </a:cxn>
                <a:cxn ang="0">
                  <a:pos x="T6" y="T7"/>
                </a:cxn>
              </a:cxnLst>
              <a:rect l="0" t="0" r="r" b="b"/>
              <a:pathLst>
                <a:path w="256" h="67">
                  <a:moveTo>
                    <a:pt x="256" y="0"/>
                  </a:moveTo>
                  <a:lnTo>
                    <a:pt x="36" y="0"/>
                  </a:lnTo>
                  <a:lnTo>
                    <a:pt x="0" y="67"/>
                  </a:lnTo>
                  <a:lnTo>
                    <a:pt x="256" y="0"/>
                  </a:lnTo>
                  <a:close/>
                </a:path>
              </a:pathLst>
            </a:custGeom>
            <a:solidFill>
              <a:srgbClr val="00895F"/>
            </a:solid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2900546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2 COLUMN CHART TEXT">
    <p:spTree>
      <p:nvGrpSpPr>
        <p:cNvPr id="1" name=""/>
        <p:cNvGrpSpPr/>
        <p:nvPr/>
      </p:nvGrpSpPr>
      <p:grpSpPr>
        <a:xfrm>
          <a:off x="0" y="0"/>
          <a:ext cx="0" cy="0"/>
          <a:chOff x="0" y="0"/>
          <a:chExt cx="0" cy="0"/>
        </a:xfrm>
      </p:grpSpPr>
      <p:sp>
        <p:nvSpPr>
          <p:cNvPr id="2" name="Title 1"/>
          <p:cNvSpPr>
            <a:spLocks noGrp="1"/>
          </p:cNvSpPr>
          <p:nvPr>
            <p:ph type="title"/>
          </p:nvPr>
        </p:nvSpPr>
        <p:spPr>
          <a:xfrm>
            <a:off x="752400" y="432000"/>
            <a:ext cx="7639200" cy="518400"/>
          </a:xfrm>
        </p:spPr>
        <p:txBody>
          <a:bodyPr/>
          <a:lstStyle/>
          <a:p>
            <a:r>
              <a:rPr lang="en-US"/>
              <a:t>Click to edit Master title style</a:t>
            </a:r>
            <a:endParaRPr lang="en-US" dirty="0"/>
          </a:p>
        </p:txBody>
      </p:sp>
      <p:sp>
        <p:nvSpPr>
          <p:cNvPr id="5" name="Chart Placeholder 4"/>
          <p:cNvSpPr>
            <a:spLocks noGrp="1"/>
          </p:cNvSpPr>
          <p:nvPr>
            <p:ph type="chart" sz="quarter" idx="11"/>
          </p:nvPr>
        </p:nvSpPr>
        <p:spPr>
          <a:xfrm>
            <a:off x="4665600" y="1209600"/>
            <a:ext cx="3726000" cy="4593600"/>
          </a:xfrm>
        </p:spPr>
        <p:txBody>
          <a:bodyPr rtlCol="0" anchor="ctr">
            <a:noAutofit/>
          </a:bodyPr>
          <a:lstStyle>
            <a:lvl1pPr algn="ctr">
              <a:defRPr/>
            </a:lvl1pPr>
          </a:lstStyle>
          <a:p>
            <a:pPr lvl="0"/>
            <a:r>
              <a:rPr lang="en-US" noProof="0" dirty="0"/>
              <a:t>Click icon to add chart</a:t>
            </a:r>
            <a:endParaRPr lang="en-GB" noProof="0" dirty="0"/>
          </a:p>
        </p:txBody>
      </p:sp>
      <p:sp>
        <p:nvSpPr>
          <p:cNvPr id="6" name="Chart Placeholder 4"/>
          <p:cNvSpPr>
            <a:spLocks noGrp="1"/>
          </p:cNvSpPr>
          <p:nvPr>
            <p:ph type="chart" sz="quarter" idx="12"/>
          </p:nvPr>
        </p:nvSpPr>
        <p:spPr>
          <a:xfrm>
            <a:off x="752400" y="1209600"/>
            <a:ext cx="3726000" cy="4593600"/>
          </a:xfrm>
        </p:spPr>
        <p:txBody>
          <a:bodyPr rtlCol="0" anchor="ctr">
            <a:noAutofit/>
          </a:bodyPr>
          <a:lstStyle>
            <a:lvl1pPr algn="ctr">
              <a:defRPr/>
            </a:lvl1pPr>
          </a:lstStyle>
          <a:p>
            <a:pPr lvl="0"/>
            <a:r>
              <a:rPr lang="en-US" noProof="0" dirty="0"/>
              <a:t>Click icon to add chart</a:t>
            </a:r>
            <a:endParaRPr lang="en-GB" noProof="0" dirty="0"/>
          </a:p>
        </p:txBody>
      </p:sp>
      <p:grpSp>
        <p:nvGrpSpPr>
          <p:cNvPr id="8" name="Group 7"/>
          <p:cNvGrpSpPr/>
          <p:nvPr userDrawn="1"/>
        </p:nvGrpSpPr>
        <p:grpSpPr bwMode="auto">
          <a:xfrm>
            <a:off x="7211907" y="6406620"/>
            <a:ext cx="1696720" cy="276225"/>
            <a:chOff x="0" y="0"/>
            <a:chExt cx="1069" cy="174"/>
          </a:xfrm>
          <a:solidFill>
            <a:srgbClr val="005287"/>
          </a:solidFill>
        </p:grpSpPr>
        <p:sp>
          <p:nvSpPr>
            <p:cNvPr id="9" name="Freeform 8"/>
            <p:cNvSpPr>
              <a:spLocks/>
            </p:cNvSpPr>
            <p:nvPr userDrawn="1"/>
          </p:nvSpPr>
          <p:spPr bwMode="auto">
            <a:xfrm>
              <a:off x="0" y="0"/>
              <a:ext cx="162" cy="174"/>
            </a:xfrm>
            <a:custGeom>
              <a:avLst/>
              <a:gdLst>
                <a:gd name="T0" fmla="*/ 35 w 129"/>
                <a:gd name="T1" fmla="*/ 139 h 139"/>
                <a:gd name="T2" fmla="*/ 7 w 129"/>
                <a:gd name="T3" fmla="*/ 132 h 139"/>
                <a:gd name="T4" fmla="*/ 0 w 129"/>
                <a:gd name="T5" fmla="*/ 106 h 139"/>
                <a:gd name="T6" fmla="*/ 0 w 129"/>
                <a:gd name="T7" fmla="*/ 77 h 139"/>
                <a:gd name="T8" fmla="*/ 33 w 129"/>
                <a:gd name="T9" fmla="*/ 71 h 139"/>
                <a:gd name="T10" fmla="*/ 33 w 129"/>
                <a:gd name="T11" fmla="*/ 113 h 139"/>
                <a:gd name="T12" fmla="*/ 96 w 129"/>
                <a:gd name="T13" fmla="*/ 113 h 139"/>
                <a:gd name="T14" fmla="*/ 96 w 129"/>
                <a:gd name="T15" fmla="*/ 0 h 139"/>
                <a:gd name="T16" fmla="*/ 129 w 129"/>
                <a:gd name="T17" fmla="*/ 0 h 139"/>
                <a:gd name="T18" fmla="*/ 129 w 129"/>
                <a:gd name="T19" fmla="*/ 106 h 139"/>
                <a:gd name="T20" fmla="*/ 122 w 129"/>
                <a:gd name="T21" fmla="*/ 132 h 139"/>
                <a:gd name="T22" fmla="*/ 94 w 129"/>
                <a:gd name="T23" fmla="*/ 139 h 139"/>
                <a:gd name="T24" fmla="*/ 35 w 129"/>
                <a:gd name="T25" fmla="*/ 13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139">
                  <a:moveTo>
                    <a:pt x="35" y="139"/>
                  </a:moveTo>
                  <a:cubicBezTo>
                    <a:pt x="21" y="139"/>
                    <a:pt x="12" y="137"/>
                    <a:pt x="7" y="132"/>
                  </a:cubicBezTo>
                  <a:cubicBezTo>
                    <a:pt x="3" y="128"/>
                    <a:pt x="0" y="119"/>
                    <a:pt x="0" y="106"/>
                  </a:cubicBezTo>
                  <a:cubicBezTo>
                    <a:pt x="0" y="77"/>
                    <a:pt x="0" y="77"/>
                    <a:pt x="0" y="77"/>
                  </a:cubicBezTo>
                  <a:cubicBezTo>
                    <a:pt x="33" y="71"/>
                    <a:pt x="33" y="71"/>
                    <a:pt x="33" y="71"/>
                  </a:cubicBezTo>
                  <a:cubicBezTo>
                    <a:pt x="33" y="113"/>
                    <a:pt x="33" y="113"/>
                    <a:pt x="33" y="113"/>
                  </a:cubicBezTo>
                  <a:cubicBezTo>
                    <a:pt x="96" y="113"/>
                    <a:pt x="96" y="113"/>
                    <a:pt x="96" y="113"/>
                  </a:cubicBezTo>
                  <a:cubicBezTo>
                    <a:pt x="96" y="0"/>
                    <a:pt x="96" y="0"/>
                    <a:pt x="96" y="0"/>
                  </a:cubicBezTo>
                  <a:cubicBezTo>
                    <a:pt x="129" y="0"/>
                    <a:pt x="129" y="0"/>
                    <a:pt x="129" y="0"/>
                  </a:cubicBezTo>
                  <a:cubicBezTo>
                    <a:pt x="129" y="106"/>
                    <a:pt x="129" y="106"/>
                    <a:pt x="129" y="106"/>
                  </a:cubicBezTo>
                  <a:cubicBezTo>
                    <a:pt x="129" y="119"/>
                    <a:pt x="127" y="128"/>
                    <a:pt x="122" y="132"/>
                  </a:cubicBezTo>
                  <a:cubicBezTo>
                    <a:pt x="117" y="137"/>
                    <a:pt x="108" y="139"/>
                    <a:pt x="94" y="139"/>
                  </a:cubicBezTo>
                  <a:lnTo>
                    <a:pt x="35" y="139"/>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noEditPoints="1"/>
            </p:cNvSpPr>
            <p:nvPr userDrawn="1"/>
          </p:nvSpPr>
          <p:spPr bwMode="auto">
            <a:xfrm>
              <a:off x="205" y="0"/>
              <a:ext cx="238" cy="174"/>
            </a:xfrm>
            <a:custGeom>
              <a:avLst/>
              <a:gdLst>
                <a:gd name="T0" fmla="*/ 0 w 238"/>
                <a:gd name="T1" fmla="*/ 174 h 174"/>
                <a:gd name="T2" fmla="*/ 99 w 238"/>
                <a:gd name="T3" fmla="*/ 0 h 174"/>
                <a:gd name="T4" fmla="*/ 138 w 238"/>
                <a:gd name="T5" fmla="*/ 0 h 174"/>
                <a:gd name="T6" fmla="*/ 238 w 238"/>
                <a:gd name="T7" fmla="*/ 174 h 174"/>
                <a:gd name="T8" fmla="*/ 192 w 238"/>
                <a:gd name="T9" fmla="*/ 174 h 174"/>
                <a:gd name="T10" fmla="*/ 162 w 238"/>
                <a:gd name="T11" fmla="*/ 118 h 174"/>
                <a:gd name="T12" fmla="*/ 61 w 238"/>
                <a:gd name="T13" fmla="*/ 137 h 174"/>
                <a:gd name="T14" fmla="*/ 55 w 238"/>
                <a:gd name="T15" fmla="*/ 147 h 174"/>
                <a:gd name="T16" fmla="*/ 40 w 238"/>
                <a:gd name="T17" fmla="*/ 174 h 174"/>
                <a:gd name="T18" fmla="*/ 0 w 238"/>
                <a:gd name="T19" fmla="*/ 174 h 174"/>
                <a:gd name="T20" fmla="*/ 78 w 238"/>
                <a:gd name="T21" fmla="*/ 105 h 174"/>
                <a:gd name="T22" fmla="*/ 154 w 238"/>
                <a:gd name="T23" fmla="*/ 105 h 174"/>
                <a:gd name="T24" fmla="*/ 117 w 238"/>
                <a:gd name="T25" fmla="*/ 34 h 174"/>
                <a:gd name="T26" fmla="*/ 78 w 238"/>
                <a:gd name="T27" fmla="*/ 10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8" h="174">
                  <a:moveTo>
                    <a:pt x="0" y="174"/>
                  </a:moveTo>
                  <a:lnTo>
                    <a:pt x="99" y="0"/>
                  </a:lnTo>
                  <a:lnTo>
                    <a:pt x="138" y="0"/>
                  </a:lnTo>
                  <a:lnTo>
                    <a:pt x="238" y="174"/>
                  </a:lnTo>
                  <a:lnTo>
                    <a:pt x="192" y="174"/>
                  </a:lnTo>
                  <a:lnTo>
                    <a:pt x="162" y="118"/>
                  </a:lnTo>
                  <a:lnTo>
                    <a:pt x="61" y="137"/>
                  </a:lnTo>
                  <a:lnTo>
                    <a:pt x="55" y="147"/>
                  </a:lnTo>
                  <a:lnTo>
                    <a:pt x="40" y="174"/>
                  </a:lnTo>
                  <a:lnTo>
                    <a:pt x="0" y="174"/>
                  </a:lnTo>
                  <a:close/>
                  <a:moveTo>
                    <a:pt x="78" y="105"/>
                  </a:moveTo>
                  <a:lnTo>
                    <a:pt x="154" y="105"/>
                  </a:lnTo>
                  <a:lnTo>
                    <a:pt x="117" y="34"/>
                  </a:lnTo>
                  <a:lnTo>
                    <a:pt x="78" y="105"/>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noEditPoints="1"/>
            </p:cNvSpPr>
            <p:nvPr userDrawn="1"/>
          </p:nvSpPr>
          <p:spPr bwMode="auto">
            <a:xfrm>
              <a:off x="498" y="0"/>
              <a:ext cx="191" cy="174"/>
            </a:xfrm>
            <a:custGeom>
              <a:avLst/>
              <a:gdLst>
                <a:gd name="T0" fmla="*/ 0 w 152"/>
                <a:gd name="T1" fmla="*/ 139 h 139"/>
                <a:gd name="T2" fmla="*/ 0 w 152"/>
                <a:gd name="T3" fmla="*/ 0 h 139"/>
                <a:gd name="T4" fmla="*/ 120 w 152"/>
                <a:gd name="T5" fmla="*/ 0 h 139"/>
                <a:gd name="T6" fmla="*/ 143 w 152"/>
                <a:gd name="T7" fmla="*/ 6 h 139"/>
                <a:gd name="T8" fmla="*/ 151 w 152"/>
                <a:gd name="T9" fmla="*/ 27 h 139"/>
                <a:gd name="T10" fmla="*/ 151 w 152"/>
                <a:gd name="T11" fmla="*/ 44 h 139"/>
                <a:gd name="T12" fmla="*/ 145 w 152"/>
                <a:gd name="T13" fmla="*/ 60 h 139"/>
                <a:gd name="T14" fmla="*/ 127 w 152"/>
                <a:gd name="T15" fmla="*/ 67 h 139"/>
                <a:gd name="T16" fmla="*/ 145 w 152"/>
                <a:gd name="T17" fmla="*/ 76 h 139"/>
                <a:gd name="T18" fmla="*/ 152 w 152"/>
                <a:gd name="T19" fmla="*/ 94 h 139"/>
                <a:gd name="T20" fmla="*/ 152 w 152"/>
                <a:gd name="T21" fmla="*/ 112 h 139"/>
                <a:gd name="T22" fmla="*/ 142 w 152"/>
                <a:gd name="T23" fmla="*/ 132 h 139"/>
                <a:gd name="T24" fmla="*/ 111 w 152"/>
                <a:gd name="T25" fmla="*/ 139 h 139"/>
                <a:gd name="T26" fmla="*/ 0 w 152"/>
                <a:gd name="T27" fmla="*/ 139 h 139"/>
                <a:gd name="T28" fmla="*/ 106 w 152"/>
                <a:gd name="T29" fmla="*/ 23 h 139"/>
                <a:gd name="T30" fmla="*/ 32 w 152"/>
                <a:gd name="T31" fmla="*/ 23 h 139"/>
                <a:gd name="T32" fmla="*/ 32 w 152"/>
                <a:gd name="T33" fmla="*/ 56 h 139"/>
                <a:gd name="T34" fmla="*/ 106 w 152"/>
                <a:gd name="T35" fmla="*/ 56 h 139"/>
                <a:gd name="T36" fmla="*/ 118 w 152"/>
                <a:gd name="T37" fmla="*/ 53 h 139"/>
                <a:gd name="T38" fmla="*/ 121 w 152"/>
                <a:gd name="T39" fmla="*/ 46 h 139"/>
                <a:gd name="T40" fmla="*/ 121 w 152"/>
                <a:gd name="T41" fmla="*/ 33 h 139"/>
                <a:gd name="T42" fmla="*/ 118 w 152"/>
                <a:gd name="T43" fmla="*/ 25 h 139"/>
                <a:gd name="T44" fmla="*/ 106 w 152"/>
                <a:gd name="T45" fmla="*/ 23 h 139"/>
                <a:gd name="T46" fmla="*/ 106 w 152"/>
                <a:gd name="T47" fmla="*/ 79 h 139"/>
                <a:gd name="T48" fmla="*/ 32 w 152"/>
                <a:gd name="T49" fmla="*/ 79 h 139"/>
                <a:gd name="T50" fmla="*/ 32 w 152"/>
                <a:gd name="T51" fmla="*/ 114 h 139"/>
                <a:gd name="T52" fmla="*/ 106 w 152"/>
                <a:gd name="T53" fmla="*/ 114 h 139"/>
                <a:gd name="T54" fmla="*/ 119 w 152"/>
                <a:gd name="T55" fmla="*/ 111 h 139"/>
                <a:gd name="T56" fmla="*/ 122 w 152"/>
                <a:gd name="T57" fmla="*/ 102 h 139"/>
                <a:gd name="T58" fmla="*/ 122 w 152"/>
                <a:gd name="T59" fmla="*/ 91 h 139"/>
                <a:gd name="T60" fmla="*/ 119 w 152"/>
                <a:gd name="T61" fmla="*/ 81 h 139"/>
                <a:gd name="T62" fmla="*/ 106 w 152"/>
                <a:gd name="T63" fmla="*/ 7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2" h="139">
                  <a:moveTo>
                    <a:pt x="0" y="139"/>
                  </a:moveTo>
                  <a:cubicBezTo>
                    <a:pt x="0" y="0"/>
                    <a:pt x="0" y="0"/>
                    <a:pt x="0" y="0"/>
                  </a:cubicBezTo>
                  <a:cubicBezTo>
                    <a:pt x="120" y="0"/>
                    <a:pt x="120" y="0"/>
                    <a:pt x="120" y="0"/>
                  </a:cubicBezTo>
                  <a:cubicBezTo>
                    <a:pt x="131" y="0"/>
                    <a:pt x="139" y="2"/>
                    <a:pt x="143" y="6"/>
                  </a:cubicBezTo>
                  <a:cubicBezTo>
                    <a:pt x="148" y="11"/>
                    <a:pt x="151" y="18"/>
                    <a:pt x="151" y="27"/>
                  </a:cubicBezTo>
                  <a:cubicBezTo>
                    <a:pt x="151" y="44"/>
                    <a:pt x="151" y="44"/>
                    <a:pt x="151" y="44"/>
                  </a:cubicBezTo>
                  <a:cubicBezTo>
                    <a:pt x="151" y="51"/>
                    <a:pt x="149" y="56"/>
                    <a:pt x="145" y="60"/>
                  </a:cubicBezTo>
                  <a:cubicBezTo>
                    <a:pt x="141" y="64"/>
                    <a:pt x="135" y="66"/>
                    <a:pt x="127" y="67"/>
                  </a:cubicBezTo>
                  <a:cubicBezTo>
                    <a:pt x="135" y="68"/>
                    <a:pt x="141" y="71"/>
                    <a:pt x="145" y="76"/>
                  </a:cubicBezTo>
                  <a:cubicBezTo>
                    <a:pt x="150" y="80"/>
                    <a:pt x="152" y="87"/>
                    <a:pt x="152" y="94"/>
                  </a:cubicBezTo>
                  <a:cubicBezTo>
                    <a:pt x="152" y="112"/>
                    <a:pt x="152" y="112"/>
                    <a:pt x="152" y="112"/>
                  </a:cubicBezTo>
                  <a:cubicBezTo>
                    <a:pt x="152" y="121"/>
                    <a:pt x="149" y="128"/>
                    <a:pt x="142" y="132"/>
                  </a:cubicBezTo>
                  <a:cubicBezTo>
                    <a:pt x="135" y="137"/>
                    <a:pt x="125" y="139"/>
                    <a:pt x="111" y="139"/>
                  </a:cubicBezTo>
                  <a:lnTo>
                    <a:pt x="0" y="139"/>
                  </a:lnTo>
                  <a:close/>
                  <a:moveTo>
                    <a:pt x="106" y="23"/>
                  </a:moveTo>
                  <a:cubicBezTo>
                    <a:pt x="32" y="23"/>
                    <a:pt x="32" y="23"/>
                    <a:pt x="32" y="23"/>
                  </a:cubicBezTo>
                  <a:cubicBezTo>
                    <a:pt x="32" y="56"/>
                    <a:pt x="32" y="56"/>
                    <a:pt x="32" y="56"/>
                  </a:cubicBezTo>
                  <a:cubicBezTo>
                    <a:pt x="106" y="56"/>
                    <a:pt x="106" y="56"/>
                    <a:pt x="106" y="56"/>
                  </a:cubicBezTo>
                  <a:cubicBezTo>
                    <a:pt x="112" y="56"/>
                    <a:pt x="116" y="55"/>
                    <a:pt x="118" y="53"/>
                  </a:cubicBezTo>
                  <a:cubicBezTo>
                    <a:pt x="120" y="52"/>
                    <a:pt x="121" y="49"/>
                    <a:pt x="121" y="46"/>
                  </a:cubicBezTo>
                  <a:cubicBezTo>
                    <a:pt x="121" y="33"/>
                    <a:pt x="121" y="33"/>
                    <a:pt x="121" y="33"/>
                  </a:cubicBezTo>
                  <a:cubicBezTo>
                    <a:pt x="121" y="29"/>
                    <a:pt x="120" y="26"/>
                    <a:pt x="118" y="25"/>
                  </a:cubicBezTo>
                  <a:cubicBezTo>
                    <a:pt x="116" y="23"/>
                    <a:pt x="112" y="23"/>
                    <a:pt x="106" y="23"/>
                  </a:cubicBezTo>
                  <a:moveTo>
                    <a:pt x="106" y="79"/>
                  </a:moveTo>
                  <a:cubicBezTo>
                    <a:pt x="32" y="79"/>
                    <a:pt x="32" y="79"/>
                    <a:pt x="32" y="79"/>
                  </a:cubicBezTo>
                  <a:cubicBezTo>
                    <a:pt x="32" y="114"/>
                    <a:pt x="32" y="114"/>
                    <a:pt x="32" y="114"/>
                  </a:cubicBezTo>
                  <a:cubicBezTo>
                    <a:pt x="106" y="114"/>
                    <a:pt x="106" y="114"/>
                    <a:pt x="106" y="114"/>
                  </a:cubicBezTo>
                  <a:cubicBezTo>
                    <a:pt x="112" y="114"/>
                    <a:pt x="116" y="113"/>
                    <a:pt x="119" y="111"/>
                  </a:cubicBezTo>
                  <a:cubicBezTo>
                    <a:pt x="121" y="109"/>
                    <a:pt x="122" y="106"/>
                    <a:pt x="122" y="102"/>
                  </a:cubicBezTo>
                  <a:cubicBezTo>
                    <a:pt x="122" y="91"/>
                    <a:pt x="122" y="91"/>
                    <a:pt x="122" y="91"/>
                  </a:cubicBezTo>
                  <a:cubicBezTo>
                    <a:pt x="122" y="86"/>
                    <a:pt x="121" y="83"/>
                    <a:pt x="119" y="81"/>
                  </a:cubicBezTo>
                  <a:cubicBezTo>
                    <a:pt x="116" y="79"/>
                    <a:pt x="112" y="79"/>
                    <a:pt x="106" y="79"/>
                  </a:cubicBezTo>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Rectangle 11"/>
            <p:cNvSpPr>
              <a:spLocks noChangeArrowheads="1"/>
            </p:cNvSpPr>
            <p:nvPr userDrawn="1"/>
          </p:nvSpPr>
          <p:spPr bwMode="auto">
            <a:xfrm>
              <a:off x="767" y="0"/>
              <a:ext cx="41" cy="174"/>
            </a:xfrm>
            <a:prstGeom prst="rect">
              <a:avLst/>
            </a:pr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2"/>
            <p:cNvSpPr>
              <a:spLocks/>
            </p:cNvSpPr>
            <p:nvPr userDrawn="1"/>
          </p:nvSpPr>
          <p:spPr bwMode="auto">
            <a:xfrm>
              <a:off x="897" y="0"/>
              <a:ext cx="172" cy="174"/>
            </a:xfrm>
            <a:custGeom>
              <a:avLst/>
              <a:gdLst>
                <a:gd name="T0" fmla="*/ 172 w 172"/>
                <a:gd name="T1" fmla="*/ 174 h 174"/>
                <a:gd name="T2" fmla="*/ 0 w 172"/>
                <a:gd name="T3" fmla="*/ 174 h 174"/>
                <a:gd name="T4" fmla="*/ 0 w 172"/>
                <a:gd name="T5" fmla="*/ 0 h 174"/>
                <a:gd name="T6" fmla="*/ 41 w 172"/>
                <a:gd name="T7" fmla="*/ 0 h 174"/>
                <a:gd name="T8" fmla="*/ 41 w 172"/>
                <a:gd name="T9" fmla="*/ 142 h 174"/>
                <a:gd name="T10" fmla="*/ 172 w 172"/>
                <a:gd name="T11" fmla="*/ 142 h 174"/>
                <a:gd name="T12" fmla="*/ 172 w 172"/>
                <a:gd name="T13" fmla="*/ 174 h 174"/>
              </a:gdLst>
              <a:ahLst/>
              <a:cxnLst>
                <a:cxn ang="0">
                  <a:pos x="T0" y="T1"/>
                </a:cxn>
                <a:cxn ang="0">
                  <a:pos x="T2" y="T3"/>
                </a:cxn>
                <a:cxn ang="0">
                  <a:pos x="T4" y="T5"/>
                </a:cxn>
                <a:cxn ang="0">
                  <a:pos x="T6" y="T7"/>
                </a:cxn>
                <a:cxn ang="0">
                  <a:pos x="T8" y="T9"/>
                </a:cxn>
                <a:cxn ang="0">
                  <a:pos x="T10" y="T11"/>
                </a:cxn>
                <a:cxn ang="0">
                  <a:pos x="T12" y="T13"/>
                </a:cxn>
              </a:cxnLst>
              <a:rect l="0" t="0" r="r" b="b"/>
              <a:pathLst>
                <a:path w="172" h="174">
                  <a:moveTo>
                    <a:pt x="172" y="174"/>
                  </a:moveTo>
                  <a:lnTo>
                    <a:pt x="0" y="174"/>
                  </a:lnTo>
                  <a:lnTo>
                    <a:pt x="0" y="0"/>
                  </a:lnTo>
                  <a:lnTo>
                    <a:pt x="41" y="0"/>
                  </a:lnTo>
                  <a:lnTo>
                    <a:pt x="41" y="142"/>
                  </a:lnTo>
                  <a:lnTo>
                    <a:pt x="172" y="142"/>
                  </a:lnTo>
                  <a:lnTo>
                    <a:pt x="172" y="174"/>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3"/>
            <p:cNvSpPr>
              <a:spLocks/>
            </p:cNvSpPr>
            <p:nvPr userDrawn="1"/>
          </p:nvSpPr>
          <p:spPr bwMode="auto">
            <a:xfrm>
              <a:off x="260" y="80"/>
              <a:ext cx="256" cy="67"/>
            </a:xfrm>
            <a:custGeom>
              <a:avLst/>
              <a:gdLst>
                <a:gd name="T0" fmla="*/ 256 w 256"/>
                <a:gd name="T1" fmla="*/ 0 h 67"/>
                <a:gd name="T2" fmla="*/ 36 w 256"/>
                <a:gd name="T3" fmla="*/ 0 h 67"/>
                <a:gd name="T4" fmla="*/ 0 w 256"/>
                <a:gd name="T5" fmla="*/ 67 h 67"/>
                <a:gd name="T6" fmla="*/ 256 w 256"/>
                <a:gd name="T7" fmla="*/ 0 h 67"/>
              </a:gdLst>
              <a:ahLst/>
              <a:cxnLst>
                <a:cxn ang="0">
                  <a:pos x="T0" y="T1"/>
                </a:cxn>
                <a:cxn ang="0">
                  <a:pos x="T2" y="T3"/>
                </a:cxn>
                <a:cxn ang="0">
                  <a:pos x="T4" y="T5"/>
                </a:cxn>
                <a:cxn ang="0">
                  <a:pos x="T6" y="T7"/>
                </a:cxn>
              </a:cxnLst>
              <a:rect l="0" t="0" r="r" b="b"/>
              <a:pathLst>
                <a:path w="256" h="67">
                  <a:moveTo>
                    <a:pt x="256" y="0"/>
                  </a:moveTo>
                  <a:lnTo>
                    <a:pt x="36" y="0"/>
                  </a:lnTo>
                  <a:lnTo>
                    <a:pt x="0" y="67"/>
                  </a:lnTo>
                  <a:lnTo>
                    <a:pt x="256" y="0"/>
                  </a:lnTo>
                  <a:close/>
                </a:path>
              </a:pathLst>
            </a:custGeom>
            <a:solidFill>
              <a:srgbClr val="00895F"/>
            </a:solid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9262811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 COLUMN CHART TEXT">
    <p:spTree>
      <p:nvGrpSpPr>
        <p:cNvPr id="1" name=""/>
        <p:cNvGrpSpPr/>
        <p:nvPr/>
      </p:nvGrpSpPr>
      <p:grpSpPr>
        <a:xfrm>
          <a:off x="0" y="0"/>
          <a:ext cx="0" cy="0"/>
          <a:chOff x="0" y="0"/>
          <a:chExt cx="0" cy="0"/>
        </a:xfrm>
      </p:grpSpPr>
      <p:sp>
        <p:nvSpPr>
          <p:cNvPr id="2" name="Title 1"/>
          <p:cNvSpPr>
            <a:spLocks noGrp="1"/>
          </p:cNvSpPr>
          <p:nvPr>
            <p:ph type="title"/>
          </p:nvPr>
        </p:nvSpPr>
        <p:spPr>
          <a:xfrm>
            <a:off x="752400" y="432000"/>
            <a:ext cx="7639200" cy="518400"/>
          </a:xfrm>
        </p:spPr>
        <p:txBody>
          <a:bodyPr/>
          <a:lstStyle/>
          <a:p>
            <a:r>
              <a:rPr lang="en-US"/>
              <a:t>Click to edit Master title style</a:t>
            </a:r>
            <a:endParaRPr lang="en-US" dirty="0"/>
          </a:p>
        </p:txBody>
      </p:sp>
      <p:sp>
        <p:nvSpPr>
          <p:cNvPr id="9" name="Text Placeholder 8"/>
          <p:cNvSpPr>
            <a:spLocks noGrp="1"/>
          </p:cNvSpPr>
          <p:nvPr>
            <p:ph type="body" sz="quarter" idx="10"/>
          </p:nvPr>
        </p:nvSpPr>
        <p:spPr>
          <a:xfrm>
            <a:off x="752400" y="3607200"/>
            <a:ext cx="7639200" cy="219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Chart Placeholder 4"/>
          <p:cNvSpPr>
            <a:spLocks noGrp="1"/>
          </p:cNvSpPr>
          <p:nvPr>
            <p:ph type="chart" sz="quarter" idx="11"/>
          </p:nvPr>
        </p:nvSpPr>
        <p:spPr>
          <a:xfrm>
            <a:off x="752400" y="1209600"/>
            <a:ext cx="7639200" cy="2196000"/>
          </a:xfrm>
        </p:spPr>
        <p:txBody>
          <a:bodyPr rtlCol="0" anchor="ctr">
            <a:noAutofit/>
          </a:bodyPr>
          <a:lstStyle>
            <a:lvl1pPr algn="ctr">
              <a:defRPr/>
            </a:lvl1pPr>
          </a:lstStyle>
          <a:p>
            <a:pPr lvl="0"/>
            <a:r>
              <a:rPr lang="en-US" noProof="0" dirty="0"/>
              <a:t>Click icon to add chart</a:t>
            </a:r>
            <a:endParaRPr lang="en-GB" noProof="0" dirty="0"/>
          </a:p>
        </p:txBody>
      </p:sp>
      <p:grpSp>
        <p:nvGrpSpPr>
          <p:cNvPr id="7" name="Group 6"/>
          <p:cNvGrpSpPr/>
          <p:nvPr userDrawn="1"/>
        </p:nvGrpSpPr>
        <p:grpSpPr bwMode="auto">
          <a:xfrm>
            <a:off x="7211907" y="6406620"/>
            <a:ext cx="1696720" cy="276225"/>
            <a:chOff x="0" y="0"/>
            <a:chExt cx="1069" cy="174"/>
          </a:xfrm>
          <a:solidFill>
            <a:srgbClr val="005287"/>
          </a:solidFill>
        </p:grpSpPr>
        <p:sp>
          <p:nvSpPr>
            <p:cNvPr id="8" name="Freeform 7"/>
            <p:cNvSpPr>
              <a:spLocks/>
            </p:cNvSpPr>
            <p:nvPr userDrawn="1"/>
          </p:nvSpPr>
          <p:spPr bwMode="auto">
            <a:xfrm>
              <a:off x="0" y="0"/>
              <a:ext cx="162" cy="174"/>
            </a:xfrm>
            <a:custGeom>
              <a:avLst/>
              <a:gdLst>
                <a:gd name="T0" fmla="*/ 35 w 129"/>
                <a:gd name="T1" fmla="*/ 139 h 139"/>
                <a:gd name="T2" fmla="*/ 7 w 129"/>
                <a:gd name="T3" fmla="*/ 132 h 139"/>
                <a:gd name="T4" fmla="*/ 0 w 129"/>
                <a:gd name="T5" fmla="*/ 106 h 139"/>
                <a:gd name="T6" fmla="*/ 0 w 129"/>
                <a:gd name="T7" fmla="*/ 77 h 139"/>
                <a:gd name="T8" fmla="*/ 33 w 129"/>
                <a:gd name="T9" fmla="*/ 71 h 139"/>
                <a:gd name="T10" fmla="*/ 33 w 129"/>
                <a:gd name="T11" fmla="*/ 113 h 139"/>
                <a:gd name="T12" fmla="*/ 96 w 129"/>
                <a:gd name="T13" fmla="*/ 113 h 139"/>
                <a:gd name="T14" fmla="*/ 96 w 129"/>
                <a:gd name="T15" fmla="*/ 0 h 139"/>
                <a:gd name="T16" fmla="*/ 129 w 129"/>
                <a:gd name="T17" fmla="*/ 0 h 139"/>
                <a:gd name="T18" fmla="*/ 129 w 129"/>
                <a:gd name="T19" fmla="*/ 106 h 139"/>
                <a:gd name="T20" fmla="*/ 122 w 129"/>
                <a:gd name="T21" fmla="*/ 132 h 139"/>
                <a:gd name="T22" fmla="*/ 94 w 129"/>
                <a:gd name="T23" fmla="*/ 139 h 139"/>
                <a:gd name="T24" fmla="*/ 35 w 129"/>
                <a:gd name="T25" fmla="*/ 13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139">
                  <a:moveTo>
                    <a:pt x="35" y="139"/>
                  </a:moveTo>
                  <a:cubicBezTo>
                    <a:pt x="21" y="139"/>
                    <a:pt x="12" y="137"/>
                    <a:pt x="7" y="132"/>
                  </a:cubicBezTo>
                  <a:cubicBezTo>
                    <a:pt x="3" y="128"/>
                    <a:pt x="0" y="119"/>
                    <a:pt x="0" y="106"/>
                  </a:cubicBezTo>
                  <a:cubicBezTo>
                    <a:pt x="0" y="77"/>
                    <a:pt x="0" y="77"/>
                    <a:pt x="0" y="77"/>
                  </a:cubicBezTo>
                  <a:cubicBezTo>
                    <a:pt x="33" y="71"/>
                    <a:pt x="33" y="71"/>
                    <a:pt x="33" y="71"/>
                  </a:cubicBezTo>
                  <a:cubicBezTo>
                    <a:pt x="33" y="113"/>
                    <a:pt x="33" y="113"/>
                    <a:pt x="33" y="113"/>
                  </a:cubicBezTo>
                  <a:cubicBezTo>
                    <a:pt x="96" y="113"/>
                    <a:pt x="96" y="113"/>
                    <a:pt x="96" y="113"/>
                  </a:cubicBezTo>
                  <a:cubicBezTo>
                    <a:pt x="96" y="0"/>
                    <a:pt x="96" y="0"/>
                    <a:pt x="96" y="0"/>
                  </a:cubicBezTo>
                  <a:cubicBezTo>
                    <a:pt x="129" y="0"/>
                    <a:pt x="129" y="0"/>
                    <a:pt x="129" y="0"/>
                  </a:cubicBezTo>
                  <a:cubicBezTo>
                    <a:pt x="129" y="106"/>
                    <a:pt x="129" y="106"/>
                    <a:pt x="129" y="106"/>
                  </a:cubicBezTo>
                  <a:cubicBezTo>
                    <a:pt x="129" y="119"/>
                    <a:pt x="127" y="128"/>
                    <a:pt x="122" y="132"/>
                  </a:cubicBezTo>
                  <a:cubicBezTo>
                    <a:pt x="117" y="137"/>
                    <a:pt x="108" y="139"/>
                    <a:pt x="94" y="139"/>
                  </a:cubicBezTo>
                  <a:lnTo>
                    <a:pt x="35" y="139"/>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noEditPoints="1"/>
            </p:cNvSpPr>
            <p:nvPr userDrawn="1"/>
          </p:nvSpPr>
          <p:spPr bwMode="auto">
            <a:xfrm>
              <a:off x="205" y="0"/>
              <a:ext cx="238" cy="174"/>
            </a:xfrm>
            <a:custGeom>
              <a:avLst/>
              <a:gdLst>
                <a:gd name="T0" fmla="*/ 0 w 238"/>
                <a:gd name="T1" fmla="*/ 174 h 174"/>
                <a:gd name="T2" fmla="*/ 99 w 238"/>
                <a:gd name="T3" fmla="*/ 0 h 174"/>
                <a:gd name="T4" fmla="*/ 138 w 238"/>
                <a:gd name="T5" fmla="*/ 0 h 174"/>
                <a:gd name="T6" fmla="*/ 238 w 238"/>
                <a:gd name="T7" fmla="*/ 174 h 174"/>
                <a:gd name="T8" fmla="*/ 192 w 238"/>
                <a:gd name="T9" fmla="*/ 174 h 174"/>
                <a:gd name="T10" fmla="*/ 162 w 238"/>
                <a:gd name="T11" fmla="*/ 118 h 174"/>
                <a:gd name="T12" fmla="*/ 61 w 238"/>
                <a:gd name="T13" fmla="*/ 137 h 174"/>
                <a:gd name="T14" fmla="*/ 55 w 238"/>
                <a:gd name="T15" fmla="*/ 147 h 174"/>
                <a:gd name="T16" fmla="*/ 40 w 238"/>
                <a:gd name="T17" fmla="*/ 174 h 174"/>
                <a:gd name="T18" fmla="*/ 0 w 238"/>
                <a:gd name="T19" fmla="*/ 174 h 174"/>
                <a:gd name="T20" fmla="*/ 78 w 238"/>
                <a:gd name="T21" fmla="*/ 105 h 174"/>
                <a:gd name="T22" fmla="*/ 154 w 238"/>
                <a:gd name="T23" fmla="*/ 105 h 174"/>
                <a:gd name="T24" fmla="*/ 117 w 238"/>
                <a:gd name="T25" fmla="*/ 34 h 174"/>
                <a:gd name="T26" fmla="*/ 78 w 238"/>
                <a:gd name="T27" fmla="*/ 10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8" h="174">
                  <a:moveTo>
                    <a:pt x="0" y="174"/>
                  </a:moveTo>
                  <a:lnTo>
                    <a:pt x="99" y="0"/>
                  </a:lnTo>
                  <a:lnTo>
                    <a:pt x="138" y="0"/>
                  </a:lnTo>
                  <a:lnTo>
                    <a:pt x="238" y="174"/>
                  </a:lnTo>
                  <a:lnTo>
                    <a:pt x="192" y="174"/>
                  </a:lnTo>
                  <a:lnTo>
                    <a:pt x="162" y="118"/>
                  </a:lnTo>
                  <a:lnTo>
                    <a:pt x="61" y="137"/>
                  </a:lnTo>
                  <a:lnTo>
                    <a:pt x="55" y="147"/>
                  </a:lnTo>
                  <a:lnTo>
                    <a:pt x="40" y="174"/>
                  </a:lnTo>
                  <a:lnTo>
                    <a:pt x="0" y="174"/>
                  </a:lnTo>
                  <a:close/>
                  <a:moveTo>
                    <a:pt x="78" y="105"/>
                  </a:moveTo>
                  <a:lnTo>
                    <a:pt x="154" y="105"/>
                  </a:lnTo>
                  <a:lnTo>
                    <a:pt x="117" y="34"/>
                  </a:lnTo>
                  <a:lnTo>
                    <a:pt x="78" y="105"/>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noEditPoints="1"/>
            </p:cNvSpPr>
            <p:nvPr userDrawn="1"/>
          </p:nvSpPr>
          <p:spPr bwMode="auto">
            <a:xfrm>
              <a:off x="498" y="0"/>
              <a:ext cx="191" cy="174"/>
            </a:xfrm>
            <a:custGeom>
              <a:avLst/>
              <a:gdLst>
                <a:gd name="T0" fmla="*/ 0 w 152"/>
                <a:gd name="T1" fmla="*/ 139 h 139"/>
                <a:gd name="T2" fmla="*/ 0 w 152"/>
                <a:gd name="T3" fmla="*/ 0 h 139"/>
                <a:gd name="T4" fmla="*/ 120 w 152"/>
                <a:gd name="T5" fmla="*/ 0 h 139"/>
                <a:gd name="T6" fmla="*/ 143 w 152"/>
                <a:gd name="T7" fmla="*/ 6 h 139"/>
                <a:gd name="T8" fmla="*/ 151 w 152"/>
                <a:gd name="T9" fmla="*/ 27 h 139"/>
                <a:gd name="T10" fmla="*/ 151 w 152"/>
                <a:gd name="T11" fmla="*/ 44 h 139"/>
                <a:gd name="T12" fmla="*/ 145 w 152"/>
                <a:gd name="T13" fmla="*/ 60 h 139"/>
                <a:gd name="T14" fmla="*/ 127 w 152"/>
                <a:gd name="T15" fmla="*/ 67 h 139"/>
                <a:gd name="T16" fmla="*/ 145 w 152"/>
                <a:gd name="T17" fmla="*/ 76 h 139"/>
                <a:gd name="T18" fmla="*/ 152 w 152"/>
                <a:gd name="T19" fmla="*/ 94 h 139"/>
                <a:gd name="T20" fmla="*/ 152 w 152"/>
                <a:gd name="T21" fmla="*/ 112 h 139"/>
                <a:gd name="T22" fmla="*/ 142 w 152"/>
                <a:gd name="T23" fmla="*/ 132 h 139"/>
                <a:gd name="T24" fmla="*/ 111 w 152"/>
                <a:gd name="T25" fmla="*/ 139 h 139"/>
                <a:gd name="T26" fmla="*/ 0 w 152"/>
                <a:gd name="T27" fmla="*/ 139 h 139"/>
                <a:gd name="T28" fmla="*/ 106 w 152"/>
                <a:gd name="T29" fmla="*/ 23 h 139"/>
                <a:gd name="T30" fmla="*/ 32 w 152"/>
                <a:gd name="T31" fmla="*/ 23 h 139"/>
                <a:gd name="T32" fmla="*/ 32 w 152"/>
                <a:gd name="T33" fmla="*/ 56 h 139"/>
                <a:gd name="T34" fmla="*/ 106 w 152"/>
                <a:gd name="T35" fmla="*/ 56 h 139"/>
                <a:gd name="T36" fmla="*/ 118 w 152"/>
                <a:gd name="T37" fmla="*/ 53 h 139"/>
                <a:gd name="T38" fmla="*/ 121 w 152"/>
                <a:gd name="T39" fmla="*/ 46 h 139"/>
                <a:gd name="T40" fmla="*/ 121 w 152"/>
                <a:gd name="T41" fmla="*/ 33 h 139"/>
                <a:gd name="T42" fmla="*/ 118 w 152"/>
                <a:gd name="T43" fmla="*/ 25 h 139"/>
                <a:gd name="T44" fmla="*/ 106 w 152"/>
                <a:gd name="T45" fmla="*/ 23 h 139"/>
                <a:gd name="T46" fmla="*/ 106 w 152"/>
                <a:gd name="T47" fmla="*/ 79 h 139"/>
                <a:gd name="T48" fmla="*/ 32 w 152"/>
                <a:gd name="T49" fmla="*/ 79 h 139"/>
                <a:gd name="T50" fmla="*/ 32 w 152"/>
                <a:gd name="T51" fmla="*/ 114 h 139"/>
                <a:gd name="T52" fmla="*/ 106 w 152"/>
                <a:gd name="T53" fmla="*/ 114 h 139"/>
                <a:gd name="T54" fmla="*/ 119 w 152"/>
                <a:gd name="T55" fmla="*/ 111 h 139"/>
                <a:gd name="T56" fmla="*/ 122 w 152"/>
                <a:gd name="T57" fmla="*/ 102 h 139"/>
                <a:gd name="T58" fmla="*/ 122 w 152"/>
                <a:gd name="T59" fmla="*/ 91 h 139"/>
                <a:gd name="T60" fmla="*/ 119 w 152"/>
                <a:gd name="T61" fmla="*/ 81 h 139"/>
                <a:gd name="T62" fmla="*/ 106 w 152"/>
                <a:gd name="T63" fmla="*/ 7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2" h="139">
                  <a:moveTo>
                    <a:pt x="0" y="139"/>
                  </a:moveTo>
                  <a:cubicBezTo>
                    <a:pt x="0" y="0"/>
                    <a:pt x="0" y="0"/>
                    <a:pt x="0" y="0"/>
                  </a:cubicBezTo>
                  <a:cubicBezTo>
                    <a:pt x="120" y="0"/>
                    <a:pt x="120" y="0"/>
                    <a:pt x="120" y="0"/>
                  </a:cubicBezTo>
                  <a:cubicBezTo>
                    <a:pt x="131" y="0"/>
                    <a:pt x="139" y="2"/>
                    <a:pt x="143" y="6"/>
                  </a:cubicBezTo>
                  <a:cubicBezTo>
                    <a:pt x="148" y="11"/>
                    <a:pt x="151" y="18"/>
                    <a:pt x="151" y="27"/>
                  </a:cubicBezTo>
                  <a:cubicBezTo>
                    <a:pt x="151" y="44"/>
                    <a:pt x="151" y="44"/>
                    <a:pt x="151" y="44"/>
                  </a:cubicBezTo>
                  <a:cubicBezTo>
                    <a:pt x="151" y="51"/>
                    <a:pt x="149" y="56"/>
                    <a:pt x="145" y="60"/>
                  </a:cubicBezTo>
                  <a:cubicBezTo>
                    <a:pt x="141" y="64"/>
                    <a:pt x="135" y="66"/>
                    <a:pt x="127" y="67"/>
                  </a:cubicBezTo>
                  <a:cubicBezTo>
                    <a:pt x="135" y="68"/>
                    <a:pt x="141" y="71"/>
                    <a:pt x="145" y="76"/>
                  </a:cubicBezTo>
                  <a:cubicBezTo>
                    <a:pt x="150" y="80"/>
                    <a:pt x="152" y="87"/>
                    <a:pt x="152" y="94"/>
                  </a:cubicBezTo>
                  <a:cubicBezTo>
                    <a:pt x="152" y="112"/>
                    <a:pt x="152" y="112"/>
                    <a:pt x="152" y="112"/>
                  </a:cubicBezTo>
                  <a:cubicBezTo>
                    <a:pt x="152" y="121"/>
                    <a:pt x="149" y="128"/>
                    <a:pt x="142" y="132"/>
                  </a:cubicBezTo>
                  <a:cubicBezTo>
                    <a:pt x="135" y="137"/>
                    <a:pt x="125" y="139"/>
                    <a:pt x="111" y="139"/>
                  </a:cubicBezTo>
                  <a:lnTo>
                    <a:pt x="0" y="139"/>
                  </a:lnTo>
                  <a:close/>
                  <a:moveTo>
                    <a:pt x="106" y="23"/>
                  </a:moveTo>
                  <a:cubicBezTo>
                    <a:pt x="32" y="23"/>
                    <a:pt x="32" y="23"/>
                    <a:pt x="32" y="23"/>
                  </a:cubicBezTo>
                  <a:cubicBezTo>
                    <a:pt x="32" y="56"/>
                    <a:pt x="32" y="56"/>
                    <a:pt x="32" y="56"/>
                  </a:cubicBezTo>
                  <a:cubicBezTo>
                    <a:pt x="106" y="56"/>
                    <a:pt x="106" y="56"/>
                    <a:pt x="106" y="56"/>
                  </a:cubicBezTo>
                  <a:cubicBezTo>
                    <a:pt x="112" y="56"/>
                    <a:pt x="116" y="55"/>
                    <a:pt x="118" y="53"/>
                  </a:cubicBezTo>
                  <a:cubicBezTo>
                    <a:pt x="120" y="52"/>
                    <a:pt x="121" y="49"/>
                    <a:pt x="121" y="46"/>
                  </a:cubicBezTo>
                  <a:cubicBezTo>
                    <a:pt x="121" y="33"/>
                    <a:pt x="121" y="33"/>
                    <a:pt x="121" y="33"/>
                  </a:cubicBezTo>
                  <a:cubicBezTo>
                    <a:pt x="121" y="29"/>
                    <a:pt x="120" y="26"/>
                    <a:pt x="118" y="25"/>
                  </a:cubicBezTo>
                  <a:cubicBezTo>
                    <a:pt x="116" y="23"/>
                    <a:pt x="112" y="23"/>
                    <a:pt x="106" y="23"/>
                  </a:cubicBezTo>
                  <a:moveTo>
                    <a:pt x="106" y="79"/>
                  </a:moveTo>
                  <a:cubicBezTo>
                    <a:pt x="32" y="79"/>
                    <a:pt x="32" y="79"/>
                    <a:pt x="32" y="79"/>
                  </a:cubicBezTo>
                  <a:cubicBezTo>
                    <a:pt x="32" y="114"/>
                    <a:pt x="32" y="114"/>
                    <a:pt x="32" y="114"/>
                  </a:cubicBezTo>
                  <a:cubicBezTo>
                    <a:pt x="106" y="114"/>
                    <a:pt x="106" y="114"/>
                    <a:pt x="106" y="114"/>
                  </a:cubicBezTo>
                  <a:cubicBezTo>
                    <a:pt x="112" y="114"/>
                    <a:pt x="116" y="113"/>
                    <a:pt x="119" y="111"/>
                  </a:cubicBezTo>
                  <a:cubicBezTo>
                    <a:pt x="121" y="109"/>
                    <a:pt x="122" y="106"/>
                    <a:pt x="122" y="102"/>
                  </a:cubicBezTo>
                  <a:cubicBezTo>
                    <a:pt x="122" y="91"/>
                    <a:pt x="122" y="91"/>
                    <a:pt x="122" y="91"/>
                  </a:cubicBezTo>
                  <a:cubicBezTo>
                    <a:pt x="122" y="86"/>
                    <a:pt x="121" y="83"/>
                    <a:pt x="119" y="81"/>
                  </a:cubicBezTo>
                  <a:cubicBezTo>
                    <a:pt x="116" y="79"/>
                    <a:pt x="112" y="79"/>
                    <a:pt x="106" y="79"/>
                  </a:cubicBezTo>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Rectangle 11"/>
            <p:cNvSpPr>
              <a:spLocks noChangeArrowheads="1"/>
            </p:cNvSpPr>
            <p:nvPr userDrawn="1"/>
          </p:nvSpPr>
          <p:spPr bwMode="auto">
            <a:xfrm>
              <a:off x="767" y="0"/>
              <a:ext cx="41" cy="174"/>
            </a:xfrm>
            <a:prstGeom prst="rect">
              <a:avLst/>
            </a:pr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2"/>
            <p:cNvSpPr>
              <a:spLocks/>
            </p:cNvSpPr>
            <p:nvPr userDrawn="1"/>
          </p:nvSpPr>
          <p:spPr bwMode="auto">
            <a:xfrm>
              <a:off x="897" y="0"/>
              <a:ext cx="172" cy="174"/>
            </a:xfrm>
            <a:custGeom>
              <a:avLst/>
              <a:gdLst>
                <a:gd name="T0" fmla="*/ 172 w 172"/>
                <a:gd name="T1" fmla="*/ 174 h 174"/>
                <a:gd name="T2" fmla="*/ 0 w 172"/>
                <a:gd name="T3" fmla="*/ 174 h 174"/>
                <a:gd name="T4" fmla="*/ 0 w 172"/>
                <a:gd name="T5" fmla="*/ 0 h 174"/>
                <a:gd name="T6" fmla="*/ 41 w 172"/>
                <a:gd name="T7" fmla="*/ 0 h 174"/>
                <a:gd name="T8" fmla="*/ 41 w 172"/>
                <a:gd name="T9" fmla="*/ 142 h 174"/>
                <a:gd name="T10" fmla="*/ 172 w 172"/>
                <a:gd name="T11" fmla="*/ 142 h 174"/>
                <a:gd name="T12" fmla="*/ 172 w 172"/>
                <a:gd name="T13" fmla="*/ 174 h 174"/>
              </a:gdLst>
              <a:ahLst/>
              <a:cxnLst>
                <a:cxn ang="0">
                  <a:pos x="T0" y="T1"/>
                </a:cxn>
                <a:cxn ang="0">
                  <a:pos x="T2" y="T3"/>
                </a:cxn>
                <a:cxn ang="0">
                  <a:pos x="T4" y="T5"/>
                </a:cxn>
                <a:cxn ang="0">
                  <a:pos x="T6" y="T7"/>
                </a:cxn>
                <a:cxn ang="0">
                  <a:pos x="T8" y="T9"/>
                </a:cxn>
                <a:cxn ang="0">
                  <a:pos x="T10" y="T11"/>
                </a:cxn>
                <a:cxn ang="0">
                  <a:pos x="T12" y="T13"/>
                </a:cxn>
              </a:cxnLst>
              <a:rect l="0" t="0" r="r" b="b"/>
              <a:pathLst>
                <a:path w="172" h="174">
                  <a:moveTo>
                    <a:pt x="172" y="174"/>
                  </a:moveTo>
                  <a:lnTo>
                    <a:pt x="0" y="174"/>
                  </a:lnTo>
                  <a:lnTo>
                    <a:pt x="0" y="0"/>
                  </a:lnTo>
                  <a:lnTo>
                    <a:pt x="41" y="0"/>
                  </a:lnTo>
                  <a:lnTo>
                    <a:pt x="41" y="142"/>
                  </a:lnTo>
                  <a:lnTo>
                    <a:pt x="172" y="142"/>
                  </a:lnTo>
                  <a:lnTo>
                    <a:pt x="172" y="174"/>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3"/>
            <p:cNvSpPr>
              <a:spLocks/>
            </p:cNvSpPr>
            <p:nvPr userDrawn="1"/>
          </p:nvSpPr>
          <p:spPr bwMode="auto">
            <a:xfrm>
              <a:off x="260" y="80"/>
              <a:ext cx="256" cy="67"/>
            </a:xfrm>
            <a:custGeom>
              <a:avLst/>
              <a:gdLst>
                <a:gd name="T0" fmla="*/ 256 w 256"/>
                <a:gd name="T1" fmla="*/ 0 h 67"/>
                <a:gd name="T2" fmla="*/ 36 w 256"/>
                <a:gd name="T3" fmla="*/ 0 h 67"/>
                <a:gd name="T4" fmla="*/ 0 w 256"/>
                <a:gd name="T5" fmla="*/ 67 h 67"/>
                <a:gd name="T6" fmla="*/ 256 w 256"/>
                <a:gd name="T7" fmla="*/ 0 h 67"/>
              </a:gdLst>
              <a:ahLst/>
              <a:cxnLst>
                <a:cxn ang="0">
                  <a:pos x="T0" y="T1"/>
                </a:cxn>
                <a:cxn ang="0">
                  <a:pos x="T2" y="T3"/>
                </a:cxn>
                <a:cxn ang="0">
                  <a:pos x="T4" y="T5"/>
                </a:cxn>
                <a:cxn ang="0">
                  <a:pos x="T6" y="T7"/>
                </a:cxn>
              </a:cxnLst>
              <a:rect l="0" t="0" r="r" b="b"/>
              <a:pathLst>
                <a:path w="256" h="67">
                  <a:moveTo>
                    <a:pt x="256" y="0"/>
                  </a:moveTo>
                  <a:lnTo>
                    <a:pt x="36" y="0"/>
                  </a:lnTo>
                  <a:lnTo>
                    <a:pt x="0" y="67"/>
                  </a:lnTo>
                  <a:lnTo>
                    <a:pt x="256" y="0"/>
                  </a:lnTo>
                  <a:close/>
                </a:path>
              </a:pathLst>
            </a:custGeom>
            <a:solidFill>
              <a:srgbClr val="00895F"/>
            </a:solid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7685960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 COLUMN CHART TEXT">
    <p:spTree>
      <p:nvGrpSpPr>
        <p:cNvPr id="1" name=""/>
        <p:cNvGrpSpPr/>
        <p:nvPr/>
      </p:nvGrpSpPr>
      <p:grpSpPr>
        <a:xfrm>
          <a:off x="0" y="0"/>
          <a:ext cx="0" cy="0"/>
          <a:chOff x="0" y="0"/>
          <a:chExt cx="0" cy="0"/>
        </a:xfrm>
      </p:grpSpPr>
      <p:sp>
        <p:nvSpPr>
          <p:cNvPr id="2" name="Title 1"/>
          <p:cNvSpPr>
            <a:spLocks noGrp="1"/>
          </p:cNvSpPr>
          <p:nvPr>
            <p:ph type="title"/>
          </p:nvPr>
        </p:nvSpPr>
        <p:spPr>
          <a:xfrm>
            <a:off x="752400" y="432000"/>
            <a:ext cx="7639200" cy="518400"/>
          </a:xfrm>
        </p:spPr>
        <p:txBody>
          <a:bodyPr/>
          <a:lstStyle/>
          <a:p>
            <a:r>
              <a:rPr lang="en-US"/>
              <a:t>Click to edit Master title style</a:t>
            </a:r>
            <a:endParaRPr lang="en-US" dirty="0"/>
          </a:p>
        </p:txBody>
      </p:sp>
      <p:sp>
        <p:nvSpPr>
          <p:cNvPr id="5" name="Chart Placeholder 4"/>
          <p:cNvSpPr>
            <a:spLocks noGrp="1"/>
          </p:cNvSpPr>
          <p:nvPr>
            <p:ph type="chart" sz="quarter" idx="11"/>
          </p:nvPr>
        </p:nvSpPr>
        <p:spPr>
          <a:xfrm>
            <a:off x="3412800" y="1209600"/>
            <a:ext cx="2354400" cy="2185200"/>
          </a:xfrm>
        </p:spPr>
        <p:txBody>
          <a:bodyPr rtlCol="0" anchor="ctr">
            <a:noAutofit/>
          </a:bodyPr>
          <a:lstStyle>
            <a:lvl1pPr algn="ctr">
              <a:defRPr/>
            </a:lvl1pPr>
          </a:lstStyle>
          <a:p>
            <a:pPr lvl="0"/>
            <a:r>
              <a:rPr lang="en-US" noProof="0" dirty="0"/>
              <a:t>Click icon to add chart</a:t>
            </a:r>
            <a:endParaRPr lang="en-GB" noProof="0" dirty="0"/>
          </a:p>
        </p:txBody>
      </p:sp>
      <p:sp>
        <p:nvSpPr>
          <p:cNvPr id="6" name="Chart Placeholder 4"/>
          <p:cNvSpPr>
            <a:spLocks noGrp="1"/>
          </p:cNvSpPr>
          <p:nvPr>
            <p:ph type="chart" sz="quarter" idx="12"/>
          </p:nvPr>
        </p:nvSpPr>
        <p:spPr>
          <a:xfrm>
            <a:off x="752400" y="1209600"/>
            <a:ext cx="2390400" cy="2185200"/>
          </a:xfrm>
        </p:spPr>
        <p:txBody>
          <a:bodyPr rtlCol="0" anchor="ctr">
            <a:noAutofit/>
          </a:bodyPr>
          <a:lstStyle>
            <a:lvl1pPr algn="ctr">
              <a:defRPr/>
            </a:lvl1pPr>
          </a:lstStyle>
          <a:p>
            <a:pPr lvl="0"/>
            <a:r>
              <a:rPr lang="en-US" noProof="0" dirty="0"/>
              <a:t>Click icon to add chart</a:t>
            </a:r>
            <a:endParaRPr lang="en-GB" noProof="0" dirty="0"/>
          </a:p>
        </p:txBody>
      </p:sp>
      <p:sp>
        <p:nvSpPr>
          <p:cNvPr id="7" name="Text Placeholder 8"/>
          <p:cNvSpPr>
            <a:spLocks noGrp="1"/>
          </p:cNvSpPr>
          <p:nvPr>
            <p:ph type="body" sz="quarter" idx="10"/>
          </p:nvPr>
        </p:nvSpPr>
        <p:spPr>
          <a:xfrm>
            <a:off x="752400" y="3607200"/>
            <a:ext cx="2390400" cy="219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Chart Placeholder 4"/>
          <p:cNvSpPr>
            <a:spLocks noGrp="1"/>
          </p:cNvSpPr>
          <p:nvPr>
            <p:ph type="chart" sz="quarter" idx="13"/>
          </p:nvPr>
        </p:nvSpPr>
        <p:spPr>
          <a:xfrm>
            <a:off x="6037200" y="1209600"/>
            <a:ext cx="2354400" cy="2185200"/>
          </a:xfrm>
        </p:spPr>
        <p:txBody>
          <a:bodyPr rtlCol="0" anchor="ctr">
            <a:noAutofit/>
          </a:bodyPr>
          <a:lstStyle>
            <a:lvl1pPr algn="ctr">
              <a:defRPr/>
            </a:lvl1pPr>
          </a:lstStyle>
          <a:p>
            <a:pPr lvl="0"/>
            <a:r>
              <a:rPr lang="en-US" noProof="0" dirty="0"/>
              <a:t>Click icon to add chart</a:t>
            </a:r>
            <a:endParaRPr lang="en-GB" noProof="0" dirty="0"/>
          </a:p>
        </p:txBody>
      </p:sp>
      <p:sp>
        <p:nvSpPr>
          <p:cNvPr id="9" name="Text Placeholder 8"/>
          <p:cNvSpPr>
            <a:spLocks noGrp="1"/>
          </p:cNvSpPr>
          <p:nvPr>
            <p:ph type="body" sz="quarter" idx="14"/>
          </p:nvPr>
        </p:nvSpPr>
        <p:spPr>
          <a:xfrm>
            <a:off x="3376800" y="3607200"/>
            <a:ext cx="2390400" cy="219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Text Placeholder 8"/>
          <p:cNvSpPr>
            <a:spLocks noGrp="1"/>
          </p:cNvSpPr>
          <p:nvPr>
            <p:ph type="body" sz="quarter" idx="15"/>
          </p:nvPr>
        </p:nvSpPr>
        <p:spPr>
          <a:xfrm>
            <a:off x="6001200" y="3607200"/>
            <a:ext cx="2390400" cy="219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12" name="Group 11"/>
          <p:cNvGrpSpPr/>
          <p:nvPr userDrawn="1"/>
        </p:nvGrpSpPr>
        <p:grpSpPr bwMode="auto">
          <a:xfrm>
            <a:off x="7211907" y="6406620"/>
            <a:ext cx="1696720" cy="276225"/>
            <a:chOff x="0" y="0"/>
            <a:chExt cx="1069" cy="174"/>
          </a:xfrm>
          <a:solidFill>
            <a:srgbClr val="005287"/>
          </a:solidFill>
        </p:grpSpPr>
        <p:sp>
          <p:nvSpPr>
            <p:cNvPr id="13" name="Freeform 12"/>
            <p:cNvSpPr>
              <a:spLocks/>
            </p:cNvSpPr>
            <p:nvPr userDrawn="1"/>
          </p:nvSpPr>
          <p:spPr bwMode="auto">
            <a:xfrm>
              <a:off x="0" y="0"/>
              <a:ext cx="162" cy="174"/>
            </a:xfrm>
            <a:custGeom>
              <a:avLst/>
              <a:gdLst>
                <a:gd name="T0" fmla="*/ 35 w 129"/>
                <a:gd name="T1" fmla="*/ 139 h 139"/>
                <a:gd name="T2" fmla="*/ 7 w 129"/>
                <a:gd name="T3" fmla="*/ 132 h 139"/>
                <a:gd name="T4" fmla="*/ 0 w 129"/>
                <a:gd name="T5" fmla="*/ 106 h 139"/>
                <a:gd name="T6" fmla="*/ 0 w 129"/>
                <a:gd name="T7" fmla="*/ 77 h 139"/>
                <a:gd name="T8" fmla="*/ 33 w 129"/>
                <a:gd name="T9" fmla="*/ 71 h 139"/>
                <a:gd name="T10" fmla="*/ 33 w 129"/>
                <a:gd name="T11" fmla="*/ 113 h 139"/>
                <a:gd name="T12" fmla="*/ 96 w 129"/>
                <a:gd name="T13" fmla="*/ 113 h 139"/>
                <a:gd name="T14" fmla="*/ 96 w 129"/>
                <a:gd name="T15" fmla="*/ 0 h 139"/>
                <a:gd name="T16" fmla="*/ 129 w 129"/>
                <a:gd name="T17" fmla="*/ 0 h 139"/>
                <a:gd name="T18" fmla="*/ 129 w 129"/>
                <a:gd name="T19" fmla="*/ 106 h 139"/>
                <a:gd name="T20" fmla="*/ 122 w 129"/>
                <a:gd name="T21" fmla="*/ 132 h 139"/>
                <a:gd name="T22" fmla="*/ 94 w 129"/>
                <a:gd name="T23" fmla="*/ 139 h 139"/>
                <a:gd name="T24" fmla="*/ 35 w 129"/>
                <a:gd name="T25" fmla="*/ 13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139">
                  <a:moveTo>
                    <a:pt x="35" y="139"/>
                  </a:moveTo>
                  <a:cubicBezTo>
                    <a:pt x="21" y="139"/>
                    <a:pt x="12" y="137"/>
                    <a:pt x="7" y="132"/>
                  </a:cubicBezTo>
                  <a:cubicBezTo>
                    <a:pt x="3" y="128"/>
                    <a:pt x="0" y="119"/>
                    <a:pt x="0" y="106"/>
                  </a:cubicBezTo>
                  <a:cubicBezTo>
                    <a:pt x="0" y="77"/>
                    <a:pt x="0" y="77"/>
                    <a:pt x="0" y="77"/>
                  </a:cubicBezTo>
                  <a:cubicBezTo>
                    <a:pt x="33" y="71"/>
                    <a:pt x="33" y="71"/>
                    <a:pt x="33" y="71"/>
                  </a:cubicBezTo>
                  <a:cubicBezTo>
                    <a:pt x="33" y="113"/>
                    <a:pt x="33" y="113"/>
                    <a:pt x="33" y="113"/>
                  </a:cubicBezTo>
                  <a:cubicBezTo>
                    <a:pt x="96" y="113"/>
                    <a:pt x="96" y="113"/>
                    <a:pt x="96" y="113"/>
                  </a:cubicBezTo>
                  <a:cubicBezTo>
                    <a:pt x="96" y="0"/>
                    <a:pt x="96" y="0"/>
                    <a:pt x="96" y="0"/>
                  </a:cubicBezTo>
                  <a:cubicBezTo>
                    <a:pt x="129" y="0"/>
                    <a:pt x="129" y="0"/>
                    <a:pt x="129" y="0"/>
                  </a:cubicBezTo>
                  <a:cubicBezTo>
                    <a:pt x="129" y="106"/>
                    <a:pt x="129" y="106"/>
                    <a:pt x="129" y="106"/>
                  </a:cubicBezTo>
                  <a:cubicBezTo>
                    <a:pt x="129" y="119"/>
                    <a:pt x="127" y="128"/>
                    <a:pt x="122" y="132"/>
                  </a:cubicBezTo>
                  <a:cubicBezTo>
                    <a:pt x="117" y="137"/>
                    <a:pt x="108" y="139"/>
                    <a:pt x="94" y="139"/>
                  </a:cubicBezTo>
                  <a:lnTo>
                    <a:pt x="35" y="139"/>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3"/>
            <p:cNvSpPr>
              <a:spLocks noEditPoints="1"/>
            </p:cNvSpPr>
            <p:nvPr userDrawn="1"/>
          </p:nvSpPr>
          <p:spPr bwMode="auto">
            <a:xfrm>
              <a:off x="205" y="0"/>
              <a:ext cx="238" cy="174"/>
            </a:xfrm>
            <a:custGeom>
              <a:avLst/>
              <a:gdLst>
                <a:gd name="T0" fmla="*/ 0 w 238"/>
                <a:gd name="T1" fmla="*/ 174 h 174"/>
                <a:gd name="T2" fmla="*/ 99 w 238"/>
                <a:gd name="T3" fmla="*/ 0 h 174"/>
                <a:gd name="T4" fmla="*/ 138 w 238"/>
                <a:gd name="T5" fmla="*/ 0 h 174"/>
                <a:gd name="T6" fmla="*/ 238 w 238"/>
                <a:gd name="T7" fmla="*/ 174 h 174"/>
                <a:gd name="T8" fmla="*/ 192 w 238"/>
                <a:gd name="T9" fmla="*/ 174 h 174"/>
                <a:gd name="T10" fmla="*/ 162 w 238"/>
                <a:gd name="T11" fmla="*/ 118 h 174"/>
                <a:gd name="T12" fmla="*/ 61 w 238"/>
                <a:gd name="T13" fmla="*/ 137 h 174"/>
                <a:gd name="T14" fmla="*/ 55 w 238"/>
                <a:gd name="T15" fmla="*/ 147 h 174"/>
                <a:gd name="T16" fmla="*/ 40 w 238"/>
                <a:gd name="T17" fmla="*/ 174 h 174"/>
                <a:gd name="T18" fmla="*/ 0 w 238"/>
                <a:gd name="T19" fmla="*/ 174 h 174"/>
                <a:gd name="T20" fmla="*/ 78 w 238"/>
                <a:gd name="T21" fmla="*/ 105 h 174"/>
                <a:gd name="T22" fmla="*/ 154 w 238"/>
                <a:gd name="T23" fmla="*/ 105 h 174"/>
                <a:gd name="T24" fmla="*/ 117 w 238"/>
                <a:gd name="T25" fmla="*/ 34 h 174"/>
                <a:gd name="T26" fmla="*/ 78 w 238"/>
                <a:gd name="T27" fmla="*/ 10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8" h="174">
                  <a:moveTo>
                    <a:pt x="0" y="174"/>
                  </a:moveTo>
                  <a:lnTo>
                    <a:pt x="99" y="0"/>
                  </a:lnTo>
                  <a:lnTo>
                    <a:pt x="138" y="0"/>
                  </a:lnTo>
                  <a:lnTo>
                    <a:pt x="238" y="174"/>
                  </a:lnTo>
                  <a:lnTo>
                    <a:pt x="192" y="174"/>
                  </a:lnTo>
                  <a:lnTo>
                    <a:pt x="162" y="118"/>
                  </a:lnTo>
                  <a:lnTo>
                    <a:pt x="61" y="137"/>
                  </a:lnTo>
                  <a:lnTo>
                    <a:pt x="55" y="147"/>
                  </a:lnTo>
                  <a:lnTo>
                    <a:pt x="40" y="174"/>
                  </a:lnTo>
                  <a:lnTo>
                    <a:pt x="0" y="174"/>
                  </a:lnTo>
                  <a:close/>
                  <a:moveTo>
                    <a:pt x="78" y="105"/>
                  </a:moveTo>
                  <a:lnTo>
                    <a:pt x="154" y="105"/>
                  </a:lnTo>
                  <a:lnTo>
                    <a:pt x="117" y="34"/>
                  </a:lnTo>
                  <a:lnTo>
                    <a:pt x="78" y="105"/>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4"/>
            <p:cNvSpPr>
              <a:spLocks noEditPoints="1"/>
            </p:cNvSpPr>
            <p:nvPr userDrawn="1"/>
          </p:nvSpPr>
          <p:spPr bwMode="auto">
            <a:xfrm>
              <a:off x="498" y="0"/>
              <a:ext cx="191" cy="174"/>
            </a:xfrm>
            <a:custGeom>
              <a:avLst/>
              <a:gdLst>
                <a:gd name="T0" fmla="*/ 0 w 152"/>
                <a:gd name="T1" fmla="*/ 139 h 139"/>
                <a:gd name="T2" fmla="*/ 0 w 152"/>
                <a:gd name="T3" fmla="*/ 0 h 139"/>
                <a:gd name="T4" fmla="*/ 120 w 152"/>
                <a:gd name="T5" fmla="*/ 0 h 139"/>
                <a:gd name="T6" fmla="*/ 143 w 152"/>
                <a:gd name="T7" fmla="*/ 6 h 139"/>
                <a:gd name="T8" fmla="*/ 151 w 152"/>
                <a:gd name="T9" fmla="*/ 27 h 139"/>
                <a:gd name="T10" fmla="*/ 151 w 152"/>
                <a:gd name="T11" fmla="*/ 44 h 139"/>
                <a:gd name="T12" fmla="*/ 145 w 152"/>
                <a:gd name="T13" fmla="*/ 60 h 139"/>
                <a:gd name="T14" fmla="*/ 127 w 152"/>
                <a:gd name="T15" fmla="*/ 67 h 139"/>
                <a:gd name="T16" fmla="*/ 145 w 152"/>
                <a:gd name="T17" fmla="*/ 76 h 139"/>
                <a:gd name="T18" fmla="*/ 152 w 152"/>
                <a:gd name="T19" fmla="*/ 94 h 139"/>
                <a:gd name="T20" fmla="*/ 152 w 152"/>
                <a:gd name="T21" fmla="*/ 112 h 139"/>
                <a:gd name="T22" fmla="*/ 142 w 152"/>
                <a:gd name="T23" fmla="*/ 132 h 139"/>
                <a:gd name="T24" fmla="*/ 111 w 152"/>
                <a:gd name="T25" fmla="*/ 139 h 139"/>
                <a:gd name="T26" fmla="*/ 0 w 152"/>
                <a:gd name="T27" fmla="*/ 139 h 139"/>
                <a:gd name="T28" fmla="*/ 106 w 152"/>
                <a:gd name="T29" fmla="*/ 23 h 139"/>
                <a:gd name="T30" fmla="*/ 32 w 152"/>
                <a:gd name="T31" fmla="*/ 23 h 139"/>
                <a:gd name="T32" fmla="*/ 32 w 152"/>
                <a:gd name="T33" fmla="*/ 56 h 139"/>
                <a:gd name="T34" fmla="*/ 106 w 152"/>
                <a:gd name="T35" fmla="*/ 56 h 139"/>
                <a:gd name="T36" fmla="*/ 118 w 152"/>
                <a:gd name="T37" fmla="*/ 53 h 139"/>
                <a:gd name="T38" fmla="*/ 121 w 152"/>
                <a:gd name="T39" fmla="*/ 46 h 139"/>
                <a:gd name="T40" fmla="*/ 121 w 152"/>
                <a:gd name="T41" fmla="*/ 33 h 139"/>
                <a:gd name="T42" fmla="*/ 118 w 152"/>
                <a:gd name="T43" fmla="*/ 25 h 139"/>
                <a:gd name="T44" fmla="*/ 106 w 152"/>
                <a:gd name="T45" fmla="*/ 23 h 139"/>
                <a:gd name="T46" fmla="*/ 106 w 152"/>
                <a:gd name="T47" fmla="*/ 79 h 139"/>
                <a:gd name="T48" fmla="*/ 32 w 152"/>
                <a:gd name="T49" fmla="*/ 79 h 139"/>
                <a:gd name="T50" fmla="*/ 32 w 152"/>
                <a:gd name="T51" fmla="*/ 114 h 139"/>
                <a:gd name="T52" fmla="*/ 106 w 152"/>
                <a:gd name="T53" fmla="*/ 114 h 139"/>
                <a:gd name="T54" fmla="*/ 119 w 152"/>
                <a:gd name="T55" fmla="*/ 111 h 139"/>
                <a:gd name="T56" fmla="*/ 122 w 152"/>
                <a:gd name="T57" fmla="*/ 102 h 139"/>
                <a:gd name="T58" fmla="*/ 122 w 152"/>
                <a:gd name="T59" fmla="*/ 91 h 139"/>
                <a:gd name="T60" fmla="*/ 119 w 152"/>
                <a:gd name="T61" fmla="*/ 81 h 139"/>
                <a:gd name="T62" fmla="*/ 106 w 152"/>
                <a:gd name="T63" fmla="*/ 7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2" h="139">
                  <a:moveTo>
                    <a:pt x="0" y="139"/>
                  </a:moveTo>
                  <a:cubicBezTo>
                    <a:pt x="0" y="0"/>
                    <a:pt x="0" y="0"/>
                    <a:pt x="0" y="0"/>
                  </a:cubicBezTo>
                  <a:cubicBezTo>
                    <a:pt x="120" y="0"/>
                    <a:pt x="120" y="0"/>
                    <a:pt x="120" y="0"/>
                  </a:cubicBezTo>
                  <a:cubicBezTo>
                    <a:pt x="131" y="0"/>
                    <a:pt x="139" y="2"/>
                    <a:pt x="143" y="6"/>
                  </a:cubicBezTo>
                  <a:cubicBezTo>
                    <a:pt x="148" y="11"/>
                    <a:pt x="151" y="18"/>
                    <a:pt x="151" y="27"/>
                  </a:cubicBezTo>
                  <a:cubicBezTo>
                    <a:pt x="151" y="44"/>
                    <a:pt x="151" y="44"/>
                    <a:pt x="151" y="44"/>
                  </a:cubicBezTo>
                  <a:cubicBezTo>
                    <a:pt x="151" y="51"/>
                    <a:pt x="149" y="56"/>
                    <a:pt x="145" y="60"/>
                  </a:cubicBezTo>
                  <a:cubicBezTo>
                    <a:pt x="141" y="64"/>
                    <a:pt x="135" y="66"/>
                    <a:pt x="127" y="67"/>
                  </a:cubicBezTo>
                  <a:cubicBezTo>
                    <a:pt x="135" y="68"/>
                    <a:pt x="141" y="71"/>
                    <a:pt x="145" y="76"/>
                  </a:cubicBezTo>
                  <a:cubicBezTo>
                    <a:pt x="150" y="80"/>
                    <a:pt x="152" y="87"/>
                    <a:pt x="152" y="94"/>
                  </a:cubicBezTo>
                  <a:cubicBezTo>
                    <a:pt x="152" y="112"/>
                    <a:pt x="152" y="112"/>
                    <a:pt x="152" y="112"/>
                  </a:cubicBezTo>
                  <a:cubicBezTo>
                    <a:pt x="152" y="121"/>
                    <a:pt x="149" y="128"/>
                    <a:pt x="142" y="132"/>
                  </a:cubicBezTo>
                  <a:cubicBezTo>
                    <a:pt x="135" y="137"/>
                    <a:pt x="125" y="139"/>
                    <a:pt x="111" y="139"/>
                  </a:cubicBezTo>
                  <a:lnTo>
                    <a:pt x="0" y="139"/>
                  </a:lnTo>
                  <a:close/>
                  <a:moveTo>
                    <a:pt x="106" y="23"/>
                  </a:moveTo>
                  <a:cubicBezTo>
                    <a:pt x="32" y="23"/>
                    <a:pt x="32" y="23"/>
                    <a:pt x="32" y="23"/>
                  </a:cubicBezTo>
                  <a:cubicBezTo>
                    <a:pt x="32" y="56"/>
                    <a:pt x="32" y="56"/>
                    <a:pt x="32" y="56"/>
                  </a:cubicBezTo>
                  <a:cubicBezTo>
                    <a:pt x="106" y="56"/>
                    <a:pt x="106" y="56"/>
                    <a:pt x="106" y="56"/>
                  </a:cubicBezTo>
                  <a:cubicBezTo>
                    <a:pt x="112" y="56"/>
                    <a:pt x="116" y="55"/>
                    <a:pt x="118" y="53"/>
                  </a:cubicBezTo>
                  <a:cubicBezTo>
                    <a:pt x="120" y="52"/>
                    <a:pt x="121" y="49"/>
                    <a:pt x="121" y="46"/>
                  </a:cubicBezTo>
                  <a:cubicBezTo>
                    <a:pt x="121" y="33"/>
                    <a:pt x="121" y="33"/>
                    <a:pt x="121" y="33"/>
                  </a:cubicBezTo>
                  <a:cubicBezTo>
                    <a:pt x="121" y="29"/>
                    <a:pt x="120" y="26"/>
                    <a:pt x="118" y="25"/>
                  </a:cubicBezTo>
                  <a:cubicBezTo>
                    <a:pt x="116" y="23"/>
                    <a:pt x="112" y="23"/>
                    <a:pt x="106" y="23"/>
                  </a:cubicBezTo>
                  <a:moveTo>
                    <a:pt x="106" y="79"/>
                  </a:moveTo>
                  <a:cubicBezTo>
                    <a:pt x="32" y="79"/>
                    <a:pt x="32" y="79"/>
                    <a:pt x="32" y="79"/>
                  </a:cubicBezTo>
                  <a:cubicBezTo>
                    <a:pt x="32" y="114"/>
                    <a:pt x="32" y="114"/>
                    <a:pt x="32" y="114"/>
                  </a:cubicBezTo>
                  <a:cubicBezTo>
                    <a:pt x="106" y="114"/>
                    <a:pt x="106" y="114"/>
                    <a:pt x="106" y="114"/>
                  </a:cubicBezTo>
                  <a:cubicBezTo>
                    <a:pt x="112" y="114"/>
                    <a:pt x="116" y="113"/>
                    <a:pt x="119" y="111"/>
                  </a:cubicBezTo>
                  <a:cubicBezTo>
                    <a:pt x="121" y="109"/>
                    <a:pt x="122" y="106"/>
                    <a:pt x="122" y="102"/>
                  </a:cubicBezTo>
                  <a:cubicBezTo>
                    <a:pt x="122" y="91"/>
                    <a:pt x="122" y="91"/>
                    <a:pt x="122" y="91"/>
                  </a:cubicBezTo>
                  <a:cubicBezTo>
                    <a:pt x="122" y="86"/>
                    <a:pt x="121" y="83"/>
                    <a:pt x="119" y="81"/>
                  </a:cubicBezTo>
                  <a:cubicBezTo>
                    <a:pt x="116" y="79"/>
                    <a:pt x="112" y="79"/>
                    <a:pt x="106" y="79"/>
                  </a:cubicBezTo>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Rectangle 15"/>
            <p:cNvSpPr>
              <a:spLocks noChangeArrowheads="1"/>
            </p:cNvSpPr>
            <p:nvPr userDrawn="1"/>
          </p:nvSpPr>
          <p:spPr bwMode="auto">
            <a:xfrm>
              <a:off x="767" y="0"/>
              <a:ext cx="41" cy="174"/>
            </a:xfrm>
            <a:prstGeom prst="rect">
              <a:avLst/>
            </a:pr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6"/>
            <p:cNvSpPr>
              <a:spLocks/>
            </p:cNvSpPr>
            <p:nvPr userDrawn="1"/>
          </p:nvSpPr>
          <p:spPr bwMode="auto">
            <a:xfrm>
              <a:off x="897" y="0"/>
              <a:ext cx="172" cy="174"/>
            </a:xfrm>
            <a:custGeom>
              <a:avLst/>
              <a:gdLst>
                <a:gd name="T0" fmla="*/ 172 w 172"/>
                <a:gd name="T1" fmla="*/ 174 h 174"/>
                <a:gd name="T2" fmla="*/ 0 w 172"/>
                <a:gd name="T3" fmla="*/ 174 h 174"/>
                <a:gd name="T4" fmla="*/ 0 w 172"/>
                <a:gd name="T5" fmla="*/ 0 h 174"/>
                <a:gd name="T6" fmla="*/ 41 w 172"/>
                <a:gd name="T7" fmla="*/ 0 h 174"/>
                <a:gd name="T8" fmla="*/ 41 w 172"/>
                <a:gd name="T9" fmla="*/ 142 h 174"/>
                <a:gd name="T10" fmla="*/ 172 w 172"/>
                <a:gd name="T11" fmla="*/ 142 h 174"/>
                <a:gd name="T12" fmla="*/ 172 w 172"/>
                <a:gd name="T13" fmla="*/ 174 h 174"/>
              </a:gdLst>
              <a:ahLst/>
              <a:cxnLst>
                <a:cxn ang="0">
                  <a:pos x="T0" y="T1"/>
                </a:cxn>
                <a:cxn ang="0">
                  <a:pos x="T2" y="T3"/>
                </a:cxn>
                <a:cxn ang="0">
                  <a:pos x="T4" y="T5"/>
                </a:cxn>
                <a:cxn ang="0">
                  <a:pos x="T6" y="T7"/>
                </a:cxn>
                <a:cxn ang="0">
                  <a:pos x="T8" y="T9"/>
                </a:cxn>
                <a:cxn ang="0">
                  <a:pos x="T10" y="T11"/>
                </a:cxn>
                <a:cxn ang="0">
                  <a:pos x="T12" y="T13"/>
                </a:cxn>
              </a:cxnLst>
              <a:rect l="0" t="0" r="r" b="b"/>
              <a:pathLst>
                <a:path w="172" h="174">
                  <a:moveTo>
                    <a:pt x="172" y="174"/>
                  </a:moveTo>
                  <a:lnTo>
                    <a:pt x="0" y="174"/>
                  </a:lnTo>
                  <a:lnTo>
                    <a:pt x="0" y="0"/>
                  </a:lnTo>
                  <a:lnTo>
                    <a:pt x="41" y="0"/>
                  </a:lnTo>
                  <a:lnTo>
                    <a:pt x="41" y="142"/>
                  </a:lnTo>
                  <a:lnTo>
                    <a:pt x="172" y="142"/>
                  </a:lnTo>
                  <a:lnTo>
                    <a:pt x="172" y="174"/>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7"/>
            <p:cNvSpPr>
              <a:spLocks/>
            </p:cNvSpPr>
            <p:nvPr userDrawn="1"/>
          </p:nvSpPr>
          <p:spPr bwMode="auto">
            <a:xfrm>
              <a:off x="260" y="80"/>
              <a:ext cx="256" cy="67"/>
            </a:xfrm>
            <a:custGeom>
              <a:avLst/>
              <a:gdLst>
                <a:gd name="T0" fmla="*/ 256 w 256"/>
                <a:gd name="T1" fmla="*/ 0 h 67"/>
                <a:gd name="T2" fmla="*/ 36 w 256"/>
                <a:gd name="T3" fmla="*/ 0 h 67"/>
                <a:gd name="T4" fmla="*/ 0 w 256"/>
                <a:gd name="T5" fmla="*/ 67 h 67"/>
                <a:gd name="T6" fmla="*/ 256 w 256"/>
                <a:gd name="T7" fmla="*/ 0 h 67"/>
              </a:gdLst>
              <a:ahLst/>
              <a:cxnLst>
                <a:cxn ang="0">
                  <a:pos x="T0" y="T1"/>
                </a:cxn>
                <a:cxn ang="0">
                  <a:pos x="T2" y="T3"/>
                </a:cxn>
                <a:cxn ang="0">
                  <a:pos x="T4" y="T5"/>
                </a:cxn>
                <a:cxn ang="0">
                  <a:pos x="T6" y="T7"/>
                </a:cxn>
              </a:cxnLst>
              <a:rect l="0" t="0" r="r" b="b"/>
              <a:pathLst>
                <a:path w="256" h="67">
                  <a:moveTo>
                    <a:pt x="256" y="0"/>
                  </a:moveTo>
                  <a:lnTo>
                    <a:pt x="36" y="0"/>
                  </a:lnTo>
                  <a:lnTo>
                    <a:pt x="0" y="67"/>
                  </a:lnTo>
                  <a:lnTo>
                    <a:pt x="256" y="0"/>
                  </a:lnTo>
                  <a:close/>
                </a:path>
              </a:pathLst>
            </a:custGeom>
            <a:solidFill>
              <a:srgbClr val="00895F"/>
            </a:solid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41342990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LE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752400" y="432000"/>
            <a:ext cx="7639200" cy="518400"/>
          </a:xfrm>
        </p:spPr>
        <p:txBody>
          <a:bodyPr/>
          <a:lstStyle/>
          <a:p>
            <a:r>
              <a:rPr lang="en-US"/>
              <a:t>Click to edit Master title style</a:t>
            </a:r>
            <a:endParaRPr lang="en-US" dirty="0"/>
          </a:p>
        </p:txBody>
      </p:sp>
      <p:sp>
        <p:nvSpPr>
          <p:cNvPr id="4" name="Picture Placeholder 3"/>
          <p:cNvSpPr>
            <a:spLocks noGrp="1"/>
          </p:cNvSpPr>
          <p:nvPr>
            <p:ph type="pic" sz="quarter" idx="10"/>
          </p:nvPr>
        </p:nvSpPr>
        <p:spPr>
          <a:xfrm>
            <a:off x="752400" y="1209600"/>
            <a:ext cx="7639200" cy="4593600"/>
          </a:xfrm>
        </p:spPr>
        <p:txBody>
          <a:bodyPr rtlCol="0" anchor="ctr">
            <a:noAutofit/>
          </a:bodyPr>
          <a:lstStyle>
            <a:lvl1pPr algn="ctr">
              <a:defRPr/>
            </a:lvl1pPr>
          </a:lstStyle>
          <a:p>
            <a:pPr lvl="0"/>
            <a:r>
              <a:rPr lang="en-US" noProof="0" dirty="0"/>
              <a:t>Click icon to add picture</a:t>
            </a:r>
            <a:endParaRPr lang="en-GB" noProof="0" dirty="0"/>
          </a:p>
        </p:txBody>
      </p:sp>
      <p:grpSp>
        <p:nvGrpSpPr>
          <p:cNvPr id="6" name="Group 5"/>
          <p:cNvGrpSpPr/>
          <p:nvPr userDrawn="1"/>
        </p:nvGrpSpPr>
        <p:grpSpPr bwMode="auto">
          <a:xfrm>
            <a:off x="7211907" y="6406620"/>
            <a:ext cx="1696720" cy="276225"/>
            <a:chOff x="0" y="0"/>
            <a:chExt cx="1069" cy="174"/>
          </a:xfrm>
          <a:solidFill>
            <a:srgbClr val="005287"/>
          </a:solidFill>
        </p:grpSpPr>
        <p:sp>
          <p:nvSpPr>
            <p:cNvPr id="7" name="Freeform 6"/>
            <p:cNvSpPr>
              <a:spLocks/>
            </p:cNvSpPr>
            <p:nvPr userDrawn="1"/>
          </p:nvSpPr>
          <p:spPr bwMode="auto">
            <a:xfrm>
              <a:off x="0" y="0"/>
              <a:ext cx="162" cy="174"/>
            </a:xfrm>
            <a:custGeom>
              <a:avLst/>
              <a:gdLst>
                <a:gd name="T0" fmla="*/ 35 w 129"/>
                <a:gd name="T1" fmla="*/ 139 h 139"/>
                <a:gd name="T2" fmla="*/ 7 w 129"/>
                <a:gd name="T3" fmla="*/ 132 h 139"/>
                <a:gd name="T4" fmla="*/ 0 w 129"/>
                <a:gd name="T5" fmla="*/ 106 h 139"/>
                <a:gd name="T6" fmla="*/ 0 w 129"/>
                <a:gd name="T7" fmla="*/ 77 h 139"/>
                <a:gd name="T8" fmla="*/ 33 w 129"/>
                <a:gd name="T9" fmla="*/ 71 h 139"/>
                <a:gd name="T10" fmla="*/ 33 w 129"/>
                <a:gd name="T11" fmla="*/ 113 h 139"/>
                <a:gd name="T12" fmla="*/ 96 w 129"/>
                <a:gd name="T13" fmla="*/ 113 h 139"/>
                <a:gd name="T14" fmla="*/ 96 w 129"/>
                <a:gd name="T15" fmla="*/ 0 h 139"/>
                <a:gd name="T16" fmla="*/ 129 w 129"/>
                <a:gd name="T17" fmla="*/ 0 h 139"/>
                <a:gd name="T18" fmla="*/ 129 w 129"/>
                <a:gd name="T19" fmla="*/ 106 h 139"/>
                <a:gd name="T20" fmla="*/ 122 w 129"/>
                <a:gd name="T21" fmla="*/ 132 h 139"/>
                <a:gd name="T22" fmla="*/ 94 w 129"/>
                <a:gd name="T23" fmla="*/ 139 h 139"/>
                <a:gd name="T24" fmla="*/ 35 w 129"/>
                <a:gd name="T25" fmla="*/ 13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139">
                  <a:moveTo>
                    <a:pt x="35" y="139"/>
                  </a:moveTo>
                  <a:cubicBezTo>
                    <a:pt x="21" y="139"/>
                    <a:pt x="12" y="137"/>
                    <a:pt x="7" y="132"/>
                  </a:cubicBezTo>
                  <a:cubicBezTo>
                    <a:pt x="3" y="128"/>
                    <a:pt x="0" y="119"/>
                    <a:pt x="0" y="106"/>
                  </a:cubicBezTo>
                  <a:cubicBezTo>
                    <a:pt x="0" y="77"/>
                    <a:pt x="0" y="77"/>
                    <a:pt x="0" y="77"/>
                  </a:cubicBezTo>
                  <a:cubicBezTo>
                    <a:pt x="33" y="71"/>
                    <a:pt x="33" y="71"/>
                    <a:pt x="33" y="71"/>
                  </a:cubicBezTo>
                  <a:cubicBezTo>
                    <a:pt x="33" y="113"/>
                    <a:pt x="33" y="113"/>
                    <a:pt x="33" y="113"/>
                  </a:cubicBezTo>
                  <a:cubicBezTo>
                    <a:pt x="96" y="113"/>
                    <a:pt x="96" y="113"/>
                    <a:pt x="96" y="113"/>
                  </a:cubicBezTo>
                  <a:cubicBezTo>
                    <a:pt x="96" y="0"/>
                    <a:pt x="96" y="0"/>
                    <a:pt x="96" y="0"/>
                  </a:cubicBezTo>
                  <a:cubicBezTo>
                    <a:pt x="129" y="0"/>
                    <a:pt x="129" y="0"/>
                    <a:pt x="129" y="0"/>
                  </a:cubicBezTo>
                  <a:cubicBezTo>
                    <a:pt x="129" y="106"/>
                    <a:pt x="129" y="106"/>
                    <a:pt x="129" y="106"/>
                  </a:cubicBezTo>
                  <a:cubicBezTo>
                    <a:pt x="129" y="119"/>
                    <a:pt x="127" y="128"/>
                    <a:pt x="122" y="132"/>
                  </a:cubicBezTo>
                  <a:cubicBezTo>
                    <a:pt x="117" y="137"/>
                    <a:pt x="108" y="139"/>
                    <a:pt x="94" y="139"/>
                  </a:cubicBezTo>
                  <a:lnTo>
                    <a:pt x="35" y="139"/>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noEditPoints="1"/>
            </p:cNvSpPr>
            <p:nvPr userDrawn="1"/>
          </p:nvSpPr>
          <p:spPr bwMode="auto">
            <a:xfrm>
              <a:off x="205" y="0"/>
              <a:ext cx="238" cy="174"/>
            </a:xfrm>
            <a:custGeom>
              <a:avLst/>
              <a:gdLst>
                <a:gd name="T0" fmla="*/ 0 w 238"/>
                <a:gd name="T1" fmla="*/ 174 h 174"/>
                <a:gd name="T2" fmla="*/ 99 w 238"/>
                <a:gd name="T3" fmla="*/ 0 h 174"/>
                <a:gd name="T4" fmla="*/ 138 w 238"/>
                <a:gd name="T5" fmla="*/ 0 h 174"/>
                <a:gd name="T6" fmla="*/ 238 w 238"/>
                <a:gd name="T7" fmla="*/ 174 h 174"/>
                <a:gd name="T8" fmla="*/ 192 w 238"/>
                <a:gd name="T9" fmla="*/ 174 h 174"/>
                <a:gd name="T10" fmla="*/ 162 w 238"/>
                <a:gd name="T11" fmla="*/ 118 h 174"/>
                <a:gd name="T12" fmla="*/ 61 w 238"/>
                <a:gd name="T13" fmla="*/ 137 h 174"/>
                <a:gd name="T14" fmla="*/ 55 w 238"/>
                <a:gd name="T15" fmla="*/ 147 h 174"/>
                <a:gd name="T16" fmla="*/ 40 w 238"/>
                <a:gd name="T17" fmla="*/ 174 h 174"/>
                <a:gd name="T18" fmla="*/ 0 w 238"/>
                <a:gd name="T19" fmla="*/ 174 h 174"/>
                <a:gd name="T20" fmla="*/ 78 w 238"/>
                <a:gd name="T21" fmla="*/ 105 h 174"/>
                <a:gd name="T22" fmla="*/ 154 w 238"/>
                <a:gd name="T23" fmla="*/ 105 h 174"/>
                <a:gd name="T24" fmla="*/ 117 w 238"/>
                <a:gd name="T25" fmla="*/ 34 h 174"/>
                <a:gd name="T26" fmla="*/ 78 w 238"/>
                <a:gd name="T27" fmla="*/ 10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8" h="174">
                  <a:moveTo>
                    <a:pt x="0" y="174"/>
                  </a:moveTo>
                  <a:lnTo>
                    <a:pt x="99" y="0"/>
                  </a:lnTo>
                  <a:lnTo>
                    <a:pt x="138" y="0"/>
                  </a:lnTo>
                  <a:lnTo>
                    <a:pt x="238" y="174"/>
                  </a:lnTo>
                  <a:lnTo>
                    <a:pt x="192" y="174"/>
                  </a:lnTo>
                  <a:lnTo>
                    <a:pt x="162" y="118"/>
                  </a:lnTo>
                  <a:lnTo>
                    <a:pt x="61" y="137"/>
                  </a:lnTo>
                  <a:lnTo>
                    <a:pt x="55" y="147"/>
                  </a:lnTo>
                  <a:lnTo>
                    <a:pt x="40" y="174"/>
                  </a:lnTo>
                  <a:lnTo>
                    <a:pt x="0" y="174"/>
                  </a:lnTo>
                  <a:close/>
                  <a:moveTo>
                    <a:pt x="78" y="105"/>
                  </a:moveTo>
                  <a:lnTo>
                    <a:pt x="154" y="105"/>
                  </a:lnTo>
                  <a:lnTo>
                    <a:pt x="117" y="34"/>
                  </a:lnTo>
                  <a:lnTo>
                    <a:pt x="78" y="105"/>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noEditPoints="1"/>
            </p:cNvSpPr>
            <p:nvPr userDrawn="1"/>
          </p:nvSpPr>
          <p:spPr bwMode="auto">
            <a:xfrm>
              <a:off x="498" y="0"/>
              <a:ext cx="191" cy="174"/>
            </a:xfrm>
            <a:custGeom>
              <a:avLst/>
              <a:gdLst>
                <a:gd name="T0" fmla="*/ 0 w 152"/>
                <a:gd name="T1" fmla="*/ 139 h 139"/>
                <a:gd name="T2" fmla="*/ 0 w 152"/>
                <a:gd name="T3" fmla="*/ 0 h 139"/>
                <a:gd name="T4" fmla="*/ 120 w 152"/>
                <a:gd name="T5" fmla="*/ 0 h 139"/>
                <a:gd name="T6" fmla="*/ 143 w 152"/>
                <a:gd name="T7" fmla="*/ 6 h 139"/>
                <a:gd name="T8" fmla="*/ 151 w 152"/>
                <a:gd name="T9" fmla="*/ 27 h 139"/>
                <a:gd name="T10" fmla="*/ 151 w 152"/>
                <a:gd name="T11" fmla="*/ 44 h 139"/>
                <a:gd name="T12" fmla="*/ 145 w 152"/>
                <a:gd name="T13" fmla="*/ 60 h 139"/>
                <a:gd name="T14" fmla="*/ 127 w 152"/>
                <a:gd name="T15" fmla="*/ 67 h 139"/>
                <a:gd name="T16" fmla="*/ 145 w 152"/>
                <a:gd name="T17" fmla="*/ 76 h 139"/>
                <a:gd name="T18" fmla="*/ 152 w 152"/>
                <a:gd name="T19" fmla="*/ 94 h 139"/>
                <a:gd name="T20" fmla="*/ 152 w 152"/>
                <a:gd name="T21" fmla="*/ 112 h 139"/>
                <a:gd name="T22" fmla="*/ 142 w 152"/>
                <a:gd name="T23" fmla="*/ 132 h 139"/>
                <a:gd name="T24" fmla="*/ 111 w 152"/>
                <a:gd name="T25" fmla="*/ 139 h 139"/>
                <a:gd name="T26" fmla="*/ 0 w 152"/>
                <a:gd name="T27" fmla="*/ 139 h 139"/>
                <a:gd name="T28" fmla="*/ 106 w 152"/>
                <a:gd name="T29" fmla="*/ 23 h 139"/>
                <a:gd name="T30" fmla="*/ 32 w 152"/>
                <a:gd name="T31" fmla="*/ 23 h 139"/>
                <a:gd name="T32" fmla="*/ 32 w 152"/>
                <a:gd name="T33" fmla="*/ 56 h 139"/>
                <a:gd name="T34" fmla="*/ 106 w 152"/>
                <a:gd name="T35" fmla="*/ 56 h 139"/>
                <a:gd name="T36" fmla="*/ 118 w 152"/>
                <a:gd name="T37" fmla="*/ 53 h 139"/>
                <a:gd name="T38" fmla="*/ 121 w 152"/>
                <a:gd name="T39" fmla="*/ 46 h 139"/>
                <a:gd name="T40" fmla="*/ 121 w 152"/>
                <a:gd name="T41" fmla="*/ 33 h 139"/>
                <a:gd name="T42" fmla="*/ 118 w 152"/>
                <a:gd name="T43" fmla="*/ 25 h 139"/>
                <a:gd name="T44" fmla="*/ 106 w 152"/>
                <a:gd name="T45" fmla="*/ 23 h 139"/>
                <a:gd name="T46" fmla="*/ 106 w 152"/>
                <a:gd name="T47" fmla="*/ 79 h 139"/>
                <a:gd name="T48" fmla="*/ 32 w 152"/>
                <a:gd name="T49" fmla="*/ 79 h 139"/>
                <a:gd name="T50" fmla="*/ 32 w 152"/>
                <a:gd name="T51" fmla="*/ 114 h 139"/>
                <a:gd name="T52" fmla="*/ 106 w 152"/>
                <a:gd name="T53" fmla="*/ 114 h 139"/>
                <a:gd name="T54" fmla="*/ 119 w 152"/>
                <a:gd name="T55" fmla="*/ 111 h 139"/>
                <a:gd name="T56" fmla="*/ 122 w 152"/>
                <a:gd name="T57" fmla="*/ 102 h 139"/>
                <a:gd name="T58" fmla="*/ 122 w 152"/>
                <a:gd name="T59" fmla="*/ 91 h 139"/>
                <a:gd name="T60" fmla="*/ 119 w 152"/>
                <a:gd name="T61" fmla="*/ 81 h 139"/>
                <a:gd name="T62" fmla="*/ 106 w 152"/>
                <a:gd name="T63" fmla="*/ 7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2" h="139">
                  <a:moveTo>
                    <a:pt x="0" y="139"/>
                  </a:moveTo>
                  <a:cubicBezTo>
                    <a:pt x="0" y="0"/>
                    <a:pt x="0" y="0"/>
                    <a:pt x="0" y="0"/>
                  </a:cubicBezTo>
                  <a:cubicBezTo>
                    <a:pt x="120" y="0"/>
                    <a:pt x="120" y="0"/>
                    <a:pt x="120" y="0"/>
                  </a:cubicBezTo>
                  <a:cubicBezTo>
                    <a:pt x="131" y="0"/>
                    <a:pt x="139" y="2"/>
                    <a:pt x="143" y="6"/>
                  </a:cubicBezTo>
                  <a:cubicBezTo>
                    <a:pt x="148" y="11"/>
                    <a:pt x="151" y="18"/>
                    <a:pt x="151" y="27"/>
                  </a:cubicBezTo>
                  <a:cubicBezTo>
                    <a:pt x="151" y="44"/>
                    <a:pt x="151" y="44"/>
                    <a:pt x="151" y="44"/>
                  </a:cubicBezTo>
                  <a:cubicBezTo>
                    <a:pt x="151" y="51"/>
                    <a:pt x="149" y="56"/>
                    <a:pt x="145" y="60"/>
                  </a:cubicBezTo>
                  <a:cubicBezTo>
                    <a:pt x="141" y="64"/>
                    <a:pt x="135" y="66"/>
                    <a:pt x="127" y="67"/>
                  </a:cubicBezTo>
                  <a:cubicBezTo>
                    <a:pt x="135" y="68"/>
                    <a:pt x="141" y="71"/>
                    <a:pt x="145" y="76"/>
                  </a:cubicBezTo>
                  <a:cubicBezTo>
                    <a:pt x="150" y="80"/>
                    <a:pt x="152" y="87"/>
                    <a:pt x="152" y="94"/>
                  </a:cubicBezTo>
                  <a:cubicBezTo>
                    <a:pt x="152" y="112"/>
                    <a:pt x="152" y="112"/>
                    <a:pt x="152" y="112"/>
                  </a:cubicBezTo>
                  <a:cubicBezTo>
                    <a:pt x="152" y="121"/>
                    <a:pt x="149" y="128"/>
                    <a:pt x="142" y="132"/>
                  </a:cubicBezTo>
                  <a:cubicBezTo>
                    <a:pt x="135" y="137"/>
                    <a:pt x="125" y="139"/>
                    <a:pt x="111" y="139"/>
                  </a:cubicBezTo>
                  <a:lnTo>
                    <a:pt x="0" y="139"/>
                  </a:lnTo>
                  <a:close/>
                  <a:moveTo>
                    <a:pt x="106" y="23"/>
                  </a:moveTo>
                  <a:cubicBezTo>
                    <a:pt x="32" y="23"/>
                    <a:pt x="32" y="23"/>
                    <a:pt x="32" y="23"/>
                  </a:cubicBezTo>
                  <a:cubicBezTo>
                    <a:pt x="32" y="56"/>
                    <a:pt x="32" y="56"/>
                    <a:pt x="32" y="56"/>
                  </a:cubicBezTo>
                  <a:cubicBezTo>
                    <a:pt x="106" y="56"/>
                    <a:pt x="106" y="56"/>
                    <a:pt x="106" y="56"/>
                  </a:cubicBezTo>
                  <a:cubicBezTo>
                    <a:pt x="112" y="56"/>
                    <a:pt x="116" y="55"/>
                    <a:pt x="118" y="53"/>
                  </a:cubicBezTo>
                  <a:cubicBezTo>
                    <a:pt x="120" y="52"/>
                    <a:pt x="121" y="49"/>
                    <a:pt x="121" y="46"/>
                  </a:cubicBezTo>
                  <a:cubicBezTo>
                    <a:pt x="121" y="33"/>
                    <a:pt x="121" y="33"/>
                    <a:pt x="121" y="33"/>
                  </a:cubicBezTo>
                  <a:cubicBezTo>
                    <a:pt x="121" y="29"/>
                    <a:pt x="120" y="26"/>
                    <a:pt x="118" y="25"/>
                  </a:cubicBezTo>
                  <a:cubicBezTo>
                    <a:pt x="116" y="23"/>
                    <a:pt x="112" y="23"/>
                    <a:pt x="106" y="23"/>
                  </a:cubicBezTo>
                  <a:moveTo>
                    <a:pt x="106" y="79"/>
                  </a:moveTo>
                  <a:cubicBezTo>
                    <a:pt x="32" y="79"/>
                    <a:pt x="32" y="79"/>
                    <a:pt x="32" y="79"/>
                  </a:cubicBezTo>
                  <a:cubicBezTo>
                    <a:pt x="32" y="114"/>
                    <a:pt x="32" y="114"/>
                    <a:pt x="32" y="114"/>
                  </a:cubicBezTo>
                  <a:cubicBezTo>
                    <a:pt x="106" y="114"/>
                    <a:pt x="106" y="114"/>
                    <a:pt x="106" y="114"/>
                  </a:cubicBezTo>
                  <a:cubicBezTo>
                    <a:pt x="112" y="114"/>
                    <a:pt x="116" y="113"/>
                    <a:pt x="119" y="111"/>
                  </a:cubicBezTo>
                  <a:cubicBezTo>
                    <a:pt x="121" y="109"/>
                    <a:pt x="122" y="106"/>
                    <a:pt x="122" y="102"/>
                  </a:cubicBezTo>
                  <a:cubicBezTo>
                    <a:pt x="122" y="91"/>
                    <a:pt x="122" y="91"/>
                    <a:pt x="122" y="91"/>
                  </a:cubicBezTo>
                  <a:cubicBezTo>
                    <a:pt x="122" y="86"/>
                    <a:pt x="121" y="83"/>
                    <a:pt x="119" y="81"/>
                  </a:cubicBezTo>
                  <a:cubicBezTo>
                    <a:pt x="116" y="79"/>
                    <a:pt x="112" y="79"/>
                    <a:pt x="106" y="79"/>
                  </a:cubicBezTo>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Rectangle 9"/>
            <p:cNvSpPr>
              <a:spLocks noChangeArrowheads="1"/>
            </p:cNvSpPr>
            <p:nvPr userDrawn="1"/>
          </p:nvSpPr>
          <p:spPr bwMode="auto">
            <a:xfrm>
              <a:off x="767" y="0"/>
              <a:ext cx="41" cy="174"/>
            </a:xfrm>
            <a:prstGeom prst="rect">
              <a:avLst/>
            </a:pr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p:cNvSpPr>
            <p:nvPr userDrawn="1"/>
          </p:nvSpPr>
          <p:spPr bwMode="auto">
            <a:xfrm>
              <a:off x="897" y="0"/>
              <a:ext cx="172" cy="174"/>
            </a:xfrm>
            <a:custGeom>
              <a:avLst/>
              <a:gdLst>
                <a:gd name="T0" fmla="*/ 172 w 172"/>
                <a:gd name="T1" fmla="*/ 174 h 174"/>
                <a:gd name="T2" fmla="*/ 0 w 172"/>
                <a:gd name="T3" fmla="*/ 174 h 174"/>
                <a:gd name="T4" fmla="*/ 0 w 172"/>
                <a:gd name="T5" fmla="*/ 0 h 174"/>
                <a:gd name="T6" fmla="*/ 41 w 172"/>
                <a:gd name="T7" fmla="*/ 0 h 174"/>
                <a:gd name="T8" fmla="*/ 41 w 172"/>
                <a:gd name="T9" fmla="*/ 142 h 174"/>
                <a:gd name="T10" fmla="*/ 172 w 172"/>
                <a:gd name="T11" fmla="*/ 142 h 174"/>
                <a:gd name="T12" fmla="*/ 172 w 172"/>
                <a:gd name="T13" fmla="*/ 174 h 174"/>
              </a:gdLst>
              <a:ahLst/>
              <a:cxnLst>
                <a:cxn ang="0">
                  <a:pos x="T0" y="T1"/>
                </a:cxn>
                <a:cxn ang="0">
                  <a:pos x="T2" y="T3"/>
                </a:cxn>
                <a:cxn ang="0">
                  <a:pos x="T4" y="T5"/>
                </a:cxn>
                <a:cxn ang="0">
                  <a:pos x="T6" y="T7"/>
                </a:cxn>
                <a:cxn ang="0">
                  <a:pos x="T8" y="T9"/>
                </a:cxn>
                <a:cxn ang="0">
                  <a:pos x="T10" y="T11"/>
                </a:cxn>
                <a:cxn ang="0">
                  <a:pos x="T12" y="T13"/>
                </a:cxn>
              </a:cxnLst>
              <a:rect l="0" t="0" r="r" b="b"/>
              <a:pathLst>
                <a:path w="172" h="174">
                  <a:moveTo>
                    <a:pt x="172" y="174"/>
                  </a:moveTo>
                  <a:lnTo>
                    <a:pt x="0" y="174"/>
                  </a:lnTo>
                  <a:lnTo>
                    <a:pt x="0" y="0"/>
                  </a:lnTo>
                  <a:lnTo>
                    <a:pt x="41" y="0"/>
                  </a:lnTo>
                  <a:lnTo>
                    <a:pt x="41" y="142"/>
                  </a:lnTo>
                  <a:lnTo>
                    <a:pt x="172" y="142"/>
                  </a:lnTo>
                  <a:lnTo>
                    <a:pt x="172" y="174"/>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1"/>
            <p:cNvSpPr>
              <a:spLocks/>
            </p:cNvSpPr>
            <p:nvPr userDrawn="1"/>
          </p:nvSpPr>
          <p:spPr bwMode="auto">
            <a:xfrm>
              <a:off x="260" y="80"/>
              <a:ext cx="256" cy="67"/>
            </a:xfrm>
            <a:custGeom>
              <a:avLst/>
              <a:gdLst>
                <a:gd name="T0" fmla="*/ 256 w 256"/>
                <a:gd name="T1" fmla="*/ 0 h 67"/>
                <a:gd name="T2" fmla="*/ 36 w 256"/>
                <a:gd name="T3" fmla="*/ 0 h 67"/>
                <a:gd name="T4" fmla="*/ 0 w 256"/>
                <a:gd name="T5" fmla="*/ 67 h 67"/>
                <a:gd name="T6" fmla="*/ 256 w 256"/>
                <a:gd name="T7" fmla="*/ 0 h 67"/>
              </a:gdLst>
              <a:ahLst/>
              <a:cxnLst>
                <a:cxn ang="0">
                  <a:pos x="T0" y="T1"/>
                </a:cxn>
                <a:cxn ang="0">
                  <a:pos x="T2" y="T3"/>
                </a:cxn>
                <a:cxn ang="0">
                  <a:pos x="T4" y="T5"/>
                </a:cxn>
                <a:cxn ang="0">
                  <a:pos x="T6" y="T7"/>
                </a:cxn>
              </a:cxnLst>
              <a:rect l="0" t="0" r="r" b="b"/>
              <a:pathLst>
                <a:path w="256" h="67">
                  <a:moveTo>
                    <a:pt x="256" y="0"/>
                  </a:moveTo>
                  <a:lnTo>
                    <a:pt x="36" y="0"/>
                  </a:lnTo>
                  <a:lnTo>
                    <a:pt x="0" y="67"/>
                  </a:lnTo>
                  <a:lnTo>
                    <a:pt x="256" y="0"/>
                  </a:lnTo>
                  <a:close/>
                </a:path>
              </a:pathLst>
            </a:custGeom>
            <a:solidFill>
              <a:srgbClr val="00895F"/>
            </a:solid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2442618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FULL IMAGE">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9144000" cy="6858000"/>
          </a:xfrm>
        </p:spPr>
        <p:txBody>
          <a:bodyPr rtlCol="0" anchor="ctr">
            <a:noAutofit/>
          </a:bodyPr>
          <a:lstStyle>
            <a:lvl1pPr algn="ctr">
              <a:defRPr/>
            </a:lvl1pPr>
          </a:lstStyle>
          <a:p>
            <a:pPr lvl="0"/>
            <a:r>
              <a:rPr lang="en-US" noProof="0" dirty="0"/>
              <a:t>Click icon to add picture</a:t>
            </a:r>
            <a:endParaRPr lang="en-GB" noProof="0" dirty="0"/>
          </a:p>
        </p:txBody>
      </p:sp>
      <p:grpSp>
        <p:nvGrpSpPr>
          <p:cNvPr id="5" name="Group 4"/>
          <p:cNvGrpSpPr/>
          <p:nvPr userDrawn="1"/>
        </p:nvGrpSpPr>
        <p:grpSpPr bwMode="auto">
          <a:xfrm>
            <a:off x="7211907" y="6406620"/>
            <a:ext cx="1696720" cy="276225"/>
            <a:chOff x="0" y="0"/>
            <a:chExt cx="1069" cy="174"/>
          </a:xfrm>
          <a:solidFill>
            <a:srgbClr val="005287"/>
          </a:solidFill>
        </p:grpSpPr>
        <p:sp>
          <p:nvSpPr>
            <p:cNvPr id="6" name="Freeform 5"/>
            <p:cNvSpPr>
              <a:spLocks/>
            </p:cNvSpPr>
            <p:nvPr userDrawn="1"/>
          </p:nvSpPr>
          <p:spPr bwMode="auto">
            <a:xfrm>
              <a:off x="0" y="0"/>
              <a:ext cx="162" cy="174"/>
            </a:xfrm>
            <a:custGeom>
              <a:avLst/>
              <a:gdLst>
                <a:gd name="T0" fmla="*/ 35 w 129"/>
                <a:gd name="T1" fmla="*/ 139 h 139"/>
                <a:gd name="T2" fmla="*/ 7 w 129"/>
                <a:gd name="T3" fmla="*/ 132 h 139"/>
                <a:gd name="T4" fmla="*/ 0 w 129"/>
                <a:gd name="T5" fmla="*/ 106 h 139"/>
                <a:gd name="T6" fmla="*/ 0 w 129"/>
                <a:gd name="T7" fmla="*/ 77 h 139"/>
                <a:gd name="T8" fmla="*/ 33 w 129"/>
                <a:gd name="T9" fmla="*/ 71 h 139"/>
                <a:gd name="T10" fmla="*/ 33 w 129"/>
                <a:gd name="T11" fmla="*/ 113 h 139"/>
                <a:gd name="T12" fmla="*/ 96 w 129"/>
                <a:gd name="T13" fmla="*/ 113 h 139"/>
                <a:gd name="T14" fmla="*/ 96 w 129"/>
                <a:gd name="T15" fmla="*/ 0 h 139"/>
                <a:gd name="T16" fmla="*/ 129 w 129"/>
                <a:gd name="T17" fmla="*/ 0 h 139"/>
                <a:gd name="T18" fmla="*/ 129 w 129"/>
                <a:gd name="T19" fmla="*/ 106 h 139"/>
                <a:gd name="T20" fmla="*/ 122 w 129"/>
                <a:gd name="T21" fmla="*/ 132 h 139"/>
                <a:gd name="T22" fmla="*/ 94 w 129"/>
                <a:gd name="T23" fmla="*/ 139 h 139"/>
                <a:gd name="T24" fmla="*/ 35 w 129"/>
                <a:gd name="T25" fmla="*/ 13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139">
                  <a:moveTo>
                    <a:pt x="35" y="139"/>
                  </a:moveTo>
                  <a:cubicBezTo>
                    <a:pt x="21" y="139"/>
                    <a:pt x="12" y="137"/>
                    <a:pt x="7" y="132"/>
                  </a:cubicBezTo>
                  <a:cubicBezTo>
                    <a:pt x="3" y="128"/>
                    <a:pt x="0" y="119"/>
                    <a:pt x="0" y="106"/>
                  </a:cubicBezTo>
                  <a:cubicBezTo>
                    <a:pt x="0" y="77"/>
                    <a:pt x="0" y="77"/>
                    <a:pt x="0" y="77"/>
                  </a:cubicBezTo>
                  <a:cubicBezTo>
                    <a:pt x="33" y="71"/>
                    <a:pt x="33" y="71"/>
                    <a:pt x="33" y="71"/>
                  </a:cubicBezTo>
                  <a:cubicBezTo>
                    <a:pt x="33" y="113"/>
                    <a:pt x="33" y="113"/>
                    <a:pt x="33" y="113"/>
                  </a:cubicBezTo>
                  <a:cubicBezTo>
                    <a:pt x="96" y="113"/>
                    <a:pt x="96" y="113"/>
                    <a:pt x="96" y="113"/>
                  </a:cubicBezTo>
                  <a:cubicBezTo>
                    <a:pt x="96" y="0"/>
                    <a:pt x="96" y="0"/>
                    <a:pt x="96" y="0"/>
                  </a:cubicBezTo>
                  <a:cubicBezTo>
                    <a:pt x="129" y="0"/>
                    <a:pt x="129" y="0"/>
                    <a:pt x="129" y="0"/>
                  </a:cubicBezTo>
                  <a:cubicBezTo>
                    <a:pt x="129" y="106"/>
                    <a:pt x="129" y="106"/>
                    <a:pt x="129" y="106"/>
                  </a:cubicBezTo>
                  <a:cubicBezTo>
                    <a:pt x="129" y="119"/>
                    <a:pt x="127" y="128"/>
                    <a:pt x="122" y="132"/>
                  </a:cubicBezTo>
                  <a:cubicBezTo>
                    <a:pt x="117" y="137"/>
                    <a:pt x="108" y="139"/>
                    <a:pt x="94" y="139"/>
                  </a:cubicBezTo>
                  <a:lnTo>
                    <a:pt x="35" y="139"/>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noEditPoints="1"/>
            </p:cNvSpPr>
            <p:nvPr userDrawn="1"/>
          </p:nvSpPr>
          <p:spPr bwMode="auto">
            <a:xfrm>
              <a:off x="205" y="0"/>
              <a:ext cx="238" cy="174"/>
            </a:xfrm>
            <a:custGeom>
              <a:avLst/>
              <a:gdLst>
                <a:gd name="T0" fmla="*/ 0 w 238"/>
                <a:gd name="T1" fmla="*/ 174 h 174"/>
                <a:gd name="T2" fmla="*/ 99 w 238"/>
                <a:gd name="T3" fmla="*/ 0 h 174"/>
                <a:gd name="T4" fmla="*/ 138 w 238"/>
                <a:gd name="T5" fmla="*/ 0 h 174"/>
                <a:gd name="T6" fmla="*/ 238 w 238"/>
                <a:gd name="T7" fmla="*/ 174 h 174"/>
                <a:gd name="T8" fmla="*/ 192 w 238"/>
                <a:gd name="T9" fmla="*/ 174 h 174"/>
                <a:gd name="T10" fmla="*/ 162 w 238"/>
                <a:gd name="T11" fmla="*/ 118 h 174"/>
                <a:gd name="T12" fmla="*/ 61 w 238"/>
                <a:gd name="T13" fmla="*/ 137 h 174"/>
                <a:gd name="T14" fmla="*/ 55 w 238"/>
                <a:gd name="T15" fmla="*/ 147 h 174"/>
                <a:gd name="T16" fmla="*/ 40 w 238"/>
                <a:gd name="T17" fmla="*/ 174 h 174"/>
                <a:gd name="T18" fmla="*/ 0 w 238"/>
                <a:gd name="T19" fmla="*/ 174 h 174"/>
                <a:gd name="T20" fmla="*/ 78 w 238"/>
                <a:gd name="T21" fmla="*/ 105 h 174"/>
                <a:gd name="T22" fmla="*/ 154 w 238"/>
                <a:gd name="T23" fmla="*/ 105 h 174"/>
                <a:gd name="T24" fmla="*/ 117 w 238"/>
                <a:gd name="T25" fmla="*/ 34 h 174"/>
                <a:gd name="T26" fmla="*/ 78 w 238"/>
                <a:gd name="T27" fmla="*/ 10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8" h="174">
                  <a:moveTo>
                    <a:pt x="0" y="174"/>
                  </a:moveTo>
                  <a:lnTo>
                    <a:pt x="99" y="0"/>
                  </a:lnTo>
                  <a:lnTo>
                    <a:pt x="138" y="0"/>
                  </a:lnTo>
                  <a:lnTo>
                    <a:pt x="238" y="174"/>
                  </a:lnTo>
                  <a:lnTo>
                    <a:pt x="192" y="174"/>
                  </a:lnTo>
                  <a:lnTo>
                    <a:pt x="162" y="118"/>
                  </a:lnTo>
                  <a:lnTo>
                    <a:pt x="61" y="137"/>
                  </a:lnTo>
                  <a:lnTo>
                    <a:pt x="55" y="147"/>
                  </a:lnTo>
                  <a:lnTo>
                    <a:pt x="40" y="174"/>
                  </a:lnTo>
                  <a:lnTo>
                    <a:pt x="0" y="174"/>
                  </a:lnTo>
                  <a:close/>
                  <a:moveTo>
                    <a:pt x="78" y="105"/>
                  </a:moveTo>
                  <a:lnTo>
                    <a:pt x="154" y="105"/>
                  </a:lnTo>
                  <a:lnTo>
                    <a:pt x="117" y="34"/>
                  </a:lnTo>
                  <a:lnTo>
                    <a:pt x="78" y="105"/>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noEditPoints="1"/>
            </p:cNvSpPr>
            <p:nvPr userDrawn="1"/>
          </p:nvSpPr>
          <p:spPr bwMode="auto">
            <a:xfrm>
              <a:off x="498" y="0"/>
              <a:ext cx="191" cy="174"/>
            </a:xfrm>
            <a:custGeom>
              <a:avLst/>
              <a:gdLst>
                <a:gd name="T0" fmla="*/ 0 w 152"/>
                <a:gd name="T1" fmla="*/ 139 h 139"/>
                <a:gd name="T2" fmla="*/ 0 w 152"/>
                <a:gd name="T3" fmla="*/ 0 h 139"/>
                <a:gd name="T4" fmla="*/ 120 w 152"/>
                <a:gd name="T5" fmla="*/ 0 h 139"/>
                <a:gd name="T6" fmla="*/ 143 w 152"/>
                <a:gd name="T7" fmla="*/ 6 h 139"/>
                <a:gd name="T8" fmla="*/ 151 w 152"/>
                <a:gd name="T9" fmla="*/ 27 h 139"/>
                <a:gd name="T10" fmla="*/ 151 w 152"/>
                <a:gd name="T11" fmla="*/ 44 h 139"/>
                <a:gd name="T12" fmla="*/ 145 w 152"/>
                <a:gd name="T13" fmla="*/ 60 h 139"/>
                <a:gd name="T14" fmla="*/ 127 w 152"/>
                <a:gd name="T15" fmla="*/ 67 h 139"/>
                <a:gd name="T16" fmla="*/ 145 w 152"/>
                <a:gd name="T17" fmla="*/ 76 h 139"/>
                <a:gd name="T18" fmla="*/ 152 w 152"/>
                <a:gd name="T19" fmla="*/ 94 h 139"/>
                <a:gd name="T20" fmla="*/ 152 w 152"/>
                <a:gd name="T21" fmla="*/ 112 h 139"/>
                <a:gd name="T22" fmla="*/ 142 w 152"/>
                <a:gd name="T23" fmla="*/ 132 h 139"/>
                <a:gd name="T24" fmla="*/ 111 w 152"/>
                <a:gd name="T25" fmla="*/ 139 h 139"/>
                <a:gd name="T26" fmla="*/ 0 w 152"/>
                <a:gd name="T27" fmla="*/ 139 h 139"/>
                <a:gd name="T28" fmla="*/ 106 w 152"/>
                <a:gd name="T29" fmla="*/ 23 h 139"/>
                <a:gd name="T30" fmla="*/ 32 w 152"/>
                <a:gd name="T31" fmla="*/ 23 h 139"/>
                <a:gd name="T32" fmla="*/ 32 w 152"/>
                <a:gd name="T33" fmla="*/ 56 h 139"/>
                <a:gd name="T34" fmla="*/ 106 w 152"/>
                <a:gd name="T35" fmla="*/ 56 h 139"/>
                <a:gd name="T36" fmla="*/ 118 w 152"/>
                <a:gd name="T37" fmla="*/ 53 h 139"/>
                <a:gd name="T38" fmla="*/ 121 w 152"/>
                <a:gd name="T39" fmla="*/ 46 h 139"/>
                <a:gd name="T40" fmla="*/ 121 w 152"/>
                <a:gd name="T41" fmla="*/ 33 h 139"/>
                <a:gd name="T42" fmla="*/ 118 w 152"/>
                <a:gd name="T43" fmla="*/ 25 h 139"/>
                <a:gd name="T44" fmla="*/ 106 w 152"/>
                <a:gd name="T45" fmla="*/ 23 h 139"/>
                <a:gd name="T46" fmla="*/ 106 w 152"/>
                <a:gd name="T47" fmla="*/ 79 h 139"/>
                <a:gd name="T48" fmla="*/ 32 w 152"/>
                <a:gd name="T49" fmla="*/ 79 h 139"/>
                <a:gd name="T50" fmla="*/ 32 w 152"/>
                <a:gd name="T51" fmla="*/ 114 h 139"/>
                <a:gd name="T52" fmla="*/ 106 w 152"/>
                <a:gd name="T53" fmla="*/ 114 h 139"/>
                <a:gd name="T54" fmla="*/ 119 w 152"/>
                <a:gd name="T55" fmla="*/ 111 h 139"/>
                <a:gd name="T56" fmla="*/ 122 w 152"/>
                <a:gd name="T57" fmla="*/ 102 h 139"/>
                <a:gd name="T58" fmla="*/ 122 w 152"/>
                <a:gd name="T59" fmla="*/ 91 h 139"/>
                <a:gd name="T60" fmla="*/ 119 w 152"/>
                <a:gd name="T61" fmla="*/ 81 h 139"/>
                <a:gd name="T62" fmla="*/ 106 w 152"/>
                <a:gd name="T63" fmla="*/ 7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2" h="139">
                  <a:moveTo>
                    <a:pt x="0" y="139"/>
                  </a:moveTo>
                  <a:cubicBezTo>
                    <a:pt x="0" y="0"/>
                    <a:pt x="0" y="0"/>
                    <a:pt x="0" y="0"/>
                  </a:cubicBezTo>
                  <a:cubicBezTo>
                    <a:pt x="120" y="0"/>
                    <a:pt x="120" y="0"/>
                    <a:pt x="120" y="0"/>
                  </a:cubicBezTo>
                  <a:cubicBezTo>
                    <a:pt x="131" y="0"/>
                    <a:pt x="139" y="2"/>
                    <a:pt x="143" y="6"/>
                  </a:cubicBezTo>
                  <a:cubicBezTo>
                    <a:pt x="148" y="11"/>
                    <a:pt x="151" y="18"/>
                    <a:pt x="151" y="27"/>
                  </a:cubicBezTo>
                  <a:cubicBezTo>
                    <a:pt x="151" y="44"/>
                    <a:pt x="151" y="44"/>
                    <a:pt x="151" y="44"/>
                  </a:cubicBezTo>
                  <a:cubicBezTo>
                    <a:pt x="151" y="51"/>
                    <a:pt x="149" y="56"/>
                    <a:pt x="145" y="60"/>
                  </a:cubicBezTo>
                  <a:cubicBezTo>
                    <a:pt x="141" y="64"/>
                    <a:pt x="135" y="66"/>
                    <a:pt x="127" y="67"/>
                  </a:cubicBezTo>
                  <a:cubicBezTo>
                    <a:pt x="135" y="68"/>
                    <a:pt x="141" y="71"/>
                    <a:pt x="145" y="76"/>
                  </a:cubicBezTo>
                  <a:cubicBezTo>
                    <a:pt x="150" y="80"/>
                    <a:pt x="152" y="87"/>
                    <a:pt x="152" y="94"/>
                  </a:cubicBezTo>
                  <a:cubicBezTo>
                    <a:pt x="152" y="112"/>
                    <a:pt x="152" y="112"/>
                    <a:pt x="152" y="112"/>
                  </a:cubicBezTo>
                  <a:cubicBezTo>
                    <a:pt x="152" y="121"/>
                    <a:pt x="149" y="128"/>
                    <a:pt x="142" y="132"/>
                  </a:cubicBezTo>
                  <a:cubicBezTo>
                    <a:pt x="135" y="137"/>
                    <a:pt x="125" y="139"/>
                    <a:pt x="111" y="139"/>
                  </a:cubicBezTo>
                  <a:lnTo>
                    <a:pt x="0" y="139"/>
                  </a:lnTo>
                  <a:close/>
                  <a:moveTo>
                    <a:pt x="106" y="23"/>
                  </a:moveTo>
                  <a:cubicBezTo>
                    <a:pt x="32" y="23"/>
                    <a:pt x="32" y="23"/>
                    <a:pt x="32" y="23"/>
                  </a:cubicBezTo>
                  <a:cubicBezTo>
                    <a:pt x="32" y="56"/>
                    <a:pt x="32" y="56"/>
                    <a:pt x="32" y="56"/>
                  </a:cubicBezTo>
                  <a:cubicBezTo>
                    <a:pt x="106" y="56"/>
                    <a:pt x="106" y="56"/>
                    <a:pt x="106" y="56"/>
                  </a:cubicBezTo>
                  <a:cubicBezTo>
                    <a:pt x="112" y="56"/>
                    <a:pt x="116" y="55"/>
                    <a:pt x="118" y="53"/>
                  </a:cubicBezTo>
                  <a:cubicBezTo>
                    <a:pt x="120" y="52"/>
                    <a:pt x="121" y="49"/>
                    <a:pt x="121" y="46"/>
                  </a:cubicBezTo>
                  <a:cubicBezTo>
                    <a:pt x="121" y="33"/>
                    <a:pt x="121" y="33"/>
                    <a:pt x="121" y="33"/>
                  </a:cubicBezTo>
                  <a:cubicBezTo>
                    <a:pt x="121" y="29"/>
                    <a:pt x="120" y="26"/>
                    <a:pt x="118" y="25"/>
                  </a:cubicBezTo>
                  <a:cubicBezTo>
                    <a:pt x="116" y="23"/>
                    <a:pt x="112" y="23"/>
                    <a:pt x="106" y="23"/>
                  </a:cubicBezTo>
                  <a:moveTo>
                    <a:pt x="106" y="79"/>
                  </a:moveTo>
                  <a:cubicBezTo>
                    <a:pt x="32" y="79"/>
                    <a:pt x="32" y="79"/>
                    <a:pt x="32" y="79"/>
                  </a:cubicBezTo>
                  <a:cubicBezTo>
                    <a:pt x="32" y="114"/>
                    <a:pt x="32" y="114"/>
                    <a:pt x="32" y="114"/>
                  </a:cubicBezTo>
                  <a:cubicBezTo>
                    <a:pt x="106" y="114"/>
                    <a:pt x="106" y="114"/>
                    <a:pt x="106" y="114"/>
                  </a:cubicBezTo>
                  <a:cubicBezTo>
                    <a:pt x="112" y="114"/>
                    <a:pt x="116" y="113"/>
                    <a:pt x="119" y="111"/>
                  </a:cubicBezTo>
                  <a:cubicBezTo>
                    <a:pt x="121" y="109"/>
                    <a:pt x="122" y="106"/>
                    <a:pt x="122" y="102"/>
                  </a:cubicBezTo>
                  <a:cubicBezTo>
                    <a:pt x="122" y="91"/>
                    <a:pt x="122" y="91"/>
                    <a:pt x="122" y="91"/>
                  </a:cubicBezTo>
                  <a:cubicBezTo>
                    <a:pt x="122" y="86"/>
                    <a:pt x="121" y="83"/>
                    <a:pt x="119" y="81"/>
                  </a:cubicBezTo>
                  <a:cubicBezTo>
                    <a:pt x="116" y="79"/>
                    <a:pt x="112" y="79"/>
                    <a:pt x="106" y="79"/>
                  </a:cubicBezTo>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Rectangle 8"/>
            <p:cNvSpPr>
              <a:spLocks noChangeArrowheads="1"/>
            </p:cNvSpPr>
            <p:nvPr userDrawn="1"/>
          </p:nvSpPr>
          <p:spPr bwMode="auto">
            <a:xfrm>
              <a:off x="767" y="0"/>
              <a:ext cx="41" cy="174"/>
            </a:xfrm>
            <a:prstGeom prst="rect">
              <a:avLst/>
            </a:pr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p:cNvSpPr>
            <p:nvPr userDrawn="1"/>
          </p:nvSpPr>
          <p:spPr bwMode="auto">
            <a:xfrm>
              <a:off x="897" y="0"/>
              <a:ext cx="172" cy="174"/>
            </a:xfrm>
            <a:custGeom>
              <a:avLst/>
              <a:gdLst>
                <a:gd name="T0" fmla="*/ 172 w 172"/>
                <a:gd name="T1" fmla="*/ 174 h 174"/>
                <a:gd name="T2" fmla="*/ 0 w 172"/>
                <a:gd name="T3" fmla="*/ 174 h 174"/>
                <a:gd name="T4" fmla="*/ 0 w 172"/>
                <a:gd name="T5" fmla="*/ 0 h 174"/>
                <a:gd name="T6" fmla="*/ 41 w 172"/>
                <a:gd name="T7" fmla="*/ 0 h 174"/>
                <a:gd name="T8" fmla="*/ 41 w 172"/>
                <a:gd name="T9" fmla="*/ 142 h 174"/>
                <a:gd name="T10" fmla="*/ 172 w 172"/>
                <a:gd name="T11" fmla="*/ 142 h 174"/>
                <a:gd name="T12" fmla="*/ 172 w 172"/>
                <a:gd name="T13" fmla="*/ 174 h 174"/>
              </a:gdLst>
              <a:ahLst/>
              <a:cxnLst>
                <a:cxn ang="0">
                  <a:pos x="T0" y="T1"/>
                </a:cxn>
                <a:cxn ang="0">
                  <a:pos x="T2" y="T3"/>
                </a:cxn>
                <a:cxn ang="0">
                  <a:pos x="T4" y="T5"/>
                </a:cxn>
                <a:cxn ang="0">
                  <a:pos x="T6" y="T7"/>
                </a:cxn>
                <a:cxn ang="0">
                  <a:pos x="T8" y="T9"/>
                </a:cxn>
                <a:cxn ang="0">
                  <a:pos x="T10" y="T11"/>
                </a:cxn>
                <a:cxn ang="0">
                  <a:pos x="T12" y="T13"/>
                </a:cxn>
              </a:cxnLst>
              <a:rect l="0" t="0" r="r" b="b"/>
              <a:pathLst>
                <a:path w="172" h="174">
                  <a:moveTo>
                    <a:pt x="172" y="174"/>
                  </a:moveTo>
                  <a:lnTo>
                    <a:pt x="0" y="174"/>
                  </a:lnTo>
                  <a:lnTo>
                    <a:pt x="0" y="0"/>
                  </a:lnTo>
                  <a:lnTo>
                    <a:pt x="41" y="0"/>
                  </a:lnTo>
                  <a:lnTo>
                    <a:pt x="41" y="142"/>
                  </a:lnTo>
                  <a:lnTo>
                    <a:pt x="172" y="142"/>
                  </a:lnTo>
                  <a:lnTo>
                    <a:pt x="172" y="174"/>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p:cNvSpPr>
            <p:nvPr userDrawn="1"/>
          </p:nvSpPr>
          <p:spPr bwMode="auto">
            <a:xfrm>
              <a:off x="260" y="80"/>
              <a:ext cx="256" cy="67"/>
            </a:xfrm>
            <a:custGeom>
              <a:avLst/>
              <a:gdLst>
                <a:gd name="T0" fmla="*/ 256 w 256"/>
                <a:gd name="T1" fmla="*/ 0 h 67"/>
                <a:gd name="T2" fmla="*/ 36 w 256"/>
                <a:gd name="T3" fmla="*/ 0 h 67"/>
                <a:gd name="T4" fmla="*/ 0 w 256"/>
                <a:gd name="T5" fmla="*/ 67 h 67"/>
                <a:gd name="T6" fmla="*/ 256 w 256"/>
                <a:gd name="T7" fmla="*/ 0 h 67"/>
              </a:gdLst>
              <a:ahLst/>
              <a:cxnLst>
                <a:cxn ang="0">
                  <a:pos x="T0" y="T1"/>
                </a:cxn>
                <a:cxn ang="0">
                  <a:pos x="T2" y="T3"/>
                </a:cxn>
                <a:cxn ang="0">
                  <a:pos x="T4" y="T5"/>
                </a:cxn>
                <a:cxn ang="0">
                  <a:pos x="T6" y="T7"/>
                </a:cxn>
              </a:cxnLst>
              <a:rect l="0" t="0" r="r" b="b"/>
              <a:pathLst>
                <a:path w="256" h="67">
                  <a:moveTo>
                    <a:pt x="256" y="0"/>
                  </a:moveTo>
                  <a:lnTo>
                    <a:pt x="36" y="0"/>
                  </a:lnTo>
                  <a:lnTo>
                    <a:pt x="0" y="67"/>
                  </a:lnTo>
                  <a:lnTo>
                    <a:pt x="256" y="0"/>
                  </a:lnTo>
                  <a:close/>
                </a:path>
              </a:pathLst>
            </a:custGeom>
            <a:solidFill>
              <a:srgbClr val="00895F"/>
            </a:solid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938194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9" name="Text Placeholder 8"/>
          <p:cNvSpPr>
            <a:spLocks noGrp="1"/>
          </p:cNvSpPr>
          <p:nvPr>
            <p:ph type="body" sz="quarter" idx="10"/>
          </p:nvPr>
        </p:nvSpPr>
        <p:spPr>
          <a:xfrm>
            <a:off x="752400" y="1209600"/>
            <a:ext cx="7639200" cy="45942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5" name="Group 4"/>
          <p:cNvGrpSpPr/>
          <p:nvPr userDrawn="1"/>
        </p:nvGrpSpPr>
        <p:grpSpPr bwMode="auto">
          <a:xfrm>
            <a:off x="7211907" y="6406620"/>
            <a:ext cx="1696720" cy="276225"/>
            <a:chOff x="0" y="0"/>
            <a:chExt cx="1069" cy="174"/>
          </a:xfrm>
          <a:solidFill>
            <a:srgbClr val="005287"/>
          </a:solidFill>
        </p:grpSpPr>
        <p:sp>
          <p:nvSpPr>
            <p:cNvPr id="6" name="Freeform 5"/>
            <p:cNvSpPr>
              <a:spLocks/>
            </p:cNvSpPr>
            <p:nvPr userDrawn="1"/>
          </p:nvSpPr>
          <p:spPr bwMode="auto">
            <a:xfrm>
              <a:off x="0" y="0"/>
              <a:ext cx="162" cy="174"/>
            </a:xfrm>
            <a:custGeom>
              <a:avLst/>
              <a:gdLst>
                <a:gd name="T0" fmla="*/ 35 w 129"/>
                <a:gd name="T1" fmla="*/ 139 h 139"/>
                <a:gd name="T2" fmla="*/ 7 w 129"/>
                <a:gd name="T3" fmla="*/ 132 h 139"/>
                <a:gd name="T4" fmla="*/ 0 w 129"/>
                <a:gd name="T5" fmla="*/ 106 h 139"/>
                <a:gd name="T6" fmla="*/ 0 w 129"/>
                <a:gd name="T7" fmla="*/ 77 h 139"/>
                <a:gd name="T8" fmla="*/ 33 w 129"/>
                <a:gd name="T9" fmla="*/ 71 h 139"/>
                <a:gd name="T10" fmla="*/ 33 w 129"/>
                <a:gd name="T11" fmla="*/ 113 h 139"/>
                <a:gd name="T12" fmla="*/ 96 w 129"/>
                <a:gd name="T13" fmla="*/ 113 h 139"/>
                <a:gd name="T14" fmla="*/ 96 w 129"/>
                <a:gd name="T15" fmla="*/ 0 h 139"/>
                <a:gd name="T16" fmla="*/ 129 w 129"/>
                <a:gd name="T17" fmla="*/ 0 h 139"/>
                <a:gd name="T18" fmla="*/ 129 w 129"/>
                <a:gd name="T19" fmla="*/ 106 h 139"/>
                <a:gd name="T20" fmla="*/ 122 w 129"/>
                <a:gd name="T21" fmla="*/ 132 h 139"/>
                <a:gd name="T22" fmla="*/ 94 w 129"/>
                <a:gd name="T23" fmla="*/ 139 h 139"/>
                <a:gd name="T24" fmla="*/ 35 w 129"/>
                <a:gd name="T25" fmla="*/ 13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139">
                  <a:moveTo>
                    <a:pt x="35" y="139"/>
                  </a:moveTo>
                  <a:cubicBezTo>
                    <a:pt x="21" y="139"/>
                    <a:pt x="12" y="137"/>
                    <a:pt x="7" y="132"/>
                  </a:cubicBezTo>
                  <a:cubicBezTo>
                    <a:pt x="3" y="128"/>
                    <a:pt x="0" y="119"/>
                    <a:pt x="0" y="106"/>
                  </a:cubicBezTo>
                  <a:cubicBezTo>
                    <a:pt x="0" y="77"/>
                    <a:pt x="0" y="77"/>
                    <a:pt x="0" y="77"/>
                  </a:cubicBezTo>
                  <a:cubicBezTo>
                    <a:pt x="33" y="71"/>
                    <a:pt x="33" y="71"/>
                    <a:pt x="33" y="71"/>
                  </a:cubicBezTo>
                  <a:cubicBezTo>
                    <a:pt x="33" y="113"/>
                    <a:pt x="33" y="113"/>
                    <a:pt x="33" y="113"/>
                  </a:cubicBezTo>
                  <a:cubicBezTo>
                    <a:pt x="96" y="113"/>
                    <a:pt x="96" y="113"/>
                    <a:pt x="96" y="113"/>
                  </a:cubicBezTo>
                  <a:cubicBezTo>
                    <a:pt x="96" y="0"/>
                    <a:pt x="96" y="0"/>
                    <a:pt x="96" y="0"/>
                  </a:cubicBezTo>
                  <a:cubicBezTo>
                    <a:pt x="129" y="0"/>
                    <a:pt x="129" y="0"/>
                    <a:pt x="129" y="0"/>
                  </a:cubicBezTo>
                  <a:cubicBezTo>
                    <a:pt x="129" y="106"/>
                    <a:pt x="129" y="106"/>
                    <a:pt x="129" y="106"/>
                  </a:cubicBezTo>
                  <a:cubicBezTo>
                    <a:pt x="129" y="119"/>
                    <a:pt x="127" y="128"/>
                    <a:pt x="122" y="132"/>
                  </a:cubicBezTo>
                  <a:cubicBezTo>
                    <a:pt x="117" y="137"/>
                    <a:pt x="108" y="139"/>
                    <a:pt x="94" y="139"/>
                  </a:cubicBezTo>
                  <a:lnTo>
                    <a:pt x="35" y="139"/>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noEditPoints="1"/>
            </p:cNvSpPr>
            <p:nvPr userDrawn="1"/>
          </p:nvSpPr>
          <p:spPr bwMode="auto">
            <a:xfrm>
              <a:off x="205" y="0"/>
              <a:ext cx="238" cy="174"/>
            </a:xfrm>
            <a:custGeom>
              <a:avLst/>
              <a:gdLst>
                <a:gd name="T0" fmla="*/ 0 w 238"/>
                <a:gd name="T1" fmla="*/ 174 h 174"/>
                <a:gd name="T2" fmla="*/ 99 w 238"/>
                <a:gd name="T3" fmla="*/ 0 h 174"/>
                <a:gd name="T4" fmla="*/ 138 w 238"/>
                <a:gd name="T5" fmla="*/ 0 h 174"/>
                <a:gd name="T6" fmla="*/ 238 w 238"/>
                <a:gd name="T7" fmla="*/ 174 h 174"/>
                <a:gd name="T8" fmla="*/ 192 w 238"/>
                <a:gd name="T9" fmla="*/ 174 h 174"/>
                <a:gd name="T10" fmla="*/ 162 w 238"/>
                <a:gd name="T11" fmla="*/ 118 h 174"/>
                <a:gd name="T12" fmla="*/ 61 w 238"/>
                <a:gd name="T13" fmla="*/ 137 h 174"/>
                <a:gd name="T14" fmla="*/ 55 w 238"/>
                <a:gd name="T15" fmla="*/ 147 h 174"/>
                <a:gd name="T16" fmla="*/ 40 w 238"/>
                <a:gd name="T17" fmla="*/ 174 h 174"/>
                <a:gd name="T18" fmla="*/ 0 w 238"/>
                <a:gd name="T19" fmla="*/ 174 h 174"/>
                <a:gd name="T20" fmla="*/ 78 w 238"/>
                <a:gd name="T21" fmla="*/ 105 h 174"/>
                <a:gd name="T22" fmla="*/ 154 w 238"/>
                <a:gd name="T23" fmla="*/ 105 h 174"/>
                <a:gd name="T24" fmla="*/ 117 w 238"/>
                <a:gd name="T25" fmla="*/ 34 h 174"/>
                <a:gd name="T26" fmla="*/ 78 w 238"/>
                <a:gd name="T27" fmla="*/ 10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8" h="174">
                  <a:moveTo>
                    <a:pt x="0" y="174"/>
                  </a:moveTo>
                  <a:lnTo>
                    <a:pt x="99" y="0"/>
                  </a:lnTo>
                  <a:lnTo>
                    <a:pt x="138" y="0"/>
                  </a:lnTo>
                  <a:lnTo>
                    <a:pt x="238" y="174"/>
                  </a:lnTo>
                  <a:lnTo>
                    <a:pt x="192" y="174"/>
                  </a:lnTo>
                  <a:lnTo>
                    <a:pt x="162" y="118"/>
                  </a:lnTo>
                  <a:lnTo>
                    <a:pt x="61" y="137"/>
                  </a:lnTo>
                  <a:lnTo>
                    <a:pt x="55" y="147"/>
                  </a:lnTo>
                  <a:lnTo>
                    <a:pt x="40" y="174"/>
                  </a:lnTo>
                  <a:lnTo>
                    <a:pt x="0" y="174"/>
                  </a:lnTo>
                  <a:close/>
                  <a:moveTo>
                    <a:pt x="78" y="105"/>
                  </a:moveTo>
                  <a:lnTo>
                    <a:pt x="154" y="105"/>
                  </a:lnTo>
                  <a:lnTo>
                    <a:pt x="117" y="34"/>
                  </a:lnTo>
                  <a:lnTo>
                    <a:pt x="78" y="105"/>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noEditPoints="1"/>
            </p:cNvSpPr>
            <p:nvPr userDrawn="1"/>
          </p:nvSpPr>
          <p:spPr bwMode="auto">
            <a:xfrm>
              <a:off x="498" y="0"/>
              <a:ext cx="191" cy="174"/>
            </a:xfrm>
            <a:custGeom>
              <a:avLst/>
              <a:gdLst>
                <a:gd name="T0" fmla="*/ 0 w 152"/>
                <a:gd name="T1" fmla="*/ 139 h 139"/>
                <a:gd name="T2" fmla="*/ 0 w 152"/>
                <a:gd name="T3" fmla="*/ 0 h 139"/>
                <a:gd name="T4" fmla="*/ 120 w 152"/>
                <a:gd name="T5" fmla="*/ 0 h 139"/>
                <a:gd name="T6" fmla="*/ 143 w 152"/>
                <a:gd name="T7" fmla="*/ 6 h 139"/>
                <a:gd name="T8" fmla="*/ 151 w 152"/>
                <a:gd name="T9" fmla="*/ 27 h 139"/>
                <a:gd name="T10" fmla="*/ 151 w 152"/>
                <a:gd name="T11" fmla="*/ 44 h 139"/>
                <a:gd name="T12" fmla="*/ 145 w 152"/>
                <a:gd name="T13" fmla="*/ 60 h 139"/>
                <a:gd name="T14" fmla="*/ 127 w 152"/>
                <a:gd name="T15" fmla="*/ 67 h 139"/>
                <a:gd name="T16" fmla="*/ 145 w 152"/>
                <a:gd name="T17" fmla="*/ 76 h 139"/>
                <a:gd name="T18" fmla="*/ 152 w 152"/>
                <a:gd name="T19" fmla="*/ 94 h 139"/>
                <a:gd name="T20" fmla="*/ 152 w 152"/>
                <a:gd name="T21" fmla="*/ 112 h 139"/>
                <a:gd name="T22" fmla="*/ 142 w 152"/>
                <a:gd name="T23" fmla="*/ 132 h 139"/>
                <a:gd name="T24" fmla="*/ 111 w 152"/>
                <a:gd name="T25" fmla="*/ 139 h 139"/>
                <a:gd name="T26" fmla="*/ 0 w 152"/>
                <a:gd name="T27" fmla="*/ 139 h 139"/>
                <a:gd name="T28" fmla="*/ 106 w 152"/>
                <a:gd name="T29" fmla="*/ 23 h 139"/>
                <a:gd name="T30" fmla="*/ 32 w 152"/>
                <a:gd name="T31" fmla="*/ 23 h 139"/>
                <a:gd name="T32" fmla="*/ 32 w 152"/>
                <a:gd name="T33" fmla="*/ 56 h 139"/>
                <a:gd name="T34" fmla="*/ 106 w 152"/>
                <a:gd name="T35" fmla="*/ 56 h 139"/>
                <a:gd name="T36" fmla="*/ 118 w 152"/>
                <a:gd name="T37" fmla="*/ 53 h 139"/>
                <a:gd name="T38" fmla="*/ 121 w 152"/>
                <a:gd name="T39" fmla="*/ 46 h 139"/>
                <a:gd name="T40" fmla="*/ 121 w 152"/>
                <a:gd name="T41" fmla="*/ 33 h 139"/>
                <a:gd name="T42" fmla="*/ 118 w 152"/>
                <a:gd name="T43" fmla="*/ 25 h 139"/>
                <a:gd name="T44" fmla="*/ 106 w 152"/>
                <a:gd name="T45" fmla="*/ 23 h 139"/>
                <a:gd name="T46" fmla="*/ 106 w 152"/>
                <a:gd name="T47" fmla="*/ 79 h 139"/>
                <a:gd name="T48" fmla="*/ 32 w 152"/>
                <a:gd name="T49" fmla="*/ 79 h 139"/>
                <a:gd name="T50" fmla="*/ 32 w 152"/>
                <a:gd name="T51" fmla="*/ 114 h 139"/>
                <a:gd name="T52" fmla="*/ 106 w 152"/>
                <a:gd name="T53" fmla="*/ 114 h 139"/>
                <a:gd name="T54" fmla="*/ 119 w 152"/>
                <a:gd name="T55" fmla="*/ 111 h 139"/>
                <a:gd name="T56" fmla="*/ 122 w 152"/>
                <a:gd name="T57" fmla="*/ 102 h 139"/>
                <a:gd name="T58" fmla="*/ 122 w 152"/>
                <a:gd name="T59" fmla="*/ 91 h 139"/>
                <a:gd name="T60" fmla="*/ 119 w 152"/>
                <a:gd name="T61" fmla="*/ 81 h 139"/>
                <a:gd name="T62" fmla="*/ 106 w 152"/>
                <a:gd name="T63" fmla="*/ 7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2" h="139">
                  <a:moveTo>
                    <a:pt x="0" y="139"/>
                  </a:moveTo>
                  <a:cubicBezTo>
                    <a:pt x="0" y="0"/>
                    <a:pt x="0" y="0"/>
                    <a:pt x="0" y="0"/>
                  </a:cubicBezTo>
                  <a:cubicBezTo>
                    <a:pt x="120" y="0"/>
                    <a:pt x="120" y="0"/>
                    <a:pt x="120" y="0"/>
                  </a:cubicBezTo>
                  <a:cubicBezTo>
                    <a:pt x="131" y="0"/>
                    <a:pt x="139" y="2"/>
                    <a:pt x="143" y="6"/>
                  </a:cubicBezTo>
                  <a:cubicBezTo>
                    <a:pt x="148" y="11"/>
                    <a:pt x="151" y="18"/>
                    <a:pt x="151" y="27"/>
                  </a:cubicBezTo>
                  <a:cubicBezTo>
                    <a:pt x="151" y="44"/>
                    <a:pt x="151" y="44"/>
                    <a:pt x="151" y="44"/>
                  </a:cubicBezTo>
                  <a:cubicBezTo>
                    <a:pt x="151" y="51"/>
                    <a:pt x="149" y="56"/>
                    <a:pt x="145" y="60"/>
                  </a:cubicBezTo>
                  <a:cubicBezTo>
                    <a:pt x="141" y="64"/>
                    <a:pt x="135" y="66"/>
                    <a:pt x="127" y="67"/>
                  </a:cubicBezTo>
                  <a:cubicBezTo>
                    <a:pt x="135" y="68"/>
                    <a:pt x="141" y="71"/>
                    <a:pt x="145" y="76"/>
                  </a:cubicBezTo>
                  <a:cubicBezTo>
                    <a:pt x="150" y="80"/>
                    <a:pt x="152" y="87"/>
                    <a:pt x="152" y="94"/>
                  </a:cubicBezTo>
                  <a:cubicBezTo>
                    <a:pt x="152" y="112"/>
                    <a:pt x="152" y="112"/>
                    <a:pt x="152" y="112"/>
                  </a:cubicBezTo>
                  <a:cubicBezTo>
                    <a:pt x="152" y="121"/>
                    <a:pt x="149" y="128"/>
                    <a:pt x="142" y="132"/>
                  </a:cubicBezTo>
                  <a:cubicBezTo>
                    <a:pt x="135" y="137"/>
                    <a:pt x="125" y="139"/>
                    <a:pt x="111" y="139"/>
                  </a:cubicBezTo>
                  <a:lnTo>
                    <a:pt x="0" y="139"/>
                  </a:lnTo>
                  <a:close/>
                  <a:moveTo>
                    <a:pt x="106" y="23"/>
                  </a:moveTo>
                  <a:cubicBezTo>
                    <a:pt x="32" y="23"/>
                    <a:pt x="32" y="23"/>
                    <a:pt x="32" y="23"/>
                  </a:cubicBezTo>
                  <a:cubicBezTo>
                    <a:pt x="32" y="56"/>
                    <a:pt x="32" y="56"/>
                    <a:pt x="32" y="56"/>
                  </a:cubicBezTo>
                  <a:cubicBezTo>
                    <a:pt x="106" y="56"/>
                    <a:pt x="106" y="56"/>
                    <a:pt x="106" y="56"/>
                  </a:cubicBezTo>
                  <a:cubicBezTo>
                    <a:pt x="112" y="56"/>
                    <a:pt x="116" y="55"/>
                    <a:pt x="118" y="53"/>
                  </a:cubicBezTo>
                  <a:cubicBezTo>
                    <a:pt x="120" y="52"/>
                    <a:pt x="121" y="49"/>
                    <a:pt x="121" y="46"/>
                  </a:cubicBezTo>
                  <a:cubicBezTo>
                    <a:pt x="121" y="33"/>
                    <a:pt x="121" y="33"/>
                    <a:pt x="121" y="33"/>
                  </a:cubicBezTo>
                  <a:cubicBezTo>
                    <a:pt x="121" y="29"/>
                    <a:pt x="120" y="26"/>
                    <a:pt x="118" y="25"/>
                  </a:cubicBezTo>
                  <a:cubicBezTo>
                    <a:pt x="116" y="23"/>
                    <a:pt x="112" y="23"/>
                    <a:pt x="106" y="23"/>
                  </a:cubicBezTo>
                  <a:moveTo>
                    <a:pt x="106" y="79"/>
                  </a:moveTo>
                  <a:cubicBezTo>
                    <a:pt x="32" y="79"/>
                    <a:pt x="32" y="79"/>
                    <a:pt x="32" y="79"/>
                  </a:cubicBezTo>
                  <a:cubicBezTo>
                    <a:pt x="32" y="114"/>
                    <a:pt x="32" y="114"/>
                    <a:pt x="32" y="114"/>
                  </a:cubicBezTo>
                  <a:cubicBezTo>
                    <a:pt x="106" y="114"/>
                    <a:pt x="106" y="114"/>
                    <a:pt x="106" y="114"/>
                  </a:cubicBezTo>
                  <a:cubicBezTo>
                    <a:pt x="112" y="114"/>
                    <a:pt x="116" y="113"/>
                    <a:pt x="119" y="111"/>
                  </a:cubicBezTo>
                  <a:cubicBezTo>
                    <a:pt x="121" y="109"/>
                    <a:pt x="122" y="106"/>
                    <a:pt x="122" y="102"/>
                  </a:cubicBezTo>
                  <a:cubicBezTo>
                    <a:pt x="122" y="91"/>
                    <a:pt x="122" y="91"/>
                    <a:pt x="122" y="91"/>
                  </a:cubicBezTo>
                  <a:cubicBezTo>
                    <a:pt x="122" y="86"/>
                    <a:pt x="121" y="83"/>
                    <a:pt x="119" y="81"/>
                  </a:cubicBezTo>
                  <a:cubicBezTo>
                    <a:pt x="116" y="79"/>
                    <a:pt x="112" y="79"/>
                    <a:pt x="106" y="79"/>
                  </a:cubicBezTo>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Rectangle 9"/>
            <p:cNvSpPr>
              <a:spLocks noChangeArrowheads="1"/>
            </p:cNvSpPr>
            <p:nvPr userDrawn="1"/>
          </p:nvSpPr>
          <p:spPr bwMode="auto">
            <a:xfrm>
              <a:off x="767" y="0"/>
              <a:ext cx="41" cy="174"/>
            </a:xfrm>
            <a:prstGeom prst="rect">
              <a:avLst/>
            </a:pr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p:cNvSpPr>
            <p:nvPr userDrawn="1"/>
          </p:nvSpPr>
          <p:spPr bwMode="auto">
            <a:xfrm>
              <a:off x="897" y="0"/>
              <a:ext cx="172" cy="174"/>
            </a:xfrm>
            <a:custGeom>
              <a:avLst/>
              <a:gdLst>
                <a:gd name="T0" fmla="*/ 172 w 172"/>
                <a:gd name="T1" fmla="*/ 174 h 174"/>
                <a:gd name="T2" fmla="*/ 0 w 172"/>
                <a:gd name="T3" fmla="*/ 174 h 174"/>
                <a:gd name="T4" fmla="*/ 0 w 172"/>
                <a:gd name="T5" fmla="*/ 0 h 174"/>
                <a:gd name="T6" fmla="*/ 41 w 172"/>
                <a:gd name="T7" fmla="*/ 0 h 174"/>
                <a:gd name="T8" fmla="*/ 41 w 172"/>
                <a:gd name="T9" fmla="*/ 142 h 174"/>
                <a:gd name="T10" fmla="*/ 172 w 172"/>
                <a:gd name="T11" fmla="*/ 142 h 174"/>
                <a:gd name="T12" fmla="*/ 172 w 172"/>
                <a:gd name="T13" fmla="*/ 174 h 174"/>
              </a:gdLst>
              <a:ahLst/>
              <a:cxnLst>
                <a:cxn ang="0">
                  <a:pos x="T0" y="T1"/>
                </a:cxn>
                <a:cxn ang="0">
                  <a:pos x="T2" y="T3"/>
                </a:cxn>
                <a:cxn ang="0">
                  <a:pos x="T4" y="T5"/>
                </a:cxn>
                <a:cxn ang="0">
                  <a:pos x="T6" y="T7"/>
                </a:cxn>
                <a:cxn ang="0">
                  <a:pos x="T8" y="T9"/>
                </a:cxn>
                <a:cxn ang="0">
                  <a:pos x="T10" y="T11"/>
                </a:cxn>
                <a:cxn ang="0">
                  <a:pos x="T12" y="T13"/>
                </a:cxn>
              </a:cxnLst>
              <a:rect l="0" t="0" r="r" b="b"/>
              <a:pathLst>
                <a:path w="172" h="174">
                  <a:moveTo>
                    <a:pt x="172" y="174"/>
                  </a:moveTo>
                  <a:lnTo>
                    <a:pt x="0" y="174"/>
                  </a:lnTo>
                  <a:lnTo>
                    <a:pt x="0" y="0"/>
                  </a:lnTo>
                  <a:lnTo>
                    <a:pt x="41" y="0"/>
                  </a:lnTo>
                  <a:lnTo>
                    <a:pt x="41" y="142"/>
                  </a:lnTo>
                  <a:lnTo>
                    <a:pt x="172" y="142"/>
                  </a:lnTo>
                  <a:lnTo>
                    <a:pt x="172" y="174"/>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1"/>
            <p:cNvSpPr>
              <a:spLocks/>
            </p:cNvSpPr>
            <p:nvPr userDrawn="1"/>
          </p:nvSpPr>
          <p:spPr bwMode="auto">
            <a:xfrm>
              <a:off x="260" y="80"/>
              <a:ext cx="256" cy="67"/>
            </a:xfrm>
            <a:custGeom>
              <a:avLst/>
              <a:gdLst>
                <a:gd name="T0" fmla="*/ 256 w 256"/>
                <a:gd name="T1" fmla="*/ 0 h 67"/>
                <a:gd name="T2" fmla="*/ 36 w 256"/>
                <a:gd name="T3" fmla="*/ 0 h 67"/>
                <a:gd name="T4" fmla="*/ 0 w 256"/>
                <a:gd name="T5" fmla="*/ 67 h 67"/>
                <a:gd name="T6" fmla="*/ 256 w 256"/>
                <a:gd name="T7" fmla="*/ 0 h 67"/>
              </a:gdLst>
              <a:ahLst/>
              <a:cxnLst>
                <a:cxn ang="0">
                  <a:pos x="T0" y="T1"/>
                </a:cxn>
                <a:cxn ang="0">
                  <a:pos x="T2" y="T3"/>
                </a:cxn>
                <a:cxn ang="0">
                  <a:pos x="T4" y="T5"/>
                </a:cxn>
                <a:cxn ang="0">
                  <a:pos x="T6" y="T7"/>
                </a:cxn>
              </a:cxnLst>
              <a:rect l="0" t="0" r="r" b="b"/>
              <a:pathLst>
                <a:path w="256" h="67">
                  <a:moveTo>
                    <a:pt x="256" y="0"/>
                  </a:moveTo>
                  <a:lnTo>
                    <a:pt x="36" y="0"/>
                  </a:lnTo>
                  <a:lnTo>
                    <a:pt x="0" y="67"/>
                  </a:lnTo>
                  <a:lnTo>
                    <a:pt x="256" y="0"/>
                  </a:lnTo>
                  <a:close/>
                </a:path>
              </a:pathLst>
            </a:custGeom>
            <a:solidFill>
              <a:srgbClr val="00895F"/>
            </a:solid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5155438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ROCESS FIVE COLUMN">
    <p:spTree>
      <p:nvGrpSpPr>
        <p:cNvPr id="1" name=""/>
        <p:cNvGrpSpPr/>
        <p:nvPr/>
      </p:nvGrpSpPr>
      <p:grpSpPr>
        <a:xfrm>
          <a:off x="0" y="0"/>
          <a:ext cx="0" cy="0"/>
          <a:chOff x="0" y="0"/>
          <a:chExt cx="0" cy="0"/>
        </a:xfrm>
      </p:grpSpPr>
      <p:sp>
        <p:nvSpPr>
          <p:cNvPr id="2" name="Title 1"/>
          <p:cNvSpPr>
            <a:spLocks noGrp="1"/>
          </p:cNvSpPr>
          <p:nvPr>
            <p:ph type="title"/>
          </p:nvPr>
        </p:nvSpPr>
        <p:spPr>
          <a:xfrm>
            <a:off x="752400" y="432000"/>
            <a:ext cx="7639200" cy="518400"/>
          </a:xfrm>
        </p:spPr>
        <p:txBody>
          <a:bodyPr/>
          <a:lstStyle/>
          <a:p>
            <a:r>
              <a:rPr lang="en-US"/>
              <a:t>Click to edit Master title style</a:t>
            </a:r>
            <a:endParaRPr lang="en-US" dirty="0"/>
          </a:p>
        </p:txBody>
      </p:sp>
      <p:sp>
        <p:nvSpPr>
          <p:cNvPr id="9" name="Text Placeholder 8"/>
          <p:cNvSpPr>
            <a:spLocks noGrp="1"/>
          </p:cNvSpPr>
          <p:nvPr>
            <p:ph type="body" sz="quarter" idx="10"/>
          </p:nvPr>
        </p:nvSpPr>
        <p:spPr>
          <a:xfrm>
            <a:off x="752400" y="2099425"/>
            <a:ext cx="1407600" cy="3704400"/>
          </a:xfrm>
        </p:spPr>
        <p:txBody>
          <a:bodyPr/>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Text Placeholder 8"/>
          <p:cNvSpPr>
            <a:spLocks noGrp="1"/>
          </p:cNvSpPr>
          <p:nvPr>
            <p:ph type="body" sz="quarter" idx="11"/>
          </p:nvPr>
        </p:nvSpPr>
        <p:spPr>
          <a:xfrm>
            <a:off x="2310300" y="2099425"/>
            <a:ext cx="1407600" cy="3704400"/>
          </a:xfrm>
        </p:spPr>
        <p:txBody>
          <a:bodyPr/>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8"/>
          <p:cNvSpPr>
            <a:spLocks noGrp="1"/>
          </p:cNvSpPr>
          <p:nvPr>
            <p:ph type="body" sz="quarter" idx="12"/>
          </p:nvPr>
        </p:nvSpPr>
        <p:spPr>
          <a:xfrm>
            <a:off x="3868200" y="2099425"/>
            <a:ext cx="1407600" cy="3704400"/>
          </a:xfrm>
        </p:spPr>
        <p:txBody>
          <a:bodyPr/>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Text Placeholder 8"/>
          <p:cNvSpPr>
            <a:spLocks noGrp="1"/>
          </p:cNvSpPr>
          <p:nvPr>
            <p:ph type="body" sz="quarter" idx="13"/>
          </p:nvPr>
        </p:nvSpPr>
        <p:spPr>
          <a:xfrm>
            <a:off x="5426100" y="2099425"/>
            <a:ext cx="1407600" cy="3704400"/>
          </a:xfrm>
        </p:spPr>
        <p:txBody>
          <a:bodyPr/>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3" name="Text Placeholder 12"/>
          <p:cNvSpPr>
            <a:spLocks noGrp="1"/>
          </p:cNvSpPr>
          <p:nvPr>
            <p:ph type="body" sz="quarter" idx="14"/>
          </p:nvPr>
        </p:nvSpPr>
        <p:spPr>
          <a:xfrm>
            <a:off x="746125" y="1222512"/>
            <a:ext cx="1407600" cy="604800"/>
          </a:xfrm>
          <a:prstGeom prst="homePlate">
            <a:avLst>
              <a:gd name="adj" fmla="val 31970"/>
            </a:avLst>
          </a:prstGeom>
          <a:solidFill>
            <a:schemeClr val="tx2"/>
          </a:solidFill>
        </p:spPr>
        <p:txBody>
          <a:bodyPr lIns="54000" tIns="54000" rIns="54000" bIns="54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p:txBody>
      </p:sp>
      <p:sp>
        <p:nvSpPr>
          <p:cNvPr id="15" name="Text Placeholder 12"/>
          <p:cNvSpPr>
            <a:spLocks noGrp="1"/>
          </p:cNvSpPr>
          <p:nvPr>
            <p:ph type="body" sz="quarter" idx="15"/>
          </p:nvPr>
        </p:nvSpPr>
        <p:spPr>
          <a:xfrm>
            <a:off x="2305594" y="1222512"/>
            <a:ext cx="1407600" cy="604800"/>
          </a:xfrm>
          <a:prstGeom prst="chevron">
            <a:avLst>
              <a:gd name="adj" fmla="val 31101"/>
            </a:avLst>
          </a:prstGeom>
          <a:solidFill>
            <a:schemeClr val="tx2"/>
          </a:solidFill>
        </p:spPr>
        <p:txBody>
          <a:bodyPr lIns="54000" tIns="54000" rIns="54000" bIns="54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p:txBody>
      </p:sp>
      <p:sp>
        <p:nvSpPr>
          <p:cNvPr id="16" name="Text Placeholder 12"/>
          <p:cNvSpPr>
            <a:spLocks noGrp="1"/>
          </p:cNvSpPr>
          <p:nvPr>
            <p:ph type="body" sz="quarter" idx="16"/>
          </p:nvPr>
        </p:nvSpPr>
        <p:spPr>
          <a:xfrm>
            <a:off x="3865063" y="1222512"/>
            <a:ext cx="1407600" cy="604800"/>
          </a:xfrm>
          <a:prstGeom prst="chevron">
            <a:avLst>
              <a:gd name="adj" fmla="val 31101"/>
            </a:avLst>
          </a:prstGeom>
          <a:solidFill>
            <a:schemeClr val="tx2"/>
          </a:solidFill>
        </p:spPr>
        <p:txBody>
          <a:bodyPr lIns="54000" tIns="54000" rIns="54000" bIns="54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p:txBody>
      </p:sp>
      <p:sp>
        <p:nvSpPr>
          <p:cNvPr id="17" name="Text Placeholder 12"/>
          <p:cNvSpPr>
            <a:spLocks noGrp="1"/>
          </p:cNvSpPr>
          <p:nvPr>
            <p:ph type="body" sz="quarter" idx="17"/>
          </p:nvPr>
        </p:nvSpPr>
        <p:spPr>
          <a:xfrm>
            <a:off x="5424532" y="1222512"/>
            <a:ext cx="1407600" cy="604800"/>
          </a:xfrm>
          <a:prstGeom prst="chevron">
            <a:avLst>
              <a:gd name="adj" fmla="val 31101"/>
            </a:avLst>
          </a:prstGeom>
          <a:solidFill>
            <a:schemeClr val="tx2"/>
          </a:solidFill>
        </p:spPr>
        <p:txBody>
          <a:bodyPr lIns="54000" tIns="54000" rIns="54000" bIns="54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p:txBody>
      </p:sp>
      <p:sp>
        <p:nvSpPr>
          <p:cNvPr id="11" name="Text Placeholder 12"/>
          <p:cNvSpPr>
            <a:spLocks noGrp="1"/>
          </p:cNvSpPr>
          <p:nvPr>
            <p:ph type="body" sz="quarter" idx="18"/>
          </p:nvPr>
        </p:nvSpPr>
        <p:spPr>
          <a:xfrm>
            <a:off x="6984000" y="1222512"/>
            <a:ext cx="1407600" cy="604800"/>
          </a:xfrm>
          <a:prstGeom prst="chevron">
            <a:avLst>
              <a:gd name="adj" fmla="val 31101"/>
            </a:avLst>
          </a:prstGeom>
          <a:solidFill>
            <a:schemeClr val="tx2"/>
          </a:solidFill>
        </p:spPr>
        <p:txBody>
          <a:bodyPr lIns="54000" tIns="54000" rIns="54000" bIns="54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p:txBody>
      </p:sp>
      <p:sp>
        <p:nvSpPr>
          <p:cNvPr id="12" name="Text Placeholder 8"/>
          <p:cNvSpPr>
            <a:spLocks noGrp="1"/>
          </p:cNvSpPr>
          <p:nvPr>
            <p:ph type="body" sz="quarter" idx="19"/>
          </p:nvPr>
        </p:nvSpPr>
        <p:spPr>
          <a:xfrm>
            <a:off x="6984000" y="2099425"/>
            <a:ext cx="1407600" cy="3704400"/>
          </a:xfrm>
        </p:spPr>
        <p:txBody>
          <a:bodyPr/>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1582502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ROCESS FOUR COLUMN">
    <p:spTree>
      <p:nvGrpSpPr>
        <p:cNvPr id="1" name=""/>
        <p:cNvGrpSpPr/>
        <p:nvPr/>
      </p:nvGrpSpPr>
      <p:grpSpPr>
        <a:xfrm>
          <a:off x="0" y="0"/>
          <a:ext cx="0" cy="0"/>
          <a:chOff x="0" y="0"/>
          <a:chExt cx="0" cy="0"/>
        </a:xfrm>
      </p:grpSpPr>
      <p:sp>
        <p:nvSpPr>
          <p:cNvPr id="2" name="Title 1"/>
          <p:cNvSpPr>
            <a:spLocks noGrp="1"/>
          </p:cNvSpPr>
          <p:nvPr>
            <p:ph type="title"/>
          </p:nvPr>
        </p:nvSpPr>
        <p:spPr>
          <a:xfrm>
            <a:off x="752400" y="432000"/>
            <a:ext cx="7639200" cy="518400"/>
          </a:xfrm>
        </p:spPr>
        <p:txBody>
          <a:bodyPr/>
          <a:lstStyle/>
          <a:p>
            <a:r>
              <a:rPr lang="en-US"/>
              <a:t>Click to edit Master title style</a:t>
            </a:r>
            <a:endParaRPr lang="en-US" dirty="0"/>
          </a:p>
        </p:txBody>
      </p:sp>
      <p:sp>
        <p:nvSpPr>
          <p:cNvPr id="9" name="Text Placeholder 8"/>
          <p:cNvSpPr>
            <a:spLocks noGrp="1"/>
          </p:cNvSpPr>
          <p:nvPr>
            <p:ph type="body" sz="quarter" idx="10"/>
          </p:nvPr>
        </p:nvSpPr>
        <p:spPr>
          <a:xfrm>
            <a:off x="752400" y="2099425"/>
            <a:ext cx="1760400" cy="3704400"/>
          </a:xfrm>
        </p:spPr>
        <p:txBody>
          <a:bodyPr/>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Text Placeholder 8"/>
          <p:cNvSpPr>
            <a:spLocks noGrp="1"/>
          </p:cNvSpPr>
          <p:nvPr>
            <p:ph type="body" sz="quarter" idx="11"/>
          </p:nvPr>
        </p:nvSpPr>
        <p:spPr>
          <a:xfrm>
            <a:off x="2712000" y="2099425"/>
            <a:ext cx="1760400" cy="3704400"/>
          </a:xfrm>
        </p:spPr>
        <p:txBody>
          <a:bodyPr/>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8"/>
          <p:cNvSpPr>
            <a:spLocks noGrp="1"/>
          </p:cNvSpPr>
          <p:nvPr>
            <p:ph type="body" sz="quarter" idx="12"/>
          </p:nvPr>
        </p:nvSpPr>
        <p:spPr>
          <a:xfrm>
            <a:off x="4671600" y="2099425"/>
            <a:ext cx="1760400" cy="3704400"/>
          </a:xfrm>
        </p:spPr>
        <p:txBody>
          <a:bodyPr/>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Text Placeholder 8"/>
          <p:cNvSpPr>
            <a:spLocks noGrp="1"/>
          </p:cNvSpPr>
          <p:nvPr>
            <p:ph type="body" sz="quarter" idx="13"/>
          </p:nvPr>
        </p:nvSpPr>
        <p:spPr>
          <a:xfrm>
            <a:off x="6631200" y="2099425"/>
            <a:ext cx="1760400" cy="3704400"/>
          </a:xfrm>
        </p:spPr>
        <p:txBody>
          <a:bodyPr/>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3" name="Text Placeholder 12"/>
          <p:cNvSpPr>
            <a:spLocks noGrp="1"/>
          </p:cNvSpPr>
          <p:nvPr>
            <p:ph type="body" sz="quarter" idx="14"/>
          </p:nvPr>
        </p:nvSpPr>
        <p:spPr>
          <a:xfrm>
            <a:off x="746125" y="1222512"/>
            <a:ext cx="1760400" cy="604800"/>
          </a:xfrm>
          <a:prstGeom prst="homePlate">
            <a:avLst>
              <a:gd name="adj" fmla="val 31970"/>
            </a:avLst>
          </a:prstGeom>
          <a:solidFill>
            <a:schemeClr val="tx2"/>
          </a:solidFill>
        </p:spPr>
        <p:txBody>
          <a:bodyPr lIns="54000" tIns="54000" rIns="54000" bIns="54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p:txBody>
      </p:sp>
      <p:sp>
        <p:nvSpPr>
          <p:cNvPr id="15" name="Text Placeholder 12"/>
          <p:cNvSpPr>
            <a:spLocks noGrp="1"/>
          </p:cNvSpPr>
          <p:nvPr>
            <p:ph type="body" sz="quarter" idx="15"/>
          </p:nvPr>
        </p:nvSpPr>
        <p:spPr>
          <a:xfrm>
            <a:off x="2707817" y="1222512"/>
            <a:ext cx="1760400" cy="604800"/>
          </a:xfrm>
          <a:prstGeom prst="chevron">
            <a:avLst>
              <a:gd name="adj" fmla="val 31101"/>
            </a:avLst>
          </a:prstGeom>
          <a:solidFill>
            <a:schemeClr val="tx2"/>
          </a:solidFill>
        </p:spPr>
        <p:txBody>
          <a:bodyPr lIns="54000" tIns="54000" rIns="54000" bIns="54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p:txBody>
      </p:sp>
      <p:sp>
        <p:nvSpPr>
          <p:cNvPr id="16" name="Text Placeholder 12"/>
          <p:cNvSpPr>
            <a:spLocks noGrp="1"/>
          </p:cNvSpPr>
          <p:nvPr>
            <p:ph type="body" sz="quarter" idx="16"/>
          </p:nvPr>
        </p:nvSpPr>
        <p:spPr>
          <a:xfrm>
            <a:off x="4669509" y="1222512"/>
            <a:ext cx="1760400" cy="604800"/>
          </a:xfrm>
          <a:prstGeom prst="chevron">
            <a:avLst>
              <a:gd name="adj" fmla="val 31101"/>
            </a:avLst>
          </a:prstGeom>
          <a:solidFill>
            <a:schemeClr val="tx2"/>
          </a:solidFill>
        </p:spPr>
        <p:txBody>
          <a:bodyPr lIns="54000" tIns="54000" rIns="54000" bIns="54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p:txBody>
      </p:sp>
      <p:sp>
        <p:nvSpPr>
          <p:cNvPr id="17" name="Text Placeholder 12"/>
          <p:cNvSpPr>
            <a:spLocks noGrp="1"/>
          </p:cNvSpPr>
          <p:nvPr>
            <p:ph type="body" sz="quarter" idx="17"/>
          </p:nvPr>
        </p:nvSpPr>
        <p:spPr>
          <a:xfrm>
            <a:off x="6631200" y="1222512"/>
            <a:ext cx="1760400" cy="604800"/>
          </a:xfrm>
          <a:prstGeom prst="chevron">
            <a:avLst>
              <a:gd name="adj" fmla="val 31101"/>
            </a:avLst>
          </a:prstGeom>
          <a:solidFill>
            <a:schemeClr val="tx2"/>
          </a:solidFill>
        </p:spPr>
        <p:txBody>
          <a:bodyPr lIns="54000" tIns="54000" rIns="54000" bIns="54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4143128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QUAD WITH CENTER">
    <p:spTree>
      <p:nvGrpSpPr>
        <p:cNvPr id="1" name=""/>
        <p:cNvGrpSpPr/>
        <p:nvPr/>
      </p:nvGrpSpPr>
      <p:grpSpPr>
        <a:xfrm>
          <a:off x="0" y="0"/>
          <a:ext cx="0" cy="0"/>
          <a:chOff x="0" y="0"/>
          <a:chExt cx="0" cy="0"/>
        </a:xfrm>
      </p:grpSpPr>
      <p:sp>
        <p:nvSpPr>
          <p:cNvPr id="12" name="AutoShape 20"/>
          <p:cNvSpPr>
            <a:spLocks noChangeArrowheads="1"/>
          </p:cNvSpPr>
          <p:nvPr userDrawn="1"/>
        </p:nvSpPr>
        <p:spPr bwMode="gray">
          <a:xfrm rot="2700000" flipH="1" flipV="1">
            <a:off x="4963319" y="4009231"/>
            <a:ext cx="396875" cy="360363"/>
          </a:xfrm>
          <a:prstGeom prst="rightArrow">
            <a:avLst>
              <a:gd name="adj1" fmla="val 63333"/>
              <a:gd name="adj2" fmla="val 49615"/>
            </a:avLst>
          </a:prstGeom>
          <a:solidFill>
            <a:srgbClr val="00338D"/>
          </a:solidFill>
          <a:ln>
            <a:noFill/>
          </a:ln>
          <a:extLst>
            <a:ext uri="{91240B29-F687-4F45-9708-019B960494DF}">
              <a14:hiddenLine xmlns:a14="http://schemas.microsoft.com/office/drawing/2010/main" w="6350" algn="ctr">
                <a:solidFill>
                  <a:srgbClr val="000000"/>
                </a:solidFill>
                <a:miter lim="800000"/>
                <a:headEnd/>
                <a:tailEnd/>
              </a14:hiddenLine>
            </a:ext>
          </a:extLst>
        </p:spPr>
        <p:txBody>
          <a:bodyPr rot="10800000"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914400" eaLnBrk="1" hangingPunct="1">
              <a:defRPr/>
            </a:pPr>
            <a:endParaRPr lang="en-CA" altLang="en-US" sz="1400">
              <a:solidFill>
                <a:srgbClr val="483698"/>
              </a:solidFill>
            </a:endParaRPr>
          </a:p>
        </p:txBody>
      </p:sp>
      <p:sp>
        <p:nvSpPr>
          <p:cNvPr id="13" name="AutoShape 20"/>
          <p:cNvSpPr>
            <a:spLocks noChangeArrowheads="1"/>
          </p:cNvSpPr>
          <p:nvPr userDrawn="1"/>
        </p:nvSpPr>
        <p:spPr bwMode="gray">
          <a:xfrm rot="18900000" flipV="1">
            <a:off x="3748881" y="4013994"/>
            <a:ext cx="407988" cy="349250"/>
          </a:xfrm>
          <a:prstGeom prst="rightArrow">
            <a:avLst>
              <a:gd name="adj1" fmla="val 63333"/>
              <a:gd name="adj2" fmla="val 49577"/>
            </a:avLst>
          </a:prstGeom>
          <a:solidFill>
            <a:schemeClr val="tx2"/>
          </a:solidFill>
          <a:ln>
            <a:noFill/>
          </a:ln>
          <a:extLst>
            <a:ext uri="{91240B29-F687-4F45-9708-019B960494DF}">
              <a14:hiddenLine xmlns:a14="http://schemas.microsoft.com/office/drawing/2010/main" w="6350" algn="ctr">
                <a:solidFill>
                  <a:srgbClr val="000000"/>
                </a:solidFill>
                <a:miter lim="800000"/>
                <a:headEnd/>
                <a:tailEnd/>
              </a14:hiddenLine>
            </a:ext>
          </a:extLst>
        </p:spPr>
        <p:txBody>
          <a:bodyPr rot="10800000"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914400" eaLnBrk="1" hangingPunct="1">
              <a:defRPr/>
            </a:pPr>
            <a:endParaRPr lang="en-CA" altLang="en-US" sz="1400">
              <a:solidFill>
                <a:srgbClr val="483698"/>
              </a:solidFill>
            </a:endParaRPr>
          </a:p>
        </p:txBody>
      </p:sp>
      <p:sp>
        <p:nvSpPr>
          <p:cNvPr id="14" name="AutoShape 20"/>
          <p:cNvSpPr>
            <a:spLocks noChangeArrowheads="1"/>
          </p:cNvSpPr>
          <p:nvPr userDrawn="1"/>
        </p:nvSpPr>
        <p:spPr bwMode="gray">
          <a:xfrm rot="2700000">
            <a:off x="3763169" y="2667794"/>
            <a:ext cx="382587" cy="377825"/>
          </a:xfrm>
          <a:prstGeom prst="rightArrow">
            <a:avLst>
              <a:gd name="adj1" fmla="val 63333"/>
              <a:gd name="adj2" fmla="val 49519"/>
            </a:avLst>
          </a:prstGeom>
          <a:solidFill>
            <a:schemeClr val="tx2"/>
          </a:solidFill>
          <a:ln>
            <a:noFill/>
          </a:ln>
          <a:extLst>
            <a:ext uri="{91240B29-F687-4F45-9708-019B960494DF}">
              <a14:hiddenLine xmlns:a14="http://schemas.microsoft.com/office/drawing/2010/main" w="6350" algn="ctr">
                <a:solidFill>
                  <a:srgbClr val="000000"/>
                </a:solidFill>
                <a:miter lim="800000"/>
                <a:headEnd/>
                <a:tailEnd/>
              </a14:hiddenLine>
            </a:ext>
          </a:extLst>
        </p:spPr>
        <p:txBody>
          <a:bodyPr rot="10800000"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914400" eaLnBrk="1" hangingPunct="1">
              <a:defRPr/>
            </a:pPr>
            <a:endParaRPr lang="en-CA" altLang="en-US" sz="1400">
              <a:solidFill>
                <a:srgbClr val="483698"/>
              </a:solidFill>
            </a:endParaRPr>
          </a:p>
        </p:txBody>
      </p:sp>
      <p:sp>
        <p:nvSpPr>
          <p:cNvPr id="15" name="AutoShape 20"/>
          <p:cNvSpPr>
            <a:spLocks noChangeArrowheads="1"/>
          </p:cNvSpPr>
          <p:nvPr userDrawn="1"/>
        </p:nvSpPr>
        <p:spPr bwMode="gray">
          <a:xfrm rot="18900000" flipH="1">
            <a:off x="4964113" y="2673350"/>
            <a:ext cx="393700" cy="365125"/>
          </a:xfrm>
          <a:prstGeom prst="rightArrow">
            <a:avLst>
              <a:gd name="adj1" fmla="val 63333"/>
              <a:gd name="adj2" fmla="val 49675"/>
            </a:avLst>
          </a:prstGeom>
          <a:solidFill>
            <a:schemeClr val="tx2"/>
          </a:solidFill>
          <a:ln>
            <a:noFill/>
          </a:ln>
          <a:extLst>
            <a:ext uri="{91240B29-F687-4F45-9708-019B960494DF}">
              <a14:hiddenLine xmlns:a14="http://schemas.microsoft.com/office/drawing/2010/main" w="6350" algn="ctr">
                <a:solidFill>
                  <a:srgbClr val="000000"/>
                </a:solidFill>
                <a:miter lim="800000"/>
                <a:headEnd/>
                <a:tailEnd/>
              </a14:hiddenLine>
            </a:ext>
          </a:extLst>
        </p:spPr>
        <p:txBody>
          <a:bodyPr rot="10800000"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914400" eaLnBrk="1" hangingPunct="1">
              <a:defRPr/>
            </a:pPr>
            <a:endParaRPr lang="en-CA" altLang="en-US" sz="1400">
              <a:solidFill>
                <a:srgbClr val="483698"/>
              </a:solidFill>
            </a:endParaRPr>
          </a:p>
        </p:txBody>
      </p:sp>
      <p:sp>
        <p:nvSpPr>
          <p:cNvPr id="2" name="Title 1"/>
          <p:cNvSpPr>
            <a:spLocks noGrp="1"/>
          </p:cNvSpPr>
          <p:nvPr>
            <p:ph type="title"/>
          </p:nvPr>
        </p:nvSpPr>
        <p:spPr>
          <a:xfrm>
            <a:off x="752400" y="432000"/>
            <a:ext cx="7639200" cy="518400"/>
          </a:xfrm>
        </p:spPr>
        <p:txBody>
          <a:bodyPr/>
          <a:lstStyle/>
          <a:p>
            <a:r>
              <a:rPr lang="en-US"/>
              <a:t>Click to edit Master title style</a:t>
            </a:r>
            <a:endParaRPr lang="en-US" dirty="0"/>
          </a:p>
        </p:txBody>
      </p:sp>
      <p:sp>
        <p:nvSpPr>
          <p:cNvPr id="16" name="Text Placeholder 10"/>
          <p:cNvSpPr>
            <a:spLocks noGrp="1"/>
          </p:cNvSpPr>
          <p:nvPr>
            <p:ph type="body" sz="quarter" idx="21"/>
          </p:nvPr>
        </p:nvSpPr>
        <p:spPr bwMode="gray">
          <a:xfrm>
            <a:off x="3957564" y="2906130"/>
            <a:ext cx="1191600" cy="1192053"/>
          </a:xfrm>
          <a:prstGeom prst="ellipse">
            <a:avLst/>
          </a:prstGeom>
          <a:solidFill>
            <a:schemeClr val="accent1"/>
          </a:solidFill>
          <a:ln>
            <a:noFill/>
          </a:ln>
        </p:spPr>
        <p:txBody>
          <a:bodyPr lIns="54000" tIns="54000" rIns="54000" bIns="54000" anchor="ctr" anchorCtr="1">
            <a:noAutofit/>
          </a:bodyPr>
          <a:lstStyle>
            <a:lvl1pPr algn="ctr">
              <a:defRPr sz="1400">
                <a:solidFill>
                  <a:schemeClr val="bg1"/>
                </a:solidFill>
                <a:latin typeface="+mn-lt"/>
                <a:cs typeface="Arial" panose="020B0604020202020204" pitchFamily="34" charset="0"/>
              </a:defRPr>
            </a:lvl1pPr>
          </a:lstStyle>
          <a:p>
            <a:pPr lvl="0"/>
            <a:r>
              <a:rPr lang="en-US"/>
              <a:t>Click to edit Master text styles</a:t>
            </a:r>
          </a:p>
        </p:txBody>
      </p:sp>
      <p:sp>
        <p:nvSpPr>
          <p:cNvPr id="17" name="Text Placeholder 20"/>
          <p:cNvSpPr>
            <a:spLocks noGrp="1"/>
          </p:cNvSpPr>
          <p:nvPr>
            <p:ph type="body" sz="quarter" idx="26"/>
          </p:nvPr>
        </p:nvSpPr>
        <p:spPr bwMode="gray">
          <a:xfrm>
            <a:off x="752510" y="1209600"/>
            <a:ext cx="2885771" cy="388800"/>
          </a:xfrm>
          <a:prstGeom prst="rect">
            <a:avLst/>
          </a:prstGeom>
          <a:solidFill>
            <a:schemeClr val="tx2"/>
          </a:solidFill>
          <a:ln w="12700">
            <a:solidFill>
              <a:srgbClr val="00338D"/>
            </a:solidFill>
          </a:ln>
        </p:spPr>
        <p:txBody>
          <a:bodyPr lIns="54000" tIns="54000" rIns="54000" bIns="54000" rtlCol="0" anchor="ctr">
            <a:noAutofit/>
          </a:bodyPr>
          <a:lstStyle>
            <a:lvl1pPr>
              <a:defRPr lang="en-US" sz="1400" b="1" kern="1200" noProof="0" dirty="0" smtClean="0">
                <a:solidFill>
                  <a:schemeClr val="bg1"/>
                </a:solidFill>
                <a:latin typeface="+mn-lt"/>
                <a:ea typeface="+mn-ea"/>
                <a:cs typeface="Arial" panose="020B0604020202020204" pitchFamily="34" charset="0"/>
              </a:defRPr>
            </a:lvl1pPr>
            <a:lvl5pPr>
              <a:defRPr/>
            </a:lvl5pPr>
            <a:lvl6pPr>
              <a:defRPr baseline="0"/>
            </a:lvl6pPr>
            <a:lvl7pPr>
              <a:defRPr baseline="0"/>
            </a:lvl7pPr>
            <a:lvl8pPr>
              <a:defRPr baseline="0"/>
            </a:lvl8pPr>
          </a:lstStyle>
          <a:p>
            <a:pPr lvl="0"/>
            <a:r>
              <a:rPr lang="en-US"/>
              <a:t>Click to edit Master text styles</a:t>
            </a:r>
          </a:p>
        </p:txBody>
      </p:sp>
      <p:sp>
        <p:nvSpPr>
          <p:cNvPr id="26" name="Text Placeholder 20"/>
          <p:cNvSpPr>
            <a:spLocks noGrp="1"/>
          </p:cNvSpPr>
          <p:nvPr>
            <p:ph type="body" sz="quarter" idx="48"/>
          </p:nvPr>
        </p:nvSpPr>
        <p:spPr bwMode="gray">
          <a:xfrm>
            <a:off x="752510" y="3970800"/>
            <a:ext cx="2885771" cy="388800"/>
          </a:xfrm>
          <a:prstGeom prst="rect">
            <a:avLst/>
          </a:prstGeom>
          <a:solidFill>
            <a:schemeClr val="tx2"/>
          </a:solidFill>
          <a:ln w="12700">
            <a:solidFill>
              <a:srgbClr val="00338D"/>
            </a:solidFill>
          </a:ln>
        </p:spPr>
        <p:txBody>
          <a:bodyPr lIns="54000" tIns="54000" rIns="54000" bIns="54000" rtlCol="0" anchor="ctr">
            <a:noAutofit/>
          </a:bodyPr>
          <a:lstStyle>
            <a:lvl1pPr>
              <a:defRPr lang="en-US" sz="1400" b="1" kern="1200" noProof="0" dirty="0" smtClean="0">
                <a:solidFill>
                  <a:schemeClr val="bg1"/>
                </a:solidFill>
                <a:latin typeface="+mn-lt"/>
                <a:ea typeface="+mn-ea"/>
                <a:cs typeface="Arial" panose="020B0604020202020204" pitchFamily="34" charset="0"/>
              </a:defRPr>
            </a:lvl1pPr>
            <a:lvl5pPr>
              <a:defRPr/>
            </a:lvl5pPr>
            <a:lvl6pPr>
              <a:defRPr baseline="0"/>
            </a:lvl6pPr>
            <a:lvl7pPr>
              <a:defRPr baseline="0"/>
            </a:lvl7pPr>
            <a:lvl8pPr>
              <a:defRPr baseline="0"/>
            </a:lvl8pPr>
          </a:lstStyle>
          <a:p>
            <a:pPr lvl="0"/>
            <a:r>
              <a:rPr lang="en-US"/>
              <a:t>Click to edit Master text styles</a:t>
            </a:r>
          </a:p>
        </p:txBody>
      </p:sp>
      <p:sp>
        <p:nvSpPr>
          <p:cNvPr id="27" name="Text Placeholder 20"/>
          <p:cNvSpPr>
            <a:spLocks noGrp="1"/>
          </p:cNvSpPr>
          <p:nvPr>
            <p:ph type="body" sz="quarter" idx="50"/>
          </p:nvPr>
        </p:nvSpPr>
        <p:spPr bwMode="gray">
          <a:xfrm>
            <a:off x="5508000" y="1209600"/>
            <a:ext cx="2885771" cy="388800"/>
          </a:xfrm>
          <a:prstGeom prst="rect">
            <a:avLst/>
          </a:prstGeom>
          <a:solidFill>
            <a:schemeClr val="tx2"/>
          </a:solidFill>
          <a:ln w="12700">
            <a:solidFill>
              <a:srgbClr val="00338D"/>
            </a:solidFill>
          </a:ln>
        </p:spPr>
        <p:txBody>
          <a:bodyPr lIns="54000" tIns="54000" rIns="54000" bIns="54000" rtlCol="0" anchor="ctr">
            <a:noAutofit/>
          </a:bodyPr>
          <a:lstStyle>
            <a:lvl1pPr>
              <a:defRPr lang="en-US" sz="1400" b="1" kern="1200" noProof="0" dirty="0" smtClean="0">
                <a:solidFill>
                  <a:schemeClr val="bg1"/>
                </a:solidFill>
                <a:latin typeface="+mn-lt"/>
                <a:ea typeface="+mn-ea"/>
                <a:cs typeface="Arial" panose="020B0604020202020204" pitchFamily="34" charset="0"/>
              </a:defRPr>
            </a:lvl1pPr>
            <a:lvl5pPr>
              <a:defRPr/>
            </a:lvl5pPr>
            <a:lvl6pPr>
              <a:defRPr baseline="0"/>
            </a:lvl6pPr>
            <a:lvl7pPr>
              <a:defRPr baseline="0"/>
            </a:lvl7pPr>
            <a:lvl8pPr>
              <a:defRPr baseline="0"/>
            </a:lvl8pPr>
          </a:lstStyle>
          <a:p>
            <a:pPr lvl="0"/>
            <a:r>
              <a:rPr lang="en-US"/>
              <a:t>Click to edit Master text styles</a:t>
            </a:r>
          </a:p>
        </p:txBody>
      </p:sp>
      <p:sp>
        <p:nvSpPr>
          <p:cNvPr id="28" name="Text Placeholder 20"/>
          <p:cNvSpPr>
            <a:spLocks noGrp="1"/>
          </p:cNvSpPr>
          <p:nvPr>
            <p:ph type="body" sz="quarter" idx="52"/>
          </p:nvPr>
        </p:nvSpPr>
        <p:spPr bwMode="gray">
          <a:xfrm>
            <a:off x="5508000" y="3970800"/>
            <a:ext cx="2885771" cy="388800"/>
          </a:xfrm>
          <a:prstGeom prst="rect">
            <a:avLst/>
          </a:prstGeom>
          <a:solidFill>
            <a:srgbClr val="00338D"/>
          </a:solidFill>
          <a:ln w="12700">
            <a:solidFill>
              <a:srgbClr val="00338D"/>
            </a:solidFill>
          </a:ln>
        </p:spPr>
        <p:txBody>
          <a:bodyPr lIns="54000" tIns="54000" rIns="54000" bIns="54000" rtlCol="0" anchor="ctr">
            <a:noAutofit/>
          </a:bodyPr>
          <a:lstStyle>
            <a:lvl1pPr>
              <a:defRPr lang="en-US" sz="1400" b="1" kern="1200" noProof="0" dirty="0" smtClean="0">
                <a:solidFill>
                  <a:schemeClr val="bg1"/>
                </a:solidFill>
                <a:latin typeface="+mn-lt"/>
                <a:ea typeface="+mn-ea"/>
                <a:cs typeface="Arial" panose="020B0604020202020204" pitchFamily="34" charset="0"/>
              </a:defRPr>
            </a:lvl1pPr>
            <a:lvl5pPr>
              <a:defRPr/>
            </a:lvl5pPr>
            <a:lvl6pPr>
              <a:defRPr baseline="0"/>
            </a:lvl6pPr>
            <a:lvl7pPr>
              <a:defRPr baseline="0"/>
            </a:lvl7pPr>
            <a:lvl8pPr>
              <a:defRPr baseline="0"/>
            </a:lvl8pPr>
          </a:lstStyle>
          <a:p>
            <a:pPr lvl="0"/>
            <a:r>
              <a:rPr lang="en-US"/>
              <a:t>Click to edit Master text styles</a:t>
            </a:r>
          </a:p>
        </p:txBody>
      </p:sp>
      <p:sp>
        <p:nvSpPr>
          <p:cNvPr id="31" name="Text Placeholder 3"/>
          <p:cNvSpPr>
            <a:spLocks noGrp="1"/>
          </p:cNvSpPr>
          <p:nvPr>
            <p:ph type="body" sz="quarter" idx="53"/>
          </p:nvPr>
        </p:nvSpPr>
        <p:spPr>
          <a:xfrm>
            <a:off x="752510" y="1598400"/>
            <a:ext cx="2887200" cy="1447300"/>
          </a:xfrm>
          <a:ln w="12700">
            <a:solidFill>
              <a:schemeClr val="tx2"/>
            </a:solidFill>
          </a:ln>
        </p:spPr>
        <p:txBody>
          <a:bodyPr lIns="54000" tIns="54000" rIns="54000" bIns="54000">
            <a:noAutofit/>
          </a:bodyPr>
          <a:lstStyle>
            <a:lvl1pPr>
              <a:defRPr sz="1400">
                <a:latin typeface="+mn-lt"/>
              </a:defRPr>
            </a:lvl1pPr>
            <a:lvl2pPr>
              <a:defRPr sz="1400">
                <a:latin typeface="+mn-lt"/>
              </a:defRPr>
            </a:lvl2pPr>
            <a:lvl3pPr>
              <a:defRPr sz="1400">
                <a:latin typeface="+mn-lt"/>
              </a:defRPr>
            </a:lvl3pPr>
            <a:lvl4pPr>
              <a:defRPr sz="1400">
                <a:latin typeface="+mn-lt"/>
              </a:defRPr>
            </a:lvl4pPr>
            <a:lvl5pPr>
              <a:defRPr sz="14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32" name="Text Placeholder 3"/>
          <p:cNvSpPr>
            <a:spLocks noGrp="1"/>
          </p:cNvSpPr>
          <p:nvPr>
            <p:ph type="body" sz="quarter" idx="54"/>
          </p:nvPr>
        </p:nvSpPr>
        <p:spPr>
          <a:xfrm>
            <a:off x="752510" y="4355784"/>
            <a:ext cx="2887200" cy="1447300"/>
          </a:xfrm>
          <a:ln w="12700">
            <a:solidFill>
              <a:schemeClr val="tx2"/>
            </a:solidFill>
          </a:ln>
        </p:spPr>
        <p:txBody>
          <a:bodyPr lIns="54000" tIns="54000" rIns="54000" bIns="54000">
            <a:noAutofit/>
          </a:bodyPr>
          <a:lstStyle>
            <a:lvl1pPr>
              <a:defRPr sz="1400">
                <a:latin typeface="+mn-lt"/>
              </a:defRPr>
            </a:lvl1pPr>
            <a:lvl2pPr>
              <a:defRPr sz="1400">
                <a:latin typeface="+mn-lt"/>
              </a:defRPr>
            </a:lvl2pPr>
            <a:lvl3pPr>
              <a:defRPr sz="1400">
                <a:latin typeface="+mn-lt"/>
              </a:defRPr>
            </a:lvl3pPr>
            <a:lvl4pPr>
              <a:defRPr sz="1400">
                <a:latin typeface="+mn-lt"/>
              </a:defRPr>
            </a:lvl4pPr>
            <a:lvl5pPr>
              <a:defRPr sz="14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33" name="Text Placeholder 3"/>
          <p:cNvSpPr>
            <a:spLocks noGrp="1"/>
          </p:cNvSpPr>
          <p:nvPr>
            <p:ph type="body" sz="quarter" idx="55"/>
          </p:nvPr>
        </p:nvSpPr>
        <p:spPr>
          <a:xfrm>
            <a:off x="5506571" y="1598400"/>
            <a:ext cx="2887200" cy="1447300"/>
          </a:xfrm>
          <a:ln w="12700">
            <a:solidFill>
              <a:schemeClr val="tx2"/>
            </a:solidFill>
          </a:ln>
        </p:spPr>
        <p:txBody>
          <a:bodyPr lIns="54000" tIns="54000" rIns="54000" bIns="54000">
            <a:noAutofit/>
          </a:bodyPr>
          <a:lstStyle>
            <a:lvl1pPr>
              <a:defRPr sz="1400">
                <a:latin typeface="+mn-lt"/>
              </a:defRPr>
            </a:lvl1pPr>
            <a:lvl2pPr>
              <a:defRPr sz="1400">
                <a:latin typeface="+mn-lt"/>
              </a:defRPr>
            </a:lvl2pPr>
            <a:lvl3pPr>
              <a:defRPr sz="1400">
                <a:latin typeface="+mn-lt"/>
              </a:defRPr>
            </a:lvl3pPr>
            <a:lvl4pPr>
              <a:defRPr sz="1400">
                <a:latin typeface="+mn-lt"/>
              </a:defRPr>
            </a:lvl4pPr>
            <a:lvl5pPr>
              <a:defRPr sz="14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34" name="Text Placeholder 3"/>
          <p:cNvSpPr>
            <a:spLocks noGrp="1"/>
          </p:cNvSpPr>
          <p:nvPr>
            <p:ph type="body" sz="quarter" idx="56"/>
          </p:nvPr>
        </p:nvSpPr>
        <p:spPr>
          <a:xfrm>
            <a:off x="5506571" y="4355784"/>
            <a:ext cx="2887200" cy="1447300"/>
          </a:xfrm>
          <a:ln w="12700">
            <a:solidFill>
              <a:schemeClr val="tx2"/>
            </a:solidFill>
          </a:ln>
        </p:spPr>
        <p:txBody>
          <a:bodyPr lIns="54000" tIns="54000" rIns="54000" bIns="54000">
            <a:noAutofit/>
          </a:bodyPr>
          <a:lstStyle>
            <a:lvl1pPr>
              <a:defRPr sz="1400">
                <a:latin typeface="+mn-lt"/>
              </a:defRPr>
            </a:lvl1pPr>
            <a:lvl2pPr>
              <a:defRPr sz="1400">
                <a:latin typeface="+mn-lt"/>
              </a:defRPr>
            </a:lvl2pPr>
            <a:lvl3pPr>
              <a:defRPr sz="1400">
                <a:latin typeface="+mn-lt"/>
              </a:defRPr>
            </a:lvl3pPr>
            <a:lvl4pPr>
              <a:defRPr sz="1400">
                <a:latin typeface="+mn-lt"/>
              </a:defRPr>
            </a:lvl4pPr>
            <a:lvl5pPr>
              <a:defRPr sz="14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34105066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2 - Right dark vertical image">
    <p:spTree>
      <p:nvGrpSpPr>
        <p:cNvPr id="1" name=""/>
        <p:cNvGrpSpPr/>
        <p:nvPr/>
      </p:nvGrpSpPr>
      <p:grpSpPr>
        <a:xfrm>
          <a:off x="0" y="0"/>
          <a:ext cx="0" cy="0"/>
          <a:chOff x="0" y="0"/>
          <a:chExt cx="0" cy="0"/>
        </a:xfrm>
      </p:grpSpPr>
      <p:pic>
        <p:nvPicPr>
          <p:cNvPr id="4" name="Picture 8"/>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2700" y="0"/>
            <a:ext cx="9118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Freeform 19"/>
          <p:cNvSpPr>
            <a:spLocks noEditPoints="1"/>
          </p:cNvSpPr>
          <p:nvPr userDrawn="1"/>
        </p:nvSpPr>
        <p:spPr bwMode="auto">
          <a:xfrm>
            <a:off x="755650" y="784225"/>
            <a:ext cx="777875" cy="317500"/>
          </a:xfrm>
          <a:custGeom>
            <a:avLst/>
            <a:gdLst>
              <a:gd name="T0" fmla="*/ 2147483646 w 283"/>
              <a:gd name="T1" fmla="*/ 2147483646 h 114"/>
              <a:gd name="T2" fmla="*/ 2147483646 w 283"/>
              <a:gd name="T3" fmla="*/ 2147483646 h 114"/>
              <a:gd name="T4" fmla="*/ 2147483646 w 283"/>
              <a:gd name="T5" fmla="*/ 2147483646 h 114"/>
              <a:gd name="T6" fmla="*/ 2147483646 w 283"/>
              <a:gd name="T7" fmla="*/ 2147483646 h 114"/>
              <a:gd name="T8" fmla="*/ 2147483646 w 283"/>
              <a:gd name="T9" fmla="*/ 2147483646 h 114"/>
              <a:gd name="T10" fmla="*/ 2147483646 w 283"/>
              <a:gd name="T11" fmla="*/ 2147483646 h 114"/>
              <a:gd name="T12" fmla="*/ 2147483646 w 283"/>
              <a:gd name="T13" fmla="*/ 2147483646 h 114"/>
              <a:gd name="T14" fmla="*/ 2147483646 w 283"/>
              <a:gd name="T15" fmla="*/ 2147483646 h 114"/>
              <a:gd name="T16" fmla="*/ 2147483646 w 283"/>
              <a:gd name="T17" fmla="*/ 2147483646 h 114"/>
              <a:gd name="T18" fmla="*/ 2147483646 w 283"/>
              <a:gd name="T19" fmla="*/ 2147483646 h 114"/>
              <a:gd name="T20" fmla="*/ 2147483646 w 283"/>
              <a:gd name="T21" fmla="*/ 2147483646 h 114"/>
              <a:gd name="T22" fmla="*/ 2147483646 w 283"/>
              <a:gd name="T23" fmla="*/ 2147483646 h 114"/>
              <a:gd name="T24" fmla="*/ 2147483646 w 283"/>
              <a:gd name="T25" fmla="*/ 2147483646 h 114"/>
              <a:gd name="T26" fmla="*/ 2147483646 w 283"/>
              <a:gd name="T27" fmla="*/ 2147483646 h 114"/>
              <a:gd name="T28" fmla="*/ 2147483646 w 283"/>
              <a:gd name="T29" fmla="*/ 2147483646 h 114"/>
              <a:gd name="T30" fmla="*/ 2147483646 w 283"/>
              <a:gd name="T31" fmla="*/ 2147483646 h 114"/>
              <a:gd name="T32" fmla="*/ 2147483646 w 283"/>
              <a:gd name="T33" fmla="*/ 2147483646 h 114"/>
              <a:gd name="T34" fmla="*/ 2147483646 w 283"/>
              <a:gd name="T35" fmla="*/ 2147483646 h 114"/>
              <a:gd name="T36" fmla="*/ 2147483646 w 283"/>
              <a:gd name="T37" fmla="*/ 2147483646 h 114"/>
              <a:gd name="T38" fmla="*/ 2147483646 w 283"/>
              <a:gd name="T39" fmla="*/ 2147483646 h 114"/>
              <a:gd name="T40" fmla="*/ 2147483646 w 283"/>
              <a:gd name="T41" fmla="*/ 2147483646 h 114"/>
              <a:gd name="T42" fmla="*/ 2147483646 w 283"/>
              <a:gd name="T43" fmla="*/ 2147483646 h 114"/>
              <a:gd name="T44" fmla="*/ 2147483646 w 283"/>
              <a:gd name="T45" fmla="*/ 2147483646 h 114"/>
              <a:gd name="T46" fmla="*/ 2147483646 w 283"/>
              <a:gd name="T47" fmla="*/ 2147483646 h 114"/>
              <a:gd name="T48" fmla="*/ 2147483646 w 283"/>
              <a:gd name="T49" fmla="*/ 2147483646 h 114"/>
              <a:gd name="T50" fmla="*/ 2147483646 w 283"/>
              <a:gd name="T51" fmla="*/ 2147483646 h 114"/>
              <a:gd name="T52" fmla="*/ 2147483646 w 283"/>
              <a:gd name="T53" fmla="*/ 2147483646 h 114"/>
              <a:gd name="T54" fmla="*/ 2147483646 w 283"/>
              <a:gd name="T55" fmla="*/ 2147483646 h 114"/>
              <a:gd name="T56" fmla="*/ 2147483646 w 283"/>
              <a:gd name="T57" fmla="*/ 2147483646 h 114"/>
              <a:gd name="T58" fmla="*/ 2147483646 w 283"/>
              <a:gd name="T59" fmla="*/ 2147483646 h 114"/>
              <a:gd name="T60" fmla="*/ 2147483646 w 283"/>
              <a:gd name="T61" fmla="*/ 0 h 114"/>
              <a:gd name="T62" fmla="*/ 2147483646 w 283"/>
              <a:gd name="T63" fmla="*/ 0 h 114"/>
              <a:gd name="T64" fmla="*/ 2147483646 w 283"/>
              <a:gd name="T65" fmla="*/ 2147483646 h 114"/>
              <a:gd name="T66" fmla="*/ 2147483646 w 283"/>
              <a:gd name="T67" fmla="*/ 2147483646 h 114"/>
              <a:gd name="T68" fmla="*/ 2147483646 w 283"/>
              <a:gd name="T69" fmla="*/ 0 h 114"/>
              <a:gd name="T70" fmla="*/ 2147483646 w 283"/>
              <a:gd name="T71" fmla="*/ 2147483646 h 114"/>
              <a:gd name="T72" fmla="*/ 2147483646 w 283"/>
              <a:gd name="T73" fmla="*/ 2147483646 h 114"/>
              <a:gd name="T74" fmla="*/ 2147483646 w 283"/>
              <a:gd name="T75" fmla="*/ 2147483646 h 114"/>
              <a:gd name="T76" fmla="*/ 2147483646 w 283"/>
              <a:gd name="T77" fmla="*/ 2147483646 h 114"/>
              <a:gd name="T78" fmla="*/ 2147483646 w 283"/>
              <a:gd name="T79" fmla="*/ 2147483646 h 114"/>
              <a:gd name="T80" fmla="*/ 2147483646 w 283"/>
              <a:gd name="T81" fmla="*/ 2147483646 h 114"/>
              <a:gd name="T82" fmla="*/ 2147483646 w 283"/>
              <a:gd name="T83" fmla="*/ 2147483646 h 114"/>
              <a:gd name="T84" fmla="*/ 2147483646 w 283"/>
              <a:gd name="T85" fmla="*/ 2147483646 h 114"/>
              <a:gd name="T86" fmla="*/ 2147483646 w 283"/>
              <a:gd name="T87" fmla="*/ 2147483646 h 114"/>
              <a:gd name="T88" fmla="*/ 2147483646 w 283"/>
              <a:gd name="T89" fmla="*/ 2147483646 h 114"/>
              <a:gd name="T90" fmla="*/ 2147483646 w 283"/>
              <a:gd name="T91" fmla="*/ 2147483646 h 114"/>
              <a:gd name="T92" fmla="*/ 2147483646 w 283"/>
              <a:gd name="T93" fmla="*/ 0 h 1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 name="Title 1"/>
          <p:cNvSpPr>
            <a:spLocks noGrp="1"/>
          </p:cNvSpPr>
          <p:nvPr>
            <p:ph type="ctrTitle"/>
          </p:nvPr>
        </p:nvSpPr>
        <p:spPr>
          <a:xfrm>
            <a:off x="727200" y="1339200"/>
            <a:ext cx="6192000" cy="3510000"/>
          </a:xfrm>
        </p:spPr>
        <p:txBody>
          <a:bodyPr/>
          <a:lstStyle>
            <a:lvl1pPr algn="l">
              <a:defRPr sz="11000">
                <a:solidFill>
                  <a:schemeClr val="bg1"/>
                </a:solidFill>
              </a:defRPr>
            </a:lvl1pPr>
          </a:lstStyle>
          <a:p>
            <a:r>
              <a:rPr lang="en-US"/>
              <a:t>Click to edit Master title style</a:t>
            </a:r>
            <a:endParaRPr lang="en-US" dirty="0"/>
          </a:p>
        </p:txBody>
      </p:sp>
      <p:sp>
        <p:nvSpPr>
          <p:cNvPr id="7" name="Text Placeholder 3"/>
          <p:cNvSpPr>
            <a:spLocks noGrp="1"/>
          </p:cNvSpPr>
          <p:nvPr>
            <p:ph type="body" sz="quarter" idx="11"/>
          </p:nvPr>
        </p:nvSpPr>
        <p:spPr>
          <a:xfrm>
            <a:off x="756000" y="5036400"/>
            <a:ext cx="6163200" cy="216000"/>
          </a:xfrm>
        </p:spPr>
        <p:txBody>
          <a:bodyPr/>
          <a:lstStyle>
            <a:lvl1pPr>
              <a:defRPr sz="1100">
                <a:solidFill>
                  <a:schemeClr val="bg1"/>
                </a:solidFill>
              </a:defRPr>
            </a:lvl1pPr>
            <a:lvl2pPr>
              <a:defRPr sz="11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16262866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 COLUMN BLUE">
    <p:spTree>
      <p:nvGrpSpPr>
        <p:cNvPr id="1" name=""/>
        <p:cNvGrpSpPr/>
        <p:nvPr/>
      </p:nvGrpSpPr>
      <p:grpSpPr>
        <a:xfrm>
          <a:off x="0" y="0"/>
          <a:ext cx="0" cy="0"/>
          <a:chOff x="0" y="0"/>
          <a:chExt cx="0" cy="0"/>
        </a:xfrm>
      </p:grpSpPr>
      <p:sp>
        <p:nvSpPr>
          <p:cNvPr id="2" name="Title 1"/>
          <p:cNvSpPr>
            <a:spLocks noGrp="1"/>
          </p:cNvSpPr>
          <p:nvPr>
            <p:ph type="title"/>
          </p:nvPr>
        </p:nvSpPr>
        <p:spPr>
          <a:xfrm>
            <a:off x="752400" y="432000"/>
            <a:ext cx="7639200" cy="518400"/>
          </a:xfrm>
        </p:spPr>
        <p:txBody>
          <a:bodyPr/>
          <a:lstStyle/>
          <a:p>
            <a:r>
              <a:rPr lang="en-US"/>
              <a:t>Click to edit Master title style</a:t>
            </a:r>
            <a:endParaRPr lang="en-US" dirty="0"/>
          </a:p>
        </p:txBody>
      </p:sp>
      <p:sp>
        <p:nvSpPr>
          <p:cNvPr id="19" name="Text Placeholder 8"/>
          <p:cNvSpPr>
            <a:spLocks noGrp="1"/>
          </p:cNvSpPr>
          <p:nvPr>
            <p:ph type="body" sz="quarter" idx="19"/>
          </p:nvPr>
        </p:nvSpPr>
        <p:spPr>
          <a:xfrm>
            <a:off x="752400" y="1609825"/>
            <a:ext cx="3726000" cy="4194000"/>
          </a:xfrm>
          <a:ln w="12700">
            <a:solidFill>
              <a:schemeClr val="tx2"/>
            </a:solidFill>
          </a:ln>
        </p:spPr>
        <p:txBody>
          <a:bodyPr lIns="54000" tIns="54000" rIns="54000" bIns="54000"/>
          <a:lstStyle>
            <a:lvl1pPr>
              <a:defRPr sz="1500"/>
            </a:lvl1pPr>
            <a:lvl2pPr>
              <a:defRPr sz="1500"/>
            </a:lvl2pPr>
            <a:lvl3pPr>
              <a:defRPr sz="1500"/>
            </a:lvl3pPr>
            <a:lvl4pPr>
              <a:defRPr sz="1500"/>
            </a:lvl4pPr>
            <a:lvl5pPr>
              <a:defRPr sz="15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0" name="Text Placeholder 8"/>
          <p:cNvSpPr>
            <a:spLocks noGrp="1"/>
          </p:cNvSpPr>
          <p:nvPr>
            <p:ph type="body" sz="quarter" idx="20"/>
          </p:nvPr>
        </p:nvSpPr>
        <p:spPr>
          <a:xfrm>
            <a:off x="752400" y="1218880"/>
            <a:ext cx="3726000" cy="388800"/>
          </a:xfrm>
          <a:solidFill>
            <a:schemeClr val="tx2"/>
          </a:solidFill>
          <a:ln w="12700">
            <a:solidFill>
              <a:schemeClr val="tx2"/>
            </a:solidFill>
          </a:ln>
        </p:spPr>
        <p:txBody>
          <a:bodyPr lIns="54000" tIns="54000" rIns="54000" bIns="54000" anchor="ctr"/>
          <a:lstStyle>
            <a:lvl1pPr>
              <a:defRPr sz="150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
        <p:nvSpPr>
          <p:cNvPr id="16" name="Text Placeholder 8"/>
          <p:cNvSpPr>
            <a:spLocks noGrp="1"/>
          </p:cNvSpPr>
          <p:nvPr>
            <p:ph type="body" sz="quarter" idx="21"/>
          </p:nvPr>
        </p:nvSpPr>
        <p:spPr>
          <a:xfrm>
            <a:off x="4665600" y="1609825"/>
            <a:ext cx="3726000" cy="4194000"/>
          </a:xfrm>
          <a:ln w="12700">
            <a:solidFill>
              <a:schemeClr val="tx2"/>
            </a:solidFill>
          </a:ln>
        </p:spPr>
        <p:txBody>
          <a:bodyPr lIns="54000" tIns="54000" rIns="54000" bIns="54000"/>
          <a:lstStyle>
            <a:lvl1pPr>
              <a:defRPr sz="1500"/>
            </a:lvl1pPr>
            <a:lvl2pPr>
              <a:defRPr sz="1500"/>
            </a:lvl2pPr>
            <a:lvl3pPr>
              <a:defRPr sz="1500"/>
            </a:lvl3pPr>
            <a:lvl4pPr>
              <a:defRPr sz="1500"/>
            </a:lvl4pPr>
            <a:lvl5pPr>
              <a:defRPr sz="15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7" name="Text Placeholder 8"/>
          <p:cNvSpPr>
            <a:spLocks noGrp="1"/>
          </p:cNvSpPr>
          <p:nvPr>
            <p:ph type="body" sz="quarter" idx="22"/>
          </p:nvPr>
        </p:nvSpPr>
        <p:spPr>
          <a:xfrm>
            <a:off x="4665600" y="1218880"/>
            <a:ext cx="3726000" cy="388800"/>
          </a:xfrm>
          <a:solidFill>
            <a:schemeClr val="tx2"/>
          </a:solidFill>
          <a:ln w="12700">
            <a:solidFill>
              <a:schemeClr val="tx2"/>
            </a:solidFill>
          </a:ln>
        </p:spPr>
        <p:txBody>
          <a:bodyPr lIns="54000" tIns="54000" rIns="54000" bIns="54000" anchor="ctr"/>
          <a:lstStyle>
            <a:lvl1pPr>
              <a:defRPr sz="150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Tree>
    <p:extLst>
      <p:ext uri="{BB962C8B-B14F-4D97-AF65-F5344CB8AC3E}">
        <p14:creationId xmlns:p14="http://schemas.microsoft.com/office/powerpoint/2010/main" val="25425940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AD">
    <p:spTree>
      <p:nvGrpSpPr>
        <p:cNvPr id="1" name=""/>
        <p:cNvGrpSpPr/>
        <p:nvPr/>
      </p:nvGrpSpPr>
      <p:grpSpPr>
        <a:xfrm>
          <a:off x="0" y="0"/>
          <a:ext cx="0" cy="0"/>
          <a:chOff x="0" y="0"/>
          <a:chExt cx="0" cy="0"/>
        </a:xfrm>
      </p:grpSpPr>
      <p:sp>
        <p:nvSpPr>
          <p:cNvPr id="2" name="Title 1"/>
          <p:cNvSpPr>
            <a:spLocks noGrp="1"/>
          </p:cNvSpPr>
          <p:nvPr>
            <p:ph type="title"/>
          </p:nvPr>
        </p:nvSpPr>
        <p:spPr>
          <a:xfrm>
            <a:off x="752400" y="432000"/>
            <a:ext cx="7639200" cy="518400"/>
          </a:xfrm>
        </p:spPr>
        <p:txBody>
          <a:bodyPr/>
          <a:lstStyle/>
          <a:p>
            <a:r>
              <a:rPr lang="en-US"/>
              <a:t>Click to edit Master title style</a:t>
            </a:r>
            <a:endParaRPr lang="en-US" dirty="0"/>
          </a:p>
        </p:txBody>
      </p:sp>
      <p:sp>
        <p:nvSpPr>
          <p:cNvPr id="19" name="Text Placeholder 8"/>
          <p:cNvSpPr>
            <a:spLocks noGrp="1"/>
          </p:cNvSpPr>
          <p:nvPr>
            <p:ph type="body" sz="quarter" idx="19"/>
          </p:nvPr>
        </p:nvSpPr>
        <p:spPr>
          <a:xfrm>
            <a:off x="752400" y="1609825"/>
            <a:ext cx="3726000" cy="1785600"/>
          </a:xfrm>
          <a:ln w="12700">
            <a:solidFill>
              <a:schemeClr val="tx2"/>
            </a:solidFill>
          </a:ln>
        </p:spPr>
        <p:txBody>
          <a:bodyPr lIns="54000" tIns="54000" rIns="54000" bIns="54000"/>
          <a:lstStyle>
            <a:lvl1pPr>
              <a:defRPr sz="1500"/>
            </a:lvl1pPr>
            <a:lvl2pPr>
              <a:defRPr sz="1500"/>
            </a:lvl2pPr>
            <a:lvl3pPr>
              <a:defRPr sz="1500"/>
            </a:lvl3pPr>
            <a:lvl4pPr>
              <a:defRPr sz="1500"/>
            </a:lvl4pPr>
            <a:lvl5pPr>
              <a:defRPr sz="15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0" name="Text Placeholder 8"/>
          <p:cNvSpPr>
            <a:spLocks noGrp="1"/>
          </p:cNvSpPr>
          <p:nvPr>
            <p:ph type="body" sz="quarter" idx="20"/>
          </p:nvPr>
        </p:nvSpPr>
        <p:spPr>
          <a:xfrm>
            <a:off x="752400" y="1218880"/>
            <a:ext cx="3726000" cy="388800"/>
          </a:xfrm>
          <a:solidFill>
            <a:schemeClr val="tx2"/>
          </a:solidFill>
          <a:ln w="12700">
            <a:solidFill>
              <a:schemeClr val="tx2"/>
            </a:solidFill>
          </a:ln>
        </p:spPr>
        <p:txBody>
          <a:bodyPr lIns="54000" tIns="54000" rIns="54000" bIns="54000" anchor="ctr"/>
          <a:lstStyle>
            <a:lvl1pPr>
              <a:defRPr sz="150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
        <p:nvSpPr>
          <p:cNvPr id="16" name="Text Placeholder 8"/>
          <p:cNvSpPr>
            <a:spLocks noGrp="1"/>
          </p:cNvSpPr>
          <p:nvPr>
            <p:ph type="body" sz="quarter" idx="21"/>
          </p:nvPr>
        </p:nvSpPr>
        <p:spPr>
          <a:xfrm>
            <a:off x="4665600" y="1609825"/>
            <a:ext cx="3726000" cy="1785600"/>
          </a:xfrm>
          <a:ln w="12700">
            <a:solidFill>
              <a:schemeClr val="tx2"/>
            </a:solidFill>
          </a:ln>
        </p:spPr>
        <p:txBody>
          <a:bodyPr lIns="54000" tIns="54000" rIns="54000" bIns="54000"/>
          <a:lstStyle>
            <a:lvl1pPr>
              <a:defRPr sz="1500"/>
            </a:lvl1pPr>
            <a:lvl2pPr>
              <a:defRPr sz="1500"/>
            </a:lvl2pPr>
            <a:lvl3pPr>
              <a:defRPr sz="1500"/>
            </a:lvl3pPr>
            <a:lvl4pPr>
              <a:defRPr sz="1500"/>
            </a:lvl4pPr>
            <a:lvl5pPr>
              <a:defRPr sz="15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7" name="Text Placeholder 8"/>
          <p:cNvSpPr>
            <a:spLocks noGrp="1"/>
          </p:cNvSpPr>
          <p:nvPr>
            <p:ph type="body" sz="quarter" idx="22"/>
          </p:nvPr>
        </p:nvSpPr>
        <p:spPr>
          <a:xfrm>
            <a:off x="4665600" y="1218880"/>
            <a:ext cx="3726000" cy="388800"/>
          </a:xfrm>
          <a:solidFill>
            <a:schemeClr val="tx2"/>
          </a:solidFill>
          <a:ln w="12700">
            <a:solidFill>
              <a:schemeClr val="tx2"/>
            </a:solidFill>
          </a:ln>
        </p:spPr>
        <p:txBody>
          <a:bodyPr lIns="54000" tIns="54000" rIns="54000" bIns="54000" anchor="ctr"/>
          <a:lstStyle>
            <a:lvl1pPr>
              <a:defRPr sz="150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
        <p:nvSpPr>
          <p:cNvPr id="7" name="Text Placeholder 8"/>
          <p:cNvSpPr>
            <a:spLocks noGrp="1"/>
          </p:cNvSpPr>
          <p:nvPr>
            <p:ph type="body" sz="quarter" idx="23"/>
          </p:nvPr>
        </p:nvSpPr>
        <p:spPr>
          <a:xfrm>
            <a:off x="752400" y="4019650"/>
            <a:ext cx="3726000" cy="1785600"/>
          </a:xfrm>
          <a:ln w="12700">
            <a:solidFill>
              <a:schemeClr val="tx2"/>
            </a:solidFill>
          </a:ln>
        </p:spPr>
        <p:txBody>
          <a:bodyPr lIns="54000" tIns="54000" rIns="54000" bIns="54000"/>
          <a:lstStyle>
            <a:lvl1pPr>
              <a:defRPr sz="1500"/>
            </a:lvl1pPr>
            <a:lvl2pPr>
              <a:defRPr sz="1500"/>
            </a:lvl2pPr>
            <a:lvl3pPr>
              <a:defRPr sz="1500"/>
            </a:lvl3pPr>
            <a:lvl4pPr>
              <a:defRPr sz="1500"/>
            </a:lvl4pPr>
            <a:lvl5pPr>
              <a:defRPr sz="15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Text Placeholder 8"/>
          <p:cNvSpPr>
            <a:spLocks noGrp="1"/>
          </p:cNvSpPr>
          <p:nvPr>
            <p:ph type="body" sz="quarter" idx="24"/>
          </p:nvPr>
        </p:nvSpPr>
        <p:spPr>
          <a:xfrm>
            <a:off x="752400" y="3628705"/>
            <a:ext cx="3726000" cy="388800"/>
          </a:xfrm>
          <a:solidFill>
            <a:schemeClr val="tx2"/>
          </a:solidFill>
          <a:ln w="12700">
            <a:solidFill>
              <a:schemeClr val="tx2"/>
            </a:solidFill>
          </a:ln>
        </p:spPr>
        <p:txBody>
          <a:bodyPr lIns="54000" tIns="54000" rIns="54000" bIns="54000" anchor="ctr"/>
          <a:lstStyle>
            <a:lvl1pPr>
              <a:defRPr sz="150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
        <p:nvSpPr>
          <p:cNvPr id="9" name="Text Placeholder 8"/>
          <p:cNvSpPr>
            <a:spLocks noGrp="1"/>
          </p:cNvSpPr>
          <p:nvPr>
            <p:ph type="body" sz="quarter" idx="25"/>
          </p:nvPr>
        </p:nvSpPr>
        <p:spPr>
          <a:xfrm>
            <a:off x="4665600" y="4019650"/>
            <a:ext cx="3726000" cy="1785600"/>
          </a:xfrm>
          <a:ln w="12700">
            <a:solidFill>
              <a:schemeClr val="tx2"/>
            </a:solidFill>
          </a:ln>
        </p:spPr>
        <p:txBody>
          <a:bodyPr lIns="54000" tIns="54000" rIns="54000" bIns="54000"/>
          <a:lstStyle>
            <a:lvl1pPr>
              <a:defRPr sz="1500"/>
            </a:lvl1pPr>
            <a:lvl2pPr>
              <a:defRPr sz="1500"/>
            </a:lvl2pPr>
            <a:lvl3pPr>
              <a:defRPr sz="1500"/>
            </a:lvl3pPr>
            <a:lvl4pPr>
              <a:defRPr sz="1500"/>
            </a:lvl4pPr>
            <a:lvl5pPr>
              <a:defRPr sz="15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Text Placeholder 8"/>
          <p:cNvSpPr>
            <a:spLocks noGrp="1"/>
          </p:cNvSpPr>
          <p:nvPr>
            <p:ph type="body" sz="quarter" idx="26"/>
          </p:nvPr>
        </p:nvSpPr>
        <p:spPr>
          <a:xfrm>
            <a:off x="4665600" y="3628705"/>
            <a:ext cx="3726000" cy="388800"/>
          </a:xfrm>
          <a:solidFill>
            <a:schemeClr val="tx2"/>
          </a:solidFill>
          <a:ln w="12700">
            <a:solidFill>
              <a:schemeClr val="tx2"/>
            </a:solidFill>
          </a:ln>
        </p:spPr>
        <p:txBody>
          <a:bodyPr lIns="54000" tIns="54000" rIns="54000" bIns="54000" anchor="ctr"/>
          <a:lstStyle>
            <a:lvl1pPr>
              <a:defRPr sz="150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Tree>
    <p:extLst>
      <p:ext uri="{BB962C8B-B14F-4D97-AF65-F5344CB8AC3E}">
        <p14:creationId xmlns:p14="http://schemas.microsoft.com/office/powerpoint/2010/main" val="14555186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DIVIDER 1">
    <p:bg>
      <p:bgPr>
        <a:solidFill>
          <a:schemeClr val="accent1"/>
        </a:solidFill>
        <a:effectLst/>
      </p:bgPr>
    </p:bg>
    <p:spTree>
      <p:nvGrpSpPr>
        <p:cNvPr id="1" name=""/>
        <p:cNvGrpSpPr/>
        <p:nvPr/>
      </p:nvGrpSpPr>
      <p:grpSpPr>
        <a:xfrm>
          <a:off x="0" y="0"/>
          <a:ext cx="0" cy="0"/>
          <a:chOff x="0" y="0"/>
          <a:chExt cx="0" cy="0"/>
        </a:xfrm>
      </p:grpSpPr>
      <p:sp>
        <p:nvSpPr>
          <p:cNvPr id="4" name="object 3"/>
          <p:cNvSpPr>
            <a:spLocks/>
          </p:cNvSpPr>
          <p:nvPr userDrawn="1"/>
        </p:nvSpPr>
        <p:spPr bwMode="auto">
          <a:xfrm>
            <a:off x="0" y="0"/>
            <a:ext cx="1587500" cy="6858000"/>
          </a:xfrm>
          <a:custGeom>
            <a:avLst/>
            <a:gdLst>
              <a:gd name="T0" fmla="*/ 0 w 1742046"/>
              <a:gd name="T1" fmla="*/ 1347559 h 7772400"/>
              <a:gd name="T2" fmla="*/ 474480 w 1742046"/>
              <a:gd name="T3" fmla="*/ 1347559 h 7772400"/>
              <a:gd name="T4" fmla="*/ 474480 w 1742046"/>
              <a:gd name="T5" fmla="*/ 0 h 7772400"/>
              <a:gd name="T6" fmla="*/ 0 w 1742046"/>
              <a:gd name="T7" fmla="*/ 0 h 7772400"/>
              <a:gd name="T8" fmla="*/ 0 w 1742046"/>
              <a:gd name="T9" fmla="*/ 1347559 h 77724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42046" h="7772400">
                <a:moveTo>
                  <a:pt x="0" y="7772400"/>
                </a:moveTo>
                <a:lnTo>
                  <a:pt x="1742046" y="7772400"/>
                </a:lnTo>
                <a:lnTo>
                  <a:pt x="1742046" y="0"/>
                </a:lnTo>
                <a:lnTo>
                  <a:pt x="0" y="0"/>
                </a:lnTo>
                <a:lnTo>
                  <a:pt x="0" y="7772400"/>
                </a:lnTo>
                <a:close/>
              </a:path>
            </a:pathLst>
          </a:custGeom>
          <a:solidFill>
            <a:srgbClr val="00338D"/>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US"/>
          </a:p>
        </p:txBody>
      </p:sp>
      <p:sp>
        <p:nvSpPr>
          <p:cNvPr id="2" name="Title 1"/>
          <p:cNvSpPr>
            <a:spLocks noGrp="1"/>
          </p:cNvSpPr>
          <p:nvPr>
            <p:ph type="ctrTitle"/>
          </p:nvPr>
        </p:nvSpPr>
        <p:spPr>
          <a:xfrm>
            <a:off x="2044800" y="1346400"/>
            <a:ext cx="6192000" cy="3510000"/>
          </a:xfrm>
        </p:spPr>
        <p:txBody>
          <a:bodyPr/>
          <a:lstStyle>
            <a:lvl1pPr algn="l">
              <a:defRPr sz="11000">
                <a:solidFill>
                  <a:schemeClr val="bg1"/>
                </a:solidFill>
              </a:defRPr>
            </a:lvl1pPr>
          </a:lstStyle>
          <a:p>
            <a:r>
              <a:rPr lang="en-US"/>
              <a:t>Click to edit Master title style</a:t>
            </a:r>
            <a:endParaRPr lang="en-US" dirty="0"/>
          </a:p>
        </p:txBody>
      </p:sp>
      <p:sp>
        <p:nvSpPr>
          <p:cNvPr id="7" name="Text Placeholder 3"/>
          <p:cNvSpPr>
            <a:spLocks noGrp="1"/>
          </p:cNvSpPr>
          <p:nvPr>
            <p:ph type="body" sz="quarter" idx="11"/>
          </p:nvPr>
        </p:nvSpPr>
        <p:spPr>
          <a:xfrm>
            <a:off x="2064100" y="5036400"/>
            <a:ext cx="6172700" cy="216000"/>
          </a:xfrm>
        </p:spPr>
        <p:txBody>
          <a:bodyPr/>
          <a:lstStyle>
            <a:lvl1pPr>
              <a:defRPr sz="1100">
                <a:solidFill>
                  <a:schemeClr val="bg1"/>
                </a:solidFill>
              </a:defRPr>
            </a:lvl1pPr>
            <a:lvl2pPr>
              <a:defRPr sz="11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p:txBody>
      </p:sp>
      <p:pic>
        <p:nvPicPr>
          <p:cNvPr id="16" name="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095406" y="6373707"/>
            <a:ext cx="1751427" cy="2743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1848436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DIVIDER 2">
    <p:bg>
      <p:bgPr>
        <a:solidFill>
          <a:srgbClr val="6D2077"/>
        </a:solidFill>
        <a:effectLst/>
      </p:bgPr>
    </p:bg>
    <p:spTree>
      <p:nvGrpSpPr>
        <p:cNvPr id="1" name=""/>
        <p:cNvGrpSpPr/>
        <p:nvPr/>
      </p:nvGrpSpPr>
      <p:grpSpPr>
        <a:xfrm>
          <a:off x="0" y="0"/>
          <a:ext cx="0" cy="0"/>
          <a:chOff x="0" y="0"/>
          <a:chExt cx="0" cy="0"/>
        </a:xfrm>
      </p:grpSpPr>
      <p:sp>
        <p:nvSpPr>
          <p:cNvPr id="4" name="object 3"/>
          <p:cNvSpPr>
            <a:spLocks/>
          </p:cNvSpPr>
          <p:nvPr userDrawn="1"/>
        </p:nvSpPr>
        <p:spPr bwMode="auto">
          <a:xfrm>
            <a:off x="0" y="0"/>
            <a:ext cx="1587500" cy="6858000"/>
          </a:xfrm>
          <a:custGeom>
            <a:avLst/>
            <a:gdLst>
              <a:gd name="T0" fmla="*/ 0 w 1742046"/>
              <a:gd name="T1" fmla="*/ 1347559 h 7772400"/>
              <a:gd name="T2" fmla="*/ 474480 w 1742046"/>
              <a:gd name="T3" fmla="*/ 1347559 h 7772400"/>
              <a:gd name="T4" fmla="*/ 474480 w 1742046"/>
              <a:gd name="T5" fmla="*/ 0 h 7772400"/>
              <a:gd name="T6" fmla="*/ 0 w 1742046"/>
              <a:gd name="T7" fmla="*/ 0 h 7772400"/>
              <a:gd name="T8" fmla="*/ 0 w 1742046"/>
              <a:gd name="T9" fmla="*/ 1347559 h 77724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42046" h="7772400">
                <a:moveTo>
                  <a:pt x="0" y="7772400"/>
                </a:moveTo>
                <a:lnTo>
                  <a:pt x="1742046" y="7772400"/>
                </a:lnTo>
                <a:lnTo>
                  <a:pt x="1742046" y="0"/>
                </a:lnTo>
                <a:lnTo>
                  <a:pt x="0" y="0"/>
                </a:lnTo>
                <a:lnTo>
                  <a:pt x="0" y="7772400"/>
                </a:lnTo>
                <a:close/>
              </a:path>
            </a:pathLst>
          </a:custGeom>
          <a:solidFill>
            <a:srgbClr val="00A3A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US"/>
          </a:p>
        </p:txBody>
      </p:sp>
      <p:sp>
        <p:nvSpPr>
          <p:cNvPr id="5" name="Freeform 19"/>
          <p:cNvSpPr>
            <a:spLocks noEditPoints="1"/>
          </p:cNvSpPr>
          <p:nvPr userDrawn="1"/>
        </p:nvSpPr>
        <p:spPr bwMode="auto">
          <a:xfrm>
            <a:off x="2063750" y="784225"/>
            <a:ext cx="777875" cy="317500"/>
          </a:xfrm>
          <a:custGeom>
            <a:avLst/>
            <a:gdLst>
              <a:gd name="T0" fmla="*/ 2147483646 w 283"/>
              <a:gd name="T1" fmla="*/ 2147483646 h 114"/>
              <a:gd name="T2" fmla="*/ 2147483646 w 283"/>
              <a:gd name="T3" fmla="*/ 2147483646 h 114"/>
              <a:gd name="T4" fmla="*/ 2147483646 w 283"/>
              <a:gd name="T5" fmla="*/ 2147483646 h 114"/>
              <a:gd name="T6" fmla="*/ 2147483646 w 283"/>
              <a:gd name="T7" fmla="*/ 2147483646 h 114"/>
              <a:gd name="T8" fmla="*/ 2147483646 w 283"/>
              <a:gd name="T9" fmla="*/ 2147483646 h 114"/>
              <a:gd name="T10" fmla="*/ 2147483646 w 283"/>
              <a:gd name="T11" fmla="*/ 2147483646 h 114"/>
              <a:gd name="T12" fmla="*/ 2147483646 w 283"/>
              <a:gd name="T13" fmla="*/ 2147483646 h 114"/>
              <a:gd name="T14" fmla="*/ 2147483646 w 283"/>
              <a:gd name="T15" fmla="*/ 2147483646 h 114"/>
              <a:gd name="T16" fmla="*/ 2147483646 w 283"/>
              <a:gd name="T17" fmla="*/ 2147483646 h 114"/>
              <a:gd name="T18" fmla="*/ 2147483646 w 283"/>
              <a:gd name="T19" fmla="*/ 2147483646 h 114"/>
              <a:gd name="T20" fmla="*/ 2147483646 w 283"/>
              <a:gd name="T21" fmla="*/ 2147483646 h 114"/>
              <a:gd name="T22" fmla="*/ 2147483646 w 283"/>
              <a:gd name="T23" fmla="*/ 2147483646 h 114"/>
              <a:gd name="T24" fmla="*/ 2147483646 w 283"/>
              <a:gd name="T25" fmla="*/ 2147483646 h 114"/>
              <a:gd name="T26" fmla="*/ 2147483646 w 283"/>
              <a:gd name="T27" fmla="*/ 2147483646 h 114"/>
              <a:gd name="T28" fmla="*/ 2147483646 w 283"/>
              <a:gd name="T29" fmla="*/ 2147483646 h 114"/>
              <a:gd name="T30" fmla="*/ 2147483646 w 283"/>
              <a:gd name="T31" fmla="*/ 2147483646 h 114"/>
              <a:gd name="T32" fmla="*/ 2147483646 w 283"/>
              <a:gd name="T33" fmla="*/ 2147483646 h 114"/>
              <a:gd name="T34" fmla="*/ 2147483646 w 283"/>
              <a:gd name="T35" fmla="*/ 2147483646 h 114"/>
              <a:gd name="T36" fmla="*/ 2147483646 w 283"/>
              <a:gd name="T37" fmla="*/ 2147483646 h 114"/>
              <a:gd name="T38" fmla="*/ 2147483646 w 283"/>
              <a:gd name="T39" fmla="*/ 2147483646 h 114"/>
              <a:gd name="T40" fmla="*/ 2147483646 w 283"/>
              <a:gd name="T41" fmla="*/ 2147483646 h 114"/>
              <a:gd name="T42" fmla="*/ 2147483646 w 283"/>
              <a:gd name="T43" fmla="*/ 2147483646 h 114"/>
              <a:gd name="T44" fmla="*/ 2147483646 w 283"/>
              <a:gd name="T45" fmla="*/ 2147483646 h 114"/>
              <a:gd name="T46" fmla="*/ 2147483646 w 283"/>
              <a:gd name="T47" fmla="*/ 2147483646 h 114"/>
              <a:gd name="T48" fmla="*/ 2147483646 w 283"/>
              <a:gd name="T49" fmla="*/ 2147483646 h 114"/>
              <a:gd name="T50" fmla="*/ 2147483646 w 283"/>
              <a:gd name="T51" fmla="*/ 2147483646 h 114"/>
              <a:gd name="T52" fmla="*/ 2147483646 w 283"/>
              <a:gd name="T53" fmla="*/ 2147483646 h 114"/>
              <a:gd name="T54" fmla="*/ 2147483646 w 283"/>
              <a:gd name="T55" fmla="*/ 2147483646 h 114"/>
              <a:gd name="T56" fmla="*/ 2147483646 w 283"/>
              <a:gd name="T57" fmla="*/ 2147483646 h 114"/>
              <a:gd name="T58" fmla="*/ 2147483646 w 283"/>
              <a:gd name="T59" fmla="*/ 2147483646 h 114"/>
              <a:gd name="T60" fmla="*/ 2147483646 w 283"/>
              <a:gd name="T61" fmla="*/ 0 h 114"/>
              <a:gd name="T62" fmla="*/ 2147483646 w 283"/>
              <a:gd name="T63" fmla="*/ 0 h 114"/>
              <a:gd name="T64" fmla="*/ 2147483646 w 283"/>
              <a:gd name="T65" fmla="*/ 2147483646 h 114"/>
              <a:gd name="T66" fmla="*/ 2147483646 w 283"/>
              <a:gd name="T67" fmla="*/ 2147483646 h 114"/>
              <a:gd name="T68" fmla="*/ 2147483646 w 283"/>
              <a:gd name="T69" fmla="*/ 0 h 114"/>
              <a:gd name="T70" fmla="*/ 2147483646 w 283"/>
              <a:gd name="T71" fmla="*/ 2147483646 h 114"/>
              <a:gd name="T72" fmla="*/ 2147483646 w 283"/>
              <a:gd name="T73" fmla="*/ 2147483646 h 114"/>
              <a:gd name="T74" fmla="*/ 2147483646 w 283"/>
              <a:gd name="T75" fmla="*/ 2147483646 h 114"/>
              <a:gd name="T76" fmla="*/ 2147483646 w 283"/>
              <a:gd name="T77" fmla="*/ 2147483646 h 114"/>
              <a:gd name="T78" fmla="*/ 2147483646 w 283"/>
              <a:gd name="T79" fmla="*/ 2147483646 h 114"/>
              <a:gd name="T80" fmla="*/ 2147483646 w 283"/>
              <a:gd name="T81" fmla="*/ 2147483646 h 114"/>
              <a:gd name="T82" fmla="*/ 2147483646 w 283"/>
              <a:gd name="T83" fmla="*/ 2147483646 h 114"/>
              <a:gd name="T84" fmla="*/ 2147483646 w 283"/>
              <a:gd name="T85" fmla="*/ 2147483646 h 114"/>
              <a:gd name="T86" fmla="*/ 2147483646 w 283"/>
              <a:gd name="T87" fmla="*/ 2147483646 h 114"/>
              <a:gd name="T88" fmla="*/ 2147483646 w 283"/>
              <a:gd name="T89" fmla="*/ 2147483646 h 114"/>
              <a:gd name="T90" fmla="*/ 2147483646 w 283"/>
              <a:gd name="T91" fmla="*/ 2147483646 h 114"/>
              <a:gd name="T92" fmla="*/ 2147483646 w 283"/>
              <a:gd name="T93" fmla="*/ 0 h 1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 name="Title 1"/>
          <p:cNvSpPr>
            <a:spLocks noGrp="1"/>
          </p:cNvSpPr>
          <p:nvPr>
            <p:ph type="ctrTitle"/>
          </p:nvPr>
        </p:nvSpPr>
        <p:spPr>
          <a:xfrm>
            <a:off x="2044800" y="1346400"/>
            <a:ext cx="6192000" cy="3510000"/>
          </a:xfrm>
        </p:spPr>
        <p:txBody>
          <a:bodyPr/>
          <a:lstStyle>
            <a:lvl1pPr algn="l">
              <a:defRPr sz="11000">
                <a:solidFill>
                  <a:schemeClr val="bg1"/>
                </a:solidFill>
              </a:defRPr>
            </a:lvl1pPr>
          </a:lstStyle>
          <a:p>
            <a:r>
              <a:rPr lang="en-US"/>
              <a:t>Click to edit Master title style</a:t>
            </a:r>
            <a:endParaRPr lang="en-US" dirty="0"/>
          </a:p>
        </p:txBody>
      </p:sp>
      <p:sp>
        <p:nvSpPr>
          <p:cNvPr id="7" name="Text Placeholder 3"/>
          <p:cNvSpPr>
            <a:spLocks noGrp="1"/>
          </p:cNvSpPr>
          <p:nvPr>
            <p:ph type="body" sz="quarter" idx="11"/>
          </p:nvPr>
        </p:nvSpPr>
        <p:spPr>
          <a:xfrm>
            <a:off x="2064100" y="5036400"/>
            <a:ext cx="6172700" cy="216000"/>
          </a:xfrm>
        </p:spPr>
        <p:txBody>
          <a:bodyPr/>
          <a:lstStyle>
            <a:lvl1pPr>
              <a:defRPr sz="1100">
                <a:solidFill>
                  <a:schemeClr val="bg1"/>
                </a:solidFill>
              </a:defRPr>
            </a:lvl1pPr>
            <a:lvl2pPr>
              <a:defRPr sz="11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151572830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DIVIDER 3">
    <p:bg>
      <p:bgPr>
        <a:solidFill>
          <a:schemeClr val="tx2"/>
        </a:solidFill>
        <a:effectLst/>
      </p:bgPr>
    </p:bg>
    <p:spTree>
      <p:nvGrpSpPr>
        <p:cNvPr id="1" name=""/>
        <p:cNvGrpSpPr/>
        <p:nvPr/>
      </p:nvGrpSpPr>
      <p:grpSpPr>
        <a:xfrm>
          <a:off x="0" y="0"/>
          <a:ext cx="0" cy="0"/>
          <a:chOff x="0" y="0"/>
          <a:chExt cx="0" cy="0"/>
        </a:xfrm>
      </p:grpSpPr>
      <p:sp>
        <p:nvSpPr>
          <p:cNvPr id="4" name="object 3"/>
          <p:cNvSpPr>
            <a:spLocks/>
          </p:cNvSpPr>
          <p:nvPr userDrawn="1"/>
        </p:nvSpPr>
        <p:spPr bwMode="auto">
          <a:xfrm>
            <a:off x="0" y="0"/>
            <a:ext cx="1587500" cy="6858000"/>
          </a:xfrm>
          <a:custGeom>
            <a:avLst/>
            <a:gdLst>
              <a:gd name="T0" fmla="*/ 0 w 1742046"/>
              <a:gd name="T1" fmla="*/ 1347559 h 7772400"/>
              <a:gd name="T2" fmla="*/ 474480 w 1742046"/>
              <a:gd name="T3" fmla="*/ 1347559 h 7772400"/>
              <a:gd name="T4" fmla="*/ 474480 w 1742046"/>
              <a:gd name="T5" fmla="*/ 0 h 7772400"/>
              <a:gd name="T6" fmla="*/ 0 w 1742046"/>
              <a:gd name="T7" fmla="*/ 0 h 7772400"/>
              <a:gd name="T8" fmla="*/ 0 w 1742046"/>
              <a:gd name="T9" fmla="*/ 1347559 h 77724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42046" h="7772400">
                <a:moveTo>
                  <a:pt x="0" y="7772400"/>
                </a:moveTo>
                <a:lnTo>
                  <a:pt x="1742046" y="7772400"/>
                </a:lnTo>
                <a:lnTo>
                  <a:pt x="1742046" y="0"/>
                </a:lnTo>
                <a:lnTo>
                  <a:pt x="0" y="0"/>
                </a:lnTo>
                <a:lnTo>
                  <a:pt x="0" y="777240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US"/>
          </a:p>
        </p:txBody>
      </p:sp>
      <p:sp>
        <p:nvSpPr>
          <p:cNvPr id="5" name="Freeform 19"/>
          <p:cNvSpPr>
            <a:spLocks noEditPoints="1"/>
          </p:cNvSpPr>
          <p:nvPr userDrawn="1"/>
        </p:nvSpPr>
        <p:spPr bwMode="auto">
          <a:xfrm>
            <a:off x="2063750" y="784225"/>
            <a:ext cx="777875" cy="317500"/>
          </a:xfrm>
          <a:custGeom>
            <a:avLst/>
            <a:gdLst>
              <a:gd name="T0" fmla="*/ 2147483646 w 283"/>
              <a:gd name="T1" fmla="*/ 2147483646 h 114"/>
              <a:gd name="T2" fmla="*/ 2147483646 w 283"/>
              <a:gd name="T3" fmla="*/ 2147483646 h 114"/>
              <a:gd name="T4" fmla="*/ 2147483646 w 283"/>
              <a:gd name="T5" fmla="*/ 2147483646 h 114"/>
              <a:gd name="T6" fmla="*/ 2147483646 w 283"/>
              <a:gd name="T7" fmla="*/ 2147483646 h 114"/>
              <a:gd name="T8" fmla="*/ 2147483646 w 283"/>
              <a:gd name="T9" fmla="*/ 2147483646 h 114"/>
              <a:gd name="T10" fmla="*/ 2147483646 w 283"/>
              <a:gd name="T11" fmla="*/ 2147483646 h 114"/>
              <a:gd name="T12" fmla="*/ 2147483646 w 283"/>
              <a:gd name="T13" fmla="*/ 2147483646 h 114"/>
              <a:gd name="T14" fmla="*/ 2147483646 w 283"/>
              <a:gd name="T15" fmla="*/ 2147483646 h 114"/>
              <a:gd name="T16" fmla="*/ 2147483646 w 283"/>
              <a:gd name="T17" fmla="*/ 2147483646 h 114"/>
              <a:gd name="T18" fmla="*/ 2147483646 w 283"/>
              <a:gd name="T19" fmla="*/ 2147483646 h 114"/>
              <a:gd name="T20" fmla="*/ 2147483646 w 283"/>
              <a:gd name="T21" fmla="*/ 2147483646 h 114"/>
              <a:gd name="T22" fmla="*/ 2147483646 w 283"/>
              <a:gd name="T23" fmla="*/ 2147483646 h 114"/>
              <a:gd name="T24" fmla="*/ 2147483646 w 283"/>
              <a:gd name="T25" fmla="*/ 2147483646 h 114"/>
              <a:gd name="T26" fmla="*/ 2147483646 w 283"/>
              <a:gd name="T27" fmla="*/ 2147483646 h 114"/>
              <a:gd name="T28" fmla="*/ 2147483646 w 283"/>
              <a:gd name="T29" fmla="*/ 2147483646 h 114"/>
              <a:gd name="T30" fmla="*/ 2147483646 w 283"/>
              <a:gd name="T31" fmla="*/ 2147483646 h 114"/>
              <a:gd name="T32" fmla="*/ 2147483646 w 283"/>
              <a:gd name="T33" fmla="*/ 2147483646 h 114"/>
              <a:gd name="T34" fmla="*/ 2147483646 w 283"/>
              <a:gd name="T35" fmla="*/ 2147483646 h 114"/>
              <a:gd name="T36" fmla="*/ 2147483646 w 283"/>
              <a:gd name="T37" fmla="*/ 2147483646 h 114"/>
              <a:gd name="T38" fmla="*/ 2147483646 w 283"/>
              <a:gd name="T39" fmla="*/ 2147483646 h 114"/>
              <a:gd name="T40" fmla="*/ 2147483646 w 283"/>
              <a:gd name="T41" fmla="*/ 2147483646 h 114"/>
              <a:gd name="T42" fmla="*/ 2147483646 w 283"/>
              <a:gd name="T43" fmla="*/ 2147483646 h 114"/>
              <a:gd name="T44" fmla="*/ 2147483646 w 283"/>
              <a:gd name="T45" fmla="*/ 2147483646 h 114"/>
              <a:gd name="T46" fmla="*/ 2147483646 w 283"/>
              <a:gd name="T47" fmla="*/ 2147483646 h 114"/>
              <a:gd name="T48" fmla="*/ 2147483646 w 283"/>
              <a:gd name="T49" fmla="*/ 2147483646 h 114"/>
              <a:gd name="T50" fmla="*/ 2147483646 w 283"/>
              <a:gd name="T51" fmla="*/ 2147483646 h 114"/>
              <a:gd name="T52" fmla="*/ 2147483646 w 283"/>
              <a:gd name="T53" fmla="*/ 2147483646 h 114"/>
              <a:gd name="T54" fmla="*/ 2147483646 w 283"/>
              <a:gd name="T55" fmla="*/ 2147483646 h 114"/>
              <a:gd name="T56" fmla="*/ 2147483646 w 283"/>
              <a:gd name="T57" fmla="*/ 2147483646 h 114"/>
              <a:gd name="T58" fmla="*/ 2147483646 w 283"/>
              <a:gd name="T59" fmla="*/ 2147483646 h 114"/>
              <a:gd name="T60" fmla="*/ 2147483646 w 283"/>
              <a:gd name="T61" fmla="*/ 0 h 114"/>
              <a:gd name="T62" fmla="*/ 2147483646 w 283"/>
              <a:gd name="T63" fmla="*/ 0 h 114"/>
              <a:gd name="T64" fmla="*/ 2147483646 w 283"/>
              <a:gd name="T65" fmla="*/ 2147483646 h 114"/>
              <a:gd name="T66" fmla="*/ 2147483646 w 283"/>
              <a:gd name="T67" fmla="*/ 2147483646 h 114"/>
              <a:gd name="T68" fmla="*/ 2147483646 w 283"/>
              <a:gd name="T69" fmla="*/ 0 h 114"/>
              <a:gd name="T70" fmla="*/ 2147483646 w 283"/>
              <a:gd name="T71" fmla="*/ 2147483646 h 114"/>
              <a:gd name="T72" fmla="*/ 2147483646 w 283"/>
              <a:gd name="T73" fmla="*/ 2147483646 h 114"/>
              <a:gd name="T74" fmla="*/ 2147483646 w 283"/>
              <a:gd name="T75" fmla="*/ 2147483646 h 114"/>
              <a:gd name="T76" fmla="*/ 2147483646 w 283"/>
              <a:gd name="T77" fmla="*/ 2147483646 h 114"/>
              <a:gd name="T78" fmla="*/ 2147483646 w 283"/>
              <a:gd name="T79" fmla="*/ 2147483646 h 114"/>
              <a:gd name="T80" fmla="*/ 2147483646 w 283"/>
              <a:gd name="T81" fmla="*/ 2147483646 h 114"/>
              <a:gd name="T82" fmla="*/ 2147483646 w 283"/>
              <a:gd name="T83" fmla="*/ 2147483646 h 114"/>
              <a:gd name="T84" fmla="*/ 2147483646 w 283"/>
              <a:gd name="T85" fmla="*/ 2147483646 h 114"/>
              <a:gd name="T86" fmla="*/ 2147483646 w 283"/>
              <a:gd name="T87" fmla="*/ 2147483646 h 114"/>
              <a:gd name="T88" fmla="*/ 2147483646 w 283"/>
              <a:gd name="T89" fmla="*/ 2147483646 h 114"/>
              <a:gd name="T90" fmla="*/ 2147483646 w 283"/>
              <a:gd name="T91" fmla="*/ 2147483646 h 114"/>
              <a:gd name="T92" fmla="*/ 2147483646 w 283"/>
              <a:gd name="T93" fmla="*/ 0 h 1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 name="Title 1"/>
          <p:cNvSpPr>
            <a:spLocks noGrp="1"/>
          </p:cNvSpPr>
          <p:nvPr>
            <p:ph type="ctrTitle"/>
          </p:nvPr>
        </p:nvSpPr>
        <p:spPr>
          <a:xfrm>
            <a:off x="2044800" y="1346400"/>
            <a:ext cx="6192000" cy="3510000"/>
          </a:xfrm>
        </p:spPr>
        <p:txBody>
          <a:bodyPr/>
          <a:lstStyle>
            <a:lvl1pPr algn="l">
              <a:defRPr sz="11000">
                <a:solidFill>
                  <a:schemeClr val="bg1"/>
                </a:solidFill>
              </a:defRPr>
            </a:lvl1pPr>
          </a:lstStyle>
          <a:p>
            <a:r>
              <a:rPr lang="en-US"/>
              <a:t>Click to edit Master title style</a:t>
            </a:r>
            <a:endParaRPr lang="en-US" dirty="0"/>
          </a:p>
        </p:txBody>
      </p:sp>
      <p:sp>
        <p:nvSpPr>
          <p:cNvPr id="7" name="Text Placeholder 3"/>
          <p:cNvSpPr>
            <a:spLocks noGrp="1"/>
          </p:cNvSpPr>
          <p:nvPr>
            <p:ph type="body" sz="quarter" idx="11"/>
          </p:nvPr>
        </p:nvSpPr>
        <p:spPr>
          <a:xfrm>
            <a:off x="2064100" y="5036400"/>
            <a:ext cx="6172700" cy="216000"/>
          </a:xfrm>
        </p:spPr>
        <p:txBody>
          <a:bodyPr/>
          <a:lstStyle>
            <a:lvl1pPr>
              <a:defRPr sz="1100">
                <a:solidFill>
                  <a:schemeClr val="bg1"/>
                </a:solidFill>
              </a:defRPr>
            </a:lvl1pPr>
            <a:lvl2pPr>
              <a:defRPr sz="11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22097183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DIVIDER 4">
    <p:bg>
      <p:bgPr>
        <a:solidFill>
          <a:srgbClr val="00A3A1"/>
        </a:solidFill>
        <a:effectLst/>
      </p:bgPr>
    </p:bg>
    <p:spTree>
      <p:nvGrpSpPr>
        <p:cNvPr id="1" name=""/>
        <p:cNvGrpSpPr/>
        <p:nvPr/>
      </p:nvGrpSpPr>
      <p:grpSpPr>
        <a:xfrm>
          <a:off x="0" y="0"/>
          <a:ext cx="0" cy="0"/>
          <a:chOff x="0" y="0"/>
          <a:chExt cx="0" cy="0"/>
        </a:xfrm>
      </p:grpSpPr>
      <p:sp>
        <p:nvSpPr>
          <p:cNvPr id="4" name="object 3"/>
          <p:cNvSpPr>
            <a:spLocks/>
          </p:cNvSpPr>
          <p:nvPr userDrawn="1"/>
        </p:nvSpPr>
        <p:spPr bwMode="auto">
          <a:xfrm>
            <a:off x="0" y="0"/>
            <a:ext cx="1587500" cy="6858000"/>
          </a:xfrm>
          <a:custGeom>
            <a:avLst/>
            <a:gdLst>
              <a:gd name="T0" fmla="*/ 0 w 1742046"/>
              <a:gd name="T1" fmla="*/ 1347559 h 7772400"/>
              <a:gd name="T2" fmla="*/ 474480 w 1742046"/>
              <a:gd name="T3" fmla="*/ 1347559 h 7772400"/>
              <a:gd name="T4" fmla="*/ 474480 w 1742046"/>
              <a:gd name="T5" fmla="*/ 0 h 7772400"/>
              <a:gd name="T6" fmla="*/ 0 w 1742046"/>
              <a:gd name="T7" fmla="*/ 0 h 7772400"/>
              <a:gd name="T8" fmla="*/ 0 w 1742046"/>
              <a:gd name="T9" fmla="*/ 1347559 h 77724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42046" h="7772400">
                <a:moveTo>
                  <a:pt x="0" y="7772400"/>
                </a:moveTo>
                <a:lnTo>
                  <a:pt x="1742046" y="7772400"/>
                </a:lnTo>
                <a:lnTo>
                  <a:pt x="1742046" y="0"/>
                </a:lnTo>
                <a:lnTo>
                  <a:pt x="0" y="0"/>
                </a:lnTo>
                <a:lnTo>
                  <a:pt x="0" y="7772400"/>
                </a:lnTo>
                <a:close/>
              </a:path>
            </a:pathLst>
          </a:custGeom>
          <a:solidFill>
            <a:srgbClr val="470A68"/>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US"/>
          </a:p>
        </p:txBody>
      </p:sp>
      <p:sp>
        <p:nvSpPr>
          <p:cNvPr id="5" name="Freeform 19"/>
          <p:cNvSpPr>
            <a:spLocks noEditPoints="1"/>
          </p:cNvSpPr>
          <p:nvPr userDrawn="1"/>
        </p:nvSpPr>
        <p:spPr bwMode="auto">
          <a:xfrm>
            <a:off x="2063750" y="784225"/>
            <a:ext cx="777875" cy="317500"/>
          </a:xfrm>
          <a:custGeom>
            <a:avLst/>
            <a:gdLst>
              <a:gd name="T0" fmla="*/ 2147483646 w 283"/>
              <a:gd name="T1" fmla="*/ 2147483646 h 114"/>
              <a:gd name="T2" fmla="*/ 2147483646 w 283"/>
              <a:gd name="T3" fmla="*/ 2147483646 h 114"/>
              <a:gd name="T4" fmla="*/ 2147483646 w 283"/>
              <a:gd name="T5" fmla="*/ 2147483646 h 114"/>
              <a:gd name="T6" fmla="*/ 2147483646 w 283"/>
              <a:gd name="T7" fmla="*/ 2147483646 h 114"/>
              <a:gd name="T8" fmla="*/ 2147483646 w 283"/>
              <a:gd name="T9" fmla="*/ 2147483646 h 114"/>
              <a:gd name="T10" fmla="*/ 2147483646 w 283"/>
              <a:gd name="T11" fmla="*/ 2147483646 h 114"/>
              <a:gd name="T12" fmla="*/ 2147483646 w 283"/>
              <a:gd name="T13" fmla="*/ 2147483646 h 114"/>
              <a:gd name="T14" fmla="*/ 2147483646 w 283"/>
              <a:gd name="T15" fmla="*/ 2147483646 h 114"/>
              <a:gd name="T16" fmla="*/ 2147483646 w 283"/>
              <a:gd name="T17" fmla="*/ 2147483646 h 114"/>
              <a:gd name="T18" fmla="*/ 2147483646 w 283"/>
              <a:gd name="T19" fmla="*/ 2147483646 h 114"/>
              <a:gd name="T20" fmla="*/ 2147483646 w 283"/>
              <a:gd name="T21" fmla="*/ 2147483646 h 114"/>
              <a:gd name="T22" fmla="*/ 2147483646 w 283"/>
              <a:gd name="T23" fmla="*/ 2147483646 h 114"/>
              <a:gd name="T24" fmla="*/ 2147483646 w 283"/>
              <a:gd name="T25" fmla="*/ 2147483646 h 114"/>
              <a:gd name="T26" fmla="*/ 2147483646 w 283"/>
              <a:gd name="T27" fmla="*/ 2147483646 h 114"/>
              <a:gd name="T28" fmla="*/ 2147483646 w 283"/>
              <a:gd name="T29" fmla="*/ 2147483646 h 114"/>
              <a:gd name="T30" fmla="*/ 2147483646 w 283"/>
              <a:gd name="T31" fmla="*/ 2147483646 h 114"/>
              <a:gd name="T32" fmla="*/ 2147483646 w 283"/>
              <a:gd name="T33" fmla="*/ 2147483646 h 114"/>
              <a:gd name="T34" fmla="*/ 2147483646 w 283"/>
              <a:gd name="T35" fmla="*/ 2147483646 h 114"/>
              <a:gd name="T36" fmla="*/ 2147483646 w 283"/>
              <a:gd name="T37" fmla="*/ 2147483646 h 114"/>
              <a:gd name="T38" fmla="*/ 2147483646 w 283"/>
              <a:gd name="T39" fmla="*/ 2147483646 h 114"/>
              <a:gd name="T40" fmla="*/ 2147483646 w 283"/>
              <a:gd name="T41" fmla="*/ 2147483646 h 114"/>
              <a:gd name="T42" fmla="*/ 2147483646 w 283"/>
              <a:gd name="T43" fmla="*/ 2147483646 h 114"/>
              <a:gd name="T44" fmla="*/ 2147483646 w 283"/>
              <a:gd name="T45" fmla="*/ 2147483646 h 114"/>
              <a:gd name="T46" fmla="*/ 2147483646 w 283"/>
              <a:gd name="T47" fmla="*/ 2147483646 h 114"/>
              <a:gd name="T48" fmla="*/ 2147483646 w 283"/>
              <a:gd name="T49" fmla="*/ 2147483646 h 114"/>
              <a:gd name="T50" fmla="*/ 2147483646 w 283"/>
              <a:gd name="T51" fmla="*/ 2147483646 h 114"/>
              <a:gd name="T52" fmla="*/ 2147483646 w 283"/>
              <a:gd name="T53" fmla="*/ 2147483646 h 114"/>
              <a:gd name="T54" fmla="*/ 2147483646 w 283"/>
              <a:gd name="T55" fmla="*/ 2147483646 h 114"/>
              <a:gd name="T56" fmla="*/ 2147483646 w 283"/>
              <a:gd name="T57" fmla="*/ 2147483646 h 114"/>
              <a:gd name="T58" fmla="*/ 2147483646 w 283"/>
              <a:gd name="T59" fmla="*/ 2147483646 h 114"/>
              <a:gd name="T60" fmla="*/ 2147483646 w 283"/>
              <a:gd name="T61" fmla="*/ 0 h 114"/>
              <a:gd name="T62" fmla="*/ 2147483646 w 283"/>
              <a:gd name="T63" fmla="*/ 0 h 114"/>
              <a:gd name="T64" fmla="*/ 2147483646 w 283"/>
              <a:gd name="T65" fmla="*/ 2147483646 h 114"/>
              <a:gd name="T66" fmla="*/ 2147483646 w 283"/>
              <a:gd name="T67" fmla="*/ 2147483646 h 114"/>
              <a:gd name="T68" fmla="*/ 2147483646 w 283"/>
              <a:gd name="T69" fmla="*/ 0 h 114"/>
              <a:gd name="T70" fmla="*/ 2147483646 w 283"/>
              <a:gd name="T71" fmla="*/ 2147483646 h 114"/>
              <a:gd name="T72" fmla="*/ 2147483646 w 283"/>
              <a:gd name="T73" fmla="*/ 2147483646 h 114"/>
              <a:gd name="T74" fmla="*/ 2147483646 w 283"/>
              <a:gd name="T75" fmla="*/ 2147483646 h 114"/>
              <a:gd name="T76" fmla="*/ 2147483646 w 283"/>
              <a:gd name="T77" fmla="*/ 2147483646 h 114"/>
              <a:gd name="T78" fmla="*/ 2147483646 w 283"/>
              <a:gd name="T79" fmla="*/ 2147483646 h 114"/>
              <a:gd name="T80" fmla="*/ 2147483646 w 283"/>
              <a:gd name="T81" fmla="*/ 2147483646 h 114"/>
              <a:gd name="T82" fmla="*/ 2147483646 w 283"/>
              <a:gd name="T83" fmla="*/ 2147483646 h 114"/>
              <a:gd name="T84" fmla="*/ 2147483646 w 283"/>
              <a:gd name="T85" fmla="*/ 2147483646 h 114"/>
              <a:gd name="T86" fmla="*/ 2147483646 w 283"/>
              <a:gd name="T87" fmla="*/ 2147483646 h 114"/>
              <a:gd name="T88" fmla="*/ 2147483646 w 283"/>
              <a:gd name="T89" fmla="*/ 2147483646 h 114"/>
              <a:gd name="T90" fmla="*/ 2147483646 w 283"/>
              <a:gd name="T91" fmla="*/ 2147483646 h 114"/>
              <a:gd name="T92" fmla="*/ 2147483646 w 283"/>
              <a:gd name="T93" fmla="*/ 0 h 1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 name="Title 1"/>
          <p:cNvSpPr>
            <a:spLocks noGrp="1"/>
          </p:cNvSpPr>
          <p:nvPr>
            <p:ph type="ctrTitle"/>
          </p:nvPr>
        </p:nvSpPr>
        <p:spPr>
          <a:xfrm>
            <a:off x="2044800" y="1346400"/>
            <a:ext cx="6192000" cy="3510000"/>
          </a:xfrm>
        </p:spPr>
        <p:txBody>
          <a:bodyPr/>
          <a:lstStyle>
            <a:lvl1pPr algn="l">
              <a:defRPr sz="11000">
                <a:solidFill>
                  <a:schemeClr val="bg1"/>
                </a:solidFill>
              </a:defRPr>
            </a:lvl1pPr>
          </a:lstStyle>
          <a:p>
            <a:r>
              <a:rPr lang="en-US"/>
              <a:t>Click to edit Master title style</a:t>
            </a:r>
            <a:endParaRPr lang="en-US" dirty="0"/>
          </a:p>
        </p:txBody>
      </p:sp>
      <p:sp>
        <p:nvSpPr>
          <p:cNvPr id="7" name="Text Placeholder 3"/>
          <p:cNvSpPr>
            <a:spLocks noGrp="1"/>
          </p:cNvSpPr>
          <p:nvPr>
            <p:ph type="body" sz="quarter" idx="11"/>
          </p:nvPr>
        </p:nvSpPr>
        <p:spPr>
          <a:xfrm>
            <a:off x="2064100" y="5036400"/>
            <a:ext cx="6172700" cy="216000"/>
          </a:xfrm>
        </p:spPr>
        <p:txBody>
          <a:bodyPr/>
          <a:lstStyle>
            <a:lvl1pPr>
              <a:defRPr sz="1100">
                <a:solidFill>
                  <a:schemeClr val="bg1"/>
                </a:solidFill>
              </a:defRPr>
            </a:lvl1pPr>
            <a:lvl2pPr>
              <a:defRPr sz="11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35670208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COLOR PALETTE">
    <p:spTree>
      <p:nvGrpSpPr>
        <p:cNvPr id="1" name=""/>
        <p:cNvGrpSpPr/>
        <p:nvPr/>
      </p:nvGrpSpPr>
      <p:grpSpPr>
        <a:xfrm>
          <a:off x="0" y="0"/>
          <a:ext cx="0" cy="0"/>
          <a:chOff x="0" y="0"/>
          <a:chExt cx="0" cy="0"/>
        </a:xfrm>
      </p:grpSpPr>
      <p:grpSp>
        <p:nvGrpSpPr>
          <p:cNvPr id="3" name="Group 8"/>
          <p:cNvGrpSpPr>
            <a:grpSpLocks/>
          </p:cNvGrpSpPr>
          <p:nvPr userDrawn="1"/>
        </p:nvGrpSpPr>
        <p:grpSpPr bwMode="auto">
          <a:xfrm>
            <a:off x="752475" y="1430338"/>
            <a:ext cx="7639050" cy="4324350"/>
            <a:chOff x="752400" y="1211263"/>
            <a:chExt cx="7647063" cy="4594225"/>
          </a:xfrm>
        </p:grpSpPr>
        <p:sp>
          <p:nvSpPr>
            <p:cNvPr id="4" name="TextBox 9"/>
            <p:cNvSpPr txBox="1">
              <a:spLocks noChangeArrowheads="1"/>
            </p:cNvSpPr>
            <p:nvPr userDrawn="1"/>
          </p:nvSpPr>
          <p:spPr bwMode="auto">
            <a:xfrm>
              <a:off x="752400" y="1211263"/>
              <a:ext cx="827956" cy="504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54007" bIns="0"/>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914400" eaLnBrk="1" hangingPunct="1">
                <a:defRPr/>
              </a:pPr>
              <a:r>
                <a:rPr lang="en-GB" altLang="en-US" sz="1000" b="1">
                  <a:solidFill>
                    <a:srgbClr val="00338D"/>
                  </a:solidFill>
                </a:rPr>
                <a:t>Primary</a:t>
              </a:r>
            </a:p>
          </p:txBody>
        </p:sp>
        <p:sp>
          <p:nvSpPr>
            <p:cNvPr id="5" name="TextBox 10"/>
            <p:cNvSpPr txBox="1">
              <a:spLocks noChangeArrowheads="1"/>
            </p:cNvSpPr>
            <p:nvPr userDrawn="1"/>
          </p:nvSpPr>
          <p:spPr bwMode="auto">
            <a:xfrm>
              <a:off x="752400" y="2258624"/>
              <a:ext cx="897879" cy="504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54007" bIns="0"/>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914400" eaLnBrk="1" hangingPunct="1">
                <a:defRPr/>
              </a:pPr>
              <a:r>
                <a:rPr lang="en-GB" altLang="en-US" sz="1000" b="1">
                  <a:solidFill>
                    <a:srgbClr val="00338D"/>
                  </a:solidFill>
                </a:rPr>
                <a:t>Secondary</a:t>
              </a:r>
            </a:p>
          </p:txBody>
        </p:sp>
        <p:sp>
          <p:nvSpPr>
            <p:cNvPr id="6" name="TextBox 11"/>
            <p:cNvSpPr txBox="1">
              <a:spLocks noChangeArrowheads="1"/>
            </p:cNvSpPr>
            <p:nvPr userDrawn="1"/>
          </p:nvSpPr>
          <p:spPr bwMode="auto">
            <a:xfrm>
              <a:off x="752400" y="3304300"/>
              <a:ext cx="897879" cy="504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54007" bIns="0"/>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914400" eaLnBrk="1" hangingPunct="1">
                <a:defRPr/>
              </a:pPr>
              <a:r>
                <a:rPr lang="en-GB" altLang="en-US" sz="1000" b="1">
                  <a:solidFill>
                    <a:srgbClr val="00338D"/>
                  </a:solidFill>
                </a:rPr>
                <a:t>Tertiary</a:t>
              </a:r>
            </a:p>
          </p:txBody>
        </p:sp>
        <p:sp>
          <p:nvSpPr>
            <p:cNvPr id="7" name="Rectangle 6"/>
            <p:cNvSpPr/>
            <p:nvPr userDrawn="1"/>
          </p:nvSpPr>
          <p:spPr>
            <a:xfrm>
              <a:off x="1566053" y="1211263"/>
              <a:ext cx="901057" cy="72016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KPMG Blue</a:t>
              </a:r>
            </a:p>
            <a:p>
              <a:pPr algn="ctr" defTabSz="914400" eaLnBrk="1" fontAlgn="auto" hangingPunct="1">
                <a:spcBef>
                  <a:spcPts val="0"/>
                </a:spcBef>
                <a:spcAft>
                  <a:spcPts val="0"/>
                </a:spcAft>
                <a:defRPr/>
              </a:pPr>
              <a:r>
                <a:rPr lang="en-GB" sz="900" dirty="0">
                  <a:solidFill>
                    <a:prstClr val="white"/>
                  </a:solidFill>
                </a:rPr>
                <a:t>0 / 51 / 141</a:t>
              </a:r>
            </a:p>
          </p:txBody>
        </p:sp>
        <p:sp>
          <p:nvSpPr>
            <p:cNvPr id="8" name="Rectangle 7"/>
            <p:cNvSpPr/>
            <p:nvPr userDrawn="1"/>
          </p:nvSpPr>
          <p:spPr>
            <a:xfrm>
              <a:off x="2556103" y="1211263"/>
              <a:ext cx="899468" cy="720166"/>
            </a:xfrm>
            <a:prstGeom prst="rect">
              <a:avLst/>
            </a:prstGeom>
            <a:solidFill>
              <a:srgbClr val="005EB8"/>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Medium Blue</a:t>
              </a:r>
            </a:p>
            <a:p>
              <a:pPr algn="ctr" defTabSz="914400" eaLnBrk="1" fontAlgn="auto" hangingPunct="1">
                <a:spcBef>
                  <a:spcPts val="0"/>
                </a:spcBef>
                <a:spcAft>
                  <a:spcPts val="0"/>
                </a:spcAft>
                <a:defRPr/>
              </a:pPr>
              <a:r>
                <a:rPr lang="en-GB" sz="900" dirty="0">
                  <a:solidFill>
                    <a:prstClr val="white"/>
                  </a:solidFill>
                </a:rPr>
                <a:t>0 / 94 / 184</a:t>
              </a:r>
            </a:p>
          </p:txBody>
        </p:sp>
        <p:sp>
          <p:nvSpPr>
            <p:cNvPr id="9" name="Rectangle 8"/>
            <p:cNvSpPr/>
            <p:nvPr userDrawn="1"/>
          </p:nvSpPr>
          <p:spPr>
            <a:xfrm>
              <a:off x="3544564" y="1211263"/>
              <a:ext cx="899468" cy="72016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Light Blue</a:t>
              </a:r>
            </a:p>
            <a:p>
              <a:pPr algn="ctr" defTabSz="914400" eaLnBrk="1" fontAlgn="auto" hangingPunct="1">
                <a:spcBef>
                  <a:spcPts val="0"/>
                </a:spcBef>
                <a:spcAft>
                  <a:spcPts val="0"/>
                </a:spcAft>
                <a:defRPr/>
              </a:pPr>
              <a:r>
                <a:rPr lang="en-GB" sz="900" dirty="0">
                  <a:solidFill>
                    <a:prstClr val="white"/>
                  </a:solidFill>
                </a:rPr>
                <a:t>0 / 145 / 218</a:t>
              </a:r>
            </a:p>
          </p:txBody>
        </p:sp>
        <p:sp>
          <p:nvSpPr>
            <p:cNvPr id="10" name="Rectangle 9"/>
            <p:cNvSpPr/>
            <p:nvPr userDrawn="1"/>
          </p:nvSpPr>
          <p:spPr>
            <a:xfrm>
              <a:off x="1566053" y="2258624"/>
              <a:ext cx="901057" cy="718480"/>
            </a:xfrm>
            <a:prstGeom prst="rect">
              <a:avLst/>
            </a:prstGeom>
            <a:solidFill>
              <a:srgbClr val="483698"/>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Violet</a:t>
              </a:r>
            </a:p>
            <a:p>
              <a:pPr algn="ctr" defTabSz="914400" eaLnBrk="1" fontAlgn="auto" hangingPunct="1">
                <a:spcBef>
                  <a:spcPts val="0"/>
                </a:spcBef>
                <a:spcAft>
                  <a:spcPts val="0"/>
                </a:spcAft>
                <a:defRPr/>
              </a:pPr>
              <a:r>
                <a:rPr lang="en-GB" sz="900" dirty="0">
                  <a:solidFill>
                    <a:prstClr val="white"/>
                  </a:solidFill>
                </a:rPr>
                <a:t>72 / 54 / 152</a:t>
              </a:r>
            </a:p>
          </p:txBody>
        </p:sp>
        <p:sp>
          <p:nvSpPr>
            <p:cNvPr id="11" name="Rectangle 10"/>
            <p:cNvSpPr/>
            <p:nvPr userDrawn="1"/>
          </p:nvSpPr>
          <p:spPr>
            <a:xfrm>
              <a:off x="2556103" y="2258624"/>
              <a:ext cx="899468" cy="718480"/>
            </a:xfrm>
            <a:prstGeom prst="rect">
              <a:avLst/>
            </a:prstGeom>
            <a:solidFill>
              <a:srgbClr val="470A68"/>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Purple</a:t>
              </a:r>
            </a:p>
            <a:p>
              <a:pPr algn="ctr" defTabSz="914400" eaLnBrk="1" fontAlgn="auto" hangingPunct="1">
                <a:spcBef>
                  <a:spcPts val="0"/>
                </a:spcBef>
                <a:spcAft>
                  <a:spcPts val="0"/>
                </a:spcAft>
                <a:defRPr/>
              </a:pPr>
              <a:r>
                <a:rPr lang="en-GB" sz="900" dirty="0">
                  <a:solidFill>
                    <a:prstClr val="white"/>
                  </a:solidFill>
                </a:rPr>
                <a:t>71 / 10 / 104</a:t>
              </a:r>
            </a:p>
          </p:txBody>
        </p:sp>
        <p:sp>
          <p:nvSpPr>
            <p:cNvPr id="12" name="Rectangle 11"/>
            <p:cNvSpPr/>
            <p:nvPr userDrawn="1"/>
          </p:nvSpPr>
          <p:spPr>
            <a:xfrm>
              <a:off x="3544564" y="2258624"/>
              <a:ext cx="899468" cy="718480"/>
            </a:xfrm>
            <a:prstGeom prst="rect">
              <a:avLst/>
            </a:prstGeom>
            <a:solidFill>
              <a:srgbClr val="6D2077"/>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Light Purple</a:t>
              </a:r>
            </a:p>
            <a:p>
              <a:pPr algn="ctr" defTabSz="914400" eaLnBrk="1" fontAlgn="auto" hangingPunct="1">
                <a:spcBef>
                  <a:spcPts val="0"/>
                </a:spcBef>
                <a:spcAft>
                  <a:spcPts val="0"/>
                </a:spcAft>
                <a:defRPr/>
              </a:pPr>
              <a:r>
                <a:rPr lang="en-GB" sz="900" dirty="0">
                  <a:solidFill>
                    <a:prstClr val="white"/>
                  </a:solidFill>
                </a:rPr>
                <a:t>109 / 32 / 119</a:t>
              </a:r>
            </a:p>
          </p:txBody>
        </p:sp>
        <p:sp>
          <p:nvSpPr>
            <p:cNvPr id="13" name="Rectangle 12"/>
            <p:cNvSpPr/>
            <p:nvPr userDrawn="1"/>
          </p:nvSpPr>
          <p:spPr>
            <a:xfrm>
              <a:off x="4533025" y="2258624"/>
              <a:ext cx="899468" cy="718480"/>
            </a:xfrm>
            <a:prstGeom prst="rect">
              <a:avLst/>
            </a:prstGeom>
            <a:solidFill>
              <a:srgbClr val="00A3A1"/>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Green</a:t>
              </a:r>
            </a:p>
            <a:p>
              <a:pPr algn="ctr" defTabSz="914400" eaLnBrk="1" fontAlgn="auto" hangingPunct="1">
                <a:spcBef>
                  <a:spcPts val="0"/>
                </a:spcBef>
                <a:spcAft>
                  <a:spcPts val="0"/>
                </a:spcAft>
                <a:defRPr/>
              </a:pPr>
              <a:r>
                <a:rPr lang="en-GB" sz="900" dirty="0">
                  <a:solidFill>
                    <a:prstClr val="white"/>
                  </a:solidFill>
                </a:rPr>
                <a:t>0 / 163 / 161</a:t>
              </a:r>
            </a:p>
          </p:txBody>
        </p:sp>
        <p:sp>
          <p:nvSpPr>
            <p:cNvPr id="14" name="Rectangle 13"/>
            <p:cNvSpPr/>
            <p:nvPr userDrawn="1"/>
          </p:nvSpPr>
          <p:spPr>
            <a:xfrm>
              <a:off x="1566053" y="3304300"/>
              <a:ext cx="901057" cy="720167"/>
            </a:xfrm>
            <a:prstGeom prst="rect">
              <a:avLst/>
            </a:prstGeom>
            <a:solidFill>
              <a:srgbClr val="009A44"/>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Dark Green</a:t>
              </a:r>
            </a:p>
            <a:p>
              <a:pPr algn="ctr" defTabSz="914400" eaLnBrk="1" fontAlgn="auto" hangingPunct="1">
                <a:spcBef>
                  <a:spcPts val="0"/>
                </a:spcBef>
                <a:spcAft>
                  <a:spcPts val="0"/>
                </a:spcAft>
                <a:defRPr/>
              </a:pPr>
              <a:r>
                <a:rPr lang="en-GB" sz="900" dirty="0">
                  <a:solidFill>
                    <a:prstClr val="white"/>
                  </a:solidFill>
                </a:rPr>
                <a:t>0 / 154 / 68</a:t>
              </a:r>
            </a:p>
          </p:txBody>
        </p:sp>
        <p:sp>
          <p:nvSpPr>
            <p:cNvPr id="15" name="Rectangle 14"/>
            <p:cNvSpPr/>
            <p:nvPr userDrawn="1"/>
          </p:nvSpPr>
          <p:spPr>
            <a:xfrm>
              <a:off x="2556103" y="3304300"/>
              <a:ext cx="899468" cy="720167"/>
            </a:xfrm>
            <a:prstGeom prst="rect">
              <a:avLst/>
            </a:prstGeom>
            <a:solidFill>
              <a:srgbClr val="43B02A"/>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Light Green</a:t>
              </a:r>
            </a:p>
            <a:p>
              <a:pPr algn="ctr" defTabSz="914400" eaLnBrk="1" fontAlgn="auto" hangingPunct="1">
                <a:spcBef>
                  <a:spcPts val="0"/>
                </a:spcBef>
                <a:spcAft>
                  <a:spcPts val="0"/>
                </a:spcAft>
                <a:defRPr/>
              </a:pPr>
              <a:r>
                <a:rPr lang="en-GB" sz="900" dirty="0">
                  <a:solidFill>
                    <a:prstClr val="white"/>
                  </a:solidFill>
                </a:rPr>
                <a:t>67 / 176 / 42</a:t>
              </a:r>
            </a:p>
          </p:txBody>
        </p:sp>
        <p:sp>
          <p:nvSpPr>
            <p:cNvPr id="16" name="Rectangle 15"/>
            <p:cNvSpPr/>
            <p:nvPr userDrawn="1"/>
          </p:nvSpPr>
          <p:spPr>
            <a:xfrm>
              <a:off x="3544564" y="3304300"/>
              <a:ext cx="899468" cy="720167"/>
            </a:xfrm>
            <a:prstGeom prst="rect">
              <a:avLst/>
            </a:prstGeom>
            <a:solidFill>
              <a:srgbClr val="EAAA00"/>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Yellow</a:t>
              </a:r>
            </a:p>
            <a:p>
              <a:pPr algn="ctr" defTabSz="914400" eaLnBrk="1" fontAlgn="auto" hangingPunct="1">
                <a:spcBef>
                  <a:spcPts val="0"/>
                </a:spcBef>
                <a:spcAft>
                  <a:spcPts val="0"/>
                </a:spcAft>
                <a:defRPr/>
              </a:pPr>
              <a:r>
                <a:rPr lang="en-GB" sz="900" dirty="0">
                  <a:solidFill>
                    <a:prstClr val="white"/>
                  </a:solidFill>
                </a:rPr>
                <a:t>234 / 170 / 0</a:t>
              </a:r>
            </a:p>
          </p:txBody>
        </p:sp>
        <p:sp>
          <p:nvSpPr>
            <p:cNvPr id="17" name="Rectangle 16"/>
            <p:cNvSpPr/>
            <p:nvPr userDrawn="1"/>
          </p:nvSpPr>
          <p:spPr>
            <a:xfrm>
              <a:off x="4533025" y="3304300"/>
              <a:ext cx="899468" cy="720167"/>
            </a:xfrm>
            <a:prstGeom prst="rect">
              <a:avLst/>
            </a:prstGeom>
            <a:solidFill>
              <a:srgbClr val="F68D2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Orange</a:t>
              </a:r>
            </a:p>
            <a:p>
              <a:pPr algn="ctr" defTabSz="914400" eaLnBrk="1" fontAlgn="auto" hangingPunct="1">
                <a:spcBef>
                  <a:spcPts val="0"/>
                </a:spcBef>
                <a:spcAft>
                  <a:spcPts val="0"/>
                </a:spcAft>
                <a:defRPr/>
              </a:pPr>
              <a:r>
                <a:rPr lang="en-GB" sz="900" dirty="0">
                  <a:solidFill>
                    <a:prstClr val="white"/>
                  </a:solidFill>
                </a:rPr>
                <a:t>246 / 141 / 46</a:t>
              </a:r>
            </a:p>
          </p:txBody>
        </p:sp>
        <p:sp>
          <p:nvSpPr>
            <p:cNvPr id="18" name="Rectangle 17"/>
            <p:cNvSpPr/>
            <p:nvPr userDrawn="1"/>
          </p:nvSpPr>
          <p:spPr>
            <a:xfrm>
              <a:off x="5521485" y="3304300"/>
              <a:ext cx="901056" cy="720167"/>
            </a:xfrm>
            <a:prstGeom prst="rect">
              <a:avLst/>
            </a:prstGeom>
            <a:solidFill>
              <a:srgbClr val="BC204B"/>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Red</a:t>
              </a:r>
            </a:p>
            <a:p>
              <a:pPr algn="ctr" defTabSz="914400" eaLnBrk="1" fontAlgn="auto" hangingPunct="1">
                <a:spcBef>
                  <a:spcPts val="0"/>
                </a:spcBef>
                <a:spcAft>
                  <a:spcPts val="0"/>
                </a:spcAft>
                <a:defRPr/>
              </a:pPr>
              <a:r>
                <a:rPr lang="en-GB" sz="900" dirty="0">
                  <a:solidFill>
                    <a:prstClr val="white"/>
                  </a:solidFill>
                </a:rPr>
                <a:t>188 / 32 / 75</a:t>
              </a:r>
            </a:p>
          </p:txBody>
        </p:sp>
        <p:sp>
          <p:nvSpPr>
            <p:cNvPr id="19" name="Rectangle 18"/>
            <p:cNvSpPr/>
            <p:nvPr userDrawn="1"/>
          </p:nvSpPr>
          <p:spPr>
            <a:xfrm>
              <a:off x="6509946" y="3304300"/>
              <a:ext cx="901056" cy="720167"/>
            </a:xfrm>
            <a:prstGeom prst="rect">
              <a:avLst/>
            </a:prstGeom>
            <a:solidFill>
              <a:srgbClr val="C6007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Pink</a:t>
              </a:r>
            </a:p>
            <a:p>
              <a:pPr algn="ctr" defTabSz="914400" eaLnBrk="1" fontAlgn="auto" hangingPunct="1">
                <a:spcBef>
                  <a:spcPts val="0"/>
                </a:spcBef>
                <a:spcAft>
                  <a:spcPts val="0"/>
                </a:spcAft>
                <a:defRPr/>
              </a:pPr>
              <a:r>
                <a:rPr lang="en-GB" sz="900" dirty="0">
                  <a:solidFill>
                    <a:prstClr val="white"/>
                  </a:solidFill>
                </a:rPr>
                <a:t>198 / 0 / 126</a:t>
              </a:r>
            </a:p>
          </p:txBody>
        </p:sp>
        <p:sp>
          <p:nvSpPr>
            <p:cNvPr id="20" name="Rectangle 19"/>
            <p:cNvSpPr/>
            <p:nvPr userDrawn="1"/>
          </p:nvSpPr>
          <p:spPr>
            <a:xfrm>
              <a:off x="1566053" y="4285885"/>
              <a:ext cx="901057" cy="72016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KPMG Blue</a:t>
              </a:r>
            </a:p>
            <a:p>
              <a:pPr algn="ctr" defTabSz="914400" eaLnBrk="1" fontAlgn="auto" hangingPunct="1">
                <a:spcBef>
                  <a:spcPts val="0"/>
                </a:spcBef>
                <a:spcAft>
                  <a:spcPts val="0"/>
                </a:spcAft>
                <a:defRPr/>
              </a:pPr>
              <a:r>
                <a:rPr lang="en-GB" sz="900" dirty="0">
                  <a:solidFill>
                    <a:prstClr val="white"/>
                  </a:solidFill>
                </a:rPr>
                <a:t>0 / 51 / 141</a:t>
              </a:r>
            </a:p>
          </p:txBody>
        </p:sp>
        <p:sp>
          <p:nvSpPr>
            <p:cNvPr id="21" name="Rectangle 20"/>
            <p:cNvSpPr/>
            <p:nvPr userDrawn="1"/>
          </p:nvSpPr>
          <p:spPr>
            <a:xfrm>
              <a:off x="4533025" y="4285885"/>
              <a:ext cx="899468" cy="720167"/>
            </a:xfrm>
            <a:prstGeom prst="rect">
              <a:avLst/>
            </a:prstGeom>
            <a:solidFill>
              <a:srgbClr val="005EB8"/>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Medium Blue</a:t>
              </a:r>
            </a:p>
            <a:p>
              <a:pPr algn="ctr" defTabSz="914400" eaLnBrk="1" fontAlgn="auto" hangingPunct="1">
                <a:spcBef>
                  <a:spcPts val="0"/>
                </a:spcBef>
                <a:spcAft>
                  <a:spcPts val="0"/>
                </a:spcAft>
                <a:defRPr/>
              </a:pPr>
              <a:r>
                <a:rPr lang="en-GB" sz="900" dirty="0">
                  <a:solidFill>
                    <a:prstClr val="white"/>
                  </a:solidFill>
                </a:rPr>
                <a:t>0 / 94 / 184</a:t>
              </a:r>
            </a:p>
          </p:txBody>
        </p:sp>
        <p:sp>
          <p:nvSpPr>
            <p:cNvPr id="22" name="Rectangle 21"/>
            <p:cNvSpPr/>
            <p:nvPr userDrawn="1"/>
          </p:nvSpPr>
          <p:spPr>
            <a:xfrm>
              <a:off x="2556103" y="4285885"/>
              <a:ext cx="899468" cy="7201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Light Blue</a:t>
              </a:r>
            </a:p>
            <a:p>
              <a:pPr algn="ctr" defTabSz="914400" eaLnBrk="1" fontAlgn="auto" hangingPunct="1">
                <a:spcBef>
                  <a:spcPts val="0"/>
                </a:spcBef>
                <a:spcAft>
                  <a:spcPts val="0"/>
                </a:spcAft>
                <a:defRPr/>
              </a:pPr>
              <a:r>
                <a:rPr lang="en-GB" sz="900" dirty="0">
                  <a:solidFill>
                    <a:prstClr val="white"/>
                  </a:solidFill>
                </a:rPr>
                <a:t>0 / 145 / 218</a:t>
              </a:r>
            </a:p>
          </p:txBody>
        </p:sp>
        <p:sp>
          <p:nvSpPr>
            <p:cNvPr id="23" name="Rectangle 22"/>
            <p:cNvSpPr/>
            <p:nvPr userDrawn="1"/>
          </p:nvSpPr>
          <p:spPr>
            <a:xfrm>
              <a:off x="3544564" y="4285885"/>
              <a:ext cx="899468" cy="720167"/>
            </a:xfrm>
            <a:prstGeom prst="rect">
              <a:avLst/>
            </a:prstGeom>
            <a:solidFill>
              <a:srgbClr val="6D2077"/>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Light Purple</a:t>
              </a:r>
            </a:p>
            <a:p>
              <a:pPr algn="ctr" defTabSz="914400" eaLnBrk="1" fontAlgn="auto" hangingPunct="1">
                <a:spcBef>
                  <a:spcPts val="0"/>
                </a:spcBef>
                <a:spcAft>
                  <a:spcPts val="0"/>
                </a:spcAft>
                <a:defRPr/>
              </a:pPr>
              <a:r>
                <a:rPr lang="en-GB" sz="900" dirty="0">
                  <a:solidFill>
                    <a:prstClr val="white"/>
                  </a:solidFill>
                </a:rPr>
                <a:t>109 / 32 / 119</a:t>
              </a:r>
            </a:p>
          </p:txBody>
        </p:sp>
        <p:sp>
          <p:nvSpPr>
            <p:cNvPr id="24" name="Rectangle 23"/>
            <p:cNvSpPr/>
            <p:nvPr userDrawn="1"/>
          </p:nvSpPr>
          <p:spPr>
            <a:xfrm>
              <a:off x="5521485" y="4285885"/>
              <a:ext cx="901056" cy="720167"/>
            </a:xfrm>
            <a:prstGeom prst="rect">
              <a:avLst/>
            </a:prstGeom>
            <a:solidFill>
              <a:srgbClr val="00A3A1"/>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Green</a:t>
              </a:r>
            </a:p>
            <a:p>
              <a:pPr algn="ctr" defTabSz="914400" eaLnBrk="1" fontAlgn="auto" hangingPunct="1">
                <a:spcBef>
                  <a:spcPts val="0"/>
                </a:spcBef>
                <a:spcAft>
                  <a:spcPts val="0"/>
                </a:spcAft>
                <a:defRPr/>
              </a:pPr>
              <a:r>
                <a:rPr lang="en-GB" sz="900" dirty="0">
                  <a:solidFill>
                    <a:prstClr val="white"/>
                  </a:solidFill>
                </a:rPr>
                <a:t>0 / 163 / 161</a:t>
              </a:r>
            </a:p>
          </p:txBody>
        </p:sp>
        <p:sp>
          <p:nvSpPr>
            <p:cNvPr id="25" name="Rectangle 24"/>
            <p:cNvSpPr/>
            <p:nvPr userDrawn="1"/>
          </p:nvSpPr>
          <p:spPr>
            <a:xfrm>
              <a:off x="7499995" y="4285885"/>
              <a:ext cx="899468" cy="720167"/>
            </a:xfrm>
            <a:prstGeom prst="rect">
              <a:avLst/>
            </a:prstGeom>
            <a:solidFill>
              <a:srgbClr val="43B02A"/>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Light Green</a:t>
              </a:r>
            </a:p>
            <a:p>
              <a:pPr algn="ctr" defTabSz="914400" eaLnBrk="1" fontAlgn="auto" hangingPunct="1">
                <a:spcBef>
                  <a:spcPts val="0"/>
                </a:spcBef>
                <a:spcAft>
                  <a:spcPts val="0"/>
                </a:spcAft>
                <a:defRPr/>
              </a:pPr>
              <a:r>
                <a:rPr lang="en-GB" sz="900" dirty="0">
                  <a:solidFill>
                    <a:prstClr val="white"/>
                  </a:solidFill>
                </a:rPr>
                <a:t>67 / 176 / 42</a:t>
              </a:r>
            </a:p>
          </p:txBody>
        </p:sp>
        <p:sp>
          <p:nvSpPr>
            <p:cNvPr id="26" name="Rectangle 25"/>
            <p:cNvSpPr/>
            <p:nvPr userDrawn="1"/>
          </p:nvSpPr>
          <p:spPr>
            <a:xfrm>
              <a:off x="6509946" y="4285885"/>
              <a:ext cx="901056" cy="720167"/>
            </a:xfrm>
            <a:prstGeom prst="rect">
              <a:avLst/>
            </a:prstGeom>
            <a:solidFill>
              <a:srgbClr val="EAAA00"/>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Yellow</a:t>
              </a:r>
            </a:p>
            <a:p>
              <a:pPr algn="ctr" defTabSz="914400" eaLnBrk="1" fontAlgn="auto" hangingPunct="1">
                <a:spcBef>
                  <a:spcPts val="0"/>
                </a:spcBef>
                <a:spcAft>
                  <a:spcPts val="0"/>
                </a:spcAft>
                <a:defRPr/>
              </a:pPr>
              <a:r>
                <a:rPr lang="en-GB" sz="900" dirty="0">
                  <a:solidFill>
                    <a:prstClr val="white"/>
                  </a:solidFill>
                </a:rPr>
                <a:t>234 / 170 / 0</a:t>
              </a:r>
            </a:p>
          </p:txBody>
        </p:sp>
        <p:sp>
          <p:nvSpPr>
            <p:cNvPr id="27" name="Rectangle 26"/>
            <p:cNvSpPr/>
            <p:nvPr userDrawn="1"/>
          </p:nvSpPr>
          <p:spPr>
            <a:xfrm>
              <a:off x="1566053" y="5085321"/>
              <a:ext cx="901057" cy="720167"/>
            </a:xfrm>
            <a:prstGeom prst="rect">
              <a:avLst/>
            </a:prstGeom>
            <a:solidFill>
              <a:srgbClr val="C6007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Pink</a:t>
              </a:r>
            </a:p>
            <a:p>
              <a:pPr algn="ctr" defTabSz="914400" eaLnBrk="1" fontAlgn="auto" hangingPunct="1">
                <a:spcBef>
                  <a:spcPts val="0"/>
                </a:spcBef>
                <a:spcAft>
                  <a:spcPts val="0"/>
                </a:spcAft>
                <a:defRPr/>
              </a:pPr>
              <a:r>
                <a:rPr lang="en-GB" sz="900" dirty="0">
                  <a:solidFill>
                    <a:prstClr val="white"/>
                  </a:solidFill>
                </a:rPr>
                <a:t>198 / 0 / 126</a:t>
              </a:r>
            </a:p>
          </p:txBody>
        </p:sp>
        <p:sp>
          <p:nvSpPr>
            <p:cNvPr id="28" name="Rectangle 27"/>
            <p:cNvSpPr/>
            <p:nvPr userDrawn="1"/>
          </p:nvSpPr>
          <p:spPr>
            <a:xfrm>
              <a:off x="2556103" y="5085321"/>
              <a:ext cx="899468" cy="720167"/>
            </a:xfrm>
            <a:prstGeom prst="rect">
              <a:avLst/>
            </a:prstGeom>
            <a:solidFill>
              <a:srgbClr val="753F19"/>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Dark Brown</a:t>
              </a:r>
            </a:p>
            <a:p>
              <a:pPr algn="ctr" defTabSz="914400" eaLnBrk="1" fontAlgn="auto" hangingPunct="1">
                <a:spcBef>
                  <a:spcPts val="0"/>
                </a:spcBef>
                <a:spcAft>
                  <a:spcPts val="0"/>
                </a:spcAft>
                <a:defRPr/>
              </a:pPr>
              <a:r>
                <a:rPr lang="en-GB" sz="900" dirty="0">
                  <a:solidFill>
                    <a:prstClr val="white"/>
                  </a:solidFill>
                </a:rPr>
                <a:t>117 / 63 / 25</a:t>
              </a:r>
            </a:p>
          </p:txBody>
        </p:sp>
        <p:sp>
          <p:nvSpPr>
            <p:cNvPr id="29" name="Rectangle 28"/>
            <p:cNvSpPr/>
            <p:nvPr userDrawn="1"/>
          </p:nvSpPr>
          <p:spPr>
            <a:xfrm>
              <a:off x="3544564" y="5085321"/>
              <a:ext cx="899468" cy="720167"/>
            </a:xfrm>
            <a:prstGeom prst="rect">
              <a:avLst/>
            </a:prstGeom>
            <a:solidFill>
              <a:srgbClr val="9B642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Light Brown</a:t>
              </a:r>
            </a:p>
            <a:p>
              <a:pPr algn="ctr" defTabSz="914400" eaLnBrk="1" fontAlgn="auto" hangingPunct="1">
                <a:spcBef>
                  <a:spcPts val="0"/>
                </a:spcBef>
                <a:spcAft>
                  <a:spcPts val="0"/>
                </a:spcAft>
                <a:defRPr/>
              </a:pPr>
              <a:r>
                <a:rPr lang="en-GB" sz="900" dirty="0">
                  <a:solidFill>
                    <a:prstClr val="white"/>
                  </a:solidFill>
                </a:rPr>
                <a:t>155 / 100 / 46</a:t>
              </a:r>
            </a:p>
          </p:txBody>
        </p:sp>
        <p:sp>
          <p:nvSpPr>
            <p:cNvPr id="30" name="Rectangle 29"/>
            <p:cNvSpPr/>
            <p:nvPr userDrawn="1"/>
          </p:nvSpPr>
          <p:spPr>
            <a:xfrm>
              <a:off x="5521485" y="5085321"/>
              <a:ext cx="901056" cy="720167"/>
            </a:xfrm>
            <a:prstGeom prst="rect">
              <a:avLst/>
            </a:prstGeom>
            <a:solidFill>
              <a:srgbClr val="E3BC9F"/>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Beige</a:t>
              </a:r>
            </a:p>
            <a:p>
              <a:pPr algn="ctr" defTabSz="914400" eaLnBrk="1" fontAlgn="auto" hangingPunct="1">
                <a:spcBef>
                  <a:spcPts val="0"/>
                </a:spcBef>
                <a:spcAft>
                  <a:spcPts val="0"/>
                </a:spcAft>
                <a:defRPr/>
              </a:pPr>
              <a:r>
                <a:rPr lang="en-GB" sz="900" dirty="0">
                  <a:solidFill>
                    <a:prstClr val="white"/>
                  </a:solidFill>
                </a:rPr>
                <a:t>227 / 188 / 159</a:t>
              </a:r>
            </a:p>
          </p:txBody>
        </p:sp>
        <p:sp>
          <p:nvSpPr>
            <p:cNvPr id="31" name="Rectangle 30"/>
            <p:cNvSpPr/>
            <p:nvPr userDrawn="1"/>
          </p:nvSpPr>
          <p:spPr>
            <a:xfrm>
              <a:off x="4533025" y="5085321"/>
              <a:ext cx="899468" cy="720167"/>
            </a:xfrm>
            <a:prstGeom prst="rect">
              <a:avLst/>
            </a:prstGeom>
            <a:solidFill>
              <a:srgbClr val="9D9375"/>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Olive</a:t>
              </a:r>
            </a:p>
            <a:p>
              <a:pPr algn="ctr" defTabSz="914400" eaLnBrk="1" fontAlgn="auto" hangingPunct="1">
                <a:spcBef>
                  <a:spcPts val="0"/>
                </a:spcBef>
                <a:spcAft>
                  <a:spcPts val="0"/>
                </a:spcAft>
                <a:defRPr/>
              </a:pPr>
              <a:r>
                <a:rPr lang="en-GB" sz="900" dirty="0">
                  <a:solidFill>
                    <a:prstClr val="white"/>
                  </a:solidFill>
                </a:rPr>
                <a:t>157 / 147 / 117</a:t>
              </a:r>
            </a:p>
          </p:txBody>
        </p:sp>
        <p:sp>
          <p:nvSpPr>
            <p:cNvPr id="32" name="Rectangle 31"/>
            <p:cNvSpPr/>
            <p:nvPr userDrawn="1"/>
          </p:nvSpPr>
          <p:spPr>
            <a:xfrm>
              <a:off x="6509946" y="5085321"/>
              <a:ext cx="901056" cy="720167"/>
            </a:xfrm>
            <a:prstGeom prst="rect">
              <a:avLst/>
            </a:prstGeom>
            <a:solidFill>
              <a:srgbClr val="E36877"/>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Light Pink</a:t>
              </a:r>
            </a:p>
            <a:p>
              <a:pPr algn="ctr" defTabSz="914400" eaLnBrk="1" fontAlgn="auto" hangingPunct="1">
                <a:spcBef>
                  <a:spcPts val="0"/>
                </a:spcBef>
                <a:spcAft>
                  <a:spcPts val="0"/>
                </a:spcAft>
                <a:defRPr/>
              </a:pPr>
              <a:r>
                <a:rPr lang="en-GB" sz="900" dirty="0">
                  <a:solidFill>
                    <a:prstClr val="white"/>
                  </a:solidFill>
                </a:rPr>
                <a:t>227 / 104 / 119</a:t>
              </a:r>
            </a:p>
          </p:txBody>
        </p:sp>
        <p:sp>
          <p:nvSpPr>
            <p:cNvPr id="33" name="TextBox 41"/>
            <p:cNvSpPr txBox="1">
              <a:spLocks noChangeArrowheads="1"/>
            </p:cNvSpPr>
            <p:nvPr userDrawn="1"/>
          </p:nvSpPr>
          <p:spPr bwMode="auto">
            <a:xfrm>
              <a:off x="752400" y="4285885"/>
              <a:ext cx="813653" cy="504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54007" bIns="0"/>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914400" eaLnBrk="1" hangingPunct="1">
                <a:defRPr/>
              </a:pPr>
              <a:r>
                <a:rPr lang="en-GB" altLang="en-US" sz="1000" b="1">
                  <a:solidFill>
                    <a:srgbClr val="00338D"/>
                  </a:solidFill>
                </a:rPr>
                <a:t>Colour order for graphs</a:t>
              </a:r>
            </a:p>
          </p:txBody>
        </p:sp>
      </p:grpSp>
      <p:sp>
        <p:nvSpPr>
          <p:cNvPr id="2" name="Title 1"/>
          <p:cNvSpPr>
            <a:spLocks noGrp="1"/>
          </p:cNvSpPr>
          <p:nvPr>
            <p:ph type="title"/>
          </p:nvPr>
        </p:nvSpPr>
        <p:spPr>
          <a:xfrm>
            <a:off x="752400" y="432000"/>
            <a:ext cx="7639200" cy="518400"/>
          </a:xfrm>
        </p:spPr>
        <p:txBody>
          <a:bodyPr/>
          <a:lstStyle>
            <a:lvl1pPr>
              <a:defRPr/>
            </a:lvl1pPr>
          </a:lstStyle>
          <a:p>
            <a:r>
              <a:rPr lang="en-US"/>
              <a:t>Click to edit Master title style</a:t>
            </a:r>
            <a:endParaRPr lang="en-US" dirty="0"/>
          </a:p>
        </p:txBody>
      </p:sp>
    </p:spTree>
    <p:extLst>
      <p:ext uri="{BB962C8B-B14F-4D97-AF65-F5344CB8AC3E}">
        <p14:creationId xmlns:p14="http://schemas.microsoft.com/office/powerpoint/2010/main" val="99219487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FINAL SLIDE">
    <p:spTree>
      <p:nvGrpSpPr>
        <p:cNvPr id="1" name=""/>
        <p:cNvGrpSpPr/>
        <p:nvPr/>
      </p:nvGrpSpPr>
      <p:grpSpPr>
        <a:xfrm>
          <a:off x="0" y="0"/>
          <a:ext cx="0" cy="0"/>
          <a:chOff x="0" y="0"/>
          <a:chExt cx="0" cy="0"/>
        </a:xfrm>
      </p:grpSpPr>
      <p:sp>
        <p:nvSpPr>
          <p:cNvPr id="7" name="object 3"/>
          <p:cNvSpPr>
            <a:spLocks/>
          </p:cNvSpPr>
          <p:nvPr userDrawn="1"/>
        </p:nvSpPr>
        <p:spPr bwMode="auto">
          <a:xfrm>
            <a:off x="0" y="0"/>
            <a:ext cx="747713" cy="6858000"/>
          </a:xfrm>
          <a:custGeom>
            <a:avLst/>
            <a:gdLst>
              <a:gd name="T0" fmla="*/ 0 w 1742046"/>
              <a:gd name="T1" fmla="*/ 1347559 h 7772400"/>
              <a:gd name="T2" fmla="*/ 12 w 1742046"/>
              <a:gd name="T3" fmla="*/ 1347559 h 7772400"/>
              <a:gd name="T4" fmla="*/ 12 w 1742046"/>
              <a:gd name="T5" fmla="*/ 0 h 7772400"/>
              <a:gd name="T6" fmla="*/ 0 w 1742046"/>
              <a:gd name="T7" fmla="*/ 0 h 7772400"/>
              <a:gd name="T8" fmla="*/ 0 w 1742046"/>
              <a:gd name="T9" fmla="*/ 1347559 h 77724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42046" h="7772400">
                <a:moveTo>
                  <a:pt x="0" y="7772400"/>
                </a:moveTo>
                <a:lnTo>
                  <a:pt x="1742046" y="7772400"/>
                </a:lnTo>
                <a:lnTo>
                  <a:pt x="1742046" y="0"/>
                </a:lnTo>
                <a:lnTo>
                  <a:pt x="0" y="0"/>
                </a:lnTo>
                <a:lnTo>
                  <a:pt x="0" y="7772400"/>
                </a:lnTo>
                <a:close/>
              </a:path>
            </a:pathLst>
          </a:custGeom>
          <a:solidFill>
            <a:srgbClr val="00338D"/>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US"/>
          </a:p>
        </p:txBody>
      </p:sp>
      <p:sp>
        <p:nvSpPr>
          <p:cNvPr id="8" name="Freeform 19"/>
          <p:cNvSpPr>
            <a:spLocks noEditPoints="1"/>
          </p:cNvSpPr>
          <p:nvPr userDrawn="1"/>
        </p:nvSpPr>
        <p:spPr bwMode="auto">
          <a:xfrm>
            <a:off x="1584325" y="784225"/>
            <a:ext cx="777875" cy="317500"/>
          </a:xfrm>
          <a:custGeom>
            <a:avLst/>
            <a:gdLst>
              <a:gd name="T0" fmla="*/ 2147483646 w 283"/>
              <a:gd name="T1" fmla="*/ 2147483646 h 114"/>
              <a:gd name="T2" fmla="*/ 2147483646 w 283"/>
              <a:gd name="T3" fmla="*/ 2147483646 h 114"/>
              <a:gd name="T4" fmla="*/ 2147483646 w 283"/>
              <a:gd name="T5" fmla="*/ 2147483646 h 114"/>
              <a:gd name="T6" fmla="*/ 2147483646 w 283"/>
              <a:gd name="T7" fmla="*/ 2147483646 h 114"/>
              <a:gd name="T8" fmla="*/ 2147483646 w 283"/>
              <a:gd name="T9" fmla="*/ 2147483646 h 114"/>
              <a:gd name="T10" fmla="*/ 2147483646 w 283"/>
              <a:gd name="T11" fmla="*/ 2147483646 h 114"/>
              <a:gd name="T12" fmla="*/ 2147483646 w 283"/>
              <a:gd name="T13" fmla="*/ 2147483646 h 114"/>
              <a:gd name="T14" fmla="*/ 2147483646 w 283"/>
              <a:gd name="T15" fmla="*/ 2147483646 h 114"/>
              <a:gd name="T16" fmla="*/ 2147483646 w 283"/>
              <a:gd name="T17" fmla="*/ 2147483646 h 114"/>
              <a:gd name="T18" fmla="*/ 2147483646 w 283"/>
              <a:gd name="T19" fmla="*/ 2147483646 h 114"/>
              <a:gd name="T20" fmla="*/ 2147483646 w 283"/>
              <a:gd name="T21" fmla="*/ 2147483646 h 114"/>
              <a:gd name="T22" fmla="*/ 2147483646 w 283"/>
              <a:gd name="T23" fmla="*/ 2147483646 h 114"/>
              <a:gd name="T24" fmla="*/ 2147483646 w 283"/>
              <a:gd name="T25" fmla="*/ 2147483646 h 114"/>
              <a:gd name="T26" fmla="*/ 2147483646 w 283"/>
              <a:gd name="T27" fmla="*/ 2147483646 h 114"/>
              <a:gd name="T28" fmla="*/ 2147483646 w 283"/>
              <a:gd name="T29" fmla="*/ 2147483646 h 114"/>
              <a:gd name="T30" fmla="*/ 2147483646 w 283"/>
              <a:gd name="T31" fmla="*/ 2147483646 h 114"/>
              <a:gd name="T32" fmla="*/ 2147483646 w 283"/>
              <a:gd name="T33" fmla="*/ 2147483646 h 114"/>
              <a:gd name="T34" fmla="*/ 2147483646 w 283"/>
              <a:gd name="T35" fmla="*/ 2147483646 h 114"/>
              <a:gd name="T36" fmla="*/ 2147483646 w 283"/>
              <a:gd name="T37" fmla="*/ 2147483646 h 114"/>
              <a:gd name="T38" fmla="*/ 2147483646 w 283"/>
              <a:gd name="T39" fmla="*/ 2147483646 h 114"/>
              <a:gd name="T40" fmla="*/ 2147483646 w 283"/>
              <a:gd name="T41" fmla="*/ 2147483646 h 114"/>
              <a:gd name="T42" fmla="*/ 2147483646 w 283"/>
              <a:gd name="T43" fmla="*/ 2147483646 h 114"/>
              <a:gd name="T44" fmla="*/ 2147483646 w 283"/>
              <a:gd name="T45" fmla="*/ 2147483646 h 114"/>
              <a:gd name="T46" fmla="*/ 2147483646 w 283"/>
              <a:gd name="T47" fmla="*/ 2147483646 h 114"/>
              <a:gd name="T48" fmla="*/ 2147483646 w 283"/>
              <a:gd name="T49" fmla="*/ 2147483646 h 114"/>
              <a:gd name="T50" fmla="*/ 2147483646 w 283"/>
              <a:gd name="T51" fmla="*/ 2147483646 h 114"/>
              <a:gd name="T52" fmla="*/ 2147483646 w 283"/>
              <a:gd name="T53" fmla="*/ 2147483646 h 114"/>
              <a:gd name="T54" fmla="*/ 2147483646 w 283"/>
              <a:gd name="T55" fmla="*/ 2147483646 h 114"/>
              <a:gd name="T56" fmla="*/ 2147483646 w 283"/>
              <a:gd name="T57" fmla="*/ 2147483646 h 114"/>
              <a:gd name="T58" fmla="*/ 2147483646 w 283"/>
              <a:gd name="T59" fmla="*/ 2147483646 h 114"/>
              <a:gd name="T60" fmla="*/ 2147483646 w 283"/>
              <a:gd name="T61" fmla="*/ 0 h 114"/>
              <a:gd name="T62" fmla="*/ 2147483646 w 283"/>
              <a:gd name="T63" fmla="*/ 0 h 114"/>
              <a:gd name="T64" fmla="*/ 2147483646 w 283"/>
              <a:gd name="T65" fmla="*/ 2147483646 h 114"/>
              <a:gd name="T66" fmla="*/ 2147483646 w 283"/>
              <a:gd name="T67" fmla="*/ 2147483646 h 114"/>
              <a:gd name="T68" fmla="*/ 2147483646 w 283"/>
              <a:gd name="T69" fmla="*/ 0 h 114"/>
              <a:gd name="T70" fmla="*/ 2147483646 w 283"/>
              <a:gd name="T71" fmla="*/ 2147483646 h 114"/>
              <a:gd name="T72" fmla="*/ 2147483646 w 283"/>
              <a:gd name="T73" fmla="*/ 2147483646 h 114"/>
              <a:gd name="T74" fmla="*/ 2147483646 w 283"/>
              <a:gd name="T75" fmla="*/ 2147483646 h 114"/>
              <a:gd name="T76" fmla="*/ 2147483646 w 283"/>
              <a:gd name="T77" fmla="*/ 2147483646 h 114"/>
              <a:gd name="T78" fmla="*/ 2147483646 w 283"/>
              <a:gd name="T79" fmla="*/ 2147483646 h 114"/>
              <a:gd name="T80" fmla="*/ 2147483646 w 283"/>
              <a:gd name="T81" fmla="*/ 2147483646 h 114"/>
              <a:gd name="T82" fmla="*/ 2147483646 w 283"/>
              <a:gd name="T83" fmla="*/ 2147483646 h 114"/>
              <a:gd name="T84" fmla="*/ 2147483646 w 283"/>
              <a:gd name="T85" fmla="*/ 2147483646 h 114"/>
              <a:gd name="T86" fmla="*/ 2147483646 w 283"/>
              <a:gd name="T87" fmla="*/ 2147483646 h 114"/>
              <a:gd name="T88" fmla="*/ 2147483646 w 283"/>
              <a:gd name="T89" fmla="*/ 2147483646 h 114"/>
              <a:gd name="T90" fmla="*/ 2147483646 w 283"/>
              <a:gd name="T91" fmla="*/ 2147483646 h 114"/>
              <a:gd name="T92" fmla="*/ 2147483646 w 283"/>
              <a:gd name="T93" fmla="*/ 0 h 1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pic>
        <p:nvPicPr>
          <p:cNvPr id="9" name="Picture 10"/>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775200" y="2682875"/>
            <a:ext cx="1325563"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1"/>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584325" y="2682875"/>
            <a:ext cx="2524125"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2"/>
          <p:cNvSpPr txBox="1">
            <a:spLocks noChangeArrowheads="1"/>
          </p:cNvSpPr>
          <p:nvPr userDrawn="1"/>
        </p:nvSpPr>
        <p:spPr bwMode="auto">
          <a:xfrm>
            <a:off x="1846263" y="6691313"/>
            <a:ext cx="5443537"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914400" eaLnBrk="1" hangingPunct="1">
              <a:defRPr/>
            </a:pPr>
            <a:r>
              <a:rPr lang="en-GB" altLang="en-US" sz="600" b="1">
                <a:solidFill>
                  <a:srgbClr val="000000"/>
                </a:solidFill>
              </a:rPr>
              <a:t>Document Classification: KPMG Confidential</a:t>
            </a:r>
          </a:p>
        </p:txBody>
      </p:sp>
      <p:sp>
        <p:nvSpPr>
          <p:cNvPr id="12" name="Text Placeholder 2"/>
          <p:cNvSpPr>
            <a:spLocks noGrp="1"/>
          </p:cNvSpPr>
          <p:nvPr>
            <p:ph type="body" sz="quarter" idx="11"/>
          </p:nvPr>
        </p:nvSpPr>
        <p:spPr>
          <a:xfrm>
            <a:off x="1584000" y="4587244"/>
            <a:ext cx="6815463" cy="846000"/>
          </a:xfrm>
        </p:spPr>
        <p:txBody>
          <a:bodyPr/>
          <a:lstStyle>
            <a:lvl1pPr>
              <a:buFontTx/>
              <a:buNone/>
              <a:defRPr sz="1100" b="0">
                <a:solidFill>
                  <a:schemeClr val="bg1">
                    <a:lumMod val="65000"/>
                  </a:schemeClr>
                </a:solidFill>
              </a:defRPr>
            </a:lvl1pPr>
            <a:lvl2pPr>
              <a:buFontTx/>
              <a:buNone/>
              <a:defRPr sz="1100" b="0">
                <a:solidFill>
                  <a:schemeClr val="bg1">
                    <a:lumMod val="65000"/>
                  </a:schemeClr>
                </a:solidFill>
              </a:defRPr>
            </a:lvl2pPr>
            <a:lvl3pPr marL="0" indent="0">
              <a:buFontTx/>
              <a:buNone/>
              <a:defRPr sz="900" b="0">
                <a:solidFill>
                  <a:schemeClr val="bg1">
                    <a:lumMod val="65000"/>
                  </a:schemeClr>
                </a:solidFill>
              </a:defRPr>
            </a:lvl3pPr>
            <a:lvl4pPr marL="345600" indent="0">
              <a:buFontTx/>
              <a:buNone/>
              <a:defRPr sz="900" b="0">
                <a:solidFill>
                  <a:schemeClr val="bg1">
                    <a:lumMod val="65000"/>
                  </a:schemeClr>
                </a:solidFill>
              </a:defRPr>
            </a:lvl4pPr>
            <a:lvl5pPr marL="540000" indent="0">
              <a:buFontTx/>
              <a:buNone/>
              <a:defRPr sz="900" b="0">
                <a:solidFill>
                  <a:schemeClr val="bg1">
                    <a:lumMod val="65000"/>
                  </a:schemeClr>
                </a:solidFill>
              </a:defRPr>
            </a:lvl5pPr>
          </a:lstStyle>
          <a:p>
            <a:pPr lvl="0"/>
            <a:r>
              <a:rPr lang="en-US"/>
              <a:t>Click to edit Master text styles</a:t>
            </a:r>
          </a:p>
          <a:p>
            <a:pPr lvl="1"/>
            <a:r>
              <a:rPr lang="en-US"/>
              <a:t>Second level</a:t>
            </a:r>
          </a:p>
        </p:txBody>
      </p:sp>
      <p:sp>
        <p:nvSpPr>
          <p:cNvPr id="13" name="Text Placeholder 2"/>
          <p:cNvSpPr>
            <a:spLocks noGrp="1"/>
          </p:cNvSpPr>
          <p:nvPr>
            <p:ph type="body" sz="quarter" idx="12"/>
          </p:nvPr>
        </p:nvSpPr>
        <p:spPr>
          <a:xfrm>
            <a:off x="1584000" y="5634830"/>
            <a:ext cx="6815463" cy="169277"/>
          </a:xfrm>
        </p:spPr>
        <p:txBody>
          <a:bodyPr>
            <a:noAutofit/>
          </a:bodyPr>
          <a:lstStyle>
            <a:lvl1pPr>
              <a:buFontTx/>
              <a:buNone/>
              <a:defRPr sz="1100" b="0">
                <a:solidFill>
                  <a:schemeClr val="bg1">
                    <a:lumMod val="65000"/>
                  </a:schemeClr>
                </a:solidFill>
              </a:defRPr>
            </a:lvl1pPr>
            <a:lvl2pPr>
              <a:buFontTx/>
              <a:buNone/>
              <a:defRPr sz="900" b="0">
                <a:solidFill>
                  <a:schemeClr val="bg1">
                    <a:lumMod val="65000"/>
                  </a:schemeClr>
                </a:solidFill>
              </a:defRPr>
            </a:lvl2pPr>
            <a:lvl3pPr marL="0" indent="0">
              <a:buFontTx/>
              <a:buNone/>
              <a:defRPr sz="900" b="0">
                <a:solidFill>
                  <a:schemeClr val="bg1">
                    <a:lumMod val="65000"/>
                  </a:schemeClr>
                </a:solidFill>
              </a:defRPr>
            </a:lvl3pPr>
            <a:lvl4pPr marL="345600" indent="0">
              <a:buFontTx/>
              <a:buNone/>
              <a:defRPr sz="900" b="0">
                <a:solidFill>
                  <a:schemeClr val="bg1">
                    <a:lumMod val="65000"/>
                  </a:schemeClr>
                </a:solidFill>
              </a:defRPr>
            </a:lvl4pPr>
            <a:lvl5pPr marL="540000" indent="0">
              <a:buFontTx/>
              <a:buNone/>
              <a:defRPr sz="900" b="0">
                <a:solidFill>
                  <a:schemeClr val="bg1">
                    <a:lumMod val="65000"/>
                  </a:schemeClr>
                </a:solidFill>
              </a:defRPr>
            </a:lvl5pPr>
          </a:lstStyle>
          <a:p>
            <a:pPr lvl="0"/>
            <a:r>
              <a:rPr lang="en-US"/>
              <a:t>Click to edit Master text styles</a:t>
            </a:r>
          </a:p>
        </p:txBody>
      </p:sp>
      <p:sp>
        <p:nvSpPr>
          <p:cNvPr id="14" name="Text Placeholder 2"/>
          <p:cNvSpPr>
            <a:spLocks noGrp="1"/>
          </p:cNvSpPr>
          <p:nvPr>
            <p:ph type="body" sz="quarter" idx="13"/>
          </p:nvPr>
        </p:nvSpPr>
        <p:spPr>
          <a:xfrm>
            <a:off x="1584000" y="3539658"/>
            <a:ext cx="6815463" cy="846000"/>
          </a:xfrm>
        </p:spPr>
        <p:txBody>
          <a:bodyPr/>
          <a:lstStyle>
            <a:lvl1pPr>
              <a:buFontTx/>
              <a:buNone/>
              <a:defRPr sz="1100" b="0">
                <a:solidFill>
                  <a:schemeClr val="bg1">
                    <a:lumMod val="65000"/>
                  </a:schemeClr>
                </a:solidFill>
              </a:defRPr>
            </a:lvl1pPr>
            <a:lvl2pPr>
              <a:buFontTx/>
              <a:buNone/>
              <a:defRPr sz="1100" b="0">
                <a:solidFill>
                  <a:schemeClr val="bg1">
                    <a:lumMod val="65000"/>
                  </a:schemeClr>
                </a:solidFill>
              </a:defRPr>
            </a:lvl2pPr>
            <a:lvl3pPr marL="0" indent="0">
              <a:buFontTx/>
              <a:buNone/>
              <a:defRPr sz="900" b="0">
                <a:solidFill>
                  <a:schemeClr val="bg1">
                    <a:lumMod val="65000"/>
                  </a:schemeClr>
                </a:solidFill>
              </a:defRPr>
            </a:lvl3pPr>
            <a:lvl4pPr marL="345600" indent="0">
              <a:buFontTx/>
              <a:buNone/>
              <a:defRPr sz="900" b="0">
                <a:solidFill>
                  <a:schemeClr val="bg1">
                    <a:lumMod val="65000"/>
                  </a:schemeClr>
                </a:solidFill>
              </a:defRPr>
            </a:lvl4pPr>
            <a:lvl5pPr marL="540000" indent="0">
              <a:buFontTx/>
              <a:buNone/>
              <a:defRPr sz="900" b="0">
                <a:solidFill>
                  <a:schemeClr val="bg1">
                    <a:lumMod val="65000"/>
                  </a:schemeClr>
                </a:solidFill>
              </a:defRPr>
            </a:lvl5pPr>
          </a:lstStyle>
          <a:p>
            <a:pPr lvl="0"/>
            <a:r>
              <a:rPr lang="en-US"/>
              <a:t>Click to edit Master text styles</a:t>
            </a:r>
          </a:p>
          <a:p>
            <a:pPr lvl="1"/>
            <a:r>
              <a:rPr lang="en-US"/>
              <a:t>Second level</a:t>
            </a:r>
          </a:p>
        </p:txBody>
      </p:sp>
      <p:sp>
        <p:nvSpPr>
          <p:cNvPr id="15" name="Text Placeholder 2"/>
          <p:cNvSpPr>
            <a:spLocks noGrp="1"/>
          </p:cNvSpPr>
          <p:nvPr>
            <p:ph type="body" sz="quarter" idx="14"/>
          </p:nvPr>
        </p:nvSpPr>
        <p:spPr>
          <a:xfrm>
            <a:off x="1584000" y="3187907"/>
            <a:ext cx="2411738" cy="119064"/>
          </a:xfrm>
        </p:spPr>
        <p:txBody>
          <a:bodyPr/>
          <a:lstStyle>
            <a:lvl1pPr>
              <a:buFontTx/>
              <a:buNone/>
              <a:defRPr sz="1200" b="1">
                <a:solidFill>
                  <a:schemeClr val="tx2"/>
                </a:solidFill>
              </a:defRPr>
            </a:lvl1pPr>
            <a:lvl2pPr>
              <a:buFontTx/>
              <a:buNone/>
              <a:defRPr sz="900" b="0">
                <a:solidFill>
                  <a:schemeClr val="bg1">
                    <a:lumMod val="65000"/>
                  </a:schemeClr>
                </a:solidFill>
              </a:defRPr>
            </a:lvl2pPr>
            <a:lvl3pPr marL="0" indent="0">
              <a:buFontTx/>
              <a:buNone/>
              <a:defRPr sz="900" b="0">
                <a:solidFill>
                  <a:schemeClr val="bg1">
                    <a:lumMod val="65000"/>
                  </a:schemeClr>
                </a:solidFill>
              </a:defRPr>
            </a:lvl3pPr>
            <a:lvl4pPr marL="345600" indent="0">
              <a:buFontTx/>
              <a:buNone/>
              <a:defRPr sz="900" b="0">
                <a:solidFill>
                  <a:schemeClr val="bg1">
                    <a:lumMod val="65000"/>
                  </a:schemeClr>
                </a:solidFill>
              </a:defRPr>
            </a:lvl4pPr>
            <a:lvl5pPr marL="540000" indent="0">
              <a:buFontTx/>
              <a:buNone/>
              <a:defRPr sz="900" b="0">
                <a:solidFill>
                  <a:schemeClr val="bg1">
                    <a:lumMod val="65000"/>
                  </a:schemeClr>
                </a:solidFill>
              </a:defRPr>
            </a:lvl5pPr>
          </a:lstStyle>
          <a:p>
            <a:pPr lvl="0"/>
            <a:r>
              <a:rPr lang="en-US"/>
              <a:t>Click to edit Master text styles</a:t>
            </a:r>
          </a:p>
        </p:txBody>
      </p:sp>
      <p:sp>
        <p:nvSpPr>
          <p:cNvPr id="22" name="Text Placeholder 2"/>
          <p:cNvSpPr>
            <a:spLocks noGrp="1"/>
          </p:cNvSpPr>
          <p:nvPr>
            <p:ph type="body" sz="quarter" idx="15"/>
          </p:nvPr>
        </p:nvSpPr>
        <p:spPr>
          <a:xfrm>
            <a:off x="4775338" y="3187907"/>
            <a:ext cx="2361268" cy="119064"/>
          </a:xfrm>
        </p:spPr>
        <p:txBody>
          <a:bodyPr/>
          <a:lstStyle>
            <a:lvl1pPr>
              <a:buFontTx/>
              <a:buNone/>
              <a:defRPr sz="1200" b="1">
                <a:solidFill>
                  <a:schemeClr val="tx2"/>
                </a:solidFill>
              </a:defRPr>
            </a:lvl1pPr>
            <a:lvl2pPr>
              <a:buFontTx/>
              <a:buNone/>
              <a:defRPr sz="900" b="0">
                <a:solidFill>
                  <a:schemeClr val="bg1">
                    <a:lumMod val="65000"/>
                  </a:schemeClr>
                </a:solidFill>
              </a:defRPr>
            </a:lvl2pPr>
            <a:lvl3pPr marL="0" indent="0">
              <a:buFontTx/>
              <a:buNone/>
              <a:defRPr sz="900" b="0">
                <a:solidFill>
                  <a:schemeClr val="bg1">
                    <a:lumMod val="65000"/>
                  </a:schemeClr>
                </a:solidFill>
              </a:defRPr>
            </a:lvl3pPr>
            <a:lvl4pPr marL="345600" indent="0">
              <a:buFontTx/>
              <a:buNone/>
              <a:defRPr sz="900" b="0">
                <a:solidFill>
                  <a:schemeClr val="bg1">
                    <a:lumMod val="65000"/>
                  </a:schemeClr>
                </a:solidFill>
              </a:defRPr>
            </a:lvl4pPr>
            <a:lvl5pPr marL="540000" indent="0">
              <a:buFontTx/>
              <a:buNone/>
              <a:defRPr sz="900" b="0">
                <a:solidFill>
                  <a:schemeClr val="bg1">
                    <a:lumMod val="65000"/>
                  </a:schemeClr>
                </a:solidFill>
              </a:defRPr>
            </a:lvl5pPr>
          </a:lstStyle>
          <a:p>
            <a:pPr lvl="0"/>
            <a:r>
              <a:rPr lang="en-US"/>
              <a:t>Click to edit Master text styles</a:t>
            </a:r>
          </a:p>
        </p:txBody>
      </p:sp>
    </p:spTree>
    <p:extLst>
      <p:ext uri="{BB962C8B-B14F-4D97-AF65-F5344CB8AC3E}">
        <p14:creationId xmlns:p14="http://schemas.microsoft.com/office/powerpoint/2010/main" val="340096635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_Section Header">
    <p:spTree>
      <p:nvGrpSpPr>
        <p:cNvPr id="1" name=""/>
        <p:cNvGrpSpPr/>
        <p:nvPr/>
      </p:nvGrpSpPr>
      <p:grpSpPr>
        <a:xfrm>
          <a:off x="0" y="0"/>
          <a:ext cx="0" cy="0"/>
          <a:chOff x="0" y="0"/>
          <a:chExt cx="0" cy="0"/>
        </a:xfrm>
      </p:grpSpPr>
      <p:sp>
        <p:nvSpPr>
          <p:cNvPr id="13" name="Rectangle 12"/>
          <p:cNvSpPr/>
          <p:nvPr/>
        </p:nvSpPr>
        <p:spPr bwMode="gray">
          <a:xfrm>
            <a:off x="0" y="5859419"/>
            <a:ext cx="9144000" cy="5079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p:cNvSpPr/>
          <p:nvPr/>
        </p:nvSpPr>
        <p:spPr bwMode="gray">
          <a:xfrm>
            <a:off x="0" y="5818475"/>
            <a:ext cx="9144000" cy="507999"/>
          </a:xfrm>
          <a:prstGeom prst="rect">
            <a:avLst/>
          </a:prstGeom>
          <a:solidFill>
            <a:srgbClr val="212121">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bwMode="gray">
          <a:xfrm>
            <a:off x="0" y="5859419"/>
            <a:ext cx="9144000" cy="5079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bwMode="gray">
          <a:xfrm>
            <a:off x="0" y="5818475"/>
            <a:ext cx="9144000" cy="507999"/>
          </a:xfrm>
          <a:prstGeom prst="rect">
            <a:avLst/>
          </a:prstGeom>
          <a:solidFill>
            <a:srgbClr val="212121">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p:nvSpPr>
        <p:spPr bwMode="gray">
          <a:xfrm>
            <a:off x="0" y="5859419"/>
            <a:ext cx="9144000" cy="5079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bwMode="gray">
          <a:xfrm>
            <a:off x="0" y="0"/>
            <a:ext cx="9144000" cy="60790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p:cNvSpPr/>
          <p:nvPr/>
        </p:nvSpPr>
        <p:spPr bwMode="gray">
          <a:xfrm>
            <a:off x="0" y="5832475"/>
            <a:ext cx="9144000" cy="472733"/>
          </a:xfrm>
          <a:prstGeom prst="rect">
            <a:avLst/>
          </a:prstGeom>
          <a:solidFill>
            <a:srgbClr val="212121">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ubtitle 2"/>
          <p:cNvSpPr>
            <a:spLocks noGrp="1"/>
          </p:cNvSpPr>
          <p:nvPr>
            <p:ph type="subTitle" idx="1" hasCustomPrompt="1"/>
          </p:nvPr>
        </p:nvSpPr>
        <p:spPr bwMode="gray">
          <a:xfrm>
            <a:off x="533400" y="3200400"/>
            <a:ext cx="8067676" cy="1329267"/>
          </a:xfrm>
        </p:spPr>
        <p:txBody>
          <a:bodyPr>
            <a:noAutofit/>
          </a:bodyPr>
          <a:lstStyle>
            <a:lvl1pPr marL="0" indent="0" algn="l">
              <a:buNone/>
              <a:defRPr sz="1800" cap="all"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a:xfrm>
            <a:off x="5156200" y="6522651"/>
            <a:ext cx="2133600" cy="206236"/>
          </a:xfrm>
          <a:prstGeom prst="rect">
            <a:avLst/>
          </a:prstGeom>
        </p:spPr>
        <p:txBody>
          <a:bodyPr/>
          <a:lstStyle>
            <a:lvl1pPr>
              <a:defRPr>
                <a:solidFill>
                  <a:schemeClr val="tx1">
                    <a:lumMod val="65000"/>
                    <a:lumOff val="35000"/>
                  </a:schemeClr>
                </a:solidFill>
              </a:defRPr>
            </a:lvl1pPr>
          </a:lstStyle>
          <a:p>
            <a:fld id="{609411A2-0057-4B5D-AE0F-C439A89354DB}" type="datetime1">
              <a:rPr lang="en-US" smtClean="0"/>
              <a:pPr/>
              <a:t>06-Feb-19</a:t>
            </a:fld>
            <a:endParaRPr lang="en-US" dirty="0"/>
          </a:p>
        </p:txBody>
      </p:sp>
      <p:sp>
        <p:nvSpPr>
          <p:cNvPr id="5" name="Footer Placeholder 4"/>
          <p:cNvSpPr>
            <a:spLocks noGrp="1"/>
          </p:cNvSpPr>
          <p:nvPr>
            <p:ph type="ftr" sz="quarter" idx="11"/>
          </p:nvPr>
        </p:nvSpPr>
        <p:spPr>
          <a:xfrm>
            <a:off x="855133" y="6522651"/>
            <a:ext cx="4221691" cy="196711"/>
          </a:xfrm>
          <a:prstGeom prst="rect">
            <a:avLst/>
          </a:prstGeom>
        </p:spPr>
        <p:txBody>
          <a:bodyPr/>
          <a:lstStyle>
            <a:lvl1pPr>
              <a:defRPr>
                <a:solidFill>
                  <a:schemeClr val="tx1">
                    <a:lumMod val="65000"/>
                    <a:lumOff val="35000"/>
                  </a:schemeClr>
                </a:solidFill>
              </a:defRPr>
            </a:lvl1pPr>
          </a:lstStyle>
          <a:p>
            <a:r>
              <a:rPr lang="en-US" dirty="0"/>
              <a:t> </a:t>
            </a:r>
          </a:p>
        </p:txBody>
      </p:sp>
      <p:sp>
        <p:nvSpPr>
          <p:cNvPr id="6" name="Slide Number Placeholder 5"/>
          <p:cNvSpPr>
            <a:spLocks noGrp="1"/>
          </p:cNvSpPr>
          <p:nvPr>
            <p:ph type="sldNum" sz="quarter" idx="12"/>
          </p:nvPr>
        </p:nvSpPr>
        <p:spPr>
          <a:xfrm>
            <a:off x="228600" y="6522651"/>
            <a:ext cx="558799" cy="206236"/>
          </a:xfrm>
          <a:prstGeom prst="rect">
            <a:avLst/>
          </a:prstGeom>
        </p:spPr>
        <p:txBody>
          <a:bodyPr/>
          <a:lstStyle>
            <a:lvl1pPr>
              <a:defRPr>
                <a:solidFill>
                  <a:schemeClr val="tx1">
                    <a:lumMod val="65000"/>
                    <a:lumOff val="35000"/>
                  </a:schemeClr>
                </a:solidFill>
              </a:defRPr>
            </a:lvl1pPr>
          </a:lstStyle>
          <a:p>
            <a:fld id="{47A9008A-481B-4F65-A514-1AA65EA0FD53}" type="slidenum">
              <a:rPr lang="en-US" smtClean="0"/>
              <a:pPr/>
              <a:t>‹#›</a:t>
            </a:fld>
            <a:endParaRPr lang="en-US" dirty="0"/>
          </a:p>
        </p:txBody>
      </p:sp>
      <p:sp>
        <p:nvSpPr>
          <p:cNvPr id="17" name="Title 16"/>
          <p:cNvSpPr>
            <a:spLocks noGrp="1"/>
          </p:cNvSpPr>
          <p:nvPr>
            <p:ph type="title"/>
          </p:nvPr>
        </p:nvSpPr>
        <p:spPr bwMode="gray">
          <a:xfrm>
            <a:off x="511630" y="1972855"/>
            <a:ext cx="8089445" cy="1165224"/>
          </a:xfrm>
        </p:spPr>
        <p:txBody>
          <a:bodyPr anchor="b" anchorCtr="0"/>
          <a:lstStyle>
            <a:lvl1pPr>
              <a:defRPr b="0" cap="all" baseline="0">
                <a:solidFill>
                  <a:schemeClr val="bg1"/>
                </a:solidFill>
              </a:defRPr>
            </a:lvl1pPr>
          </a:lstStyle>
          <a:p>
            <a:r>
              <a:rPr lang="en-US"/>
              <a:t>Click to edit Master title style</a:t>
            </a:r>
            <a:endParaRPr lang="en-US" dirty="0"/>
          </a:p>
        </p:txBody>
      </p:sp>
      <p:sp>
        <p:nvSpPr>
          <p:cNvPr id="16" name="TextBox 15" descr="CONFIDENTIAL_TAG_0xFFEE"/>
          <p:cNvSpPr txBox="1"/>
          <p:nvPr userDrawn="1"/>
        </p:nvSpPr>
        <p:spPr>
          <a:xfrm>
            <a:off x="544513" y="180000"/>
            <a:ext cx="4752265" cy="169277"/>
          </a:xfrm>
          <a:prstGeom prst="rect">
            <a:avLst/>
          </a:prstGeom>
          <a:noFill/>
          <a:effectLst>
            <a:glow>
              <a:srgbClr val="000000"/>
            </a:glow>
          </a:effectLst>
        </p:spPr>
        <p:txBody>
          <a:bodyPr vert="horz" wrap="square" lIns="0" tIns="0" rIns="0" bIns="4572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dirty="0">
              <a:ln>
                <a:noFill/>
              </a:ln>
              <a:solidFill>
                <a:schemeClr val="bg1"/>
              </a:solidFill>
              <a:effectLst/>
              <a:uLnTx/>
              <a:uFillTx/>
              <a:latin typeface="+mn-lt"/>
            </a:endParaRPr>
          </a:p>
        </p:txBody>
      </p:sp>
    </p:spTree>
    <p:extLst>
      <p:ext uri="{BB962C8B-B14F-4D97-AF65-F5344CB8AC3E}">
        <p14:creationId xmlns:p14="http://schemas.microsoft.com/office/powerpoint/2010/main" val="2713620820"/>
      </p:ext>
    </p:extLst>
  </p:cSld>
  <p:clrMapOvr>
    <a:masterClrMapping/>
  </p:clrMapOvr>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3 - Left light vertical image">
    <p:spTree>
      <p:nvGrpSpPr>
        <p:cNvPr id="1" name=""/>
        <p:cNvGrpSpPr/>
        <p:nvPr/>
      </p:nvGrpSpPr>
      <p:grpSpPr>
        <a:xfrm>
          <a:off x="0" y="0"/>
          <a:ext cx="0" cy="0"/>
          <a:chOff x="0" y="0"/>
          <a:chExt cx="0" cy="0"/>
        </a:xfrm>
      </p:grpSpPr>
      <p:pic>
        <p:nvPicPr>
          <p:cNvPr id="4" name="Picture 8"/>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702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Freeform 19"/>
          <p:cNvSpPr>
            <a:spLocks noEditPoints="1"/>
          </p:cNvSpPr>
          <p:nvPr userDrawn="1"/>
        </p:nvSpPr>
        <p:spPr bwMode="auto">
          <a:xfrm>
            <a:off x="3444875" y="784225"/>
            <a:ext cx="777875" cy="317500"/>
          </a:xfrm>
          <a:custGeom>
            <a:avLst/>
            <a:gdLst>
              <a:gd name="T0" fmla="*/ 2147483646 w 283"/>
              <a:gd name="T1" fmla="*/ 2147483646 h 114"/>
              <a:gd name="T2" fmla="*/ 2147483646 w 283"/>
              <a:gd name="T3" fmla="*/ 2147483646 h 114"/>
              <a:gd name="T4" fmla="*/ 2147483646 w 283"/>
              <a:gd name="T5" fmla="*/ 2147483646 h 114"/>
              <a:gd name="T6" fmla="*/ 2147483646 w 283"/>
              <a:gd name="T7" fmla="*/ 2147483646 h 114"/>
              <a:gd name="T8" fmla="*/ 2147483646 w 283"/>
              <a:gd name="T9" fmla="*/ 2147483646 h 114"/>
              <a:gd name="T10" fmla="*/ 2147483646 w 283"/>
              <a:gd name="T11" fmla="*/ 2147483646 h 114"/>
              <a:gd name="T12" fmla="*/ 2147483646 w 283"/>
              <a:gd name="T13" fmla="*/ 2147483646 h 114"/>
              <a:gd name="T14" fmla="*/ 2147483646 w 283"/>
              <a:gd name="T15" fmla="*/ 2147483646 h 114"/>
              <a:gd name="T16" fmla="*/ 2147483646 w 283"/>
              <a:gd name="T17" fmla="*/ 2147483646 h 114"/>
              <a:gd name="T18" fmla="*/ 2147483646 w 283"/>
              <a:gd name="T19" fmla="*/ 2147483646 h 114"/>
              <a:gd name="T20" fmla="*/ 2147483646 w 283"/>
              <a:gd name="T21" fmla="*/ 2147483646 h 114"/>
              <a:gd name="T22" fmla="*/ 2147483646 w 283"/>
              <a:gd name="T23" fmla="*/ 2147483646 h 114"/>
              <a:gd name="T24" fmla="*/ 2147483646 w 283"/>
              <a:gd name="T25" fmla="*/ 2147483646 h 114"/>
              <a:gd name="T26" fmla="*/ 2147483646 w 283"/>
              <a:gd name="T27" fmla="*/ 2147483646 h 114"/>
              <a:gd name="T28" fmla="*/ 2147483646 w 283"/>
              <a:gd name="T29" fmla="*/ 2147483646 h 114"/>
              <a:gd name="T30" fmla="*/ 2147483646 w 283"/>
              <a:gd name="T31" fmla="*/ 2147483646 h 114"/>
              <a:gd name="T32" fmla="*/ 2147483646 w 283"/>
              <a:gd name="T33" fmla="*/ 2147483646 h 114"/>
              <a:gd name="T34" fmla="*/ 2147483646 w 283"/>
              <a:gd name="T35" fmla="*/ 2147483646 h 114"/>
              <a:gd name="T36" fmla="*/ 2147483646 w 283"/>
              <a:gd name="T37" fmla="*/ 2147483646 h 114"/>
              <a:gd name="T38" fmla="*/ 2147483646 w 283"/>
              <a:gd name="T39" fmla="*/ 2147483646 h 114"/>
              <a:gd name="T40" fmla="*/ 2147483646 w 283"/>
              <a:gd name="T41" fmla="*/ 2147483646 h 114"/>
              <a:gd name="T42" fmla="*/ 2147483646 w 283"/>
              <a:gd name="T43" fmla="*/ 2147483646 h 114"/>
              <a:gd name="T44" fmla="*/ 2147483646 w 283"/>
              <a:gd name="T45" fmla="*/ 2147483646 h 114"/>
              <a:gd name="T46" fmla="*/ 2147483646 w 283"/>
              <a:gd name="T47" fmla="*/ 2147483646 h 114"/>
              <a:gd name="T48" fmla="*/ 2147483646 w 283"/>
              <a:gd name="T49" fmla="*/ 2147483646 h 114"/>
              <a:gd name="T50" fmla="*/ 2147483646 w 283"/>
              <a:gd name="T51" fmla="*/ 2147483646 h 114"/>
              <a:gd name="T52" fmla="*/ 2147483646 w 283"/>
              <a:gd name="T53" fmla="*/ 2147483646 h 114"/>
              <a:gd name="T54" fmla="*/ 2147483646 w 283"/>
              <a:gd name="T55" fmla="*/ 2147483646 h 114"/>
              <a:gd name="T56" fmla="*/ 2147483646 w 283"/>
              <a:gd name="T57" fmla="*/ 2147483646 h 114"/>
              <a:gd name="T58" fmla="*/ 2147483646 w 283"/>
              <a:gd name="T59" fmla="*/ 2147483646 h 114"/>
              <a:gd name="T60" fmla="*/ 2147483646 w 283"/>
              <a:gd name="T61" fmla="*/ 0 h 114"/>
              <a:gd name="T62" fmla="*/ 2147483646 w 283"/>
              <a:gd name="T63" fmla="*/ 0 h 114"/>
              <a:gd name="T64" fmla="*/ 2147483646 w 283"/>
              <a:gd name="T65" fmla="*/ 2147483646 h 114"/>
              <a:gd name="T66" fmla="*/ 2147483646 w 283"/>
              <a:gd name="T67" fmla="*/ 2147483646 h 114"/>
              <a:gd name="T68" fmla="*/ 2147483646 w 283"/>
              <a:gd name="T69" fmla="*/ 0 h 114"/>
              <a:gd name="T70" fmla="*/ 2147483646 w 283"/>
              <a:gd name="T71" fmla="*/ 2147483646 h 114"/>
              <a:gd name="T72" fmla="*/ 2147483646 w 283"/>
              <a:gd name="T73" fmla="*/ 2147483646 h 114"/>
              <a:gd name="T74" fmla="*/ 2147483646 w 283"/>
              <a:gd name="T75" fmla="*/ 2147483646 h 114"/>
              <a:gd name="T76" fmla="*/ 2147483646 w 283"/>
              <a:gd name="T77" fmla="*/ 2147483646 h 114"/>
              <a:gd name="T78" fmla="*/ 2147483646 w 283"/>
              <a:gd name="T79" fmla="*/ 2147483646 h 114"/>
              <a:gd name="T80" fmla="*/ 2147483646 w 283"/>
              <a:gd name="T81" fmla="*/ 2147483646 h 114"/>
              <a:gd name="T82" fmla="*/ 2147483646 w 283"/>
              <a:gd name="T83" fmla="*/ 2147483646 h 114"/>
              <a:gd name="T84" fmla="*/ 2147483646 w 283"/>
              <a:gd name="T85" fmla="*/ 2147483646 h 114"/>
              <a:gd name="T86" fmla="*/ 2147483646 w 283"/>
              <a:gd name="T87" fmla="*/ 2147483646 h 114"/>
              <a:gd name="T88" fmla="*/ 2147483646 w 283"/>
              <a:gd name="T89" fmla="*/ 2147483646 h 114"/>
              <a:gd name="T90" fmla="*/ 2147483646 w 283"/>
              <a:gd name="T91" fmla="*/ 2147483646 h 114"/>
              <a:gd name="T92" fmla="*/ 2147483646 w 283"/>
              <a:gd name="T93" fmla="*/ 0 h 1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 name="Title 1"/>
          <p:cNvSpPr>
            <a:spLocks noGrp="1"/>
          </p:cNvSpPr>
          <p:nvPr>
            <p:ph type="ctrTitle"/>
          </p:nvPr>
        </p:nvSpPr>
        <p:spPr>
          <a:xfrm>
            <a:off x="3416175" y="1339200"/>
            <a:ext cx="4983288" cy="3510000"/>
          </a:xfrm>
        </p:spPr>
        <p:txBody>
          <a:bodyPr/>
          <a:lstStyle>
            <a:lvl1pPr algn="l">
              <a:defRPr sz="11000">
                <a:solidFill>
                  <a:schemeClr val="bg1"/>
                </a:solidFill>
              </a:defRPr>
            </a:lvl1pPr>
          </a:lstStyle>
          <a:p>
            <a:r>
              <a:rPr lang="en-US"/>
              <a:t>Click to edit Master title style</a:t>
            </a:r>
            <a:endParaRPr lang="en-US" dirty="0"/>
          </a:p>
        </p:txBody>
      </p:sp>
      <p:sp>
        <p:nvSpPr>
          <p:cNvPr id="6" name="Text Placeholder 3"/>
          <p:cNvSpPr>
            <a:spLocks noGrp="1"/>
          </p:cNvSpPr>
          <p:nvPr>
            <p:ph type="body" sz="quarter" idx="11"/>
          </p:nvPr>
        </p:nvSpPr>
        <p:spPr>
          <a:xfrm>
            <a:off x="3444975" y="5036400"/>
            <a:ext cx="4532400" cy="216000"/>
          </a:xfrm>
        </p:spPr>
        <p:txBody>
          <a:bodyPr/>
          <a:lstStyle>
            <a:lvl1pPr>
              <a:defRPr sz="1100">
                <a:solidFill>
                  <a:schemeClr val="bg1"/>
                </a:solidFill>
              </a:defRPr>
            </a:lvl1pPr>
            <a:lvl2pPr>
              <a:defRPr sz="11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11759548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4 - Left dark vertical image">
    <p:spTree>
      <p:nvGrpSpPr>
        <p:cNvPr id="1" name=""/>
        <p:cNvGrpSpPr/>
        <p:nvPr/>
      </p:nvGrpSpPr>
      <p:grpSpPr>
        <a:xfrm>
          <a:off x="0" y="0"/>
          <a:ext cx="0" cy="0"/>
          <a:chOff x="0" y="0"/>
          <a:chExt cx="0" cy="0"/>
        </a:xfrm>
      </p:grpSpPr>
      <p:pic>
        <p:nvPicPr>
          <p:cNvPr id="4" name="Picture 8"/>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2700" y="0"/>
            <a:ext cx="91313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Freeform 19"/>
          <p:cNvSpPr>
            <a:spLocks noEditPoints="1"/>
          </p:cNvSpPr>
          <p:nvPr userDrawn="1"/>
        </p:nvSpPr>
        <p:spPr bwMode="auto">
          <a:xfrm>
            <a:off x="3444875" y="784225"/>
            <a:ext cx="777875" cy="317500"/>
          </a:xfrm>
          <a:custGeom>
            <a:avLst/>
            <a:gdLst>
              <a:gd name="T0" fmla="*/ 2147483646 w 283"/>
              <a:gd name="T1" fmla="*/ 2147483646 h 114"/>
              <a:gd name="T2" fmla="*/ 2147483646 w 283"/>
              <a:gd name="T3" fmla="*/ 2147483646 h 114"/>
              <a:gd name="T4" fmla="*/ 2147483646 w 283"/>
              <a:gd name="T5" fmla="*/ 2147483646 h 114"/>
              <a:gd name="T6" fmla="*/ 2147483646 w 283"/>
              <a:gd name="T7" fmla="*/ 2147483646 h 114"/>
              <a:gd name="T8" fmla="*/ 2147483646 w 283"/>
              <a:gd name="T9" fmla="*/ 2147483646 h 114"/>
              <a:gd name="T10" fmla="*/ 2147483646 w 283"/>
              <a:gd name="T11" fmla="*/ 2147483646 h 114"/>
              <a:gd name="T12" fmla="*/ 2147483646 w 283"/>
              <a:gd name="T13" fmla="*/ 2147483646 h 114"/>
              <a:gd name="T14" fmla="*/ 2147483646 w 283"/>
              <a:gd name="T15" fmla="*/ 2147483646 h 114"/>
              <a:gd name="T16" fmla="*/ 2147483646 w 283"/>
              <a:gd name="T17" fmla="*/ 2147483646 h 114"/>
              <a:gd name="T18" fmla="*/ 2147483646 w 283"/>
              <a:gd name="T19" fmla="*/ 2147483646 h 114"/>
              <a:gd name="T20" fmla="*/ 2147483646 w 283"/>
              <a:gd name="T21" fmla="*/ 2147483646 h 114"/>
              <a:gd name="T22" fmla="*/ 2147483646 w 283"/>
              <a:gd name="T23" fmla="*/ 2147483646 h 114"/>
              <a:gd name="T24" fmla="*/ 2147483646 w 283"/>
              <a:gd name="T25" fmla="*/ 2147483646 h 114"/>
              <a:gd name="T26" fmla="*/ 2147483646 w 283"/>
              <a:gd name="T27" fmla="*/ 2147483646 h 114"/>
              <a:gd name="T28" fmla="*/ 2147483646 w 283"/>
              <a:gd name="T29" fmla="*/ 2147483646 h 114"/>
              <a:gd name="T30" fmla="*/ 2147483646 w 283"/>
              <a:gd name="T31" fmla="*/ 2147483646 h 114"/>
              <a:gd name="T32" fmla="*/ 2147483646 w 283"/>
              <a:gd name="T33" fmla="*/ 2147483646 h 114"/>
              <a:gd name="T34" fmla="*/ 2147483646 w 283"/>
              <a:gd name="T35" fmla="*/ 2147483646 h 114"/>
              <a:gd name="T36" fmla="*/ 2147483646 w 283"/>
              <a:gd name="T37" fmla="*/ 2147483646 h 114"/>
              <a:gd name="T38" fmla="*/ 2147483646 w 283"/>
              <a:gd name="T39" fmla="*/ 2147483646 h 114"/>
              <a:gd name="T40" fmla="*/ 2147483646 w 283"/>
              <a:gd name="T41" fmla="*/ 2147483646 h 114"/>
              <a:gd name="T42" fmla="*/ 2147483646 w 283"/>
              <a:gd name="T43" fmla="*/ 2147483646 h 114"/>
              <a:gd name="T44" fmla="*/ 2147483646 w 283"/>
              <a:gd name="T45" fmla="*/ 2147483646 h 114"/>
              <a:gd name="T46" fmla="*/ 2147483646 w 283"/>
              <a:gd name="T47" fmla="*/ 2147483646 h 114"/>
              <a:gd name="T48" fmla="*/ 2147483646 w 283"/>
              <a:gd name="T49" fmla="*/ 2147483646 h 114"/>
              <a:gd name="T50" fmla="*/ 2147483646 w 283"/>
              <a:gd name="T51" fmla="*/ 2147483646 h 114"/>
              <a:gd name="T52" fmla="*/ 2147483646 w 283"/>
              <a:gd name="T53" fmla="*/ 2147483646 h 114"/>
              <a:gd name="T54" fmla="*/ 2147483646 w 283"/>
              <a:gd name="T55" fmla="*/ 2147483646 h 114"/>
              <a:gd name="T56" fmla="*/ 2147483646 w 283"/>
              <a:gd name="T57" fmla="*/ 2147483646 h 114"/>
              <a:gd name="T58" fmla="*/ 2147483646 w 283"/>
              <a:gd name="T59" fmla="*/ 2147483646 h 114"/>
              <a:gd name="T60" fmla="*/ 2147483646 w 283"/>
              <a:gd name="T61" fmla="*/ 0 h 114"/>
              <a:gd name="T62" fmla="*/ 2147483646 w 283"/>
              <a:gd name="T63" fmla="*/ 0 h 114"/>
              <a:gd name="T64" fmla="*/ 2147483646 w 283"/>
              <a:gd name="T65" fmla="*/ 2147483646 h 114"/>
              <a:gd name="T66" fmla="*/ 2147483646 w 283"/>
              <a:gd name="T67" fmla="*/ 2147483646 h 114"/>
              <a:gd name="T68" fmla="*/ 2147483646 w 283"/>
              <a:gd name="T69" fmla="*/ 0 h 114"/>
              <a:gd name="T70" fmla="*/ 2147483646 w 283"/>
              <a:gd name="T71" fmla="*/ 2147483646 h 114"/>
              <a:gd name="T72" fmla="*/ 2147483646 w 283"/>
              <a:gd name="T73" fmla="*/ 2147483646 h 114"/>
              <a:gd name="T74" fmla="*/ 2147483646 w 283"/>
              <a:gd name="T75" fmla="*/ 2147483646 h 114"/>
              <a:gd name="T76" fmla="*/ 2147483646 w 283"/>
              <a:gd name="T77" fmla="*/ 2147483646 h 114"/>
              <a:gd name="T78" fmla="*/ 2147483646 w 283"/>
              <a:gd name="T79" fmla="*/ 2147483646 h 114"/>
              <a:gd name="T80" fmla="*/ 2147483646 w 283"/>
              <a:gd name="T81" fmla="*/ 2147483646 h 114"/>
              <a:gd name="T82" fmla="*/ 2147483646 w 283"/>
              <a:gd name="T83" fmla="*/ 2147483646 h 114"/>
              <a:gd name="T84" fmla="*/ 2147483646 w 283"/>
              <a:gd name="T85" fmla="*/ 2147483646 h 114"/>
              <a:gd name="T86" fmla="*/ 2147483646 w 283"/>
              <a:gd name="T87" fmla="*/ 2147483646 h 114"/>
              <a:gd name="T88" fmla="*/ 2147483646 w 283"/>
              <a:gd name="T89" fmla="*/ 2147483646 h 114"/>
              <a:gd name="T90" fmla="*/ 2147483646 w 283"/>
              <a:gd name="T91" fmla="*/ 2147483646 h 114"/>
              <a:gd name="T92" fmla="*/ 2147483646 w 283"/>
              <a:gd name="T93" fmla="*/ 0 h 1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 name="Title 1"/>
          <p:cNvSpPr>
            <a:spLocks noGrp="1"/>
          </p:cNvSpPr>
          <p:nvPr>
            <p:ph type="ctrTitle"/>
          </p:nvPr>
        </p:nvSpPr>
        <p:spPr>
          <a:xfrm>
            <a:off x="3416175" y="1339200"/>
            <a:ext cx="4983288" cy="3510000"/>
          </a:xfrm>
        </p:spPr>
        <p:txBody>
          <a:bodyPr/>
          <a:lstStyle>
            <a:lvl1pPr algn="l">
              <a:defRPr sz="11000">
                <a:solidFill>
                  <a:schemeClr val="bg1"/>
                </a:solidFill>
              </a:defRPr>
            </a:lvl1pPr>
          </a:lstStyle>
          <a:p>
            <a:r>
              <a:rPr lang="en-US"/>
              <a:t>Click to edit Master title style</a:t>
            </a:r>
            <a:endParaRPr lang="en-US" dirty="0"/>
          </a:p>
        </p:txBody>
      </p:sp>
      <p:sp>
        <p:nvSpPr>
          <p:cNvPr id="10" name="Text Placeholder 3"/>
          <p:cNvSpPr>
            <a:spLocks noGrp="1"/>
          </p:cNvSpPr>
          <p:nvPr>
            <p:ph type="body" sz="quarter" idx="11"/>
          </p:nvPr>
        </p:nvSpPr>
        <p:spPr>
          <a:xfrm>
            <a:off x="3444975" y="5036400"/>
            <a:ext cx="4954488" cy="216000"/>
          </a:xfrm>
        </p:spPr>
        <p:txBody>
          <a:bodyPr/>
          <a:lstStyle>
            <a:lvl1pPr>
              <a:defRPr sz="1100">
                <a:solidFill>
                  <a:schemeClr val="bg1"/>
                </a:solidFill>
              </a:defRPr>
            </a:lvl1pPr>
            <a:lvl2pPr>
              <a:defRPr sz="11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42816523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SLIDE 5 - Singular image">
    <p:spTree>
      <p:nvGrpSpPr>
        <p:cNvPr id="1" name=""/>
        <p:cNvGrpSpPr/>
        <p:nvPr/>
      </p:nvGrpSpPr>
      <p:grpSpPr>
        <a:xfrm>
          <a:off x="0" y="0"/>
          <a:ext cx="0" cy="0"/>
          <a:chOff x="0" y="0"/>
          <a:chExt cx="0" cy="0"/>
        </a:xfrm>
      </p:grpSpPr>
      <p:pic>
        <p:nvPicPr>
          <p:cNvPr id="4" name="Picture 8"/>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813" y="0"/>
            <a:ext cx="9118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object 3"/>
          <p:cNvSpPr>
            <a:spLocks/>
          </p:cNvSpPr>
          <p:nvPr userDrawn="1"/>
        </p:nvSpPr>
        <p:spPr bwMode="auto">
          <a:xfrm>
            <a:off x="0" y="0"/>
            <a:ext cx="1587500" cy="6858000"/>
          </a:xfrm>
          <a:custGeom>
            <a:avLst/>
            <a:gdLst>
              <a:gd name="T0" fmla="*/ 0 w 1742046"/>
              <a:gd name="T1" fmla="*/ 1347559 h 7772400"/>
              <a:gd name="T2" fmla="*/ 474480 w 1742046"/>
              <a:gd name="T3" fmla="*/ 1347559 h 7772400"/>
              <a:gd name="T4" fmla="*/ 474480 w 1742046"/>
              <a:gd name="T5" fmla="*/ 0 h 7772400"/>
              <a:gd name="T6" fmla="*/ 0 w 1742046"/>
              <a:gd name="T7" fmla="*/ 0 h 7772400"/>
              <a:gd name="T8" fmla="*/ 0 w 1742046"/>
              <a:gd name="T9" fmla="*/ 1347559 h 77724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42046" h="7772400">
                <a:moveTo>
                  <a:pt x="0" y="7772400"/>
                </a:moveTo>
                <a:lnTo>
                  <a:pt x="1742046" y="7772400"/>
                </a:lnTo>
                <a:lnTo>
                  <a:pt x="1742046" y="0"/>
                </a:lnTo>
                <a:lnTo>
                  <a:pt x="0" y="0"/>
                </a:lnTo>
                <a:lnTo>
                  <a:pt x="0" y="7772400"/>
                </a:lnTo>
                <a:close/>
              </a:path>
            </a:pathLst>
          </a:custGeom>
          <a:solidFill>
            <a:srgbClr val="00338D"/>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US"/>
          </a:p>
        </p:txBody>
      </p:sp>
      <p:sp>
        <p:nvSpPr>
          <p:cNvPr id="6" name="Freeform 19"/>
          <p:cNvSpPr>
            <a:spLocks noEditPoints="1"/>
          </p:cNvSpPr>
          <p:nvPr userDrawn="1"/>
        </p:nvSpPr>
        <p:spPr bwMode="auto">
          <a:xfrm>
            <a:off x="2063750" y="784225"/>
            <a:ext cx="777875" cy="317500"/>
          </a:xfrm>
          <a:custGeom>
            <a:avLst/>
            <a:gdLst>
              <a:gd name="T0" fmla="*/ 2147483646 w 283"/>
              <a:gd name="T1" fmla="*/ 2147483646 h 114"/>
              <a:gd name="T2" fmla="*/ 2147483646 w 283"/>
              <a:gd name="T3" fmla="*/ 2147483646 h 114"/>
              <a:gd name="T4" fmla="*/ 2147483646 w 283"/>
              <a:gd name="T5" fmla="*/ 2147483646 h 114"/>
              <a:gd name="T6" fmla="*/ 2147483646 w 283"/>
              <a:gd name="T7" fmla="*/ 2147483646 h 114"/>
              <a:gd name="T8" fmla="*/ 2147483646 w 283"/>
              <a:gd name="T9" fmla="*/ 2147483646 h 114"/>
              <a:gd name="T10" fmla="*/ 2147483646 w 283"/>
              <a:gd name="T11" fmla="*/ 2147483646 h 114"/>
              <a:gd name="T12" fmla="*/ 2147483646 w 283"/>
              <a:gd name="T13" fmla="*/ 2147483646 h 114"/>
              <a:gd name="T14" fmla="*/ 2147483646 w 283"/>
              <a:gd name="T15" fmla="*/ 2147483646 h 114"/>
              <a:gd name="T16" fmla="*/ 2147483646 w 283"/>
              <a:gd name="T17" fmla="*/ 2147483646 h 114"/>
              <a:gd name="T18" fmla="*/ 2147483646 w 283"/>
              <a:gd name="T19" fmla="*/ 2147483646 h 114"/>
              <a:gd name="T20" fmla="*/ 2147483646 w 283"/>
              <a:gd name="T21" fmla="*/ 2147483646 h 114"/>
              <a:gd name="T22" fmla="*/ 2147483646 w 283"/>
              <a:gd name="T23" fmla="*/ 2147483646 h 114"/>
              <a:gd name="T24" fmla="*/ 2147483646 w 283"/>
              <a:gd name="T25" fmla="*/ 2147483646 h 114"/>
              <a:gd name="T26" fmla="*/ 2147483646 w 283"/>
              <a:gd name="T27" fmla="*/ 2147483646 h 114"/>
              <a:gd name="T28" fmla="*/ 2147483646 w 283"/>
              <a:gd name="T29" fmla="*/ 2147483646 h 114"/>
              <a:gd name="T30" fmla="*/ 2147483646 w 283"/>
              <a:gd name="T31" fmla="*/ 2147483646 h 114"/>
              <a:gd name="T32" fmla="*/ 2147483646 w 283"/>
              <a:gd name="T33" fmla="*/ 2147483646 h 114"/>
              <a:gd name="T34" fmla="*/ 2147483646 w 283"/>
              <a:gd name="T35" fmla="*/ 2147483646 h 114"/>
              <a:gd name="T36" fmla="*/ 2147483646 w 283"/>
              <a:gd name="T37" fmla="*/ 2147483646 h 114"/>
              <a:gd name="T38" fmla="*/ 2147483646 w 283"/>
              <a:gd name="T39" fmla="*/ 2147483646 h 114"/>
              <a:gd name="T40" fmla="*/ 2147483646 w 283"/>
              <a:gd name="T41" fmla="*/ 2147483646 h 114"/>
              <a:gd name="T42" fmla="*/ 2147483646 w 283"/>
              <a:gd name="T43" fmla="*/ 2147483646 h 114"/>
              <a:gd name="T44" fmla="*/ 2147483646 w 283"/>
              <a:gd name="T45" fmla="*/ 2147483646 h 114"/>
              <a:gd name="T46" fmla="*/ 2147483646 w 283"/>
              <a:gd name="T47" fmla="*/ 2147483646 h 114"/>
              <a:gd name="T48" fmla="*/ 2147483646 w 283"/>
              <a:gd name="T49" fmla="*/ 2147483646 h 114"/>
              <a:gd name="T50" fmla="*/ 2147483646 w 283"/>
              <a:gd name="T51" fmla="*/ 2147483646 h 114"/>
              <a:gd name="T52" fmla="*/ 2147483646 w 283"/>
              <a:gd name="T53" fmla="*/ 2147483646 h 114"/>
              <a:gd name="T54" fmla="*/ 2147483646 w 283"/>
              <a:gd name="T55" fmla="*/ 2147483646 h 114"/>
              <a:gd name="T56" fmla="*/ 2147483646 w 283"/>
              <a:gd name="T57" fmla="*/ 2147483646 h 114"/>
              <a:gd name="T58" fmla="*/ 2147483646 w 283"/>
              <a:gd name="T59" fmla="*/ 2147483646 h 114"/>
              <a:gd name="T60" fmla="*/ 2147483646 w 283"/>
              <a:gd name="T61" fmla="*/ 0 h 114"/>
              <a:gd name="T62" fmla="*/ 2147483646 w 283"/>
              <a:gd name="T63" fmla="*/ 0 h 114"/>
              <a:gd name="T64" fmla="*/ 2147483646 w 283"/>
              <a:gd name="T65" fmla="*/ 2147483646 h 114"/>
              <a:gd name="T66" fmla="*/ 2147483646 w 283"/>
              <a:gd name="T67" fmla="*/ 2147483646 h 114"/>
              <a:gd name="T68" fmla="*/ 2147483646 w 283"/>
              <a:gd name="T69" fmla="*/ 0 h 114"/>
              <a:gd name="T70" fmla="*/ 2147483646 w 283"/>
              <a:gd name="T71" fmla="*/ 2147483646 h 114"/>
              <a:gd name="T72" fmla="*/ 2147483646 w 283"/>
              <a:gd name="T73" fmla="*/ 2147483646 h 114"/>
              <a:gd name="T74" fmla="*/ 2147483646 w 283"/>
              <a:gd name="T75" fmla="*/ 2147483646 h 114"/>
              <a:gd name="T76" fmla="*/ 2147483646 w 283"/>
              <a:gd name="T77" fmla="*/ 2147483646 h 114"/>
              <a:gd name="T78" fmla="*/ 2147483646 w 283"/>
              <a:gd name="T79" fmla="*/ 2147483646 h 114"/>
              <a:gd name="T80" fmla="*/ 2147483646 w 283"/>
              <a:gd name="T81" fmla="*/ 2147483646 h 114"/>
              <a:gd name="T82" fmla="*/ 2147483646 w 283"/>
              <a:gd name="T83" fmla="*/ 2147483646 h 114"/>
              <a:gd name="T84" fmla="*/ 2147483646 w 283"/>
              <a:gd name="T85" fmla="*/ 2147483646 h 114"/>
              <a:gd name="T86" fmla="*/ 2147483646 w 283"/>
              <a:gd name="T87" fmla="*/ 2147483646 h 114"/>
              <a:gd name="T88" fmla="*/ 2147483646 w 283"/>
              <a:gd name="T89" fmla="*/ 2147483646 h 114"/>
              <a:gd name="T90" fmla="*/ 2147483646 w 283"/>
              <a:gd name="T91" fmla="*/ 2147483646 h 114"/>
              <a:gd name="T92" fmla="*/ 2147483646 w 283"/>
              <a:gd name="T93" fmla="*/ 0 h 1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 name="Title 1"/>
          <p:cNvSpPr>
            <a:spLocks noGrp="1"/>
          </p:cNvSpPr>
          <p:nvPr>
            <p:ph type="ctrTitle"/>
          </p:nvPr>
        </p:nvSpPr>
        <p:spPr>
          <a:xfrm>
            <a:off x="2044800" y="1346400"/>
            <a:ext cx="6192000" cy="3510000"/>
          </a:xfrm>
        </p:spPr>
        <p:txBody>
          <a:bodyPr/>
          <a:lstStyle>
            <a:lvl1pPr algn="l">
              <a:defRPr sz="11000">
                <a:solidFill>
                  <a:schemeClr val="bg1"/>
                </a:solidFill>
              </a:defRPr>
            </a:lvl1pPr>
          </a:lstStyle>
          <a:p>
            <a:r>
              <a:rPr lang="en-US"/>
              <a:t>Click to edit Master title style</a:t>
            </a:r>
            <a:endParaRPr lang="en-US" dirty="0"/>
          </a:p>
        </p:txBody>
      </p:sp>
      <p:sp>
        <p:nvSpPr>
          <p:cNvPr id="8" name="Text Placeholder 3"/>
          <p:cNvSpPr>
            <a:spLocks noGrp="1"/>
          </p:cNvSpPr>
          <p:nvPr>
            <p:ph type="body" sz="quarter" idx="11"/>
          </p:nvPr>
        </p:nvSpPr>
        <p:spPr>
          <a:xfrm>
            <a:off x="2064100" y="5036400"/>
            <a:ext cx="6172700" cy="216000"/>
          </a:xfrm>
        </p:spPr>
        <p:txBody>
          <a:bodyPr/>
          <a:lstStyle>
            <a:lvl1pPr>
              <a:defRPr sz="1100">
                <a:solidFill>
                  <a:schemeClr val="bg1"/>
                </a:solidFill>
              </a:defRPr>
            </a:lvl1pPr>
            <a:lvl2pPr>
              <a:defRPr sz="11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3489207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SLIDE 6 - No image">
    <p:bg>
      <p:bgPr>
        <a:solidFill>
          <a:schemeClr val="accent1"/>
        </a:solidFill>
        <a:effectLst/>
      </p:bgPr>
    </p:bg>
    <p:spTree>
      <p:nvGrpSpPr>
        <p:cNvPr id="1" name=""/>
        <p:cNvGrpSpPr/>
        <p:nvPr/>
      </p:nvGrpSpPr>
      <p:grpSpPr>
        <a:xfrm>
          <a:off x="0" y="0"/>
          <a:ext cx="0" cy="0"/>
          <a:chOff x="0" y="0"/>
          <a:chExt cx="0" cy="0"/>
        </a:xfrm>
      </p:grpSpPr>
      <p:sp>
        <p:nvSpPr>
          <p:cNvPr id="4" name="object 3"/>
          <p:cNvSpPr>
            <a:spLocks/>
          </p:cNvSpPr>
          <p:nvPr userDrawn="1"/>
        </p:nvSpPr>
        <p:spPr bwMode="auto">
          <a:xfrm>
            <a:off x="0" y="0"/>
            <a:ext cx="1587500" cy="6858000"/>
          </a:xfrm>
          <a:custGeom>
            <a:avLst/>
            <a:gdLst>
              <a:gd name="T0" fmla="*/ 0 w 1742046"/>
              <a:gd name="T1" fmla="*/ 1347559 h 7772400"/>
              <a:gd name="T2" fmla="*/ 474480 w 1742046"/>
              <a:gd name="T3" fmla="*/ 1347559 h 7772400"/>
              <a:gd name="T4" fmla="*/ 474480 w 1742046"/>
              <a:gd name="T5" fmla="*/ 0 h 7772400"/>
              <a:gd name="T6" fmla="*/ 0 w 1742046"/>
              <a:gd name="T7" fmla="*/ 0 h 7772400"/>
              <a:gd name="T8" fmla="*/ 0 w 1742046"/>
              <a:gd name="T9" fmla="*/ 1347559 h 77724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42046" h="7772400">
                <a:moveTo>
                  <a:pt x="0" y="7772400"/>
                </a:moveTo>
                <a:lnTo>
                  <a:pt x="1742046" y="7772400"/>
                </a:lnTo>
                <a:lnTo>
                  <a:pt x="1742046" y="0"/>
                </a:lnTo>
                <a:lnTo>
                  <a:pt x="0" y="0"/>
                </a:lnTo>
                <a:lnTo>
                  <a:pt x="0" y="7772400"/>
                </a:lnTo>
                <a:close/>
              </a:path>
            </a:pathLst>
          </a:custGeom>
          <a:solidFill>
            <a:srgbClr val="00338D"/>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US"/>
          </a:p>
        </p:txBody>
      </p:sp>
      <p:sp>
        <p:nvSpPr>
          <p:cNvPr id="2" name="Title 1"/>
          <p:cNvSpPr>
            <a:spLocks noGrp="1"/>
          </p:cNvSpPr>
          <p:nvPr>
            <p:ph type="ctrTitle"/>
          </p:nvPr>
        </p:nvSpPr>
        <p:spPr>
          <a:xfrm>
            <a:off x="2044800" y="1346400"/>
            <a:ext cx="6192000" cy="3510000"/>
          </a:xfrm>
        </p:spPr>
        <p:txBody>
          <a:bodyPr/>
          <a:lstStyle>
            <a:lvl1pPr algn="l">
              <a:defRPr sz="11000">
                <a:solidFill>
                  <a:schemeClr val="bg1"/>
                </a:solidFill>
              </a:defRPr>
            </a:lvl1pPr>
          </a:lstStyle>
          <a:p>
            <a:r>
              <a:rPr lang="en-US"/>
              <a:t>Click to edit Master title style</a:t>
            </a:r>
            <a:endParaRPr lang="en-US" dirty="0"/>
          </a:p>
        </p:txBody>
      </p:sp>
      <p:sp>
        <p:nvSpPr>
          <p:cNvPr id="7" name="Text Placeholder 3"/>
          <p:cNvSpPr>
            <a:spLocks noGrp="1"/>
          </p:cNvSpPr>
          <p:nvPr>
            <p:ph type="body" sz="quarter" idx="11"/>
          </p:nvPr>
        </p:nvSpPr>
        <p:spPr>
          <a:xfrm>
            <a:off x="2064100" y="5036400"/>
            <a:ext cx="6172700" cy="216000"/>
          </a:xfrm>
        </p:spPr>
        <p:txBody>
          <a:bodyPr/>
          <a:lstStyle>
            <a:lvl1pPr>
              <a:defRPr sz="1100">
                <a:solidFill>
                  <a:schemeClr val="bg1"/>
                </a:solidFill>
              </a:defRPr>
            </a:lvl1pPr>
            <a:lvl2pPr>
              <a:defRPr sz="11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p:txBody>
      </p:sp>
      <p:pic>
        <p:nvPicPr>
          <p:cNvPr id="6" name="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095406" y="6373707"/>
            <a:ext cx="1751427" cy="2743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27824333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grpSp>
        <p:nvGrpSpPr>
          <p:cNvPr id="4" name="Group 3"/>
          <p:cNvGrpSpPr/>
          <p:nvPr userDrawn="1"/>
        </p:nvGrpSpPr>
        <p:grpSpPr bwMode="auto">
          <a:xfrm>
            <a:off x="7211907" y="6406620"/>
            <a:ext cx="1696720" cy="276225"/>
            <a:chOff x="0" y="0"/>
            <a:chExt cx="1069" cy="174"/>
          </a:xfrm>
          <a:solidFill>
            <a:srgbClr val="005287"/>
          </a:solidFill>
        </p:grpSpPr>
        <p:sp>
          <p:nvSpPr>
            <p:cNvPr id="5" name="Freeform 4"/>
            <p:cNvSpPr>
              <a:spLocks/>
            </p:cNvSpPr>
            <p:nvPr userDrawn="1"/>
          </p:nvSpPr>
          <p:spPr bwMode="auto">
            <a:xfrm>
              <a:off x="0" y="0"/>
              <a:ext cx="162" cy="174"/>
            </a:xfrm>
            <a:custGeom>
              <a:avLst/>
              <a:gdLst>
                <a:gd name="T0" fmla="*/ 35 w 129"/>
                <a:gd name="T1" fmla="*/ 139 h 139"/>
                <a:gd name="T2" fmla="*/ 7 w 129"/>
                <a:gd name="T3" fmla="*/ 132 h 139"/>
                <a:gd name="T4" fmla="*/ 0 w 129"/>
                <a:gd name="T5" fmla="*/ 106 h 139"/>
                <a:gd name="T6" fmla="*/ 0 w 129"/>
                <a:gd name="T7" fmla="*/ 77 h 139"/>
                <a:gd name="T8" fmla="*/ 33 w 129"/>
                <a:gd name="T9" fmla="*/ 71 h 139"/>
                <a:gd name="T10" fmla="*/ 33 w 129"/>
                <a:gd name="T11" fmla="*/ 113 h 139"/>
                <a:gd name="T12" fmla="*/ 96 w 129"/>
                <a:gd name="T13" fmla="*/ 113 h 139"/>
                <a:gd name="T14" fmla="*/ 96 w 129"/>
                <a:gd name="T15" fmla="*/ 0 h 139"/>
                <a:gd name="T16" fmla="*/ 129 w 129"/>
                <a:gd name="T17" fmla="*/ 0 h 139"/>
                <a:gd name="T18" fmla="*/ 129 w 129"/>
                <a:gd name="T19" fmla="*/ 106 h 139"/>
                <a:gd name="T20" fmla="*/ 122 w 129"/>
                <a:gd name="T21" fmla="*/ 132 h 139"/>
                <a:gd name="T22" fmla="*/ 94 w 129"/>
                <a:gd name="T23" fmla="*/ 139 h 139"/>
                <a:gd name="T24" fmla="*/ 35 w 129"/>
                <a:gd name="T25" fmla="*/ 13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139">
                  <a:moveTo>
                    <a:pt x="35" y="139"/>
                  </a:moveTo>
                  <a:cubicBezTo>
                    <a:pt x="21" y="139"/>
                    <a:pt x="12" y="137"/>
                    <a:pt x="7" y="132"/>
                  </a:cubicBezTo>
                  <a:cubicBezTo>
                    <a:pt x="3" y="128"/>
                    <a:pt x="0" y="119"/>
                    <a:pt x="0" y="106"/>
                  </a:cubicBezTo>
                  <a:cubicBezTo>
                    <a:pt x="0" y="77"/>
                    <a:pt x="0" y="77"/>
                    <a:pt x="0" y="77"/>
                  </a:cubicBezTo>
                  <a:cubicBezTo>
                    <a:pt x="33" y="71"/>
                    <a:pt x="33" y="71"/>
                    <a:pt x="33" y="71"/>
                  </a:cubicBezTo>
                  <a:cubicBezTo>
                    <a:pt x="33" y="113"/>
                    <a:pt x="33" y="113"/>
                    <a:pt x="33" y="113"/>
                  </a:cubicBezTo>
                  <a:cubicBezTo>
                    <a:pt x="96" y="113"/>
                    <a:pt x="96" y="113"/>
                    <a:pt x="96" y="113"/>
                  </a:cubicBezTo>
                  <a:cubicBezTo>
                    <a:pt x="96" y="0"/>
                    <a:pt x="96" y="0"/>
                    <a:pt x="96" y="0"/>
                  </a:cubicBezTo>
                  <a:cubicBezTo>
                    <a:pt x="129" y="0"/>
                    <a:pt x="129" y="0"/>
                    <a:pt x="129" y="0"/>
                  </a:cubicBezTo>
                  <a:cubicBezTo>
                    <a:pt x="129" y="106"/>
                    <a:pt x="129" y="106"/>
                    <a:pt x="129" y="106"/>
                  </a:cubicBezTo>
                  <a:cubicBezTo>
                    <a:pt x="129" y="119"/>
                    <a:pt x="127" y="128"/>
                    <a:pt x="122" y="132"/>
                  </a:cubicBezTo>
                  <a:cubicBezTo>
                    <a:pt x="117" y="137"/>
                    <a:pt x="108" y="139"/>
                    <a:pt x="94" y="139"/>
                  </a:cubicBezTo>
                  <a:lnTo>
                    <a:pt x="35" y="139"/>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5"/>
            <p:cNvSpPr>
              <a:spLocks noEditPoints="1"/>
            </p:cNvSpPr>
            <p:nvPr userDrawn="1"/>
          </p:nvSpPr>
          <p:spPr bwMode="auto">
            <a:xfrm>
              <a:off x="205" y="0"/>
              <a:ext cx="238" cy="174"/>
            </a:xfrm>
            <a:custGeom>
              <a:avLst/>
              <a:gdLst>
                <a:gd name="T0" fmla="*/ 0 w 238"/>
                <a:gd name="T1" fmla="*/ 174 h 174"/>
                <a:gd name="T2" fmla="*/ 99 w 238"/>
                <a:gd name="T3" fmla="*/ 0 h 174"/>
                <a:gd name="T4" fmla="*/ 138 w 238"/>
                <a:gd name="T5" fmla="*/ 0 h 174"/>
                <a:gd name="T6" fmla="*/ 238 w 238"/>
                <a:gd name="T7" fmla="*/ 174 h 174"/>
                <a:gd name="T8" fmla="*/ 192 w 238"/>
                <a:gd name="T9" fmla="*/ 174 h 174"/>
                <a:gd name="T10" fmla="*/ 162 w 238"/>
                <a:gd name="T11" fmla="*/ 118 h 174"/>
                <a:gd name="T12" fmla="*/ 61 w 238"/>
                <a:gd name="T13" fmla="*/ 137 h 174"/>
                <a:gd name="T14" fmla="*/ 55 w 238"/>
                <a:gd name="T15" fmla="*/ 147 h 174"/>
                <a:gd name="T16" fmla="*/ 40 w 238"/>
                <a:gd name="T17" fmla="*/ 174 h 174"/>
                <a:gd name="T18" fmla="*/ 0 w 238"/>
                <a:gd name="T19" fmla="*/ 174 h 174"/>
                <a:gd name="T20" fmla="*/ 78 w 238"/>
                <a:gd name="T21" fmla="*/ 105 h 174"/>
                <a:gd name="T22" fmla="*/ 154 w 238"/>
                <a:gd name="T23" fmla="*/ 105 h 174"/>
                <a:gd name="T24" fmla="*/ 117 w 238"/>
                <a:gd name="T25" fmla="*/ 34 h 174"/>
                <a:gd name="T26" fmla="*/ 78 w 238"/>
                <a:gd name="T27" fmla="*/ 10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8" h="174">
                  <a:moveTo>
                    <a:pt x="0" y="174"/>
                  </a:moveTo>
                  <a:lnTo>
                    <a:pt x="99" y="0"/>
                  </a:lnTo>
                  <a:lnTo>
                    <a:pt x="138" y="0"/>
                  </a:lnTo>
                  <a:lnTo>
                    <a:pt x="238" y="174"/>
                  </a:lnTo>
                  <a:lnTo>
                    <a:pt x="192" y="174"/>
                  </a:lnTo>
                  <a:lnTo>
                    <a:pt x="162" y="118"/>
                  </a:lnTo>
                  <a:lnTo>
                    <a:pt x="61" y="137"/>
                  </a:lnTo>
                  <a:lnTo>
                    <a:pt x="55" y="147"/>
                  </a:lnTo>
                  <a:lnTo>
                    <a:pt x="40" y="174"/>
                  </a:lnTo>
                  <a:lnTo>
                    <a:pt x="0" y="174"/>
                  </a:lnTo>
                  <a:close/>
                  <a:moveTo>
                    <a:pt x="78" y="105"/>
                  </a:moveTo>
                  <a:lnTo>
                    <a:pt x="154" y="105"/>
                  </a:lnTo>
                  <a:lnTo>
                    <a:pt x="117" y="34"/>
                  </a:lnTo>
                  <a:lnTo>
                    <a:pt x="78" y="105"/>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noEditPoints="1"/>
            </p:cNvSpPr>
            <p:nvPr userDrawn="1"/>
          </p:nvSpPr>
          <p:spPr bwMode="auto">
            <a:xfrm>
              <a:off x="498" y="0"/>
              <a:ext cx="191" cy="174"/>
            </a:xfrm>
            <a:custGeom>
              <a:avLst/>
              <a:gdLst>
                <a:gd name="T0" fmla="*/ 0 w 152"/>
                <a:gd name="T1" fmla="*/ 139 h 139"/>
                <a:gd name="T2" fmla="*/ 0 w 152"/>
                <a:gd name="T3" fmla="*/ 0 h 139"/>
                <a:gd name="T4" fmla="*/ 120 w 152"/>
                <a:gd name="T5" fmla="*/ 0 h 139"/>
                <a:gd name="T6" fmla="*/ 143 w 152"/>
                <a:gd name="T7" fmla="*/ 6 h 139"/>
                <a:gd name="T8" fmla="*/ 151 w 152"/>
                <a:gd name="T9" fmla="*/ 27 h 139"/>
                <a:gd name="T10" fmla="*/ 151 w 152"/>
                <a:gd name="T11" fmla="*/ 44 h 139"/>
                <a:gd name="T12" fmla="*/ 145 w 152"/>
                <a:gd name="T13" fmla="*/ 60 h 139"/>
                <a:gd name="T14" fmla="*/ 127 w 152"/>
                <a:gd name="T15" fmla="*/ 67 h 139"/>
                <a:gd name="T16" fmla="*/ 145 w 152"/>
                <a:gd name="T17" fmla="*/ 76 h 139"/>
                <a:gd name="T18" fmla="*/ 152 w 152"/>
                <a:gd name="T19" fmla="*/ 94 h 139"/>
                <a:gd name="T20" fmla="*/ 152 w 152"/>
                <a:gd name="T21" fmla="*/ 112 h 139"/>
                <a:gd name="T22" fmla="*/ 142 w 152"/>
                <a:gd name="T23" fmla="*/ 132 h 139"/>
                <a:gd name="T24" fmla="*/ 111 w 152"/>
                <a:gd name="T25" fmla="*/ 139 h 139"/>
                <a:gd name="T26" fmla="*/ 0 w 152"/>
                <a:gd name="T27" fmla="*/ 139 h 139"/>
                <a:gd name="T28" fmla="*/ 106 w 152"/>
                <a:gd name="T29" fmla="*/ 23 h 139"/>
                <a:gd name="T30" fmla="*/ 32 w 152"/>
                <a:gd name="T31" fmla="*/ 23 h 139"/>
                <a:gd name="T32" fmla="*/ 32 w 152"/>
                <a:gd name="T33" fmla="*/ 56 h 139"/>
                <a:gd name="T34" fmla="*/ 106 w 152"/>
                <a:gd name="T35" fmla="*/ 56 h 139"/>
                <a:gd name="T36" fmla="*/ 118 w 152"/>
                <a:gd name="T37" fmla="*/ 53 h 139"/>
                <a:gd name="T38" fmla="*/ 121 w 152"/>
                <a:gd name="T39" fmla="*/ 46 h 139"/>
                <a:gd name="T40" fmla="*/ 121 w 152"/>
                <a:gd name="T41" fmla="*/ 33 h 139"/>
                <a:gd name="T42" fmla="*/ 118 w 152"/>
                <a:gd name="T43" fmla="*/ 25 h 139"/>
                <a:gd name="T44" fmla="*/ 106 w 152"/>
                <a:gd name="T45" fmla="*/ 23 h 139"/>
                <a:gd name="T46" fmla="*/ 106 w 152"/>
                <a:gd name="T47" fmla="*/ 79 h 139"/>
                <a:gd name="T48" fmla="*/ 32 w 152"/>
                <a:gd name="T49" fmla="*/ 79 h 139"/>
                <a:gd name="T50" fmla="*/ 32 w 152"/>
                <a:gd name="T51" fmla="*/ 114 h 139"/>
                <a:gd name="T52" fmla="*/ 106 w 152"/>
                <a:gd name="T53" fmla="*/ 114 h 139"/>
                <a:gd name="T54" fmla="*/ 119 w 152"/>
                <a:gd name="T55" fmla="*/ 111 h 139"/>
                <a:gd name="T56" fmla="*/ 122 w 152"/>
                <a:gd name="T57" fmla="*/ 102 h 139"/>
                <a:gd name="T58" fmla="*/ 122 w 152"/>
                <a:gd name="T59" fmla="*/ 91 h 139"/>
                <a:gd name="T60" fmla="*/ 119 w 152"/>
                <a:gd name="T61" fmla="*/ 81 h 139"/>
                <a:gd name="T62" fmla="*/ 106 w 152"/>
                <a:gd name="T63" fmla="*/ 7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2" h="139">
                  <a:moveTo>
                    <a:pt x="0" y="139"/>
                  </a:moveTo>
                  <a:cubicBezTo>
                    <a:pt x="0" y="0"/>
                    <a:pt x="0" y="0"/>
                    <a:pt x="0" y="0"/>
                  </a:cubicBezTo>
                  <a:cubicBezTo>
                    <a:pt x="120" y="0"/>
                    <a:pt x="120" y="0"/>
                    <a:pt x="120" y="0"/>
                  </a:cubicBezTo>
                  <a:cubicBezTo>
                    <a:pt x="131" y="0"/>
                    <a:pt x="139" y="2"/>
                    <a:pt x="143" y="6"/>
                  </a:cubicBezTo>
                  <a:cubicBezTo>
                    <a:pt x="148" y="11"/>
                    <a:pt x="151" y="18"/>
                    <a:pt x="151" y="27"/>
                  </a:cubicBezTo>
                  <a:cubicBezTo>
                    <a:pt x="151" y="44"/>
                    <a:pt x="151" y="44"/>
                    <a:pt x="151" y="44"/>
                  </a:cubicBezTo>
                  <a:cubicBezTo>
                    <a:pt x="151" y="51"/>
                    <a:pt x="149" y="56"/>
                    <a:pt x="145" y="60"/>
                  </a:cubicBezTo>
                  <a:cubicBezTo>
                    <a:pt x="141" y="64"/>
                    <a:pt x="135" y="66"/>
                    <a:pt x="127" y="67"/>
                  </a:cubicBezTo>
                  <a:cubicBezTo>
                    <a:pt x="135" y="68"/>
                    <a:pt x="141" y="71"/>
                    <a:pt x="145" y="76"/>
                  </a:cubicBezTo>
                  <a:cubicBezTo>
                    <a:pt x="150" y="80"/>
                    <a:pt x="152" y="87"/>
                    <a:pt x="152" y="94"/>
                  </a:cubicBezTo>
                  <a:cubicBezTo>
                    <a:pt x="152" y="112"/>
                    <a:pt x="152" y="112"/>
                    <a:pt x="152" y="112"/>
                  </a:cubicBezTo>
                  <a:cubicBezTo>
                    <a:pt x="152" y="121"/>
                    <a:pt x="149" y="128"/>
                    <a:pt x="142" y="132"/>
                  </a:cubicBezTo>
                  <a:cubicBezTo>
                    <a:pt x="135" y="137"/>
                    <a:pt x="125" y="139"/>
                    <a:pt x="111" y="139"/>
                  </a:cubicBezTo>
                  <a:lnTo>
                    <a:pt x="0" y="139"/>
                  </a:lnTo>
                  <a:close/>
                  <a:moveTo>
                    <a:pt x="106" y="23"/>
                  </a:moveTo>
                  <a:cubicBezTo>
                    <a:pt x="32" y="23"/>
                    <a:pt x="32" y="23"/>
                    <a:pt x="32" y="23"/>
                  </a:cubicBezTo>
                  <a:cubicBezTo>
                    <a:pt x="32" y="56"/>
                    <a:pt x="32" y="56"/>
                    <a:pt x="32" y="56"/>
                  </a:cubicBezTo>
                  <a:cubicBezTo>
                    <a:pt x="106" y="56"/>
                    <a:pt x="106" y="56"/>
                    <a:pt x="106" y="56"/>
                  </a:cubicBezTo>
                  <a:cubicBezTo>
                    <a:pt x="112" y="56"/>
                    <a:pt x="116" y="55"/>
                    <a:pt x="118" y="53"/>
                  </a:cubicBezTo>
                  <a:cubicBezTo>
                    <a:pt x="120" y="52"/>
                    <a:pt x="121" y="49"/>
                    <a:pt x="121" y="46"/>
                  </a:cubicBezTo>
                  <a:cubicBezTo>
                    <a:pt x="121" y="33"/>
                    <a:pt x="121" y="33"/>
                    <a:pt x="121" y="33"/>
                  </a:cubicBezTo>
                  <a:cubicBezTo>
                    <a:pt x="121" y="29"/>
                    <a:pt x="120" y="26"/>
                    <a:pt x="118" y="25"/>
                  </a:cubicBezTo>
                  <a:cubicBezTo>
                    <a:pt x="116" y="23"/>
                    <a:pt x="112" y="23"/>
                    <a:pt x="106" y="23"/>
                  </a:cubicBezTo>
                  <a:moveTo>
                    <a:pt x="106" y="79"/>
                  </a:moveTo>
                  <a:cubicBezTo>
                    <a:pt x="32" y="79"/>
                    <a:pt x="32" y="79"/>
                    <a:pt x="32" y="79"/>
                  </a:cubicBezTo>
                  <a:cubicBezTo>
                    <a:pt x="32" y="114"/>
                    <a:pt x="32" y="114"/>
                    <a:pt x="32" y="114"/>
                  </a:cubicBezTo>
                  <a:cubicBezTo>
                    <a:pt x="106" y="114"/>
                    <a:pt x="106" y="114"/>
                    <a:pt x="106" y="114"/>
                  </a:cubicBezTo>
                  <a:cubicBezTo>
                    <a:pt x="112" y="114"/>
                    <a:pt x="116" y="113"/>
                    <a:pt x="119" y="111"/>
                  </a:cubicBezTo>
                  <a:cubicBezTo>
                    <a:pt x="121" y="109"/>
                    <a:pt x="122" y="106"/>
                    <a:pt x="122" y="102"/>
                  </a:cubicBezTo>
                  <a:cubicBezTo>
                    <a:pt x="122" y="91"/>
                    <a:pt x="122" y="91"/>
                    <a:pt x="122" y="91"/>
                  </a:cubicBezTo>
                  <a:cubicBezTo>
                    <a:pt x="122" y="86"/>
                    <a:pt x="121" y="83"/>
                    <a:pt x="119" y="81"/>
                  </a:cubicBezTo>
                  <a:cubicBezTo>
                    <a:pt x="116" y="79"/>
                    <a:pt x="112" y="79"/>
                    <a:pt x="106" y="79"/>
                  </a:cubicBezTo>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Rectangle 7"/>
            <p:cNvSpPr>
              <a:spLocks noChangeArrowheads="1"/>
            </p:cNvSpPr>
            <p:nvPr userDrawn="1"/>
          </p:nvSpPr>
          <p:spPr bwMode="auto">
            <a:xfrm>
              <a:off x="767" y="0"/>
              <a:ext cx="41" cy="174"/>
            </a:xfrm>
            <a:prstGeom prst="rect">
              <a:avLst/>
            </a:pr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p:cNvSpPr>
            <p:nvPr userDrawn="1"/>
          </p:nvSpPr>
          <p:spPr bwMode="auto">
            <a:xfrm>
              <a:off x="897" y="0"/>
              <a:ext cx="172" cy="174"/>
            </a:xfrm>
            <a:custGeom>
              <a:avLst/>
              <a:gdLst>
                <a:gd name="T0" fmla="*/ 172 w 172"/>
                <a:gd name="T1" fmla="*/ 174 h 174"/>
                <a:gd name="T2" fmla="*/ 0 w 172"/>
                <a:gd name="T3" fmla="*/ 174 h 174"/>
                <a:gd name="T4" fmla="*/ 0 w 172"/>
                <a:gd name="T5" fmla="*/ 0 h 174"/>
                <a:gd name="T6" fmla="*/ 41 w 172"/>
                <a:gd name="T7" fmla="*/ 0 h 174"/>
                <a:gd name="T8" fmla="*/ 41 w 172"/>
                <a:gd name="T9" fmla="*/ 142 h 174"/>
                <a:gd name="T10" fmla="*/ 172 w 172"/>
                <a:gd name="T11" fmla="*/ 142 h 174"/>
                <a:gd name="T12" fmla="*/ 172 w 172"/>
                <a:gd name="T13" fmla="*/ 174 h 174"/>
              </a:gdLst>
              <a:ahLst/>
              <a:cxnLst>
                <a:cxn ang="0">
                  <a:pos x="T0" y="T1"/>
                </a:cxn>
                <a:cxn ang="0">
                  <a:pos x="T2" y="T3"/>
                </a:cxn>
                <a:cxn ang="0">
                  <a:pos x="T4" y="T5"/>
                </a:cxn>
                <a:cxn ang="0">
                  <a:pos x="T6" y="T7"/>
                </a:cxn>
                <a:cxn ang="0">
                  <a:pos x="T8" y="T9"/>
                </a:cxn>
                <a:cxn ang="0">
                  <a:pos x="T10" y="T11"/>
                </a:cxn>
                <a:cxn ang="0">
                  <a:pos x="T12" y="T13"/>
                </a:cxn>
              </a:cxnLst>
              <a:rect l="0" t="0" r="r" b="b"/>
              <a:pathLst>
                <a:path w="172" h="174">
                  <a:moveTo>
                    <a:pt x="172" y="174"/>
                  </a:moveTo>
                  <a:lnTo>
                    <a:pt x="0" y="174"/>
                  </a:lnTo>
                  <a:lnTo>
                    <a:pt x="0" y="0"/>
                  </a:lnTo>
                  <a:lnTo>
                    <a:pt x="41" y="0"/>
                  </a:lnTo>
                  <a:lnTo>
                    <a:pt x="41" y="142"/>
                  </a:lnTo>
                  <a:lnTo>
                    <a:pt x="172" y="142"/>
                  </a:lnTo>
                  <a:lnTo>
                    <a:pt x="172" y="174"/>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p:cNvSpPr>
            <p:nvPr userDrawn="1"/>
          </p:nvSpPr>
          <p:spPr bwMode="auto">
            <a:xfrm>
              <a:off x="260" y="80"/>
              <a:ext cx="256" cy="67"/>
            </a:xfrm>
            <a:custGeom>
              <a:avLst/>
              <a:gdLst>
                <a:gd name="T0" fmla="*/ 256 w 256"/>
                <a:gd name="T1" fmla="*/ 0 h 67"/>
                <a:gd name="T2" fmla="*/ 36 w 256"/>
                <a:gd name="T3" fmla="*/ 0 h 67"/>
                <a:gd name="T4" fmla="*/ 0 w 256"/>
                <a:gd name="T5" fmla="*/ 67 h 67"/>
                <a:gd name="T6" fmla="*/ 256 w 256"/>
                <a:gd name="T7" fmla="*/ 0 h 67"/>
              </a:gdLst>
              <a:ahLst/>
              <a:cxnLst>
                <a:cxn ang="0">
                  <a:pos x="T0" y="T1"/>
                </a:cxn>
                <a:cxn ang="0">
                  <a:pos x="T2" y="T3"/>
                </a:cxn>
                <a:cxn ang="0">
                  <a:pos x="T4" y="T5"/>
                </a:cxn>
                <a:cxn ang="0">
                  <a:pos x="T6" y="T7"/>
                </a:cxn>
              </a:cxnLst>
              <a:rect l="0" t="0" r="r" b="b"/>
              <a:pathLst>
                <a:path w="256" h="67">
                  <a:moveTo>
                    <a:pt x="256" y="0"/>
                  </a:moveTo>
                  <a:lnTo>
                    <a:pt x="36" y="0"/>
                  </a:lnTo>
                  <a:lnTo>
                    <a:pt x="0" y="67"/>
                  </a:lnTo>
                  <a:lnTo>
                    <a:pt x="256" y="0"/>
                  </a:lnTo>
                  <a:close/>
                </a:path>
              </a:pathLst>
            </a:custGeom>
            <a:solidFill>
              <a:srgbClr val="00895F"/>
            </a:solid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41727674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ONE COLUMN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9" name="Text Placeholder 8"/>
          <p:cNvSpPr>
            <a:spLocks noGrp="1"/>
          </p:cNvSpPr>
          <p:nvPr>
            <p:ph type="body" sz="quarter" idx="10"/>
          </p:nvPr>
        </p:nvSpPr>
        <p:spPr>
          <a:xfrm>
            <a:off x="752400" y="1209600"/>
            <a:ext cx="7639200" cy="45942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5" name="Group 4"/>
          <p:cNvGrpSpPr/>
          <p:nvPr userDrawn="1"/>
        </p:nvGrpSpPr>
        <p:grpSpPr bwMode="auto">
          <a:xfrm>
            <a:off x="7211907" y="6406620"/>
            <a:ext cx="1696720" cy="276225"/>
            <a:chOff x="0" y="0"/>
            <a:chExt cx="1069" cy="174"/>
          </a:xfrm>
          <a:solidFill>
            <a:srgbClr val="005287"/>
          </a:solidFill>
        </p:grpSpPr>
        <p:sp>
          <p:nvSpPr>
            <p:cNvPr id="6" name="Freeform 5"/>
            <p:cNvSpPr>
              <a:spLocks/>
            </p:cNvSpPr>
            <p:nvPr userDrawn="1"/>
          </p:nvSpPr>
          <p:spPr bwMode="auto">
            <a:xfrm>
              <a:off x="0" y="0"/>
              <a:ext cx="162" cy="174"/>
            </a:xfrm>
            <a:custGeom>
              <a:avLst/>
              <a:gdLst>
                <a:gd name="T0" fmla="*/ 35 w 129"/>
                <a:gd name="T1" fmla="*/ 139 h 139"/>
                <a:gd name="T2" fmla="*/ 7 w 129"/>
                <a:gd name="T3" fmla="*/ 132 h 139"/>
                <a:gd name="T4" fmla="*/ 0 w 129"/>
                <a:gd name="T5" fmla="*/ 106 h 139"/>
                <a:gd name="T6" fmla="*/ 0 w 129"/>
                <a:gd name="T7" fmla="*/ 77 h 139"/>
                <a:gd name="T8" fmla="*/ 33 w 129"/>
                <a:gd name="T9" fmla="*/ 71 h 139"/>
                <a:gd name="T10" fmla="*/ 33 w 129"/>
                <a:gd name="T11" fmla="*/ 113 h 139"/>
                <a:gd name="T12" fmla="*/ 96 w 129"/>
                <a:gd name="T13" fmla="*/ 113 h 139"/>
                <a:gd name="T14" fmla="*/ 96 w 129"/>
                <a:gd name="T15" fmla="*/ 0 h 139"/>
                <a:gd name="T16" fmla="*/ 129 w 129"/>
                <a:gd name="T17" fmla="*/ 0 h 139"/>
                <a:gd name="T18" fmla="*/ 129 w 129"/>
                <a:gd name="T19" fmla="*/ 106 h 139"/>
                <a:gd name="T20" fmla="*/ 122 w 129"/>
                <a:gd name="T21" fmla="*/ 132 h 139"/>
                <a:gd name="T22" fmla="*/ 94 w 129"/>
                <a:gd name="T23" fmla="*/ 139 h 139"/>
                <a:gd name="T24" fmla="*/ 35 w 129"/>
                <a:gd name="T25" fmla="*/ 13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139">
                  <a:moveTo>
                    <a:pt x="35" y="139"/>
                  </a:moveTo>
                  <a:cubicBezTo>
                    <a:pt x="21" y="139"/>
                    <a:pt x="12" y="137"/>
                    <a:pt x="7" y="132"/>
                  </a:cubicBezTo>
                  <a:cubicBezTo>
                    <a:pt x="3" y="128"/>
                    <a:pt x="0" y="119"/>
                    <a:pt x="0" y="106"/>
                  </a:cubicBezTo>
                  <a:cubicBezTo>
                    <a:pt x="0" y="77"/>
                    <a:pt x="0" y="77"/>
                    <a:pt x="0" y="77"/>
                  </a:cubicBezTo>
                  <a:cubicBezTo>
                    <a:pt x="33" y="71"/>
                    <a:pt x="33" y="71"/>
                    <a:pt x="33" y="71"/>
                  </a:cubicBezTo>
                  <a:cubicBezTo>
                    <a:pt x="33" y="113"/>
                    <a:pt x="33" y="113"/>
                    <a:pt x="33" y="113"/>
                  </a:cubicBezTo>
                  <a:cubicBezTo>
                    <a:pt x="96" y="113"/>
                    <a:pt x="96" y="113"/>
                    <a:pt x="96" y="113"/>
                  </a:cubicBezTo>
                  <a:cubicBezTo>
                    <a:pt x="96" y="0"/>
                    <a:pt x="96" y="0"/>
                    <a:pt x="96" y="0"/>
                  </a:cubicBezTo>
                  <a:cubicBezTo>
                    <a:pt x="129" y="0"/>
                    <a:pt x="129" y="0"/>
                    <a:pt x="129" y="0"/>
                  </a:cubicBezTo>
                  <a:cubicBezTo>
                    <a:pt x="129" y="106"/>
                    <a:pt x="129" y="106"/>
                    <a:pt x="129" y="106"/>
                  </a:cubicBezTo>
                  <a:cubicBezTo>
                    <a:pt x="129" y="119"/>
                    <a:pt x="127" y="128"/>
                    <a:pt x="122" y="132"/>
                  </a:cubicBezTo>
                  <a:cubicBezTo>
                    <a:pt x="117" y="137"/>
                    <a:pt x="108" y="139"/>
                    <a:pt x="94" y="139"/>
                  </a:cubicBezTo>
                  <a:lnTo>
                    <a:pt x="35" y="139"/>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noEditPoints="1"/>
            </p:cNvSpPr>
            <p:nvPr userDrawn="1"/>
          </p:nvSpPr>
          <p:spPr bwMode="auto">
            <a:xfrm>
              <a:off x="205" y="0"/>
              <a:ext cx="238" cy="174"/>
            </a:xfrm>
            <a:custGeom>
              <a:avLst/>
              <a:gdLst>
                <a:gd name="T0" fmla="*/ 0 w 238"/>
                <a:gd name="T1" fmla="*/ 174 h 174"/>
                <a:gd name="T2" fmla="*/ 99 w 238"/>
                <a:gd name="T3" fmla="*/ 0 h 174"/>
                <a:gd name="T4" fmla="*/ 138 w 238"/>
                <a:gd name="T5" fmla="*/ 0 h 174"/>
                <a:gd name="T6" fmla="*/ 238 w 238"/>
                <a:gd name="T7" fmla="*/ 174 h 174"/>
                <a:gd name="T8" fmla="*/ 192 w 238"/>
                <a:gd name="T9" fmla="*/ 174 h 174"/>
                <a:gd name="T10" fmla="*/ 162 w 238"/>
                <a:gd name="T11" fmla="*/ 118 h 174"/>
                <a:gd name="T12" fmla="*/ 61 w 238"/>
                <a:gd name="T13" fmla="*/ 137 h 174"/>
                <a:gd name="T14" fmla="*/ 55 w 238"/>
                <a:gd name="T15" fmla="*/ 147 h 174"/>
                <a:gd name="T16" fmla="*/ 40 w 238"/>
                <a:gd name="T17" fmla="*/ 174 h 174"/>
                <a:gd name="T18" fmla="*/ 0 w 238"/>
                <a:gd name="T19" fmla="*/ 174 h 174"/>
                <a:gd name="T20" fmla="*/ 78 w 238"/>
                <a:gd name="T21" fmla="*/ 105 h 174"/>
                <a:gd name="T22" fmla="*/ 154 w 238"/>
                <a:gd name="T23" fmla="*/ 105 h 174"/>
                <a:gd name="T24" fmla="*/ 117 w 238"/>
                <a:gd name="T25" fmla="*/ 34 h 174"/>
                <a:gd name="T26" fmla="*/ 78 w 238"/>
                <a:gd name="T27" fmla="*/ 10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8" h="174">
                  <a:moveTo>
                    <a:pt x="0" y="174"/>
                  </a:moveTo>
                  <a:lnTo>
                    <a:pt x="99" y="0"/>
                  </a:lnTo>
                  <a:lnTo>
                    <a:pt x="138" y="0"/>
                  </a:lnTo>
                  <a:lnTo>
                    <a:pt x="238" y="174"/>
                  </a:lnTo>
                  <a:lnTo>
                    <a:pt x="192" y="174"/>
                  </a:lnTo>
                  <a:lnTo>
                    <a:pt x="162" y="118"/>
                  </a:lnTo>
                  <a:lnTo>
                    <a:pt x="61" y="137"/>
                  </a:lnTo>
                  <a:lnTo>
                    <a:pt x="55" y="147"/>
                  </a:lnTo>
                  <a:lnTo>
                    <a:pt x="40" y="174"/>
                  </a:lnTo>
                  <a:lnTo>
                    <a:pt x="0" y="174"/>
                  </a:lnTo>
                  <a:close/>
                  <a:moveTo>
                    <a:pt x="78" y="105"/>
                  </a:moveTo>
                  <a:lnTo>
                    <a:pt x="154" y="105"/>
                  </a:lnTo>
                  <a:lnTo>
                    <a:pt x="117" y="34"/>
                  </a:lnTo>
                  <a:lnTo>
                    <a:pt x="78" y="105"/>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noEditPoints="1"/>
            </p:cNvSpPr>
            <p:nvPr userDrawn="1"/>
          </p:nvSpPr>
          <p:spPr bwMode="auto">
            <a:xfrm>
              <a:off x="498" y="0"/>
              <a:ext cx="191" cy="174"/>
            </a:xfrm>
            <a:custGeom>
              <a:avLst/>
              <a:gdLst>
                <a:gd name="T0" fmla="*/ 0 w 152"/>
                <a:gd name="T1" fmla="*/ 139 h 139"/>
                <a:gd name="T2" fmla="*/ 0 w 152"/>
                <a:gd name="T3" fmla="*/ 0 h 139"/>
                <a:gd name="T4" fmla="*/ 120 w 152"/>
                <a:gd name="T5" fmla="*/ 0 h 139"/>
                <a:gd name="T6" fmla="*/ 143 w 152"/>
                <a:gd name="T7" fmla="*/ 6 h 139"/>
                <a:gd name="T8" fmla="*/ 151 w 152"/>
                <a:gd name="T9" fmla="*/ 27 h 139"/>
                <a:gd name="T10" fmla="*/ 151 w 152"/>
                <a:gd name="T11" fmla="*/ 44 h 139"/>
                <a:gd name="T12" fmla="*/ 145 w 152"/>
                <a:gd name="T13" fmla="*/ 60 h 139"/>
                <a:gd name="T14" fmla="*/ 127 w 152"/>
                <a:gd name="T15" fmla="*/ 67 h 139"/>
                <a:gd name="T16" fmla="*/ 145 w 152"/>
                <a:gd name="T17" fmla="*/ 76 h 139"/>
                <a:gd name="T18" fmla="*/ 152 w 152"/>
                <a:gd name="T19" fmla="*/ 94 h 139"/>
                <a:gd name="T20" fmla="*/ 152 w 152"/>
                <a:gd name="T21" fmla="*/ 112 h 139"/>
                <a:gd name="T22" fmla="*/ 142 w 152"/>
                <a:gd name="T23" fmla="*/ 132 h 139"/>
                <a:gd name="T24" fmla="*/ 111 w 152"/>
                <a:gd name="T25" fmla="*/ 139 h 139"/>
                <a:gd name="T26" fmla="*/ 0 w 152"/>
                <a:gd name="T27" fmla="*/ 139 h 139"/>
                <a:gd name="T28" fmla="*/ 106 w 152"/>
                <a:gd name="T29" fmla="*/ 23 h 139"/>
                <a:gd name="T30" fmla="*/ 32 w 152"/>
                <a:gd name="T31" fmla="*/ 23 h 139"/>
                <a:gd name="T32" fmla="*/ 32 w 152"/>
                <a:gd name="T33" fmla="*/ 56 h 139"/>
                <a:gd name="T34" fmla="*/ 106 w 152"/>
                <a:gd name="T35" fmla="*/ 56 h 139"/>
                <a:gd name="T36" fmla="*/ 118 w 152"/>
                <a:gd name="T37" fmla="*/ 53 h 139"/>
                <a:gd name="T38" fmla="*/ 121 w 152"/>
                <a:gd name="T39" fmla="*/ 46 h 139"/>
                <a:gd name="T40" fmla="*/ 121 w 152"/>
                <a:gd name="T41" fmla="*/ 33 h 139"/>
                <a:gd name="T42" fmla="*/ 118 w 152"/>
                <a:gd name="T43" fmla="*/ 25 h 139"/>
                <a:gd name="T44" fmla="*/ 106 w 152"/>
                <a:gd name="T45" fmla="*/ 23 h 139"/>
                <a:gd name="T46" fmla="*/ 106 w 152"/>
                <a:gd name="T47" fmla="*/ 79 h 139"/>
                <a:gd name="T48" fmla="*/ 32 w 152"/>
                <a:gd name="T49" fmla="*/ 79 h 139"/>
                <a:gd name="T50" fmla="*/ 32 w 152"/>
                <a:gd name="T51" fmla="*/ 114 h 139"/>
                <a:gd name="T52" fmla="*/ 106 w 152"/>
                <a:gd name="T53" fmla="*/ 114 h 139"/>
                <a:gd name="T54" fmla="*/ 119 w 152"/>
                <a:gd name="T55" fmla="*/ 111 h 139"/>
                <a:gd name="T56" fmla="*/ 122 w 152"/>
                <a:gd name="T57" fmla="*/ 102 h 139"/>
                <a:gd name="T58" fmla="*/ 122 w 152"/>
                <a:gd name="T59" fmla="*/ 91 h 139"/>
                <a:gd name="T60" fmla="*/ 119 w 152"/>
                <a:gd name="T61" fmla="*/ 81 h 139"/>
                <a:gd name="T62" fmla="*/ 106 w 152"/>
                <a:gd name="T63" fmla="*/ 7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2" h="139">
                  <a:moveTo>
                    <a:pt x="0" y="139"/>
                  </a:moveTo>
                  <a:cubicBezTo>
                    <a:pt x="0" y="0"/>
                    <a:pt x="0" y="0"/>
                    <a:pt x="0" y="0"/>
                  </a:cubicBezTo>
                  <a:cubicBezTo>
                    <a:pt x="120" y="0"/>
                    <a:pt x="120" y="0"/>
                    <a:pt x="120" y="0"/>
                  </a:cubicBezTo>
                  <a:cubicBezTo>
                    <a:pt x="131" y="0"/>
                    <a:pt x="139" y="2"/>
                    <a:pt x="143" y="6"/>
                  </a:cubicBezTo>
                  <a:cubicBezTo>
                    <a:pt x="148" y="11"/>
                    <a:pt x="151" y="18"/>
                    <a:pt x="151" y="27"/>
                  </a:cubicBezTo>
                  <a:cubicBezTo>
                    <a:pt x="151" y="44"/>
                    <a:pt x="151" y="44"/>
                    <a:pt x="151" y="44"/>
                  </a:cubicBezTo>
                  <a:cubicBezTo>
                    <a:pt x="151" y="51"/>
                    <a:pt x="149" y="56"/>
                    <a:pt x="145" y="60"/>
                  </a:cubicBezTo>
                  <a:cubicBezTo>
                    <a:pt x="141" y="64"/>
                    <a:pt x="135" y="66"/>
                    <a:pt x="127" y="67"/>
                  </a:cubicBezTo>
                  <a:cubicBezTo>
                    <a:pt x="135" y="68"/>
                    <a:pt x="141" y="71"/>
                    <a:pt x="145" y="76"/>
                  </a:cubicBezTo>
                  <a:cubicBezTo>
                    <a:pt x="150" y="80"/>
                    <a:pt x="152" y="87"/>
                    <a:pt x="152" y="94"/>
                  </a:cubicBezTo>
                  <a:cubicBezTo>
                    <a:pt x="152" y="112"/>
                    <a:pt x="152" y="112"/>
                    <a:pt x="152" y="112"/>
                  </a:cubicBezTo>
                  <a:cubicBezTo>
                    <a:pt x="152" y="121"/>
                    <a:pt x="149" y="128"/>
                    <a:pt x="142" y="132"/>
                  </a:cubicBezTo>
                  <a:cubicBezTo>
                    <a:pt x="135" y="137"/>
                    <a:pt x="125" y="139"/>
                    <a:pt x="111" y="139"/>
                  </a:cubicBezTo>
                  <a:lnTo>
                    <a:pt x="0" y="139"/>
                  </a:lnTo>
                  <a:close/>
                  <a:moveTo>
                    <a:pt x="106" y="23"/>
                  </a:moveTo>
                  <a:cubicBezTo>
                    <a:pt x="32" y="23"/>
                    <a:pt x="32" y="23"/>
                    <a:pt x="32" y="23"/>
                  </a:cubicBezTo>
                  <a:cubicBezTo>
                    <a:pt x="32" y="56"/>
                    <a:pt x="32" y="56"/>
                    <a:pt x="32" y="56"/>
                  </a:cubicBezTo>
                  <a:cubicBezTo>
                    <a:pt x="106" y="56"/>
                    <a:pt x="106" y="56"/>
                    <a:pt x="106" y="56"/>
                  </a:cubicBezTo>
                  <a:cubicBezTo>
                    <a:pt x="112" y="56"/>
                    <a:pt x="116" y="55"/>
                    <a:pt x="118" y="53"/>
                  </a:cubicBezTo>
                  <a:cubicBezTo>
                    <a:pt x="120" y="52"/>
                    <a:pt x="121" y="49"/>
                    <a:pt x="121" y="46"/>
                  </a:cubicBezTo>
                  <a:cubicBezTo>
                    <a:pt x="121" y="33"/>
                    <a:pt x="121" y="33"/>
                    <a:pt x="121" y="33"/>
                  </a:cubicBezTo>
                  <a:cubicBezTo>
                    <a:pt x="121" y="29"/>
                    <a:pt x="120" y="26"/>
                    <a:pt x="118" y="25"/>
                  </a:cubicBezTo>
                  <a:cubicBezTo>
                    <a:pt x="116" y="23"/>
                    <a:pt x="112" y="23"/>
                    <a:pt x="106" y="23"/>
                  </a:cubicBezTo>
                  <a:moveTo>
                    <a:pt x="106" y="79"/>
                  </a:moveTo>
                  <a:cubicBezTo>
                    <a:pt x="32" y="79"/>
                    <a:pt x="32" y="79"/>
                    <a:pt x="32" y="79"/>
                  </a:cubicBezTo>
                  <a:cubicBezTo>
                    <a:pt x="32" y="114"/>
                    <a:pt x="32" y="114"/>
                    <a:pt x="32" y="114"/>
                  </a:cubicBezTo>
                  <a:cubicBezTo>
                    <a:pt x="106" y="114"/>
                    <a:pt x="106" y="114"/>
                    <a:pt x="106" y="114"/>
                  </a:cubicBezTo>
                  <a:cubicBezTo>
                    <a:pt x="112" y="114"/>
                    <a:pt x="116" y="113"/>
                    <a:pt x="119" y="111"/>
                  </a:cubicBezTo>
                  <a:cubicBezTo>
                    <a:pt x="121" y="109"/>
                    <a:pt x="122" y="106"/>
                    <a:pt x="122" y="102"/>
                  </a:cubicBezTo>
                  <a:cubicBezTo>
                    <a:pt x="122" y="91"/>
                    <a:pt x="122" y="91"/>
                    <a:pt x="122" y="91"/>
                  </a:cubicBezTo>
                  <a:cubicBezTo>
                    <a:pt x="122" y="86"/>
                    <a:pt x="121" y="83"/>
                    <a:pt x="119" y="81"/>
                  </a:cubicBezTo>
                  <a:cubicBezTo>
                    <a:pt x="116" y="79"/>
                    <a:pt x="112" y="79"/>
                    <a:pt x="106" y="79"/>
                  </a:cubicBezTo>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Rectangle 9"/>
            <p:cNvSpPr>
              <a:spLocks noChangeArrowheads="1"/>
            </p:cNvSpPr>
            <p:nvPr userDrawn="1"/>
          </p:nvSpPr>
          <p:spPr bwMode="auto">
            <a:xfrm>
              <a:off x="767" y="0"/>
              <a:ext cx="41" cy="174"/>
            </a:xfrm>
            <a:prstGeom prst="rect">
              <a:avLst/>
            </a:pr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p:cNvSpPr>
            <p:nvPr userDrawn="1"/>
          </p:nvSpPr>
          <p:spPr bwMode="auto">
            <a:xfrm>
              <a:off x="897" y="0"/>
              <a:ext cx="172" cy="174"/>
            </a:xfrm>
            <a:custGeom>
              <a:avLst/>
              <a:gdLst>
                <a:gd name="T0" fmla="*/ 172 w 172"/>
                <a:gd name="T1" fmla="*/ 174 h 174"/>
                <a:gd name="T2" fmla="*/ 0 w 172"/>
                <a:gd name="T3" fmla="*/ 174 h 174"/>
                <a:gd name="T4" fmla="*/ 0 w 172"/>
                <a:gd name="T5" fmla="*/ 0 h 174"/>
                <a:gd name="T6" fmla="*/ 41 w 172"/>
                <a:gd name="T7" fmla="*/ 0 h 174"/>
                <a:gd name="T8" fmla="*/ 41 w 172"/>
                <a:gd name="T9" fmla="*/ 142 h 174"/>
                <a:gd name="T10" fmla="*/ 172 w 172"/>
                <a:gd name="T11" fmla="*/ 142 h 174"/>
                <a:gd name="T12" fmla="*/ 172 w 172"/>
                <a:gd name="T13" fmla="*/ 174 h 174"/>
              </a:gdLst>
              <a:ahLst/>
              <a:cxnLst>
                <a:cxn ang="0">
                  <a:pos x="T0" y="T1"/>
                </a:cxn>
                <a:cxn ang="0">
                  <a:pos x="T2" y="T3"/>
                </a:cxn>
                <a:cxn ang="0">
                  <a:pos x="T4" y="T5"/>
                </a:cxn>
                <a:cxn ang="0">
                  <a:pos x="T6" y="T7"/>
                </a:cxn>
                <a:cxn ang="0">
                  <a:pos x="T8" y="T9"/>
                </a:cxn>
                <a:cxn ang="0">
                  <a:pos x="T10" y="T11"/>
                </a:cxn>
                <a:cxn ang="0">
                  <a:pos x="T12" y="T13"/>
                </a:cxn>
              </a:cxnLst>
              <a:rect l="0" t="0" r="r" b="b"/>
              <a:pathLst>
                <a:path w="172" h="174">
                  <a:moveTo>
                    <a:pt x="172" y="174"/>
                  </a:moveTo>
                  <a:lnTo>
                    <a:pt x="0" y="174"/>
                  </a:lnTo>
                  <a:lnTo>
                    <a:pt x="0" y="0"/>
                  </a:lnTo>
                  <a:lnTo>
                    <a:pt x="41" y="0"/>
                  </a:lnTo>
                  <a:lnTo>
                    <a:pt x="41" y="142"/>
                  </a:lnTo>
                  <a:lnTo>
                    <a:pt x="172" y="142"/>
                  </a:lnTo>
                  <a:lnTo>
                    <a:pt x="172" y="174"/>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1"/>
            <p:cNvSpPr>
              <a:spLocks/>
            </p:cNvSpPr>
            <p:nvPr userDrawn="1"/>
          </p:nvSpPr>
          <p:spPr bwMode="auto">
            <a:xfrm>
              <a:off x="260" y="80"/>
              <a:ext cx="256" cy="67"/>
            </a:xfrm>
            <a:custGeom>
              <a:avLst/>
              <a:gdLst>
                <a:gd name="T0" fmla="*/ 256 w 256"/>
                <a:gd name="T1" fmla="*/ 0 h 67"/>
                <a:gd name="T2" fmla="*/ 36 w 256"/>
                <a:gd name="T3" fmla="*/ 0 h 67"/>
                <a:gd name="T4" fmla="*/ 0 w 256"/>
                <a:gd name="T5" fmla="*/ 67 h 67"/>
                <a:gd name="T6" fmla="*/ 256 w 256"/>
                <a:gd name="T7" fmla="*/ 0 h 67"/>
              </a:gdLst>
              <a:ahLst/>
              <a:cxnLst>
                <a:cxn ang="0">
                  <a:pos x="T0" y="T1"/>
                </a:cxn>
                <a:cxn ang="0">
                  <a:pos x="T2" y="T3"/>
                </a:cxn>
                <a:cxn ang="0">
                  <a:pos x="T4" y="T5"/>
                </a:cxn>
                <a:cxn ang="0">
                  <a:pos x="T6" y="T7"/>
                </a:cxn>
              </a:cxnLst>
              <a:rect l="0" t="0" r="r" b="b"/>
              <a:pathLst>
                <a:path w="256" h="67">
                  <a:moveTo>
                    <a:pt x="256" y="0"/>
                  </a:moveTo>
                  <a:lnTo>
                    <a:pt x="36" y="0"/>
                  </a:lnTo>
                  <a:lnTo>
                    <a:pt x="0" y="67"/>
                  </a:lnTo>
                  <a:lnTo>
                    <a:pt x="256" y="0"/>
                  </a:lnTo>
                  <a:close/>
                </a:path>
              </a:pathLst>
            </a:custGeom>
            <a:solidFill>
              <a:srgbClr val="00895F"/>
            </a:solid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3436529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WO COLUMN TEXT">
    <p:spTree>
      <p:nvGrpSpPr>
        <p:cNvPr id="1" name=""/>
        <p:cNvGrpSpPr/>
        <p:nvPr/>
      </p:nvGrpSpPr>
      <p:grpSpPr>
        <a:xfrm>
          <a:off x="0" y="0"/>
          <a:ext cx="0" cy="0"/>
          <a:chOff x="0" y="0"/>
          <a:chExt cx="0" cy="0"/>
        </a:xfrm>
      </p:grpSpPr>
      <p:sp>
        <p:nvSpPr>
          <p:cNvPr id="2" name="Title 1"/>
          <p:cNvSpPr>
            <a:spLocks noGrp="1"/>
          </p:cNvSpPr>
          <p:nvPr>
            <p:ph type="title"/>
          </p:nvPr>
        </p:nvSpPr>
        <p:spPr>
          <a:xfrm>
            <a:off x="752400" y="432000"/>
            <a:ext cx="7639200" cy="518400"/>
          </a:xfrm>
        </p:spPr>
        <p:txBody>
          <a:bodyPr/>
          <a:lstStyle/>
          <a:p>
            <a:r>
              <a:rPr lang="en-US"/>
              <a:t>Click to edit Master title style</a:t>
            </a:r>
            <a:endParaRPr lang="en-US" dirty="0"/>
          </a:p>
        </p:txBody>
      </p:sp>
      <p:sp>
        <p:nvSpPr>
          <p:cNvPr id="9" name="Text Placeholder 8"/>
          <p:cNvSpPr>
            <a:spLocks noGrp="1"/>
          </p:cNvSpPr>
          <p:nvPr>
            <p:ph type="body" sz="quarter" idx="10"/>
          </p:nvPr>
        </p:nvSpPr>
        <p:spPr>
          <a:xfrm>
            <a:off x="752400" y="1209600"/>
            <a:ext cx="3726000" cy="45942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Text Placeholder 8"/>
          <p:cNvSpPr>
            <a:spLocks noGrp="1"/>
          </p:cNvSpPr>
          <p:nvPr>
            <p:ph type="body" sz="quarter" idx="11"/>
          </p:nvPr>
        </p:nvSpPr>
        <p:spPr>
          <a:xfrm>
            <a:off x="4665600" y="1209600"/>
            <a:ext cx="3726000" cy="45942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14" name="Group 13"/>
          <p:cNvGrpSpPr/>
          <p:nvPr userDrawn="1"/>
        </p:nvGrpSpPr>
        <p:grpSpPr bwMode="auto">
          <a:xfrm>
            <a:off x="7211907" y="6406620"/>
            <a:ext cx="1696720" cy="276225"/>
            <a:chOff x="0" y="0"/>
            <a:chExt cx="1069" cy="174"/>
          </a:xfrm>
          <a:solidFill>
            <a:srgbClr val="005287"/>
          </a:solidFill>
        </p:grpSpPr>
        <p:sp>
          <p:nvSpPr>
            <p:cNvPr id="15" name="Freeform 14"/>
            <p:cNvSpPr>
              <a:spLocks/>
            </p:cNvSpPr>
            <p:nvPr userDrawn="1"/>
          </p:nvSpPr>
          <p:spPr bwMode="auto">
            <a:xfrm>
              <a:off x="0" y="0"/>
              <a:ext cx="162" cy="174"/>
            </a:xfrm>
            <a:custGeom>
              <a:avLst/>
              <a:gdLst>
                <a:gd name="T0" fmla="*/ 35 w 129"/>
                <a:gd name="T1" fmla="*/ 139 h 139"/>
                <a:gd name="T2" fmla="*/ 7 w 129"/>
                <a:gd name="T3" fmla="*/ 132 h 139"/>
                <a:gd name="T4" fmla="*/ 0 w 129"/>
                <a:gd name="T5" fmla="*/ 106 h 139"/>
                <a:gd name="T6" fmla="*/ 0 w 129"/>
                <a:gd name="T7" fmla="*/ 77 h 139"/>
                <a:gd name="T8" fmla="*/ 33 w 129"/>
                <a:gd name="T9" fmla="*/ 71 h 139"/>
                <a:gd name="T10" fmla="*/ 33 w 129"/>
                <a:gd name="T11" fmla="*/ 113 h 139"/>
                <a:gd name="T12" fmla="*/ 96 w 129"/>
                <a:gd name="T13" fmla="*/ 113 h 139"/>
                <a:gd name="T14" fmla="*/ 96 w 129"/>
                <a:gd name="T15" fmla="*/ 0 h 139"/>
                <a:gd name="T16" fmla="*/ 129 w 129"/>
                <a:gd name="T17" fmla="*/ 0 h 139"/>
                <a:gd name="T18" fmla="*/ 129 w 129"/>
                <a:gd name="T19" fmla="*/ 106 h 139"/>
                <a:gd name="T20" fmla="*/ 122 w 129"/>
                <a:gd name="T21" fmla="*/ 132 h 139"/>
                <a:gd name="T22" fmla="*/ 94 w 129"/>
                <a:gd name="T23" fmla="*/ 139 h 139"/>
                <a:gd name="T24" fmla="*/ 35 w 129"/>
                <a:gd name="T25" fmla="*/ 13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139">
                  <a:moveTo>
                    <a:pt x="35" y="139"/>
                  </a:moveTo>
                  <a:cubicBezTo>
                    <a:pt x="21" y="139"/>
                    <a:pt x="12" y="137"/>
                    <a:pt x="7" y="132"/>
                  </a:cubicBezTo>
                  <a:cubicBezTo>
                    <a:pt x="3" y="128"/>
                    <a:pt x="0" y="119"/>
                    <a:pt x="0" y="106"/>
                  </a:cubicBezTo>
                  <a:cubicBezTo>
                    <a:pt x="0" y="77"/>
                    <a:pt x="0" y="77"/>
                    <a:pt x="0" y="77"/>
                  </a:cubicBezTo>
                  <a:cubicBezTo>
                    <a:pt x="33" y="71"/>
                    <a:pt x="33" y="71"/>
                    <a:pt x="33" y="71"/>
                  </a:cubicBezTo>
                  <a:cubicBezTo>
                    <a:pt x="33" y="113"/>
                    <a:pt x="33" y="113"/>
                    <a:pt x="33" y="113"/>
                  </a:cubicBezTo>
                  <a:cubicBezTo>
                    <a:pt x="96" y="113"/>
                    <a:pt x="96" y="113"/>
                    <a:pt x="96" y="113"/>
                  </a:cubicBezTo>
                  <a:cubicBezTo>
                    <a:pt x="96" y="0"/>
                    <a:pt x="96" y="0"/>
                    <a:pt x="96" y="0"/>
                  </a:cubicBezTo>
                  <a:cubicBezTo>
                    <a:pt x="129" y="0"/>
                    <a:pt x="129" y="0"/>
                    <a:pt x="129" y="0"/>
                  </a:cubicBezTo>
                  <a:cubicBezTo>
                    <a:pt x="129" y="106"/>
                    <a:pt x="129" y="106"/>
                    <a:pt x="129" y="106"/>
                  </a:cubicBezTo>
                  <a:cubicBezTo>
                    <a:pt x="129" y="119"/>
                    <a:pt x="127" y="128"/>
                    <a:pt x="122" y="132"/>
                  </a:cubicBezTo>
                  <a:cubicBezTo>
                    <a:pt x="117" y="137"/>
                    <a:pt x="108" y="139"/>
                    <a:pt x="94" y="139"/>
                  </a:cubicBezTo>
                  <a:lnTo>
                    <a:pt x="35" y="139"/>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5"/>
            <p:cNvSpPr>
              <a:spLocks noEditPoints="1"/>
            </p:cNvSpPr>
            <p:nvPr userDrawn="1"/>
          </p:nvSpPr>
          <p:spPr bwMode="auto">
            <a:xfrm>
              <a:off x="205" y="0"/>
              <a:ext cx="238" cy="174"/>
            </a:xfrm>
            <a:custGeom>
              <a:avLst/>
              <a:gdLst>
                <a:gd name="T0" fmla="*/ 0 w 238"/>
                <a:gd name="T1" fmla="*/ 174 h 174"/>
                <a:gd name="T2" fmla="*/ 99 w 238"/>
                <a:gd name="T3" fmla="*/ 0 h 174"/>
                <a:gd name="T4" fmla="*/ 138 w 238"/>
                <a:gd name="T5" fmla="*/ 0 h 174"/>
                <a:gd name="T6" fmla="*/ 238 w 238"/>
                <a:gd name="T7" fmla="*/ 174 h 174"/>
                <a:gd name="T8" fmla="*/ 192 w 238"/>
                <a:gd name="T9" fmla="*/ 174 h 174"/>
                <a:gd name="T10" fmla="*/ 162 w 238"/>
                <a:gd name="T11" fmla="*/ 118 h 174"/>
                <a:gd name="T12" fmla="*/ 61 w 238"/>
                <a:gd name="T13" fmla="*/ 137 h 174"/>
                <a:gd name="T14" fmla="*/ 55 w 238"/>
                <a:gd name="T15" fmla="*/ 147 h 174"/>
                <a:gd name="T16" fmla="*/ 40 w 238"/>
                <a:gd name="T17" fmla="*/ 174 h 174"/>
                <a:gd name="T18" fmla="*/ 0 w 238"/>
                <a:gd name="T19" fmla="*/ 174 h 174"/>
                <a:gd name="T20" fmla="*/ 78 w 238"/>
                <a:gd name="T21" fmla="*/ 105 h 174"/>
                <a:gd name="T22" fmla="*/ 154 w 238"/>
                <a:gd name="T23" fmla="*/ 105 h 174"/>
                <a:gd name="T24" fmla="*/ 117 w 238"/>
                <a:gd name="T25" fmla="*/ 34 h 174"/>
                <a:gd name="T26" fmla="*/ 78 w 238"/>
                <a:gd name="T27" fmla="*/ 10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8" h="174">
                  <a:moveTo>
                    <a:pt x="0" y="174"/>
                  </a:moveTo>
                  <a:lnTo>
                    <a:pt x="99" y="0"/>
                  </a:lnTo>
                  <a:lnTo>
                    <a:pt x="138" y="0"/>
                  </a:lnTo>
                  <a:lnTo>
                    <a:pt x="238" y="174"/>
                  </a:lnTo>
                  <a:lnTo>
                    <a:pt x="192" y="174"/>
                  </a:lnTo>
                  <a:lnTo>
                    <a:pt x="162" y="118"/>
                  </a:lnTo>
                  <a:lnTo>
                    <a:pt x="61" y="137"/>
                  </a:lnTo>
                  <a:lnTo>
                    <a:pt x="55" y="147"/>
                  </a:lnTo>
                  <a:lnTo>
                    <a:pt x="40" y="174"/>
                  </a:lnTo>
                  <a:lnTo>
                    <a:pt x="0" y="174"/>
                  </a:lnTo>
                  <a:close/>
                  <a:moveTo>
                    <a:pt x="78" y="105"/>
                  </a:moveTo>
                  <a:lnTo>
                    <a:pt x="154" y="105"/>
                  </a:lnTo>
                  <a:lnTo>
                    <a:pt x="117" y="34"/>
                  </a:lnTo>
                  <a:lnTo>
                    <a:pt x="78" y="105"/>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6"/>
            <p:cNvSpPr>
              <a:spLocks noEditPoints="1"/>
            </p:cNvSpPr>
            <p:nvPr userDrawn="1"/>
          </p:nvSpPr>
          <p:spPr bwMode="auto">
            <a:xfrm>
              <a:off x="498" y="0"/>
              <a:ext cx="191" cy="174"/>
            </a:xfrm>
            <a:custGeom>
              <a:avLst/>
              <a:gdLst>
                <a:gd name="T0" fmla="*/ 0 w 152"/>
                <a:gd name="T1" fmla="*/ 139 h 139"/>
                <a:gd name="T2" fmla="*/ 0 w 152"/>
                <a:gd name="T3" fmla="*/ 0 h 139"/>
                <a:gd name="T4" fmla="*/ 120 w 152"/>
                <a:gd name="T5" fmla="*/ 0 h 139"/>
                <a:gd name="T6" fmla="*/ 143 w 152"/>
                <a:gd name="T7" fmla="*/ 6 h 139"/>
                <a:gd name="T8" fmla="*/ 151 w 152"/>
                <a:gd name="T9" fmla="*/ 27 h 139"/>
                <a:gd name="T10" fmla="*/ 151 w 152"/>
                <a:gd name="T11" fmla="*/ 44 h 139"/>
                <a:gd name="T12" fmla="*/ 145 w 152"/>
                <a:gd name="T13" fmla="*/ 60 h 139"/>
                <a:gd name="T14" fmla="*/ 127 w 152"/>
                <a:gd name="T15" fmla="*/ 67 h 139"/>
                <a:gd name="T16" fmla="*/ 145 w 152"/>
                <a:gd name="T17" fmla="*/ 76 h 139"/>
                <a:gd name="T18" fmla="*/ 152 w 152"/>
                <a:gd name="T19" fmla="*/ 94 h 139"/>
                <a:gd name="T20" fmla="*/ 152 w 152"/>
                <a:gd name="T21" fmla="*/ 112 h 139"/>
                <a:gd name="T22" fmla="*/ 142 w 152"/>
                <a:gd name="T23" fmla="*/ 132 h 139"/>
                <a:gd name="T24" fmla="*/ 111 w 152"/>
                <a:gd name="T25" fmla="*/ 139 h 139"/>
                <a:gd name="T26" fmla="*/ 0 w 152"/>
                <a:gd name="T27" fmla="*/ 139 h 139"/>
                <a:gd name="T28" fmla="*/ 106 w 152"/>
                <a:gd name="T29" fmla="*/ 23 h 139"/>
                <a:gd name="T30" fmla="*/ 32 w 152"/>
                <a:gd name="T31" fmla="*/ 23 h 139"/>
                <a:gd name="T32" fmla="*/ 32 w 152"/>
                <a:gd name="T33" fmla="*/ 56 h 139"/>
                <a:gd name="T34" fmla="*/ 106 w 152"/>
                <a:gd name="T35" fmla="*/ 56 h 139"/>
                <a:gd name="T36" fmla="*/ 118 w 152"/>
                <a:gd name="T37" fmla="*/ 53 h 139"/>
                <a:gd name="T38" fmla="*/ 121 w 152"/>
                <a:gd name="T39" fmla="*/ 46 h 139"/>
                <a:gd name="T40" fmla="*/ 121 w 152"/>
                <a:gd name="T41" fmla="*/ 33 h 139"/>
                <a:gd name="T42" fmla="*/ 118 w 152"/>
                <a:gd name="T43" fmla="*/ 25 h 139"/>
                <a:gd name="T44" fmla="*/ 106 w 152"/>
                <a:gd name="T45" fmla="*/ 23 h 139"/>
                <a:gd name="T46" fmla="*/ 106 w 152"/>
                <a:gd name="T47" fmla="*/ 79 h 139"/>
                <a:gd name="T48" fmla="*/ 32 w 152"/>
                <a:gd name="T49" fmla="*/ 79 h 139"/>
                <a:gd name="T50" fmla="*/ 32 w 152"/>
                <a:gd name="T51" fmla="*/ 114 h 139"/>
                <a:gd name="T52" fmla="*/ 106 w 152"/>
                <a:gd name="T53" fmla="*/ 114 h 139"/>
                <a:gd name="T54" fmla="*/ 119 w 152"/>
                <a:gd name="T55" fmla="*/ 111 h 139"/>
                <a:gd name="T56" fmla="*/ 122 w 152"/>
                <a:gd name="T57" fmla="*/ 102 h 139"/>
                <a:gd name="T58" fmla="*/ 122 w 152"/>
                <a:gd name="T59" fmla="*/ 91 h 139"/>
                <a:gd name="T60" fmla="*/ 119 w 152"/>
                <a:gd name="T61" fmla="*/ 81 h 139"/>
                <a:gd name="T62" fmla="*/ 106 w 152"/>
                <a:gd name="T63" fmla="*/ 7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2" h="139">
                  <a:moveTo>
                    <a:pt x="0" y="139"/>
                  </a:moveTo>
                  <a:cubicBezTo>
                    <a:pt x="0" y="0"/>
                    <a:pt x="0" y="0"/>
                    <a:pt x="0" y="0"/>
                  </a:cubicBezTo>
                  <a:cubicBezTo>
                    <a:pt x="120" y="0"/>
                    <a:pt x="120" y="0"/>
                    <a:pt x="120" y="0"/>
                  </a:cubicBezTo>
                  <a:cubicBezTo>
                    <a:pt x="131" y="0"/>
                    <a:pt x="139" y="2"/>
                    <a:pt x="143" y="6"/>
                  </a:cubicBezTo>
                  <a:cubicBezTo>
                    <a:pt x="148" y="11"/>
                    <a:pt x="151" y="18"/>
                    <a:pt x="151" y="27"/>
                  </a:cubicBezTo>
                  <a:cubicBezTo>
                    <a:pt x="151" y="44"/>
                    <a:pt x="151" y="44"/>
                    <a:pt x="151" y="44"/>
                  </a:cubicBezTo>
                  <a:cubicBezTo>
                    <a:pt x="151" y="51"/>
                    <a:pt x="149" y="56"/>
                    <a:pt x="145" y="60"/>
                  </a:cubicBezTo>
                  <a:cubicBezTo>
                    <a:pt x="141" y="64"/>
                    <a:pt x="135" y="66"/>
                    <a:pt x="127" y="67"/>
                  </a:cubicBezTo>
                  <a:cubicBezTo>
                    <a:pt x="135" y="68"/>
                    <a:pt x="141" y="71"/>
                    <a:pt x="145" y="76"/>
                  </a:cubicBezTo>
                  <a:cubicBezTo>
                    <a:pt x="150" y="80"/>
                    <a:pt x="152" y="87"/>
                    <a:pt x="152" y="94"/>
                  </a:cubicBezTo>
                  <a:cubicBezTo>
                    <a:pt x="152" y="112"/>
                    <a:pt x="152" y="112"/>
                    <a:pt x="152" y="112"/>
                  </a:cubicBezTo>
                  <a:cubicBezTo>
                    <a:pt x="152" y="121"/>
                    <a:pt x="149" y="128"/>
                    <a:pt x="142" y="132"/>
                  </a:cubicBezTo>
                  <a:cubicBezTo>
                    <a:pt x="135" y="137"/>
                    <a:pt x="125" y="139"/>
                    <a:pt x="111" y="139"/>
                  </a:cubicBezTo>
                  <a:lnTo>
                    <a:pt x="0" y="139"/>
                  </a:lnTo>
                  <a:close/>
                  <a:moveTo>
                    <a:pt x="106" y="23"/>
                  </a:moveTo>
                  <a:cubicBezTo>
                    <a:pt x="32" y="23"/>
                    <a:pt x="32" y="23"/>
                    <a:pt x="32" y="23"/>
                  </a:cubicBezTo>
                  <a:cubicBezTo>
                    <a:pt x="32" y="56"/>
                    <a:pt x="32" y="56"/>
                    <a:pt x="32" y="56"/>
                  </a:cubicBezTo>
                  <a:cubicBezTo>
                    <a:pt x="106" y="56"/>
                    <a:pt x="106" y="56"/>
                    <a:pt x="106" y="56"/>
                  </a:cubicBezTo>
                  <a:cubicBezTo>
                    <a:pt x="112" y="56"/>
                    <a:pt x="116" y="55"/>
                    <a:pt x="118" y="53"/>
                  </a:cubicBezTo>
                  <a:cubicBezTo>
                    <a:pt x="120" y="52"/>
                    <a:pt x="121" y="49"/>
                    <a:pt x="121" y="46"/>
                  </a:cubicBezTo>
                  <a:cubicBezTo>
                    <a:pt x="121" y="33"/>
                    <a:pt x="121" y="33"/>
                    <a:pt x="121" y="33"/>
                  </a:cubicBezTo>
                  <a:cubicBezTo>
                    <a:pt x="121" y="29"/>
                    <a:pt x="120" y="26"/>
                    <a:pt x="118" y="25"/>
                  </a:cubicBezTo>
                  <a:cubicBezTo>
                    <a:pt x="116" y="23"/>
                    <a:pt x="112" y="23"/>
                    <a:pt x="106" y="23"/>
                  </a:cubicBezTo>
                  <a:moveTo>
                    <a:pt x="106" y="79"/>
                  </a:moveTo>
                  <a:cubicBezTo>
                    <a:pt x="32" y="79"/>
                    <a:pt x="32" y="79"/>
                    <a:pt x="32" y="79"/>
                  </a:cubicBezTo>
                  <a:cubicBezTo>
                    <a:pt x="32" y="114"/>
                    <a:pt x="32" y="114"/>
                    <a:pt x="32" y="114"/>
                  </a:cubicBezTo>
                  <a:cubicBezTo>
                    <a:pt x="106" y="114"/>
                    <a:pt x="106" y="114"/>
                    <a:pt x="106" y="114"/>
                  </a:cubicBezTo>
                  <a:cubicBezTo>
                    <a:pt x="112" y="114"/>
                    <a:pt x="116" y="113"/>
                    <a:pt x="119" y="111"/>
                  </a:cubicBezTo>
                  <a:cubicBezTo>
                    <a:pt x="121" y="109"/>
                    <a:pt x="122" y="106"/>
                    <a:pt x="122" y="102"/>
                  </a:cubicBezTo>
                  <a:cubicBezTo>
                    <a:pt x="122" y="91"/>
                    <a:pt x="122" y="91"/>
                    <a:pt x="122" y="91"/>
                  </a:cubicBezTo>
                  <a:cubicBezTo>
                    <a:pt x="122" y="86"/>
                    <a:pt x="121" y="83"/>
                    <a:pt x="119" y="81"/>
                  </a:cubicBezTo>
                  <a:cubicBezTo>
                    <a:pt x="116" y="79"/>
                    <a:pt x="112" y="79"/>
                    <a:pt x="106" y="79"/>
                  </a:cubicBezTo>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Rectangle 17"/>
            <p:cNvSpPr>
              <a:spLocks noChangeArrowheads="1"/>
            </p:cNvSpPr>
            <p:nvPr userDrawn="1"/>
          </p:nvSpPr>
          <p:spPr bwMode="auto">
            <a:xfrm>
              <a:off x="767" y="0"/>
              <a:ext cx="41" cy="174"/>
            </a:xfrm>
            <a:prstGeom prst="rect">
              <a:avLst/>
            </a:pr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8"/>
            <p:cNvSpPr>
              <a:spLocks/>
            </p:cNvSpPr>
            <p:nvPr userDrawn="1"/>
          </p:nvSpPr>
          <p:spPr bwMode="auto">
            <a:xfrm>
              <a:off x="897" y="0"/>
              <a:ext cx="172" cy="174"/>
            </a:xfrm>
            <a:custGeom>
              <a:avLst/>
              <a:gdLst>
                <a:gd name="T0" fmla="*/ 172 w 172"/>
                <a:gd name="T1" fmla="*/ 174 h 174"/>
                <a:gd name="T2" fmla="*/ 0 w 172"/>
                <a:gd name="T3" fmla="*/ 174 h 174"/>
                <a:gd name="T4" fmla="*/ 0 w 172"/>
                <a:gd name="T5" fmla="*/ 0 h 174"/>
                <a:gd name="T6" fmla="*/ 41 w 172"/>
                <a:gd name="T7" fmla="*/ 0 h 174"/>
                <a:gd name="T8" fmla="*/ 41 w 172"/>
                <a:gd name="T9" fmla="*/ 142 h 174"/>
                <a:gd name="T10" fmla="*/ 172 w 172"/>
                <a:gd name="T11" fmla="*/ 142 h 174"/>
                <a:gd name="T12" fmla="*/ 172 w 172"/>
                <a:gd name="T13" fmla="*/ 174 h 174"/>
              </a:gdLst>
              <a:ahLst/>
              <a:cxnLst>
                <a:cxn ang="0">
                  <a:pos x="T0" y="T1"/>
                </a:cxn>
                <a:cxn ang="0">
                  <a:pos x="T2" y="T3"/>
                </a:cxn>
                <a:cxn ang="0">
                  <a:pos x="T4" y="T5"/>
                </a:cxn>
                <a:cxn ang="0">
                  <a:pos x="T6" y="T7"/>
                </a:cxn>
                <a:cxn ang="0">
                  <a:pos x="T8" y="T9"/>
                </a:cxn>
                <a:cxn ang="0">
                  <a:pos x="T10" y="T11"/>
                </a:cxn>
                <a:cxn ang="0">
                  <a:pos x="T12" y="T13"/>
                </a:cxn>
              </a:cxnLst>
              <a:rect l="0" t="0" r="r" b="b"/>
              <a:pathLst>
                <a:path w="172" h="174">
                  <a:moveTo>
                    <a:pt x="172" y="174"/>
                  </a:moveTo>
                  <a:lnTo>
                    <a:pt x="0" y="174"/>
                  </a:lnTo>
                  <a:lnTo>
                    <a:pt x="0" y="0"/>
                  </a:lnTo>
                  <a:lnTo>
                    <a:pt x="41" y="0"/>
                  </a:lnTo>
                  <a:lnTo>
                    <a:pt x="41" y="142"/>
                  </a:lnTo>
                  <a:lnTo>
                    <a:pt x="172" y="142"/>
                  </a:lnTo>
                  <a:lnTo>
                    <a:pt x="172" y="174"/>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9"/>
            <p:cNvSpPr>
              <a:spLocks/>
            </p:cNvSpPr>
            <p:nvPr userDrawn="1"/>
          </p:nvSpPr>
          <p:spPr bwMode="auto">
            <a:xfrm>
              <a:off x="260" y="80"/>
              <a:ext cx="256" cy="67"/>
            </a:xfrm>
            <a:custGeom>
              <a:avLst/>
              <a:gdLst>
                <a:gd name="T0" fmla="*/ 256 w 256"/>
                <a:gd name="T1" fmla="*/ 0 h 67"/>
                <a:gd name="T2" fmla="*/ 36 w 256"/>
                <a:gd name="T3" fmla="*/ 0 h 67"/>
                <a:gd name="T4" fmla="*/ 0 w 256"/>
                <a:gd name="T5" fmla="*/ 67 h 67"/>
                <a:gd name="T6" fmla="*/ 256 w 256"/>
                <a:gd name="T7" fmla="*/ 0 h 67"/>
              </a:gdLst>
              <a:ahLst/>
              <a:cxnLst>
                <a:cxn ang="0">
                  <a:pos x="T0" y="T1"/>
                </a:cxn>
                <a:cxn ang="0">
                  <a:pos x="T2" y="T3"/>
                </a:cxn>
                <a:cxn ang="0">
                  <a:pos x="T4" y="T5"/>
                </a:cxn>
                <a:cxn ang="0">
                  <a:pos x="T6" y="T7"/>
                </a:cxn>
              </a:cxnLst>
              <a:rect l="0" t="0" r="r" b="b"/>
              <a:pathLst>
                <a:path w="256" h="67">
                  <a:moveTo>
                    <a:pt x="256" y="0"/>
                  </a:moveTo>
                  <a:lnTo>
                    <a:pt x="36" y="0"/>
                  </a:lnTo>
                  <a:lnTo>
                    <a:pt x="0" y="67"/>
                  </a:lnTo>
                  <a:lnTo>
                    <a:pt x="256" y="0"/>
                  </a:lnTo>
                  <a:close/>
                </a:path>
              </a:pathLst>
            </a:custGeom>
            <a:solidFill>
              <a:srgbClr val="00895F"/>
            </a:solid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8511867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_rels/slideMaster2.xml.rels><?xml version="1.0" encoding="UTF-8" standalone="yes"?>
<Relationships xmlns="http://schemas.openxmlformats.org/package/2006/relationships"><Relationship Id="rId3" Type="http://schemas.openxmlformats.org/officeDocument/2006/relationships/vmlDrawing" Target="../drawings/vmlDrawing1.vml"/><Relationship Id="rId2" Type="http://schemas.openxmlformats.org/officeDocument/2006/relationships/theme" Target="../theme/theme2.xml"/><Relationship Id="rId1" Type="http://schemas.openxmlformats.org/officeDocument/2006/relationships/slideLayout" Target="../slideLayouts/slideLayout28.xml"/><Relationship Id="rId6" Type="http://schemas.openxmlformats.org/officeDocument/2006/relationships/image" Target="../media/image9.emf"/><Relationship Id="rId5" Type="http://schemas.openxmlformats.org/officeDocument/2006/relationships/oleObject" Target="../embeddings/oleObject1.bin"/><Relationship Id="rId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752475" y="431800"/>
            <a:ext cx="76390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752475" y="1209675"/>
            <a:ext cx="7639050" cy="4583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Freeform 19"/>
          <p:cNvSpPr>
            <a:spLocks noEditPoints="1"/>
          </p:cNvSpPr>
          <p:nvPr userDrawn="1"/>
        </p:nvSpPr>
        <p:spPr bwMode="auto">
          <a:xfrm>
            <a:off x="747713" y="6319838"/>
            <a:ext cx="423862" cy="173037"/>
          </a:xfrm>
          <a:custGeom>
            <a:avLst/>
            <a:gdLst>
              <a:gd name="T0" fmla="*/ 2147483646 w 283"/>
              <a:gd name="T1" fmla="*/ 2147483646 h 114"/>
              <a:gd name="T2" fmla="*/ 2147483646 w 283"/>
              <a:gd name="T3" fmla="*/ 2147483646 h 114"/>
              <a:gd name="T4" fmla="*/ 2147483646 w 283"/>
              <a:gd name="T5" fmla="*/ 2147483646 h 114"/>
              <a:gd name="T6" fmla="*/ 2147483646 w 283"/>
              <a:gd name="T7" fmla="*/ 2147483646 h 114"/>
              <a:gd name="T8" fmla="*/ 2147483646 w 283"/>
              <a:gd name="T9" fmla="*/ 2147483646 h 114"/>
              <a:gd name="T10" fmla="*/ 2147483646 w 283"/>
              <a:gd name="T11" fmla="*/ 2147483646 h 114"/>
              <a:gd name="T12" fmla="*/ 2147483646 w 283"/>
              <a:gd name="T13" fmla="*/ 2147483646 h 114"/>
              <a:gd name="T14" fmla="*/ 2147483646 w 283"/>
              <a:gd name="T15" fmla="*/ 2147483646 h 114"/>
              <a:gd name="T16" fmla="*/ 2147483646 w 283"/>
              <a:gd name="T17" fmla="*/ 2147483646 h 114"/>
              <a:gd name="T18" fmla="*/ 2147483646 w 283"/>
              <a:gd name="T19" fmla="*/ 2147483646 h 114"/>
              <a:gd name="T20" fmla="*/ 2147483646 w 283"/>
              <a:gd name="T21" fmla="*/ 2147483646 h 114"/>
              <a:gd name="T22" fmla="*/ 2147483646 w 283"/>
              <a:gd name="T23" fmla="*/ 2147483646 h 114"/>
              <a:gd name="T24" fmla="*/ 2147483646 w 283"/>
              <a:gd name="T25" fmla="*/ 2147483646 h 114"/>
              <a:gd name="T26" fmla="*/ 2147483646 w 283"/>
              <a:gd name="T27" fmla="*/ 2147483646 h 114"/>
              <a:gd name="T28" fmla="*/ 2147483646 w 283"/>
              <a:gd name="T29" fmla="*/ 2147483646 h 114"/>
              <a:gd name="T30" fmla="*/ 2147483646 w 283"/>
              <a:gd name="T31" fmla="*/ 2147483646 h 114"/>
              <a:gd name="T32" fmla="*/ 2147483646 w 283"/>
              <a:gd name="T33" fmla="*/ 2147483646 h 114"/>
              <a:gd name="T34" fmla="*/ 2147483646 w 283"/>
              <a:gd name="T35" fmla="*/ 2147483646 h 114"/>
              <a:gd name="T36" fmla="*/ 2147483646 w 283"/>
              <a:gd name="T37" fmla="*/ 2147483646 h 114"/>
              <a:gd name="T38" fmla="*/ 2147483646 w 283"/>
              <a:gd name="T39" fmla="*/ 2147483646 h 114"/>
              <a:gd name="T40" fmla="*/ 2147483646 w 283"/>
              <a:gd name="T41" fmla="*/ 2147483646 h 114"/>
              <a:gd name="T42" fmla="*/ 2147483646 w 283"/>
              <a:gd name="T43" fmla="*/ 2147483646 h 114"/>
              <a:gd name="T44" fmla="*/ 2147483646 w 283"/>
              <a:gd name="T45" fmla="*/ 2147483646 h 114"/>
              <a:gd name="T46" fmla="*/ 2147483646 w 283"/>
              <a:gd name="T47" fmla="*/ 2147483646 h 114"/>
              <a:gd name="T48" fmla="*/ 2147483646 w 283"/>
              <a:gd name="T49" fmla="*/ 2147483646 h 114"/>
              <a:gd name="T50" fmla="*/ 2147483646 w 283"/>
              <a:gd name="T51" fmla="*/ 2147483646 h 114"/>
              <a:gd name="T52" fmla="*/ 2147483646 w 283"/>
              <a:gd name="T53" fmla="*/ 2147483646 h 114"/>
              <a:gd name="T54" fmla="*/ 2147483646 w 283"/>
              <a:gd name="T55" fmla="*/ 2147483646 h 114"/>
              <a:gd name="T56" fmla="*/ 2147483646 w 283"/>
              <a:gd name="T57" fmla="*/ 2147483646 h 114"/>
              <a:gd name="T58" fmla="*/ 2147483646 w 283"/>
              <a:gd name="T59" fmla="*/ 2147483646 h 114"/>
              <a:gd name="T60" fmla="*/ 2147483646 w 283"/>
              <a:gd name="T61" fmla="*/ 0 h 114"/>
              <a:gd name="T62" fmla="*/ 2147483646 w 283"/>
              <a:gd name="T63" fmla="*/ 0 h 114"/>
              <a:gd name="T64" fmla="*/ 2147483646 w 283"/>
              <a:gd name="T65" fmla="*/ 2147483646 h 114"/>
              <a:gd name="T66" fmla="*/ 2147483646 w 283"/>
              <a:gd name="T67" fmla="*/ 2147483646 h 114"/>
              <a:gd name="T68" fmla="*/ 2147483646 w 283"/>
              <a:gd name="T69" fmla="*/ 0 h 114"/>
              <a:gd name="T70" fmla="*/ 2147483646 w 283"/>
              <a:gd name="T71" fmla="*/ 2147483646 h 114"/>
              <a:gd name="T72" fmla="*/ 2147483646 w 283"/>
              <a:gd name="T73" fmla="*/ 2147483646 h 114"/>
              <a:gd name="T74" fmla="*/ 2147483646 w 283"/>
              <a:gd name="T75" fmla="*/ 2147483646 h 114"/>
              <a:gd name="T76" fmla="*/ 2147483646 w 283"/>
              <a:gd name="T77" fmla="*/ 2147483646 h 114"/>
              <a:gd name="T78" fmla="*/ 2147483646 w 283"/>
              <a:gd name="T79" fmla="*/ 2147483646 h 114"/>
              <a:gd name="T80" fmla="*/ 2147483646 w 283"/>
              <a:gd name="T81" fmla="*/ 2147483646 h 114"/>
              <a:gd name="T82" fmla="*/ 2147483646 w 283"/>
              <a:gd name="T83" fmla="*/ 2147483646 h 114"/>
              <a:gd name="T84" fmla="*/ 2147483646 w 283"/>
              <a:gd name="T85" fmla="*/ 2147483646 h 114"/>
              <a:gd name="T86" fmla="*/ 2147483646 w 283"/>
              <a:gd name="T87" fmla="*/ 2147483646 h 114"/>
              <a:gd name="T88" fmla="*/ 2147483646 w 283"/>
              <a:gd name="T89" fmla="*/ 2147483646 h 114"/>
              <a:gd name="T90" fmla="*/ 2147483646 w 283"/>
              <a:gd name="T91" fmla="*/ 2147483646 h 114"/>
              <a:gd name="T92" fmla="*/ 2147483646 w 283"/>
              <a:gd name="T93" fmla="*/ 0 h 1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 name="Shape 8"/>
          <p:cNvSpPr txBox="1">
            <a:spLocks/>
          </p:cNvSpPr>
          <p:nvPr userDrawn="1"/>
        </p:nvSpPr>
        <p:spPr>
          <a:xfrm>
            <a:off x="7191375" y="6319838"/>
            <a:ext cx="1200150" cy="149225"/>
          </a:xfrm>
          <a:prstGeom prst="rect">
            <a:avLst/>
          </a:prstGeom>
        </p:spPr>
        <p:txBody>
          <a:bodyPr lIns="0" tIns="0" rIns="0" bIns="0" anchor="b"/>
          <a:lstStyle>
            <a:defPPr>
              <a:defRPr lang="en-US"/>
            </a:defPPr>
            <a:lvl1pPr marL="0" algn="l" defTabSz="457200" rtl="0" eaLnBrk="1" latinLnBrk="0" hangingPunct="1">
              <a:defRPr sz="1000" kern="1200">
                <a:solidFill>
                  <a:srgbClr val="0061A8"/>
                </a:solidFill>
                <a:latin typeface="Arial"/>
                <a:ea typeface="Arial"/>
                <a:cs typeface="Arial"/>
                <a:sym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fld id="{ED2A0BE3-ABF3-4E37-8B7B-30597425991F}" type="slidenum">
              <a:rPr lang="en-US" smtClean="0">
                <a:solidFill>
                  <a:srgbClr val="00338D"/>
                </a:solidFill>
                <a:cs typeface="Arial" panose="020B0604020202020204" pitchFamily="34" charset="0"/>
              </a:rPr>
              <a:pPr algn="r" fontAlgn="auto">
                <a:spcBef>
                  <a:spcPts val="0"/>
                </a:spcBef>
                <a:spcAft>
                  <a:spcPts val="0"/>
                </a:spcAft>
                <a:defRPr/>
              </a:pPr>
              <a:t>‹#›</a:t>
            </a:fld>
            <a:endParaRPr lang="en-US" dirty="0">
              <a:solidFill>
                <a:srgbClr val="00338D"/>
              </a:solidFill>
              <a:cs typeface="Arial" panose="020B0604020202020204" pitchFamily="34" charset="0"/>
            </a:endParaRPr>
          </a:p>
        </p:txBody>
      </p:sp>
      <p:sp>
        <p:nvSpPr>
          <p:cNvPr id="3078" name="TextBox 24"/>
          <p:cNvSpPr txBox="1">
            <a:spLocks noChangeArrowheads="1"/>
          </p:cNvSpPr>
          <p:nvPr userDrawn="1"/>
        </p:nvSpPr>
        <p:spPr bwMode="auto">
          <a:xfrm>
            <a:off x="1846263" y="6691313"/>
            <a:ext cx="5443537"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914400" eaLnBrk="1" hangingPunct="1">
              <a:defRPr/>
            </a:pPr>
            <a:r>
              <a:rPr lang="en-GB" altLang="en-US" sz="600" b="1">
                <a:solidFill>
                  <a:srgbClr val="000000"/>
                </a:solidFill>
              </a:rPr>
              <a:t>Document Classification: KPMG Confidential</a:t>
            </a:r>
          </a:p>
        </p:txBody>
      </p:sp>
      <p:sp>
        <p:nvSpPr>
          <p:cNvPr id="3079" name="TextBox 7"/>
          <p:cNvSpPr txBox="1">
            <a:spLocks noChangeArrowheads="1"/>
          </p:cNvSpPr>
          <p:nvPr userDrawn="1"/>
        </p:nvSpPr>
        <p:spPr bwMode="auto">
          <a:xfrm>
            <a:off x="1731963" y="6319838"/>
            <a:ext cx="5816600"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914400" eaLnBrk="1" hangingPunct="1">
              <a:defRPr/>
            </a:pPr>
            <a:r>
              <a:rPr lang="en-US" altLang="en-US" sz="600" dirty="0">
                <a:solidFill>
                  <a:srgbClr val="A6A6A6"/>
                </a:solidFill>
              </a:rPr>
              <a:t>© 2017 KPMG LLP, a Delaware limited liability partnership and the U.S. member firm of the KPMG network of independent member firms affiliated with KPMG International Cooperative (“KPMG International”), a Swiss entity. All rights reserved. </a:t>
            </a:r>
          </a:p>
        </p:txBody>
      </p:sp>
    </p:spTree>
  </p:cSld>
  <p:clrMap bg1="lt1" tx1="dk1" bg2="lt2" tx2="dk2" accent1="accent1" accent2="accent2" accent3="accent3" accent4="accent4" accent5="accent5" accent6="accent6" hlink="hlink" folHlink="folHlink"/>
  <p:sldLayoutIdLst>
    <p:sldLayoutId id="2147486254" r:id="rId1"/>
    <p:sldLayoutId id="2147486255" r:id="rId2"/>
    <p:sldLayoutId id="2147486256" r:id="rId3"/>
    <p:sldLayoutId id="2147486257" r:id="rId4"/>
    <p:sldLayoutId id="2147486258" r:id="rId5"/>
    <p:sldLayoutId id="2147486259" r:id="rId6"/>
    <p:sldLayoutId id="2147486241" r:id="rId7"/>
    <p:sldLayoutId id="2147486242" r:id="rId8"/>
    <p:sldLayoutId id="2147486243" r:id="rId9"/>
    <p:sldLayoutId id="2147486244" r:id="rId10"/>
    <p:sldLayoutId id="2147486245" r:id="rId11"/>
    <p:sldLayoutId id="2147486246" r:id="rId12"/>
    <p:sldLayoutId id="2147486247" r:id="rId13"/>
    <p:sldLayoutId id="2147486248" r:id="rId14"/>
    <p:sldLayoutId id="2147486260" r:id="rId15"/>
    <p:sldLayoutId id="2147486249" r:id="rId16"/>
    <p:sldLayoutId id="2147486250" r:id="rId17"/>
    <p:sldLayoutId id="2147486251" r:id="rId18"/>
    <p:sldLayoutId id="2147486261" r:id="rId19"/>
    <p:sldLayoutId id="2147486252" r:id="rId20"/>
    <p:sldLayoutId id="2147486253" r:id="rId21"/>
    <p:sldLayoutId id="2147486263" r:id="rId22"/>
    <p:sldLayoutId id="2147486264" r:id="rId23"/>
    <p:sldLayoutId id="2147486265" r:id="rId24"/>
    <p:sldLayoutId id="2147486266" r:id="rId25"/>
    <p:sldLayoutId id="2147486267" r:id="rId26"/>
    <p:sldLayoutId id="2147486268" r:id="rId27"/>
  </p:sldLayoutIdLst>
  <p:txStyles>
    <p:titleStyle>
      <a:lvl1pPr algn="l" rtl="0" eaLnBrk="0" fontAlgn="base" hangingPunct="0">
        <a:lnSpc>
          <a:spcPct val="70000"/>
        </a:lnSpc>
        <a:spcBef>
          <a:spcPct val="0"/>
        </a:spcBef>
        <a:spcAft>
          <a:spcPct val="0"/>
        </a:spcAft>
        <a:defRPr sz="4000" kern="1200">
          <a:solidFill>
            <a:schemeClr val="tx2"/>
          </a:solidFill>
          <a:latin typeface="+mj-lt"/>
          <a:ea typeface="+mj-ea"/>
          <a:cs typeface="+mj-cs"/>
        </a:defRPr>
      </a:lvl1pPr>
      <a:lvl2pPr algn="l" rtl="0" eaLnBrk="0" fontAlgn="base" hangingPunct="0">
        <a:lnSpc>
          <a:spcPct val="70000"/>
        </a:lnSpc>
        <a:spcBef>
          <a:spcPct val="0"/>
        </a:spcBef>
        <a:spcAft>
          <a:spcPct val="0"/>
        </a:spcAft>
        <a:defRPr sz="4000">
          <a:solidFill>
            <a:schemeClr val="tx2"/>
          </a:solidFill>
          <a:latin typeface="KPMG Extralight" panose="020B0303030202040204" pitchFamily="34" charset="0"/>
        </a:defRPr>
      </a:lvl2pPr>
      <a:lvl3pPr algn="l" rtl="0" eaLnBrk="0" fontAlgn="base" hangingPunct="0">
        <a:lnSpc>
          <a:spcPct val="70000"/>
        </a:lnSpc>
        <a:spcBef>
          <a:spcPct val="0"/>
        </a:spcBef>
        <a:spcAft>
          <a:spcPct val="0"/>
        </a:spcAft>
        <a:defRPr sz="4000">
          <a:solidFill>
            <a:schemeClr val="tx2"/>
          </a:solidFill>
          <a:latin typeface="KPMG Extralight" panose="020B0303030202040204" pitchFamily="34" charset="0"/>
        </a:defRPr>
      </a:lvl3pPr>
      <a:lvl4pPr algn="l" rtl="0" eaLnBrk="0" fontAlgn="base" hangingPunct="0">
        <a:lnSpc>
          <a:spcPct val="70000"/>
        </a:lnSpc>
        <a:spcBef>
          <a:spcPct val="0"/>
        </a:spcBef>
        <a:spcAft>
          <a:spcPct val="0"/>
        </a:spcAft>
        <a:defRPr sz="4000">
          <a:solidFill>
            <a:schemeClr val="tx2"/>
          </a:solidFill>
          <a:latin typeface="KPMG Extralight" panose="020B0303030202040204" pitchFamily="34" charset="0"/>
        </a:defRPr>
      </a:lvl4pPr>
      <a:lvl5pPr algn="l" rtl="0" eaLnBrk="0" fontAlgn="base" hangingPunct="0">
        <a:lnSpc>
          <a:spcPct val="70000"/>
        </a:lnSpc>
        <a:spcBef>
          <a:spcPct val="0"/>
        </a:spcBef>
        <a:spcAft>
          <a:spcPct val="0"/>
        </a:spcAft>
        <a:defRPr sz="4000">
          <a:solidFill>
            <a:schemeClr val="tx2"/>
          </a:solidFill>
          <a:latin typeface="KPMG Extralight" panose="020B0303030202040204" pitchFamily="34" charset="0"/>
        </a:defRPr>
      </a:lvl5pPr>
      <a:lvl6pPr marL="457200" algn="l" rtl="0" fontAlgn="base">
        <a:lnSpc>
          <a:spcPct val="70000"/>
        </a:lnSpc>
        <a:spcBef>
          <a:spcPct val="0"/>
        </a:spcBef>
        <a:spcAft>
          <a:spcPct val="0"/>
        </a:spcAft>
        <a:defRPr sz="4000">
          <a:solidFill>
            <a:schemeClr val="tx2"/>
          </a:solidFill>
          <a:latin typeface="KPMG Extralight" panose="020B0303030202040204" pitchFamily="34" charset="0"/>
        </a:defRPr>
      </a:lvl6pPr>
      <a:lvl7pPr marL="914400" algn="l" rtl="0" fontAlgn="base">
        <a:lnSpc>
          <a:spcPct val="70000"/>
        </a:lnSpc>
        <a:spcBef>
          <a:spcPct val="0"/>
        </a:spcBef>
        <a:spcAft>
          <a:spcPct val="0"/>
        </a:spcAft>
        <a:defRPr sz="4000">
          <a:solidFill>
            <a:schemeClr val="tx2"/>
          </a:solidFill>
          <a:latin typeface="KPMG Extralight" panose="020B0303030202040204" pitchFamily="34" charset="0"/>
        </a:defRPr>
      </a:lvl7pPr>
      <a:lvl8pPr marL="1371600" algn="l" rtl="0" fontAlgn="base">
        <a:lnSpc>
          <a:spcPct val="70000"/>
        </a:lnSpc>
        <a:spcBef>
          <a:spcPct val="0"/>
        </a:spcBef>
        <a:spcAft>
          <a:spcPct val="0"/>
        </a:spcAft>
        <a:defRPr sz="4000">
          <a:solidFill>
            <a:schemeClr val="tx2"/>
          </a:solidFill>
          <a:latin typeface="KPMG Extralight" panose="020B0303030202040204" pitchFamily="34" charset="0"/>
        </a:defRPr>
      </a:lvl8pPr>
      <a:lvl9pPr marL="1828800" algn="l" rtl="0" fontAlgn="base">
        <a:lnSpc>
          <a:spcPct val="70000"/>
        </a:lnSpc>
        <a:spcBef>
          <a:spcPct val="0"/>
        </a:spcBef>
        <a:spcAft>
          <a:spcPct val="0"/>
        </a:spcAft>
        <a:defRPr sz="4000">
          <a:solidFill>
            <a:schemeClr val="tx2"/>
          </a:solidFill>
          <a:latin typeface="KPMG Extralight" panose="020B0303030202040204" pitchFamily="34" charset="0"/>
        </a:defRPr>
      </a:lvl9pPr>
    </p:titleStyle>
    <p:bodyStyle>
      <a:lvl1pPr algn="l" rtl="0" eaLnBrk="0" fontAlgn="base" hangingPunct="0">
        <a:spcBef>
          <a:spcPct val="0"/>
        </a:spcBef>
        <a:spcAft>
          <a:spcPts val="600"/>
        </a:spcAft>
        <a:defRPr sz="1400" b="1" kern="1200">
          <a:solidFill>
            <a:schemeClr val="tx1"/>
          </a:solidFill>
          <a:latin typeface="+mn-lt"/>
          <a:ea typeface="+mn-ea"/>
          <a:cs typeface="+mn-cs"/>
        </a:defRPr>
      </a:lvl1pPr>
      <a:lvl2pPr algn="l" rtl="0" eaLnBrk="0" fontAlgn="base" hangingPunct="0">
        <a:spcBef>
          <a:spcPct val="0"/>
        </a:spcBef>
        <a:spcAft>
          <a:spcPts val="600"/>
        </a:spcAft>
        <a:defRPr sz="1400" kern="1200">
          <a:solidFill>
            <a:schemeClr val="tx1"/>
          </a:solidFill>
          <a:latin typeface="+mn-lt"/>
          <a:ea typeface="+mn-ea"/>
          <a:cs typeface="+mn-cs"/>
        </a:defRPr>
      </a:lvl2pPr>
      <a:lvl3pPr marL="284163" indent="-284163" algn="l" rtl="0" eaLnBrk="0" fontAlgn="base" hangingPunct="0">
        <a:spcBef>
          <a:spcPct val="0"/>
        </a:spcBef>
        <a:spcAft>
          <a:spcPts val="600"/>
        </a:spcAft>
        <a:buClr>
          <a:schemeClr val="tx2"/>
        </a:buClr>
        <a:buFont typeface="Arial" panose="020B0604020202020204" pitchFamily="34" charset="0"/>
        <a:buChar char="—"/>
        <a:defRPr sz="1400" kern="1200">
          <a:solidFill>
            <a:schemeClr val="tx1"/>
          </a:solidFill>
          <a:latin typeface="+mn-lt"/>
          <a:ea typeface="+mn-ea"/>
          <a:cs typeface="+mn-cs"/>
        </a:defRPr>
      </a:lvl3pPr>
      <a:lvl4pPr marL="574675" indent="-230188" algn="l" rtl="0" eaLnBrk="0" fontAlgn="base" hangingPunct="0">
        <a:spcBef>
          <a:spcPct val="0"/>
        </a:spcBef>
        <a:spcAft>
          <a:spcPts val="600"/>
        </a:spcAft>
        <a:buClr>
          <a:schemeClr val="tx2"/>
        </a:buClr>
        <a:buFont typeface="Arial" panose="020B0604020202020204" pitchFamily="34" charset="0"/>
        <a:buChar char="-"/>
        <a:defRPr sz="1400" kern="1200">
          <a:solidFill>
            <a:schemeClr val="tx1"/>
          </a:solidFill>
          <a:latin typeface="+mn-lt"/>
          <a:ea typeface="+mn-ea"/>
          <a:cs typeface="+mn-cs"/>
        </a:defRPr>
      </a:lvl4pPr>
      <a:lvl5pPr marL="823913" indent="-284163" algn="l" rtl="0" eaLnBrk="0" fontAlgn="base" hangingPunct="0">
        <a:spcBef>
          <a:spcPct val="0"/>
        </a:spcBef>
        <a:spcAft>
          <a:spcPts val="600"/>
        </a:spcAft>
        <a:buClr>
          <a:schemeClr val="tx2"/>
        </a:buClr>
        <a:buFont typeface="Arial" panose="020B0604020202020204" pitchFamily="34" charset="0"/>
        <a:buChar char="—"/>
        <a:defRPr sz="1400" kern="1200">
          <a:solidFill>
            <a:schemeClr val="tx1"/>
          </a:solidFill>
          <a:latin typeface="+mn-lt"/>
          <a:ea typeface="+mn-ea"/>
          <a:cs typeface="+mn-cs"/>
        </a:defRPr>
      </a:lvl5pPr>
      <a:lvl6pPr marL="1098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6pPr>
      <a:lvl7pPr marL="13716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7pPr>
      <a:lvl8pPr marL="1645200" indent="-2286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userDrawn="1">
            <p:custDataLst>
              <p:tags r:id="rId4"/>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098" name="think-cell Slide" r:id="rId5" imgW="270" imgH="270" progId="TCLayout.ActiveDocument.1">
                  <p:embed/>
                </p:oleObj>
              </mc:Choice>
              <mc:Fallback>
                <p:oleObj name="think-cell Slide" r:id="rId5" imgW="270" imgH="270" progId="TCLayout.ActiveDocument.1">
                  <p:embed/>
                  <p:pic>
                    <p:nvPicPr>
                      <p:cNvPr id="0" name=""/>
                      <p:cNvPicPr/>
                      <p:nvPr/>
                    </p:nvPicPr>
                    <p:blipFill>
                      <a:blip r:embed="rId6"/>
                      <a:stretch>
                        <a:fillRect/>
                      </a:stretch>
                    </p:blipFill>
                    <p:spPr>
                      <a:xfrm>
                        <a:off x="1588" y="1588"/>
                        <a:ext cx="1587" cy="1587"/>
                      </a:xfrm>
                      <a:prstGeom prst="rect">
                        <a:avLst/>
                      </a:prstGeom>
                    </p:spPr>
                  </p:pic>
                </p:oleObj>
              </mc:Fallback>
            </mc:AlternateContent>
          </a:graphicData>
        </a:graphic>
      </p:graphicFrame>
      <p:sp>
        <p:nvSpPr>
          <p:cNvPr id="2" name="Title Placeholder 1"/>
          <p:cNvSpPr>
            <a:spLocks noGrp="1"/>
          </p:cNvSpPr>
          <p:nvPr>
            <p:ph type="title"/>
          </p:nvPr>
        </p:nvSpPr>
        <p:spPr>
          <a:xfrm>
            <a:off x="527050" y="595313"/>
            <a:ext cx="8074025" cy="963324"/>
          </a:xfrm>
          <a:prstGeom prst="rect">
            <a:avLst/>
          </a:prstGeom>
        </p:spPr>
        <p:txBody>
          <a:bodyPr vert="horz" lIns="0" tIns="0" rIns="0" bIns="0" rtlCol="0" anchor="t" anchorCtr="0">
            <a:normAutofit/>
          </a:bodyPr>
          <a:lstStyle/>
          <a:p>
            <a:r>
              <a:rPr lang="en-US"/>
              <a:t>Click to edit Master title style</a:t>
            </a:r>
            <a:endParaRPr lang="en-US" dirty="0"/>
          </a:p>
        </p:txBody>
      </p:sp>
      <p:sp>
        <p:nvSpPr>
          <p:cNvPr id="3" name="Text Placeholder 2"/>
          <p:cNvSpPr>
            <a:spLocks noGrp="1"/>
          </p:cNvSpPr>
          <p:nvPr>
            <p:ph type="body" idx="1"/>
          </p:nvPr>
        </p:nvSpPr>
        <p:spPr>
          <a:xfrm>
            <a:off x="526680" y="1610880"/>
            <a:ext cx="8074395" cy="4190824"/>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156200" y="6522651"/>
            <a:ext cx="2133600" cy="206236"/>
          </a:xfrm>
          <a:prstGeom prst="rect">
            <a:avLst/>
          </a:prstGeom>
        </p:spPr>
        <p:txBody>
          <a:bodyPr vert="horz" lIns="91440" tIns="45720" rIns="91440" bIns="45720" rtlCol="0" anchor="ctr"/>
          <a:lstStyle>
            <a:lvl1pPr algn="r">
              <a:defRPr sz="1000" b="0">
                <a:solidFill>
                  <a:schemeClr val="tx1">
                    <a:lumMod val="65000"/>
                    <a:lumOff val="35000"/>
                  </a:schemeClr>
                </a:solidFill>
              </a:defRPr>
            </a:lvl1pPr>
          </a:lstStyle>
          <a:p>
            <a:pPr defTabSz="914400" eaLnBrk="1" fontAlgn="auto" hangingPunct="1">
              <a:spcBef>
                <a:spcPts val="0"/>
              </a:spcBef>
              <a:spcAft>
                <a:spcPts val="0"/>
              </a:spcAft>
            </a:pPr>
            <a:fld id="{62855670-0EC1-43D1-BFEA-8811FE1591B1}" type="datetime1">
              <a:rPr lang="en-US" smtClean="0">
                <a:solidFill>
                  <a:prstClr val="black">
                    <a:lumMod val="65000"/>
                    <a:lumOff val="35000"/>
                  </a:prstClr>
                </a:solidFill>
                <a:latin typeface="Arial"/>
              </a:rPr>
              <a:pPr defTabSz="914400" eaLnBrk="1" fontAlgn="auto" hangingPunct="1">
                <a:spcBef>
                  <a:spcPts val="0"/>
                </a:spcBef>
                <a:spcAft>
                  <a:spcPts val="0"/>
                </a:spcAft>
              </a:pPr>
              <a:t>06-Feb-19</a:t>
            </a:fld>
            <a:endParaRPr lang="en-US" dirty="0">
              <a:solidFill>
                <a:prstClr val="black">
                  <a:lumMod val="65000"/>
                  <a:lumOff val="35000"/>
                </a:prstClr>
              </a:solidFill>
              <a:latin typeface="Arial"/>
            </a:endParaRPr>
          </a:p>
        </p:txBody>
      </p:sp>
      <p:sp>
        <p:nvSpPr>
          <p:cNvPr id="6" name="Slide Number Placeholder 5"/>
          <p:cNvSpPr>
            <a:spLocks noGrp="1"/>
          </p:cNvSpPr>
          <p:nvPr>
            <p:ph type="sldNum" sz="quarter" idx="4"/>
          </p:nvPr>
        </p:nvSpPr>
        <p:spPr>
          <a:xfrm>
            <a:off x="228600" y="6522651"/>
            <a:ext cx="558799" cy="206236"/>
          </a:xfrm>
          <a:prstGeom prst="rect">
            <a:avLst/>
          </a:prstGeom>
        </p:spPr>
        <p:txBody>
          <a:bodyPr vert="horz" lIns="91440" tIns="45720" rIns="91440" bIns="45720" rtlCol="0" anchor="ctr"/>
          <a:lstStyle>
            <a:lvl1pPr algn="r">
              <a:defRPr sz="1000" b="0">
                <a:solidFill>
                  <a:schemeClr val="tx1">
                    <a:lumMod val="65000"/>
                    <a:lumOff val="35000"/>
                  </a:schemeClr>
                </a:solidFill>
              </a:defRPr>
            </a:lvl1pPr>
          </a:lstStyle>
          <a:p>
            <a:pPr defTabSz="914400" eaLnBrk="1" fontAlgn="auto" hangingPunct="1">
              <a:spcBef>
                <a:spcPts val="0"/>
              </a:spcBef>
              <a:spcAft>
                <a:spcPts val="0"/>
              </a:spcAft>
            </a:pPr>
            <a:fld id="{47A9008A-481B-4F65-A514-1AA65EA0FD53}" type="slidenum">
              <a:rPr lang="en-US" smtClean="0">
                <a:solidFill>
                  <a:prstClr val="black">
                    <a:lumMod val="65000"/>
                    <a:lumOff val="35000"/>
                  </a:prstClr>
                </a:solidFill>
                <a:latin typeface="Arial"/>
              </a:rPr>
              <a:pPr defTabSz="914400" eaLnBrk="1" fontAlgn="auto" hangingPunct="1">
                <a:spcBef>
                  <a:spcPts val="0"/>
                </a:spcBef>
                <a:spcAft>
                  <a:spcPts val="0"/>
                </a:spcAft>
              </a:pPr>
              <a:t>‹#›</a:t>
            </a:fld>
            <a:endParaRPr lang="en-US" dirty="0">
              <a:solidFill>
                <a:prstClr val="black">
                  <a:lumMod val="65000"/>
                  <a:lumOff val="35000"/>
                </a:prstClr>
              </a:solidFill>
              <a:latin typeface="Arial"/>
            </a:endParaRPr>
          </a:p>
        </p:txBody>
      </p:sp>
      <p:sp>
        <p:nvSpPr>
          <p:cNvPr id="9" name="Rectangle 8"/>
          <p:cNvSpPr/>
          <p:nvPr/>
        </p:nvSpPr>
        <p:spPr bwMode="gray">
          <a:xfrm>
            <a:off x="0" y="6156375"/>
            <a:ext cx="9144000" cy="1608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endParaRPr lang="en-US" dirty="0">
              <a:solidFill>
                <a:prstClr val="white"/>
              </a:solidFill>
            </a:endParaRPr>
          </a:p>
        </p:txBody>
      </p:sp>
      <p:sp>
        <p:nvSpPr>
          <p:cNvPr id="10" name="Rectangle 9"/>
          <p:cNvSpPr/>
          <p:nvPr/>
        </p:nvSpPr>
        <p:spPr bwMode="gray">
          <a:xfrm>
            <a:off x="0" y="6090011"/>
            <a:ext cx="9144000" cy="160865"/>
          </a:xfrm>
          <a:prstGeom prst="rect">
            <a:avLst/>
          </a:prstGeom>
          <a:solidFill>
            <a:schemeClr val="tx1">
              <a:lumMod val="85000"/>
              <a:lumOff val="15000"/>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endParaRPr lang="en-US" dirty="0">
              <a:solidFill>
                <a:prstClr val="white"/>
              </a:solidFill>
            </a:endParaRPr>
          </a:p>
        </p:txBody>
      </p:sp>
      <p:grpSp>
        <p:nvGrpSpPr>
          <p:cNvPr id="18" name="Group 17"/>
          <p:cNvGrpSpPr/>
          <p:nvPr userDrawn="1"/>
        </p:nvGrpSpPr>
        <p:grpSpPr bwMode="auto">
          <a:xfrm>
            <a:off x="7211907" y="6406620"/>
            <a:ext cx="1696720" cy="276225"/>
            <a:chOff x="0" y="0"/>
            <a:chExt cx="1069" cy="174"/>
          </a:xfrm>
          <a:solidFill>
            <a:srgbClr val="005287"/>
          </a:solidFill>
        </p:grpSpPr>
        <p:sp>
          <p:nvSpPr>
            <p:cNvPr id="19" name="Freeform 18"/>
            <p:cNvSpPr>
              <a:spLocks/>
            </p:cNvSpPr>
            <p:nvPr userDrawn="1"/>
          </p:nvSpPr>
          <p:spPr bwMode="auto">
            <a:xfrm>
              <a:off x="0" y="0"/>
              <a:ext cx="162" cy="174"/>
            </a:xfrm>
            <a:custGeom>
              <a:avLst/>
              <a:gdLst>
                <a:gd name="T0" fmla="*/ 35 w 129"/>
                <a:gd name="T1" fmla="*/ 139 h 139"/>
                <a:gd name="T2" fmla="*/ 7 w 129"/>
                <a:gd name="T3" fmla="*/ 132 h 139"/>
                <a:gd name="T4" fmla="*/ 0 w 129"/>
                <a:gd name="T5" fmla="*/ 106 h 139"/>
                <a:gd name="T6" fmla="*/ 0 w 129"/>
                <a:gd name="T7" fmla="*/ 77 h 139"/>
                <a:gd name="T8" fmla="*/ 33 w 129"/>
                <a:gd name="T9" fmla="*/ 71 h 139"/>
                <a:gd name="T10" fmla="*/ 33 w 129"/>
                <a:gd name="T11" fmla="*/ 113 h 139"/>
                <a:gd name="T12" fmla="*/ 96 w 129"/>
                <a:gd name="T13" fmla="*/ 113 h 139"/>
                <a:gd name="T14" fmla="*/ 96 w 129"/>
                <a:gd name="T15" fmla="*/ 0 h 139"/>
                <a:gd name="T16" fmla="*/ 129 w 129"/>
                <a:gd name="T17" fmla="*/ 0 h 139"/>
                <a:gd name="T18" fmla="*/ 129 w 129"/>
                <a:gd name="T19" fmla="*/ 106 h 139"/>
                <a:gd name="T20" fmla="*/ 122 w 129"/>
                <a:gd name="T21" fmla="*/ 132 h 139"/>
                <a:gd name="T22" fmla="*/ 94 w 129"/>
                <a:gd name="T23" fmla="*/ 139 h 139"/>
                <a:gd name="T24" fmla="*/ 35 w 129"/>
                <a:gd name="T25" fmla="*/ 13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139">
                  <a:moveTo>
                    <a:pt x="35" y="139"/>
                  </a:moveTo>
                  <a:cubicBezTo>
                    <a:pt x="21" y="139"/>
                    <a:pt x="12" y="137"/>
                    <a:pt x="7" y="132"/>
                  </a:cubicBezTo>
                  <a:cubicBezTo>
                    <a:pt x="3" y="128"/>
                    <a:pt x="0" y="119"/>
                    <a:pt x="0" y="106"/>
                  </a:cubicBezTo>
                  <a:cubicBezTo>
                    <a:pt x="0" y="77"/>
                    <a:pt x="0" y="77"/>
                    <a:pt x="0" y="77"/>
                  </a:cubicBezTo>
                  <a:cubicBezTo>
                    <a:pt x="33" y="71"/>
                    <a:pt x="33" y="71"/>
                    <a:pt x="33" y="71"/>
                  </a:cubicBezTo>
                  <a:cubicBezTo>
                    <a:pt x="33" y="113"/>
                    <a:pt x="33" y="113"/>
                    <a:pt x="33" y="113"/>
                  </a:cubicBezTo>
                  <a:cubicBezTo>
                    <a:pt x="96" y="113"/>
                    <a:pt x="96" y="113"/>
                    <a:pt x="96" y="113"/>
                  </a:cubicBezTo>
                  <a:cubicBezTo>
                    <a:pt x="96" y="0"/>
                    <a:pt x="96" y="0"/>
                    <a:pt x="96" y="0"/>
                  </a:cubicBezTo>
                  <a:cubicBezTo>
                    <a:pt x="129" y="0"/>
                    <a:pt x="129" y="0"/>
                    <a:pt x="129" y="0"/>
                  </a:cubicBezTo>
                  <a:cubicBezTo>
                    <a:pt x="129" y="106"/>
                    <a:pt x="129" y="106"/>
                    <a:pt x="129" y="106"/>
                  </a:cubicBezTo>
                  <a:cubicBezTo>
                    <a:pt x="129" y="119"/>
                    <a:pt x="127" y="128"/>
                    <a:pt x="122" y="132"/>
                  </a:cubicBezTo>
                  <a:cubicBezTo>
                    <a:pt x="117" y="137"/>
                    <a:pt x="108" y="139"/>
                    <a:pt x="94" y="139"/>
                  </a:cubicBezTo>
                  <a:lnTo>
                    <a:pt x="35" y="139"/>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9"/>
            <p:cNvSpPr>
              <a:spLocks noEditPoints="1"/>
            </p:cNvSpPr>
            <p:nvPr userDrawn="1"/>
          </p:nvSpPr>
          <p:spPr bwMode="auto">
            <a:xfrm>
              <a:off x="205" y="0"/>
              <a:ext cx="238" cy="174"/>
            </a:xfrm>
            <a:custGeom>
              <a:avLst/>
              <a:gdLst>
                <a:gd name="T0" fmla="*/ 0 w 238"/>
                <a:gd name="T1" fmla="*/ 174 h 174"/>
                <a:gd name="T2" fmla="*/ 99 w 238"/>
                <a:gd name="T3" fmla="*/ 0 h 174"/>
                <a:gd name="T4" fmla="*/ 138 w 238"/>
                <a:gd name="T5" fmla="*/ 0 h 174"/>
                <a:gd name="T6" fmla="*/ 238 w 238"/>
                <a:gd name="T7" fmla="*/ 174 h 174"/>
                <a:gd name="T8" fmla="*/ 192 w 238"/>
                <a:gd name="T9" fmla="*/ 174 h 174"/>
                <a:gd name="T10" fmla="*/ 162 w 238"/>
                <a:gd name="T11" fmla="*/ 118 h 174"/>
                <a:gd name="T12" fmla="*/ 61 w 238"/>
                <a:gd name="T13" fmla="*/ 137 h 174"/>
                <a:gd name="T14" fmla="*/ 55 w 238"/>
                <a:gd name="T15" fmla="*/ 147 h 174"/>
                <a:gd name="T16" fmla="*/ 40 w 238"/>
                <a:gd name="T17" fmla="*/ 174 h 174"/>
                <a:gd name="T18" fmla="*/ 0 w 238"/>
                <a:gd name="T19" fmla="*/ 174 h 174"/>
                <a:gd name="T20" fmla="*/ 78 w 238"/>
                <a:gd name="T21" fmla="*/ 105 h 174"/>
                <a:gd name="T22" fmla="*/ 154 w 238"/>
                <a:gd name="T23" fmla="*/ 105 h 174"/>
                <a:gd name="T24" fmla="*/ 117 w 238"/>
                <a:gd name="T25" fmla="*/ 34 h 174"/>
                <a:gd name="T26" fmla="*/ 78 w 238"/>
                <a:gd name="T27" fmla="*/ 10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8" h="174">
                  <a:moveTo>
                    <a:pt x="0" y="174"/>
                  </a:moveTo>
                  <a:lnTo>
                    <a:pt x="99" y="0"/>
                  </a:lnTo>
                  <a:lnTo>
                    <a:pt x="138" y="0"/>
                  </a:lnTo>
                  <a:lnTo>
                    <a:pt x="238" y="174"/>
                  </a:lnTo>
                  <a:lnTo>
                    <a:pt x="192" y="174"/>
                  </a:lnTo>
                  <a:lnTo>
                    <a:pt x="162" y="118"/>
                  </a:lnTo>
                  <a:lnTo>
                    <a:pt x="61" y="137"/>
                  </a:lnTo>
                  <a:lnTo>
                    <a:pt x="55" y="147"/>
                  </a:lnTo>
                  <a:lnTo>
                    <a:pt x="40" y="174"/>
                  </a:lnTo>
                  <a:lnTo>
                    <a:pt x="0" y="174"/>
                  </a:lnTo>
                  <a:close/>
                  <a:moveTo>
                    <a:pt x="78" y="105"/>
                  </a:moveTo>
                  <a:lnTo>
                    <a:pt x="154" y="105"/>
                  </a:lnTo>
                  <a:lnTo>
                    <a:pt x="117" y="34"/>
                  </a:lnTo>
                  <a:lnTo>
                    <a:pt x="78" y="105"/>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0"/>
            <p:cNvSpPr>
              <a:spLocks noEditPoints="1"/>
            </p:cNvSpPr>
            <p:nvPr userDrawn="1"/>
          </p:nvSpPr>
          <p:spPr bwMode="auto">
            <a:xfrm>
              <a:off x="498" y="0"/>
              <a:ext cx="191" cy="174"/>
            </a:xfrm>
            <a:custGeom>
              <a:avLst/>
              <a:gdLst>
                <a:gd name="T0" fmla="*/ 0 w 152"/>
                <a:gd name="T1" fmla="*/ 139 h 139"/>
                <a:gd name="T2" fmla="*/ 0 w 152"/>
                <a:gd name="T3" fmla="*/ 0 h 139"/>
                <a:gd name="T4" fmla="*/ 120 w 152"/>
                <a:gd name="T5" fmla="*/ 0 h 139"/>
                <a:gd name="T6" fmla="*/ 143 w 152"/>
                <a:gd name="T7" fmla="*/ 6 h 139"/>
                <a:gd name="T8" fmla="*/ 151 w 152"/>
                <a:gd name="T9" fmla="*/ 27 h 139"/>
                <a:gd name="T10" fmla="*/ 151 w 152"/>
                <a:gd name="T11" fmla="*/ 44 h 139"/>
                <a:gd name="T12" fmla="*/ 145 w 152"/>
                <a:gd name="T13" fmla="*/ 60 h 139"/>
                <a:gd name="T14" fmla="*/ 127 w 152"/>
                <a:gd name="T15" fmla="*/ 67 h 139"/>
                <a:gd name="T16" fmla="*/ 145 w 152"/>
                <a:gd name="T17" fmla="*/ 76 h 139"/>
                <a:gd name="T18" fmla="*/ 152 w 152"/>
                <a:gd name="T19" fmla="*/ 94 h 139"/>
                <a:gd name="T20" fmla="*/ 152 w 152"/>
                <a:gd name="T21" fmla="*/ 112 h 139"/>
                <a:gd name="T22" fmla="*/ 142 w 152"/>
                <a:gd name="T23" fmla="*/ 132 h 139"/>
                <a:gd name="T24" fmla="*/ 111 w 152"/>
                <a:gd name="T25" fmla="*/ 139 h 139"/>
                <a:gd name="T26" fmla="*/ 0 w 152"/>
                <a:gd name="T27" fmla="*/ 139 h 139"/>
                <a:gd name="T28" fmla="*/ 106 w 152"/>
                <a:gd name="T29" fmla="*/ 23 h 139"/>
                <a:gd name="T30" fmla="*/ 32 w 152"/>
                <a:gd name="T31" fmla="*/ 23 h 139"/>
                <a:gd name="T32" fmla="*/ 32 w 152"/>
                <a:gd name="T33" fmla="*/ 56 h 139"/>
                <a:gd name="T34" fmla="*/ 106 w 152"/>
                <a:gd name="T35" fmla="*/ 56 h 139"/>
                <a:gd name="T36" fmla="*/ 118 w 152"/>
                <a:gd name="T37" fmla="*/ 53 h 139"/>
                <a:gd name="T38" fmla="*/ 121 w 152"/>
                <a:gd name="T39" fmla="*/ 46 h 139"/>
                <a:gd name="T40" fmla="*/ 121 w 152"/>
                <a:gd name="T41" fmla="*/ 33 h 139"/>
                <a:gd name="T42" fmla="*/ 118 w 152"/>
                <a:gd name="T43" fmla="*/ 25 h 139"/>
                <a:gd name="T44" fmla="*/ 106 w 152"/>
                <a:gd name="T45" fmla="*/ 23 h 139"/>
                <a:gd name="T46" fmla="*/ 106 w 152"/>
                <a:gd name="T47" fmla="*/ 79 h 139"/>
                <a:gd name="T48" fmla="*/ 32 w 152"/>
                <a:gd name="T49" fmla="*/ 79 h 139"/>
                <a:gd name="T50" fmla="*/ 32 w 152"/>
                <a:gd name="T51" fmla="*/ 114 h 139"/>
                <a:gd name="T52" fmla="*/ 106 w 152"/>
                <a:gd name="T53" fmla="*/ 114 h 139"/>
                <a:gd name="T54" fmla="*/ 119 w 152"/>
                <a:gd name="T55" fmla="*/ 111 h 139"/>
                <a:gd name="T56" fmla="*/ 122 w 152"/>
                <a:gd name="T57" fmla="*/ 102 h 139"/>
                <a:gd name="T58" fmla="*/ 122 w 152"/>
                <a:gd name="T59" fmla="*/ 91 h 139"/>
                <a:gd name="T60" fmla="*/ 119 w 152"/>
                <a:gd name="T61" fmla="*/ 81 h 139"/>
                <a:gd name="T62" fmla="*/ 106 w 152"/>
                <a:gd name="T63" fmla="*/ 7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2" h="139">
                  <a:moveTo>
                    <a:pt x="0" y="139"/>
                  </a:moveTo>
                  <a:cubicBezTo>
                    <a:pt x="0" y="0"/>
                    <a:pt x="0" y="0"/>
                    <a:pt x="0" y="0"/>
                  </a:cubicBezTo>
                  <a:cubicBezTo>
                    <a:pt x="120" y="0"/>
                    <a:pt x="120" y="0"/>
                    <a:pt x="120" y="0"/>
                  </a:cubicBezTo>
                  <a:cubicBezTo>
                    <a:pt x="131" y="0"/>
                    <a:pt x="139" y="2"/>
                    <a:pt x="143" y="6"/>
                  </a:cubicBezTo>
                  <a:cubicBezTo>
                    <a:pt x="148" y="11"/>
                    <a:pt x="151" y="18"/>
                    <a:pt x="151" y="27"/>
                  </a:cubicBezTo>
                  <a:cubicBezTo>
                    <a:pt x="151" y="44"/>
                    <a:pt x="151" y="44"/>
                    <a:pt x="151" y="44"/>
                  </a:cubicBezTo>
                  <a:cubicBezTo>
                    <a:pt x="151" y="51"/>
                    <a:pt x="149" y="56"/>
                    <a:pt x="145" y="60"/>
                  </a:cubicBezTo>
                  <a:cubicBezTo>
                    <a:pt x="141" y="64"/>
                    <a:pt x="135" y="66"/>
                    <a:pt x="127" y="67"/>
                  </a:cubicBezTo>
                  <a:cubicBezTo>
                    <a:pt x="135" y="68"/>
                    <a:pt x="141" y="71"/>
                    <a:pt x="145" y="76"/>
                  </a:cubicBezTo>
                  <a:cubicBezTo>
                    <a:pt x="150" y="80"/>
                    <a:pt x="152" y="87"/>
                    <a:pt x="152" y="94"/>
                  </a:cubicBezTo>
                  <a:cubicBezTo>
                    <a:pt x="152" y="112"/>
                    <a:pt x="152" y="112"/>
                    <a:pt x="152" y="112"/>
                  </a:cubicBezTo>
                  <a:cubicBezTo>
                    <a:pt x="152" y="121"/>
                    <a:pt x="149" y="128"/>
                    <a:pt x="142" y="132"/>
                  </a:cubicBezTo>
                  <a:cubicBezTo>
                    <a:pt x="135" y="137"/>
                    <a:pt x="125" y="139"/>
                    <a:pt x="111" y="139"/>
                  </a:cubicBezTo>
                  <a:lnTo>
                    <a:pt x="0" y="139"/>
                  </a:lnTo>
                  <a:close/>
                  <a:moveTo>
                    <a:pt x="106" y="23"/>
                  </a:moveTo>
                  <a:cubicBezTo>
                    <a:pt x="32" y="23"/>
                    <a:pt x="32" y="23"/>
                    <a:pt x="32" y="23"/>
                  </a:cubicBezTo>
                  <a:cubicBezTo>
                    <a:pt x="32" y="56"/>
                    <a:pt x="32" y="56"/>
                    <a:pt x="32" y="56"/>
                  </a:cubicBezTo>
                  <a:cubicBezTo>
                    <a:pt x="106" y="56"/>
                    <a:pt x="106" y="56"/>
                    <a:pt x="106" y="56"/>
                  </a:cubicBezTo>
                  <a:cubicBezTo>
                    <a:pt x="112" y="56"/>
                    <a:pt x="116" y="55"/>
                    <a:pt x="118" y="53"/>
                  </a:cubicBezTo>
                  <a:cubicBezTo>
                    <a:pt x="120" y="52"/>
                    <a:pt x="121" y="49"/>
                    <a:pt x="121" y="46"/>
                  </a:cubicBezTo>
                  <a:cubicBezTo>
                    <a:pt x="121" y="33"/>
                    <a:pt x="121" y="33"/>
                    <a:pt x="121" y="33"/>
                  </a:cubicBezTo>
                  <a:cubicBezTo>
                    <a:pt x="121" y="29"/>
                    <a:pt x="120" y="26"/>
                    <a:pt x="118" y="25"/>
                  </a:cubicBezTo>
                  <a:cubicBezTo>
                    <a:pt x="116" y="23"/>
                    <a:pt x="112" y="23"/>
                    <a:pt x="106" y="23"/>
                  </a:cubicBezTo>
                  <a:moveTo>
                    <a:pt x="106" y="79"/>
                  </a:moveTo>
                  <a:cubicBezTo>
                    <a:pt x="32" y="79"/>
                    <a:pt x="32" y="79"/>
                    <a:pt x="32" y="79"/>
                  </a:cubicBezTo>
                  <a:cubicBezTo>
                    <a:pt x="32" y="114"/>
                    <a:pt x="32" y="114"/>
                    <a:pt x="32" y="114"/>
                  </a:cubicBezTo>
                  <a:cubicBezTo>
                    <a:pt x="106" y="114"/>
                    <a:pt x="106" y="114"/>
                    <a:pt x="106" y="114"/>
                  </a:cubicBezTo>
                  <a:cubicBezTo>
                    <a:pt x="112" y="114"/>
                    <a:pt x="116" y="113"/>
                    <a:pt x="119" y="111"/>
                  </a:cubicBezTo>
                  <a:cubicBezTo>
                    <a:pt x="121" y="109"/>
                    <a:pt x="122" y="106"/>
                    <a:pt x="122" y="102"/>
                  </a:cubicBezTo>
                  <a:cubicBezTo>
                    <a:pt x="122" y="91"/>
                    <a:pt x="122" y="91"/>
                    <a:pt x="122" y="91"/>
                  </a:cubicBezTo>
                  <a:cubicBezTo>
                    <a:pt x="122" y="86"/>
                    <a:pt x="121" y="83"/>
                    <a:pt x="119" y="81"/>
                  </a:cubicBezTo>
                  <a:cubicBezTo>
                    <a:pt x="116" y="79"/>
                    <a:pt x="112" y="79"/>
                    <a:pt x="106" y="79"/>
                  </a:cubicBezTo>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Rectangle 21"/>
            <p:cNvSpPr>
              <a:spLocks noChangeArrowheads="1"/>
            </p:cNvSpPr>
            <p:nvPr userDrawn="1"/>
          </p:nvSpPr>
          <p:spPr bwMode="auto">
            <a:xfrm>
              <a:off x="767" y="0"/>
              <a:ext cx="41" cy="174"/>
            </a:xfrm>
            <a:prstGeom prst="rect">
              <a:avLst/>
            </a:pr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2"/>
            <p:cNvSpPr>
              <a:spLocks/>
            </p:cNvSpPr>
            <p:nvPr userDrawn="1"/>
          </p:nvSpPr>
          <p:spPr bwMode="auto">
            <a:xfrm>
              <a:off x="897" y="0"/>
              <a:ext cx="172" cy="174"/>
            </a:xfrm>
            <a:custGeom>
              <a:avLst/>
              <a:gdLst>
                <a:gd name="T0" fmla="*/ 172 w 172"/>
                <a:gd name="T1" fmla="*/ 174 h 174"/>
                <a:gd name="T2" fmla="*/ 0 w 172"/>
                <a:gd name="T3" fmla="*/ 174 h 174"/>
                <a:gd name="T4" fmla="*/ 0 w 172"/>
                <a:gd name="T5" fmla="*/ 0 h 174"/>
                <a:gd name="T6" fmla="*/ 41 w 172"/>
                <a:gd name="T7" fmla="*/ 0 h 174"/>
                <a:gd name="T8" fmla="*/ 41 w 172"/>
                <a:gd name="T9" fmla="*/ 142 h 174"/>
                <a:gd name="T10" fmla="*/ 172 w 172"/>
                <a:gd name="T11" fmla="*/ 142 h 174"/>
                <a:gd name="T12" fmla="*/ 172 w 172"/>
                <a:gd name="T13" fmla="*/ 174 h 174"/>
              </a:gdLst>
              <a:ahLst/>
              <a:cxnLst>
                <a:cxn ang="0">
                  <a:pos x="T0" y="T1"/>
                </a:cxn>
                <a:cxn ang="0">
                  <a:pos x="T2" y="T3"/>
                </a:cxn>
                <a:cxn ang="0">
                  <a:pos x="T4" y="T5"/>
                </a:cxn>
                <a:cxn ang="0">
                  <a:pos x="T6" y="T7"/>
                </a:cxn>
                <a:cxn ang="0">
                  <a:pos x="T8" y="T9"/>
                </a:cxn>
                <a:cxn ang="0">
                  <a:pos x="T10" y="T11"/>
                </a:cxn>
                <a:cxn ang="0">
                  <a:pos x="T12" y="T13"/>
                </a:cxn>
              </a:cxnLst>
              <a:rect l="0" t="0" r="r" b="b"/>
              <a:pathLst>
                <a:path w="172" h="174">
                  <a:moveTo>
                    <a:pt x="172" y="174"/>
                  </a:moveTo>
                  <a:lnTo>
                    <a:pt x="0" y="174"/>
                  </a:lnTo>
                  <a:lnTo>
                    <a:pt x="0" y="0"/>
                  </a:lnTo>
                  <a:lnTo>
                    <a:pt x="41" y="0"/>
                  </a:lnTo>
                  <a:lnTo>
                    <a:pt x="41" y="142"/>
                  </a:lnTo>
                  <a:lnTo>
                    <a:pt x="172" y="142"/>
                  </a:lnTo>
                  <a:lnTo>
                    <a:pt x="172" y="174"/>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3"/>
            <p:cNvSpPr>
              <a:spLocks/>
            </p:cNvSpPr>
            <p:nvPr userDrawn="1"/>
          </p:nvSpPr>
          <p:spPr bwMode="auto">
            <a:xfrm>
              <a:off x="260" y="80"/>
              <a:ext cx="256" cy="67"/>
            </a:xfrm>
            <a:custGeom>
              <a:avLst/>
              <a:gdLst>
                <a:gd name="T0" fmla="*/ 256 w 256"/>
                <a:gd name="T1" fmla="*/ 0 h 67"/>
                <a:gd name="T2" fmla="*/ 36 w 256"/>
                <a:gd name="T3" fmla="*/ 0 h 67"/>
                <a:gd name="T4" fmla="*/ 0 w 256"/>
                <a:gd name="T5" fmla="*/ 67 h 67"/>
                <a:gd name="T6" fmla="*/ 256 w 256"/>
                <a:gd name="T7" fmla="*/ 0 h 67"/>
              </a:gdLst>
              <a:ahLst/>
              <a:cxnLst>
                <a:cxn ang="0">
                  <a:pos x="T0" y="T1"/>
                </a:cxn>
                <a:cxn ang="0">
                  <a:pos x="T2" y="T3"/>
                </a:cxn>
                <a:cxn ang="0">
                  <a:pos x="T4" y="T5"/>
                </a:cxn>
                <a:cxn ang="0">
                  <a:pos x="T6" y="T7"/>
                </a:cxn>
              </a:cxnLst>
              <a:rect l="0" t="0" r="r" b="b"/>
              <a:pathLst>
                <a:path w="256" h="67">
                  <a:moveTo>
                    <a:pt x="256" y="0"/>
                  </a:moveTo>
                  <a:lnTo>
                    <a:pt x="36" y="0"/>
                  </a:lnTo>
                  <a:lnTo>
                    <a:pt x="0" y="67"/>
                  </a:lnTo>
                  <a:lnTo>
                    <a:pt x="256" y="0"/>
                  </a:lnTo>
                  <a:close/>
                </a:path>
              </a:pathLst>
            </a:custGeom>
            <a:solidFill>
              <a:srgbClr val="00895F"/>
            </a:solid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75268692"/>
      </p:ext>
    </p:extLst>
  </p:cSld>
  <p:clrMap bg1="lt1" tx1="dk1" bg2="lt2" tx2="dk2" accent1="accent1" accent2="accent2" accent3="accent3" accent4="accent4" accent5="accent5" accent6="accent6" hlink="hlink" folHlink="folHlink"/>
  <p:sldLayoutIdLst>
    <p:sldLayoutId id="2147486271" r:id="rId1"/>
  </p:sldLayoutIdLst>
  <p:hf hdr="0" dt="0"/>
  <p:txStyles>
    <p:titleStyle>
      <a:lvl1pPr algn="l" defTabSz="914400" rtl="0" eaLnBrk="1" latinLnBrk="0" hangingPunct="1">
        <a:lnSpc>
          <a:spcPct val="85000"/>
        </a:lnSpc>
        <a:spcBef>
          <a:spcPct val="0"/>
        </a:spcBef>
        <a:buNone/>
        <a:defRPr sz="4000" b="1" kern="1200">
          <a:solidFill>
            <a:schemeClr val="accent1"/>
          </a:solidFill>
          <a:latin typeface="+mj-lt"/>
          <a:ea typeface="+mj-ea"/>
          <a:cs typeface="+mj-cs"/>
        </a:defRPr>
      </a:lvl1pPr>
    </p:titleStyle>
    <p:bodyStyle>
      <a:lvl1pPr marL="228600" indent="-228600" algn="l" defTabSz="914400" rtl="0" eaLnBrk="1" latinLnBrk="0" hangingPunct="1">
        <a:spcBef>
          <a:spcPts val="600"/>
        </a:spcBef>
        <a:spcAft>
          <a:spcPts val="500"/>
        </a:spcAft>
        <a:buClr>
          <a:schemeClr val="accent1"/>
        </a:buClr>
        <a:buSzPct val="115000"/>
        <a:buFont typeface="Arial" pitchFamily="34" charset="0"/>
        <a:buChar char="•"/>
        <a:defRPr sz="2400" kern="1200">
          <a:solidFill>
            <a:srgbClr val="424242"/>
          </a:solidFill>
          <a:latin typeface="+mn-lt"/>
          <a:ea typeface="+mn-ea"/>
          <a:cs typeface="+mn-cs"/>
        </a:defRPr>
      </a:lvl1pPr>
      <a:lvl2pPr marL="457200" indent="-169863" algn="l" defTabSz="914400" rtl="0" eaLnBrk="1" latinLnBrk="0" hangingPunct="1">
        <a:spcBef>
          <a:spcPts val="600"/>
        </a:spcBef>
        <a:spcAft>
          <a:spcPts val="500"/>
        </a:spcAft>
        <a:buClr>
          <a:schemeClr val="accent1"/>
        </a:buClr>
        <a:buSzPct val="85000"/>
        <a:buFont typeface="Wingdings" pitchFamily="2" charset="2"/>
        <a:buChar char="§"/>
        <a:defRPr sz="2000" kern="1200">
          <a:solidFill>
            <a:schemeClr val="accent6"/>
          </a:solidFill>
          <a:latin typeface="+mn-lt"/>
          <a:ea typeface="+mn-ea"/>
          <a:cs typeface="+mn-cs"/>
        </a:defRPr>
      </a:lvl2pPr>
      <a:lvl3pPr marL="744538" indent="-228600" algn="l" defTabSz="914400" rtl="0" eaLnBrk="1" latinLnBrk="0" hangingPunct="1">
        <a:spcBef>
          <a:spcPts val="600"/>
        </a:spcBef>
        <a:spcAft>
          <a:spcPts val="500"/>
        </a:spcAft>
        <a:buClr>
          <a:schemeClr val="accent1"/>
        </a:buClr>
        <a:buFont typeface="Arial" pitchFamily="34" charset="0"/>
        <a:buChar char="−"/>
        <a:tabLst/>
        <a:defRPr sz="1800" kern="1200">
          <a:solidFill>
            <a:schemeClr val="accent6"/>
          </a:solidFill>
          <a:latin typeface="+mn-lt"/>
          <a:ea typeface="+mn-ea"/>
          <a:cs typeface="+mn-cs"/>
        </a:defRPr>
      </a:lvl3pPr>
      <a:lvl4pPr marL="914400" indent="-171450" algn="l" defTabSz="914400" rtl="0" eaLnBrk="1" latinLnBrk="0" hangingPunct="1">
        <a:spcBef>
          <a:spcPts val="600"/>
        </a:spcBef>
        <a:spcAft>
          <a:spcPts val="500"/>
        </a:spcAft>
        <a:buClr>
          <a:schemeClr val="accent1"/>
        </a:buClr>
        <a:buFont typeface="Arial" pitchFamily="34" charset="0"/>
        <a:buChar char="-"/>
        <a:defRPr sz="1600" kern="1200">
          <a:solidFill>
            <a:schemeClr val="accent6"/>
          </a:solidFill>
          <a:latin typeface="+mn-lt"/>
          <a:ea typeface="+mn-ea"/>
          <a:cs typeface="+mn-cs"/>
        </a:defRPr>
      </a:lvl4pPr>
      <a:lvl5pPr marL="1201738" indent="-228600" algn="l" defTabSz="914400" rtl="0" eaLnBrk="1" latinLnBrk="0" hangingPunct="1">
        <a:spcBef>
          <a:spcPts val="600"/>
        </a:spcBef>
        <a:spcAft>
          <a:spcPts val="500"/>
        </a:spcAft>
        <a:buClr>
          <a:schemeClr val="accent1"/>
        </a:buClr>
        <a:buFont typeface="Wingdings" pitchFamily="2" charset="2"/>
        <a:buChar char="§"/>
        <a:defRPr sz="1600" kern="1200">
          <a:solidFill>
            <a:schemeClr val="accent6"/>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7.pn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2.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7"/>
          <p:cNvSpPr>
            <a:spLocks noGrp="1"/>
          </p:cNvSpPr>
          <p:nvPr>
            <p:ph type="ctrTitle"/>
          </p:nvPr>
        </p:nvSpPr>
        <p:spPr>
          <a:xfrm>
            <a:off x="2044700" y="1346200"/>
            <a:ext cx="6192838" cy="3509963"/>
          </a:xfrm>
        </p:spPr>
        <p:txBody>
          <a:bodyPr/>
          <a:lstStyle/>
          <a:p>
            <a:r>
              <a:rPr lang="en-US" altLang="en-US" sz="7200" dirty="0"/>
              <a:t>Supplier CSP Training</a:t>
            </a:r>
            <a:br>
              <a:rPr lang="en-US" altLang="en-US" sz="7200" dirty="0"/>
            </a:br>
            <a:r>
              <a:rPr lang="en-US" altLang="en-US" sz="4800" dirty="0"/>
              <a:t>Jabil P2P Implementation: Coupa Supplier Portal (CSP)</a:t>
            </a:r>
          </a:p>
        </p:txBody>
      </p:sp>
      <p:sp>
        <p:nvSpPr>
          <p:cNvPr id="19459" name="Text Placeholder 8"/>
          <p:cNvSpPr>
            <a:spLocks noGrp="1"/>
          </p:cNvSpPr>
          <p:nvPr>
            <p:ph type="body" sz="quarter" idx="11"/>
          </p:nvPr>
        </p:nvSpPr>
        <p:spPr>
          <a:xfrm>
            <a:off x="2063750" y="5037138"/>
            <a:ext cx="6173788" cy="215900"/>
          </a:xfrm>
        </p:spPr>
        <p:txBody>
          <a:bodyPr/>
          <a:lstStyle/>
          <a:p>
            <a:r>
              <a:rPr lang="en-US" altLang="en-US" dirty="0"/>
              <a:t>Oct 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752476" y="2063749"/>
            <a:ext cx="3663300" cy="3926675"/>
          </a:xfrm>
          <a:prstGeom prst="rect">
            <a:avLst/>
          </a:prstGeom>
          <a:noFill/>
          <a:ln w="9525">
            <a:solidFill>
              <a:schemeClr val="tx1"/>
            </a:solidFill>
            <a:miter lim="800000"/>
            <a:headEnd/>
            <a:tailEnd/>
          </a:ln>
        </p:spPr>
      </p:pic>
      <p:sp>
        <p:nvSpPr>
          <p:cNvPr id="29698" name="Title 1"/>
          <p:cNvSpPr>
            <a:spLocks noGrp="1"/>
          </p:cNvSpPr>
          <p:nvPr>
            <p:ph type="title"/>
          </p:nvPr>
        </p:nvSpPr>
        <p:spPr/>
        <p:txBody>
          <a:bodyPr/>
          <a:lstStyle/>
          <a:p>
            <a:r>
              <a:rPr lang="it-IT" altLang="en-US" dirty="0"/>
              <a:t>Un sistema, due metodi di interazione</a:t>
            </a:r>
            <a:endParaRPr lang="en-US" altLang="en-US" dirty="0"/>
          </a:p>
        </p:txBody>
      </p:sp>
      <p:sp>
        <p:nvSpPr>
          <p:cNvPr id="29699" name="Text Placeholder 2"/>
          <p:cNvSpPr>
            <a:spLocks noGrp="1"/>
          </p:cNvSpPr>
          <p:nvPr>
            <p:ph type="body" sz="quarter" idx="10"/>
          </p:nvPr>
        </p:nvSpPr>
        <p:spPr>
          <a:xfrm>
            <a:off x="752475" y="1209675"/>
            <a:ext cx="7639050" cy="395288"/>
          </a:xfrm>
        </p:spPr>
        <p:txBody>
          <a:bodyPr/>
          <a:lstStyle/>
          <a:p>
            <a:pPr algn="just"/>
            <a:r>
              <a:rPr lang="it-IT" altLang="en-US" b="0" dirty="0"/>
              <a:t>Come fornitore, hai due modi in cui puoi interagire elettronicamente con Jabil</a:t>
            </a:r>
            <a:r>
              <a:rPr lang="en-US" altLang="en-US" b="0" dirty="0"/>
              <a:t>. </a:t>
            </a:r>
          </a:p>
        </p:txBody>
      </p:sp>
      <p:sp>
        <p:nvSpPr>
          <p:cNvPr id="29700" name="TextBox 20"/>
          <p:cNvSpPr txBox="1">
            <a:spLocks noChangeArrowheads="1"/>
          </p:cNvSpPr>
          <p:nvPr/>
        </p:nvSpPr>
        <p:spPr bwMode="auto">
          <a:xfrm>
            <a:off x="717550" y="1787525"/>
            <a:ext cx="118538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b="1" dirty="0"/>
              <a:t>Via Email Flip</a:t>
            </a:r>
          </a:p>
        </p:txBody>
      </p:sp>
      <p:sp>
        <p:nvSpPr>
          <p:cNvPr id="29701" name="TextBox 21"/>
          <p:cNvSpPr txBox="1">
            <a:spLocks noChangeArrowheads="1"/>
          </p:cNvSpPr>
          <p:nvPr/>
        </p:nvSpPr>
        <p:spPr bwMode="auto">
          <a:xfrm>
            <a:off x="4450702" y="2997128"/>
            <a:ext cx="104592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b="1" dirty="0"/>
              <a:t>Via the CSP</a:t>
            </a:r>
          </a:p>
        </p:txBody>
      </p:sp>
      <p:pic>
        <p:nvPicPr>
          <p:cNvPr id="6" name="Picture 5"/>
          <p:cNvPicPr>
            <a:picLocks noChangeAspect="1"/>
          </p:cNvPicPr>
          <p:nvPr/>
        </p:nvPicPr>
        <p:blipFill>
          <a:blip r:embed="rId3"/>
          <a:stretch>
            <a:fillRect/>
          </a:stretch>
        </p:blipFill>
        <p:spPr>
          <a:xfrm>
            <a:off x="3670502" y="3273353"/>
            <a:ext cx="4721023" cy="2963628"/>
          </a:xfrm>
          <a:prstGeom prst="rect">
            <a:avLst/>
          </a:prstGeom>
          <a:noFill/>
          <a:ln w="9525">
            <a:solidFill>
              <a:schemeClr val="tx1"/>
            </a:solid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3"/>
          <p:cNvSpPr>
            <a:spLocks noGrp="1"/>
          </p:cNvSpPr>
          <p:nvPr>
            <p:ph type="ctrTitle"/>
          </p:nvPr>
        </p:nvSpPr>
        <p:spPr>
          <a:xfrm>
            <a:off x="2044700" y="1346200"/>
            <a:ext cx="6192838" cy="3509963"/>
          </a:xfrm>
        </p:spPr>
        <p:txBody>
          <a:bodyPr/>
          <a:lstStyle/>
          <a:p>
            <a:r>
              <a:rPr lang="en-US" altLang="en-US" sz="7200" dirty="0" err="1"/>
              <a:t>Notifica</a:t>
            </a:r>
            <a:r>
              <a:rPr lang="en-US" altLang="en-US" sz="7200" dirty="0"/>
              <a:t> </a:t>
            </a:r>
            <a:r>
              <a:rPr lang="en-US" altLang="en-US" sz="7200" dirty="0" err="1"/>
              <a:t>utilizzabile</a:t>
            </a:r>
            <a:r>
              <a:rPr lang="en-US" altLang="en-US" sz="7200" dirty="0"/>
              <a:t> del </a:t>
            </a:r>
            <a:r>
              <a:rPr lang="en-US" altLang="en-US" sz="7200" dirty="0" err="1"/>
              <a:t>fornitore</a:t>
            </a:r>
            <a:br>
              <a:rPr lang="en-US" altLang="en-US" sz="7200" dirty="0"/>
            </a:br>
            <a:r>
              <a:rPr lang="en-US" altLang="en-US" sz="7200" dirty="0"/>
              <a:t>(Email Flip)</a:t>
            </a:r>
          </a:p>
        </p:txBody>
      </p:sp>
      <p:sp>
        <p:nvSpPr>
          <p:cNvPr id="30723" name="Text Placeholder 4"/>
          <p:cNvSpPr>
            <a:spLocks noGrp="1"/>
          </p:cNvSpPr>
          <p:nvPr>
            <p:ph type="body" sz="quarter" idx="11"/>
          </p:nvPr>
        </p:nvSpPr>
        <p:spPr>
          <a:xfrm>
            <a:off x="2063750" y="5037138"/>
            <a:ext cx="6173788" cy="215900"/>
          </a:xfrm>
        </p:spPr>
        <p:txBody>
          <a:bodyPr/>
          <a:lstStyle/>
          <a:p>
            <a:endParaRPr lang="en-US"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752475" y="431800"/>
            <a:ext cx="7639050" cy="519113"/>
          </a:xfrm>
        </p:spPr>
        <p:txBody>
          <a:bodyPr/>
          <a:lstStyle/>
          <a:p>
            <a:r>
              <a:rPr lang="fr-FR" altLang="en-US" dirty="0" err="1"/>
              <a:t>Transazioni</a:t>
            </a:r>
            <a:r>
              <a:rPr lang="fr-FR" altLang="en-US" dirty="0"/>
              <a:t>  in Coupa Via Email </a:t>
            </a:r>
            <a:endParaRPr lang="en-US" altLang="en-US" dirty="0"/>
          </a:p>
        </p:txBody>
      </p:sp>
      <p:sp>
        <p:nvSpPr>
          <p:cNvPr id="31747" name="Text Placeholder 2"/>
          <p:cNvSpPr>
            <a:spLocks noGrp="1"/>
          </p:cNvSpPr>
          <p:nvPr>
            <p:ph type="body" sz="quarter" idx="10"/>
          </p:nvPr>
        </p:nvSpPr>
        <p:spPr>
          <a:xfrm>
            <a:off x="752475" y="1209675"/>
            <a:ext cx="4760913" cy="4594225"/>
          </a:xfrm>
        </p:spPr>
        <p:txBody>
          <a:bodyPr/>
          <a:lstStyle/>
          <a:p>
            <a:pPr marL="285750" indent="-285750" algn="just">
              <a:buFontTx/>
              <a:buChar char="•"/>
            </a:pPr>
            <a:r>
              <a:rPr lang="en-US" altLang="en-US" b="0" dirty="0"/>
              <a:t>C</a:t>
            </a:r>
            <a:r>
              <a:rPr lang="it-IT" altLang="en-US" b="0" dirty="0"/>
              <a:t>on l'aiuto di Coupa, i fornitori saranno in grado di ricevere e riconoscere rapidamente le OP e di fatturare tali ordini tramite e-mai</a:t>
            </a:r>
            <a:endParaRPr lang="en-US" altLang="en-US" b="0" dirty="0"/>
          </a:p>
          <a:p>
            <a:pPr marL="285750" indent="-285750" algn="just">
              <a:buFontTx/>
              <a:buChar char="•"/>
            </a:pPr>
            <a:endParaRPr lang="it-IT" altLang="en-US" b="0" dirty="0"/>
          </a:p>
          <a:p>
            <a:pPr marL="285750" indent="-285750" algn="just">
              <a:buFontTx/>
              <a:buChar char="•"/>
            </a:pPr>
            <a:r>
              <a:rPr lang="it-IT" altLang="en-US" b="0" dirty="0"/>
              <a:t>Come fornitore avrai la possibilità di agire direttamente dalla tua casella di posta quando ricevi un'email di notifica di ordine d'acquisto (PO)</a:t>
            </a:r>
          </a:p>
          <a:p>
            <a:pPr marL="285750" indent="-285750" algn="just">
              <a:buFontTx/>
              <a:buChar char="•"/>
            </a:pPr>
            <a:endParaRPr lang="it-IT" altLang="en-US" b="0" dirty="0"/>
          </a:p>
          <a:p>
            <a:pPr marL="285750" indent="-285750" algn="just">
              <a:buFontTx/>
              <a:buChar char="•"/>
            </a:pPr>
            <a:r>
              <a:rPr lang="it-IT" altLang="en-US" b="0" dirty="0"/>
              <a:t>L'e-mail di notifica includerà i pulsanti di azione in modo che, in base a ciò che si fa clic, sarà possibile creare una fattura, confermare l'ordine o aggiungere un commento all’OP.</a:t>
            </a:r>
          </a:p>
          <a:p>
            <a:pPr marL="285750" indent="-285750" algn="just">
              <a:buFontTx/>
              <a:buChar char="•"/>
            </a:pPr>
            <a:r>
              <a:rPr lang="it-IT" altLang="en-US" b="0" dirty="0"/>
              <a:t>Non è necessario che i fornitori effettuino l'accesso a un altro sito Web o portale</a:t>
            </a:r>
          </a:p>
          <a:p>
            <a:pPr marL="285750" indent="-285750" algn="just">
              <a:buFontTx/>
              <a:buChar char="•"/>
            </a:pPr>
            <a:r>
              <a:rPr lang="it-IT" altLang="en-US" b="0" dirty="0"/>
              <a:t>Anche i fornitori che sono già registrati nel Portale dei fornitori di Coupa possono trarre vantaggio da queste notifiche utilizzabili</a:t>
            </a:r>
            <a:endParaRPr lang="en-US" altLang="en-US" b="0" dirty="0"/>
          </a:p>
        </p:txBody>
      </p:sp>
      <p:grpSp>
        <p:nvGrpSpPr>
          <p:cNvPr id="31748" name="Group 1"/>
          <p:cNvGrpSpPr>
            <a:grpSpLocks/>
          </p:cNvGrpSpPr>
          <p:nvPr/>
        </p:nvGrpSpPr>
        <p:grpSpPr bwMode="auto">
          <a:xfrm>
            <a:off x="5884863" y="1209675"/>
            <a:ext cx="2506662" cy="2565400"/>
            <a:chOff x="6272273" y="1209675"/>
            <a:chExt cx="2506457" cy="2565429"/>
          </a:xfrm>
        </p:grpSpPr>
        <p:grpSp>
          <p:nvGrpSpPr>
            <p:cNvPr id="31749" name="Group 8"/>
            <p:cNvGrpSpPr>
              <a:grpSpLocks/>
            </p:cNvGrpSpPr>
            <p:nvPr/>
          </p:nvGrpSpPr>
          <p:grpSpPr bwMode="auto">
            <a:xfrm>
              <a:off x="6272273" y="1209675"/>
              <a:ext cx="1777366" cy="1854780"/>
              <a:chOff x="437423" y="3051325"/>
              <a:chExt cx="1987190" cy="2097013"/>
            </a:xfrm>
          </p:grpSpPr>
          <p:sp>
            <p:nvSpPr>
              <p:cNvPr id="31751" name="Freeform 16"/>
              <p:cNvSpPr>
                <a:spLocks/>
              </p:cNvSpPr>
              <p:nvPr/>
            </p:nvSpPr>
            <p:spPr bwMode="auto">
              <a:xfrm>
                <a:off x="437423" y="3051325"/>
                <a:ext cx="1987190" cy="2097013"/>
              </a:xfrm>
              <a:custGeom>
                <a:avLst/>
                <a:gdLst>
                  <a:gd name="T0" fmla="*/ 2147483646 w 723"/>
                  <a:gd name="T1" fmla="*/ 2147483646 h 836"/>
                  <a:gd name="T2" fmla="*/ 2147483646 w 723"/>
                  <a:gd name="T3" fmla="*/ 2147483646 h 836"/>
                  <a:gd name="T4" fmla="*/ 0 w 723"/>
                  <a:gd name="T5" fmla="*/ 2147483646 h 836"/>
                  <a:gd name="T6" fmla="*/ 0 w 723"/>
                  <a:gd name="T7" fmla="*/ 2147483646 h 836"/>
                  <a:gd name="T8" fmla="*/ 2147483646 w 723"/>
                  <a:gd name="T9" fmla="*/ 0 h 836"/>
                  <a:gd name="T10" fmla="*/ 2147483646 w 723"/>
                  <a:gd name="T11" fmla="*/ 2147483646 h 836"/>
                  <a:gd name="T12" fmla="*/ 2147483646 w 723"/>
                  <a:gd name="T13" fmla="*/ 2147483646 h 83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23" h="836">
                    <a:moveTo>
                      <a:pt x="723" y="626"/>
                    </a:moveTo>
                    <a:lnTo>
                      <a:pt x="361" y="836"/>
                    </a:lnTo>
                    <a:lnTo>
                      <a:pt x="0" y="626"/>
                    </a:lnTo>
                    <a:lnTo>
                      <a:pt x="0" y="210"/>
                    </a:lnTo>
                    <a:lnTo>
                      <a:pt x="361" y="0"/>
                    </a:lnTo>
                    <a:lnTo>
                      <a:pt x="723" y="210"/>
                    </a:lnTo>
                    <a:lnTo>
                      <a:pt x="723" y="626"/>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en-US"/>
              </a:p>
            </p:txBody>
          </p:sp>
          <p:pic>
            <p:nvPicPr>
              <p:cNvPr id="31752" name="Picture 8" descr="http://jtsblog.com/wp-content/uploads/2013/12/email-280x25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022" y="3235501"/>
                <a:ext cx="1871076" cy="1670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1750"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17701" y="3162807"/>
              <a:ext cx="2061029" cy="6122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it-IT" altLang="en-US" dirty="0"/>
              <a:t>Ricevi un ordine d'acquisto via email</a:t>
            </a:r>
            <a:endParaRPr lang="en-US" altLang="en-US" dirty="0"/>
          </a:p>
        </p:txBody>
      </p:sp>
      <p:sp>
        <p:nvSpPr>
          <p:cNvPr id="34819" name="Text Placeholder 2"/>
          <p:cNvSpPr>
            <a:spLocks noGrp="1"/>
          </p:cNvSpPr>
          <p:nvPr>
            <p:ph type="body" sz="quarter" idx="10"/>
          </p:nvPr>
        </p:nvSpPr>
        <p:spPr>
          <a:xfrm>
            <a:off x="752475" y="1209675"/>
            <a:ext cx="7639050" cy="4594225"/>
          </a:xfrm>
        </p:spPr>
        <p:txBody>
          <a:bodyPr/>
          <a:lstStyle/>
          <a:p>
            <a:pPr marL="285750" indent="-285750" algn="just">
              <a:buFontTx/>
              <a:buChar char="•"/>
            </a:pPr>
            <a:endParaRPr lang="it-IT" altLang="en-US" b="0" dirty="0"/>
          </a:p>
          <a:p>
            <a:pPr marL="285750" indent="-285750" algn="just">
              <a:buFontTx/>
              <a:buChar char="•"/>
            </a:pPr>
            <a:r>
              <a:rPr lang="it-IT" altLang="en-US" b="0" dirty="0"/>
              <a:t>Se l'indirizzo email del fornitore viene aggiunto nei sistemi Jabil, l'ordine verrà automaticamente inviato via email direttamente a te</a:t>
            </a:r>
          </a:p>
          <a:p>
            <a:pPr marL="285750" indent="-285750" algn="just">
              <a:buFontTx/>
              <a:buChar char="•"/>
            </a:pPr>
            <a:r>
              <a:rPr lang="it-IT" altLang="en-US" b="0" dirty="0"/>
              <a:t>Gli ordini di acquisto verranno visualizzati come notifiche Coupa nella tua casella di posta</a:t>
            </a:r>
          </a:p>
          <a:p>
            <a:pPr marL="285750" indent="-285750" algn="just">
              <a:buFontTx/>
              <a:buChar char="•"/>
            </a:pPr>
            <a:r>
              <a:rPr lang="it-IT" altLang="en-US" dirty="0"/>
              <a:t>Gli ordini di acquisto saranno inviati a un indirizzo email di PO confermato dal fornitore e non all'indirizzo di contatto principale (a meno che non siano identici).</a:t>
            </a:r>
            <a:endParaRPr lang="en-US" altLang="en-US" dirty="0"/>
          </a:p>
        </p:txBody>
      </p:sp>
      <p:pic>
        <p:nvPicPr>
          <p:cNvPr id="34820"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52475" y="2952750"/>
            <a:ext cx="7640638" cy="216058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1344613" y="1847414"/>
            <a:ext cx="3663300" cy="3926675"/>
          </a:xfrm>
          <a:prstGeom prst="rect">
            <a:avLst/>
          </a:prstGeom>
          <a:noFill/>
          <a:ln w="9525">
            <a:solidFill>
              <a:schemeClr val="tx1"/>
            </a:solidFill>
            <a:miter lim="800000"/>
            <a:headEnd/>
            <a:tailEnd/>
          </a:ln>
        </p:spPr>
      </p:pic>
      <p:sp>
        <p:nvSpPr>
          <p:cNvPr id="35842" name="Title 1"/>
          <p:cNvSpPr>
            <a:spLocks noGrp="1"/>
          </p:cNvSpPr>
          <p:nvPr>
            <p:ph type="title"/>
          </p:nvPr>
        </p:nvSpPr>
        <p:spPr/>
        <p:txBody>
          <a:bodyPr/>
          <a:lstStyle/>
          <a:p>
            <a:r>
              <a:rPr lang="it-IT" altLang="en-US" dirty="0"/>
              <a:t>Confermare un ordine d'acquisto via e-mail</a:t>
            </a:r>
            <a:endParaRPr lang="en-US" altLang="en-US" dirty="0"/>
          </a:p>
        </p:txBody>
      </p:sp>
      <p:sp>
        <p:nvSpPr>
          <p:cNvPr id="3" name="Text Placeholder 2"/>
          <p:cNvSpPr>
            <a:spLocks noGrp="1"/>
          </p:cNvSpPr>
          <p:nvPr>
            <p:ph type="body" sz="quarter" idx="10"/>
          </p:nvPr>
        </p:nvSpPr>
        <p:spPr>
          <a:xfrm>
            <a:off x="752475" y="1209675"/>
            <a:ext cx="7639050" cy="4594225"/>
          </a:xfrm>
        </p:spPr>
        <p:txBody>
          <a:bodyPr/>
          <a:lstStyle/>
          <a:p>
            <a:pPr eaLnBrk="1" hangingPunct="1">
              <a:spcBef>
                <a:spcPts val="400"/>
              </a:spcBef>
              <a:spcAft>
                <a:spcPct val="0"/>
              </a:spcAft>
              <a:buClr>
                <a:srgbClr val="000000"/>
              </a:buClr>
              <a:defRPr/>
            </a:pPr>
            <a:r>
              <a:rPr lang="it-IT" b="0" kern="0" dirty="0">
                <a:solidFill>
                  <a:srgbClr val="000000"/>
                </a:solidFill>
                <a:ea typeface="ＭＳ Ｐゴシック"/>
              </a:rPr>
              <a:t>Visualizza le informazioni sull'ordine di acquisto e fai clic su Conferma l'ordine per notificare a Jabil che hai ricevuto l'ordine d'acquisto</a:t>
            </a:r>
            <a:endParaRPr lang="en-US" b="0" kern="0" dirty="0">
              <a:solidFill>
                <a:srgbClr val="000000"/>
              </a:solidFill>
              <a:ea typeface="ＭＳ Ｐゴシック"/>
            </a:endParaRPr>
          </a:p>
        </p:txBody>
      </p:sp>
      <p:sp>
        <p:nvSpPr>
          <p:cNvPr id="19" name="Rounded Rectangular Callout 18"/>
          <p:cNvSpPr/>
          <p:nvPr/>
        </p:nvSpPr>
        <p:spPr bwMode="auto">
          <a:xfrm>
            <a:off x="4753282" y="2858251"/>
            <a:ext cx="3060700" cy="952500"/>
          </a:xfrm>
          <a:prstGeom prst="wedgeRoundRectCallout">
            <a:avLst>
              <a:gd name="adj1" fmla="val -56459"/>
              <a:gd name="adj2" fmla="val -142278"/>
              <a:gd name="adj3" fmla="val 16667"/>
            </a:avLst>
          </a:prstGeom>
          <a:solidFill>
            <a:schemeClr val="accent1"/>
          </a:solidFill>
          <a:ln w="9525" cap="flat" cmpd="sng" algn="ctr">
            <a:solidFill>
              <a:schemeClr val="bg1"/>
            </a:solidFill>
            <a:prstDash val="solid"/>
            <a:round/>
            <a:headEnd type="none" w="med" len="med"/>
            <a:tailEnd type="none" w="med" len="med"/>
          </a:ln>
          <a:effectLst/>
        </p:spPr>
        <p:txBody>
          <a:bodyPr/>
          <a:lstStyle/>
          <a:p>
            <a:pPr defTabSz="914400">
              <a:defRPr/>
            </a:pPr>
            <a:r>
              <a:rPr lang="it-IT" sz="1400" dirty="0">
                <a:solidFill>
                  <a:schemeClr val="bg1"/>
                </a:solidFill>
                <a:latin typeface="+mn-lt"/>
              </a:rPr>
              <a:t>Nota che hai anche la possibilità di aggiungere un commento o creare una fattura direttamente dalla tua email</a:t>
            </a:r>
            <a:endParaRPr lang="en-US" sz="1400" dirty="0">
              <a:solidFill>
                <a:schemeClr val="bg1"/>
              </a:solidFill>
              <a:latin typeface="+mn-lt"/>
            </a:endParaRPr>
          </a:p>
        </p:txBody>
      </p:sp>
    </p:spTree>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a:srcRect t="3238"/>
          <a:stretch/>
        </p:blipFill>
        <p:spPr>
          <a:xfrm>
            <a:off x="790519" y="2116405"/>
            <a:ext cx="7639050" cy="3404399"/>
          </a:xfrm>
          <a:prstGeom prst="rect">
            <a:avLst/>
          </a:prstGeom>
        </p:spPr>
      </p:pic>
      <p:sp>
        <p:nvSpPr>
          <p:cNvPr id="36867" name="Title 1"/>
          <p:cNvSpPr>
            <a:spLocks noGrp="1"/>
          </p:cNvSpPr>
          <p:nvPr>
            <p:ph type="title"/>
          </p:nvPr>
        </p:nvSpPr>
        <p:spPr/>
        <p:txBody>
          <a:bodyPr/>
          <a:lstStyle/>
          <a:p>
            <a:r>
              <a:rPr lang="it-IT" altLang="en-US" dirty="0"/>
              <a:t>Confermare un ordine d'acquisto via e-mail</a:t>
            </a:r>
            <a:endParaRPr lang="en-US" altLang="en-US" dirty="0"/>
          </a:p>
        </p:txBody>
      </p:sp>
      <p:sp>
        <p:nvSpPr>
          <p:cNvPr id="36868" name="Text Placeholder 2"/>
          <p:cNvSpPr>
            <a:spLocks noGrp="1"/>
          </p:cNvSpPr>
          <p:nvPr>
            <p:ph type="body" sz="quarter" idx="10"/>
          </p:nvPr>
        </p:nvSpPr>
        <p:spPr>
          <a:xfrm>
            <a:off x="752475" y="1209675"/>
            <a:ext cx="7639050" cy="4594225"/>
          </a:xfrm>
        </p:spPr>
        <p:txBody>
          <a:bodyPr/>
          <a:lstStyle/>
          <a:p>
            <a:pPr algn="just"/>
            <a:endParaRPr lang="it-IT" altLang="en-US" b="0" dirty="0"/>
          </a:p>
          <a:p>
            <a:pPr algn="just"/>
            <a:r>
              <a:rPr lang="it-IT" altLang="en-US" b="0" dirty="0"/>
              <a:t>Coupa si aprirà in una nuova scheda o finestra del browser. Nella parte superiore dello schermo verrà visualizzato il messaggio "Ordine confermato"</a:t>
            </a:r>
            <a:r>
              <a:rPr lang="en-US" altLang="en-US" b="0" dirty="0"/>
              <a:t>.</a:t>
            </a:r>
          </a:p>
        </p:txBody>
      </p:sp>
      <p:sp>
        <p:nvSpPr>
          <p:cNvPr id="3" name="Rectangle 2"/>
          <p:cNvSpPr/>
          <p:nvPr/>
        </p:nvSpPr>
        <p:spPr>
          <a:xfrm>
            <a:off x="845111" y="2538413"/>
            <a:ext cx="1238570" cy="33655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anchor="ctr"/>
          <a:lstStyle/>
          <a:p>
            <a:pPr>
              <a:defRPr/>
            </a:pPr>
            <a:endParaRPr lang="en-US" sz="1500" dirty="0" err="1">
              <a:solidFill>
                <a:schemeClr val="bg1"/>
              </a:solidFill>
            </a:endParaRPr>
          </a:p>
        </p:txBody>
      </p:sp>
    </p:spTree>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2451479" y="1672919"/>
            <a:ext cx="4241042" cy="4545954"/>
          </a:xfrm>
          <a:prstGeom prst="rect">
            <a:avLst/>
          </a:prstGeom>
          <a:noFill/>
          <a:ln w="9525">
            <a:solidFill>
              <a:schemeClr val="tx1"/>
            </a:solidFill>
            <a:miter lim="800000"/>
            <a:headEnd/>
            <a:tailEnd/>
          </a:ln>
        </p:spPr>
      </p:pic>
      <p:sp>
        <p:nvSpPr>
          <p:cNvPr id="38914" name="Title 1"/>
          <p:cNvSpPr>
            <a:spLocks noGrp="1"/>
          </p:cNvSpPr>
          <p:nvPr>
            <p:ph type="title"/>
          </p:nvPr>
        </p:nvSpPr>
        <p:spPr/>
        <p:txBody>
          <a:bodyPr/>
          <a:lstStyle/>
          <a:p>
            <a:r>
              <a:rPr lang="en-US" altLang="en-US" dirty="0" err="1"/>
              <a:t>Crea</a:t>
            </a:r>
            <a:r>
              <a:rPr lang="en-US" altLang="en-US" dirty="0"/>
              <a:t> </a:t>
            </a:r>
            <a:r>
              <a:rPr lang="en-US" altLang="en-US" dirty="0" err="1"/>
              <a:t>fatture</a:t>
            </a:r>
            <a:r>
              <a:rPr lang="en-US" altLang="en-US" dirty="0"/>
              <a:t> via email</a:t>
            </a:r>
          </a:p>
        </p:txBody>
      </p:sp>
      <p:sp>
        <p:nvSpPr>
          <p:cNvPr id="38915" name="Text Placeholder 2"/>
          <p:cNvSpPr>
            <a:spLocks noGrp="1"/>
          </p:cNvSpPr>
          <p:nvPr>
            <p:ph type="body" sz="quarter" idx="10"/>
          </p:nvPr>
        </p:nvSpPr>
        <p:spPr>
          <a:xfrm>
            <a:off x="752475" y="1209675"/>
            <a:ext cx="7639050" cy="4594225"/>
          </a:xfrm>
        </p:spPr>
        <p:txBody>
          <a:bodyPr/>
          <a:lstStyle/>
          <a:p>
            <a:pPr algn="just"/>
            <a:r>
              <a:rPr lang="en-US" altLang="en-US" b="0" dirty="0"/>
              <a:t>To flip this PO into an invoice, click </a:t>
            </a:r>
            <a:r>
              <a:rPr lang="en-US" altLang="en-US" dirty="0"/>
              <a:t>Create Invoice</a:t>
            </a:r>
            <a:r>
              <a:rPr lang="en-US" altLang="en-US" b="0" dirty="0"/>
              <a:t>.</a:t>
            </a:r>
          </a:p>
        </p:txBody>
      </p:sp>
      <p:sp>
        <p:nvSpPr>
          <p:cNvPr id="6" name="Rectangle 5"/>
          <p:cNvSpPr/>
          <p:nvPr/>
        </p:nvSpPr>
        <p:spPr bwMode="auto">
          <a:xfrm>
            <a:off x="2634017" y="1672919"/>
            <a:ext cx="1173707" cy="34695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anchor="ctr"/>
          <a:lstStyle/>
          <a:p>
            <a:pPr>
              <a:defRPr/>
            </a:pPr>
            <a:endParaRPr lang="en-US" sz="1500" dirty="0" err="1">
              <a:solidFill>
                <a:schemeClr val="bg1"/>
              </a:solidFill>
            </a:endParaRPr>
          </a:p>
        </p:txBody>
      </p:sp>
    </p:spTree>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4024313" y="1454150"/>
            <a:ext cx="4367212" cy="2862204"/>
          </a:xfrm>
          <a:prstGeom prst="rect">
            <a:avLst/>
          </a:prstGeom>
        </p:spPr>
      </p:pic>
      <p:sp>
        <p:nvSpPr>
          <p:cNvPr id="39938" name="Title 1"/>
          <p:cNvSpPr>
            <a:spLocks noGrp="1"/>
          </p:cNvSpPr>
          <p:nvPr>
            <p:ph type="title"/>
          </p:nvPr>
        </p:nvSpPr>
        <p:spPr>
          <a:xfrm>
            <a:off x="752475" y="431800"/>
            <a:ext cx="7639050" cy="519113"/>
          </a:xfrm>
        </p:spPr>
        <p:txBody>
          <a:bodyPr/>
          <a:lstStyle/>
          <a:p>
            <a:r>
              <a:rPr lang="en-US" altLang="en-US" dirty="0" err="1"/>
              <a:t>Creare</a:t>
            </a:r>
            <a:r>
              <a:rPr lang="en-US" altLang="en-US" dirty="0"/>
              <a:t> </a:t>
            </a:r>
            <a:r>
              <a:rPr lang="en-US" altLang="en-US" dirty="0" err="1"/>
              <a:t>fatture</a:t>
            </a:r>
            <a:r>
              <a:rPr lang="en-US" altLang="en-US" dirty="0"/>
              <a:t> via email</a:t>
            </a:r>
          </a:p>
        </p:txBody>
      </p:sp>
      <p:sp>
        <p:nvSpPr>
          <p:cNvPr id="39939" name="Text Placeholder 2"/>
          <p:cNvSpPr>
            <a:spLocks noGrp="1"/>
          </p:cNvSpPr>
          <p:nvPr>
            <p:ph type="body" sz="quarter" idx="10"/>
          </p:nvPr>
        </p:nvSpPr>
        <p:spPr>
          <a:xfrm>
            <a:off x="752475" y="1209675"/>
            <a:ext cx="2749550" cy="4594225"/>
          </a:xfrm>
        </p:spPr>
        <p:txBody>
          <a:bodyPr/>
          <a:lstStyle/>
          <a:p>
            <a:pPr algn="just"/>
            <a:r>
              <a:rPr lang="it-IT" altLang="en-US" b="0" dirty="0"/>
              <a:t>Verrà visualizzato il pop-up Choose Remit-To Address. Seleziona l'indirizzo a cui desideri essere rimesso facendo clic su Scegli (Choose).</a:t>
            </a:r>
          </a:p>
          <a:p>
            <a:pPr algn="just"/>
            <a:r>
              <a:rPr lang="en-US" altLang="en-US" i="1" dirty="0"/>
              <a:t>Note: </a:t>
            </a:r>
            <a:r>
              <a:rPr lang="it-IT" altLang="en-US" dirty="0"/>
              <a:t>Se c'è un solo indirizzo Remit-To memorizzato nel tuo profilo, allora Coupa imposterà automaticamente quell'indirizzo e non ci sarà alcun pop-up per scegliere un indirizzo. O se non c'è nessun indirizzo Remit-To memorizzato, Coupa ti chiederà di crearne uno.</a:t>
            </a:r>
            <a:endParaRPr lang="en-US" altLang="en-US" dirty="0"/>
          </a:p>
          <a:p>
            <a:pPr lvl="2" algn="just"/>
            <a:r>
              <a:rPr lang="it-IT" altLang="en-US" dirty="0"/>
              <a:t>Se non viene visualizzato l'indirizzo corretto, fare clic su </a:t>
            </a:r>
            <a:r>
              <a:rPr lang="en-US" altLang="en-US" b="1" dirty="0"/>
              <a:t>Create New Remit-To</a:t>
            </a:r>
            <a:r>
              <a:rPr lang="en-US" altLang="en-US" dirty="0"/>
              <a:t>. </a:t>
            </a:r>
          </a:p>
        </p:txBody>
      </p:sp>
      <p:sp>
        <p:nvSpPr>
          <p:cNvPr id="10" name="Content Placeholder 2"/>
          <p:cNvSpPr txBox="1">
            <a:spLocks/>
          </p:cNvSpPr>
          <p:nvPr/>
        </p:nvSpPr>
        <p:spPr bwMode="auto">
          <a:xfrm>
            <a:off x="752475" y="5211763"/>
            <a:ext cx="7820025" cy="725487"/>
          </a:xfrm>
          <a:prstGeom prst="rect">
            <a:avLst/>
          </a:prstGeom>
          <a:noFill/>
          <a:ln w="9525">
            <a:noFill/>
            <a:miter lim="800000"/>
            <a:headEnd/>
            <a:tailEnd/>
          </a:ln>
        </p:spPr>
        <p:txBody>
          <a:bodyPr lIns="0" tIns="0" rIns="0" bIns="0"/>
          <a:lstStyle>
            <a:lvl1pPr marL="228600" indent="-228600" algn="l" rtl="0" eaLnBrk="1" fontAlgn="base" hangingPunct="1">
              <a:spcBef>
                <a:spcPts val="400"/>
              </a:spcBef>
              <a:spcAft>
                <a:spcPct val="0"/>
              </a:spcAft>
              <a:buClr>
                <a:schemeClr val="tx1"/>
              </a:buClr>
              <a:buFont typeface="Wingdings" pitchFamily="2" charset="2"/>
              <a:buChar char="§"/>
              <a:defRPr sz="1400">
                <a:solidFill>
                  <a:schemeClr val="tx1"/>
                </a:solidFill>
                <a:latin typeface="+mn-lt"/>
                <a:ea typeface="+mn-ea"/>
                <a:cs typeface="+mn-cs"/>
              </a:defRPr>
            </a:lvl1pPr>
            <a:lvl2pPr marL="571500" indent="-228600" algn="l" rtl="0" eaLnBrk="1" fontAlgn="base" hangingPunct="1">
              <a:spcBef>
                <a:spcPts val="400"/>
              </a:spcBef>
              <a:spcAft>
                <a:spcPct val="0"/>
              </a:spcAft>
              <a:buClr>
                <a:schemeClr val="tx1"/>
              </a:buClr>
              <a:buChar char="–"/>
              <a:defRPr sz="1400">
                <a:solidFill>
                  <a:schemeClr val="tx1"/>
                </a:solidFill>
                <a:latin typeface="+mn-lt"/>
                <a:ea typeface="+mn-ea"/>
              </a:defRPr>
            </a:lvl2pPr>
            <a:lvl3pPr marL="914400" indent="-228600" algn="l" rtl="0" eaLnBrk="1" fontAlgn="base" hangingPunct="1">
              <a:spcBef>
                <a:spcPts val="400"/>
              </a:spcBef>
              <a:spcAft>
                <a:spcPct val="0"/>
              </a:spcAft>
              <a:buClr>
                <a:schemeClr val="tx1"/>
              </a:buClr>
              <a:buChar char="•"/>
              <a:defRPr sz="1400">
                <a:solidFill>
                  <a:schemeClr val="tx1"/>
                </a:solidFill>
                <a:latin typeface="+mn-lt"/>
                <a:ea typeface="+mn-ea"/>
              </a:defRPr>
            </a:lvl3pPr>
            <a:lvl4pPr marL="1254125" indent="-225425" algn="l" rtl="0" eaLnBrk="1" fontAlgn="base" hangingPunct="1">
              <a:spcBef>
                <a:spcPts val="400"/>
              </a:spcBef>
              <a:spcAft>
                <a:spcPct val="0"/>
              </a:spcAft>
              <a:buClr>
                <a:schemeClr val="tx1"/>
              </a:buClr>
              <a:buFont typeface="Wingdings" pitchFamily="2" charset="2"/>
              <a:buChar char=""/>
              <a:defRPr sz="1400">
                <a:solidFill>
                  <a:schemeClr val="tx1"/>
                </a:solidFill>
                <a:latin typeface="+mn-lt"/>
                <a:ea typeface="+mn-ea"/>
              </a:defRPr>
            </a:lvl4pPr>
            <a:lvl5pPr marL="1600200" indent="-231775" algn="l" rtl="0" eaLnBrk="1" fontAlgn="base" hangingPunct="1">
              <a:spcBef>
                <a:spcPts val="400"/>
              </a:spcBef>
              <a:spcAft>
                <a:spcPct val="0"/>
              </a:spcAft>
              <a:buClr>
                <a:schemeClr val="tx1"/>
              </a:buClr>
              <a:buFont typeface="Arial" pitchFamily="34" charset="0"/>
              <a:buChar char="-"/>
              <a:defRPr sz="1400">
                <a:solidFill>
                  <a:schemeClr val="tx1"/>
                </a:solidFill>
                <a:latin typeface="+mn-lt"/>
                <a:ea typeface="+mn-ea"/>
              </a:defRPr>
            </a:lvl5pPr>
            <a:lvl6pPr marL="2057400" indent="-231775" algn="l" rtl="0" eaLnBrk="1" fontAlgn="base" hangingPunct="1">
              <a:spcBef>
                <a:spcPct val="25000"/>
              </a:spcBef>
              <a:spcAft>
                <a:spcPct val="0"/>
              </a:spcAft>
              <a:buClr>
                <a:schemeClr val="tx1"/>
              </a:buClr>
              <a:buChar char="»"/>
              <a:defRPr sz="1400">
                <a:solidFill>
                  <a:schemeClr val="tx1"/>
                </a:solidFill>
                <a:latin typeface="+mn-lt"/>
                <a:ea typeface="+mn-ea"/>
              </a:defRPr>
            </a:lvl6pPr>
            <a:lvl7pPr marL="2514600" indent="-231775" algn="l" rtl="0" eaLnBrk="1" fontAlgn="base" hangingPunct="1">
              <a:spcBef>
                <a:spcPct val="25000"/>
              </a:spcBef>
              <a:spcAft>
                <a:spcPct val="0"/>
              </a:spcAft>
              <a:buClr>
                <a:schemeClr val="tx1"/>
              </a:buClr>
              <a:buChar char="»"/>
              <a:defRPr sz="1400">
                <a:solidFill>
                  <a:schemeClr val="tx1"/>
                </a:solidFill>
                <a:latin typeface="+mn-lt"/>
                <a:ea typeface="+mn-ea"/>
              </a:defRPr>
            </a:lvl7pPr>
            <a:lvl8pPr marL="2971800" indent="-231775" algn="l" rtl="0" eaLnBrk="1" fontAlgn="base" hangingPunct="1">
              <a:spcBef>
                <a:spcPct val="25000"/>
              </a:spcBef>
              <a:spcAft>
                <a:spcPct val="0"/>
              </a:spcAft>
              <a:buClr>
                <a:schemeClr val="tx1"/>
              </a:buClr>
              <a:buChar char="»"/>
              <a:defRPr sz="1400">
                <a:solidFill>
                  <a:schemeClr val="tx1"/>
                </a:solidFill>
                <a:latin typeface="+mn-lt"/>
                <a:ea typeface="+mn-ea"/>
              </a:defRPr>
            </a:lvl8pPr>
            <a:lvl9pPr marL="3429000" indent="-231775" algn="l" rtl="0" eaLnBrk="1" fontAlgn="base" hangingPunct="1">
              <a:spcBef>
                <a:spcPct val="25000"/>
              </a:spcBef>
              <a:spcAft>
                <a:spcPct val="0"/>
              </a:spcAft>
              <a:buClr>
                <a:schemeClr val="tx1"/>
              </a:buClr>
              <a:buChar char="»"/>
              <a:defRPr sz="1400">
                <a:solidFill>
                  <a:schemeClr val="tx1"/>
                </a:solidFill>
                <a:latin typeface="+mn-lt"/>
                <a:ea typeface="+mn-ea"/>
              </a:defRPr>
            </a:lvl9pPr>
          </a:lstStyle>
          <a:p>
            <a:pPr marL="0" indent="0">
              <a:buNone/>
              <a:defRPr/>
            </a:pPr>
            <a:r>
              <a:rPr lang="it-IT" i="1" dirty="0">
                <a:solidFill>
                  <a:srgbClr val="00338D"/>
                </a:solidFill>
              </a:rPr>
              <a:t>Nota che se crei un nuovo indirizzo, la fattura verrà messa "in attesa" poiché il nuovo indirizzo di rimessa dovrà essere approvato dal team di AP Jabil</a:t>
            </a:r>
            <a:r>
              <a:rPr lang="en-US" i="1" dirty="0">
                <a:solidFill>
                  <a:srgbClr val="00338D"/>
                </a:solidFill>
              </a:rPr>
              <a:t>.</a:t>
            </a:r>
          </a:p>
          <a:p>
            <a:pPr marL="0" indent="0">
              <a:buFont typeface="Wingdings" pitchFamily="2" charset="2"/>
              <a:buNone/>
              <a:defRPr/>
            </a:pPr>
            <a:endParaRPr lang="en-US" sz="1600" kern="0" dirty="0"/>
          </a:p>
          <a:p>
            <a:pPr>
              <a:defRPr/>
            </a:pPr>
            <a:endParaRPr lang="en-US" sz="1600" kern="0" dirty="0"/>
          </a:p>
          <a:p>
            <a:pPr marL="0" indent="0">
              <a:buFont typeface="Wingdings" pitchFamily="2" charset="2"/>
              <a:buNone/>
              <a:defRPr/>
            </a:pPr>
            <a:endParaRPr lang="en-US" sz="1600" kern="0" dirty="0"/>
          </a:p>
          <a:p>
            <a:pPr>
              <a:defRPr/>
            </a:pPr>
            <a:endParaRPr lang="en-US" sz="1600" kern="0" dirty="0"/>
          </a:p>
          <a:p>
            <a:pPr>
              <a:defRPr/>
            </a:pPr>
            <a:endParaRPr lang="en-US" sz="1600" kern="0" dirty="0"/>
          </a:p>
          <a:p>
            <a:pPr lvl="1">
              <a:defRPr/>
            </a:pPr>
            <a:endParaRPr lang="en-US" kern="0" dirty="0"/>
          </a:p>
        </p:txBody>
      </p:sp>
    </p:spTree>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285875" y="1936845"/>
            <a:ext cx="6572250" cy="4220415"/>
          </a:xfrm>
          <a:prstGeom prst="rect">
            <a:avLst/>
          </a:prstGeom>
          <a:noFill/>
          <a:ln>
            <a:noFill/>
          </a:ln>
          <a:effectLst>
            <a:outerShdw blurRad="63500" sx="101000" sy="101000" algn="ctr" rotWithShape="0">
              <a:prstClr val="black">
                <a:alpha val="40000"/>
              </a:prstClr>
            </a:outerShdw>
          </a:effectLst>
        </p:spPr>
      </p:pic>
      <p:sp>
        <p:nvSpPr>
          <p:cNvPr id="40962" name="Title 1"/>
          <p:cNvSpPr>
            <a:spLocks noGrp="1"/>
          </p:cNvSpPr>
          <p:nvPr>
            <p:ph type="title"/>
          </p:nvPr>
        </p:nvSpPr>
        <p:spPr/>
        <p:txBody>
          <a:bodyPr/>
          <a:lstStyle/>
          <a:p>
            <a:r>
              <a:rPr lang="en-US" altLang="en-US" dirty="0" err="1"/>
              <a:t>Creare</a:t>
            </a:r>
            <a:r>
              <a:rPr lang="en-US" altLang="en-US" dirty="0"/>
              <a:t> </a:t>
            </a:r>
            <a:r>
              <a:rPr lang="en-US" altLang="en-US" dirty="0" err="1"/>
              <a:t>fatture</a:t>
            </a:r>
            <a:r>
              <a:rPr lang="en-US" altLang="en-US" dirty="0"/>
              <a:t> via email</a:t>
            </a:r>
          </a:p>
        </p:txBody>
      </p:sp>
      <p:sp>
        <p:nvSpPr>
          <p:cNvPr id="40963" name="Text Placeholder 2"/>
          <p:cNvSpPr>
            <a:spLocks noGrp="1"/>
          </p:cNvSpPr>
          <p:nvPr>
            <p:ph type="body" sz="quarter" idx="10"/>
          </p:nvPr>
        </p:nvSpPr>
        <p:spPr>
          <a:xfrm>
            <a:off x="827976" y="1209675"/>
            <a:ext cx="7639050" cy="4594225"/>
          </a:xfrm>
          <a:noFill/>
          <a:ln>
            <a:noFill/>
          </a:ln>
          <a:effectLst>
            <a:outerShdw blurRad="63500" sx="101000" sy="101000" algn="ctr" rotWithShape="0">
              <a:prstClr val="black">
                <a:alpha val="40000"/>
              </a:prstClr>
            </a:outerShdw>
          </a:effectLst>
        </p:spPr>
        <p:txBody>
          <a:bodyPr/>
          <a:lstStyle/>
          <a:p>
            <a:pPr algn="just"/>
            <a:r>
              <a:rPr lang="it-IT" altLang="en-US" b="0" dirty="0"/>
              <a:t>Nella schermata Crea fattura, inserisci il numero della fattura nel campo N. fattura.</a:t>
            </a:r>
          </a:p>
          <a:p>
            <a:pPr algn="just"/>
            <a:r>
              <a:rPr lang="it-IT" altLang="en-US" b="0" dirty="0"/>
              <a:t>Nota che tutti gli altri campi obbligatori sono indicati da un asterisco.</a:t>
            </a:r>
            <a:endParaRPr lang="en-US" altLang="en-US" i="1" dirty="0">
              <a:solidFill>
                <a:srgbClr val="00338D"/>
              </a:solidFill>
            </a:endParaRPr>
          </a:p>
        </p:txBody>
      </p:sp>
      <p:sp>
        <p:nvSpPr>
          <p:cNvPr id="40966" name="Rectangle 19"/>
          <p:cNvSpPr>
            <a:spLocks noChangeArrowheads="1"/>
          </p:cNvSpPr>
          <p:nvPr/>
        </p:nvSpPr>
        <p:spPr bwMode="auto">
          <a:xfrm>
            <a:off x="1740708" y="2536662"/>
            <a:ext cx="1465480" cy="217306"/>
          </a:xfrm>
          <a:prstGeom prst="rect">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914400"/>
            <a:endParaRPr lang="en-US" altLang="en-US" sz="2400">
              <a:ea typeface="MS PGothic" panose="020B0600070205080204" pitchFamily="34" charset="-128"/>
            </a:endParaRPr>
          </a:p>
        </p:txBody>
      </p:sp>
    </p:spTree>
  </p:cSld>
  <p:clrMapOvr>
    <a:masterClrMapping/>
  </p:clrMapOvr>
  <p:transition spd="slow"/>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403804" y="1735138"/>
            <a:ext cx="4987722" cy="4064529"/>
          </a:xfrm>
          <a:prstGeom prst="rect">
            <a:avLst/>
          </a:prstGeom>
          <a:noFill/>
          <a:ln>
            <a:noFill/>
          </a:ln>
          <a:effectLst>
            <a:outerShdw blurRad="63500" sx="101000" sy="101000" algn="ctr" rotWithShape="0">
              <a:prstClr val="black">
                <a:alpha val="40000"/>
              </a:prstClr>
            </a:outerShdw>
          </a:effectLst>
        </p:spPr>
      </p:pic>
      <p:sp>
        <p:nvSpPr>
          <p:cNvPr id="41987" name="Title 1"/>
          <p:cNvSpPr>
            <a:spLocks noGrp="1"/>
          </p:cNvSpPr>
          <p:nvPr>
            <p:ph type="title"/>
          </p:nvPr>
        </p:nvSpPr>
        <p:spPr/>
        <p:txBody>
          <a:bodyPr/>
          <a:lstStyle/>
          <a:p>
            <a:r>
              <a:rPr lang="en-US" altLang="en-US" dirty="0" err="1"/>
              <a:t>Creare</a:t>
            </a:r>
            <a:r>
              <a:rPr lang="en-US" altLang="en-US" dirty="0"/>
              <a:t> </a:t>
            </a:r>
            <a:r>
              <a:rPr lang="en-US" altLang="en-US" dirty="0" err="1"/>
              <a:t>fatture</a:t>
            </a:r>
            <a:r>
              <a:rPr lang="en-US" altLang="en-US" dirty="0"/>
              <a:t> via email</a:t>
            </a:r>
          </a:p>
        </p:txBody>
      </p:sp>
      <p:sp>
        <p:nvSpPr>
          <p:cNvPr id="41988" name="Text Placeholder 2"/>
          <p:cNvSpPr>
            <a:spLocks noGrp="1"/>
          </p:cNvSpPr>
          <p:nvPr>
            <p:ph type="body" sz="quarter" idx="10"/>
          </p:nvPr>
        </p:nvSpPr>
        <p:spPr>
          <a:xfrm>
            <a:off x="752475" y="1209675"/>
            <a:ext cx="7639050" cy="498475"/>
          </a:xfrm>
        </p:spPr>
        <p:txBody>
          <a:bodyPr/>
          <a:lstStyle/>
          <a:p>
            <a:pPr algn="just"/>
            <a:r>
              <a:rPr lang="it-IT" altLang="en-US" b="0" dirty="0"/>
              <a:t>Scorri verso il basso fino alla sezione </a:t>
            </a:r>
            <a:r>
              <a:rPr lang="it-IT" altLang="en-US" dirty="0"/>
              <a:t>Linee</a:t>
            </a:r>
            <a:r>
              <a:rPr lang="it-IT" altLang="en-US" b="0" dirty="0"/>
              <a:t> e assicurati che tutti i dettagli siano precisi, in particolare il prezzo e la quantità</a:t>
            </a:r>
            <a:endParaRPr lang="en-US" altLang="en-US" b="0" dirty="0"/>
          </a:p>
        </p:txBody>
      </p:sp>
      <p:sp>
        <p:nvSpPr>
          <p:cNvPr id="19" name="Content Placeholder 2"/>
          <p:cNvSpPr txBox="1">
            <a:spLocks/>
          </p:cNvSpPr>
          <p:nvPr/>
        </p:nvSpPr>
        <p:spPr bwMode="auto">
          <a:xfrm>
            <a:off x="752475" y="1708150"/>
            <a:ext cx="2481263" cy="3476625"/>
          </a:xfrm>
          <a:prstGeom prst="rect">
            <a:avLst/>
          </a:prstGeom>
          <a:noFill/>
          <a:ln w="9525">
            <a:noFill/>
            <a:miter lim="800000"/>
            <a:headEnd/>
            <a:tailEnd/>
          </a:ln>
        </p:spPr>
        <p:txBody>
          <a:bodyPr lIns="0" tIns="0" rIns="0" bIns="0"/>
          <a:lstStyle>
            <a:lvl1pPr marL="228600" indent="-228600" algn="l" rtl="0" eaLnBrk="1" fontAlgn="base" hangingPunct="1">
              <a:spcBef>
                <a:spcPts val="400"/>
              </a:spcBef>
              <a:spcAft>
                <a:spcPct val="0"/>
              </a:spcAft>
              <a:buClr>
                <a:schemeClr val="tx1"/>
              </a:buClr>
              <a:buFont typeface="Wingdings" pitchFamily="2" charset="2"/>
              <a:buChar char="§"/>
              <a:defRPr sz="1400">
                <a:solidFill>
                  <a:schemeClr val="tx1"/>
                </a:solidFill>
                <a:latin typeface="+mn-lt"/>
                <a:ea typeface="+mn-ea"/>
                <a:cs typeface="+mn-cs"/>
              </a:defRPr>
            </a:lvl1pPr>
            <a:lvl2pPr marL="571500" indent="-228600" algn="l" rtl="0" eaLnBrk="1" fontAlgn="base" hangingPunct="1">
              <a:spcBef>
                <a:spcPts val="400"/>
              </a:spcBef>
              <a:spcAft>
                <a:spcPct val="0"/>
              </a:spcAft>
              <a:buClr>
                <a:schemeClr val="tx1"/>
              </a:buClr>
              <a:buChar char="–"/>
              <a:defRPr sz="1400">
                <a:solidFill>
                  <a:schemeClr val="tx1"/>
                </a:solidFill>
                <a:latin typeface="+mn-lt"/>
                <a:ea typeface="+mn-ea"/>
              </a:defRPr>
            </a:lvl2pPr>
            <a:lvl3pPr marL="914400" indent="-228600" algn="l" rtl="0" eaLnBrk="1" fontAlgn="base" hangingPunct="1">
              <a:spcBef>
                <a:spcPts val="400"/>
              </a:spcBef>
              <a:spcAft>
                <a:spcPct val="0"/>
              </a:spcAft>
              <a:buClr>
                <a:schemeClr val="tx1"/>
              </a:buClr>
              <a:buChar char="•"/>
              <a:defRPr sz="1400">
                <a:solidFill>
                  <a:schemeClr val="tx1"/>
                </a:solidFill>
                <a:latin typeface="+mn-lt"/>
                <a:ea typeface="+mn-ea"/>
              </a:defRPr>
            </a:lvl3pPr>
            <a:lvl4pPr marL="1254125" indent="-225425" algn="l" rtl="0" eaLnBrk="1" fontAlgn="base" hangingPunct="1">
              <a:spcBef>
                <a:spcPts val="400"/>
              </a:spcBef>
              <a:spcAft>
                <a:spcPct val="0"/>
              </a:spcAft>
              <a:buClr>
                <a:schemeClr val="tx1"/>
              </a:buClr>
              <a:buFont typeface="Wingdings" pitchFamily="2" charset="2"/>
              <a:buChar char=""/>
              <a:defRPr sz="1400">
                <a:solidFill>
                  <a:schemeClr val="tx1"/>
                </a:solidFill>
                <a:latin typeface="+mn-lt"/>
                <a:ea typeface="+mn-ea"/>
              </a:defRPr>
            </a:lvl4pPr>
            <a:lvl5pPr marL="1600200" indent="-231775" algn="l" rtl="0" eaLnBrk="1" fontAlgn="base" hangingPunct="1">
              <a:spcBef>
                <a:spcPts val="400"/>
              </a:spcBef>
              <a:spcAft>
                <a:spcPct val="0"/>
              </a:spcAft>
              <a:buClr>
                <a:schemeClr val="tx1"/>
              </a:buClr>
              <a:buFont typeface="Arial" pitchFamily="34" charset="0"/>
              <a:buChar char="-"/>
              <a:defRPr sz="1400">
                <a:solidFill>
                  <a:schemeClr val="tx1"/>
                </a:solidFill>
                <a:latin typeface="+mn-lt"/>
                <a:ea typeface="+mn-ea"/>
              </a:defRPr>
            </a:lvl5pPr>
            <a:lvl6pPr marL="2057400" indent="-231775" algn="l" rtl="0" eaLnBrk="1" fontAlgn="base" hangingPunct="1">
              <a:spcBef>
                <a:spcPct val="25000"/>
              </a:spcBef>
              <a:spcAft>
                <a:spcPct val="0"/>
              </a:spcAft>
              <a:buClr>
                <a:schemeClr val="tx1"/>
              </a:buClr>
              <a:buChar char="»"/>
              <a:defRPr sz="1400">
                <a:solidFill>
                  <a:schemeClr val="tx1"/>
                </a:solidFill>
                <a:latin typeface="+mn-lt"/>
                <a:ea typeface="+mn-ea"/>
              </a:defRPr>
            </a:lvl6pPr>
            <a:lvl7pPr marL="2514600" indent="-231775" algn="l" rtl="0" eaLnBrk="1" fontAlgn="base" hangingPunct="1">
              <a:spcBef>
                <a:spcPct val="25000"/>
              </a:spcBef>
              <a:spcAft>
                <a:spcPct val="0"/>
              </a:spcAft>
              <a:buClr>
                <a:schemeClr val="tx1"/>
              </a:buClr>
              <a:buChar char="»"/>
              <a:defRPr sz="1400">
                <a:solidFill>
                  <a:schemeClr val="tx1"/>
                </a:solidFill>
                <a:latin typeface="+mn-lt"/>
                <a:ea typeface="+mn-ea"/>
              </a:defRPr>
            </a:lvl7pPr>
            <a:lvl8pPr marL="2971800" indent="-231775" algn="l" rtl="0" eaLnBrk="1" fontAlgn="base" hangingPunct="1">
              <a:spcBef>
                <a:spcPct val="25000"/>
              </a:spcBef>
              <a:spcAft>
                <a:spcPct val="0"/>
              </a:spcAft>
              <a:buClr>
                <a:schemeClr val="tx1"/>
              </a:buClr>
              <a:buChar char="»"/>
              <a:defRPr sz="1400">
                <a:solidFill>
                  <a:schemeClr val="tx1"/>
                </a:solidFill>
                <a:latin typeface="+mn-lt"/>
                <a:ea typeface="+mn-ea"/>
              </a:defRPr>
            </a:lvl8pPr>
            <a:lvl9pPr marL="3429000" indent="-231775" algn="l" rtl="0" eaLnBrk="1" fontAlgn="base" hangingPunct="1">
              <a:spcBef>
                <a:spcPct val="25000"/>
              </a:spcBef>
              <a:spcAft>
                <a:spcPct val="0"/>
              </a:spcAft>
              <a:buClr>
                <a:schemeClr val="tx1"/>
              </a:buClr>
              <a:buChar char="»"/>
              <a:defRPr sz="1400">
                <a:solidFill>
                  <a:schemeClr val="tx1"/>
                </a:solidFill>
                <a:latin typeface="+mn-lt"/>
                <a:ea typeface="+mn-ea"/>
              </a:defRPr>
            </a:lvl9pPr>
          </a:lstStyle>
          <a:p>
            <a:pPr defTabSz="914400">
              <a:buClr>
                <a:srgbClr val="000000"/>
              </a:buClr>
              <a:defRPr/>
            </a:pPr>
            <a:r>
              <a:rPr lang="it-IT" altLang="en-US" dirty="0"/>
              <a:t>Immettere eventuali informazioni di spedizione e gestione</a:t>
            </a:r>
            <a:r>
              <a:rPr lang="en-US" altLang="en-US" dirty="0"/>
              <a:t>.</a:t>
            </a:r>
          </a:p>
          <a:p>
            <a:pPr defTabSz="914400">
              <a:buClr>
                <a:srgbClr val="000000"/>
              </a:buClr>
              <a:defRPr/>
            </a:pPr>
            <a:r>
              <a:rPr lang="it-IT" kern="0" dirty="0">
                <a:solidFill>
                  <a:srgbClr val="000000"/>
                </a:solidFill>
                <a:ea typeface="ＭＳ Ｐゴシック"/>
              </a:rPr>
              <a:t>Se applicabile, aggiungi qualsiasi imposta nella sezione appropriata con uno dei seguenti metodi</a:t>
            </a:r>
            <a:r>
              <a:rPr lang="en-US" kern="0" dirty="0">
                <a:ea typeface="ＭＳ Ｐゴシック"/>
              </a:rPr>
              <a:t>: </a:t>
            </a:r>
          </a:p>
          <a:p>
            <a:pPr lvl="1" defTabSz="914400">
              <a:buClr>
                <a:srgbClr val="000000"/>
              </a:buClr>
              <a:defRPr/>
            </a:pPr>
            <a:r>
              <a:rPr lang="en-US" kern="0" dirty="0">
                <a:ea typeface="ＭＳ Ｐゴシック"/>
              </a:rPr>
              <a:t>Select a tax code from the </a:t>
            </a:r>
            <a:r>
              <a:rPr lang="en-US" b="1" kern="0" dirty="0">
                <a:ea typeface="ＭＳ Ｐゴシック"/>
              </a:rPr>
              <a:t>Tax Code </a:t>
            </a:r>
            <a:r>
              <a:rPr lang="en-US" kern="0" dirty="0">
                <a:ea typeface="ＭＳ Ｐゴシック"/>
              </a:rPr>
              <a:t>dropdown and click </a:t>
            </a:r>
            <a:r>
              <a:rPr lang="en-US" b="1" kern="0" dirty="0">
                <a:ea typeface="ＭＳ Ｐゴシック"/>
              </a:rPr>
              <a:t>Calculate</a:t>
            </a:r>
          </a:p>
          <a:p>
            <a:pPr lvl="1" defTabSz="914400">
              <a:buClr>
                <a:srgbClr val="000000"/>
              </a:buClr>
              <a:defRPr/>
            </a:pPr>
            <a:r>
              <a:rPr lang="en-US" kern="0" dirty="0">
                <a:ea typeface="ＭＳ Ｐゴシック"/>
              </a:rPr>
              <a:t>Manually enter a </a:t>
            </a:r>
            <a:r>
              <a:rPr lang="en-US" b="1" kern="0" dirty="0">
                <a:ea typeface="ＭＳ Ｐゴシック"/>
              </a:rPr>
              <a:t>tax percentage</a:t>
            </a:r>
            <a:endParaRPr lang="en-US" kern="0" dirty="0">
              <a:ea typeface="ＭＳ Ｐゴシック"/>
            </a:endParaRPr>
          </a:p>
          <a:p>
            <a:pPr lvl="1" defTabSz="914400">
              <a:buClr>
                <a:srgbClr val="000000"/>
              </a:buClr>
              <a:defRPr/>
            </a:pPr>
            <a:r>
              <a:rPr lang="en-US" kern="0" dirty="0">
                <a:ea typeface="ＭＳ Ｐゴシック"/>
              </a:rPr>
              <a:t>Manually enter a </a:t>
            </a:r>
            <a:r>
              <a:rPr lang="en-US" b="1" kern="0" dirty="0">
                <a:ea typeface="ＭＳ Ｐゴシック"/>
              </a:rPr>
              <a:t>tax amount</a:t>
            </a:r>
            <a:r>
              <a:rPr lang="en-US" kern="0" dirty="0">
                <a:ea typeface="ＭＳ Ｐゴシック"/>
              </a:rPr>
              <a:t> ($)</a:t>
            </a:r>
          </a:p>
          <a:p>
            <a:pPr lvl="1" defTabSz="914400">
              <a:buClr>
                <a:srgbClr val="000000"/>
              </a:buClr>
              <a:defRPr/>
            </a:pPr>
            <a:endParaRPr lang="en-US" kern="0" dirty="0">
              <a:solidFill>
                <a:srgbClr val="000000"/>
              </a:solidFill>
              <a:ea typeface="ＭＳ Ｐゴシック"/>
            </a:endParaRPr>
          </a:p>
          <a:p>
            <a:pPr defTabSz="914400">
              <a:buClr>
                <a:srgbClr val="000000"/>
              </a:buClr>
              <a:defRPr/>
            </a:pPr>
            <a:r>
              <a:rPr lang="it-IT" kern="0" dirty="0">
                <a:solidFill>
                  <a:srgbClr val="000000"/>
                </a:solidFill>
                <a:ea typeface="ＭＳ Ｐゴシック"/>
              </a:rPr>
              <a:t>Inserisci eventuali commenti per Jabil e poi </a:t>
            </a:r>
            <a:r>
              <a:rPr lang="en-US" kern="0" dirty="0" err="1">
                <a:solidFill>
                  <a:srgbClr val="000000"/>
                </a:solidFill>
                <a:ea typeface="ＭＳ Ｐゴシック"/>
              </a:rPr>
              <a:t>clicca</a:t>
            </a:r>
            <a:r>
              <a:rPr lang="en-US" kern="0" dirty="0">
                <a:solidFill>
                  <a:srgbClr val="000000"/>
                </a:solidFill>
                <a:ea typeface="ＭＳ Ｐゴシック"/>
              </a:rPr>
              <a:t> </a:t>
            </a:r>
            <a:r>
              <a:rPr lang="en-US" b="1" kern="0" dirty="0">
                <a:solidFill>
                  <a:srgbClr val="000000"/>
                </a:solidFill>
                <a:ea typeface="ＭＳ Ｐゴシック"/>
              </a:rPr>
              <a:t>Add Comment</a:t>
            </a:r>
            <a:r>
              <a:rPr lang="en-US" kern="0" dirty="0">
                <a:solidFill>
                  <a:srgbClr val="000000"/>
                </a:solidFill>
                <a:ea typeface="ＭＳ Ｐゴシック"/>
              </a:rPr>
              <a:t>.</a:t>
            </a:r>
          </a:p>
          <a:p>
            <a:pPr algn="just" defTabSz="914400">
              <a:buClr>
                <a:srgbClr val="000000"/>
              </a:buClr>
              <a:defRPr/>
            </a:pPr>
            <a:endParaRPr lang="en-US" kern="0" dirty="0">
              <a:solidFill>
                <a:srgbClr val="000000"/>
              </a:solidFill>
              <a:ea typeface="ＭＳ Ｐゴシック"/>
            </a:endParaRPr>
          </a:p>
          <a:p>
            <a:pPr lvl="1" algn="just" defTabSz="914400">
              <a:buClr>
                <a:srgbClr val="000000"/>
              </a:buClr>
              <a:defRPr/>
            </a:pPr>
            <a:endParaRPr lang="en-US" kern="0" dirty="0">
              <a:solidFill>
                <a:srgbClr val="000000"/>
              </a:solidFill>
              <a:ea typeface="ＭＳ Ｐゴシック"/>
            </a:endParaRPr>
          </a:p>
        </p:txBody>
      </p:sp>
      <p:sp>
        <p:nvSpPr>
          <p:cNvPr id="41990" name="Rectangle 23"/>
          <p:cNvSpPr>
            <a:spLocks noChangeArrowheads="1"/>
          </p:cNvSpPr>
          <p:nvPr/>
        </p:nvSpPr>
        <p:spPr bwMode="auto">
          <a:xfrm>
            <a:off x="6831763" y="4641279"/>
            <a:ext cx="1091016" cy="236751"/>
          </a:xfrm>
          <a:prstGeom prst="rect">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914400"/>
            <a:endParaRPr lang="en-US" altLang="en-US" sz="2400">
              <a:ea typeface="MS PGothic" panose="020B0600070205080204" pitchFamily="34" charset="-128"/>
            </a:endParaRPr>
          </a:p>
        </p:txBody>
      </p:sp>
      <p:sp>
        <p:nvSpPr>
          <p:cNvPr id="41991" name="Rectangle 24"/>
          <p:cNvSpPr>
            <a:spLocks noChangeArrowheads="1"/>
          </p:cNvSpPr>
          <p:nvPr/>
        </p:nvSpPr>
        <p:spPr bwMode="auto">
          <a:xfrm>
            <a:off x="5008666" y="1746063"/>
            <a:ext cx="731735" cy="345203"/>
          </a:xfrm>
          <a:prstGeom prst="rect">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914400"/>
            <a:endParaRPr lang="en-US" altLang="en-US" sz="2400">
              <a:ea typeface="MS PGothic" panose="020B0600070205080204" pitchFamily="34" charset="-128"/>
            </a:endParaRPr>
          </a:p>
        </p:txBody>
      </p:sp>
      <p:sp>
        <p:nvSpPr>
          <p:cNvPr id="8" name="Rectangle 24"/>
          <p:cNvSpPr>
            <a:spLocks noChangeArrowheads="1"/>
          </p:cNvSpPr>
          <p:nvPr/>
        </p:nvSpPr>
        <p:spPr bwMode="auto">
          <a:xfrm>
            <a:off x="5936634" y="4047067"/>
            <a:ext cx="1141500" cy="162785"/>
          </a:xfrm>
          <a:prstGeom prst="rect">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914400"/>
            <a:endParaRPr lang="en-US" altLang="en-US" sz="2400">
              <a:ea typeface="MS PGothic" panose="020B0600070205080204" pitchFamily="34" charset="-128"/>
            </a:endParaRPr>
          </a:p>
        </p:txBody>
      </p:sp>
      <p:sp>
        <p:nvSpPr>
          <p:cNvPr id="9" name="Rectangle 24"/>
          <p:cNvSpPr>
            <a:spLocks noChangeArrowheads="1"/>
          </p:cNvSpPr>
          <p:nvPr/>
        </p:nvSpPr>
        <p:spPr bwMode="auto">
          <a:xfrm>
            <a:off x="4009600" y="1746063"/>
            <a:ext cx="401534" cy="345203"/>
          </a:xfrm>
          <a:prstGeom prst="rect">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914400"/>
            <a:endParaRPr lang="en-US" altLang="en-US" sz="2400">
              <a:ea typeface="MS PGothic" panose="020B0600070205080204" pitchFamily="34" charset="-128"/>
            </a:endParaRPr>
          </a:p>
        </p:txBody>
      </p:sp>
    </p:spTree>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3"/>
          <p:cNvSpPr>
            <a:spLocks noGrp="1"/>
          </p:cNvSpPr>
          <p:nvPr>
            <p:ph type="title"/>
          </p:nvPr>
        </p:nvSpPr>
        <p:spPr/>
        <p:txBody>
          <a:bodyPr/>
          <a:lstStyle/>
          <a:p>
            <a:r>
              <a:rPr lang="en-US" altLang="en-US" sz="4800" dirty="0" err="1"/>
              <a:t>Dettaglio</a:t>
            </a:r>
            <a:r>
              <a:rPr lang="en-US" altLang="en-US" sz="4800" dirty="0"/>
              <a:t> Agenda</a:t>
            </a:r>
          </a:p>
        </p:txBody>
      </p:sp>
      <p:sp>
        <p:nvSpPr>
          <p:cNvPr id="7" name="Content Placeholder 2"/>
          <p:cNvSpPr txBox="1">
            <a:spLocks/>
          </p:cNvSpPr>
          <p:nvPr/>
        </p:nvSpPr>
        <p:spPr>
          <a:xfrm>
            <a:off x="752475" y="1092829"/>
            <a:ext cx="8229600" cy="4951412"/>
          </a:xfrm>
          <a:prstGeom prst="rect">
            <a:avLst/>
          </a:prstGeom>
        </p:spPr>
        <p:txBody>
          <a:bodyPr/>
          <a:lstStyle>
            <a:lvl1pPr marL="285750" indent="-285750">
              <a:spcAft>
                <a:spcPts val="600"/>
              </a:spcAft>
              <a:defRPr sz="1500" b="1">
                <a:solidFill>
                  <a:schemeClr val="tx2"/>
                </a:solidFill>
                <a:latin typeface="Arial" panose="020B0604020202020204" pitchFamily="34" charset="0"/>
              </a:defRPr>
            </a:lvl1pPr>
            <a:lvl2pPr>
              <a:spcAft>
                <a:spcPts val="600"/>
              </a:spcAft>
              <a:defRPr sz="1500">
                <a:solidFill>
                  <a:schemeClr val="tx2"/>
                </a:solidFill>
                <a:latin typeface="Arial" panose="020B0604020202020204" pitchFamily="34" charset="0"/>
              </a:defRPr>
            </a:lvl2pPr>
            <a:lvl3pPr marL="284163" indent="-284163">
              <a:spcAft>
                <a:spcPts val="600"/>
              </a:spcAft>
              <a:buClr>
                <a:schemeClr val="tx2"/>
              </a:buClr>
              <a:buFont typeface="Arial" panose="020B0604020202020204" pitchFamily="34" charset="0"/>
              <a:buChar char="—"/>
              <a:defRPr sz="1500">
                <a:solidFill>
                  <a:schemeClr val="tx2"/>
                </a:solidFill>
                <a:latin typeface="Arial" panose="020B0604020202020204" pitchFamily="34" charset="0"/>
              </a:defRPr>
            </a:lvl3pPr>
            <a:lvl4pPr marL="574675" indent="-230188">
              <a:spcAft>
                <a:spcPts val="600"/>
              </a:spcAft>
              <a:buClr>
                <a:schemeClr val="tx2"/>
              </a:buClr>
              <a:buFont typeface="Arial" panose="020B0604020202020204" pitchFamily="34" charset="0"/>
              <a:buChar char="-"/>
              <a:defRPr sz="1500">
                <a:solidFill>
                  <a:schemeClr val="tx2"/>
                </a:solidFill>
                <a:latin typeface="Arial" panose="020B0604020202020204" pitchFamily="34" charset="0"/>
              </a:defRPr>
            </a:lvl4pPr>
            <a:lvl5pPr marL="652463" indent="-285750">
              <a:spcAft>
                <a:spcPts val="600"/>
              </a:spcAft>
              <a:buClr>
                <a:schemeClr val="tx2"/>
              </a:buClr>
              <a:buFont typeface="Arial" panose="020B0604020202020204" pitchFamily="34" charset="0"/>
              <a:buChar char="—"/>
              <a:defRPr sz="1500">
                <a:solidFill>
                  <a:schemeClr val="tx2"/>
                </a:solidFill>
                <a:latin typeface="Arial" panose="020B0604020202020204" pitchFamily="34" charset="0"/>
              </a:defRPr>
            </a:lvl5pPr>
            <a:lvl6pPr marL="1109663" indent="-285750" eaLnBrk="0" fontAlgn="base" hangingPunct="0">
              <a:spcBef>
                <a:spcPct val="0"/>
              </a:spcBef>
              <a:spcAft>
                <a:spcPts val="600"/>
              </a:spcAft>
              <a:buClr>
                <a:schemeClr val="tx2"/>
              </a:buClr>
              <a:buFont typeface="Arial" panose="020B0604020202020204" pitchFamily="34" charset="0"/>
              <a:buChar char="—"/>
              <a:defRPr sz="1500">
                <a:solidFill>
                  <a:schemeClr val="tx2"/>
                </a:solidFill>
                <a:latin typeface="Arial" panose="020B0604020202020204" pitchFamily="34" charset="0"/>
              </a:defRPr>
            </a:lvl6pPr>
            <a:lvl7pPr marL="1566863" indent="-285750" eaLnBrk="0" fontAlgn="base" hangingPunct="0">
              <a:spcBef>
                <a:spcPct val="0"/>
              </a:spcBef>
              <a:spcAft>
                <a:spcPts val="600"/>
              </a:spcAft>
              <a:buClr>
                <a:schemeClr val="tx2"/>
              </a:buClr>
              <a:buFont typeface="Arial" panose="020B0604020202020204" pitchFamily="34" charset="0"/>
              <a:buChar char="—"/>
              <a:defRPr sz="1500">
                <a:solidFill>
                  <a:schemeClr val="tx2"/>
                </a:solidFill>
                <a:latin typeface="Arial" panose="020B0604020202020204" pitchFamily="34" charset="0"/>
              </a:defRPr>
            </a:lvl7pPr>
            <a:lvl8pPr marL="2024063" indent="-285750" eaLnBrk="0" fontAlgn="base" hangingPunct="0">
              <a:spcBef>
                <a:spcPct val="0"/>
              </a:spcBef>
              <a:spcAft>
                <a:spcPts val="600"/>
              </a:spcAft>
              <a:buClr>
                <a:schemeClr val="tx2"/>
              </a:buClr>
              <a:buFont typeface="Arial" panose="020B0604020202020204" pitchFamily="34" charset="0"/>
              <a:buChar char="—"/>
              <a:defRPr sz="1500">
                <a:solidFill>
                  <a:schemeClr val="tx2"/>
                </a:solidFill>
                <a:latin typeface="Arial" panose="020B0604020202020204" pitchFamily="34" charset="0"/>
              </a:defRPr>
            </a:lvl8pPr>
            <a:lvl9pPr marL="2481263" indent="-285750" eaLnBrk="0" fontAlgn="base" hangingPunct="0">
              <a:spcBef>
                <a:spcPct val="0"/>
              </a:spcBef>
              <a:spcAft>
                <a:spcPts val="600"/>
              </a:spcAft>
              <a:buClr>
                <a:schemeClr val="tx2"/>
              </a:buClr>
              <a:buFont typeface="Arial" panose="020B0604020202020204" pitchFamily="34" charset="0"/>
              <a:buChar char="—"/>
              <a:defRPr sz="1500">
                <a:solidFill>
                  <a:schemeClr val="tx2"/>
                </a:solidFill>
                <a:latin typeface="Arial" panose="020B0604020202020204" pitchFamily="34" charset="0"/>
              </a:defRPr>
            </a:lvl9pPr>
          </a:lstStyle>
          <a:p>
            <a:pPr defTabSz="914400">
              <a:buFont typeface="Arial" panose="020B0604020202020204" pitchFamily="34" charset="0"/>
              <a:buChar char="•"/>
              <a:defRPr/>
            </a:pPr>
            <a:br>
              <a:rPr lang="it-IT" sz="1400" dirty="0"/>
            </a:br>
            <a:r>
              <a:rPr lang="it-IT" b="0" dirty="0"/>
              <a:t>Introduzione a Coupa </a:t>
            </a:r>
          </a:p>
          <a:p>
            <a:pPr defTabSz="914400">
              <a:buFont typeface="Arial" panose="020B0604020202020204" pitchFamily="34" charset="0"/>
              <a:buChar char="•"/>
              <a:defRPr/>
            </a:pPr>
            <a:r>
              <a:rPr lang="it-IT" b="0" dirty="0"/>
              <a:t>Cos'è Coupa? </a:t>
            </a:r>
          </a:p>
          <a:p>
            <a:pPr defTabSz="914400">
              <a:buFont typeface="Arial" panose="020B0604020202020204" pitchFamily="34" charset="0"/>
              <a:buChar char="•"/>
              <a:defRPr/>
            </a:pPr>
            <a:r>
              <a:rPr lang="it-IT" b="0" dirty="0"/>
              <a:t>Come trarrai beneficio? </a:t>
            </a:r>
          </a:p>
          <a:p>
            <a:pPr defTabSz="914400">
              <a:buFont typeface="Arial" panose="020B0604020202020204" pitchFamily="34" charset="0"/>
              <a:buChar char="•"/>
              <a:defRPr/>
            </a:pPr>
            <a:r>
              <a:rPr lang="it-IT" b="0" dirty="0"/>
              <a:t>Connessione al portale dei fornitori di Coupa Notifica utilizzabile del fornitore </a:t>
            </a:r>
          </a:p>
          <a:p>
            <a:pPr defTabSz="914400">
              <a:buFont typeface="Arial" panose="020B0604020202020204" pitchFamily="34" charset="0"/>
              <a:buChar char="•"/>
              <a:defRPr/>
            </a:pPr>
            <a:r>
              <a:rPr lang="it-IT" b="0" dirty="0"/>
              <a:t>- Indirizzo  Email</a:t>
            </a:r>
          </a:p>
          <a:p>
            <a:pPr defTabSz="914400">
              <a:buFont typeface="Arial" panose="020B0604020202020204" pitchFamily="34" charset="0"/>
              <a:buChar char="•"/>
              <a:defRPr/>
            </a:pPr>
            <a:r>
              <a:rPr lang="it-IT" b="0" dirty="0"/>
              <a:t> Ricezione e visualizzazione di un’ordine</a:t>
            </a:r>
          </a:p>
          <a:p>
            <a:pPr defTabSz="914400">
              <a:buFont typeface="Arial" panose="020B0604020202020204" pitchFamily="34" charset="0"/>
              <a:buChar char="•"/>
              <a:defRPr/>
            </a:pPr>
            <a:r>
              <a:rPr lang="it-IT" b="0" dirty="0"/>
              <a:t> Riconoscimento di un’ordine</a:t>
            </a:r>
          </a:p>
          <a:p>
            <a:pPr defTabSz="914400">
              <a:buFont typeface="Arial" panose="020B0604020202020204" pitchFamily="34" charset="0"/>
              <a:buChar char="•"/>
              <a:defRPr/>
            </a:pPr>
            <a:r>
              <a:rPr lang="it-IT" b="0" dirty="0"/>
              <a:t> Crea fattura via email </a:t>
            </a:r>
          </a:p>
          <a:p>
            <a:pPr defTabSz="914400">
              <a:buFont typeface="Arial" panose="020B0604020202020204" pitchFamily="34" charset="0"/>
              <a:buChar char="•"/>
              <a:defRPr/>
            </a:pPr>
            <a:r>
              <a:rPr lang="it-IT" b="0" dirty="0"/>
              <a:t>Portale dei fornitori Coupa</a:t>
            </a:r>
          </a:p>
          <a:p>
            <a:pPr defTabSz="914400">
              <a:buFont typeface="Arial" panose="020B0604020202020204" pitchFamily="34" charset="0"/>
              <a:buChar char="•"/>
              <a:defRPr/>
            </a:pPr>
            <a:r>
              <a:rPr lang="it-IT" b="0" dirty="0"/>
              <a:t> Ricezione e visualizzazione di un’ordine </a:t>
            </a:r>
          </a:p>
          <a:p>
            <a:pPr defTabSz="914400">
              <a:buFont typeface="Arial" panose="020B0604020202020204" pitchFamily="34" charset="0"/>
              <a:buChar char="•"/>
              <a:defRPr/>
            </a:pPr>
            <a:r>
              <a:rPr lang="it-IT" b="0" dirty="0"/>
              <a:t>Riconoscimento di un’ordine</a:t>
            </a:r>
          </a:p>
          <a:p>
            <a:pPr defTabSz="914400">
              <a:buFont typeface="Arial" panose="020B0604020202020204" pitchFamily="34" charset="0"/>
              <a:buChar char="•"/>
              <a:defRPr/>
            </a:pPr>
            <a:r>
              <a:rPr lang="it-IT" b="0" dirty="0"/>
              <a:t> Crea fattura </a:t>
            </a:r>
          </a:p>
          <a:p>
            <a:pPr defTabSz="914400">
              <a:buFont typeface="Arial" panose="020B0604020202020204" pitchFamily="34" charset="0"/>
              <a:buChar char="•"/>
              <a:defRPr/>
            </a:pPr>
            <a:r>
              <a:rPr lang="it-IT" b="0" dirty="0"/>
              <a:t>Stato fattura </a:t>
            </a:r>
          </a:p>
          <a:p>
            <a:pPr defTabSz="914400">
              <a:buFont typeface="Arial" panose="020B0604020202020204" pitchFamily="34" charset="0"/>
              <a:buChar char="•"/>
              <a:defRPr/>
            </a:pPr>
            <a:r>
              <a:rPr lang="it-IT" b="0" dirty="0"/>
              <a:t>Aggiornamento del profilo del fornitore </a:t>
            </a:r>
          </a:p>
          <a:p>
            <a:pPr defTabSz="914400">
              <a:buFont typeface="Arial" panose="020B0604020202020204" pitchFamily="34" charset="0"/>
              <a:buChar char="•"/>
              <a:defRPr/>
            </a:pPr>
            <a:r>
              <a:rPr lang="it-IT" b="0" dirty="0"/>
              <a:t>Prossimi Steps</a:t>
            </a:r>
            <a:endParaRPr lang="en-US" sz="1400" b="0" dirty="0">
              <a:solidFill>
                <a:schemeClr val="tx1"/>
              </a:solidFill>
              <a:latin typeface="+mn-lt"/>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r>
              <a:rPr lang="en-US" altLang="en-US" dirty="0" err="1"/>
              <a:t>Creare</a:t>
            </a:r>
            <a:r>
              <a:rPr lang="en-US" altLang="en-US" dirty="0"/>
              <a:t> </a:t>
            </a:r>
            <a:r>
              <a:rPr lang="en-US" altLang="en-US" dirty="0" err="1"/>
              <a:t>fatture</a:t>
            </a:r>
            <a:r>
              <a:rPr lang="en-US" altLang="en-US" dirty="0"/>
              <a:t> via email</a:t>
            </a:r>
          </a:p>
        </p:txBody>
      </p:sp>
      <p:sp>
        <p:nvSpPr>
          <p:cNvPr id="3" name="Text Placeholder 2"/>
          <p:cNvSpPr>
            <a:spLocks noGrp="1"/>
          </p:cNvSpPr>
          <p:nvPr>
            <p:ph type="body" sz="quarter" idx="10"/>
          </p:nvPr>
        </p:nvSpPr>
        <p:spPr>
          <a:xfrm>
            <a:off x="752475" y="1209675"/>
            <a:ext cx="7639050" cy="4594225"/>
          </a:xfrm>
        </p:spPr>
        <p:txBody>
          <a:bodyPr/>
          <a:lstStyle/>
          <a:p>
            <a:pPr eaLnBrk="1" hangingPunct="1">
              <a:spcBef>
                <a:spcPts val="400"/>
              </a:spcBef>
              <a:spcAft>
                <a:spcPct val="0"/>
              </a:spcAft>
              <a:buClr>
                <a:srgbClr val="000000"/>
              </a:buClr>
              <a:defRPr/>
            </a:pPr>
            <a:r>
              <a:rPr lang="it-IT" b="0" kern="0" dirty="0">
                <a:solidFill>
                  <a:srgbClr val="000000"/>
                </a:solidFill>
                <a:ea typeface="ＭＳ Ｐゴシック"/>
              </a:rPr>
              <a:t>Dopo aver fatto clic su Invia, viene visualizzato un popup per confermare se sei pronto per inviare la fattura. Fai clic su Invia fattura per completare la procedura. Si noti che una volta inviata, la fattura non può essere modificata</a:t>
            </a:r>
            <a:r>
              <a:rPr lang="en-US" b="0" kern="0" dirty="0">
                <a:solidFill>
                  <a:srgbClr val="000000"/>
                </a:solidFill>
                <a:ea typeface="ＭＳ Ｐゴシック"/>
              </a:rPr>
              <a:t>.</a:t>
            </a:r>
          </a:p>
        </p:txBody>
      </p:sp>
      <p:pic>
        <p:nvPicPr>
          <p:cNvPr id="4" name="Picture 3"/>
          <p:cNvPicPr>
            <a:picLocks noChangeAspect="1"/>
          </p:cNvPicPr>
          <p:nvPr/>
        </p:nvPicPr>
        <p:blipFill>
          <a:blip r:embed="rId2"/>
          <a:stretch>
            <a:fillRect/>
          </a:stretch>
        </p:blipFill>
        <p:spPr>
          <a:xfrm>
            <a:off x="1281112" y="2152863"/>
            <a:ext cx="6581775" cy="3295650"/>
          </a:xfrm>
          <a:prstGeom prst="rect">
            <a:avLst/>
          </a:prstGeom>
          <a:noFill/>
          <a:ln>
            <a:noFill/>
          </a:ln>
          <a:effectLst>
            <a:outerShdw blurRad="63500" sx="101000" sy="101000" algn="ctr" rotWithShape="0">
              <a:prstClr val="black">
                <a:alpha val="40000"/>
              </a:prstClr>
            </a:outerShdw>
          </a:effectLst>
        </p:spPr>
      </p:pic>
    </p:spTree>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3"/>
          <p:cNvSpPr>
            <a:spLocks noGrp="1"/>
          </p:cNvSpPr>
          <p:nvPr>
            <p:ph type="ctrTitle"/>
          </p:nvPr>
        </p:nvSpPr>
        <p:spPr>
          <a:xfrm>
            <a:off x="2044700" y="1346200"/>
            <a:ext cx="6192838" cy="3509963"/>
          </a:xfrm>
        </p:spPr>
        <p:txBody>
          <a:bodyPr/>
          <a:lstStyle/>
          <a:p>
            <a:r>
              <a:rPr lang="en-US" altLang="en-US" sz="7200" dirty="0"/>
              <a:t>Coupa Supplier Portal (CSP)</a:t>
            </a:r>
          </a:p>
        </p:txBody>
      </p:sp>
      <p:sp>
        <p:nvSpPr>
          <p:cNvPr id="45059" name="Text Placeholder 4"/>
          <p:cNvSpPr>
            <a:spLocks noGrp="1"/>
          </p:cNvSpPr>
          <p:nvPr>
            <p:ph type="body" sz="quarter" idx="11"/>
          </p:nvPr>
        </p:nvSpPr>
        <p:spPr>
          <a:xfrm>
            <a:off x="2063750" y="5037138"/>
            <a:ext cx="6173788" cy="215900"/>
          </a:xfrm>
        </p:spPr>
        <p:txBody>
          <a:bodyPr/>
          <a:lstStyle/>
          <a:p>
            <a:endParaRPr lang="en-US" altLang="en-US"/>
          </a:p>
        </p:txBody>
      </p:sp>
    </p:spTree>
  </p:cSld>
  <p:clrMapOvr>
    <a:masterClrMapping/>
  </p:clrMapOvr>
  <p:transition spd="slow"/>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514600" y="3506788"/>
            <a:ext cx="5876925" cy="2624137"/>
          </a:xfrm>
          <a:prstGeom prst="rect">
            <a:avLst/>
          </a:prstGeom>
          <a:ln w="6350">
            <a:solidFill>
              <a:schemeClr val="bg1">
                <a:lumMod val="85000"/>
              </a:schemeClr>
            </a:solidFill>
          </a:ln>
          <a:effectLst>
            <a:outerShdw blurRad="63500" sx="101000" sy="101000" algn="ctr" rotWithShape="0">
              <a:prstClr val="black">
                <a:alpha val="40000"/>
              </a:prstClr>
            </a:outerShdw>
          </a:effectLst>
        </p:spPr>
      </p:pic>
      <p:sp>
        <p:nvSpPr>
          <p:cNvPr id="46083" name="Title 1"/>
          <p:cNvSpPr>
            <a:spLocks noGrp="1"/>
          </p:cNvSpPr>
          <p:nvPr>
            <p:ph type="title"/>
          </p:nvPr>
        </p:nvSpPr>
        <p:spPr/>
        <p:txBody>
          <a:bodyPr/>
          <a:lstStyle/>
          <a:p>
            <a:r>
              <a:rPr lang="it-IT" altLang="en-US" dirty="0"/>
              <a:t>Email e CSP sono collegati</a:t>
            </a:r>
            <a:endParaRPr lang="en-US" altLang="en-US" dirty="0"/>
          </a:p>
        </p:txBody>
      </p:sp>
      <p:sp>
        <p:nvSpPr>
          <p:cNvPr id="3" name="Text Placeholder 2"/>
          <p:cNvSpPr>
            <a:spLocks noGrp="1"/>
          </p:cNvSpPr>
          <p:nvPr>
            <p:ph type="body" sz="quarter" idx="10"/>
          </p:nvPr>
        </p:nvSpPr>
        <p:spPr>
          <a:xfrm>
            <a:off x="752475" y="1209675"/>
            <a:ext cx="7639050" cy="4594225"/>
          </a:xfrm>
        </p:spPr>
        <p:txBody>
          <a:bodyPr/>
          <a:lstStyle/>
          <a:p>
            <a:pPr marL="228600" indent="-228600" eaLnBrk="1" hangingPunct="1">
              <a:spcBef>
                <a:spcPts val="400"/>
              </a:spcBef>
              <a:spcAft>
                <a:spcPct val="0"/>
              </a:spcAft>
              <a:buClr>
                <a:srgbClr val="000000"/>
              </a:buClr>
              <a:buFont typeface="Wingdings" pitchFamily="2" charset="2"/>
              <a:buChar char="§"/>
              <a:defRPr/>
            </a:pPr>
            <a:r>
              <a:rPr lang="it-IT" b="0" kern="0" dirty="0">
                <a:solidFill>
                  <a:srgbClr val="000000"/>
                </a:solidFill>
                <a:ea typeface="ＭＳ Ｐゴシック"/>
              </a:rPr>
              <a:t>Sarai informato dello stato del tuo ordine d'acquisto o fattura via email</a:t>
            </a:r>
            <a:r>
              <a:rPr lang="en-US" b="0" kern="0" dirty="0">
                <a:solidFill>
                  <a:srgbClr val="000000"/>
                </a:solidFill>
                <a:ea typeface="ＭＳ Ｐゴシック"/>
              </a:rPr>
              <a:t>.</a:t>
            </a:r>
          </a:p>
          <a:p>
            <a:pPr marL="228600" indent="-228600" eaLnBrk="1" hangingPunct="1">
              <a:spcBef>
                <a:spcPts val="400"/>
              </a:spcBef>
              <a:spcAft>
                <a:spcPct val="0"/>
              </a:spcAft>
              <a:buClr>
                <a:srgbClr val="000000"/>
              </a:buClr>
              <a:buFont typeface="Wingdings" pitchFamily="2" charset="2"/>
              <a:buChar char="§"/>
              <a:defRPr/>
            </a:pPr>
            <a:r>
              <a:rPr lang="it-IT" b="0" kern="0" dirty="0">
                <a:solidFill>
                  <a:srgbClr val="000000"/>
                </a:solidFill>
                <a:ea typeface="ＭＳ Ｐゴシック"/>
              </a:rPr>
              <a:t>È possibile fare clic su Visualizza online nell'e-mail di conferma per verificare lo stato della fattura</a:t>
            </a:r>
            <a:r>
              <a:rPr lang="en-US" b="0" kern="0" dirty="0">
                <a:solidFill>
                  <a:srgbClr val="000000"/>
                </a:solidFill>
                <a:ea typeface="ＭＳ Ｐゴシック"/>
              </a:rPr>
              <a:t>.</a:t>
            </a:r>
          </a:p>
          <a:p>
            <a:pPr marL="285750" indent="-285750" eaLnBrk="1" hangingPunct="1">
              <a:spcBef>
                <a:spcPts val="400"/>
              </a:spcBef>
              <a:spcAft>
                <a:spcPct val="0"/>
              </a:spcAft>
              <a:buClr>
                <a:srgbClr val="000000"/>
              </a:buClr>
              <a:buFont typeface="Arial" panose="020B0604020202020204" pitchFamily="34" charset="0"/>
              <a:buChar char="•"/>
              <a:defRPr/>
            </a:pPr>
            <a:endParaRPr lang="en-US" b="0" kern="0" dirty="0">
              <a:solidFill>
                <a:srgbClr val="000000"/>
              </a:solidFill>
              <a:ea typeface="ＭＳ Ｐゴシック"/>
            </a:endParaRPr>
          </a:p>
          <a:p>
            <a:pPr marL="228600" indent="-228600" eaLnBrk="1" hangingPunct="1">
              <a:spcBef>
                <a:spcPts val="400"/>
              </a:spcBef>
              <a:spcAft>
                <a:spcPct val="0"/>
              </a:spcAft>
              <a:buClr>
                <a:srgbClr val="000000"/>
              </a:buClr>
              <a:buFont typeface="Wingdings" pitchFamily="2" charset="2"/>
              <a:buChar char="§"/>
              <a:defRPr/>
            </a:pPr>
            <a:endParaRPr lang="en-US" b="0" kern="0" dirty="0">
              <a:solidFill>
                <a:srgbClr val="000000"/>
              </a:solidFill>
              <a:ea typeface="ＭＳ Ｐゴシック"/>
            </a:endParaRPr>
          </a:p>
          <a:p>
            <a:pPr marL="228600" indent="-228600" eaLnBrk="1" hangingPunct="1">
              <a:spcBef>
                <a:spcPts val="400"/>
              </a:spcBef>
              <a:spcAft>
                <a:spcPct val="0"/>
              </a:spcAft>
              <a:buClr>
                <a:srgbClr val="000000"/>
              </a:buClr>
              <a:buFont typeface="Wingdings" pitchFamily="2" charset="2"/>
              <a:buChar char="§"/>
              <a:defRPr/>
            </a:pPr>
            <a:endParaRPr lang="en-US" b="0" kern="0" dirty="0">
              <a:solidFill>
                <a:srgbClr val="000000"/>
              </a:solidFill>
              <a:ea typeface="ＭＳ Ｐゴシック"/>
            </a:endParaRPr>
          </a:p>
          <a:p>
            <a:pPr marL="571500" lvl="1" indent="-228600" eaLnBrk="1" hangingPunct="1">
              <a:spcBef>
                <a:spcPts val="400"/>
              </a:spcBef>
              <a:spcAft>
                <a:spcPct val="0"/>
              </a:spcAft>
              <a:buClr>
                <a:srgbClr val="000000"/>
              </a:buClr>
              <a:buFontTx/>
              <a:buChar char="–"/>
              <a:defRPr/>
            </a:pPr>
            <a:endParaRPr lang="en-US" sz="1200" kern="0" dirty="0">
              <a:solidFill>
                <a:srgbClr val="000000"/>
              </a:solidFill>
              <a:ea typeface="ＭＳ Ｐゴシック"/>
            </a:endParaRPr>
          </a:p>
        </p:txBody>
      </p:sp>
      <p:pic>
        <p:nvPicPr>
          <p:cNvPr id="2" name="Picture 1"/>
          <p:cNvPicPr>
            <a:picLocks noChangeAspect="1"/>
          </p:cNvPicPr>
          <p:nvPr/>
        </p:nvPicPr>
        <p:blipFill>
          <a:blip r:embed="rId3"/>
          <a:stretch>
            <a:fillRect/>
          </a:stretch>
        </p:blipFill>
        <p:spPr>
          <a:xfrm>
            <a:off x="752475" y="1836738"/>
            <a:ext cx="5191125" cy="2820987"/>
          </a:xfrm>
          <a:prstGeom prst="rect">
            <a:avLst/>
          </a:prstGeom>
          <a:ln w="6350">
            <a:solidFill>
              <a:schemeClr val="bg1">
                <a:lumMod val="85000"/>
              </a:schemeClr>
            </a:solidFill>
          </a:ln>
          <a:effectLst>
            <a:outerShdw blurRad="63500" sx="101000" sy="101000" algn="ctr" rotWithShape="0">
              <a:prstClr val="black">
                <a:alpha val="40000"/>
              </a:prstClr>
            </a:outerShdw>
          </a:effectLst>
        </p:spPr>
      </p:pic>
      <p:sp>
        <p:nvSpPr>
          <p:cNvPr id="9" name="Bent Arrow 8"/>
          <p:cNvSpPr/>
          <p:nvPr/>
        </p:nvSpPr>
        <p:spPr>
          <a:xfrm rot="5400000">
            <a:off x="5661819" y="4458494"/>
            <a:ext cx="825500" cy="719138"/>
          </a:xfrm>
          <a:prstGeom prst="bentArrow">
            <a:avLst/>
          </a:prstGeom>
          <a:solidFill>
            <a:schemeClr val="tx2"/>
          </a:solidFill>
          <a:ln w="9525" cap="flat" cmpd="sng" algn="ctr">
            <a:solidFill>
              <a:schemeClr val="bg1"/>
            </a:solidFill>
            <a:prstDash val="solid"/>
            <a:round/>
            <a:headEnd type="none" w="med" len="med"/>
            <a:tailEnd type="none" w="med" len="med"/>
          </a:ln>
          <a:effectLst>
            <a:outerShdw blurRad="50800" dist="38100" dir="8100000" algn="tr" rotWithShape="0">
              <a:prstClr val="black">
                <a:alpha val="40000"/>
              </a:prstClr>
            </a:outerShdw>
          </a:effectLst>
        </p:spPr>
        <p:txBody>
          <a:bodyPr/>
          <a:lstStyle/>
          <a:p>
            <a:pPr defTabSz="914400">
              <a:defRPr/>
            </a:pPr>
            <a:endParaRPr lang="en-US" sz="2400" dirty="0" err="1">
              <a:latin typeface="Arial" charset="0"/>
              <a:ea typeface="ＭＳ Ｐゴシック" pitchFamily="108" charset="-128"/>
            </a:endParaRPr>
          </a:p>
        </p:txBody>
      </p:sp>
    </p:spTree>
  </p:cSld>
  <p:clrMapOvr>
    <a:masterClrMapping/>
  </p:clrMapOvr>
  <p:transition spd="slow"/>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52476" y="1908176"/>
            <a:ext cx="7639049" cy="4214418"/>
          </a:xfrm>
          <a:prstGeom prst="rect">
            <a:avLst/>
          </a:prstGeom>
          <a:noFill/>
          <a:ln>
            <a:noFill/>
          </a:ln>
          <a:effectLst>
            <a:outerShdw blurRad="63500" sx="101000" sy="101000" algn="ctr" rotWithShape="0">
              <a:prstClr val="black">
                <a:alpha val="40000"/>
              </a:prstClr>
            </a:outerShdw>
          </a:effectLst>
        </p:spPr>
      </p:pic>
      <p:sp>
        <p:nvSpPr>
          <p:cNvPr id="49155" name="Title 1"/>
          <p:cNvSpPr>
            <a:spLocks noGrp="1"/>
          </p:cNvSpPr>
          <p:nvPr>
            <p:ph type="title"/>
          </p:nvPr>
        </p:nvSpPr>
        <p:spPr/>
        <p:txBody>
          <a:bodyPr/>
          <a:lstStyle/>
          <a:p>
            <a:r>
              <a:rPr lang="en-US" altLang="en-US" dirty="0" err="1"/>
              <a:t>Ricevi</a:t>
            </a:r>
            <a:r>
              <a:rPr lang="en-US" altLang="en-US" dirty="0"/>
              <a:t> &amp; </a:t>
            </a:r>
            <a:r>
              <a:rPr lang="en-US" altLang="en-US" dirty="0" err="1"/>
              <a:t>Visualizza</a:t>
            </a:r>
            <a:r>
              <a:rPr lang="en-US" altLang="en-US" dirty="0"/>
              <a:t> </a:t>
            </a:r>
            <a:r>
              <a:rPr lang="en-US" altLang="en-US" dirty="0" err="1"/>
              <a:t>Ordini</a:t>
            </a:r>
            <a:endParaRPr lang="en-US" altLang="en-US" dirty="0"/>
          </a:p>
        </p:txBody>
      </p:sp>
      <p:sp>
        <p:nvSpPr>
          <p:cNvPr id="3" name="Text Placeholder 2"/>
          <p:cNvSpPr>
            <a:spLocks noGrp="1"/>
          </p:cNvSpPr>
          <p:nvPr>
            <p:ph type="body" sz="quarter" idx="10"/>
          </p:nvPr>
        </p:nvSpPr>
        <p:spPr>
          <a:xfrm>
            <a:off x="752475" y="1209675"/>
            <a:ext cx="7639050" cy="4594225"/>
          </a:xfrm>
          <a:noFill/>
          <a:ln>
            <a:noFill/>
          </a:ln>
          <a:effectLst>
            <a:outerShdw blurRad="63500" sx="101000" sy="101000" algn="ctr" rotWithShape="0">
              <a:prstClr val="black">
                <a:alpha val="40000"/>
              </a:prstClr>
            </a:outerShdw>
          </a:effectLst>
        </p:spPr>
        <p:txBody>
          <a:bodyPr/>
          <a:lstStyle/>
          <a:p>
            <a:pPr marL="228600" indent="-228600" eaLnBrk="1" hangingPunct="1">
              <a:spcBef>
                <a:spcPts val="400"/>
              </a:spcBef>
              <a:spcAft>
                <a:spcPct val="0"/>
              </a:spcAft>
              <a:buClr>
                <a:srgbClr val="000000"/>
              </a:buClr>
              <a:buFont typeface="Wingdings" pitchFamily="2" charset="2"/>
              <a:buChar char="§"/>
              <a:defRPr/>
            </a:pPr>
            <a:r>
              <a:rPr lang="it-IT" b="0" kern="0" dirty="0">
                <a:solidFill>
                  <a:srgbClr val="000000"/>
                </a:solidFill>
                <a:ea typeface="ＭＳ Ｐゴシック"/>
              </a:rPr>
              <a:t>Indipendentemente dal setttaggio di preferenze di consegna PO, avrai accesso agli ordini di acquisto all'interno del CSP</a:t>
            </a:r>
            <a:r>
              <a:rPr lang="en-US" b="0" kern="0" dirty="0">
                <a:solidFill>
                  <a:srgbClr val="000000"/>
                </a:solidFill>
                <a:ea typeface="ＭＳ Ｐゴシック"/>
              </a:rPr>
              <a:t>Click </a:t>
            </a:r>
            <a:r>
              <a:rPr lang="en-US" kern="0" dirty="0">
                <a:solidFill>
                  <a:srgbClr val="000000"/>
                </a:solidFill>
                <a:ea typeface="ＭＳ Ｐゴシック"/>
              </a:rPr>
              <a:t>Orders </a:t>
            </a:r>
            <a:r>
              <a:rPr lang="en-US" b="0" kern="0" dirty="0">
                <a:solidFill>
                  <a:srgbClr val="000000"/>
                </a:solidFill>
                <a:ea typeface="ＭＳ Ｐゴシック"/>
              </a:rPr>
              <a:t>from the Menu Bar.</a:t>
            </a:r>
          </a:p>
          <a:p>
            <a:pPr marL="285750" indent="-285750" eaLnBrk="1" hangingPunct="1">
              <a:spcBef>
                <a:spcPts val="400"/>
              </a:spcBef>
              <a:spcAft>
                <a:spcPct val="0"/>
              </a:spcAft>
              <a:buClr>
                <a:srgbClr val="000000"/>
              </a:buClr>
              <a:buFont typeface="Arial" panose="020B0604020202020204" pitchFamily="34" charset="0"/>
              <a:buChar char="•"/>
              <a:defRPr/>
            </a:pPr>
            <a:endParaRPr lang="en-US" b="0" kern="0" dirty="0">
              <a:solidFill>
                <a:srgbClr val="000000"/>
              </a:solidFill>
              <a:ea typeface="ＭＳ Ｐゴシック"/>
            </a:endParaRPr>
          </a:p>
          <a:p>
            <a:pPr marL="228600" indent="-228600" eaLnBrk="1" hangingPunct="1">
              <a:spcBef>
                <a:spcPts val="400"/>
              </a:spcBef>
              <a:spcAft>
                <a:spcPct val="0"/>
              </a:spcAft>
              <a:buClr>
                <a:srgbClr val="000000"/>
              </a:buClr>
              <a:buFont typeface="Wingdings" pitchFamily="2" charset="2"/>
              <a:buChar char="§"/>
              <a:defRPr/>
            </a:pPr>
            <a:endParaRPr lang="en-US" b="0" kern="0" dirty="0">
              <a:solidFill>
                <a:srgbClr val="000000"/>
              </a:solidFill>
              <a:ea typeface="ＭＳ Ｐゴシック"/>
            </a:endParaRPr>
          </a:p>
          <a:p>
            <a:pPr marL="228600" indent="-228600" eaLnBrk="1" hangingPunct="1">
              <a:spcBef>
                <a:spcPts val="400"/>
              </a:spcBef>
              <a:spcAft>
                <a:spcPct val="0"/>
              </a:spcAft>
              <a:buClr>
                <a:srgbClr val="000000"/>
              </a:buClr>
              <a:buFont typeface="Wingdings" pitchFamily="2" charset="2"/>
              <a:buChar char="§"/>
              <a:defRPr/>
            </a:pPr>
            <a:endParaRPr lang="en-US" b="0" kern="0" dirty="0">
              <a:solidFill>
                <a:srgbClr val="000000"/>
              </a:solidFill>
              <a:ea typeface="ＭＳ Ｐゴシック"/>
            </a:endParaRPr>
          </a:p>
          <a:p>
            <a:pPr marL="571500" lvl="1" indent="-228600" eaLnBrk="1" hangingPunct="1">
              <a:spcBef>
                <a:spcPts val="400"/>
              </a:spcBef>
              <a:spcAft>
                <a:spcPct val="0"/>
              </a:spcAft>
              <a:buClr>
                <a:srgbClr val="000000"/>
              </a:buClr>
              <a:buFontTx/>
              <a:buChar char="–"/>
              <a:defRPr/>
            </a:pPr>
            <a:endParaRPr lang="en-US" sz="1200" kern="0" dirty="0">
              <a:solidFill>
                <a:srgbClr val="000000"/>
              </a:solidFill>
              <a:ea typeface="ＭＳ Ｐゴシック"/>
            </a:endParaRPr>
          </a:p>
        </p:txBody>
      </p:sp>
      <p:sp>
        <p:nvSpPr>
          <p:cNvPr id="49158" name="Rectangle 19"/>
          <p:cNvSpPr>
            <a:spLocks noChangeArrowheads="1"/>
          </p:cNvSpPr>
          <p:nvPr/>
        </p:nvSpPr>
        <p:spPr bwMode="auto">
          <a:xfrm>
            <a:off x="1936750" y="2203166"/>
            <a:ext cx="561975" cy="348966"/>
          </a:xfrm>
          <a:prstGeom prst="rect">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914400"/>
            <a:endParaRPr lang="en-US" altLang="en-US" sz="2400">
              <a:ea typeface="MS PGothic" panose="020B0600070205080204" pitchFamily="34" charset="-128"/>
            </a:endParaRPr>
          </a:p>
        </p:txBody>
      </p:sp>
    </p:spTree>
    <p:extLst>
      <p:ext uri="{BB962C8B-B14F-4D97-AF65-F5344CB8AC3E}">
        <p14:creationId xmlns:p14="http://schemas.microsoft.com/office/powerpoint/2010/main" val="1167605186"/>
      </p:ext>
    </p:extLst>
  </p:cSld>
  <p:clrMapOvr>
    <a:masterClrMapping/>
  </p:clrMapOvr>
  <p:transition spd="slow"/>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752475" y="2255120"/>
            <a:ext cx="7639050" cy="3620936"/>
          </a:xfrm>
          <a:prstGeom prst="rect">
            <a:avLst/>
          </a:prstGeom>
          <a:noFill/>
          <a:ln>
            <a:noFill/>
          </a:ln>
          <a:effectLst>
            <a:outerShdw blurRad="63500" sx="101000" sy="101000" algn="ctr" rotWithShape="0">
              <a:prstClr val="black">
                <a:alpha val="40000"/>
              </a:prstClr>
            </a:outerShdw>
          </a:effectLst>
        </p:spPr>
      </p:pic>
      <p:sp>
        <p:nvSpPr>
          <p:cNvPr id="50178" name="Title 1"/>
          <p:cNvSpPr>
            <a:spLocks noGrp="1"/>
          </p:cNvSpPr>
          <p:nvPr>
            <p:ph type="title"/>
          </p:nvPr>
        </p:nvSpPr>
        <p:spPr/>
        <p:txBody>
          <a:bodyPr/>
          <a:lstStyle/>
          <a:p>
            <a:r>
              <a:rPr lang="en-US" altLang="en-US" dirty="0" err="1"/>
              <a:t>Ricevi</a:t>
            </a:r>
            <a:r>
              <a:rPr lang="en-US" altLang="en-US" dirty="0"/>
              <a:t>  &amp; </a:t>
            </a:r>
            <a:r>
              <a:rPr lang="en-US" altLang="en-US" dirty="0" err="1"/>
              <a:t>Visualizza</a:t>
            </a:r>
            <a:r>
              <a:rPr lang="en-US" altLang="en-US" dirty="0"/>
              <a:t> </a:t>
            </a:r>
            <a:r>
              <a:rPr lang="en-US" altLang="en-US" dirty="0" err="1"/>
              <a:t>Ordini</a:t>
            </a:r>
            <a:endParaRPr lang="en-US" altLang="en-US" dirty="0"/>
          </a:p>
        </p:txBody>
      </p:sp>
      <p:sp>
        <p:nvSpPr>
          <p:cNvPr id="3" name="Text Placeholder 2"/>
          <p:cNvSpPr>
            <a:spLocks noGrp="1"/>
          </p:cNvSpPr>
          <p:nvPr>
            <p:ph type="body" sz="quarter" idx="10"/>
          </p:nvPr>
        </p:nvSpPr>
        <p:spPr>
          <a:xfrm>
            <a:off x="752475" y="1209675"/>
            <a:ext cx="7639050" cy="4594225"/>
          </a:xfrm>
        </p:spPr>
        <p:txBody>
          <a:bodyPr/>
          <a:lstStyle/>
          <a:p>
            <a:pPr marL="228600" indent="-228600" eaLnBrk="1" hangingPunct="1">
              <a:spcBef>
                <a:spcPts val="400"/>
              </a:spcBef>
              <a:spcAft>
                <a:spcPct val="0"/>
              </a:spcAft>
              <a:buClr>
                <a:srgbClr val="000000"/>
              </a:buClr>
              <a:buFont typeface="Wingdings" pitchFamily="2" charset="2"/>
              <a:buChar char="§"/>
              <a:defRPr/>
            </a:pPr>
            <a:r>
              <a:rPr lang="it-IT" b="0" kern="0" dirty="0">
                <a:solidFill>
                  <a:srgbClr val="000000"/>
                </a:solidFill>
                <a:ea typeface="ＭＳ Ｐゴシック"/>
              </a:rPr>
              <a:t>Quando la pagina si aggiorna, </a:t>
            </a:r>
            <a:r>
              <a:rPr lang="it-IT" kern="0" dirty="0">
                <a:solidFill>
                  <a:srgbClr val="000000"/>
                </a:solidFill>
                <a:ea typeface="ＭＳ Ｐゴシック"/>
              </a:rPr>
              <a:t>selezionare il numero di PO </a:t>
            </a:r>
            <a:r>
              <a:rPr lang="it-IT" b="0" kern="0" dirty="0">
                <a:solidFill>
                  <a:srgbClr val="000000"/>
                </a:solidFill>
                <a:ea typeface="ＭＳ Ｐゴシック"/>
              </a:rPr>
              <a:t>applicabile dall'elenco degli ordini di acquisto. O utilizzare il menu Cerca per individuare il PO</a:t>
            </a:r>
            <a:r>
              <a:rPr lang="en-US" b="0" kern="0" dirty="0">
                <a:solidFill>
                  <a:srgbClr val="000000"/>
                </a:solidFill>
                <a:ea typeface="ＭＳ Ｐゴシック"/>
              </a:rPr>
              <a:t>.</a:t>
            </a:r>
          </a:p>
          <a:p>
            <a:pPr marL="228600" indent="-228600" eaLnBrk="1" hangingPunct="1">
              <a:spcBef>
                <a:spcPts val="400"/>
              </a:spcBef>
              <a:spcAft>
                <a:spcPct val="0"/>
              </a:spcAft>
              <a:buClr>
                <a:srgbClr val="000000"/>
              </a:buClr>
              <a:buFont typeface="Wingdings" pitchFamily="2" charset="2"/>
              <a:buChar char="§"/>
              <a:defRPr/>
            </a:pPr>
            <a:endParaRPr lang="en-US" b="0" kern="0" dirty="0">
              <a:solidFill>
                <a:srgbClr val="000000"/>
              </a:solidFill>
              <a:ea typeface="ＭＳ Ｐゴシック"/>
            </a:endParaRPr>
          </a:p>
          <a:p>
            <a:pPr marL="228600" indent="-228600" eaLnBrk="1" hangingPunct="1">
              <a:spcBef>
                <a:spcPts val="400"/>
              </a:spcBef>
              <a:spcAft>
                <a:spcPct val="0"/>
              </a:spcAft>
              <a:buClr>
                <a:srgbClr val="000000"/>
              </a:buClr>
              <a:buFont typeface="Wingdings" pitchFamily="2" charset="2"/>
              <a:buChar char="§"/>
              <a:defRPr/>
            </a:pPr>
            <a:endParaRPr lang="en-US" b="0" kern="0" dirty="0">
              <a:solidFill>
                <a:srgbClr val="000000"/>
              </a:solidFill>
              <a:ea typeface="ＭＳ Ｐゴシック"/>
            </a:endParaRPr>
          </a:p>
          <a:p>
            <a:pPr marL="571500" lvl="1" indent="-228600" eaLnBrk="1" hangingPunct="1">
              <a:spcBef>
                <a:spcPts val="400"/>
              </a:spcBef>
              <a:spcAft>
                <a:spcPct val="0"/>
              </a:spcAft>
              <a:buClr>
                <a:srgbClr val="000000"/>
              </a:buClr>
              <a:buFontTx/>
              <a:buChar char="–"/>
              <a:defRPr/>
            </a:pPr>
            <a:endParaRPr lang="en-US" sz="1200" kern="0" dirty="0">
              <a:solidFill>
                <a:srgbClr val="000000"/>
              </a:solidFill>
              <a:ea typeface="ＭＳ Ｐゴシック"/>
            </a:endParaRPr>
          </a:p>
        </p:txBody>
      </p:sp>
      <p:sp>
        <p:nvSpPr>
          <p:cNvPr id="50181" name="Rectangle 18"/>
          <p:cNvSpPr>
            <a:spLocks noChangeArrowheads="1"/>
          </p:cNvSpPr>
          <p:nvPr/>
        </p:nvSpPr>
        <p:spPr bwMode="auto">
          <a:xfrm>
            <a:off x="1310185" y="4373018"/>
            <a:ext cx="591048" cy="376403"/>
          </a:xfrm>
          <a:prstGeom prst="rect">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914400"/>
            <a:endParaRPr lang="en-US" altLang="en-US" sz="2400">
              <a:solidFill>
                <a:srgbClr val="FF0000"/>
              </a:solidFill>
              <a:ea typeface="MS PGothic" panose="020B0600070205080204" pitchFamily="34" charset="-128"/>
            </a:endParaRPr>
          </a:p>
        </p:txBody>
      </p:sp>
    </p:spTree>
    <p:extLst>
      <p:ext uri="{BB962C8B-B14F-4D97-AF65-F5344CB8AC3E}">
        <p14:creationId xmlns:p14="http://schemas.microsoft.com/office/powerpoint/2010/main" val="2617473409"/>
      </p:ext>
    </p:extLst>
  </p:cSld>
  <p:clrMapOvr>
    <a:masterClrMapping/>
  </p:clrMapOvr>
  <p:transition spd="slow"/>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1639536" y="1973271"/>
            <a:ext cx="5864927" cy="4309787"/>
          </a:xfrm>
          <a:prstGeom prst="rect">
            <a:avLst/>
          </a:prstGeom>
          <a:noFill/>
          <a:ln w="6350">
            <a:solidFill>
              <a:schemeClr val="bg1">
                <a:lumMod val="85000"/>
              </a:schemeClr>
            </a:solidFill>
            <a:miter lim="800000"/>
            <a:headEnd/>
            <a:tailEnd/>
          </a:ln>
          <a:effectLst>
            <a:outerShdw blurRad="63500" sx="101000" sy="101000" algn="ctr" rotWithShape="0">
              <a:prstClr val="black">
                <a:alpha val="40000"/>
              </a:prstClr>
            </a:outerShdw>
          </a:effectLst>
        </p:spPr>
      </p:pic>
      <p:sp>
        <p:nvSpPr>
          <p:cNvPr id="51202" name="Title 1"/>
          <p:cNvSpPr>
            <a:spLocks noGrp="1"/>
          </p:cNvSpPr>
          <p:nvPr>
            <p:ph type="title"/>
          </p:nvPr>
        </p:nvSpPr>
        <p:spPr/>
        <p:txBody>
          <a:bodyPr/>
          <a:lstStyle/>
          <a:p>
            <a:r>
              <a:rPr lang="en-US" altLang="en-US" dirty="0" err="1"/>
              <a:t>Conferma</a:t>
            </a:r>
            <a:r>
              <a:rPr lang="en-US" altLang="en-US" dirty="0"/>
              <a:t> </a:t>
            </a:r>
            <a:r>
              <a:rPr lang="en-US" altLang="en-US" dirty="0" err="1"/>
              <a:t>degli</a:t>
            </a:r>
            <a:r>
              <a:rPr lang="en-US" altLang="en-US" dirty="0"/>
              <a:t> </a:t>
            </a:r>
            <a:r>
              <a:rPr lang="en-US" altLang="en-US" dirty="0" err="1"/>
              <a:t>ordini</a:t>
            </a:r>
            <a:endParaRPr lang="en-US" altLang="en-US" dirty="0"/>
          </a:p>
        </p:txBody>
      </p:sp>
      <p:sp>
        <p:nvSpPr>
          <p:cNvPr id="3" name="Text Placeholder 2"/>
          <p:cNvSpPr>
            <a:spLocks noGrp="1"/>
          </p:cNvSpPr>
          <p:nvPr>
            <p:ph type="body" sz="quarter" idx="10"/>
          </p:nvPr>
        </p:nvSpPr>
        <p:spPr>
          <a:xfrm>
            <a:off x="752475" y="1209675"/>
            <a:ext cx="7639050" cy="4594225"/>
          </a:xfrm>
        </p:spPr>
        <p:txBody>
          <a:bodyPr/>
          <a:lstStyle/>
          <a:p>
            <a:pPr marL="285750" indent="-285750">
              <a:spcAft>
                <a:spcPct val="0"/>
              </a:spcAft>
              <a:buFont typeface="Arial" panose="020B0604020202020204" pitchFamily="34" charset="0"/>
              <a:buChar char="•"/>
              <a:defRPr/>
            </a:pPr>
            <a:r>
              <a:rPr lang="it-IT" b="0" kern="0" dirty="0">
                <a:solidFill>
                  <a:srgbClr val="000000"/>
                </a:solidFill>
                <a:ea typeface="ＭＳ Ｐゴシック" pitchFamily="108" charset="-128"/>
              </a:rPr>
              <a:t>La pagina si aggiorna per visualizzare i dettagli del PO e l'indirizzo di spedizione</a:t>
            </a:r>
            <a:r>
              <a:rPr lang="en-US" b="0" kern="0" dirty="0">
                <a:solidFill>
                  <a:srgbClr val="000000"/>
                </a:solidFill>
                <a:ea typeface="ＭＳ Ｐゴシック" pitchFamily="108" charset="-128"/>
              </a:rPr>
              <a:t>. </a:t>
            </a:r>
          </a:p>
          <a:p>
            <a:pPr marL="285750" indent="-285750">
              <a:spcAft>
                <a:spcPct val="0"/>
              </a:spcAft>
              <a:buFont typeface="Arial" panose="020B0604020202020204" pitchFamily="34" charset="0"/>
              <a:buChar char="•"/>
              <a:defRPr/>
            </a:pPr>
            <a:r>
              <a:rPr lang="en-US" b="0" kern="0" dirty="0" err="1">
                <a:solidFill>
                  <a:srgbClr val="000000"/>
                </a:solidFill>
                <a:ea typeface="ＭＳ Ｐゴシック" pitchFamily="108" charset="-128"/>
              </a:rPr>
              <a:t>Clicca</a:t>
            </a:r>
            <a:r>
              <a:rPr lang="en-US" b="0" kern="0" dirty="0">
                <a:solidFill>
                  <a:srgbClr val="000000"/>
                </a:solidFill>
                <a:ea typeface="ＭＳ Ｐゴシック" pitchFamily="108" charset="-128"/>
              </a:rPr>
              <a:t> </a:t>
            </a:r>
            <a:r>
              <a:rPr lang="en-US" kern="0" dirty="0">
                <a:solidFill>
                  <a:srgbClr val="000000"/>
                </a:solidFill>
                <a:ea typeface="ＭＳ Ｐゴシック" pitchFamily="108" charset="-128"/>
              </a:rPr>
              <a:t>Acknowledged</a:t>
            </a:r>
            <a:r>
              <a:rPr lang="en-US" b="0" kern="0" dirty="0">
                <a:solidFill>
                  <a:srgbClr val="000000"/>
                </a:solidFill>
                <a:ea typeface="ＭＳ Ｐゴシック" pitchFamily="108" charset="-128"/>
              </a:rPr>
              <a:t> checkbox </a:t>
            </a:r>
            <a:r>
              <a:rPr lang="it-IT" b="0" kern="0" dirty="0">
                <a:solidFill>
                  <a:srgbClr val="000000"/>
                </a:solidFill>
                <a:ea typeface="ＭＳ Ｐゴシック" pitchFamily="108" charset="-128"/>
              </a:rPr>
              <a:t>per notificare al cliente che hai ricevuto l'ordine di acquisto</a:t>
            </a:r>
            <a:r>
              <a:rPr lang="en-US" b="0" kern="0" dirty="0">
                <a:solidFill>
                  <a:srgbClr val="000000"/>
                </a:solidFill>
                <a:ea typeface="ＭＳ Ｐゴシック" pitchFamily="108" charset="-128"/>
              </a:rPr>
              <a:t>.</a:t>
            </a:r>
          </a:p>
          <a:p>
            <a:pPr marL="285750" indent="-285750">
              <a:spcAft>
                <a:spcPct val="0"/>
              </a:spcAft>
              <a:buFont typeface="Arial" panose="020B0604020202020204" pitchFamily="34" charset="0"/>
              <a:buChar char="•"/>
              <a:defRPr/>
            </a:pPr>
            <a:r>
              <a:rPr lang="en-US" b="0" kern="0" dirty="0" err="1">
                <a:solidFill>
                  <a:srgbClr val="000000"/>
                </a:solidFill>
                <a:ea typeface="ＭＳ Ｐゴシック" pitchFamily="108" charset="-128"/>
              </a:rPr>
              <a:t>Puoi</a:t>
            </a:r>
            <a:r>
              <a:rPr lang="en-US" b="0" kern="0" dirty="0">
                <a:solidFill>
                  <a:srgbClr val="000000"/>
                </a:solidFill>
                <a:ea typeface="ＭＳ Ｐゴシック" pitchFamily="108" charset="-128"/>
              </a:rPr>
              <a:t> </a:t>
            </a:r>
            <a:r>
              <a:rPr lang="en-US" b="0" kern="0" dirty="0" err="1">
                <a:solidFill>
                  <a:srgbClr val="000000"/>
                </a:solidFill>
                <a:ea typeface="ＭＳ Ｐゴシック" pitchFamily="108" charset="-128"/>
              </a:rPr>
              <a:t>stampare</a:t>
            </a:r>
            <a:r>
              <a:rPr lang="en-US" b="0" kern="0" dirty="0">
                <a:solidFill>
                  <a:srgbClr val="000000"/>
                </a:solidFill>
                <a:ea typeface="ＭＳ Ｐゴシック" pitchFamily="108" charset="-128"/>
              </a:rPr>
              <a:t> </a:t>
            </a:r>
            <a:r>
              <a:rPr lang="en-US" b="0" kern="0" dirty="0" err="1">
                <a:solidFill>
                  <a:srgbClr val="000000"/>
                </a:solidFill>
                <a:ea typeface="ＭＳ Ｐゴシック" pitchFamily="108" charset="-128"/>
              </a:rPr>
              <a:t>il</a:t>
            </a:r>
            <a:r>
              <a:rPr lang="en-US" b="0" kern="0" dirty="0">
                <a:solidFill>
                  <a:srgbClr val="000000"/>
                </a:solidFill>
                <a:ea typeface="ＭＳ Ｐゴシック" pitchFamily="108" charset="-128"/>
              </a:rPr>
              <a:t> PO </a:t>
            </a:r>
            <a:r>
              <a:rPr lang="en-US" b="0" kern="0" dirty="0" err="1">
                <a:solidFill>
                  <a:srgbClr val="000000"/>
                </a:solidFill>
                <a:ea typeface="ＭＳ Ｐゴシック" pitchFamily="108" charset="-128"/>
              </a:rPr>
              <a:t>cliccando</a:t>
            </a:r>
            <a:r>
              <a:rPr lang="en-US" b="0" kern="0" dirty="0">
                <a:solidFill>
                  <a:srgbClr val="000000"/>
                </a:solidFill>
                <a:ea typeface="ＭＳ Ｐゴシック" pitchFamily="108" charset="-128"/>
              </a:rPr>
              <a:t> </a:t>
            </a:r>
            <a:r>
              <a:rPr lang="en-US" kern="0" dirty="0">
                <a:solidFill>
                  <a:srgbClr val="000000"/>
                </a:solidFill>
                <a:ea typeface="ＭＳ Ｐゴシック" pitchFamily="108" charset="-128"/>
              </a:rPr>
              <a:t>Print View</a:t>
            </a:r>
            <a:r>
              <a:rPr lang="en-US" b="0" kern="0" dirty="0">
                <a:solidFill>
                  <a:srgbClr val="000000"/>
                </a:solidFill>
                <a:ea typeface="ＭＳ Ｐゴシック" pitchFamily="108" charset="-128"/>
              </a:rPr>
              <a:t>.</a:t>
            </a:r>
          </a:p>
          <a:p>
            <a:pPr marL="228600" indent="-228600" eaLnBrk="1" hangingPunct="1">
              <a:spcBef>
                <a:spcPts val="400"/>
              </a:spcBef>
              <a:spcAft>
                <a:spcPct val="0"/>
              </a:spcAft>
              <a:buClr>
                <a:srgbClr val="000000"/>
              </a:buClr>
              <a:buFont typeface="Wingdings" pitchFamily="2" charset="2"/>
              <a:buChar char="§"/>
              <a:defRPr/>
            </a:pPr>
            <a:endParaRPr lang="en-US" b="0" kern="0" dirty="0">
              <a:solidFill>
                <a:srgbClr val="000000"/>
              </a:solidFill>
              <a:ea typeface="ＭＳ Ｐゴシック"/>
            </a:endParaRPr>
          </a:p>
          <a:p>
            <a:pPr marL="228600" indent="-228600" eaLnBrk="1" hangingPunct="1">
              <a:spcBef>
                <a:spcPts val="400"/>
              </a:spcBef>
              <a:spcAft>
                <a:spcPct val="0"/>
              </a:spcAft>
              <a:buClr>
                <a:srgbClr val="000000"/>
              </a:buClr>
              <a:buFont typeface="Wingdings" pitchFamily="2" charset="2"/>
              <a:buChar char="§"/>
              <a:defRPr/>
            </a:pPr>
            <a:endParaRPr lang="en-US" b="0" kern="0" dirty="0">
              <a:solidFill>
                <a:srgbClr val="000000"/>
              </a:solidFill>
              <a:ea typeface="ＭＳ Ｐゴシック"/>
            </a:endParaRPr>
          </a:p>
          <a:p>
            <a:pPr marL="571500" lvl="1" indent="-228600" eaLnBrk="1" hangingPunct="1">
              <a:spcBef>
                <a:spcPts val="400"/>
              </a:spcBef>
              <a:spcAft>
                <a:spcPct val="0"/>
              </a:spcAft>
              <a:buClr>
                <a:srgbClr val="000000"/>
              </a:buClr>
              <a:buFontTx/>
              <a:buChar char="–"/>
              <a:defRPr/>
            </a:pPr>
            <a:endParaRPr lang="en-US" kern="0" dirty="0">
              <a:solidFill>
                <a:srgbClr val="000000"/>
              </a:solidFill>
              <a:ea typeface="ＭＳ Ｐゴシック"/>
            </a:endParaRPr>
          </a:p>
        </p:txBody>
      </p:sp>
      <p:sp>
        <p:nvSpPr>
          <p:cNvPr id="7" name="Rounded Rectangular Callout 6"/>
          <p:cNvSpPr/>
          <p:nvPr/>
        </p:nvSpPr>
        <p:spPr bwMode="auto">
          <a:xfrm>
            <a:off x="5330825" y="3470275"/>
            <a:ext cx="3060700" cy="954088"/>
          </a:xfrm>
          <a:prstGeom prst="wedgeRoundRectCallout">
            <a:avLst>
              <a:gd name="adj1" fmla="val -43440"/>
              <a:gd name="adj2" fmla="val 228592"/>
              <a:gd name="adj3" fmla="val 16667"/>
            </a:avLst>
          </a:prstGeom>
          <a:solidFill>
            <a:schemeClr val="accent1"/>
          </a:solidFill>
          <a:ln w="9525" cap="flat" cmpd="sng" algn="ctr">
            <a:solidFill>
              <a:schemeClr val="bg1"/>
            </a:solidFill>
            <a:prstDash val="solid"/>
            <a:round/>
            <a:headEnd type="none" w="med" len="med"/>
            <a:tailEnd type="none" w="med" len="med"/>
          </a:ln>
          <a:effectLst/>
        </p:spPr>
        <p:txBody>
          <a:bodyPr/>
          <a:lstStyle/>
          <a:p>
            <a:pPr defTabSz="914400">
              <a:defRPr/>
            </a:pPr>
            <a:r>
              <a:rPr lang="it-IT" sz="1600" dirty="0">
                <a:solidFill>
                  <a:schemeClr val="bg1"/>
                </a:solidFill>
                <a:latin typeface="+mn-lt"/>
              </a:rPr>
              <a:t>Nota che hai anche la possibilità di creare una fattura da questa schermata.</a:t>
            </a:r>
            <a:endParaRPr lang="en-US" sz="1600" dirty="0">
              <a:solidFill>
                <a:schemeClr val="bg1"/>
              </a:solidFill>
              <a:latin typeface="+mn-lt"/>
            </a:endParaRPr>
          </a:p>
        </p:txBody>
      </p:sp>
      <p:sp>
        <p:nvSpPr>
          <p:cNvPr id="51207" name="Rectangle 18"/>
          <p:cNvSpPr>
            <a:spLocks noChangeArrowheads="1"/>
          </p:cNvSpPr>
          <p:nvPr/>
        </p:nvSpPr>
        <p:spPr bwMode="auto">
          <a:xfrm>
            <a:off x="6614656" y="6062662"/>
            <a:ext cx="835215" cy="216260"/>
          </a:xfrm>
          <a:prstGeom prst="rect">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914400"/>
            <a:endParaRPr lang="en-US" altLang="en-US" sz="2400">
              <a:solidFill>
                <a:srgbClr val="FF0000"/>
              </a:solidFill>
              <a:ea typeface="MS PGothic" panose="020B0600070205080204" pitchFamily="34" charset="-128"/>
            </a:endParaRPr>
          </a:p>
        </p:txBody>
      </p:sp>
      <p:sp>
        <p:nvSpPr>
          <p:cNvPr id="51208" name="Rectangle 18"/>
          <p:cNvSpPr>
            <a:spLocks noChangeArrowheads="1"/>
          </p:cNvSpPr>
          <p:nvPr/>
        </p:nvSpPr>
        <p:spPr bwMode="auto">
          <a:xfrm>
            <a:off x="1886918" y="3974615"/>
            <a:ext cx="865482" cy="234616"/>
          </a:xfrm>
          <a:prstGeom prst="rect">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914400"/>
            <a:endParaRPr lang="en-US" altLang="en-US" sz="2400">
              <a:solidFill>
                <a:srgbClr val="FF0000"/>
              </a:solidFill>
              <a:ea typeface="MS PGothic" panose="020B0600070205080204" pitchFamily="34" charset="-128"/>
            </a:endParaRPr>
          </a:p>
        </p:txBody>
      </p:sp>
    </p:spTree>
    <p:extLst>
      <p:ext uri="{BB962C8B-B14F-4D97-AF65-F5344CB8AC3E}">
        <p14:creationId xmlns:p14="http://schemas.microsoft.com/office/powerpoint/2010/main" val="2703166889"/>
      </p:ext>
    </p:extLst>
  </p:cSld>
  <p:clrMapOvr>
    <a:masterClrMapping/>
  </p:clrMapOvr>
  <p:transition spd="slow"/>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752476" y="1908176"/>
            <a:ext cx="7639049" cy="4214418"/>
          </a:xfrm>
          <a:prstGeom prst="rect">
            <a:avLst/>
          </a:prstGeom>
          <a:noFill/>
          <a:ln>
            <a:noFill/>
          </a:ln>
          <a:effectLst>
            <a:outerShdw blurRad="63500" sx="101000" sy="101000" algn="ctr" rotWithShape="0">
              <a:prstClr val="black">
                <a:alpha val="40000"/>
              </a:prstClr>
            </a:outerShdw>
          </a:effectLst>
        </p:spPr>
      </p:pic>
      <p:sp>
        <p:nvSpPr>
          <p:cNvPr id="53250" name="Title 1"/>
          <p:cNvSpPr>
            <a:spLocks noGrp="1"/>
          </p:cNvSpPr>
          <p:nvPr>
            <p:ph type="title"/>
          </p:nvPr>
        </p:nvSpPr>
        <p:spPr/>
        <p:txBody>
          <a:bodyPr/>
          <a:lstStyle/>
          <a:p>
            <a:r>
              <a:rPr lang="en-US" altLang="en-US" dirty="0" err="1"/>
              <a:t>Creazione</a:t>
            </a:r>
            <a:r>
              <a:rPr lang="en-US" altLang="en-US" dirty="0"/>
              <a:t> </a:t>
            </a:r>
            <a:r>
              <a:rPr lang="en-US" altLang="en-US" dirty="0" err="1"/>
              <a:t>fatture</a:t>
            </a:r>
            <a:endParaRPr lang="en-US" altLang="en-US" dirty="0"/>
          </a:p>
        </p:txBody>
      </p:sp>
      <p:sp>
        <p:nvSpPr>
          <p:cNvPr id="3" name="Text Placeholder 2"/>
          <p:cNvSpPr>
            <a:spLocks noGrp="1"/>
          </p:cNvSpPr>
          <p:nvPr>
            <p:ph type="body" sz="quarter" idx="10"/>
          </p:nvPr>
        </p:nvSpPr>
        <p:spPr>
          <a:xfrm>
            <a:off x="752475" y="1209675"/>
            <a:ext cx="7639050" cy="4594225"/>
          </a:xfrm>
        </p:spPr>
        <p:txBody>
          <a:bodyPr/>
          <a:lstStyle/>
          <a:p>
            <a:pPr marL="285750" indent="-285750">
              <a:spcAft>
                <a:spcPct val="0"/>
              </a:spcAft>
              <a:buFont typeface="Arial" panose="020B0604020202020204" pitchFamily="34" charset="0"/>
              <a:buChar char="•"/>
              <a:defRPr/>
            </a:pPr>
            <a:r>
              <a:rPr lang="it-IT" b="0" kern="0" dirty="0">
                <a:solidFill>
                  <a:srgbClr val="000000"/>
                </a:solidFill>
                <a:ea typeface="ＭＳ Ｐゴシック" pitchFamily="108" charset="-128"/>
              </a:rPr>
              <a:t>Tramite il CSP è possibile creare fatture direttamente dagli ordini di acquisto, spesso indicati come " PO</a:t>
            </a:r>
            <a:r>
              <a:rPr lang="en-US" b="0" kern="0" dirty="0">
                <a:solidFill>
                  <a:srgbClr val="000000"/>
                </a:solidFill>
                <a:ea typeface="ＭＳ Ｐゴシック" pitchFamily="108" charset="-128"/>
              </a:rPr>
              <a:t>”</a:t>
            </a:r>
          </a:p>
          <a:p>
            <a:pPr marL="285750" indent="-285750">
              <a:spcAft>
                <a:spcPct val="0"/>
              </a:spcAft>
              <a:buFont typeface="Arial" panose="020B0604020202020204" pitchFamily="34" charset="0"/>
              <a:buChar char="•"/>
              <a:defRPr/>
            </a:pPr>
            <a:r>
              <a:rPr lang="en-US" b="0" kern="0" dirty="0">
                <a:solidFill>
                  <a:srgbClr val="000000"/>
                </a:solidFill>
                <a:ea typeface="ＭＳ Ｐゴシック"/>
              </a:rPr>
              <a:t>Click </a:t>
            </a:r>
            <a:r>
              <a:rPr lang="en-US" kern="0" dirty="0">
                <a:solidFill>
                  <a:srgbClr val="000000"/>
                </a:solidFill>
                <a:ea typeface="ＭＳ Ｐゴシック"/>
              </a:rPr>
              <a:t>Orders </a:t>
            </a:r>
            <a:r>
              <a:rPr lang="en-US" b="0" kern="0" dirty="0">
                <a:solidFill>
                  <a:srgbClr val="000000"/>
                </a:solidFill>
                <a:ea typeface="ＭＳ Ｐゴシック"/>
              </a:rPr>
              <a:t>dal  Menu Bar.</a:t>
            </a:r>
          </a:p>
          <a:p>
            <a:pPr marL="285750" indent="-285750">
              <a:spcAft>
                <a:spcPct val="0"/>
              </a:spcAft>
              <a:buFont typeface="Arial" panose="020B0604020202020204" pitchFamily="34" charset="0"/>
              <a:buChar char="•"/>
              <a:defRPr/>
            </a:pPr>
            <a:endParaRPr lang="en-US" b="0" kern="0" dirty="0">
              <a:solidFill>
                <a:srgbClr val="000000"/>
              </a:solidFill>
              <a:ea typeface="ＭＳ Ｐゴシック" pitchFamily="108" charset="-128"/>
            </a:endParaRPr>
          </a:p>
        </p:txBody>
      </p:sp>
      <p:sp>
        <p:nvSpPr>
          <p:cNvPr id="53254" name="Rectangle 19"/>
          <p:cNvSpPr>
            <a:spLocks noChangeArrowheads="1"/>
          </p:cNvSpPr>
          <p:nvPr/>
        </p:nvSpPr>
        <p:spPr bwMode="auto">
          <a:xfrm>
            <a:off x="1846263" y="2230461"/>
            <a:ext cx="714375" cy="294375"/>
          </a:xfrm>
          <a:prstGeom prst="rect">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914400"/>
            <a:endParaRPr lang="en-US" altLang="en-US" sz="2400">
              <a:ea typeface="MS PGothic" panose="020B0600070205080204" pitchFamily="34" charset="-128"/>
            </a:endParaRPr>
          </a:p>
        </p:txBody>
      </p:sp>
    </p:spTree>
    <p:extLst>
      <p:ext uri="{BB962C8B-B14F-4D97-AF65-F5344CB8AC3E}">
        <p14:creationId xmlns:p14="http://schemas.microsoft.com/office/powerpoint/2010/main" val="1028283544"/>
      </p:ext>
    </p:extLst>
  </p:cSld>
  <p:clrMapOvr>
    <a:masterClrMapping/>
  </p:clrMapOvr>
  <p:transition spd="slow"/>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752475" y="2384577"/>
            <a:ext cx="7639050" cy="3620936"/>
          </a:xfrm>
          <a:prstGeom prst="rect">
            <a:avLst/>
          </a:prstGeom>
          <a:noFill/>
          <a:ln>
            <a:noFill/>
          </a:ln>
          <a:effectLst>
            <a:outerShdw blurRad="63500" sx="101000" sy="101000" algn="ctr" rotWithShape="0">
              <a:prstClr val="black">
                <a:alpha val="40000"/>
              </a:prstClr>
            </a:outerShdw>
          </a:effectLst>
        </p:spPr>
      </p:pic>
      <p:sp>
        <p:nvSpPr>
          <p:cNvPr id="54274" name="Title 1"/>
          <p:cNvSpPr>
            <a:spLocks noGrp="1"/>
          </p:cNvSpPr>
          <p:nvPr>
            <p:ph type="title"/>
          </p:nvPr>
        </p:nvSpPr>
        <p:spPr/>
        <p:txBody>
          <a:bodyPr/>
          <a:lstStyle/>
          <a:p>
            <a:r>
              <a:rPr lang="en-US" altLang="en-US" dirty="0" err="1"/>
              <a:t>Creazione</a:t>
            </a:r>
            <a:r>
              <a:rPr lang="en-US" altLang="en-US" dirty="0"/>
              <a:t> </a:t>
            </a:r>
            <a:r>
              <a:rPr lang="en-US" altLang="en-US" dirty="0" err="1"/>
              <a:t>Fatture</a:t>
            </a:r>
            <a:endParaRPr lang="en-US" altLang="en-US" dirty="0"/>
          </a:p>
        </p:txBody>
      </p:sp>
      <p:sp>
        <p:nvSpPr>
          <p:cNvPr id="3" name="Text Placeholder 2"/>
          <p:cNvSpPr>
            <a:spLocks noGrp="1"/>
          </p:cNvSpPr>
          <p:nvPr>
            <p:ph type="body" sz="quarter" idx="10"/>
          </p:nvPr>
        </p:nvSpPr>
        <p:spPr>
          <a:xfrm>
            <a:off x="752475" y="1209675"/>
            <a:ext cx="7639050" cy="4594225"/>
          </a:xfrm>
        </p:spPr>
        <p:txBody>
          <a:bodyPr/>
          <a:lstStyle/>
          <a:p>
            <a:pPr marL="228600" indent="-228600" eaLnBrk="1" hangingPunct="1">
              <a:spcBef>
                <a:spcPts val="400"/>
              </a:spcBef>
              <a:spcAft>
                <a:spcPct val="0"/>
              </a:spcAft>
              <a:buClr>
                <a:srgbClr val="000000"/>
              </a:buClr>
              <a:buFont typeface="Wingdings" pitchFamily="2" charset="2"/>
              <a:buChar char="§"/>
              <a:defRPr/>
            </a:pPr>
            <a:r>
              <a:rPr lang="it-IT" b="0" kern="0" dirty="0">
                <a:solidFill>
                  <a:srgbClr val="000000"/>
                </a:solidFill>
                <a:ea typeface="ＭＳ Ｐゴシック"/>
              </a:rPr>
              <a:t>Trova il PO che vorresti convertire in una fattura</a:t>
            </a:r>
            <a:r>
              <a:rPr lang="en-US" b="0" kern="0" dirty="0">
                <a:solidFill>
                  <a:srgbClr val="000000"/>
                </a:solidFill>
                <a:ea typeface="ＭＳ Ｐゴシック"/>
              </a:rPr>
              <a:t>.</a:t>
            </a:r>
          </a:p>
          <a:p>
            <a:pPr marL="228600" indent="-228600" eaLnBrk="1" hangingPunct="1">
              <a:spcBef>
                <a:spcPts val="400"/>
              </a:spcBef>
              <a:spcAft>
                <a:spcPct val="0"/>
              </a:spcAft>
              <a:buClr>
                <a:srgbClr val="000000"/>
              </a:buClr>
              <a:buFont typeface="Wingdings" pitchFamily="2" charset="2"/>
              <a:buChar char="§"/>
              <a:defRPr/>
            </a:pPr>
            <a:endParaRPr lang="it-IT" b="0" kern="0" dirty="0">
              <a:solidFill>
                <a:srgbClr val="000000"/>
              </a:solidFill>
              <a:ea typeface="ＭＳ Ｐゴシック"/>
            </a:endParaRPr>
          </a:p>
          <a:p>
            <a:pPr marL="228600" indent="-228600" eaLnBrk="1" hangingPunct="1">
              <a:spcBef>
                <a:spcPts val="400"/>
              </a:spcBef>
              <a:spcAft>
                <a:spcPct val="0"/>
              </a:spcAft>
              <a:buClr>
                <a:srgbClr val="000000"/>
              </a:buClr>
              <a:buFont typeface="Wingdings" pitchFamily="2" charset="2"/>
              <a:buChar char="§"/>
              <a:defRPr/>
            </a:pPr>
            <a:r>
              <a:rPr lang="it-IT" b="0" kern="0" dirty="0">
                <a:solidFill>
                  <a:srgbClr val="000000"/>
                </a:solidFill>
                <a:ea typeface="ＭＳ Ｐゴシック"/>
              </a:rPr>
              <a:t>All'interno di quella riga PO, sotto la colonna Azioni, seleziona l'icona  monete gialla         per trasformare il PO in una fattura</a:t>
            </a:r>
            <a:r>
              <a:rPr lang="en-US" b="0" kern="0" dirty="0">
                <a:solidFill>
                  <a:srgbClr val="000000"/>
                </a:solidFill>
                <a:ea typeface="ＭＳ Ｐゴシック"/>
              </a:rPr>
              <a:t>. </a:t>
            </a:r>
          </a:p>
        </p:txBody>
      </p:sp>
      <p:sp>
        <p:nvSpPr>
          <p:cNvPr id="54278" name="Rectangle 19"/>
          <p:cNvSpPr>
            <a:spLocks noChangeArrowheads="1"/>
          </p:cNvSpPr>
          <p:nvPr/>
        </p:nvSpPr>
        <p:spPr bwMode="auto">
          <a:xfrm>
            <a:off x="7260632" y="4662251"/>
            <a:ext cx="203200" cy="220662"/>
          </a:xfrm>
          <a:prstGeom prst="rect">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914400"/>
            <a:endParaRPr lang="en-US" altLang="en-US" sz="2400">
              <a:ea typeface="MS PGothic" panose="020B0600070205080204" pitchFamily="34" charset="-128"/>
            </a:endParaRPr>
          </a:p>
        </p:txBody>
      </p:sp>
      <p:pic>
        <p:nvPicPr>
          <p:cNvPr id="2" name="Picture 1"/>
          <p:cNvPicPr>
            <a:picLocks noChangeAspect="1"/>
          </p:cNvPicPr>
          <p:nvPr/>
        </p:nvPicPr>
        <p:blipFill>
          <a:blip r:embed="rId3"/>
          <a:stretch>
            <a:fillRect/>
          </a:stretch>
        </p:blipFill>
        <p:spPr>
          <a:xfrm>
            <a:off x="7590832" y="1629550"/>
            <a:ext cx="322262" cy="335152"/>
          </a:xfrm>
          <a:prstGeom prst="rect">
            <a:avLst/>
          </a:prstGeom>
        </p:spPr>
      </p:pic>
    </p:spTree>
    <p:extLst>
      <p:ext uri="{BB962C8B-B14F-4D97-AF65-F5344CB8AC3E}">
        <p14:creationId xmlns:p14="http://schemas.microsoft.com/office/powerpoint/2010/main" val="34403164"/>
      </p:ext>
    </p:extLst>
  </p:cSld>
  <p:clrMapOvr>
    <a:masterClrMapping/>
  </p:clrMapOvr>
  <p:transition spd="slow"/>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752475" y="3123015"/>
            <a:ext cx="4028508" cy="2310594"/>
          </a:xfrm>
          <a:prstGeom prst="rect">
            <a:avLst/>
          </a:prstGeom>
          <a:ln w="6350">
            <a:solidFill>
              <a:schemeClr val="bg1">
                <a:lumMod val="85000"/>
              </a:schemeClr>
            </a:solidFill>
          </a:ln>
          <a:effectLst>
            <a:outerShdw blurRad="63500" sx="101000" sy="101000" algn="ctr" rotWithShape="0">
              <a:prstClr val="black">
                <a:alpha val="40000"/>
              </a:prstClr>
            </a:outerShdw>
          </a:effectLst>
        </p:spPr>
      </p:pic>
      <p:sp>
        <p:nvSpPr>
          <p:cNvPr id="55298" name="Title 1"/>
          <p:cNvSpPr>
            <a:spLocks noGrp="1"/>
          </p:cNvSpPr>
          <p:nvPr>
            <p:ph type="title"/>
          </p:nvPr>
        </p:nvSpPr>
        <p:spPr/>
        <p:txBody>
          <a:bodyPr/>
          <a:lstStyle/>
          <a:p>
            <a:r>
              <a:rPr lang="en-US" altLang="en-US" dirty="0" err="1"/>
              <a:t>Creazione</a:t>
            </a:r>
            <a:r>
              <a:rPr lang="en-US" altLang="en-US" dirty="0"/>
              <a:t> </a:t>
            </a:r>
            <a:r>
              <a:rPr lang="en-US" altLang="en-US" dirty="0" err="1"/>
              <a:t>Fatture</a:t>
            </a:r>
            <a:endParaRPr lang="en-US" altLang="en-US" dirty="0"/>
          </a:p>
        </p:txBody>
      </p:sp>
      <p:sp>
        <p:nvSpPr>
          <p:cNvPr id="3" name="Text Placeholder 2"/>
          <p:cNvSpPr>
            <a:spLocks noGrp="1"/>
          </p:cNvSpPr>
          <p:nvPr>
            <p:ph type="body" sz="quarter" idx="10"/>
          </p:nvPr>
        </p:nvSpPr>
        <p:spPr>
          <a:xfrm>
            <a:off x="752475" y="1209675"/>
            <a:ext cx="7639050" cy="4594225"/>
          </a:xfrm>
        </p:spPr>
        <p:txBody>
          <a:bodyPr/>
          <a:lstStyle/>
          <a:p>
            <a:pPr marL="231775" indent="-231775" algn="just">
              <a:spcBef>
                <a:spcPts val="400"/>
              </a:spcBef>
              <a:spcAft>
                <a:spcPts val="0"/>
              </a:spcAft>
              <a:buFont typeface="Wingdings" panose="05000000000000000000" pitchFamily="2" charset="2"/>
              <a:buChar char="§"/>
              <a:defRPr/>
            </a:pPr>
            <a:r>
              <a:rPr lang="it-IT" b="0" kern="0" dirty="0">
                <a:solidFill>
                  <a:srgbClr val="000000"/>
                </a:solidFill>
                <a:ea typeface="ＭＳ Ｐゴシック" pitchFamily="108" charset="-128"/>
              </a:rPr>
              <a:t>La pagina si aggiorna per visualizzare la schermata di creazione della fattura</a:t>
            </a:r>
            <a:r>
              <a:rPr lang="en-US" b="0" kern="0" dirty="0">
                <a:solidFill>
                  <a:srgbClr val="000000"/>
                </a:solidFill>
                <a:ea typeface="ＭＳ Ｐゴシック" pitchFamily="108" charset="-128"/>
              </a:rPr>
              <a:t>.</a:t>
            </a:r>
          </a:p>
          <a:p>
            <a:pPr marL="231775" indent="-231775">
              <a:spcBef>
                <a:spcPts val="400"/>
              </a:spcBef>
              <a:spcAft>
                <a:spcPts val="0"/>
              </a:spcAft>
              <a:buFont typeface="Wingdings" panose="05000000000000000000" pitchFamily="2" charset="2"/>
              <a:buChar char="§"/>
              <a:defRPr/>
            </a:pPr>
            <a:r>
              <a:rPr lang="en-US" b="0" kern="0" dirty="0">
                <a:solidFill>
                  <a:srgbClr val="000000"/>
                </a:solidFill>
                <a:ea typeface="ＭＳ Ｐゴシック" pitchFamily="108" charset="-128"/>
              </a:rPr>
              <a:t>Il </a:t>
            </a:r>
            <a:r>
              <a:rPr lang="en-US" kern="0" dirty="0">
                <a:solidFill>
                  <a:srgbClr val="000000"/>
                </a:solidFill>
                <a:ea typeface="ＭＳ Ｐゴシック" pitchFamily="108" charset="-128"/>
              </a:rPr>
              <a:t>Choose Remit-To Address </a:t>
            </a:r>
            <a:r>
              <a:rPr lang="en-US" b="0" kern="0" dirty="0" err="1">
                <a:solidFill>
                  <a:srgbClr val="000000"/>
                </a:solidFill>
                <a:ea typeface="ＭＳ Ｐゴシック" pitchFamily="108" charset="-128"/>
              </a:rPr>
              <a:t>verrà</a:t>
            </a:r>
            <a:r>
              <a:rPr lang="en-US" b="0" kern="0" dirty="0">
                <a:solidFill>
                  <a:srgbClr val="000000"/>
                </a:solidFill>
                <a:ea typeface="ＭＳ Ｐゴシック" pitchFamily="108" charset="-128"/>
              </a:rPr>
              <a:t> </a:t>
            </a:r>
            <a:r>
              <a:rPr lang="en-US" b="0" kern="0" dirty="0" err="1">
                <a:solidFill>
                  <a:srgbClr val="000000"/>
                </a:solidFill>
                <a:ea typeface="ＭＳ Ｐゴシック" pitchFamily="108" charset="-128"/>
              </a:rPr>
              <a:t>visualizzato</a:t>
            </a:r>
            <a:r>
              <a:rPr lang="en-US" b="0" kern="0" dirty="0">
                <a:solidFill>
                  <a:srgbClr val="000000"/>
                </a:solidFill>
                <a:ea typeface="ＭＳ Ｐゴシック" pitchFamily="108" charset="-128"/>
              </a:rPr>
              <a:t> </a:t>
            </a:r>
            <a:r>
              <a:rPr lang="en-US" b="0" kern="0" dirty="0" err="1">
                <a:solidFill>
                  <a:srgbClr val="000000"/>
                </a:solidFill>
                <a:ea typeface="ＭＳ Ｐゴシック" pitchFamily="108" charset="-128"/>
              </a:rPr>
              <a:t>il</a:t>
            </a:r>
            <a:r>
              <a:rPr lang="en-US" b="0" kern="0" dirty="0">
                <a:solidFill>
                  <a:srgbClr val="000000"/>
                </a:solidFill>
                <a:ea typeface="ＭＳ Ｐゴシック" pitchFamily="108" charset="-128"/>
              </a:rPr>
              <a:t> pop-up. </a:t>
            </a:r>
            <a:r>
              <a:rPr lang="it-IT" b="0" kern="0" dirty="0">
                <a:solidFill>
                  <a:srgbClr val="000000"/>
                </a:solidFill>
                <a:ea typeface="ＭＳ Ｐゴシック" pitchFamily="108" charset="-128"/>
              </a:rPr>
              <a:t>Seleziona l'indirizzo a cui desideri essere rimesso facendo clic su Scegli. (</a:t>
            </a:r>
            <a:r>
              <a:rPr lang="en-US" kern="0" dirty="0">
                <a:solidFill>
                  <a:srgbClr val="000000"/>
                </a:solidFill>
                <a:ea typeface="ＭＳ Ｐゴシック" pitchFamily="108" charset="-128"/>
              </a:rPr>
              <a:t>Choose)</a:t>
            </a:r>
            <a:r>
              <a:rPr lang="en-US" b="0" kern="0" dirty="0">
                <a:solidFill>
                  <a:srgbClr val="000000"/>
                </a:solidFill>
                <a:ea typeface="ＭＳ Ｐゴシック" pitchFamily="108" charset="-128"/>
              </a:rPr>
              <a:t>.</a:t>
            </a:r>
          </a:p>
          <a:p>
            <a:pPr marL="228600" algn="just">
              <a:spcBef>
                <a:spcPts val="400"/>
              </a:spcBef>
              <a:spcAft>
                <a:spcPts val="0"/>
              </a:spcAft>
              <a:defRPr/>
            </a:pPr>
            <a:r>
              <a:rPr lang="it-IT" sz="1200" b="0" i="1" dirty="0">
                <a:solidFill>
                  <a:srgbClr val="000000"/>
                </a:solidFill>
                <a:ea typeface="ＭＳ Ｐゴシック" pitchFamily="108" charset="-128"/>
              </a:rPr>
              <a:t>Se c'è un solo indirizzo Remit-To memorizzato nel tuo profilo, allora Coupa imposterà automaticamente quell'indirizzo e non ci sarà alcun pop-up per scegliere un indirizzo. Se non è presente alcun indirizzo Remit-To memorizzato, Coupa ti chiederà di crearne uno</a:t>
            </a:r>
            <a:endParaRPr lang="en-US" b="0" kern="0" dirty="0">
              <a:solidFill>
                <a:srgbClr val="000000"/>
              </a:solidFill>
              <a:ea typeface="ＭＳ Ｐゴシック" pitchFamily="108" charset="-128"/>
            </a:endParaRPr>
          </a:p>
        </p:txBody>
      </p:sp>
      <p:sp>
        <p:nvSpPr>
          <p:cNvPr id="55300" name="TextBox 6"/>
          <p:cNvSpPr txBox="1">
            <a:spLocks noChangeArrowheads="1"/>
          </p:cNvSpPr>
          <p:nvPr/>
        </p:nvSpPr>
        <p:spPr bwMode="auto">
          <a:xfrm>
            <a:off x="4927600" y="3232150"/>
            <a:ext cx="3463925" cy="2492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lvl="1" algn="just"/>
            <a:r>
              <a:rPr lang="it-IT" altLang="en-US" sz="1400" dirty="0"/>
              <a:t>Se l'indirizzo Remit-To corretto non appare e si desidera aggiungere quell'indirizzo, chiudere il pop-up, salvare la fattura come bozza e quindi aggiungere un nuovo indirizzo Remit-To al proprio profilo</a:t>
            </a:r>
            <a:r>
              <a:rPr lang="en-US" altLang="en-US" sz="1400" dirty="0"/>
              <a:t>.</a:t>
            </a:r>
          </a:p>
          <a:p>
            <a:pPr algn="just"/>
            <a:r>
              <a:rPr lang="en-US" altLang="en-US" sz="1200" b="1" i="1" dirty="0"/>
              <a:t>Note</a:t>
            </a:r>
            <a:r>
              <a:rPr lang="it-IT" altLang="en-US" sz="1200" i="1" dirty="0"/>
              <a:t>Se si invia una fattura con un nuovo indirizzo di rimessa, la fattura verrà messa in attesa fino a quando il nuovo indirizzo non verrà approvato dal team di AP Jabil. Quando invii la fattura, riceverai un messaggio che dice che è in attesa</a:t>
            </a:r>
            <a:r>
              <a:rPr lang="en-US" altLang="en-US" sz="1200" i="1" dirty="0"/>
              <a:t>.</a:t>
            </a:r>
            <a:endParaRPr lang="en-US" altLang="en-US" sz="1200" dirty="0"/>
          </a:p>
        </p:txBody>
      </p:sp>
      <p:sp>
        <p:nvSpPr>
          <p:cNvPr id="55302" name="Rectangle 18"/>
          <p:cNvSpPr>
            <a:spLocks noChangeArrowheads="1"/>
          </p:cNvSpPr>
          <p:nvPr/>
        </p:nvSpPr>
        <p:spPr bwMode="auto">
          <a:xfrm>
            <a:off x="3608388" y="3506787"/>
            <a:ext cx="963612" cy="287291"/>
          </a:xfrm>
          <a:prstGeom prst="rect">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914400"/>
            <a:endParaRPr lang="en-US" altLang="en-US" sz="2400">
              <a:solidFill>
                <a:srgbClr val="FF0000"/>
              </a:solidFill>
              <a:ea typeface="MS PGothic" panose="020B0600070205080204" pitchFamily="34" charset="-128"/>
            </a:endParaRPr>
          </a:p>
        </p:txBody>
      </p:sp>
    </p:spTree>
    <p:extLst>
      <p:ext uri="{BB962C8B-B14F-4D97-AF65-F5344CB8AC3E}">
        <p14:creationId xmlns:p14="http://schemas.microsoft.com/office/powerpoint/2010/main" val="4127279939"/>
      </p:ext>
    </p:extLst>
  </p:cSld>
  <p:clrMapOvr>
    <a:masterClrMapping/>
  </p:clrMapOvr>
  <p:transition spd="slow"/>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752475" y="1938338"/>
            <a:ext cx="7639050" cy="4093654"/>
          </a:xfrm>
          <a:prstGeom prst="rect">
            <a:avLst/>
          </a:prstGeom>
          <a:ln w="6350">
            <a:solidFill>
              <a:schemeClr val="bg1">
                <a:lumMod val="85000"/>
              </a:schemeClr>
            </a:solidFill>
          </a:ln>
          <a:effectLst>
            <a:outerShdw blurRad="63500" sx="101000" sy="101000" algn="ctr" rotWithShape="0">
              <a:prstClr val="black">
                <a:alpha val="40000"/>
              </a:prstClr>
            </a:outerShdw>
          </a:effectLst>
        </p:spPr>
      </p:pic>
      <p:sp>
        <p:nvSpPr>
          <p:cNvPr id="56322" name="Title 1"/>
          <p:cNvSpPr>
            <a:spLocks noGrp="1"/>
          </p:cNvSpPr>
          <p:nvPr>
            <p:ph type="title"/>
          </p:nvPr>
        </p:nvSpPr>
        <p:spPr/>
        <p:txBody>
          <a:bodyPr/>
          <a:lstStyle/>
          <a:p>
            <a:r>
              <a:rPr lang="en-US" altLang="en-US" dirty="0" err="1"/>
              <a:t>Creazione</a:t>
            </a:r>
            <a:r>
              <a:rPr lang="en-US" altLang="en-US" dirty="0"/>
              <a:t> </a:t>
            </a:r>
            <a:r>
              <a:rPr lang="en-US" altLang="en-US" dirty="0" err="1"/>
              <a:t>fatture</a:t>
            </a:r>
            <a:endParaRPr lang="en-US" altLang="en-US" dirty="0"/>
          </a:p>
        </p:txBody>
      </p:sp>
      <p:sp>
        <p:nvSpPr>
          <p:cNvPr id="3" name="Text Placeholder 2"/>
          <p:cNvSpPr>
            <a:spLocks noGrp="1"/>
          </p:cNvSpPr>
          <p:nvPr>
            <p:ph type="body" sz="quarter" idx="10"/>
          </p:nvPr>
        </p:nvSpPr>
        <p:spPr>
          <a:xfrm>
            <a:off x="752475" y="1209675"/>
            <a:ext cx="7639050" cy="4594225"/>
          </a:xfrm>
        </p:spPr>
        <p:txBody>
          <a:bodyPr/>
          <a:lstStyle/>
          <a:p>
            <a:pPr marL="231775" indent="-231775">
              <a:spcBef>
                <a:spcPts val="400"/>
              </a:spcBef>
              <a:spcAft>
                <a:spcPct val="0"/>
              </a:spcAft>
              <a:buFont typeface="Wingdings" panose="05000000000000000000" pitchFamily="2" charset="2"/>
              <a:buChar char="§"/>
              <a:defRPr/>
            </a:pPr>
            <a:r>
              <a:rPr lang="it-IT" b="0" kern="0" dirty="0">
                <a:solidFill>
                  <a:srgbClr val="000000"/>
                </a:solidFill>
                <a:ea typeface="ＭＳ Ｐゴシック" pitchFamily="108" charset="-128"/>
              </a:rPr>
              <a:t>Nella schermata Crea fattura, </a:t>
            </a:r>
            <a:r>
              <a:rPr lang="it-IT" kern="0" dirty="0">
                <a:solidFill>
                  <a:srgbClr val="000000"/>
                </a:solidFill>
                <a:ea typeface="ＭＳ Ｐゴシック" pitchFamily="108" charset="-128"/>
              </a:rPr>
              <a:t>inserire il numero di fattura </a:t>
            </a:r>
            <a:r>
              <a:rPr lang="it-IT" b="0" kern="0" dirty="0">
                <a:solidFill>
                  <a:srgbClr val="000000"/>
                </a:solidFill>
                <a:ea typeface="ＭＳ Ｐゴシック" pitchFamily="108" charset="-128"/>
              </a:rPr>
              <a:t>e </a:t>
            </a:r>
            <a:r>
              <a:rPr lang="it-IT" kern="0" dirty="0">
                <a:solidFill>
                  <a:srgbClr val="000000"/>
                </a:solidFill>
                <a:ea typeface="ＭＳ Ｐゴシック" pitchFamily="108" charset="-128"/>
              </a:rPr>
              <a:t>la data di fattura</a:t>
            </a:r>
            <a:r>
              <a:rPr lang="it-IT" b="0" kern="0" dirty="0">
                <a:solidFill>
                  <a:srgbClr val="000000"/>
                </a:solidFill>
                <a:ea typeface="ＭＳ Ｐゴシック" pitchFamily="108" charset="-128"/>
              </a:rPr>
              <a:t>. Si noti che i campi obbligatori sono indicati con </a:t>
            </a:r>
            <a:r>
              <a:rPr lang="it-IT" kern="0" dirty="0">
                <a:solidFill>
                  <a:srgbClr val="000000"/>
                </a:solidFill>
                <a:ea typeface="ＭＳ Ｐゴシック" pitchFamily="108" charset="-128"/>
              </a:rPr>
              <a:t>asterischi</a:t>
            </a:r>
            <a:r>
              <a:rPr lang="en-US" b="0" kern="0" dirty="0">
                <a:solidFill>
                  <a:srgbClr val="000000"/>
                </a:solidFill>
                <a:ea typeface="ＭＳ Ｐゴシック" pitchFamily="108" charset="-128"/>
              </a:rPr>
              <a:t>.</a:t>
            </a:r>
          </a:p>
        </p:txBody>
      </p:sp>
    </p:spTree>
    <p:extLst>
      <p:ext uri="{BB962C8B-B14F-4D97-AF65-F5344CB8AC3E}">
        <p14:creationId xmlns:p14="http://schemas.microsoft.com/office/powerpoint/2010/main" val="283845353"/>
      </p:ext>
    </p:extLst>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3"/>
          <p:cNvSpPr>
            <a:spLocks noGrp="1"/>
          </p:cNvSpPr>
          <p:nvPr>
            <p:ph type="ctrTitle"/>
          </p:nvPr>
        </p:nvSpPr>
        <p:spPr>
          <a:xfrm>
            <a:off x="2044700" y="1346200"/>
            <a:ext cx="6192838" cy="3509963"/>
          </a:xfrm>
        </p:spPr>
        <p:txBody>
          <a:bodyPr/>
          <a:lstStyle/>
          <a:p>
            <a:r>
              <a:rPr lang="en-US" altLang="en-US" sz="7200" dirty="0" err="1"/>
              <a:t>Introduzione</a:t>
            </a:r>
            <a:r>
              <a:rPr lang="en-US" altLang="en-US" sz="7200" dirty="0"/>
              <a:t> a </a:t>
            </a:r>
            <a:r>
              <a:rPr lang="en-US" altLang="en-US" sz="7200" dirty="0" err="1"/>
              <a:t>Coupa</a:t>
            </a:r>
            <a:endParaRPr lang="en-US" altLang="en-US" sz="7200" dirty="0"/>
          </a:p>
        </p:txBody>
      </p:sp>
      <p:sp>
        <p:nvSpPr>
          <p:cNvPr id="22531" name="Text Placeholder 4"/>
          <p:cNvSpPr>
            <a:spLocks noGrp="1"/>
          </p:cNvSpPr>
          <p:nvPr>
            <p:ph type="body" sz="quarter" idx="11"/>
          </p:nvPr>
        </p:nvSpPr>
        <p:spPr>
          <a:xfrm>
            <a:off x="2063750" y="5037138"/>
            <a:ext cx="6173788" cy="215900"/>
          </a:xfrm>
        </p:spPr>
        <p:txBody>
          <a:bodyPr/>
          <a:lstStyle/>
          <a:p>
            <a:endParaRPr lang="en-US" alt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752475" y="2741613"/>
            <a:ext cx="7639050" cy="2717415"/>
          </a:xfrm>
          <a:prstGeom prst="rect">
            <a:avLst/>
          </a:prstGeom>
          <a:ln w="6350">
            <a:solidFill>
              <a:schemeClr val="bg1">
                <a:lumMod val="85000"/>
              </a:schemeClr>
            </a:solidFill>
          </a:ln>
          <a:effectLst>
            <a:outerShdw blurRad="63500" sx="101000" sy="101000" algn="ctr" rotWithShape="0">
              <a:prstClr val="black">
                <a:alpha val="40000"/>
              </a:prstClr>
            </a:outerShdw>
          </a:effectLst>
        </p:spPr>
      </p:pic>
      <p:sp>
        <p:nvSpPr>
          <p:cNvPr id="57346" name="Title 1"/>
          <p:cNvSpPr>
            <a:spLocks noGrp="1"/>
          </p:cNvSpPr>
          <p:nvPr>
            <p:ph type="title"/>
          </p:nvPr>
        </p:nvSpPr>
        <p:spPr/>
        <p:txBody>
          <a:bodyPr/>
          <a:lstStyle/>
          <a:p>
            <a:r>
              <a:rPr lang="en-US" altLang="en-US" dirty="0" err="1"/>
              <a:t>Creazione</a:t>
            </a:r>
            <a:r>
              <a:rPr lang="en-US" altLang="en-US" dirty="0"/>
              <a:t> </a:t>
            </a:r>
            <a:r>
              <a:rPr lang="en-US" altLang="en-US" dirty="0" err="1"/>
              <a:t>fatture</a:t>
            </a:r>
            <a:endParaRPr lang="en-US" altLang="en-US" dirty="0"/>
          </a:p>
        </p:txBody>
      </p:sp>
      <p:sp>
        <p:nvSpPr>
          <p:cNvPr id="3" name="Text Placeholder 2"/>
          <p:cNvSpPr>
            <a:spLocks noGrp="1"/>
          </p:cNvSpPr>
          <p:nvPr>
            <p:ph type="body" sz="quarter" idx="10"/>
          </p:nvPr>
        </p:nvSpPr>
        <p:spPr>
          <a:xfrm>
            <a:off x="752475" y="1209675"/>
            <a:ext cx="7639050" cy="4594225"/>
          </a:xfrm>
        </p:spPr>
        <p:txBody>
          <a:bodyPr/>
          <a:lstStyle/>
          <a:p>
            <a:pPr>
              <a:spcBef>
                <a:spcPts val="400"/>
              </a:spcBef>
              <a:spcAft>
                <a:spcPct val="0"/>
              </a:spcAft>
              <a:defRPr/>
            </a:pPr>
            <a:r>
              <a:rPr lang="it-IT" b="0" kern="0" dirty="0">
                <a:solidFill>
                  <a:srgbClr val="000000"/>
                </a:solidFill>
                <a:ea typeface="ＭＳ Ｐゴシック" pitchFamily="108" charset="-128"/>
              </a:rPr>
              <a:t>Mentre scorri verso il basso nella pagina, nella sezione Linee troverai più campi per inserire informazioni</a:t>
            </a:r>
            <a:r>
              <a:rPr lang="en-US" b="0" kern="0" dirty="0">
                <a:solidFill>
                  <a:srgbClr val="000000"/>
                </a:solidFill>
                <a:ea typeface="ＭＳ Ｐゴシック" pitchFamily="108" charset="-128"/>
              </a:rPr>
              <a:t>. </a:t>
            </a:r>
          </a:p>
          <a:p>
            <a:pPr>
              <a:spcBef>
                <a:spcPts val="400"/>
              </a:spcBef>
              <a:spcAft>
                <a:spcPct val="0"/>
              </a:spcAft>
              <a:defRPr/>
            </a:pPr>
            <a:r>
              <a:rPr lang="en-US" b="0" i="1" u="sng" kern="0" dirty="0">
                <a:solidFill>
                  <a:srgbClr val="000000"/>
                </a:solidFill>
                <a:ea typeface="ＭＳ Ｐゴシック" pitchFamily="108" charset="-128"/>
              </a:rPr>
              <a:t>For a Goods PO</a:t>
            </a:r>
            <a:r>
              <a:rPr lang="en-US" b="0" kern="0" dirty="0">
                <a:solidFill>
                  <a:srgbClr val="000000"/>
                </a:solidFill>
                <a:ea typeface="ＭＳ Ｐゴシック" pitchFamily="108" charset="-128"/>
              </a:rPr>
              <a:t>: </a:t>
            </a:r>
          </a:p>
          <a:p>
            <a:pPr marL="231775" indent="-231775">
              <a:spcBef>
                <a:spcPts val="400"/>
              </a:spcBef>
              <a:spcAft>
                <a:spcPct val="0"/>
              </a:spcAft>
              <a:buFont typeface="Wingdings" panose="05000000000000000000" pitchFamily="2" charset="2"/>
              <a:buChar char="§"/>
              <a:defRPr/>
            </a:pPr>
            <a:r>
              <a:rPr lang="en-US" b="0" kern="0" dirty="0" err="1">
                <a:solidFill>
                  <a:srgbClr val="000000"/>
                </a:solidFill>
                <a:ea typeface="ＭＳ Ｐゴシック" pitchFamily="108" charset="-128"/>
              </a:rPr>
              <a:t>Inserire</a:t>
            </a:r>
            <a:r>
              <a:rPr lang="en-US" b="0" kern="0" dirty="0">
                <a:solidFill>
                  <a:srgbClr val="000000"/>
                </a:solidFill>
                <a:ea typeface="ＭＳ Ｐゴシック" pitchFamily="108" charset="-128"/>
              </a:rPr>
              <a:t>  </a:t>
            </a:r>
            <a:r>
              <a:rPr lang="en-US" b="0" kern="0" dirty="0" err="1">
                <a:solidFill>
                  <a:srgbClr val="000000"/>
                </a:solidFill>
                <a:ea typeface="ＭＳ Ｐゴシック" pitchFamily="108" charset="-128"/>
              </a:rPr>
              <a:t>il</a:t>
            </a:r>
            <a:r>
              <a:rPr lang="en-US" b="0" kern="0" dirty="0">
                <a:solidFill>
                  <a:srgbClr val="000000"/>
                </a:solidFill>
                <a:ea typeface="ＭＳ Ｐゴシック" pitchFamily="108" charset="-128"/>
              </a:rPr>
              <a:t> </a:t>
            </a:r>
            <a:r>
              <a:rPr lang="en-US" b="0" kern="0" dirty="0" err="1">
                <a:solidFill>
                  <a:srgbClr val="000000"/>
                </a:solidFill>
                <a:ea typeface="ＭＳ Ｐゴシック" pitchFamily="108" charset="-128"/>
              </a:rPr>
              <a:t>prezzo</a:t>
            </a:r>
            <a:r>
              <a:rPr lang="en-US" b="0" kern="0" dirty="0">
                <a:solidFill>
                  <a:srgbClr val="000000"/>
                </a:solidFill>
                <a:ea typeface="ＭＳ Ｐゴシック" pitchFamily="108" charset="-128"/>
              </a:rPr>
              <a:t> </a:t>
            </a:r>
            <a:r>
              <a:rPr lang="en-US" b="0" kern="0" dirty="0" err="1">
                <a:solidFill>
                  <a:srgbClr val="000000"/>
                </a:solidFill>
                <a:ea typeface="ＭＳ Ｐゴシック" pitchFamily="108" charset="-128"/>
              </a:rPr>
              <a:t>nel</a:t>
            </a:r>
            <a:r>
              <a:rPr lang="en-US" b="0" kern="0" dirty="0">
                <a:solidFill>
                  <a:srgbClr val="000000"/>
                </a:solidFill>
                <a:ea typeface="ＭＳ Ｐゴシック" pitchFamily="108" charset="-128"/>
              </a:rPr>
              <a:t>  </a:t>
            </a:r>
            <a:r>
              <a:rPr lang="en-US" kern="0" dirty="0">
                <a:solidFill>
                  <a:srgbClr val="000000"/>
                </a:solidFill>
                <a:ea typeface="ＭＳ Ｐゴシック" pitchFamily="108" charset="-128"/>
              </a:rPr>
              <a:t>Price</a:t>
            </a:r>
            <a:r>
              <a:rPr lang="en-US" b="0" kern="0" dirty="0">
                <a:solidFill>
                  <a:srgbClr val="000000"/>
                </a:solidFill>
                <a:ea typeface="ＭＳ Ｐゴシック" pitchFamily="108" charset="-128"/>
              </a:rPr>
              <a:t> field.</a:t>
            </a:r>
          </a:p>
          <a:p>
            <a:pPr marL="231775" indent="-231775">
              <a:spcBef>
                <a:spcPts val="400"/>
              </a:spcBef>
              <a:spcAft>
                <a:spcPct val="0"/>
              </a:spcAft>
              <a:buFont typeface="Wingdings" panose="05000000000000000000" pitchFamily="2" charset="2"/>
              <a:buChar char="§"/>
              <a:defRPr/>
            </a:pPr>
            <a:r>
              <a:rPr lang="en-US" b="0" kern="0" dirty="0" err="1">
                <a:solidFill>
                  <a:srgbClr val="000000"/>
                </a:solidFill>
                <a:ea typeface="ＭＳ Ｐゴシック" pitchFamily="108" charset="-128"/>
              </a:rPr>
              <a:t>Inserire</a:t>
            </a:r>
            <a:r>
              <a:rPr lang="en-US" b="0" kern="0" dirty="0">
                <a:solidFill>
                  <a:srgbClr val="000000"/>
                </a:solidFill>
                <a:ea typeface="ＭＳ Ｐゴシック" pitchFamily="108" charset="-128"/>
              </a:rPr>
              <a:t> le </a:t>
            </a:r>
            <a:r>
              <a:rPr lang="en-US" b="0" kern="0" dirty="0" err="1">
                <a:solidFill>
                  <a:srgbClr val="000000"/>
                </a:solidFill>
                <a:ea typeface="ＭＳ Ｐゴシック" pitchFamily="108" charset="-128"/>
              </a:rPr>
              <a:t>quantità</a:t>
            </a:r>
            <a:r>
              <a:rPr lang="en-US" b="0" kern="0" dirty="0">
                <a:solidFill>
                  <a:srgbClr val="000000"/>
                </a:solidFill>
                <a:ea typeface="ＭＳ Ｐゴシック" pitchFamily="108" charset="-128"/>
              </a:rPr>
              <a:t> in </a:t>
            </a:r>
            <a:r>
              <a:rPr lang="en-US" kern="0" dirty="0">
                <a:solidFill>
                  <a:srgbClr val="000000"/>
                </a:solidFill>
                <a:ea typeface="ＭＳ Ｐゴシック" pitchFamily="108" charset="-128"/>
              </a:rPr>
              <a:t>Quantity</a:t>
            </a:r>
            <a:r>
              <a:rPr lang="en-US" b="0" kern="0" dirty="0">
                <a:solidFill>
                  <a:srgbClr val="000000"/>
                </a:solidFill>
                <a:ea typeface="ＭＳ Ｐゴシック" pitchFamily="108" charset="-128"/>
              </a:rPr>
              <a:t> field.</a:t>
            </a:r>
          </a:p>
        </p:txBody>
      </p:sp>
      <p:sp>
        <p:nvSpPr>
          <p:cNvPr id="57349" name="Rectangle 18"/>
          <p:cNvSpPr>
            <a:spLocks noChangeArrowheads="1"/>
          </p:cNvSpPr>
          <p:nvPr/>
        </p:nvSpPr>
        <p:spPr bwMode="auto">
          <a:xfrm>
            <a:off x="1774208" y="2741613"/>
            <a:ext cx="601485" cy="557212"/>
          </a:xfrm>
          <a:prstGeom prst="rect">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914400"/>
            <a:endParaRPr lang="en-US" altLang="en-US" sz="2400">
              <a:solidFill>
                <a:srgbClr val="FF0000"/>
              </a:solidFill>
              <a:ea typeface="MS PGothic" panose="020B0600070205080204" pitchFamily="34" charset="-128"/>
            </a:endParaRPr>
          </a:p>
        </p:txBody>
      </p:sp>
      <p:sp>
        <p:nvSpPr>
          <p:cNvPr id="57350" name="Rectangle 18"/>
          <p:cNvSpPr>
            <a:spLocks noChangeArrowheads="1"/>
          </p:cNvSpPr>
          <p:nvPr/>
        </p:nvSpPr>
        <p:spPr bwMode="auto">
          <a:xfrm>
            <a:off x="3397426" y="2741613"/>
            <a:ext cx="1174574" cy="557212"/>
          </a:xfrm>
          <a:prstGeom prst="rect">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914400"/>
            <a:endParaRPr lang="en-US" altLang="en-US" sz="2400">
              <a:solidFill>
                <a:srgbClr val="FF0000"/>
              </a:solidFill>
              <a:ea typeface="MS PGothic" panose="020B0600070205080204" pitchFamily="34" charset="-128"/>
            </a:endParaRPr>
          </a:p>
        </p:txBody>
      </p:sp>
    </p:spTree>
    <p:extLst>
      <p:ext uri="{BB962C8B-B14F-4D97-AF65-F5344CB8AC3E}">
        <p14:creationId xmlns:p14="http://schemas.microsoft.com/office/powerpoint/2010/main" val="1557255645"/>
      </p:ext>
    </p:extLst>
  </p:cSld>
  <p:clrMapOvr>
    <a:masterClrMapping/>
  </p:clrMapOvr>
  <p:transition spd="slow"/>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752475" y="2176036"/>
            <a:ext cx="7642159" cy="2450556"/>
          </a:xfrm>
          <a:prstGeom prst="rect">
            <a:avLst/>
          </a:prstGeom>
          <a:ln w="6350">
            <a:solidFill>
              <a:schemeClr val="bg1">
                <a:lumMod val="85000"/>
              </a:schemeClr>
            </a:solidFill>
          </a:ln>
          <a:effectLst>
            <a:outerShdw blurRad="63500" sx="101000" sy="101000" algn="ctr" rotWithShape="0">
              <a:prstClr val="black">
                <a:alpha val="40000"/>
              </a:prstClr>
            </a:outerShdw>
          </a:effectLst>
        </p:spPr>
      </p:pic>
      <p:sp>
        <p:nvSpPr>
          <p:cNvPr id="58371" name="Rectangle 3"/>
          <p:cNvSpPr>
            <a:spLocks noChangeArrowheads="1"/>
          </p:cNvSpPr>
          <p:nvPr/>
        </p:nvSpPr>
        <p:spPr bwMode="auto">
          <a:xfrm>
            <a:off x="503238" y="5810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tabLst>
                <a:tab pos="503238" algn="l"/>
              </a:tabLst>
              <a:defRPr>
                <a:solidFill>
                  <a:schemeClr val="tx1"/>
                </a:solidFill>
                <a:latin typeface="Arial" panose="020B0604020202020204" pitchFamily="34" charset="0"/>
              </a:defRPr>
            </a:lvl1pPr>
            <a:lvl2pPr marL="742950" indent="-285750">
              <a:tabLst>
                <a:tab pos="503238" algn="l"/>
              </a:tabLst>
              <a:defRPr>
                <a:solidFill>
                  <a:schemeClr val="tx1"/>
                </a:solidFill>
                <a:latin typeface="Arial" panose="020B0604020202020204" pitchFamily="34" charset="0"/>
              </a:defRPr>
            </a:lvl2pPr>
            <a:lvl3pPr marL="1143000" indent="-228600">
              <a:tabLst>
                <a:tab pos="503238" algn="l"/>
              </a:tabLst>
              <a:defRPr>
                <a:solidFill>
                  <a:schemeClr val="tx1"/>
                </a:solidFill>
                <a:latin typeface="Arial" panose="020B0604020202020204" pitchFamily="34" charset="0"/>
              </a:defRPr>
            </a:lvl3pPr>
            <a:lvl4pPr marL="1600200" indent="-228600">
              <a:tabLst>
                <a:tab pos="503238" algn="l"/>
              </a:tabLst>
              <a:defRPr>
                <a:solidFill>
                  <a:schemeClr val="tx1"/>
                </a:solidFill>
                <a:latin typeface="Arial" panose="020B0604020202020204" pitchFamily="34" charset="0"/>
              </a:defRPr>
            </a:lvl4pPr>
            <a:lvl5pPr marL="2057400" indent="-228600">
              <a:tabLst>
                <a:tab pos="503238"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503238"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503238"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503238"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503238" algn="l"/>
              </a:tabLst>
              <a:defRPr>
                <a:solidFill>
                  <a:schemeClr val="tx1"/>
                </a:solidFill>
                <a:latin typeface="Arial" panose="020B0604020202020204" pitchFamily="34" charset="0"/>
              </a:defRPr>
            </a:lvl9pPr>
          </a:lstStyle>
          <a:p>
            <a:pPr defTabSz="914400" eaLnBrk="1" hangingPunct="1"/>
            <a:r>
              <a:rPr lang="en-US" altLang="en-US" sz="1000">
                <a:cs typeface="Times New Roman" panose="02020603050405020304" pitchFamily="18" charset="0"/>
              </a:rPr>
              <a:t>.</a:t>
            </a:r>
            <a:endParaRPr lang="en-US" altLang="en-US">
              <a:cs typeface="Arial" panose="020B0604020202020204" pitchFamily="34" charset="0"/>
            </a:endParaRPr>
          </a:p>
        </p:txBody>
      </p:sp>
      <p:sp>
        <p:nvSpPr>
          <p:cNvPr id="58372" name="Rectangle 7"/>
          <p:cNvSpPr>
            <a:spLocks noGrp="1" noChangeArrowheads="1"/>
          </p:cNvSpPr>
          <p:nvPr>
            <p:ph type="title"/>
          </p:nvPr>
        </p:nvSpPr>
        <p:spPr/>
        <p:txBody>
          <a:bodyPr/>
          <a:lstStyle/>
          <a:p>
            <a:r>
              <a:rPr lang="en-US" altLang="en-US" dirty="0" err="1"/>
              <a:t>Creazione</a:t>
            </a:r>
            <a:r>
              <a:rPr lang="en-US" altLang="en-US" dirty="0"/>
              <a:t> </a:t>
            </a:r>
            <a:r>
              <a:rPr lang="en-US" altLang="en-US" dirty="0" err="1"/>
              <a:t>fatture</a:t>
            </a:r>
            <a:endParaRPr lang="en-US" altLang="en-US" dirty="0"/>
          </a:p>
        </p:txBody>
      </p:sp>
      <p:sp>
        <p:nvSpPr>
          <p:cNvPr id="2" name="Text Placeholder 1"/>
          <p:cNvSpPr>
            <a:spLocks noGrp="1"/>
          </p:cNvSpPr>
          <p:nvPr>
            <p:ph type="body" sz="quarter" idx="10"/>
          </p:nvPr>
        </p:nvSpPr>
        <p:spPr>
          <a:xfrm>
            <a:off x="752475" y="1209675"/>
            <a:ext cx="7639050" cy="4594225"/>
          </a:xfrm>
        </p:spPr>
        <p:txBody>
          <a:bodyPr/>
          <a:lstStyle/>
          <a:p>
            <a:pPr>
              <a:spcBef>
                <a:spcPts val="400"/>
              </a:spcBef>
              <a:spcAft>
                <a:spcPct val="0"/>
              </a:spcAft>
              <a:defRPr/>
            </a:pPr>
            <a:r>
              <a:rPr lang="en-US" b="0" i="1" u="sng" kern="0" dirty="0">
                <a:solidFill>
                  <a:srgbClr val="000000"/>
                </a:solidFill>
                <a:ea typeface="ＭＳ Ｐゴシック" pitchFamily="108" charset="-128"/>
              </a:rPr>
              <a:t>For a Services PO</a:t>
            </a:r>
            <a:r>
              <a:rPr lang="en-US" b="0" kern="0" dirty="0">
                <a:solidFill>
                  <a:srgbClr val="000000"/>
                </a:solidFill>
                <a:ea typeface="ＭＳ Ｐゴシック" pitchFamily="108" charset="-128"/>
              </a:rPr>
              <a:t>: </a:t>
            </a:r>
          </a:p>
          <a:p>
            <a:pPr marL="231775" indent="-231775">
              <a:spcBef>
                <a:spcPts val="400"/>
              </a:spcBef>
              <a:spcAft>
                <a:spcPct val="0"/>
              </a:spcAft>
              <a:buFont typeface="Wingdings" panose="05000000000000000000" pitchFamily="2" charset="2"/>
              <a:buChar char="§"/>
              <a:defRPr/>
            </a:pPr>
            <a:r>
              <a:rPr lang="en-US" b="0" dirty="0" err="1">
                <a:solidFill>
                  <a:srgbClr val="000000"/>
                </a:solidFill>
                <a:ea typeface="ＭＳ Ｐゴシック" pitchFamily="108" charset="-128"/>
              </a:rPr>
              <a:t>Inserire</a:t>
            </a:r>
            <a:r>
              <a:rPr lang="en-US" b="0" dirty="0">
                <a:solidFill>
                  <a:srgbClr val="000000"/>
                </a:solidFill>
                <a:ea typeface="ＭＳ Ｐゴシック" pitchFamily="108" charset="-128"/>
              </a:rPr>
              <a:t> un </a:t>
            </a:r>
            <a:r>
              <a:rPr lang="en-US" b="0" dirty="0" err="1">
                <a:solidFill>
                  <a:srgbClr val="000000"/>
                </a:solidFill>
                <a:ea typeface="ＭＳ Ｐゴシック" pitchFamily="108" charset="-128"/>
              </a:rPr>
              <a:t>prezzo</a:t>
            </a:r>
            <a:r>
              <a:rPr lang="en-US" b="0" dirty="0">
                <a:solidFill>
                  <a:srgbClr val="000000"/>
                </a:solidFill>
                <a:ea typeface="ＭＳ Ｐゴシック" pitchFamily="108" charset="-128"/>
              </a:rPr>
              <a:t> </a:t>
            </a:r>
            <a:r>
              <a:rPr lang="en-US" b="0" dirty="0" err="1">
                <a:solidFill>
                  <a:srgbClr val="000000"/>
                </a:solidFill>
                <a:ea typeface="ＭＳ Ｐゴシック" pitchFamily="108" charset="-128"/>
              </a:rPr>
              <a:t>nel</a:t>
            </a:r>
            <a:r>
              <a:rPr lang="en-US" b="0" dirty="0">
                <a:solidFill>
                  <a:srgbClr val="000000"/>
                </a:solidFill>
                <a:ea typeface="ＭＳ Ｐゴシック" pitchFamily="108" charset="-128"/>
              </a:rPr>
              <a:t> campo </a:t>
            </a:r>
            <a:r>
              <a:rPr lang="en-US" dirty="0">
                <a:solidFill>
                  <a:srgbClr val="000000"/>
                </a:solidFill>
                <a:ea typeface="ＭＳ Ｐゴシック" pitchFamily="108" charset="-128"/>
              </a:rPr>
              <a:t>Price</a:t>
            </a:r>
            <a:r>
              <a:rPr lang="en-US" b="0" dirty="0">
                <a:solidFill>
                  <a:srgbClr val="000000"/>
                </a:solidFill>
                <a:ea typeface="ＭＳ Ｐゴシック" pitchFamily="108" charset="-128"/>
              </a:rPr>
              <a:t> </a:t>
            </a:r>
            <a:r>
              <a:rPr lang="it-IT" b="0" dirty="0">
                <a:solidFill>
                  <a:srgbClr val="000000"/>
                </a:solidFill>
                <a:ea typeface="ＭＳ Ｐゴシック" pitchFamily="108" charset="-128"/>
              </a:rPr>
              <a:t>. Poiché si tratta di un servizio solo PO, è richiesto solo l'importo</a:t>
            </a:r>
            <a:r>
              <a:rPr lang="en-US" b="0" dirty="0">
                <a:solidFill>
                  <a:srgbClr val="000000"/>
                </a:solidFill>
                <a:ea typeface="ＭＳ Ｐゴシック" pitchFamily="108" charset="-128"/>
              </a:rPr>
              <a:t>.</a:t>
            </a:r>
            <a:endParaRPr lang="en-US" b="0" kern="0" dirty="0">
              <a:solidFill>
                <a:srgbClr val="000000"/>
              </a:solidFill>
              <a:ea typeface="ＭＳ Ｐゴシック" pitchFamily="108" charset="-128"/>
            </a:endParaRPr>
          </a:p>
          <a:p>
            <a:pPr>
              <a:defRPr/>
            </a:pPr>
            <a:endParaRPr lang="en-US" sz="1200" dirty="0"/>
          </a:p>
        </p:txBody>
      </p:sp>
      <p:sp>
        <p:nvSpPr>
          <p:cNvPr id="9" name="Rectangle 8"/>
          <p:cNvSpPr>
            <a:spLocks noChangeArrowheads="1"/>
          </p:cNvSpPr>
          <p:nvPr/>
        </p:nvSpPr>
        <p:spPr bwMode="auto">
          <a:xfrm>
            <a:off x="2879678" y="2176036"/>
            <a:ext cx="1181479" cy="569913"/>
          </a:xfrm>
          <a:prstGeom prst="rect">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914400"/>
            <a:endParaRPr lang="en-US" altLang="en-US" sz="2400">
              <a:solidFill>
                <a:srgbClr val="FF0000"/>
              </a:solidFill>
              <a:ea typeface="MS PGothic" panose="020B0600070205080204" pitchFamily="34" charset="-128"/>
            </a:endParaRPr>
          </a:p>
        </p:txBody>
      </p:sp>
    </p:spTree>
    <p:extLst>
      <p:ext uri="{BB962C8B-B14F-4D97-AF65-F5344CB8AC3E}">
        <p14:creationId xmlns:p14="http://schemas.microsoft.com/office/powerpoint/2010/main" val="3724386434"/>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mph" presetSubtype="0" fill="hold" grpId="0" nodeType="clickEffect">
                                  <p:stCondLst>
                                    <p:cond delay="0"/>
                                  </p:stCondLst>
                                  <p:childTnLst>
                                    <p:animEffect transition="out" filter="fade">
                                      <p:cBhvr>
                                        <p:cTn id="6" dur="1000" tmFilter="0, 0; .2, .5; .8, .5; 1, 0"/>
                                        <p:tgtEl>
                                          <p:spTgt spid="9"/>
                                        </p:tgtEl>
                                      </p:cBhvr>
                                    </p:animEffect>
                                    <p:animScale>
                                      <p:cBhvr>
                                        <p:cTn id="7" dur="500" autoRev="1" fill="hold"/>
                                        <p:tgtEl>
                                          <p:spTgt spid="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a:srcRect t="2956"/>
          <a:stretch/>
        </p:blipFill>
        <p:spPr>
          <a:xfrm>
            <a:off x="752475" y="3208865"/>
            <a:ext cx="7639050" cy="3056998"/>
          </a:xfrm>
          <a:prstGeom prst="rect">
            <a:avLst/>
          </a:prstGeom>
          <a:ln w="6350">
            <a:solidFill>
              <a:schemeClr val="bg1">
                <a:lumMod val="85000"/>
              </a:schemeClr>
            </a:solidFill>
          </a:ln>
          <a:effectLst>
            <a:outerShdw blurRad="63500" sx="101000" sy="101000" algn="ctr" rotWithShape="0">
              <a:prstClr val="black">
                <a:alpha val="40000"/>
              </a:prstClr>
            </a:outerShdw>
          </a:effectLst>
        </p:spPr>
      </p:pic>
      <p:sp>
        <p:nvSpPr>
          <p:cNvPr id="9" name="Rectangle 18"/>
          <p:cNvSpPr>
            <a:spLocks noChangeArrowheads="1"/>
          </p:cNvSpPr>
          <p:nvPr/>
        </p:nvSpPr>
        <p:spPr bwMode="auto">
          <a:xfrm>
            <a:off x="6781160" y="5846666"/>
            <a:ext cx="748943" cy="289816"/>
          </a:xfrm>
          <a:prstGeom prst="rect">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914400"/>
            <a:endParaRPr lang="en-US" altLang="en-US" sz="2400">
              <a:solidFill>
                <a:srgbClr val="FF0000"/>
              </a:solidFill>
              <a:ea typeface="MS PGothic" panose="020B0600070205080204" pitchFamily="34" charset="-128"/>
            </a:endParaRPr>
          </a:p>
        </p:txBody>
      </p:sp>
      <p:sp>
        <p:nvSpPr>
          <p:cNvPr id="59394" name="Rectangle 3"/>
          <p:cNvSpPr>
            <a:spLocks noChangeArrowheads="1"/>
          </p:cNvSpPr>
          <p:nvPr/>
        </p:nvSpPr>
        <p:spPr bwMode="auto">
          <a:xfrm>
            <a:off x="-344487" y="4794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tabLst>
                <a:tab pos="503238" algn="l"/>
              </a:tabLst>
              <a:defRPr>
                <a:solidFill>
                  <a:schemeClr val="tx1"/>
                </a:solidFill>
                <a:latin typeface="Arial" panose="020B0604020202020204" pitchFamily="34" charset="0"/>
              </a:defRPr>
            </a:lvl1pPr>
            <a:lvl2pPr marL="742950" indent="-285750">
              <a:tabLst>
                <a:tab pos="503238" algn="l"/>
              </a:tabLst>
              <a:defRPr>
                <a:solidFill>
                  <a:schemeClr val="tx1"/>
                </a:solidFill>
                <a:latin typeface="Arial" panose="020B0604020202020204" pitchFamily="34" charset="0"/>
              </a:defRPr>
            </a:lvl2pPr>
            <a:lvl3pPr marL="1143000" indent="-228600">
              <a:tabLst>
                <a:tab pos="503238" algn="l"/>
              </a:tabLst>
              <a:defRPr>
                <a:solidFill>
                  <a:schemeClr val="tx1"/>
                </a:solidFill>
                <a:latin typeface="Arial" panose="020B0604020202020204" pitchFamily="34" charset="0"/>
              </a:defRPr>
            </a:lvl3pPr>
            <a:lvl4pPr marL="1600200" indent="-228600">
              <a:tabLst>
                <a:tab pos="503238" algn="l"/>
              </a:tabLst>
              <a:defRPr>
                <a:solidFill>
                  <a:schemeClr val="tx1"/>
                </a:solidFill>
                <a:latin typeface="Arial" panose="020B0604020202020204" pitchFamily="34" charset="0"/>
              </a:defRPr>
            </a:lvl4pPr>
            <a:lvl5pPr marL="2057400" indent="-228600">
              <a:tabLst>
                <a:tab pos="503238"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503238"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503238"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503238"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503238" algn="l"/>
              </a:tabLst>
              <a:defRPr>
                <a:solidFill>
                  <a:schemeClr val="tx1"/>
                </a:solidFill>
                <a:latin typeface="Arial" panose="020B0604020202020204" pitchFamily="34" charset="0"/>
              </a:defRPr>
            </a:lvl9pPr>
          </a:lstStyle>
          <a:p>
            <a:pPr defTabSz="914400" eaLnBrk="1" hangingPunct="1"/>
            <a:r>
              <a:rPr lang="en-US" altLang="en-US" sz="1000">
                <a:cs typeface="Times New Roman" panose="02020603050405020304" pitchFamily="18" charset="0"/>
              </a:rPr>
              <a:t>.</a:t>
            </a:r>
            <a:endParaRPr lang="en-US" altLang="en-US">
              <a:cs typeface="Arial" panose="020B0604020202020204" pitchFamily="34" charset="0"/>
            </a:endParaRPr>
          </a:p>
        </p:txBody>
      </p:sp>
      <p:sp>
        <p:nvSpPr>
          <p:cNvPr id="59395" name="Rectangle 7"/>
          <p:cNvSpPr>
            <a:spLocks noGrp="1" noChangeArrowheads="1"/>
          </p:cNvSpPr>
          <p:nvPr>
            <p:ph type="title"/>
          </p:nvPr>
        </p:nvSpPr>
        <p:spPr/>
        <p:txBody>
          <a:bodyPr/>
          <a:lstStyle/>
          <a:p>
            <a:r>
              <a:rPr lang="en-US" altLang="en-US" dirty="0" err="1"/>
              <a:t>Creazione</a:t>
            </a:r>
            <a:r>
              <a:rPr lang="en-US" altLang="en-US" dirty="0"/>
              <a:t> </a:t>
            </a:r>
            <a:r>
              <a:rPr lang="en-US" altLang="en-US" dirty="0" err="1"/>
              <a:t>fatture</a:t>
            </a:r>
            <a:endParaRPr lang="en-US" altLang="en-US" dirty="0"/>
          </a:p>
        </p:txBody>
      </p:sp>
      <p:sp>
        <p:nvSpPr>
          <p:cNvPr id="2" name="Text Placeholder 1"/>
          <p:cNvSpPr>
            <a:spLocks noGrp="1"/>
          </p:cNvSpPr>
          <p:nvPr>
            <p:ph type="body" sz="quarter" idx="10"/>
          </p:nvPr>
        </p:nvSpPr>
        <p:spPr>
          <a:xfrm>
            <a:off x="752475" y="998539"/>
            <a:ext cx="7639050" cy="4805362"/>
          </a:xfrm>
        </p:spPr>
        <p:txBody>
          <a:bodyPr/>
          <a:lstStyle/>
          <a:p>
            <a:pPr marL="228600" indent="-228600">
              <a:spcBef>
                <a:spcPts val="400"/>
              </a:spcBef>
              <a:buFont typeface="Wingdings" panose="05000000000000000000" pitchFamily="2" charset="2"/>
              <a:buChar char="§"/>
              <a:defRPr/>
            </a:pPr>
            <a:r>
              <a:rPr lang="it-IT" b="0" dirty="0"/>
              <a:t>Inserire eventuali informazioni di spedizione e gestione</a:t>
            </a:r>
            <a:r>
              <a:rPr lang="en-US" b="0" dirty="0"/>
              <a:t>.</a:t>
            </a:r>
          </a:p>
          <a:p>
            <a:pPr marL="228600" indent="-228600">
              <a:spcBef>
                <a:spcPts val="400"/>
              </a:spcBef>
              <a:buFont typeface="Wingdings" panose="05000000000000000000" pitchFamily="2" charset="2"/>
              <a:buChar char="§"/>
              <a:defRPr/>
            </a:pPr>
            <a:r>
              <a:rPr lang="en-US" b="0" dirty="0" err="1"/>
              <a:t>Inserire</a:t>
            </a:r>
            <a:r>
              <a:rPr lang="en-US" b="0" dirty="0"/>
              <a:t> </a:t>
            </a:r>
            <a:r>
              <a:rPr lang="en-US" b="0" dirty="0" err="1"/>
              <a:t>informazioni</a:t>
            </a:r>
            <a:r>
              <a:rPr lang="en-US" b="0" dirty="0"/>
              <a:t> TAX</a:t>
            </a:r>
          </a:p>
          <a:p>
            <a:pPr marL="685800" lvl="1" indent="-228600">
              <a:spcBef>
                <a:spcPts val="400"/>
              </a:spcBef>
              <a:buFont typeface="Wingdings" panose="05000000000000000000" pitchFamily="2" charset="2"/>
              <a:buChar char="§"/>
              <a:defRPr/>
            </a:pPr>
            <a:r>
              <a:rPr lang="it-IT" kern="0" dirty="0">
                <a:solidFill>
                  <a:srgbClr val="000000"/>
                </a:solidFill>
                <a:ea typeface="ＭＳ Ｐゴシック"/>
              </a:rPr>
              <a:t>Se applicabile, aggiungi qualsiasi imposta nella sezione appropriata con uno dei seguenti metodi</a:t>
            </a:r>
            <a:r>
              <a:rPr lang="en-US" b="0" kern="0" dirty="0">
                <a:solidFill>
                  <a:srgbClr val="000000"/>
                </a:solidFill>
                <a:ea typeface="ＭＳ Ｐゴシック"/>
              </a:rPr>
              <a:t>: </a:t>
            </a:r>
          </a:p>
          <a:p>
            <a:pPr marL="969963" lvl="2" indent="-228600">
              <a:spcBef>
                <a:spcPts val="400"/>
              </a:spcBef>
              <a:buFont typeface="Wingdings" panose="05000000000000000000" pitchFamily="2" charset="2"/>
              <a:buChar char="§"/>
              <a:defRPr/>
            </a:pPr>
            <a:r>
              <a:rPr lang="it-IT" kern="0" dirty="0">
                <a:solidFill>
                  <a:srgbClr val="000000"/>
                </a:solidFill>
                <a:ea typeface="ＭＳ Ｐゴシック"/>
              </a:rPr>
              <a:t>Seleziona un codice fiscale dal </a:t>
            </a:r>
            <a:r>
              <a:rPr lang="en-US" b="1" kern="0" dirty="0">
                <a:solidFill>
                  <a:srgbClr val="000000"/>
                </a:solidFill>
                <a:ea typeface="ＭＳ Ｐゴシック"/>
              </a:rPr>
              <a:t>Tax Code </a:t>
            </a:r>
            <a:r>
              <a:rPr lang="en-US" kern="0" dirty="0">
                <a:solidFill>
                  <a:srgbClr val="000000"/>
                </a:solidFill>
                <a:ea typeface="ＭＳ Ｐゴシック"/>
              </a:rPr>
              <a:t>dal menu e </a:t>
            </a:r>
            <a:r>
              <a:rPr lang="en-US" kern="0" dirty="0" err="1">
                <a:solidFill>
                  <a:srgbClr val="000000"/>
                </a:solidFill>
                <a:ea typeface="ＭＳ Ｐゴシック"/>
              </a:rPr>
              <a:t>clicca</a:t>
            </a:r>
            <a:r>
              <a:rPr lang="en-US" kern="0" dirty="0">
                <a:solidFill>
                  <a:srgbClr val="000000"/>
                </a:solidFill>
                <a:ea typeface="ＭＳ Ｐゴシック"/>
              </a:rPr>
              <a:t> Calculate. </a:t>
            </a:r>
          </a:p>
          <a:p>
            <a:pPr marL="969963" lvl="2" indent="-228600">
              <a:spcBef>
                <a:spcPts val="400"/>
              </a:spcBef>
              <a:buFont typeface="Wingdings" panose="05000000000000000000" pitchFamily="2" charset="2"/>
              <a:buChar char="§"/>
              <a:defRPr/>
            </a:pPr>
            <a:r>
              <a:rPr lang="en-US" b="1" kern="0" dirty="0" err="1">
                <a:solidFill>
                  <a:srgbClr val="000000"/>
                </a:solidFill>
                <a:ea typeface="ＭＳ Ｐゴシック"/>
              </a:rPr>
              <a:t>Inserire</a:t>
            </a:r>
            <a:r>
              <a:rPr lang="en-US" b="1" kern="0" dirty="0">
                <a:solidFill>
                  <a:srgbClr val="000000"/>
                </a:solidFill>
                <a:ea typeface="ＭＳ Ｐゴシック"/>
              </a:rPr>
              <a:t> </a:t>
            </a:r>
            <a:r>
              <a:rPr lang="en-US" b="1" kern="0" dirty="0" err="1">
                <a:solidFill>
                  <a:srgbClr val="000000"/>
                </a:solidFill>
                <a:ea typeface="ＭＳ Ｐゴシック"/>
              </a:rPr>
              <a:t>manualmente</a:t>
            </a:r>
            <a:r>
              <a:rPr lang="en-US" b="1" kern="0" dirty="0">
                <a:solidFill>
                  <a:srgbClr val="000000"/>
                </a:solidFill>
                <a:ea typeface="ＭＳ Ｐゴシック"/>
              </a:rPr>
              <a:t> tax percentage</a:t>
            </a:r>
            <a:r>
              <a:rPr lang="en-US" kern="0" dirty="0">
                <a:solidFill>
                  <a:srgbClr val="000000"/>
                </a:solidFill>
                <a:ea typeface="ＭＳ Ｐゴシック"/>
              </a:rPr>
              <a:t>. </a:t>
            </a:r>
          </a:p>
          <a:p>
            <a:pPr marL="969963" lvl="2" indent="-228600">
              <a:spcBef>
                <a:spcPts val="400"/>
              </a:spcBef>
              <a:buFont typeface="Wingdings" panose="05000000000000000000" pitchFamily="2" charset="2"/>
              <a:buChar char="§"/>
              <a:defRPr/>
            </a:pPr>
            <a:r>
              <a:rPr lang="en-US" kern="0" dirty="0" err="1">
                <a:solidFill>
                  <a:srgbClr val="000000"/>
                </a:solidFill>
                <a:ea typeface="ＭＳ Ｐゴシック"/>
              </a:rPr>
              <a:t>Inserire</a:t>
            </a:r>
            <a:r>
              <a:rPr lang="en-US" kern="0" dirty="0">
                <a:solidFill>
                  <a:srgbClr val="000000"/>
                </a:solidFill>
                <a:ea typeface="ＭＳ Ｐゴシック"/>
              </a:rPr>
              <a:t> </a:t>
            </a:r>
            <a:r>
              <a:rPr lang="en-US" kern="0" dirty="0" err="1">
                <a:solidFill>
                  <a:srgbClr val="000000"/>
                </a:solidFill>
                <a:ea typeface="ＭＳ Ｐゴシック"/>
              </a:rPr>
              <a:t>manualmente</a:t>
            </a:r>
            <a:r>
              <a:rPr lang="en-US" kern="0" dirty="0">
                <a:solidFill>
                  <a:srgbClr val="000000"/>
                </a:solidFill>
                <a:ea typeface="ＭＳ Ｐゴシック"/>
              </a:rPr>
              <a:t> </a:t>
            </a:r>
            <a:r>
              <a:rPr lang="en-US" kern="0" dirty="0" err="1">
                <a:solidFill>
                  <a:srgbClr val="000000"/>
                </a:solidFill>
                <a:ea typeface="ＭＳ Ｐゴシック"/>
              </a:rPr>
              <a:t>l’importo</a:t>
            </a:r>
            <a:r>
              <a:rPr lang="en-US" kern="0" dirty="0">
                <a:solidFill>
                  <a:srgbClr val="000000"/>
                </a:solidFill>
                <a:ea typeface="ＭＳ Ｐゴシック"/>
              </a:rPr>
              <a:t> </a:t>
            </a:r>
            <a:r>
              <a:rPr lang="en-US" b="1" kern="0" dirty="0">
                <a:solidFill>
                  <a:srgbClr val="000000"/>
                </a:solidFill>
                <a:ea typeface="ＭＳ Ｐゴシック"/>
              </a:rPr>
              <a:t>tax amount</a:t>
            </a:r>
            <a:r>
              <a:rPr lang="en-US" kern="0" dirty="0">
                <a:solidFill>
                  <a:srgbClr val="000000"/>
                </a:solidFill>
                <a:ea typeface="ＭＳ Ｐゴシック"/>
              </a:rPr>
              <a:t> ($)</a:t>
            </a:r>
          </a:p>
          <a:p>
            <a:pPr marL="969963" lvl="2" indent="-228600">
              <a:spcBef>
                <a:spcPts val="400"/>
              </a:spcBef>
              <a:buFont typeface="Wingdings" panose="05000000000000000000" pitchFamily="2" charset="2"/>
              <a:buChar char="§"/>
              <a:defRPr/>
            </a:pPr>
            <a:endParaRPr lang="en-US" b="0" kern="0" dirty="0">
              <a:solidFill>
                <a:srgbClr val="000000"/>
              </a:solidFill>
              <a:ea typeface="ＭＳ Ｐゴシック"/>
            </a:endParaRPr>
          </a:p>
          <a:p>
            <a:pPr lvl="1">
              <a:spcBef>
                <a:spcPts val="400"/>
              </a:spcBef>
              <a:defRPr/>
            </a:pPr>
            <a:endParaRPr lang="en-US" dirty="0"/>
          </a:p>
          <a:p>
            <a:pPr marL="228600" lvl="1" indent="-228600">
              <a:spcBef>
                <a:spcPts val="400"/>
              </a:spcBef>
              <a:buFont typeface="Wingdings" panose="05000000000000000000" pitchFamily="2" charset="2"/>
              <a:buChar char="§"/>
              <a:defRPr/>
            </a:pPr>
            <a:endParaRPr lang="en-US" dirty="0"/>
          </a:p>
          <a:p>
            <a:pPr>
              <a:defRPr/>
            </a:pPr>
            <a:endParaRPr lang="en-US" dirty="0"/>
          </a:p>
        </p:txBody>
      </p:sp>
    </p:spTree>
    <p:extLst>
      <p:ext uri="{BB962C8B-B14F-4D97-AF65-F5344CB8AC3E}">
        <p14:creationId xmlns:p14="http://schemas.microsoft.com/office/powerpoint/2010/main" val="3560716423"/>
      </p:ext>
    </p:extLst>
  </p:cSld>
  <p:clrMapOvr>
    <a:masterClrMapping/>
  </p:clrMapOvr>
  <p:transition spd="slow"/>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1281112" y="2491526"/>
            <a:ext cx="6581775" cy="3295650"/>
          </a:xfrm>
          <a:prstGeom prst="rect">
            <a:avLst/>
          </a:prstGeom>
          <a:noFill/>
          <a:ln>
            <a:noFill/>
          </a:ln>
          <a:effectLst>
            <a:outerShdw blurRad="63500" sx="101000" sy="101000" algn="ctr" rotWithShape="0">
              <a:prstClr val="black">
                <a:alpha val="40000"/>
              </a:prstClr>
            </a:outerShdw>
          </a:effectLst>
        </p:spPr>
      </p:pic>
      <p:sp>
        <p:nvSpPr>
          <p:cNvPr id="60418" name="Title 1"/>
          <p:cNvSpPr>
            <a:spLocks noGrp="1"/>
          </p:cNvSpPr>
          <p:nvPr>
            <p:ph type="title"/>
          </p:nvPr>
        </p:nvSpPr>
        <p:spPr/>
        <p:txBody>
          <a:bodyPr/>
          <a:lstStyle/>
          <a:p>
            <a:r>
              <a:rPr lang="en-US" altLang="en-US" dirty="0" err="1"/>
              <a:t>Creazione</a:t>
            </a:r>
            <a:r>
              <a:rPr lang="en-US" altLang="en-US" dirty="0"/>
              <a:t> </a:t>
            </a:r>
            <a:r>
              <a:rPr lang="en-US" altLang="en-US" dirty="0" err="1"/>
              <a:t>fatture</a:t>
            </a:r>
            <a:endParaRPr lang="en-US" altLang="en-US" dirty="0"/>
          </a:p>
        </p:txBody>
      </p:sp>
      <p:sp>
        <p:nvSpPr>
          <p:cNvPr id="3" name="Text Placeholder 2"/>
          <p:cNvSpPr>
            <a:spLocks noGrp="1"/>
          </p:cNvSpPr>
          <p:nvPr>
            <p:ph type="body" sz="quarter" idx="10"/>
          </p:nvPr>
        </p:nvSpPr>
        <p:spPr>
          <a:xfrm>
            <a:off x="752475" y="1209675"/>
            <a:ext cx="7639050" cy="4594225"/>
          </a:xfrm>
        </p:spPr>
        <p:txBody>
          <a:bodyPr/>
          <a:lstStyle/>
          <a:p>
            <a:pPr marL="228600" indent="-228600">
              <a:spcBef>
                <a:spcPts val="400"/>
              </a:spcBef>
              <a:spcAft>
                <a:spcPct val="0"/>
              </a:spcAft>
              <a:buFont typeface="Wingdings" panose="05000000000000000000" pitchFamily="2" charset="2"/>
              <a:buChar char="§"/>
              <a:defRPr/>
            </a:pPr>
            <a:r>
              <a:rPr lang="en-US" b="0" kern="0" dirty="0">
                <a:solidFill>
                  <a:srgbClr val="000000"/>
                </a:solidFill>
                <a:ea typeface="ＭＳ Ｐゴシック" pitchFamily="108" charset="-128"/>
              </a:rPr>
              <a:t>Prima di </a:t>
            </a:r>
            <a:r>
              <a:rPr lang="en-US" b="0" kern="0" dirty="0" err="1">
                <a:solidFill>
                  <a:srgbClr val="000000"/>
                </a:solidFill>
                <a:ea typeface="ＭＳ Ｐゴシック" pitchFamily="108" charset="-128"/>
              </a:rPr>
              <a:t>inviare</a:t>
            </a:r>
            <a:r>
              <a:rPr lang="en-US" b="0" kern="0" dirty="0">
                <a:solidFill>
                  <a:srgbClr val="000000"/>
                </a:solidFill>
                <a:ea typeface="ＭＳ Ｐゴシック" pitchFamily="108" charset="-128"/>
              </a:rPr>
              <a:t>, </a:t>
            </a:r>
            <a:r>
              <a:rPr lang="en-US" b="0" kern="0" dirty="0" err="1">
                <a:solidFill>
                  <a:srgbClr val="000000"/>
                </a:solidFill>
                <a:ea typeface="ＭＳ Ｐゴシック" pitchFamily="108" charset="-128"/>
              </a:rPr>
              <a:t>si</a:t>
            </a:r>
            <a:r>
              <a:rPr lang="en-US" b="0" kern="0" dirty="0">
                <a:solidFill>
                  <a:srgbClr val="000000"/>
                </a:solidFill>
                <a:ea typeface="ＭＳ Ｐゴシック" pitchFamily="108" charset="-128"/>
              </a:rPr>
              <a:t> </a:t>
            </a:r>
            <a:r>
              <a:rPr lang="en-US" b="0" kern="0" dirty="0" err="1">
                <a:solidFill>
                  <a:srgbClr val="000000"/>
                </a:solidFill>
                <a:ea typeface="ＭＳ Ｐゴシック" pitchFamily="108" charset="-128"/>
              </a:rPr>
              <a:t>aprirà</a:t>
            </a:r>
            <a:r>
              <a:rPr lang="en-US" b="0" kern="0" dirty="0">
                <a:solidFill>
                  <a:srgbClr val="000000"/>
                </a:solidFill>
                <a:ea typeface="ＭＳ Ｐゴシック" pitchFamily="108" charset="-128"/>
              </a:rPr>
              <a:t> una </a:t>
            </a:r>
            <a:r>
              <a:rPr lang="en-US" b="0" kern="0" dirty="0" err="1">
                <a:solidFill>
                  <a:srgbClr val="000000"/>
                </a:solidFill>
                <a:ea typeface="ＭＳ Ｐゴシック" pitchFamily="108" charset="-128"/>
              </a:rPr>
              <a:t>finestra</a:t>
            </a:r>
            <a:r>
              <a:rPr lang="en-US" b="0" kern="0" dirty="0">
                <a:solidFill>
                  <a:srgbClr val="000000"/>
                </a:solidFill>
                <a:ea typeface="ＭＳ Ｐゴシック" pitchFamily="108" charset="-128"/>
              </a:rPr>
              <a:t> pop-up per </a:t>
            </a:r>
            <a:r>
              <a:rPr lang="en-US" b="0" kern="0" dirty="0" err="1">
                <a:solidFill>
                  <a:srgbClr val="000000"/>
                </a:solidFill>
                <a:ea typeface="ＭＳ Ｐゴシック" pitchFamily="108" charset="-128"/>
              </a:rPr>
              <a:t>confermare</a:t>
            </a:r>
            <a:r>
              <a:rPr lang="en-US" b="0" kern="0" dirty="0">
                <a:solidFill>
                  <a:srgbClr val="000000"/>
                </a:solidFill>
                <a:ea typeface="ＭＳ Ｐゴシック" pitchFamily="108" charset="-128"/>
              </a:rPr>
              <a:t>.</a:t>
            </a:r>
          </a:p>
          <a:p>
            <a:pPr marL="571500" lvl="1" indent="-228600">
              <a:spcBef>
                <a:spcPts val="400"/>
              </a:spcBef>
              <a:spcAft>
                <a:spcPct val="0"/>
              </a:spcAft>
              <a:buFont typeface="Courier New" panose="02070309020205020404" pitchFamily="49" charset="0"/>
              <a:buChar char="-"/>
              <a:defRPr/>
            </a:pPr>
            <a:r>
              <a:rPr lang="en-US" kern="0" dirty="0" err="1">
                <a:solidFill>
                  <a:srgbClr val="000000"/>
                </a:solidFill>
                <a:ea typeface="ＭＳ Ｐゴシック" pitchFamily="108" charset="-128"/>
              </a:rPr>
              <a:t>Clicca</a:t>
            </a:r>
            <a:r>
              <a:rPr lang="en-US" b="1" kern="0" dirty="0">
                <a:solidFill>
                  <a:srgbClr val="000000"/>
                </a:solidFill>
                <a:ea typeface="ＭＳ Ｐゴシック" pitchFamily="108" charset="-128"/>
              </a:rPr>
              <a:t> Send Invoice </a:t>
            </a:r>
            <a:r>
              <a:rPr lang="en-US" kern="0" dirty="0" err="1">
                <a:solidFill>
                  <a:srgbClr val="000000"/>
                </a:solidFill>
                <a:ea typeface="ＭＳ Ｐゴシック" pitchFamily="108" charset="-128"/>
              </a:rPr>
              <a:t>quando</a:t>
            </a:r>
            <a:r>
              <a:rPr lang="en-US" kern="0" dirty="0">
                <a:solidFill>
                  <a:srgbClr val="000000"/>
                </a:solidFill>
                <a:ea typeface="ＭＳ Ｐゴシック" pitchFamily="108" charset="-128"/>
              </a:rPr>
              <a:t> è </a:t>
            </a:r>
            <a:r>
              <a:rPr lang="en-US" kern="0" dirty="0" err="1">
                <a:solidFill>
                  <a:srgbClr val="000000"/>
                </a:solidFill>
                <a:ea typeface="ＭＳ Ｐゴシック" pitchFamily="108" charset="-128"/>
              </a:rPr>
              <a:t>pronta</a:t>
            </a:r>
            <a:r>
              <a:rPr lang="en-US" kern="0" dirty="0">
                <a:solidFill>
                  <a:srgbClr val="000000"/>
                </a:solidFill>
                <a:ea typeface="ＭＳ Ｐゴシック" pitchFamily="108" charset="-128"/>
              </a:rPr>
              <a:t> per la </a:t>
            </a:r>
            <a:r>
              <a:rPr lang="en-US" kern="0" dirty="0" err="1">
                <a:solidFill>
                  <a:srgbClr val="000000"/>
                </a:solidFill>
                <a:ea typeface="ＭＳ Ｐゴシック" pitchFamily="108" charset="-128"/>
              </a:rPr>
              <a:t>spedizione</a:t>
            </a:r>
            <a:r>
              <a:rPr lang="en-US" kern="0" dirty="0">
                <a:solidFill>
                  <a:srgbClr val="000000"/>
                </a:solidFill>
                <a:ea typeface="ＭＳ Ｐゴシック" pitchFamily="108" charset="-128"/>
              </a:rPr>
              <a:t>.</a:t>
            </a:r>
          </a:p>
          <a:p>
            <a:pPr marL="855663" lvl="2" indent="-228600">
              <a:spcBef>
                <a:spcPts val="400"/>
              </a:spcBef>
              <a:spcAft>
                <a:spcPct val="0"/>
              </a:spcAft>
              <a:buFont typeface="Courier New" panose="02070309020205020404" pitchFamily="49" charset="0"/>
              <a:buChar char="-"/>
              <a:defRPr/>
            </a:pPr>
            <a:r>
              <a:rPr lang="it-IT" kern="0" dirty="0">
                <a:solidFill>
                  <a:srgbClr val="000000"/>
                </a:solidFill>
                <a:ea typeface="ＭＳ Ｐゴシック" pitchFamily="108" charset="-128"/>
              </a:rPr>
              <a:t>Qualsiasi modifica della fattura dopo l'invio della fattura deve essere effettuata direttamente tramite Jabil</a:t>
            </a:r>
            <a:r>
              <a:rPr lang="en-US" kern="0" dirty="0">
                <a:solidFill>
                  <a:srgbClr val="000000"/>
                </a:solidFill>
                <a:ea typeface="ＭＳ Ｐゴシック" pitchFamily="108" charset="-128"/>
              </a:rPr>
              <a:t>.</a:t>
            </a:r>
          </a:p>
          <a:p>
            <a:pPr marL="571500" lvl="1" indent="-228600">
              <a:spcBef>
                <a:spcPts val="400"/>
              </a:spcBef>
              <a:spcAft>
                <a:spcPct val="0"/>
              </a:spcAft>
              <a:buFont typeface="Courier New" panose="02070309020205020404" pitchFamily="49" charset="0"/>
              <a:buChar char="-"/>
              <a:defRPr/>
            </a:pPr>
            <a:r>
              <a:rPr lang="en-US" kern="0" dirty="0">
                <a:solidFill>
                  <a:srgbClr val="000000"/>
                </a:solidFill>
                <a:ea typeface="ＭＳ Ｐゴシック" pitchFamily="108" charset="-128"/>
              </a:rPr>
              <a:t>Se </a:t>
            </a:r>
            <a:r>
              <a:rPr lang="en-US" kern="0" dirty="0" err="1">
                <a:solidFill>
                  <a:srgbClr val="000000"/>
                </a:solidFill>
                <a:ea typeface="ＭＳ Ｐゴシック" pitchFamily="108" charset="-128"/>
              </a:rPr>
              <a:t>vuoi</a:t>
            </a:r>
            <a:r>
              <a:rPr lang="en-US" kern="0" dirty="0">
                <a:solidFill>
                  <a:srgbClr val="000000"/>
                </a:solidFill>
                <a:ea typeface="ＭＳ Ｐゴシック" pitchFamily="108" charset="-128"/>
              </a:rPr>
              <a:t> </a:t>
            </a:r>
            <a:r>
              <a:rPr lang="en-US" kern="0" dirty="0" err="1">
                <a:solidFill>
                  <a:srgbClr val="000000"/>
                </a:solidFill>
                <a:ea typeface="ＭＳ Ｐゴシック" pitchFamily="108" charset="-128"/>
              </a:rPr>
              <a:t>tornare</a:t>
            </a:r>
            <a:r>
              <a:rPr lang="en-US" kern="0" dirty="0">
                <a:solidFill>
                  <a:srgbClr val="000000"/>
                </a:solidFill>
                <a:ea typeface="ＭＳ Ｐゴシック" pitchFamily="108" charset="-128"/>
              </a:rPr>
              <a:t> </a:t>
            </a:r>
            <a:r>
              <a:rPr lang="en-US" kern="0" dirty="0" err="1">
                <a:solidFill>
                  <a:srgbClr val="000000"/>
                </a:solidFill>
                <a:ea typeface="ＭＳ Ｐゴシック" pitchFamily="108" charset="-128"/>
              </a:rPr>
              <a:t>indietro</a:t>
            </a:r>
            <a:r>
              <a:rPr lang="en-US" kern="0" dirty="0">
                <a:solidFill>
                  <a:srgbClr val="000000"/>
                </a:solidFill>
                <a:ea typeface="ＭＳ Ｐゴシック" pitchFamily="108" charset="-128"/>
              </a:rPr>
              <a:t> per </a:t>
            </a:r>
            <a:r>
              <a:rPr lang="en-US" kern="0" dirty="0" err="1">
                <a:solidFill>
                  <a:srgbClr val="000000"/>
                </a:solidFill>
                <a:ea typeface="ＭＳ Ｐゴシック" pitchFamily="108" charset="-128"/>
              </a:rPr>
              <a:t>modificare</a:t>
            </a:r>
            <a:r>
              <a:rPr lang="en-US" kern="0" dirty="0">
                <a:solidFill>
                  <a:srgbClr val="000000"/>
                </a:solidFill>
                <a:ea typeface="ＭＳ Ｐゴシック" pitchFamily="108" charset="-128"/>
              </a:rPr>
              <a:t>, </a:t>
            </a:r>
            <a:r>
              <a:rPr lang="en-US" kern="0" dirty="0" err="1">
                <a:solidFill>
                  <a:srgbClr val="000000"/>
                </a:solidFill>
                <a:ea typeface="ＭＳ Ｐゴシック" pitchFamily="108" charset="-128"/>
              </a:rPr>
              <a:t>clicca</a:t>
            </a:r>
            <a:r>
              <a:rPr lang="en-US" kern="0" dirty="0">
                <a:solidFill>
                  <a:srgbClr val="000000"/>
                </a:solidFill>
                <a:ea typeface="ＭＳ Ｐゴシック" pitchFamily="108" charset="-128"/>
              </a:rPr>
              <a:t> </a:t>
            </a:r>
            <a:r>
              <a:rPr lang="en-US" b="1" kern="0" dirty="0">
                <a:solidFill>
                  <a:srgbClr val="000000"/>
                </a:solidFill>
                <a:ea typeface="ＭＳ Ｐゴシック" pitchFamily="108" charset="-128"/>
              </a:rPr>
              <a:t>Continue Editing</a:t>
            </a:r>
            <a:r>
              <a:rPr lang="en-US" kern="0" dirty="0">
                <a:solidFill>
                  <a:srgbClr val="000000"/>
                </a:solidFill>
                <a:ea typeface="ＭＳ Ｐゴシック" pitchFamily="108" charset="-128"/>
              </a:rPr>
              <a:t>.</a:t>
            </a:r>
          </a:p>
        </p:txBody>
      </p:sp>
      <p:sp>
        <p:nvSpPr>
          <p:cNvPr id="60421" name="Rectangle 18"/>
          <p:cNvSpPr>
            <a:spLocks noChangeArrowheads="1"/>
          </p:cNvSpPr>
          <p:nvPr/>
        </p:nvSpPr>
        <p:spPr bwMode="auto">
          <a:xfrm>
            <a:off x="5961041" y="4375611"/>
            <a:ext cx="1366837" cy="428625"/>
          </a:xfrm>
          <a:prstGeom prst="rect">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914400"/>
            <a:endParaRPr lang="en-US" altLang="en-US" sz="2400">
              <a:solidFill>
                <a:srgbClr val="FF0000"/>
              </a:solidFill>
              <a:ea typeface="MS PGothic" panose="020B0600070205080204" pitchFamily="34" charset="-128"/>
            </a:endParaRPr>
          </a:p>
        </p:txBody>
      </p:sp>
    </p:spTree>
    <p:extLst>
      <p:ext uri="{BB962C8B-B14F-4D97-AF65-F5344CB8AC3E}">
        <p14:creationId xmlns:p14="http://schemas.microsoft.com/office/powerpoint/2010/main" val="800575941"/>
      </p:ext>
    </p:extLst>
  </p:cSld>
  <p:clrMapOvr>
    <a:masterClrMapping/>
  </p:clrMapOvr>
  <p:transition spd="slow"/>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752475" y="2663825"/>
            <a:ext cx="7639050" cy="1762858"/>
          </a:xfrm>
          <a:prstGeom prst="rect">
            <a:avLst/>
          </a:prstGeom>
        </p:spPr>
      </p:pic>
      <p:sp>
        <p:nvSpPr>
          <p:cNvPr id="61442" name="Title 1"/>
          <p:cNvSpPr>
            <a:spLocks noGrp="1"/>
          </p:cNvSpPr>
          <p:nvPr>
            <p:ph type="title"/>
          </p:nvPr>
        </p:nvSpPr>
        <p:spPr/>
        <p:txBody>
          <a:bodyPr/>
          <a:lstStyle/>
          <a:p>
            <a:r>
              <a:rPr lang="en-US" altLang="en-US" dirty="0" err="1"/>
              <a:t>Creazione</a:t>
            </a:r>
            <a:r>
              <a:rPr lang="en-US" altLang="en-US" dirty="0"/>
              <a:t> </a:t>
            </a:r>
            <a:r>
              <a:rPr lang="en-US" altLang="en-US" dirty="0" err="1"/>
              <a:t>fatture</a:t>
            </a:r>
            <a:endParaRPr lang="en-US" altLang="en-US" dirty="0"/>
          </a:p>
        </p:txBody>
      </p:sp>
      <p:sp>
        <p:nvSpPr>
          <p:cNvPr id="3" name="Text Placeholder 2"/>
          <p:cNvSpPr>
            <a:spLocks noGrp="1"/>
          </p:cNvSpPr>
          <p:nvPr>
            <p:ph type="body" sz="quarter" idx="10"/>
          </p:nvPr>
        </p:nvSpPr>
        <p:spPr>
          <a:xfrm>
            <a:off x="752475" y="1209675"/>
            <a:ext cx="7639050" cy="4594225"/>
          </a:xfrm>
        </p:spPr>
        <p:txBody>
          <a:bodyPr/>
          <a:lstStyle/>
          <a:p>
            <a:pPr marL="231775" indent="-231775">
              <a:spcBef>
                <a:spcPts val="400"/>
              </a:spcBef>
              <a:spcAft>
                <a:spcPct val="0"/>
              </a:spcAft>
              <a:buFont typeface="Wingdings" panose="05000000000000000000" pitchFamily="2" charset="2"/>
              <a:buChar char="§"/>
              <a:defRPr/>
            </a:pPr>
            <a:r>
              <a:rPr lang="it-IT" b="0" kern="0" dirty="0">
                <a:solidFill>
                  <a:srgbClr val="000000"/>
                </a:solidFill>
                <a:ea typeface="ＭＳ Ｐゴシック" pitchFamily="108" charset="-128"/>
              </a:rPr>
              <a:t>Dopo l'invio, la pagina si aggiornerà per visualizzare l'elaborazione della fattura</a:t>
            </a:r>
            <a:r>
              <a:rPr lang="en-US" b="0" kern="0" dirty="0">
                <a:solidFill>
                  <a:srgbClr val="000000"/>
                </a:solidFill>
                <a:ea typeface="ＭＳ Ｐゴシック" pitchFamily="108" charset="-128"/>
              </a:rPr>
              <a:t>.</a:t>
            </a:r>
          </a:p>
          <a:p>
            <a:pPr marL="228600">
              <a:spcBef>
                <a:spcPts val="400"/>
              </a:spcBef>
              <a:spcAft>
                <a:spcPct val="0"/>
              </a:spcAft>
              <a:defRPr/>
            </a:pPr>
            <a:r>
              <a:rPr lang="en-US" i="1" dirty="0">
                <a:solidFill>
                  <a:srgbClr val="000000"/>
                </a:solidFill>
                <a:ea typeface="ＭＳ Ｐゴシック" pitchFamily="108" charset="-128"/>
              </a:rPr>
              <a:t>Note</a:t>
            </a:r>
            <a:r>
              <a:rPr lang="en-US" b="0" i="1" dirty="0">
                <a:solidFill>
                  <a:srgbClr val="000000"/>
                </a:solidFill>
                <a:ea typeface="ＭＳ Ｐゴシック" pitchFamily="108" charset="-128"/>
              </a:rPr>
              <a:t>: Se </a:t>
            </a:r>
            <a:r>
              <a:rPr lang="en-US" b="0" i="1" dirty="0" err="1">
                <a:solidFill>
                  <a:srgbClr val="000000"/>
                </a:solidFill>
                <a:ea typeface="ＭＳ Ｐゴシック" pitchFamily="108" charset="-128"/>
              </a:rPr>
              <a:t>hai</a:t>
            </a:r>
            <a:r>
              <a:rPr lang="en-US" b="0" i="1" dirty="0">
                <a:solidFill>
                  <a:srgbClr val="000000"/>
                </a:solidFill>
                <a:ea typeface="ＭＳ Ｐゴシック" pitchFamily="108" charset="-128"/>
              </a:rPr>
              <a:t> </a:t>
            </a:r>
            <a:r>
              <a:rPr lang="en-US" b="0" i="1" dirty="0" err="1">
                <a:solidFill>
                  <a:srgbClr val="000000"/>
                </a:solidFill>
                <a:ea typeface="ＭＳ Ｐゴシック" pitchFamily="108" charset="-128"/>
              </a:rPr>
              <a:t>inviato</a:t>
            </a:r>
            <a:r>
              <a:rPr lang="en-US" b="0" i="1" dirty="0">
                <a:solidFill>
                  <a:srgbClr val="000000"/>
                </a:solidFill>
                <a:ea typeface="ＭＳ Ｐゴシック" pitchFamily="108" charset="-128"/>
              </a:rPr>
              <a:t> la </a:t>
            </a:r>
            <a:r>
              <a:rPr lang="en-US" b="0" i="1" dirty="0" err="1">
                <a:solidFill>
                  <a:srgbClr val="000000"/>
                </a:solidFill>
                <a:ea typeface="ＭＳ Ｐゴシック" pitchFamily="108" charset="-128"/>
              </a:rPr>
              <a:t>fattura</a:t>
            </a:r>
            <a:r>
              <a:rPr lang="en-US" b="0" i="1" dirty="0">
                <a:solidFill>
                  <a:srgbClr val="000000"/>
                </a:solidFill>
                <a:ea typeface="ＭＳ Ｐゴシック" pitchFamily="108" charset="-128"/>
              </a:rPr>
              <a:t> con un nuovo Remit-To address (</a:t>
            </a:r>
            <a:r>
              <a:rPr lang="en-US" b="0" i="1" dirty="0" err="1">
                <a:solidFill>
                  <a:srgbClr val="000000"/>
                </a:solidFill>
                <a:ea typeface="ＭＳ Ｐゴシック" pitchFamily="108" charset="-128"/>
              </a:rPr>
              <a:t>coordinarie</a:t>
            </a:r>
            <a:r>
              <a:rPr lang="en-US" b="0" i="1" dirty="0">
                <a:solidFill>
                  <a:srgbClr val="000000"/>
                </a:solidFill>
                <a:ea typeface="ＭＳ Ｐゴシック" pitchFamily="108" charset="-128"/>
              </a:rPr>
              <a:t> </a:t>
            </a:r>
            <a:r>
              <a:rPr lang="en-US" b="0" i="1" dirty="0" err="1">
                <a:solidFill>
                  <a:srgbClr val="000000"/>
                </a:solidFill>
                <a:ea typeface="ＭＳ Ｐゴシック" pitchFamily="108" charset="-128"/>
              </a:rPr>
              <a:t>bancarie</a:t>
            </a:r>
            <a:r>
              <a:rPr lang="en-US" b="0" i="1" dirty="0">
                <a:solidFill>
                  <a:srgbClr val="000000"/>
                </a:solidFill>
                <a:ea typeface="ＭＳ Ｐゴシック" pitchFamily="108" charset="-128"/>
              </a:rPr>
              <a:t>), lo </a:t>
            </a:r>
            <a:r>
              <a:rPr lang="en-US" b="0" i="1" dirty="0" err="1">
                <a:solidFill>
                  <a:srgbClr val="000000"/>
                </a:solidFill>
                <a:ea typeface="ＭＳ Ｐゴシック" pitchFamily="108" charset="-128"/>
              </a:rPr>
              <a:t>stato</a:t>
            </a:r>
            <a:r>
              <a:rPr lang="en-US" b="0" i="1" dirty="0">
                <a:solidFill>
                  <a:srgbClr val="000000"/>
                </a:solidFill>
                <a:ea typeface="ＭＳ Ｐゴシック" pitchFamily="108" charset="-128"/>
              </a:rPr>
              <a:t> </a:t>
            </a:r>
            <a:r>
              <a:rPr lang="en-US" b="0" i="1" dirty="0" err="1">
                <a:solidFill>
                  <a:srgbClr val="000000"/>
                </a:solidFill>
                <a:ea typeface="ＭＳ Ｐゴシック" pitchFamily="108" charset="-128"/>
              </a:rPr>
              <a:t>della</a:t>
            </a:r>
            <a:r>
              <a:rPr lang="en-US" b="0" i="1" dirty="0">
                <a:solidFill>
                  <a:srgbClr val="000000"/>
                </a:solidFill>
                <a:ea typeface="ＭＳ Ｐゴシック" pitchFamily="108" charset="-128"/>
              </a:rPr>
              <a:t> </a:t>
            </a:r>
            <a:r>
              <a:rPr lang="en-US" b="0" i="1" dirty="0" err="1">
                <a:solidFill>
                  <a:srgbClr val="000000"/>
                </a:solidFill>
                <a:ea typeface="ＭＳ Ｐゴシック" pitchFamily="108" charset="-128"/>
              </a:rPr>
              <a:t>fattura</a:t>
            </a:r>
            <a:r>
              <a:rPr lang="en-US" b="0" i="1" dirty="0">
                <a:solidFill>
                  <a:srgbClr val="000000"/>
                </a:solidFill>
                <a:ea typeface="ＭＳ Ｐゴシック" pitchFamily="108" charset="-128"/>
              </a:rPr>
              <a:t> </a:t>
            </a:r>
            <a:r>
              <a:rPr lang="en-US" b="0" i="1" dirty="0" err="1">
                <a:solidFill>
                  <a:srgbClr val="000000"/>
                </a:solidFill>
                <a:ea typeface="ＭＳ Ｐゴシック" pitchFamily="108" charset="-128"/>
              </a:rPr>
              <a:t>sara</a:t>
            </a:r>
            <a:r>
              <a:rPr lang="en-US" b="0" i="1" dirty="0">
                <a:solidFill>
                  <a:srgbClr val="000000"/>
                </a:solidFill>
                <a:ea typeface="ＭＳ Ｐゴシック" pitchFamily="108" charset="-128"/>
              </a:rPr>
              <a:t>’’ ‘On Hold.’</a:t>
            </a:r>
            <a:endParaRPr lang="en-US" b="0" kern="0" dirty="0">
              <a:solidFill>
                <a:srgbClr val="000000"/>
              </a:solidFill>
              <a:ea typeface="ＭＳ Ｐゴシック" pitchFamily="108" charset="-128"/>
            </a:endParaRPr>
          </a:p>
          <a:p>
            <a:pPr marL="231775" indent="-231775">
              <a:spcBef>
                <a:spcPts val="400"/>
              </a:spcBef>
              <a:spcAft>
                <a:spcPct val="0"/>
              </a:spcAft>
              <a:buFont typeface="Wingdings" panose="05000000000000000000" pitchFamily="2" charset="2"/>
              <a:buChar char="§"/>
              <a:defRPr/>
            </a:pPr>
            <a:r>
              <a:rPr lang="it-IT" b="0" kern="0" dirty="0">
                <a:solidFill>
                  <a:srgbClr val="000000"/>
                </a:solidFill>
                <a:ea typeface="ＭＳ Ｐゴシック" pitchFamily="108" charset="-128"/>
              </a:rPr>
              <a:t>Per controllare lo stato della fattura, dalla home page, fare clic sul collegamento (link) della fattura nella barra dei menu</a:t>
            </a:r>
            <a:r>
              <a:rPr lang="en-US" b="0" kern="0" dirty="0">
                <a:solidFill>
                  <a:srgbClr val="000000"/>
                </a:solidFill>
                <a:ea typeface="ＭＳ Ｐゴシック" pitchFamily="108" charset="-128"/>
              </a:rPr>
              <a:t>.</a:t>
            </a:r>
          </a:p>
          <a:p>
            <a:pPr marL="231775" indent="-231775">
              <a:spcBef>
                <a:spcPts val="400"/>
              </a:spcBef>
              <a:spcAft>
                <a:spcPct val="0"/>
              </a:spcAft>
              <a:buFont typeface="Wingdings" panose="05000000000000000000" pitchFamily="2" charset="2"/>
              <a:buChar char="§"/>
              <a:defRPr/>
            </a:pPr>
            <a:endParaRPr lang="en-US" b="0" kern="0" dirty="0">
              <a:solidFill>
                <a:srgbClr val="000000"/>
              </a:solidFill>
              <a:ea typeface="ＭＳ Ｐゴシック" pitchFamily="108" charset="-128"/>
            </a:endParaRPr>
          </a:p>
          <a:p>
            <a:pPr marL="231775" indent="-231775">
              <a:spcBef>
                <a:spcPts val="400"/>
              </a:spcBef>
              <a:spcAft>
                <a:spcPct val="0"/>
              </a:spcAft>
              <a:buFont typeface="Wingdings" panose="05000000000000000000" pitchFamily="2" charset="2"/>
              <a:buChar char="§"/>
              <a:defRPr/>
            </a:pPr>
            <a:endParaRPr lang="en-US" b="0" kern="0" dirty="0">
              <a:solidFill>
                <a:srgbClr val="000000"/>
              </a:solidFill>
              <a:ea typeface="ＭＳ Ｐゴシック" pitchFamily="108" charset="-128"/>
            </a:endParaRPr>
          </a:p>
          <a:p>
            <a:pPr marL="231775" indent="-231775">
              <a:spcBef>
                <a:spcPts val="400"/>
              </a:spcBef>
              <a:spcAft>
                <a:spcPct val="0"/>
              </a:spcAft>
              <a:buFont typeface="Wingdings" panose="05000000000000000000" pitchFamily="2" charset="2"/>
              <a:buChar char="§"/>
              <a:defRPr/>
            </a:pPr>
            <a:endParaRPr lang="en-US" b="0" kern="0" dirty="0">
              <a:solidFill>
                <a:srgbClr val="000000"/>
              </a:solidFill>
              <a:ea typeface="ＭＳ Ｐゴシック" pitchFamily="108" charset="-128"/>
            </a:endParaRPr>
          </a:p>
          <a:p>
            <a:pPr marL="231775" indent="-231775">
              <a:spcBef>
                <a:spcPts val="400"/>
              </a:spcBef>
              <a:spcAft>
                <a:spcPct val="0"/>
              </a:spcAft>
              <a:buFont typeface="Wingdings" panose="05000000000000000000" pitchFamily="2" charset="2"/>
              <a:buChar char="§"/>
              <a:defRPr/>
            </a:pPr>
            <a:endParaRPr lang="en-US" b="0" kern="0" dirty="0">
              <a:solidFill>
                <a:srgbClr val="000000"/>
              </a:solidFill>
              <a:ea typeface="ＭＳ Ｐゴシック" pitchFamily="108" charset="-128"/>
            </a:endParaRPr>
          </a:p>
          <a:p>
            <a:pPr marL="231775" indent="-231775">
              <a:spcBef>
                <a:spcPts val="400"/>
              </a:spcBef>
              <a:spcAft>
                <a:spcPct val="0"/>
              </a:spcAft>
              <a:buFont typeface="Wingdings" panose="05000000000000000000" pitchFamily="2" charset="2"/>
              <a:buChar char="§"/>
              <a:defRPr/>
            </a:pPr>
            <a:endParaRPr lang="en-US" b="0" kern="0" dirty="0">
              <a:solidFill>
                <a:srgbClr val="000000"/>
              </a:solidFill>
              <a:ea typeface="ＭＳ Ｐゴシック" pitchFamily="108" charset="-128"/>
            </a:endParaRPr>
          </a:p>
          <a:p>
            <a:pPr marL="231775" indent="-231775">
              <a:spcBef>
                <a:spcPts val="400"/>
              </a:spcBef>
              <a:spcAft>
                <a:spcPct val="0"/>
              </a:spcAft>
              <a:buFont typeface="Wingdings" panose="05000000000000000000" pitchFamily="2" charset="2"/>
              <a:buChar char="§"/>
              <a:defRPr/>
            </a:pPr>
            <a:endParaRPr lang="en-US" b="0" kern="0" dirty="0">
              <a:solidFill>
                <a:srgbClr val="000000"/>
              </a:solidFill>
              <a:ea typeface="ＭＳ Ｐゴシック" pitchFamily="108" charset="-128"/>
            </a:endParaRPr>
          </a:p>
          <a:p>
            <a:pPr marL="231775" indent="-231775">
              <a:spcBef>
                <a:spcPts val="400"/>
              </a:spcBef>
              <a:spcAft>
                <a:spcPct val="0"/>
              </a:spcAft>
              <a:buFont typeface="Wingdings" panose="05000000000000000000" pitchFamily="2" charset="2"/>
              <a:buChar char="§"/>
              <a:defRPr/>
            </a:pPr>
            <a:endParaRPr lang="en-US" b="0" kern="0" dirty="0">
              <a:solidFill>
                <a:srgbClr val="000000"/>
              </a:solidFill>
              <a:ea typeface="ＭＳ Ｐゴシック" pitchFamily="108" charset="-128"/>
            </a:endParaRPr>
          </a:p>
          <a:p>
            <a:pPr marL="231775" indent="-231775">
              <a:spcBef>
                <a:spcPts val="400"/>
              </a:spcBef>
              <a:spcAft>
                <a:spcPct val="0"/>
              </a:spcAft>
              <a:buFont typeface="Wingdings" panose="05000000000000000000" pitchFamily="2" charset="2"/>
              <a:buChar char="§"/>
              <a:defRPr/>
            </a:pPr>
            <a:endParaRPr lang="en-US" b="0" kern="0" dirty="0">
              <a:solidFill>
                <a:srgbClr val="000000"/>
              </a:solidFill>
              <a:ea typeface="ＭＳ Ｐゴシック" pitchFamily="108" charset="-128"/>
            </a:endParaRPr>
          </a:p>
          <a:p>
            <a:pPr marL="231775" indent="-231775">
              <a:spcBef>
                <a:spcPts val="400"/>
              </a:spcBef>
              <a:spcAft>
                <a:spcPct val="0"/>
              </a:spcAft>
              <a:buFont typeface="Wingdings" panose="05000000000000000000" pitchFamily="2" charset="2"/>
              <a:buChar char="§"/>
              <a:defRPr/>
            </a:pPr>
            <a:endParaRPr lang="it-IT" b="0" dirty="0">
              <a:solidFill>
                <a:srgbClr val="000000"/>
              </a:solidFill>
              <a:ea typeface="ＭＳ Ｐゴシック" pitchFamily="108" charset="-128"/>
            </a:endParaRPr>
          </a:p>
          <a:p>
            <a:pPr marL="231775" indent="-231775">
              <a:spcBef>
                <a:spcPts val="400"/>
              </a:spcBef>
              <a:spcAft>
                <a:spcPct val="0"/>
              </a:spcAft>
              <a:buFont typeface="Wingdings" panose="05000000000000000000" pitchFamily="2" charset="2"/>
              <a:buChar char="§"/>
              <a:defRPr/>
            </a:pPr>
            <a:r>
              <a:rPr lang="it-IT" b="0" dirty="0">
                <a:solidFill>
                  <a:srgbClr val="000000"/>
                </a:solidFill>
                <a:ea typeface="ＭＳ Ｐゴシック" pitchFamily="108" charset="-128"/>
              </a:rPr>
              <a:t>Dopo che la fattura è stata approvata e abbinata al PO, la fattura verrà pagata in base ai termini di pagamento standard di Jabil o ai termini di pagamento contrattualmente concordati tra Jabil e il fornitore. I dettagli del pagamento si rifletteranno in Coupa e nel CSP</a:t>
            </a:r>
            <a:r>
              <a:rPr lang="en-US" b="0" dirty="0">
                <a:solidFill>
                  <a:srgbClr val="000000"/>
                </a:solidFill>
                <a:ea typeface="ＭＳ Ｐゴシック" pitchFamily="108" charset="-128"/>
              </a:rPr>
              <a:t>.</a:t>
            </a:r>
            <a:endParaRPr lang="en-US" b="0" kern="0" dirty="0">
              <a:solidFill>
                <a:srgbClr val="000000"/>
              </a:solidFill>
              <a:ea typeface="ＭＳ Ｐゴシック" pitchFamily="108" charset="-128"/>
            </a:endParaRPr>
          </a:p>
        </p:txBody>
      </p:sp>
      <p:sp>
        <p:nvSpPr>
          <p:cNvPr id="61445" name="Rectangle 18"/>
          <p:cNvSpPr>
            <a:spLocks noChangeArrowheads="1"/>
          </p:cNvSpPr>
          <p:nvPr/>
        </p:nvSpPr>
        <p:spPr bwMode="auto">
          <a:xfrm>
            <a:off x="3156017" y="4009690"/>
            <a:ext cx="1044575" cy="211137"/>
          </a:xfrm>
          <a:prstGeom prst="rect">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914400"/>
            <a:endParaRPr lang="en-US" altLang="en-US" sz="2400">
              <a:solidFill>
                <a:srgbClr val="FF0000"/>
              </a:solidFill>
              <a:ea typeface="MS PGothic" panose="020B0600070205080204" pitchFamily="34" charset="-128"/>
            </a:endParaRPr>
          </a:p>
        </p:txBody>
      </p:sp>
    </p:spTree>
    <p:extLst>
      <p:ext uri="{BB962C8B-B14F-4D97-AF65-F5344CB8AC3E}">
        <p14:creationId xmlns:p14="http://schemas.microsoft.com/office/powerpoint/2010/main" val="1154292706"/>
      </p:ext>
    </p:extLst>
  </p:cSld>
  <p:clrMapOvr>
    <a:masterClrMapping/>
  </p:clrMapOvr>
  <p:transition spd="slow"/>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a:xfrm>
            <a:off x="752475" y="400050"/>
            <a:ext cx="7639050" cy="550863"/>
          </a:xfrm>
        </p:spPr>
        <p:txBody>
          <a:bodyPr/>
          <a:lstStyle/>
          <a:p>
            <a:r>
              <a:rPr lang="en-US" altLang="en-US" dirty="0" err="1"/>
              <a:t>Stato</a:t>
            </a:r>
            <a:r>
              <a:rPr lang="en-US" altLang="en-US" dirty="0"/>
              <a:t> </a:t>
            </a:r>
            <a:r>
              <a:rPr lang="en-US" altLang="en-US" dirty="0" err="1"/>
              <a:t>della</a:t>
            </a:r>
            <a:r>
              <a:rPr lang="en-US" altLang="en-US" dirty="0"/>
              <a:t> </a:t>
            </a:r>
            <a:r>
              <a:rPr lang="en-US" altLang="en-US" dirty="0" err="1"/>
              <a:t>fattura</a:t>
            </a:r>
            <a:endParaRPr lang="en-US" altLang="en-US" dirty="0"/>
          </a:p>
        </p:txBody>
      </p:sp>
      <p:sp>
        <p:nvSpPr>
          <p:cNvPr id="3" name="Text Placeholder 2"/>
          <p:cNvSpPr>
            <a:spLocks noGrp="1"/>
          </p:cNvSpPr>
          <p:nvPr>
            <p:ph type="body" sz="quarter" idx="10"/>
          </p:nvPr>
        </p:nvSpPr>
        <p:spPr>
          <a:xfrm>
            <a:off x="752475" y="1133475"/>
            <a:ext cx="7639050" cy="2934639"/>
          </a:xfrm>
        </p:spPr>
        <p:txBody>
          <a:bodyPr/>
          <a:lstStyle/>
          <a:p>
            <a:pPr marL="231775" indent="-231775">
              <a:spcBef>
                <a:spcPts val="400"/>
              </a:spcBef>
              <a:spcAft>
                <a:spcPct val="0"/>
              </a:spcAft>
              <a:buFont typeface="Wingdings" panose="05000000000000000000" pitchFamily="2" charset="2"/>
              <a:buChar char="§"/>
              <a:defRPr/>
            </a:pPr>
            <a:r>
              <a:rPr lang="it-IT" b="0" kern="0" dirty="0">
                <a:solidFill>
                  <a:srgbClr val="000000"/>
                </a:solidFill>
                <a:ea typeface="ＭＳ Ｐゴシック" pitchFamily="108" charset="-128"/>
              </a:rPr>
              <a:t>Un fornitore può visualizzare i seguenti stati di fattura nel CSP</a:t>
            </a:r>
            <a:r>
              <a:rPr lang="en-US" b="0" kern="0" dirty="0">
                <a:solidFill>
                  <a:srgbClr val="000000"/>
                </a:solidFill>
                <a:ea typeface="ＭＳ Ｐゴシック" pitchFamily="108" charset="-128"/>
              </a:rPr>
              <a:t>:</a:t>
            </a:r>
          </a:p>
          <a:p>
            <a:pPr marL="457200" lvl="1">
              <a:spcAft>
                <a:spcPct val="0"/>
              </a:spcAft>
              <a:defRPr/>
            </a:pPr>
            <a:endParaRPr lang="it-IT" kern="0" dirty="0">
              <a:solidFill>
                <a:srgbClr val="000000"/>
              </a:solidFill>
              <a:ea typeface="ＭＳ Ｐゴシック" pitchFamily="108" charset="-128"/>
            </a:endParaRPr>
          </a:p>
          <a:p>
            <a:pPr marL="742950" lvl="1" indent="-285750">
              <a:spcAft>
                <a:spcPct val="0"/>
              </a:spcAft>
              <a:buFont typeface="Arial" panose="020B0604020202020204" pitchFamily="34" charset="0"/>
              <a:buChar char="-"/>
              <a:defRPr/>
            </a:pPr>
            <a:r>
              <a:rPr lang="it-IT" kern="0" dirty="0">
                <a:solidFill>
                  <a:srgbClr val="000000"/>
                </a:solidFill>
                <a:ea typeface="ＭＳ Ｐゴシック" pitchFamily="108" charset="-128"/>
              </a:rPr>
              <a:t>Bozza - Bozza di fattura che non è stata ancora presentata</a:t>
            </a:r>
            <a:r>
              <a:rPr lang="en-GB" kern="0" dirty="0">
                <a:solidFill>
                  <a:srgbClr val="000000"/>
                </a:solidFill>
                <a:ea typeface="ＭＳ Ｐゴシック" pitchFamily="108" charset="-128"/>
              </a:rPr>
              <a:t>.</a:t>
            </a:r>
            <a:endParaRPr lang="it-IT" kern="0" dirty="0">
              <a:solidFill>
                <a:srgbClr val="000000"/>
              </a:solidFill>
              <a:ea typeface="ＭＳ Ｐゴシック" pitchFamily="108" charset="-128"/>
            </a:endParaRPr>
          </a:p>
          <a:p>
            <a:pPr marL="742950" lvl="1" indent="-285750">
              <a:spcAft>
                <a:spcPct val="0"/>
              </a:spcAft>
              <a:buFont typeface="Arial" panose="020B0604020202020204" pitchFamily="34" charset="0"/>
              <a:buChar char="-"/>
              <a:defRPr/>
            </a:pPr>
            <a:r>
              <a:rPr lang="it-IT" kern="0" dirty="0">
                <a:solidFill>
                  <a:srgbClr val="000000"/>
                </a:solidFill>
                <a:ea typeface="ＭＳ Ｐゴシック" pitchFamily="108" charset="-128"/>
              </a:rPr>
              <a:t>In Elaborazione -  Stato intermedio tra l’invio della fattura da parte del Fornitore e la registrazione nel sistema Jabil</a:t>
            </a:r>
            <a:r>
              <a:rPr lang="en-GB" kern="0" dirty="0">
                <a:solidFill>
                  <a:srgbClr val="000000"/>
                </a:solidFill>
                <a:ea typeface="ＭＳ Ｐゴシック" pitchFamily="108" charset="-128"/>
              </a:rPr>
              <a:t>.</a:t>
            </a:r>
            <a:endParaRPr lang="en-US" kern="0" dirty="0">
              <a:solidFill>
                <a:srgbClr val="000000"/>
              </a:solidFill>
              <a:ea typeface="ＭＳ Ｐゴシック" pitchFamily="108" charset="-128"/>
            </a:endParaRPr>
          </a:p>
          <a:p>
            <a:pPr marL="742950" lvl="1" indent="-285750">
              <a:spcAft>
                <a:spcPct val="0"/>
              </a:spcAft>
              <a:buFont typeface="Arial" panose="020B0604020202020204" pitchFamily="34" charset="0"/>
              <a:buChar char="-"/>
              <a:defRPr/>
            </a:pPr>
            <a:r>
              <a:rPr lang="en-GB" kern="0" dirty="0" err="1">
                <a:solidFill>
                  <a:srgbClr val="000000"/>
                </a:solidFill>
                <a:ea typeface="ＭＳ Ｐゴシック" pitchFamily="108" charset="-128"/>
              </a:rPr>
              <a:t>Attesa</a:t>
            </a:r>
            <a:r>
              <a:rPr lang="en-GB" kern="0" dirty="0">
                <a:solidFill>
                  <a:srgbClr val="000000"/>
                </a:solidFill>
                <a:ea typeface="ＭＳ Ｐゴシック" pitchFamily="108" charset="-128"/>
              </a:rPr>
              <a:t> di </a:t>
            </a:r>
            <a:r>
              <a:rPr lang="en-GB" kern="0" dirty="0" err="1">
                <a:solidFill>
                  <a:srgbClr val="000000"/>
                </a:solidFill>
                <a:ea typeface="ＭＳ Ｐゴシック" pitchFamily="108" charset="-128"/>
              </a:rPr>
              <a:t>approvazione</a:t>
            </a:r>
            <a:r>
              <a:rPr lang="en-GB" kern="0" dirty="0">
                <a:solidFill>
                  <a:srgbClr val="000000"/>
                </a:solidFill>
                <a:ea typeface="ＭＳ Ｐゴシック" pitchFamily="108" charset="-128"/>
              </a:rPr>
              <a:t> – </a:t>
            </a:r>
            <a:r>
              <a:rPr lang="it-IT" kern="0" dirty="0">
                <a:solidFill>
                  <a:srgbClr val="000000"/>
                </a:solidFill>
                <a:ea typeface="ＭＳ Ｐゴシック" pitchFamily="108" charset="-128"/>
              </a:rPr>
              <a:t>Fattura sottoposta ad un interno Jabil per consentire l'approvazione finale. Questo potrebbe essere in attesa di ricevuta o in attesa di approvazione.</a:t>
            </a:r>
          </a:p>
          <a:p>
            <a:pPr marL="742950" lvl="1" indent="-285750">
              <a:spcAft>
                <a:spcPct val="0"/>
              </a:spcAft>
              <a:buFont typeface="Arial" panose="020B0604020202020204" pitchFamily="34" charset="0"/>
              <a:buChar char="-"/>
              <a:defRPr/>
            </a:pPr>
            <a:r>
              <a:rPr lang="it-IT" kern="0" dirty="0">
                <a:solidFill>
                  <a:srgbClr val="000000"/>
                </a:solidFill>
                <a:ea typeface="ＭＳ Ｐゴシック" pitchFamily="108" charset="-128"/>
              </a:rPr>
              <a:t>Disputed - Fattura che è attualmente contestata dall'azienda o dalla contabilità fornitori</a:t>
            </a:r>
            <a:r>
              <a:rPr lang="en-GB" kern="0" dirty="0">
                <a:solidFill>
                  <a:srgbClr val="000000"/>
                </a:solidFill>
                <a:ea typeface="ＭＳ Ｐゴシック" pitchFamily="108" charset="-128"/>
              </a:rPr>
              <a:t>.</a:t>
            </a:r>
            <a:endParaRPr lang="en-US" kern="0" dirty="0">
              <a:solidFill>
                <a:srgbClr val="000000"/>
              </a:solidFill>
              <a:ea typeface="ＭＳ Ｐゴシック" pitchFamily="108" charset="-128"/>
            </a:endParaRPr>
          </a:p>
          <a:p>
            <a:pPr marL="742950" lvl="1" indent="-285750">
              <a:spcAft>
                <a:spcPct val="0"/>
              </a:spcAft>
              <a:buFont typeface="Arial" panose="020B0604020202020204" pitchFamily="34" charset="0"/>
              <a:buChar char="-"/>
              <a:defRPr/>
            </a:pPr>
            <a:r>
              <a:rPr lang="en-GB" kern="0" dirty="0">
                <a:solidFill>
                  <a:srgbClr val="000000"/>
                </a:solidFill>
                <a:ea typeface="ＭＳ Ｐゴシック" pitchFamily="108" charset="-128"/>
              </a:rPr>
              <a:t>Approved – </a:t>
            </a:r>
            <a:r>
              <a:rPr lang="it-IT" kern="0" dirty="0">
                <a:solidFill>
                  <a:srgbClr val="000000"/>
                </a:solidFill>
                <a:ea typeface="ＭＳ Ｐゴシック" pitchFamily="108" charset="-128"/>
              </a:rPr>
              <a:t>Fattura approvata e pronta per il pagamento secondo i termini di pagamento o immediatamente se scaduta.</a:t>
            </a:r>
            <a:r>
              <a:rPr lang="en-GB" kern="0" dirty="0">
                <a:solidFill>
                  <a:srgbClr val="000000"/>
                </a:solidFill>
                <a:ea typeface="ＭＳ Ｐゴシック" pitchFamily="108" charset="-128"/>
              </a:rPr>
              <a:t>.</a:t>
            </a:r>
            <a:endParaRPr lang="en-US" kern="0" dirty="0">
              <a:solidFill>
                <a:srgbClr val="000000"/>
              </a:solidFill>
              <a:ea typeface="ＭＳ Ｐゴシック" pitchFamily="108" charset="-128"/>
            </a:endParaRPr>
          </a:p>
          <a:p>
            <a:pPr marL="742950" lvl="1" indent="-285750">
              <a:spcAft>
                <a:spcPct val="0"/>
              </a:spcAft>
              <a:buFont typeface="Arial" panose="020B0604020202020204" pitchFamily="34" charset="0"/>
              <a:buChar char="-"/>
              <a:defRPr/>
            </a:pPr>
            <a:r>
              <a:rPr lang="en-GB" kern="0" dirty="0">
                <a:solidFill>
                  <a:srgbClr val="000000"/>
                </a:solidFill>
                <a:ea typeface="ＭＳ Ｐゴシック" pitchFamily="108" charset="-128"/>
              </a:rPr>
              <a:t>Voided (</a:t>
            </a:r>
            <a:r>
              <a:rPr lang="en-GB" kern="0" dirty="0" err="1">
                <a:solidFill>
                  <a:srgbClr val="000000"/>
                </a:solidFill>
                <a:ea typeface="ＭＳ Ｐゴシック" pitchFamily="108" charset="-128"/>
              </a:rPr>
              <a:t>Annullata</a:t>
            </a:r>
            <a:r>
              <a:rPr lang="en-GB" kern="0" dirty="0">
                <a:solidFill>
                  <a:srgbClr val="000000"/>
                </a:solidFill>
                <a:ea typeface="ＭＳ Ｐゴシック" pitchFamily="108" charset="-128"/>
              </a:rPr>
              <a:t>) - </a:t>
            </a:r>
            <a:r>
              <a:rPr lang="it-IT" kern="0" dirty="0">
                <a:solidFill>
                  <a:srgbClr val="000000"/>
                </a:solidFill>
                <a:ea typeface="ＭＳ Ｐゴシック" pitchFamily="108" charset="-128"/>
              </a:rPr>
              <a:t>Fattura annullata dopo essere stata completamente approvata ed elaborata</a:t>
            </a:r>
            <a:r>
              <a:rPr lang="en-GB" kern="0" dirty="0">
                <a:solidFill>
                  <a:srgbClr val="000000"/>
                </a:solidFill>
                <a:ea typeface="ＭＳ Ｐゴシック" pitchFamily="108" charset="-128"/>
              </a:rPr>
              <a:t>.</a:t>
            </a:r>
          </a:p>
        </p:txBody>
      </p:sp>
      <p:sp>
        <p:nvSpPr>
          <p:cNvPr id="4" name="Title 1">
            <a:extLst>
              <a:ext uri="{FF2B5EF4-FFF2-40B4-BE49-F238E27FC236}">
                <a16:creationId xmlns:a16="http://schemas.microsoft.com/office/drawing/2014/main" id="{3CC76A2D-1372-4131-882C-3C94BB59E666}"/>
              </a:ext>
            </a:extLst>
          </p:cNvPr>
          <p:cNvSpPr txBox="1">
            <a:spLocks/>
          </p:cNvSpPr>
          <p:nvPr/>
        </p:nvSpPr>
        <p:spPr bwMode="auto">
          <a:xfrm>
            <a:off x="752475" y="4241800"/>
            <a:ext cx="76390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rtl="0" eaLnBrk="0" fontAlgn="base" hangingPunct="0">
              <a:lnSpc>
                <a:spcPct val="70000"/>
              </a:lnSpc>
              <a:spcBef>
                <a:spcPct val="0"/>
              </a:spcBef>
              <a:spcAft>
                <a:spcPct val="0"/>
              </a:spcAft>
              <a:defRPr sz="4000" kern="1200">
                <a:solidFill>
                  <a:schemeClr val="tx2"/>
                </a:solidFill>
                <a:latin typeface="+mj-lt"/>
                <a:ea typeface="+mj-ea"/>
                <a:cs typeface="+mj-cs"/>
              </a:defRPr>
            </a:lvl1pPr>
            <a:lvl2pPr algn="l" rtl="0" eaLnBrk="0" fontAlgn="base" hangingPunct="0">
              <a:lnSpc>
                <a:spcPct val="70000"/>
              </a:lnSpc>
              <a:spcBef>
                <a:spcPct val="0"/>
              </a:spcBef>
              <a:spcAft>
                <a:spcPct val="0"/>
              </a:spcAft>
              <a:defRPr sz="4000">
                <a:solidFill>
                  <a:schemeClr val="tx2"/>
                </a:solidFill>
                <a:latin typeface="KPMG Extralight" panose="020B0303030202040204" pitchFamily="34" charset="0"/>
              </a:defRPr>
            </a:lvl2pPr>
            <a:lvl3pPr algn="l" rtl="0" eaLnBrk="0" fontAlgn="base" hangingPunct="0">
              <a:lnSpc>
                <a:spcPct val="70000"/>
              </a:lnSpc>
              <a:spcBef>
                <a:spcPct val="0"/>
              </a:spcBef>
              <a:spcAft>
                <a:spcPct val="0"/>
              </a:spcAft>
              <a:defRPr sz="4000">
                <a:solidFill>
                  <a:schemeClr val="tx2"/>
                </a:solidFill>
                <a:latin typeface="KPMG Extralight" panose="020B0303030202040204" pitchFamily="34" charset="0"/>
              </a:defRPr>
            </a:lvl3pPr>
            <a:lvl4pPr algn="l" rtl="0" eaLnBrk="0" fontAlgn="base" hangingPunct="0">
              <a:lnSpc>
                <a:spcPct val="70000"/>
              </a:lnSpc>
              <a:spcBef>
                <a:spcPct val="0"/>
              </a:spcBef>
              <a:spcAft>
                <a:spcPct val="0"/>
              </a:spcAft>
              <a:defRPr sz="4000">
                <a:solidFill>
                  <a:schemeClr val="tx2"/>
                </a:solidFill>
                <a:latin typeface="KPMG Extralight" panose="020B0303030202040204" pitchFamily="34" charset="0"/>
              </a:defRPr>
            </a:lvl4pPr>
            <a:lvl5pPr algn="l" rtl="0" eaLnBrk="0" fontAlgn="base" hangingPunct="0">
              <a:lnSpc>
                <a:spcPct val="70000"/>
              </a:lnSpc>
              <a:spcBef>
                <a:spcPct val="0"/>
              </a:spcBef>
              <a:spcAft>
                <a:spcPct val="0"/>
              </a:spcAft>
              <a:defRPr sz="4000">
                <a:solidFill>
                  <a:schemeClr val="tx2"/>
                </a:solidFill>
                <a:latin typeface="KPMG Extralight" panose="020B0303030202040204" pitchFamily="34" charset="0"/>
              </a:defRPr>
            </a:lvl5pPr>
            <a:lvl6pPr marL="457200" algn="l" rtl="0" fontAlgn="base">
              <a:lnSpc>
                <a:spcPct val="70000"/>
              </a:lnSpc>
              <a:spcBef>
                <a:spcPct val="0"/>
              </a:spcBef>
              <a:spcAft>
                <a:spcPct val="0"/>
              </a:spcAft>
              <a:defRPr sz="4000">
                <a:solidFill>
                  <a:schemeClr val="tx2"/>
                </a:solidFill>
                <a:latin typeface="KPMG Extralight" panose="020B0303030202040204" pitchFamily="34" charset="0"/>
              </a:defRPr>
            </a:lvl6pPr>
            <a:lvl7pPr marL="914400" algn="l" rtl="0" fontAlgn="base">
              <a:lnSpc>
                <a:spcPct val="70000"/>
              </a:lnSpc>
              <a:spcBef>
                <a:spcPct val="0"/>
              </a:spcBef>
              <a:spcAft>
                <a:spcPct val="0"/>
              </a:spcAft>
              <a:defRPr sz="4000">
                <a:solidFill>
                  <a:schemeClr val="tx2"/>
                </a:solidFill>
                <a:latin typeface="KPMG Extralight" panose="020B0303030202040204" pitchFamily="34" charset="0"/>
              </a:defRPr>
            </a:lvl7pPr>
            <a:lvl8pPr marL="1371600" algn="l" rtl="0" fontAlgn="base">
              <a:lnSpc>
                <a:spcPct val="70000"/>
              </a:lnSpc>
              <a:spcBef>
                <a:spcPct val="0"/>
              </a:spcBef>
              <a:spcAft>
                <a:spcPct val="0"/>
              </a:spcAft>
              <a:defRPr sz="4000">
                <a:solidFill>
                  <a:schemeClr val="tx2"/>
                </a:solidFill>
                <a:latin typeface="KPMG Extralight" panose="020B0303030202040204" pitchFamily="34" charset="0"/>
              </a:defRPr>
            </a:lvl8pPr>
            <a:lvl9pPr marL="1828800" algn="l" rtl="0" fontAlgn="base">
              <a:lnSpc>
                <a:spcPct val="70000"/>
              </a:lnSpc>
              <a:spcBef>
                <a:spcPct val="0"/>
              </a:spcBef>
              <a:spcAft>
                <a:spcPct val="0"/>
              </a:spcAft>
              <a:defRPr sz="4000">
                <a:solidFill>
                  <a:schemeClr val="tx2"/>
                </a:solidFill>
                <a:latin typeface="KPMG Extralight" panose="020B0303030202040204" pitchFamily="34" charset="0"/>
              </a:defRPr>
            </a:lvl9pPr>
          </a:lstStyle>
          <a:p>
            <a:pPr defTabSz="914400"/>
            <a:r>
              <a:rPr lang="en-US" altLang="en-US" dirty="0" err="1"/>
              <a:t>Informazione</a:t>
            </a:r>
            <a:r>
              <a:rPr lang="en-US" altLang="en-US" dirty="0"/>
              <a:t> </a:t>
            </a:r>
            <a:r>
              <a:rPr lang="en-US" altLang="en-US" dirty="0" err="1"/>
              <a:t>Pagamenti</a:t>
            </a:r>
            <a:endParaRPr lang="en-US" altLang="en-US" dirty="0"/>
          </a:p>
        </p:txBody>
      </p:sp>
      <p:sp>
        <p:nvSpPr>
          <p:cNvPr id="5" name="Text Placeholder 2">
            <a:extLst>
              <a:ext uri="{FF2B5EF4-FFF2-40B4-BE49-F238E27FC236}">
                <a16:creationId xmlns:a16="http://schemas.microsoft.com/office/drawing/2014/main" id="{0D698799-54D6-42F5-BE2E-484F3FEB0FF5}"/>
              </a:ext>
            </a:extLst>
          </p:cNvPr>
          <p:cNvSpPr txBox="1">
            <a:spLocks/>
          </p:cNvSpPr>
          <p:nvPr/>
        </p:nvSpPr>
        <p:spPr bwMode="auto">
          <a:xfrm>
            <a:off x="752474" y="5086999"/>
            <a:ext cx="8086726" cy="1122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rtl="0" eaLnBrk="0" fontAlgn="base" hangingPunct="0">
              <a:spcBef>
                <a:spcPct val="0"/>
              </a:spcBef>
              <a:spcAft>
                <a:spcPts val="600"/>
              </a:spcAft>
              <a:defRPr sz="1400" b="1" kern="1200">
                <a:solidFill>
                  <a:schemeClr val="tx1"/>
                </a:solidFill>
                <a:latin typeface="+mn-lt"/>
                <a:ea typeface="+mn-ea"/>
                <a:cs typeface="+mn-cs"/>
              </a:defRPr>
            </a:lvl1pPr>
            <a:lvl2pPr algn="l" rtl="0" eaLnBrk="0" fontAlgn="base" hangingPunct="0">
              <a:spcBef>
                <a:spcPct val="0"/>
              </a:spcBef>
              <a:spcAft>
                <a:spcPts val="600"/>
              </a:spcAft>
              <a:defRPr sz="1400" kern="1200">
                <a:solidFill>
                  <a:schemeClr val="tx1"/>
                </a:solidFill>
                <a:latin typeface="+mn-lt"/>
                <a:ea typeface="+mn-ea"/>
                <a:cs typeface="+mn-cs"/>
              </a:defRPr>
            </a:lvl2pPr>
            <a:lvl3pPr marL="284163" indent="-284163" algn="l" rtl="0" eaLnBrk="0" fontAlgn="base" hangingPunct="0">
              <a:spcBef>
                <a:spcPct val="0"/>
              </a:spcBef>
              <a:spcAft>
                <a:spcPts val="600"/>
              </a:spcAft>
              <a:buClr>
                <a:schemeClr val="tx2"/>
              </a:buClr>
              <a:buFont typeface="Arial" panose="020B0604020202020204" pitchFamily="34" charset="0"/>
              <a:buChar char="—"/>
              <a:defRPr sz="1400" kern="1200">
                <a:solidFill>
                  <a:schemeClr val="tx1"/>
                </a:solidFill>
                <a:latin typeface="+mn-lt"/>
                <a:ea typeface="+mn-ea"/>
                <a:cs typeface="+mn-cs"/>
              </a:defRPr>
            </a:lvl3pPr>
            <a:lvl4pPr marL="574675" indent="-230188" algn="l" rtl="0" eaLnBrk="0" fontAlgn="base" hangingPunct="0">
              <a:spcBef>
                <a:spcPct val="0"/>
              </a:spcBef>
              <a:spcAft>
                <a:spcPts val="600"/>
              </a:spcAft>
              <a:buClr>
                <a:schemeClr val="tx2"/>
              </a:buClr>
              <a:buFont typeface="Arial" panose="020B0604020202020204" pitchFamily="34" charset="0"/>
              <a:buChar char="-"/>
              <a:defRPr sz="1400" kern="1200">
                <a:solidFill>
                  <a:schemeClr val="tx1"/>
                </a:solidFill>
                <a:latin typeface="+mn-lt"/>
                <a:ea typeface="+mn-ea"/>
                <a:cs typeface="+mn-cs"/>
              </a:defRPr>
            </a:lvl4pPr>
            <a:lvl5pPr marL="823913" indent="-284163" algn="l" rtl="0" eaLnBrk="0" fontAlgn="base" hangingPunct="0">
              <a:spcBef>
                <a:spcPct val="0"/>
              </a:spcBef>
              <a:spcAft>
                <a:spcPts val="600"/>
              </a:spcAft>
              <a:buClr>
                <a:schemeClr val="tx2"/>
              </a:buClr>
              <a:buFont typeface="Arial" panose="020B0604020202020204" pitchFamily="34" charset="0"/>
              <a:buChar char="—"/>
              <a:defRPr sz="1400" kern="1200">
                <a:solidFill>
                  <a:schemeClr val="tx1"/>
                </a:solidFill>
                <a:latin typeface="+mn-lt"/>
                <a:ea typeface="+mn-ea"/>
                <a:cs typeface="+mn-cs"/>
              </a:defRPr>
            </a:lvl5pPr>
            <a:lvl6pPr marL="1098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6pPr>
            <a:lvl7pPr marL="13716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7pPr>
            <a:lvl8pPr marL="1645200" indent="-2286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31775" indent="-231775" defTabSz="914400">
              <a:spcBef>
                <a:spcPts val="400"/>
              </a:spcBef>
              <a:spcAft>
                <a:spcPct val="0"/>
              </a:spcAft>
              <a:buFont typeface="Wingdings" panose="05000000000000000000" pitchFamily="2" charset="2"/>
              <a:buChar char="§"/>
              <a:defRPr/>
            </a:pPr>
            <a:r>
              <a:rPr lang="it-IT" b="0" kern="0" dirty="0">
                <a:solidFill>
                  <a:srgbClr val="000000"/>
                </a:solidFill>
                <a:ea typeface="ＭＳ Ｐゴシック" pitchFamily="108" charset="-128"/>
              </a:rPr>
              <a:t>Un fornitore può visualizzare lo stato / le informazioni di pagamento per ciascuna fattura nel CSP</a:t>
            </a:r>
            <a:r>
              <a:rPr lang="en-US" b="0" kern="0" dirty="0">
                <a:solidFill>
                  <a:srgbClr val="000000"/>
                </a:solidFill>
                <a:ea typeface="ＭＳ Ｐゴシック" pitchFamily="108" charset="-128"/>
              </a:rPr>
              <a:t>:</a:t>
            </a:r>
          </a:p>
          <a:p>
            <a:pPr defTabSz="914400">
              <a:spcBef>
                <a:spcPts val="400"/>
              </a:spcBef>
              <a:spcAft>
                <a:spcPct val="0"/>
              </a:spcAft>
              <a:defRPr/>
            </a:pPr>
            <a:endParaRPr lang="en-US" b="0" kern="0" dirty="0">
              <a:solidFill>
                <a:srgbClr val="000000"/>
              </a:solidFill>
              <a:ea typeface="ＭＳ Ｐゴシック" pitchFamily="108" charset="-128"/>
            </a:endParaRPr>
          </a:p>
          <a:p>
            <a:pPr marL="742950" lvl="1" indent="-285750" defTabSz="914400">
              <a:spcAft>
                <a:spcPct val="0"/>
              </a:spcAft>
              <a:buFont typeface="Arial" panose="020B0604020202020204" pitchFamily="34" charset="0"/>
              <a:buChar char="-"/>
              <a:defRPr/>
            </a:pPr>
            <a:r>
              <a:rPr lang="en-GB" kern="0" dirty="0">
                <a:solidFill>
                  <a:srgbClr val="000000"/>
                </a:solidFill>
                <a:ea typeface="ＭＳ Ｐゴシック" pitchFamily="108" charset="-128"/>
              </a:rPr>
              <a:t>Si – </a:t>
            </a:r>
            <a:r>
              <a:rPr lang="it-IT" kern="0" dirty="0">
                <a:solidFill>
                  <a:srgbClr val="000000"/>
                </a:solidFill>
                <a:ea typeface="ＭＳ Ｐゴシック" pitchFamily="108" charset="-128"/>
              </a:rPr>
              <a:t>Fattura che è stata pagata con le informazioni inclusa la data e l'importo del pagamento</a:t>
            </a:r>
            <a:r>
              <a:rPr lang="en-GB" kern="0" dirty="0">
                <a:solidFill>
                  <a:srgbClr val="000000"/>
                </a:solidFill>
                <a:ea typeface="ＭＳ Ｐゴシック" pitchFamily="108" charset="-128"/>
              </a:rPr>
              <a:t>.</a:t>
            </a:r>
          </a:p>
          <a:p>
            <a:pPr marL="742950" lvl="1" indent="-285750" defTabSz="914400">
              <a:spcAft>
                <a:spcPct val="0"/>
              </a:spcAft>
              <a:buFont typeface="Arial" panose="020B0604020202020204" pitchFamily="34" charset="0"/>
              <a:buChar char="-"/>
              <a:defRPr/>
            </a:pPr>
            <a:r>
              <a:rPr lang="en-GB" kern="0" dirty="0">
                <a:solidFill>
                  <a:srgbClr val="000000"/>
                </a:solidFill>
                <a:ea typeface="ＭＳ Ｐゴシック" pitchFamily="108" charset="-128"/>
              </a:rPr>
              <a:t>No –</a:t>
            </a:r>
            <a:r>
              <a:rPr lang="en-GB" kern="0" dirty="0" err="1">
                <a:solidFill>
                  <a:srgbClr val="000000"/>
                </a:solidFill>
                <a:ea typeface="ＭＳ Ｐゴシック" pitchFamily="108" charset="-128"/>
              </a:rPr>
              <a:t>Fattura</a:t>
            </a:r>
            <a:r>
              <a:rPr lang="en-GB" kern="0" dirty="0">
                <a:solidFill>
                  <a:srgbClr val="000000"/>
                </a:solidFill>
                <a:ea typeface="ＭＳ Ｐゴシック" pitchFamily="108" charset="-128"/>
              </a:rPr>
              <a:t> non è </a:t>
            </a:r>
            <a:r>
              <a:rPr lang="en-GB" kern="0" dirty="0" err="1">
                <a:solidFill>
                  <a:srgbClr val="000000"/>
                </a:solidFill>
                <a:ea typeface="ＭＳ Ｐゴシック" pitchFamily="108" charset="-128"/>
              </a:rPr>
              <a:t>stata</a:t>
            </a:r>
            <a:r>
              <a:rPr lang="en-GB" kern="0" dirty="0">
                <a:solidFill>
                  <a:srgbClr val="000000"/>
                </a:solidFill>
                <a:ea typeface="ＭＳ Ｐゴシック" pitchFamily="108" charset="-128"/>
              </a:rPr>
              <a:t> </a:t>
            </a:r>
            <a:r>
              <a:rPr lang="en-GB" kern="0" dirty="0" err="1">
                <a:solidFill>
                  <a:srgbClr val="000000"/>
                </a:solidFill>
                <a:ea typeface="ＭＳ Ｐゴシック" pitchFamily="108" charset="-128"/>
              </a:rPr>
              <a:t>pagata</a:t>
            </a:r>
            <a:r>
              <a:rPr lang="en-GB" kern="0" dirty="0">
                <a:solidFill>
                  <a:srgbClr val="000000"/>
                </a:solidFill>
                <a:ea typeface="ＭＳ Ｐゴシック" pitchFamily="108" charset="-128"/>
              </a:rPr>
              <a:t>.</a:t>
            </a:r>
          </a:p>
        </p:txBody>
      </p:sp>
    </p:spTree>
    <p:extLst>
      <p:ext uri="{BB962C8B-B14F-4D97-AF65-F5344CB8AC3E}">
        <p14:creationId xmlns:p14="http://schemas.microsoft.com/office/powerpoint/2010/main" val="910650046"/>
      </p:ext>
    </p:extLst>
  </p:cSld>
  <p:clrMapOvr>
    <a:masterClrMapping/>
  </p:clrMapOvr>
  <p:transition spd="slow"/>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itle 1"/>
          <p:cNvSpPr>
            <a:spLocks noGrp="1"/>
          </p:cNvSpPr>
          <p:nvPr>
            <p:ph type="title"/>
          </p:nvPr>
        </p:nvSpPr>
        <p:spPr/>
        <p:txBody>
          <a:bodyPr/>
          <a:lstStyle/>
          <a:p>
            <a:r>
              <a:rPr lang="en-US" altLang="en-US" dirty="0"/>
              <a:t>Aggiornamento </a:t>
            </a:r>
            <a:r>
              <a:rPr lang="en-US" altLang="en-US" dirty="0" err="1"/>
              <a:t>profilo</a:t>
            </a:r>
            <a:endParaRPr lang="en-US" altLang="en-US" dirty="0"/>
          </a:p>
        </p:txBody>
      </p:sp>
      <p:sp>
        <p:nvSpPr>
          <p:cNvPr id="26627" name="Text Placeholder 2"/>
          <p:cNvSpPr>
            <a:spLocks noGrp="1"/>
          </p:cNvSpPr>
          <p:nvPr>
            <p:ph type="body" sz="quarter" idx="10"/>
          </p:nvPr>
        </p:nvSpPr>
        <p:spPr>
          <a:xfrm>
            <a:off x="752474" y="1209675"/>
            <a:ext cx="8172451" cy="757238"/>
          </a:xfrm>
        </p:spPr>
        <p:txBody>
          <a:bodyPr/>
          <a:lstStyle/>
          <a:p>
            <a:pPr marL="285750" indent="-285750">
              <a:spcAft>
                <a:spcPct val="0"/>
              </a:spcAft>
              <a:buFont typeface="Arial" panose="020B0604020202020204" pitchFamily="34" charset="0"/>
              <a:buChar char="•"/>
              <a:defRPr/>
            </a:pPr>
            <a:r>
              <a:rPr lang="it-IT" b="0" kern="0" dirty="0">
                <a:solidFill>
                  <a:srgbClr val="000000"/>
                </a:solidFill>
                <a:ea typeface="ＭＳ Ｐゴシック" pitchFamily="108" charset="-128"/>
              </a:rPr>
              <a:t>Disponibile una volta che si fa clic sul collegamento inviato tramite e-mail e si registra per il CSP</a:t>
            </a:r>
            <a:r>
              <a:rPr lang="en-US" b="0" kern="0" dirty="0">
                <a:solidFill>
                  <a:srgbClr val="000000"/>
                </a:solidFill>
                <a:ea typeface="ＭＳ Ｐゴシック" pitchFamily="108" charset="-128"/>
              </a:rPr>
              <a:t>.</a:t>
            </a:r>
          </a:p>
          <a:p>
            <a:pPr marL="285750" indent="-285750">
              <a:spcAft>
                <a:spcPct val="0"/>
              </a:spcAft>
              <a:buFont typeface="Arial" panose="020B0604020202020204" pitchFamily="34" charset="0"/>
              <a:buChar char="•"/>
              <a:defRPr/>
            </a:pPr>
            <a:r>
              <a:rPr lang="en-US" b="0" kern="0" dirty="0" err="1">
                <a:solidFill>
                  <a:srgbClr val="000000"/>
                </a:solidFill>
                <a:ea typeface="ＭＳ Ｐゴシック" pitchFamily="108" charset="-128"/>
              </a:rPr>
              <a:t>Clicca</a:t>
            </a:r>
            <a:r>
              <a:rPr lang="en-US" b="0" kern="0" dirty="0">
                <a:solidFill>
                  <a:srgbClr val="000000"/>
                </a:solidFill>
                <a:ea typeface="ＭＳ Ｐゴシック" pitchFamily="108" charset="-128"/>
              </a:rPr>
              <a:t> </a:t>
            </a:r>
            <a:r>
              <a:rPr lang="en-US" kern="0" dirty="0">
                <a:solidFill>
                  <a:srgbClr val="000000"/>
                </a:solidFill>
                <a:ea typeface="ＭＳ Ｐゴシック" pitchFamily="108" charset="-128"/>
              </a:rPr>
              <a:t>Profile</a:t>
            </a:r>
            <a:r>
              <a:rPr lang="en-US" b="0" kern="0" dirty="0">
                <a:solidFill>
                  <a:srgbClr val="000000"/>
                </a:solidFill>
                <a:ea typeface="ＭＳ Ｐゴシック" pitchFamily="108" charset="-128"/>
              </a:rPr>
              <a:t> dal Menu Bar.</a:t>
            </a:r>
          </a:p>
        </p:txBody>
      </p:sp>
      <p:pic>
        <p:nvPicPr>
          <p:cNvPr id="7" name="Picture 6"/>
          <p:cNvPicPr>
            <a:picLocks noChangeAspect="1"/>
          </p:cNvPicPr>
          <p:nvPr/>
        </p:nvPicPr>
        <p:blipFill>
          <a:blip r:embed="rId2"/>
          <a:stretch>
            <a:fillRect/>
          </a:stretch>
        </p:blipFill>
        <p:spPr>
          <a:xfrm>
            <a:off x="752476" y="1908176"/>
            <a:ext cx="7639049" cy="4214418"/>
          </a:xfrm>
          <a:prstGeom prst="rect">
            <a:avLst/>
          </a:prstGeom>
          <a:noFill/>
          <a:ln>
            <a:noFill/>
          </a:ln>
          <a:effectLst>
            <a:outerShdw blurRad="63500" sx="101000" sy="101000" algn="ctr" rotWithShape="0">
              <a:prstClr val="black">
                <a:alpha val="40000"/>
              </a:prstClr>
            </a:outerShdw>
          </a:effectLst>
        </p:spPr>
      </p:pic>
      <p:sp>
        <p:nvSpPr>
          <p:cNvPr id="8" name="Rectangle 19"/>
          <p:cNvSpPr>
            <a:spLocks noChangeArrowheads="1"/>
          </p:cNvSpPr>
          <p:nvPr/>
        </p:nvSpPr>
        <p:spPr bwMode="auto">
          <a:xfrm>
            <a:off x="1382624" y="2230462"/>
            <a:ext cx="531209" cy="293798"/>
          </a:xfrm>
          <a:prstGeom prst="rect">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914400"/>
            <a:endParaRPr lang="en-US" altLang="en-US" sz="2400">
              <a:ea typeface="MS PGothic" panose="020B0600070205080204" pitchFamily="34" charset="-128"/>
            </a:endParaRPr>
          </a:p>
        </p:txBody>
      </p:sp>
    </p:spTree>
  </p:cSld>
  <p:clrMapOvr>
    <a:masterClrMapping/>
  </p:clrMapOvr>
  <p:transition spd="slow"/>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itle 1"/>
          <p:cNvSpPr>
            <a:spLocks noGrp="1"/>
          </p:cNvSpPr>
          <p:nvPr>
            <p:ph type="title"/>
          </p:nvPr>
        </p:nvSpPr>
        <p:spPr/>
        <p:txBody>
          <a:bodyPr/>
          <a:lstStyle/>
          <a:p>
            <a:r>
              <a:rPr lang="en-US" altLang="en-US" dirty="0"/>
              <a:t>Aggiornamento </a:t>
            </a:r>
            <a:r>
              <a:rPr lang="en-US" altLang="en-US" dirty="0" err="1"/>
              <a:t>profilo</a:t>
            </a:r>
            <a:endParaRPr lang="en-US" altLang="en-US" dirty="0"/>
          </a:p>
        </p:txBody>
      </p:sp>
      <p:sp>
        <p:nvSpPr>
          <p:cNvPr id="80899" name="Text Placeholder 2"/>
          <p:cNvSpPr txBox="1">
            <a:spLocks/>
          </p:cNvSpPr>
          <p:nvPr/>
        </p:nvSpPr>
        <p:spPr bwMode="auto">
          <a:xfrm>
            <a:off x="1986915" y="1510322"/>
            <a:ext cx="2225675" cy="559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Aft>
                <a:spcPts val="600"/>
              </a:spcAft>
              <a:defRPr sz="1400" b="1">
                <a:solidFill>
                  <a:schemeClr val="tx1"/>
                </a:solidFill>
                <a:latin typeface="Arial" panose="020B0604020202020204" pitchFamily="34" charset="0"/>
              </a:defRPr>
            </a:lvl1pPr>
            <a:lvl2pPr marL="742950" indent="-285750">
              <a:spcAft>
                <a:spcPts val="600"/>
              </a:spcAft>
              <a:defRPr sz="1400">
                <a:solidFill>
                  <a:schemeClr val="tx1"/>
                </a:solidFill>
                <a:latin typeface="Arial" panose="020B0604020202020204" pitchFamily="34" charset="0"/>
              </a:defRPr>
            </a:lvl2pPr>
            <a:lvl3pPr marL="284163" indent="-284163">
              <a:spcAft>
                <a:spcPts val="600"/>
              </a:spcAft>
              <a:buClr>
                <a:schemeClr val="tx2"/>
              </a:buClr>
              <a:buFont typeface="Arial" panose="020B0604020202020204" pitchFamily="34" charset="0"/>
              <a:buChar char="—"/>
              <a:defRPr sz="1400">
                <a:solidFill>
                  <a:schemeClr val="tx1"/>
                </a:solidFill>
                <a:latin typeface="Arial" panose="020B0604020202020204" pitchFamily="34" charset="0"/>
              </a:defRPr>
            </a:lvl3pPr>
            <a:lvl4pPr marL="574675" indent="-230188">
              <a:spcAft>
                <a:spcPts val="600"/>
              </a:spcAft>
              <a:buClr>
                <a:schemeClr val="tx2"/>
              </a:buClr>
              <a:buFont typeface="Arial" panose="020B0604020202020204" pitchFamily="34" charset="0"/>
              <a:buChar char="-"/>
              <a:defRPr sz="1400">
                <a:solidFill>
                  <a:schemeClr val="tx1"/>
                </a:solidFill>
                <a:latin typeface="Arial" panose="020B0604020202020204" pitchFamily="34" charset="0"/>
              </a:defRPr>
            </a:lvl4pPr>
            <a:lvl5pPr marL="823913" indent="-284163">
              <a:spcAft>
                <a:spcPts val="600"/>
              </a:spcAft>
              <a:buClr>
                <a:schemeClr val="tx2"/>
              </a:buClr>
              <a:buFont typeface="Arial" panose="020B0604020202020204" pitchFamily="34" charset="0"/>
              <a:buChar char="—"/>
              <a:defRPr sz="1400">
                <a:solidFill>
                  <a:schemeClr val="tx1"/>
                </a:solidFill>
                <a:latin typeface="Arial" panose="020B0604020202020204" pitchFamily="34" charset="0"/>
              </a:defRPr>
            </a:lvl5pPr>
            <a:lvl6pPr marL="1281113" indent="-284163" eaLnBrk="0" fontAlgn="base" hangingPunct="0">
              <a:spcBef>
                <a:spcPct val="0"/>
              </a:spcBef>
              <a:spcAft>
                <a:spcPts val="600"/>
              </a:spcAft>
              <a:buClr>
                <a:schemeClr val="tx2"/>
              </a:buClr>
              <a:buFont typeface="Arial" panose="020B0604020202020204" pitchFamily="34" charset="0"/>
              <a:buChar char="—"/>
              <a:defRPr sz="1400">
                <a:solidFill>
                  <a:schemeClr val="tx1"/>
                </a:solidFill>
                <a:latin typeface="Arial" panose="020B0604020202020204" pitchFamily="34" charset="0"/>
              </a:defRPr>
            </a:lvl6pPr>
            <a:lvl7pPr marL="1738313" indent="-284163" eaLnBrk="0" fontAlgn="base" hangingPunct="0">
              <a:spcBef>
                <a:spcPct val="0"/>
              </a:spcBef>
              <a:spcAft>
                <a:spcPts val="600"/>
              </a:spcAft>
              <a:buClr>
                <a:schemeClr val="tx2"/>
              </a:buClr>
              <a:buFont typeface="Arial" panose="020B0604020202020204" pitchFamily="34" charset="0"/>
              <a:buChar char="—"/>
              <a:defRPr sz="1400">
                <a:solidFill>
                  <a:schemeClr val="tx1"/>
                </a:solidFill>
                <a:latin typeface="Arial" panose="020B0604020202020204" pitchFamily="34" charset="0"/>
              </a:defRPr>
            </a:lvl7pPr>
            <a:lvl8pPr marL="2195513" indent="-284163" eaLnBrk="0" fontAlgn="base" hangingPunct="0">
              <a:spcBef>
                <a:spcPct val="0"/>
              </a:spcBef>
              <a:spcAft>
                <a:spcPts val="600"/>
              </a:spcAft>
              <a:buClr>
                <a:schemeClr val="tx2"/>
              </a:buClr>
              <a:buFont typeface="Arial" panose="020B0604020202020204" pitchFamily="34" charset="0"/>
              <a:buChar char="—"/>
              <a:defRPr sz="1400">
                <a:solidFill>
                  <a:schemeClr val="tx1"/>
                </a:solidFill>
                <a:latin typeface="Arial" panose="020B0604020202020204" pitchFamily="34" charset="0"/>
              </a:defRPr>
            </a:lvl8pPr>
            <a:lvl9pPr marL="2652713" indent="-284163" eaLnBrk="0" fontAlgn="base" hangingPunct="0">
              <a:spcBef>
                <a:spcPct val="0"/>
              </a:spcBef>
              <a:spcAft>
                <a:spcPts val="600"/>
              </a:spcAft>
              <a:buClr>
                <a:schemeClr val="tx2"/>
              </a:buClr>
              <a:buFont typeface="Arial" panose="020B0604020202020204" pitchFamily="34" charset="0"/>
              <a:buChar char="—"/>
              <a:defRPr sz="1400">
                <a:solidFill>
                  <a:schemeClr val="tx1"/>
                </a:solidFill>
                <a:latin typeface="Arial" panose="020B0604020202020204" pitchFamily="34" charset="0"/>
              </a:defRPr>
            </a:lvl9pPr>
          </a:lstStyle>
          <a:p>
            <a:pPr defTabSz="914400"/>
            <a:r>
              <a:rPr lang="en-US" altLang="en-US" dirty="0"/>
              <a:t>To start, complete your Public Profile: </a:t>
            </a:r>
          </a:p>
        </p:txBody>
      </p:sp>
      <p:sp>
        <p:nvSpPr>
          <p:cNvPr id="9" name="Rectangle 8"/>
          <p:cNvSpPr txBox="1">
            <a:spLocks noChangeArrowheads="1"/>
          </p:cNvSpPr>
          <p:nvPr/>
        </p:nvSpPr>
        <p:spPr>
          <a:xfrm>
            <a:off x="1490798" y="2444497"/>
            <a:ext cx="2604608" cy="1666875"/>
          </a:xfrm>
          <a:prstGeom prst="rect">
            <a:avLst/>
          </a:prstGeom>
        </p:spPr>
        <p:txBody>
          <a:bodyPr tIns="0"/>
          <a:lstStyle>
            <a:lvl1pPr algn="l" rtl="0" eaLnBrk="0" fontAlgn="base" hangingPunct="0">
              <a:spcBef>
                <a:spcPct val="0"/>
              </a:spcBef>
              <a:spcAft>
                <a:spcPts val="600"/>
              </a:spcAft>
              <a:defRPr sz="1400" b="1" kern="1200">
                <a:solidFill>
                  <a:schemeClr val="tx1"/>
                </a:solidFill>
                <a:latin typeface="+mn-lt"/>
                <a:ea typeface="+mn-ea"/>
                <a:cs typeface="+mn-cs"/>
              </a:defRPr>
            </a:lvl1pPr>
            <a:lvl2pPr algn="l" rtl="0" eaLnBrk="0" fontAlgn="base" hangingPunct="0">
              <a:spcBef>
                <a:spcPct val="0"/>
              </a:spcBef>
              <a:spcAft>
                <a:spcPts val="600"/>
              </a:spcAft>
              <a:defRPr sz="1400" kern="1200">
                <a:solidFill>
                  <a:schemeClr val="tx1"/>
                </a:solidFill>
                <a:latin typeface="+mn-lt"/>
                <a:ea typeface="+mn-ea"/>
                <a:cs typeface="+mn-cs"/>
              </a:defRPr>
            </a:lvl2pPr>
            <a:lvl3pPr marL="284163" indent="-284163" algn="l" rtl="0" eaLnBrk="0" fontAlgn="base" hangingPunct="0">
              <a:spcBef>
                <a:spcPct val="0"/>
              </a:spcBef>
              <a:spcAft>
                <a:spcPts val="600"/>
              </a:spcAft>
              <a:buClr>
                <a:schemeClr val="tx2"/>
              </a:buClr>
              <a:buFont typeface="Arial" panose="020B0604020202020204" pitchFamily="34" charset="0"/>
              <a:buChar char="—"/>
              <a:defRPr sz="1400" kern="1200">
                <a:solidFill>
                  <a:schemeClr val="tx1"/>
                </a:solidFill>
                <a:latin typeface="+mn-lt"/>
                <a:ea typeface="+mn-ea"/>
                <a:cs typeface="+mn-cs"/>
              </a:defRPr>
            </a:lvl3pPr>
            <a:lvl4pPr marL="574675" indent="-230188" algn="l" rtl="0" eaLnBrk="0" fontAlgn="base" hangingPunct="0">
              <a:spcBef>
                <a:spcPct val="0"/>
              </a:spcBef>
              <a:spcAft>
                <a:spcPts val="600"/>
              </a:spcAft>
              <a:buClr>
                <a:schemeClr val="tx2"/>
              </a:buClr>
              <a:buFont typeface="Arial" panose="020B0604020202020204" pitchFamily="34" charset="0"/>
              <a:buChar char="-"/>
              <a:defRPr sz="1400" kern="1200">
                <a:solidFill>
                  <a:schemeClr val="tx1"/>
                </a:solidFill>
                <a:latin typeface="+mn-lt"/>
                <a:ea typeface="+mn-ea"/>
                <a:cs typeface="+mn-cs"/>
              </a:defRPr>
            </a:lvl4pPr>
            <a:lvl5pPr marL="823913" indent="-284163" algn="l" rtl="0" eaLnBrk="0" fontAlgn="base" hangingPunct="0">
              <a:spcBef>
                <a:spcPct val="0"/>
              </a:spcBef>
              <a:spcAft>
                <a:spcPts val="600"/>
              </a:spcAft>
              <a:buClr>
                <a:schemeClr val="tx2"/>
              </a:buClr>
              <a:buFont typeface="Arial" panose="020B0604020202020204" pitchFamily="34" charset="0"/>
              <a:buChar char="—"/>
              <a:defRPr sz="1400" kern="1200">
                <a:solidFill>
                  <a:schemeClr val="tx1"/>
                </a:solidFill>
                <a:latin typeface="+mn-lt"/>
                <a:ea typeface="+mn-ea"/>
                <a:cs typeface="+mn-cs"/>
              </a:defRPr>
            </a:lvl5pPr>
            <a:lvl6pPr marL="1098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6pPr>
            <a:lvl7pPr marL="13716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7pPr>
            <a:lvl8pPr marL="1645200" indent="-2286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indent="-228600" defTabSz="914400" eaLnBrk="1" hangingPunct="1">
              <a:spcBef>
                <a:spcPts val="400"/>
              </a:spcBef>
              <a:spcAft>
                <a:spcPct val="0"/>
              </a:spcAft>
              <a:buClr>
                <a:srgbClr val="000000"/>
              </a:buClr>
              <a:buFont typeface="Wingdings" pitchFamily="2" charset="2"/>
              <a:buChar char="§"/>
              <a:defRPr/>
            </a:pPr>
            <a:r>
              <a:rPr lang="en-US" sz="1200" kern="0" dirty="0">
                <a:solidFill>
                  <a:srgbClr val="000000"/>
                </a:solidFill>
                <a:ea typeface="ＭＳ Ｐゴシック"/>
              </a:rPr>
              <a:t>Click Profile </a:t>
            </a:r>
            <a:r>
              <a:rPr lang="en-US" sz="1200" b="0" kern="0" dirty="0">
                <a:solidFill>
                  <a:srgbClr val="000000"/>
                </a:solidFill>
                <a:ea typeface="ＭＳ Ｐゴシック"/>
              </a:rPr>
              <a:t>dal Menu Bar.</a:t>
            </a:r>
          </a:p>
          <a:p>
            <a:pPr marL="228600" indent="-228600" defTabSz="914400" eaLnBrk="1" hangingPunct="1">
              <a:spcBef>
                <a:spcPts val="400"/>
              </a:spcBef>
              <a:spcAft>
                <a:spcPct val="0"/>
              </a:spcAft>
              <a:buClr>
                <a:srgbClr val="000000"/>
              </a:buClr>
              <a:buFont typeface="Wingdings" pitchFamily="2" charset="2"/>
              <a:buChar char="§"/>
              <a:defRPr/>
            </a:pPr>
            <a:r>
              <a:rPr lang="en-US" sz="1200" b="0" kern="0" dirty="0" err="1">
                <a:solidFill>
                  <a:srgbClr val="000000"/>
                </a:solidFill>
                <a:ea typeface="ＭＳ Ｐゴシック"/>
              </a:rPr>
              <a:t>Clicca</a:t>
            </a:r>
            <a:r>
              <a:rPr lang="en-US" sz="1200" b="0" kern="0" dirty="0">
                <a:solidFill>
                  <a:srgbClr val="000000"/>
                </a:solidFill>
                <a:ea typeface="ＭＳ Ｐゴシック"/>
              </a:rPr>
              <a:t> </a:t>
            </a:r>
            <a:r>
              <a:rPr lang="en-US" sz="1200" kern="0" dirty="0">
                <a:solidFill>
                  <a:srgbClr val="000000"/>
                </a:solidFill>
                <a:ea typeface="ＭＳ Ｐゴシック"/>
              </a:rPr>
              <a:t>Edit Profile</a:t>
            </a:r>
            <a:r>
              <a:rPr lang="en-US" sz="1200" b="0" kern="0" dirty="0">
                <a:solidFill>
                  <a:srgbClr val="000000"/>
                </a:solidFill>
                <a:ea typeface="ＭＳ Ｐゴシック"/>
              </a:rPr>
              <a:t>.</a:t>
            </a:r>
          </a:p>
          <a:p>
            <a:pPr marL="228600" indent="-228600" defTabSz="914400" eaLnBrk="1" hangingPunct="1">
              <a:spcBef>
                <a:spcPts val="400"/>
              </a:spcBef>
              <a:spcAft>
                <a:spcPct val="0"/>
              </a:spcAft>
              <a:buClr>
                <a:srgbClr val="000000"/>
              </a:buClr>
              <a:buFont typeface="Wingdings" pitchFamily="2" charset="2"/>
              <a:buChar char="§"/>
              <a:defRPr/>
            </a:pPr>
            <a:r>
              <a:rPr lang="en-US" sz="1200" kern="0" dirty="0" err="1">
                <a:solidFill>
                  <a:srgbClr val="000000"/>
                </a:solidFill>
                <a:ea typeface="ＭＳ Ｐゴシック"/>
              </a:rPr>
              <a:t>Inserisci</a:t>
            </a:r>
            <a:r>
              <a:rPr lang="en-US" sz="1200" kern="0" dirty="0">
                <a:solidFill>
                  <a:srgbClr val="000000"/>
                </a:solidFill>
                <a:ea typeface="ＭＳ Ｐゴシック"/>
              </a:rPr>
              <a:t>  le </a:t>
            </a:r>
            <a:r>
              <a:rPr lang="en-US" sz="1200" kern="0" dirty="0" err="1">
                <a:solidFill>
                  <a:srgbClr val="000000"/>
                </a:solidFill>
                <a:ea typeface="ＭＳ Ｐゴシック"/>
              </a:rPr>
              <a:t>informazione</a:t>
            </a:r>
            <a:r>
              <a:rPr lang="en-US" sz="1200" kern="0" dirty="0">
                <a:solidFill>
                  <a:srgbClr val="000000"/>
                </a:solidFill>
                <a:ea typeface="ＭＳ Ｐゴシック"/>
              </a:rPr>
              <a:t> </a:t>
            </a:r>
            <a:r>
              <a:rPr lang="en-US" sz="1200" kern="0" dirty="0" err="1">
                <a:solidFill>
                  <a:srgbClr val="000000"/>
                </a:solidFill>
                <a:ea typeface="ＭＳ Ｐゴシック"/>
              </a:rPr>
              <a:t>della</a:t>
            </a:r>
            <a:r>
              <a:rPr lang="en-US" sz="1200" kern="0" dirty="0">
                <a:solidFill>
                  <a:srgbClr val="000000"/>
                </a:solidFill>
                <a:ea typeface="ＭＳ Ｐゴシック"/>
              </a:rPr>
              <a:t> company </a:t>
            </a:r>
            <a:r>
              <a:rPr lang="en-US" sz="1200" kern="0" dirty="0" err="1">
                <a:solidFill>
                  <a:srgbClr val="000000"/>
                </a:solidFill>
                <a:ea typeface="ＭＳ Ｐゴシック"/>
              </a:rPr>
              <a:t>nei</a:t>
            </a:r>
            <a:r>
              <a:rPr lang="en-US" sz="1200" kern="0" dirty="0">
                <a:solidFill>
                  <a:srgbClr val="000000"/>
                </a:solidFill>
                <a:ea typeface="ＭＳ Ｐゴシック"/>
              </a:rPr>
              <a:t> relative </a:t>
            </a:r>
            <a:r>
              <a:rPr lang="en-US" sz="1200" kern="0" dirty="0" err="1">
                <a:solidFill>
                  <a:srgbClr val="000000"/>
                </a:solidFill>
                <a:ea typeface="ＭＳ Ｐゴシック"/>
              </a:rPr>
              <a:t>campi</a:t>
            </a:r>
            <a:endParaRPr lang="en-US" sz="1200" b="0" kern="0" dirty="0">
              <a:solidFill>
                <a:srgbClr val="000000"/>
              </a:solidFill>
              <a:ea typeface="ＭＳ Ｐゴシック"/>
            </a:endParaRPr>
          </a:p>
          <a:p>
            <a:pPr marL="228600" indent="-228600" defTabSz="914400" eaLnBrk="1" hangingPunct="1">
              <a:spcBef>
                <a:spcPts val="400"/>
              </a:spcBef>
              <a:spcAft>
                <a:spcPct val="0"/>
              </a:spcAft>
              <a:buClr>
                <a:srgbClr val="000000"/>
              </a:buClr>
              <a:buFont typeface="Wingdings" pitchFamily="2" charset="2"/>
              <a:buChar char="§"/>
              <a:defRPr/>
            </a:pPr>
            <a:r>
              <a:rPr lang="en-US" sz="1200" b="0" kern="0" dirty="0">
                <a:solidFill>
                  <a:srgbClr val="000000"/>
                </a:solidFill>
                <a:ea typeface="ＭＳ Ｐゴシック"/>
              </a:rPr>
              <a:t>I </a:t>
            </a:r>
            <a:r>
              <a:rPr lang="en-US" sz="1200" b="0" kern="0" dirty="0" err="1">
                <a:solidFill>
                  <a:srgbClr val="000000"/>
                </a:solidFill>
                <a:ea typeface="ＭＳ Ｐゴシック"/>
              </a:rPr>
              <a:t>campi</a:t>
            </a:r>
            <a:r>
              <a:rPr lang="en-US" sz="1200" b="0" kern="0" dirty="0">
                <a:solidFill>
                  <a:srgbClr val="000000"/>
                </a:solidFill>
                <a:ea typeface="ＭＳ Ｐゴシック"/>
              </a:rPr>
              <a:t> </a:t>
            </a:r>
            <a:r>
              <a:rPr lang="en-US" sz="1200" b="0" kern="0" dirty="0" err="1">
                <a:solidFill>
                  <a:srgbClr val="000000"/>
                </a:solidFill>
                <a:ea typeface="ＭＳ Ｐゴシック"/>
              </a:rPr>
              <a:t>obbligatori</a:t>
            </a:r>
            <a:r>
              <a:rPr lang="en-US" sz="1200" b="0" kern="0" dirty="0">
                <a:solidFill>
                  <a:srgbClr val="000000"/>
                </a:solidFill>
                <a:ea typeface="ＭＳ Ｐゴシック"/>
              </a:rPr>
              <a:t> </a:t>
            </a:r>
            <a:r>
              <a:rPr lang="en-US" sz="1200" b="0" kern="0" dirty="0" err="1">
                <a:solidFill>
                  <a:srgbClr val="000000"/>
                </a:solidFill>
                <a:ea typeface="ＭＳ Ｐゴシック"/>
              </a:rPr>
              <a:t>sono</a:t>
            </a:r>
            <a:r>
              <a:rPr lang="en-US" sz="1200" b="0" kern="0" dirty="0">
                <a:solidFill>
                  <a:srgbClr val="000000"/>
                </a:solidFill>
                <a:ea typeface="ＭＳ Ｐゴシック"/>
              </a:rPr>
              <a:t> </a:t>
            </a:r>
            <a:r>
              <a:rPr lang="en-US" sz="1200" b="0" kern="0" dirty="0" err="1">
                <a:solidFill>
                  <a:srgbClr val="000000"/>
                </a:solidFill>
                <a:ea typeface="ＭＳ Ｐゴシック"/>
              </a:rPr>
              <a:t>contrassagnati</a:t>
            </a:r>
            <a:r>
              <a:rPr lang="en-US" sz="1200" b="0" kern="0" dirty="0">
                <a:solidFill>
                  <a:srgbClr val="000000"/>
                </a:solidFill>
                <a:ea typeface="ＭＳ Ｐゴシック"/>
              </a:rPr>
              <a:t> da un </a:t>
            </a:r>
            <a:r>
              <a:rPr lang="en-US" sz="1200" b="0" kern="0" dirty="0" err="1">
                <a:solidFill>
                  <a:srgbClr val="000000"/>
                </a:solidFill>
                <a:ea typeface="ＭＳ Ｐゴシック"/>
              </a:rPr>
              <a:t>asterisco</a:t>
            </a:r>
            <a:r>
              <a:rPr lang="en-US" sz="1200" b="0" kern="0" dirty="0">
                <a:solidFill>
                  <a:srgbClr val="000000"/>
                </a:solidFill>
                <a:ea typeface="ＭＳ Ｐゴシック"/>
              </a:rPr>
              <a:t>.</a:t>
            </a:r>
          </a:p>
          <a:p>
            <a:pPr marL="228600" indent="-228600" defTabSz="914400" eaLnBrk="1" hangingPunct="1">
              <a:spcBef>
                <a:spcPts val="400"/>
              </a:spcBef>
              <a:spcAft>
                <a:spcPct val="0"/>
              </a:spcAft>
              <a:buClr>
                <a:srgbClr val="000000"/>
              </a:buClr>
              <a:buFont typeface="Wingdings" pitchFamily="2" charset="2"/>
              <a:buChar char="§"/>
              <a:defRPr/>
            </a:pPr>
            <a:r>
              <a:rPr lang="en-US" sz="1200" b="0" kern="0" dirty="0" err="1">
                <a:solidFill>
                  <a:srgbClr val="000000"/>
                </a:solidFill>
                <a:ea typeface="ＭＳ Ｐゴシック"/>
              </a:rPr>
              <a:t>Clicca</a:t>
            </a:r>
            <a:r>
              <a:rPr lang="en-US" sz="1200" kern="0" dirty="0" err="1">
                <a:solidFill>
                  <a:srgbClr val="000000"/>
                </a:solidFill>
                <a:ea typeface="ＭＳ Ｐゴシック"/>
              </a:rPr>
              <a:t>Save</a:t>
            </a:r>
            <a:r>
              <a:rPr lang="en-US" sz="1200" b="0" kern="0" dirty="0">
                <a:solidFill>
                  <a:srgbClr val="000000"/>
                </a:solidFill>
                <a:ea typeface="ＭＳ Ｐゴシック"/>
              </a:rPr>
              <a:t> </a:t>
            </a:r>
            <a:r>
              <a:rPr lang="en-US" sz="1200" b="0" kern="0" dirty="0" err="1">
                <a:solidFill>
                  <a:srgbClr val="000000"/>
                </a:solidFill>
                <a:ea typeface="ＭＳ Ｐゴシック"/>
              </a:rPr>
              <a:t>quando</a:t>
            </a:r>
            <a:r>
              <a:rPr lang="en-US" sz="1200" b="0" kern="0" dirty="0">
                <a:solidFill>
                  <a:srgbClr val="000000"/>
                </a:solidFill>
                <a:ea typeface="ＭＳ Ｐゴシック"/>
              </a:rPr>
              <a:t> </a:t>
            </a:r>
            <a:r>
              <a:rPr lang="en-US" sz="1200" b="0" kern="0" dirty="0" err="1">
                <a:solidFill>
                  <a:srgbClr val="000000"/>
                </a:solidFill>
                <a:ea typeface="ＭＳ Ｐゴシック"/>
              </a:rPr>
              <a:t>finisci</a:t>
            </a:r>
            <a:r>
              <a:rPr lang="en-US" sz="1200" b="0" kern="0" dirty="0">
                <a:solidFill>
                  <a:srgbClr val="000000"/>
                </a:solidFill>
                <a:ea typeface="ＭＳ Ｐゴシック"/>
              </a:rPr>
              <a:t>. </a:t>
            </a:r>
            <a:endParaRPr lang="en-US" sz="1100" b="0" kern="0" dirty="0">
              <a:solidFill>
                <a:srgbClr val="000000"/>
              </a:solidFill>
              <a:ea typeface="ＭＳ Ｐゴシック"/>
            </a:endParaRPr>
          </a:p>
        </p:txBody>
      </p:sp>
      <p:sp>
        <p:nvSpPr>
          <p:cNvPr id="10" name="Rectangle 9"/>
          <p:cNvSpPr/>
          <p:nvPr/>
        </p:nvSpPr>
        <p:spPr>
          <a:xfrm>
            <a:off x="942975" y="4979988"/>
            <a:ext cx="3213100" cy="835025"/>
          </a:xfrm>
          <a:prstGeom prst="rect">
            <a:avLst/>
          </a:prstGeom>
          <a:noFill/>
          <a:ln w="34925" cap="flat" cmpd="sng" algn="ctr">
            <a:solidFill>
              <a:srgbClr val="F0AB00"/>
            </a:solidFill>
            <a:prstDash val="solid"/>
          </a:ln>
          <a:effectLst/>
        </p:spPr>
        <p:txBody>
          <a:bodyPr anchor="ctr"/>
          <a:lstStyle/>
          <a:p>
            <a:pPr eaLnBrk="1" fontAlgn="auto" hangingPunct="1">
              <a:spcBef>
                <a:spcPts val="0"/>
              </a:spcBef>
              <a:spcAft>
                <a:spcPts val="0"/>
              </a:spcAft>
              <a:defRPr/>
            </a:pPr>
            <a:r>
              <a:rPr lang="en-US" sz="1100" b="1" dirty="0">
                <a:latin typeface="+mn-lt"/>
              </a:rPr>
              <a:t>Note</a:t>
            </a:r>
            <a:r>
              <a:rPr lang="en-US" sz="1100" dirty="0">
                <a:latin typeface="+mn-lt"/>
              </a:rPr>
              <a:t>: </a:t>
            </a:r>
            <a:r>
              <a:rPr lang="it-IT" sz="1100" dirty="0">
                <a:latin typeface="+mn-lt"/>
              </a:rPr>
              <a:t>Se abilitato per un determinato cliente, un utente può accedere a tutti gli ordini di acquisto e creare fatture per quel cliente.</a:t>
            </a:r>
            <a:endParaRPr lang="en-US" sz="1100" kern="0" dirty="0">
              <a:solidFill>
                <a:srgbClr val="FFFFFF"/>
              </a:solidFill>
              <a:latin typeface="+mn-lt"/>
            </a:endParaRPr>
          </a:p>
        </p:txBody>
      </p:sp>
      <p:sp>
        <p:nvSpPr>
          <p:cNvPr id="11" name="Freeform 10"/>
          <p:cNvSpPr>
            <a:spLocks/>
          </p:cNvSpPr>
          <p:nvPr/>
        </p:nvSpPr>
        <p:spPr bwMode="auto">
          <a:xfrm>
            <a:off x="752475" y="1012821"/>
            <a:ext cx="1234440" cy="1554480"/>
          </a:xfrm>
          <a:custGeom>
            <a:avLst/>
            <a:gdLst>
              <a:gd name="T0" fmla="*/ 722 w 722"/>
              <a:gd name="T1" fmla="*/ 626 h 834"/>
              <a:gd name="T2" fmla="*/ 361 w 722"/>
              <a:gd name="T3" fmla="*/ 834 h 834"/>
              <a:gd name="T4" fmla="*/ 0 w 722"/>
              <a:gd name="T5" fmla="*/ 626 h 834"/>
              <a:gd name="T6" fmla="*/ 0 w 722"/>
              <a:gd name="T7" fmla="*/ 208 h 834"/>
              <a:gd name="T8" fmla="*/ 361 w 722"/>
              <a:gd name="T9" fmla="*/ 0 h 834"/>
              <a:gd name="T10" fmla="*/ 722 w 722"/>
              <a:gd name="T11" fmla="*/ 208 h 834"/>
              <a:gd name="T12" fmla="*/ 722 w 722"/>
              <a:gd name="T13" fmla="*/ 626 h 834"/>
            </a:gdLst>
            <a:ahLst/>
            <a:cxnLst>
              <a:cxn ang="0">
                <a:pos x="T0" y="T1"/>
              </a:cxn>
              <a:cxn ang="0">
                <a:pos x="T2" y="T3"/>
              </a:cxn>
              <a:cxn ang="0">
                <a:pos x="T4" y="T5"/>
              </a:cxn>
              <a:cxn ang="0">
                <a:pos x="T6" y="T7"/>
              </a:cxn>
              <a:cxn ang="0">
                <a:pos x="T8" y="T9"/>
              </a:cxn>
              <a:cxn ang="0">
                <a:pos x="T10" y="T11"/>
              </a:cxn>
              <a:cxn ang="0">
                <a:pos x="T12" y="T13"/>
              </a:cxn>
            </a:cxnLst>
            <a:rect l="0" t="0" r="r" b="b"/>
            <a:pathLst>
              <a:path w="722" h="834">
                <a:moveTo>
                  <a:pt x="722" y="626"/>
                </a:moveTo>
                <a:lnTo>
                  <a:pt x="361" y="834"/>
                </a:lnTo>
                <a:lnTo>
                  <a:pt x="0" y="626"/>
                </a:lnTo>
                <a:lnTo>
                  <a:pt x="0" y="208"/>
                </a:lnTo>
                <a:lnTo>
                  <a:pt x="361" y="0"/>
                </a:lnTo>
                <a:lnTo>
                  <a:pt x="722" y="208"/>
                </a:lnTo>
                <a:lnTo>
                  <a:pt x="722" y="626"/>
                </a:lnTo>
                <a:close/>
              </a:path>
            </a:pathLst>
          </a:custGeom>
          <a:solidFill>
            <a:schemeClr val="accent5"/>
          </a:solidFill>
          <a:ln w="9525">
            <a:noFill/>
            <a:round/>
            <a:headEnd/>
            <a:tailEnd/>
          </a:ln>
        </p:spPr>
        <p:txBody>
          <a:bodyPr anchor="ctr"/>
          <a:lstStyle/>
          <a:p>
            <a:pPr algn="ctr">
              <a:defRPr/>
            </a:pPr>
            <a:r>
              <a:rPr lang="en-US" sz="1400" b="1" dirty="0">
                <a:solidFill>
                  <a:schemeClr val="bg1"/>
                </a:solidFill>
                <a:latin typeface="+mn-lt"/>
              </a:rPr>
              <a:t>Edit Company Info</a:t>
            </a:r>
          </a:p>
        </p:txBody>
      </p:sp>
      <p:grpSp>
        <p:nvGrpSpPr>
          <p:cNvPr id="80904" name="Group 12"/>
          <p:cNvGrpSpPr>
            <a:grpSpLocks/>
          </p:cNvGrpSpPr>
          <p:nvPr/>
        </p:nvGrpSpPr>
        <p:grpSpPr bwMode="auto">
          <a:xfrm>
            <a:off x="4572000" y="1012821"/>
            <a:ext cx="4002087" cy="2201614"/>
            <a:chOff x="4274437" y="521624"/>
            <a:chExt cx="4347309" cy="2201999"/>
          </a:xfrm>
        </p:grpSpPr>
        <p:sp>
          <p:nvSpPr>
            <p:cNvPr id="14" name="Text Placeholder 2"/>
            <p:cNvSpPr txBox="1">
              <a:spLocks/>
            </p:cNvSpPr>
            <p:nvPr/>
          </p:nvSpPr>
          <p:spPr bwMode="auto">
            <a:xfrm>
              <a:off x="5686752" y="1207544"/>
              <a:ext cx="2934994" cy="582715"/>
            </a:xfrm>
            <a:prstGeom prst="rect">
              <a:avLst/>
            </a:prstGeom>
            <a:noFill/>
            <a:ln w="9525">
              <a:noFill/>
              <a:miter lim="800000"/>
              <a:headEnd/>
              <a:tailEnd/>
            </a:ln>
          </p:spPr>
          <p:txBody>
            <a:bodyPr lIns="0" tIns="0" rIns="0" bIns="0"/>
            <a:lstStyle>
              <a:lvl1pPr marL="0" indent="0" algn="l" rtl="0" eaLnBrk="1" fontAlgn="base" hangingPunct="1">
                <a:spcBef>
                  <a:spcPts val="400"/>
                </a:spcBef>
                <a:spcAft>
                  <a:spcPct val="0"/>
                </a:spcAft>
                <a:buClr>
                  <a:schemeClr val="tx1"/>
                </a:buClr>
                <a:buFont typeface="Wingdings" pitchFamily="2" charset="2"/>
                <a:buNone/>
                <a:defRPr sz="1800" b="0">
                  <a:solidFill>
                    <a:schemeClr val="tx1"/>
                  </a:solidFill>
                  <a:latin typeface="+mn-lt"/>
                  <a:ea typeface="+mn-ea"/>
                  <a:cs typeface="+mn-cs"/>
                </a:defRPr>
              </a:lvl1pPr>
              <a:lvl2pPr marL="457200" indent="0" algn="l" rtl="0" eaLnBrk="1" fontAlgn="base" hangingPunct="1">
                <a:spcBef>
                  <a:spcPts val="400"/>
                </a:spcBef>
                <a:spcAft>
                  <a:spcPct val="0"/>
                </a:spcAft>
                <a:buClr>
                  <a:schemeClr val="tx1"/>
                </a:buClr>
                <a:buNone/>
                <a:defRPr sz="2000" b="1">
                  <a:solidFill>
                    <a:schemeClr val="tx1"/>
                  </a:solidFill>
                  <a:latin typeface="+mn-lt"/>
                  <a:ea typeface="+mn-ea"/>
                </a:defRPr>
              </a:lvl2pPr>
              <a:lvl3pPr marL="914400" indent="0" algn="l" rtl="0" eaLnBrk="1" fontAlgn="base" hangingPunct="1">
                <a:spcBef>
                  <a:spcPts val="400"/>
                </a:spcBef>
                <a:spcAft>
                  <a:spcPct val="0"/>
                </a:spcAft>
                <a:buClr>
                  <a:schemeClr val="tx1"/>
                </a:buClr>
                <a:buNone/>
                <a:defRPr sz="1800" b="1">
                  <a:solidFill>
                    <a:schemeClr val="tx1"/>
                  </a:solidFill>
                  <a:latin typeface="+mn-lt"/>
                  <a:ea typeface="+mn-ea"/>
                </a:defRPr>
              </a:lvl3pPr>
              <a:lvl4pPr marL="1371600" indent="0" algn="l" rtl="0" eaLnBrk="1" fontAlgn="base" hangingPunct="1">
                <a:spcBef>
                  <a:spcPts val="400"/>
                </a:spcBef>
                <a:spcAft>
                  <a:spcPct val="0"/>
                </a:spcAft>
                <a:buClr>
                  <a:schemeClr val="tx1"/>
                </a:buClr>
                <a:buFont typeface="Wingdings" pitchFamily="2" charset="2"/>
                <a:buNone/>
                <a:defRPr sz="1600" b="1">
                  <a:solidFill>
                    <a:schemeClr val="tx1"/>
                  </a:solidFill>
                  <a:latin typeface="+mn-lt"/>
                  <a:ea typeface="+mn-ea"/>
                </a:defRPr>
              </a:lvl4pPr>
              <a:lvl5pPr marL="1828800" indent="0" algn="l" rtl="0" eaLnBrk="1" fontAlgn="base" hangingPunct="1">
                <a:spcBef>
                  <a:spcPts val="400"/>
                </a:spcBef>
                <a:spcAft>
                  <a:spcPct val="0"/>
                </a:spcAft>
                <a:buClr>
                  <a:schemeClr val="tx1"/>
                </a:buClr>
                <a:buFont typeface="Arial" pitchFamily="34" charset="0"/>
                <a:buNone/>
                <a:defRPr sz="1600" b="1">
                  <a:solidFill>
                    <a:schemeClr val="tx1"/>
                  </a:solidFill>
                  <a:latin typeface="+mn-lt"/>
                  <a:ea typeface="+mn-ea"/>
                </a:defRPr>
              </a:lvl5pPr>
              <a:lvl6pPr marL="2286000" indent="0" algn="l" rtl="0" eaLnBrk="1" fontAlgn="base" hangingPunct="1">
                <a:spcBef>
                  <a:spcPct val="25000"/>
                </a:spcBef>
                <a:spcAft>
                  <a:spcPct val="0"/>
                </a:spcAft>
                <a:buClr>
                  <a:schemeClr val="tx1"/>
                </a:buClr>
                <a:buNone/>
                <a:defRPr sz="1600" b="1">
                  <a:solidFill>
                    <a:schemeClr val="tx1"/>
                  </a:solidFill>
                  <a:latin typeface="+mn-lt"/>
                  <a:ea typeface="+mn-ea"/>
                </a:defRPr>
              </a:lvl6pPr>
              <a:lvl7pPr marL="2743200" indent="0" algn="l" rtl="0" eaLnBrk="1" fontAlgn="base" hangingPunct="1">
                <a:spcBef>
                  <a:spcPct val="25000"/>
                </a:spcBef>
                <a:spcAft>
                  <a:spcPct val="0"/>
                </a:spcAft>
                <a:buClr>
                  <a:schemeClr val="tx1"/>
                </a:buClr>
                <a:buNone/>
                <a:defRPr sz="1600" b="1">
                  <a:solidFill>
                    <a:schemeClr val="tx1"/>
                  </a:solidFill>
                  <a:latin typeface="+mn-lt"/>
                  <a:ea typeface="+mn-ea"/>
                </a:defRPr>
              </a:lvl7pPr>
              <a:lvl8pPr marL="3200400" indent="0" algn="l" rtl="0" eaLnBrk="1" fontAlgn="base" hangingPunct="1">
                <a:spcBef>
                  <a:spcPct val="25000"/>
                </a:spcBef>
                <a:spcAft>
                  <a:spcPct val="0"/>
                </a:spcAft>
                <a:buClr>
                  <a:schemeClr val="tx1"/>
                </a:buClr>
                <a:buNone/>
                <a:defRPr sz="1600" b="1">
                  <a:solidFill>
                    <a:schemeClr val="tx1"/>
                  </a:solidFill>
                  <a:latin typeface="+mn-lt"/>
                  <a:ea typeface="+mn-ea"/>
                </a:defRPr>
              </a:lvl8pPr>
              <a:lvl9pPr marL="3657600" indent="0" algn="l" rtl="0" eaLnBrk="1" fontAlgn="base" hangingPunct="1">
                <a:spcBef>
                  <a:spcPct val="25000"/>
                </a:spcBef>
                <a:spcAft>
                  <a:spcPct val="0"/>
                </a:spcAft>
                <a:buClr>
                  <a:schemeClr val="tx1"/>
                </a:buClr>
                <a:buNone/>
                <a:defRPr sz="1600" b="1">
                  <a:solidFill>
                    <a:schemeClr val="tx1"/>
                  </a:solidFill>
                  <a:latin typeface="+mn-lt"/>
                  <a:ea typeface="+mn-ea"/>
                </a:defRPr>
              </a:lvl9pPr>
            </a:lstStyle>
            <a:p>
              <a:pPr>
                <a:defRPr/>
              </a:pPr>
              <a:r>
                <a:rPr lang="en-US" sz="1400" kern="0" dirty="0" err="1"/>
                <a:t>Aggiungi</a:t>
              </a:r>
              <a:r>
                <a:rPr lang="en-US" sz="1400" kern="0" dirty="0"/>
                <a:t> nuovo </a:t>
              </a:r>
              <a:r>
                <a:rPr lang="en-US" sz="1400" kern="0" dirty="0" err="1"/>
                <a:t>indirizzo</a:t>
              </a:r>
              <a:r>
                <a:rPr lang="en-US" sz="1400" kern="0" dirty="0"/>
                <a:t> per </a:t>
              </a:r>
              <a:r>
                <a:rPr lang="en-US" sz="1400" kern="0" dirty="0" err="1"/>
                <a:t>il</a:t>
              </a:r>
              <a:r>
                <a:rPr lang="en-US" sz="1400" kern="0" dirty="0"/>
                <a:t> </a:t>
              </a:r>
              <a:r>
                <a:rPr lang="en-US" sz="1400" kern="0" dirty="0" err="1"/>
                <a:t>pagamento</a:t>
              </a:r>
              <a:r>
                <a:rPr lang="en-US" sz="1400" kern="0" dirty="0"/>
                <a:t> (remit to address)</a:t>
              </a:r>
            </a:p>
            <a:p>
              <a:pPr>
                <a:defRPr/>
              </a:pPr>
              <a:endParaRPr lang="en-US" sz="1400" kern="0" dirty="0"/>
            </a:p>
          </p:txBody>
        </p:sp>
        <p:sp>
          <p:nvSpPr>
            <p:cNvPr id="15" name="Rectangle 8"/>
            <p:cNvSpPr txBox="1">
              <a:spLocks noChangeArrowheads="1"/>
            </p:cNvSpPr>
            <p:nvPr/>
          </p:nvSpPr>
          <p:spPr bwMode="auto">
            <a:xfrm>
              <a:off x="5164247" y="1953550"/>
              <a:ext cx="3457499" cy="770073"/>
            </a:xfrm>
            <a:prstGeom prst="rect">
              <a:avLst/>
            </a:prstGeom>
            <a:noFill/>
            <a:ln w="9525">
              <a:noFill/>
              <a:miter lim="800000"/>
              <a:headEnd/>
              <a:tailEnd/>
            </a:ln>
          </p:spPr>
          <p:txBody>
            <a:bodyPr lIns="0" tIns="0" rIns="0" bIns="0"/>
            <a:lstStyle>
              <a:lvl1pPr marL="228600" indent="-228600" algn="l" rtl="0" eaLnBrk="1" fontAlgn="base" hangingPunct="1">
                <a:spcBef>
                  <a:spcPts val="400"/>
                </a:spcBef>
                <a:spcAft>
                  <a:spcPct val="0"/>
                </a:spcAft>
                <a:buClr>
                  <a:schemeClr val="tx1"/>
                </a:buClr>
                <a:buFont typeface="Wingdings" pitchFamily="2" charset="2"/>
                <a:buChar char="§"/>
                <a:defRPr sz="1400">
                  <a:solidFill>
                    <a:schemeClr val="tx1"/>
                  </a:solidFill>
                  <a:latin typeface="+mn-lt"/>
                  <a:ea typeface="+mn-ea"/>
                  <a:cs typeface="+mn-cs"/>
                </a:defRPr>
              </a:lvl1pPr>
              <a:lvl2pPr marL="571500" indent="-228600" algn="l" rtl="0" eaLnBrk="1" fontAlgn="base" hangingPunct="1">
                <a:spcBef>
                  <a:spcPts val="400"/>
                </a:spcBef>
                <a:spcAft>
                  <a:spcPct val="0"/>
                </a:spcAft>
                <a:buClr>
                  <a:schemeClr val="tx1"/>
                </a:buClr>
                <a:buChar char="–"/>
                <a:defRPr sz="1400">
                  <a:solidFill>
                    <a:schemeClr val="tx1"/>
                  </a:solidFill>
                  <a:latin typeface="+mn-lt"/>
                  <a:ea typeface="+mn-ea"/>
                </a:defRPr>
              </a:lvl2pPr>
              <a:lvl3pPr marL="914400" indent="-228600" algn="l" rtl="0" eaLnBrk="1" fontAlgn="base" hangingPunct="1">
                <a:spcBef>
                  <a:spcPts val="400"/>
                </a:spcBef>
                <a:spcAft>
                  <a:spcPct val="0"/>
                </a:spcAft>
                <a:buClr>
                  <a:schemeClr val="tx1"/>
                </a:buClr>
                <a:buChar char="•"/>
                <a:defRPr sz="1400">
                  <a:solidFill>
                    <a:schemeClr val="tx1"/>
                  </a:solidFill>
                  <a:latin typeface="+mn-lt"/>
                  <a:ea typeface="+mn-ea"/>
                </a:defRPr>
              </a:lvl3pPr>
              <a:lvl4pPr marL="1254125" indent="-225425" algn="l" rtl="0" eaLnBrk="1" fontAlgn="base" hangingPunct="1">
                <a:spcBef>
                  <a:spcPts val="400"/>
                </a:spcBef>
                <a:spcAft>
                  <a:spcPct val="0"/>
                </a:spcAft>
                <a:buClr>
                  <a:schemeClr val="tx1"/>
                </a:buClr>
                <a:buFont typeface="Wingdings" pitchFamily="2" charset="2"/>
                <a:buChar char=""/>
                <a:defRPr sz="1400">
                  <a:solidFill>
                    <a:schemeClr val="tx1"/>
                  </a:solidFill>
                  <a:latin typeface="+mn-lt"/>
                  <a:ea typeface="+mn-ea"/>
                </a:defRPr>
              </a:lvl4pPr>
              <a:lvl5pPr marL="1600200" indent="-231775" algn="l" rtl="0" eaLnBrk="1" fontAlgn="base" hangingPunct="1">
                <a:spcBef>
                  <a:spcPts val="400"/>
                </a:spcBef>
                <a:spcAft>
                  <a:spcPct val="0"/>
                </a:spcAft>
                <a:buClr>
                  <a:schemeClr val="tx1"/>
                </a:buClr>
                <a:buFont typeface="Arial" pitchFamily="34" charset="0"/>
                <a:buChar char="-"/>
                <a:defRPr sz="1400">
                  <a:solidFill>
                    <a:schemeClr val="tx1"/>
                  </a:solidFill>
                  <a:latin typeface="+mn-lt"/>
                  <a:ea typeface="+mn-ea"/>
                </a:defRPr>
              </a:lvl5pPr>
              <a:lvl6pPr marL="2057400" indent="-231775" algn="l" rtl="0" eaLnBrk="1" fontAlgn="base" hangingPunct="1">
                <a:spcBef>
                  <a:spcPct val="25000"/>
                </a:spcBef>
                <a:spcAft>
                  <a:spcPct val="0"/>
                </a:spcAft>
                <a:buClr>
                  <a:schemeClr val="tx1"/>
                </a:buClr>
                <a:buChar char="»"/>
                <a:defRPr sz="1600">
                  <a:solidFill>
                    <a:schemeClr val="tx1"/>
                  </a:solidFill>
                  <a:latin typeface="+mn-lt"/>
                  <a:ea typeface="+mn-ea"/>
                </a:defRPr>
              </a:lvl6pPr>
              <a:lvl7pPr marL="2514600" indent="-231775" algn="l" rtl="0" eaLnBrk="1" fontAlgn="base" hangingPunct="1">
                <a:spcBef>
                  <a:spcPct val="25000"/>
                </a:spcBef>
                <a:spcAft>
                  <a:spcPct val="0"/>
                </a:spcAft>
                <a:buClr>
                  <a:schemeClr val="tx1"/>
                </a:buClr>
                <a:buChar char="»"/>
                <a:defRPr sz="1600">
                  <a:solidFill>
                    <a:schemeClr val="tx1"/>
                  </a:solidFill>
                  <a:latin typeface="+mn-lt"/>
                  <a:ea typeface="+mn-ea"/>
                </a:defRPr>
              </a:lvl7pPr>
              <a:lvl8pPr marL="2971800" indent="-231775" algn="l" rtl="0" eaLnBrk="1" fontAlgn="base" hangingPunct="1">
                <a:spcBef>
                  <a:spcPct val="25000"/>
                </a:spcBef>
                <a:spcAft>
                  <a:spcPct val="0"/>
                </a:spcAft>
                <a:buClr>
                  <a:schemeClr val="tx1"/>
                </a:buClr>
                <a:buChar char="»"/>
                <a:defRPr sz="1600">
                  <a:solidFill>
                    <a:schemeClr val="tx1"/>
                  </a:solidFill>
                  <a:latin typeface="+mn-lt"/>
                  <a:ea typeface="+mn-ea"/>
                </a:defRPr>
              </a:lvl8pPr>
              <a:lvl9pPr marL="3429000" indent="-231775" algn="l" rtl="0" eaLnBrk="1" fontAlgn="base" hangingPunct="1">
                <a:spcBef>
                  <a:spcPct val="25000"/>
                </a:spcBef>
                <a:spcAft>
                  <a:spcPct val="0"/>
                </a:spcAft>
                <a:buClr>
                  <a:schemeClr val="tx1"/>
                </a:buClr>
                <a:buChar char="»"/>
                <a:defRPr sz="1600">
                  <a:solidFill>
                    <a:schemeClr val="tx1"/>
                  </a:solidFill>
                  <a:latin typeface="+mn-lt"/>
                  <a:ea typeface="+mn-ea"/>
                </a:defRPr>
              </a:lvl9pPr>
            </a:lstStyle>
            <a:p>
              <a:pPr>
                <a:defRPr/>
              </a:pPr>
              <a:r>
                <a:rPr lang="en-US" sz="1200" kern="0" dirty="0" err="1"/>
                <a:t>Clicca</a:t>
              </a:r>
              <a:r>
                <a:rPr lang="en-US" sz="1200" b="1" kern="0" dirty="0" err="1"/>
                <a:t>Admin</a:t>
              </a:r>
              <a:r>
                <a:rPr lang="en-US" sz="1200" b="1" kern="0" dirty="0"/>
                <a:t> </a:t>
              </a:r>
              <a:r>
                <a:rPr lang="en-US" sz="1200" b="1" kern="0" dirty="0">
                  <a:solidFill>
                    <a:srgbClr val="000000"/>
                  </a:solidFill>
                  <a:ea typeface="ＭＳ Ｐゴシック"/>
                </a:rPr>
                <a:t>dal</a:t>
              </a:r>
              <a:r>
                <a:rPr lang="en-US" sz="1200" kern="0" dirty="0">
                  <a:solidFill>
                    <a:srgbClr val="000000"/>
                  </a:solidFill>
                  <a:ea typeface="ＭＳ Ｐゴシック"/>
                </a:rPr>
                <a:t> Menu Bar</a:t>
              </a:r>
              <a:r>
                <a:rPr lang="en-US" sz="1200" kern="0" dirty="0"/>
                <a:t> e </a:t>
              </a:r>
              <a:r>
                <a:rPr lang="en-US" sz="1200" kern="0" dirty="0" err="1"/>
                <a:t>vai</a:t>
              </a:r>
              <a:r>
                <a:rPr lang="en-US" sz="1200" kern="0" dirty="0"/>
                <a:t> </a:t>
              </a:r>
              <a:r>
                <a:rPr lang="en-US" sz="1200" kern="0" dirty="0" err="1"/>
                <a:t>sul</a:t>
              </a:r>
              <a:r>
                <a:rPr lang="en-US" sz="1200" kern="0" dirty="0"/>
                <a:t> tab </a:t>
              </a:r>
              <a:r>
                <a:rPr lang="en-US" sz="1200" b="1" kern="0" dirty="0"/>
                <a:t>E-Invoicing Setup a sinistra</a:t>
              </a:r>
              <a:r>
                <a:rPr lang="en-US" sz="1200" kern="0" dirty="0"/>
                <a:t>.</a:t>
              </a:r>
            </a:p>
            <a:p>
              <a:pPr>
                <a:defRPr/>
              </a:pPr>
              <a:r>
                <a:rPr lang="en-US" sz="1200" kern="0" dirty="0" err="1"/>
                <a:t>Clicca</a:t>
              </a:r>
              <a:r>
                <a:rPr lang="en-US" sz="1200" kern="0" dirty="0"/>
                <a:t> </a:t>
              </a:r>
              <a:r>
                <a:rPr lang="en-US" sz="1200" b="1" kern="0" dirty="0"/>
                <a:t>Add Legal Entity </a:t>
              </a:r>
              <a:r>
                <a:rPr lang="en-US" sz="1200" kern="0" dirty="0"/>
                <a:t>per </a:t>
              </a:r>
              <a:r>
                <a:rPr lang="en-US" sz="1200" kern="0" dirty="0" err="1"/>
                <a:t>iniziare</a:t>
              </a:r>
              <a:endParaRPr lang="en-US" sz="1200" kern="0" dirty="0"/>
            </a:p>
          </p:txBody>
        </p:sp>
        <p:sp>
          <p:nvSpPr>
            <p:cNvPr id="16" name="Freeform 18"/>
            <p:cNvSpPr>
              <a:spLocks noChangeAspect="1"/>
            </p:cNvSpPr>
            <p:nvPr/>
          </p:nvSpPr>
          <p:spPr bwMode="auto">
            <a:xfrm>
              <a:off x="4274437" y="521624"/>
              <a:ext cx="1345132" cy="1554752"/>
            </a:xfrm>
            <a:custGeom>
              <a:avLst/>
              <a:gdLst>
                <a:gd name="T0" fmla="*/ 723 w 723"/>
                <a:gd name="T1" fmla="*/ 626 h 836"/>
                <a:gd name="T2" fmla="*/ 362 w 723"/>
                <a:gd name="T3" fmla="*/ 836 h 836"/>
                <a:gd name="T4" fmla="*/ 0 w 723"/>
                <a:gd name="T5" fmla="*/ 626 h 836"/>
                <a:gd name="T6" fmla="*/ 0 w 723"/>
                <a:gd name="T7" fmla="*/ 210 h 836"/>
                <a:gd name="T8" fmla="*/ 362 w 723"/>
                <a:gd name="T9" fmla="*/ 0 h 836"/>
                <a:gd name="T10" fmla="*/ 723 w 723"/>
                <a:gd name="T11" fmla="*/ 210 h 836"/>
                <a:gd name="T12" fmla="*/ 723 w 723"/>
                <a:gd name="T13" fmla="*/ 626 h 836"/>
              </a:gdLst>
              <a:ahLst/>
              <a:cxnLst>
                <a:cxn ang="0">
                  <a:pos x="T0" y="T1"/>
                </a:cxn>
                <a:cxn ang="0">
                  <a:pos x="T2" y="T3"/>
                </a:cxn>
                <a:cxn ang="0">
                  <a:pos x="T4" y="T5"/>
                </a:cxn>
                <a:cxn ang="0">
                  <a:pos x="T6" y="T7"/>
                </a:cxn>
                <a:cxn ang="0">
                  <a:pos x="T8" y="T9"/>
                </a:cxn>
                <a:cxn ang="0">
                  <a:pos x="T10" y="T11"/>
                </a:cxn>
                <a:cxn ang="0">
                  <a:pos x="T12" y="T13"/>
                </a:cxn>
              </a:cxnLst>
              <a:rect l="0" t="0" r="r" b="b"/>
              <a:pathLst>
                <a:path w="723" h="836">
                  <a:moveTo>
                    <a:pt x="723" y="626"/>
                  </a:moveTo>
                  <a:lnTo>
                    <a:pt x="362" y="836"/>
                  </a:lnTo>
                  <a:lnTo>
                    <a:pt x="0" y="626"/>
                  </a:lnTo>
                  <a:lnTo>
                    <a:pt x="0" y="210"/>
                  </a:lnTo>
                  <a:lnTo>
                    <a:pt x="362" y="0"/>
                  </a:lnTo>
                  <a:lnTo>
                    <a:pt x="723" y="210"/>
                  </a:lnTo>
                  <a:lnTo>
                    <a:pt x="723" y="626"/>
                  </a:lnTo>
                  <a:close/>
                </a:path>
              </a:pathLst>
            </a:custGeom>
            <a:solidFill>
              <a:schemeClr val="tx2"/>
            </a:solidFill>
            <a:ln w="9525">
              <a:noFill/>
              <a:round/>
              <a:headEnd/>
              <a:tailEnd/>
            </a:ln>
          </p:spPr>
          <p:txBody>
            <a:bodyPr anchor="ctr"/>
            <a:lstStyle/>
            <a:p>
              <a:pPr algn="ctr">
                <a:defRPr/>
              </a:pPr>
              <a:r>
                <a:rPr lang="en-US" sz="1400" b="1" dirty="0">
                  <a:solidFill>
                    <a:schemeClr val="bg1"/>
                  </a:solidFill>
                  <a:latin typeface="+mn-lt"/>
                </a:rPr>
                <a:t>Add Remit To Address</a:t>
              </a:r>
            </a:p>
          </p:txBody>
        </p:sp>
      </p:grpSp>
      <p:grpSp>
        <p:nvGrpSpPr>
          <p:cNvPr id="80905" name="Group 17"/>
          <p:cNvGrpSpPr>
            <a:grpSpLocks/>
          </p:cNvGrpSpPr>
          <p:nvPr/>
        </p:nvGrpSpPr>
        <p:grpSpPr bwMode="auto">
          <a:xfrm>
            <a:off x="4504981" y="3177219"/>
            <a:ext cx="4454100" cy="3272317"/>
            <a:chOff x="3673575" y="2819802"/>
            <a:chExt cx="4824436" cy="3375195"/>
          </a:xfrm>
        </p:grpSpPr>
        <p:sp>
          <p:nvSpPr>
            <p:cNvPr id="19" name="Text Placeholder 2"/>
            <p:cNvSpPr txBox="1">
              <a:spLocks/>
            </p:cNvSpPr>
            <p:nvPr/>
          </p:nvSpPr>
          <p:spPr bwMode="auto">
            <a:xfrm>
              <a:off x="5161899" y="3079499"/>
              <a:ext cx="3110563" cy="1478796"/>
            </a:xfrm>
            <a:prstGeom prst="rect">
              <a:avLst/>
            </a:prstGeom>
            <a:noFill/>
            <a:ln w="9525">
              <a:noFill/>
              <a:miter lim="800000"/>
              <a:headEnd/>
              <a:tailEnd/>
            </a:ln>
          </p:spPr>
          <p:txBody>
            <a:bodyPr lIns="0" tIns="0" rIns="0" bIns="0"/>
            <a:lstStyle>
              <a:lvl1pPr marL="0" indent="0" algn="l" rtl="0" eaLnBrk="1" fontAlgn="base" hangingPunct="1">
                <a:spcBef>
                  <a:spcPts val="400"/>
                </a:spcBef>
                <a:spcAft>
                  <a:spcPct val="0"/>
                </a:spcAft>
                <a:buClr>
                  <a:schemeClr val="tx1"/>
                </a:buClr>
                <a:buFont typeface="Wingdings" pitchFamily="2" charset="2"/>
                <a:buNone/>
                <a:defRPr sz="1800" b="0">
                  <a:solidFill>
                    <a:schemeClr val="tx1"/>
                  </a:solidFill>
                  <a:latin typeface="+mn-lt"/>
                  <a:ea typeface="+mn-ea"/>
                  <a:cs typeface="+mn-cs"/>
                </a:defRPr>
              </a:lvl1pPr>
              <a:lvl2pPr marL="457200" indent="0" algn="l" rtl="0" eaLnBrk="1" fontAlgn="base" hangingPunct="1">
                <a:spcBef>
                  <a:spcPts val="400"/>
                </a:spcBef>
                <a:spcAft>
                  <a:spcPct val="0"/>
                </a:spcAft>
                <a:buClr>
                  <a:schemeClr val="tx1"/>
                </a:buClr>
                <a:buNone/>
                <a:defRPr sz="2000" b="1">
                  <a:solidFill>
                    <a:schemeClr val="tx1"/>
                  </a:solidFill>
                  <a:latin typeface="+mn-lt"/>
                  <a:ea typeface="+mn-ea"/>
                </a:defRPr>
              </a:lvl2pPr>
              <a:lvl3pPr marL="914400" indent="0" algn="l" rtl="0" eaLnBrk="1" fontAlgn="base" hangingPunct="1">
                <a:spcBef>
                  <a:spcPts val="400"/>
                </a:spcBef>
                <a:spcAft>
                  <a:spcPct val="0"/>
                </a:spcAft>
                <a:buClr>
                  <a:schemeClr val="tx1"/>
                </a:buClr>
                <a:buNone/>
                <a:defRPr sz="1800" b="1">
                  <a:solidFill>
                    <a:schemeClr val="tx1"/>
                  </a:solidFill>
                  <a:latin typeface="+mn-lt"/>
                  <a:ea typeface="+mn-ea"/>
                </a:defRPr>
              </a:lvl3pPr>
              <a:lvl4pPr marL="1371600" indent="0" algn="l" rtl="0" eaLnBrk="1" fontAlgn="base" hangingPunct="1">
                <a:spcBef>
                  <a:spcPts val="400"/>
                </a:spcBef>
                <a:spcAft>
                  <a:spcPct val="0"/>
                </a:spcAft>
                <a:buClr>
                  <a:schemeClr val="tx1"/>
                </a:buClr>
                <a:buFont typeface="Wingdings" pitchFamily="2" charset="2"/>
                <a:buNone/>
                <a:defRPr sz="1600" b="1">
                  <a:solidFill>
                    <a:schemeClr val="tx1"/>
                  </a:solidFill>
                  <a:latin typeface="+mn-lt"/>
                  <a:ea typeface="+mn-ea"/>
                </a:defRPr>
              </a:lvl4pPr>
              <a:lvl5pPr marL="1828800" indent="0" algn="l" rtl="0" eaLnBrk="1" fontAlgn="base" hangingPunct="1">
                <a:spcBef>
                  <a:spcPts val="400"/>
                </a:spcBef>
                <a:spcAft>
                  <a:spcPct val="0"/>
                </a:spcAft>
                <a:buClr>
                  <a:schemeClr val="tx1"/>
                </a:buClr>
                <a:buFont typeface="Arial" pitchFamily="34" charset="0"/>
                <a:buNone/>
                <a:defRPr sz="1600" b="1">
                  <a:solidFill>
                    <a:schemeClr val="tx1"/>
                  </a:solidFill>
                  <a:latin typeface="+mn-lt"/>
                  <a:ea typeface="+mn-ea"/>
                </a:defRPr>
              </a:lvl5pPr>
              <a:lvl6pPr marL="2286000" indent="0" algn="l" rtl="0" eaLnBrk="1" fontAlgn="base" hangingPunct="1">
                <a:spcBef>
                  <a:spcPct val="25000"/>
                </a:spcBef>
                <a:spcAft>
                  <a:spcPct val="0"/>
                </a:spcAft>
                <a:buClr>
                  <a:schemeClr val="tx1"/>
                </a:buClr>
                <a:buNone/>
                <a:defRPr sz="1600" b="1">
                  <a:solidFill>
                    <a:schemeClr val="tx1"/>
                  </a:solidFill>
                  <a:latin typeface="+mn-lt"/>
                  <a:ea typeface="+mn-ea"/>
                </a:defRPr>
              </a:lvl6pPr>
              <a:lvl7pPr marL="2743200" indent="0" algn="l" rtl="0" eaLnBrk="1" fontAlgn="base" hangingPunct="1">
                <a:spcBef>
                  <a:spcPct val="25000"/>
                </a:spcBef>
                <a:spcAft>
                  <a:spcPct val="0"/>
                </a:spcAft>
                <a:buClr>
                  <a:schemeClr val="tx1"/>
                </a:buClr>
                <a:buNone/>
                <a:defRPr sz="1600" b="1">
                  <a:solidFill>
                    <a:schemeClr val="tx1"/>
                  </a:solidFill>
                  <a:latin typeface="+mn-lt"/>
                  <a:ea typeface="+mn-ea"/>
                </a:defRPr>
              </a:lvl7pPr>
              <a:lvl8pPr marL="3200400" indent="0" algn="l" rtl="0" eaLnBrk="1" fontAlgn="base" hangingPunct="1">
                <a:spcBef>
                  <a:spcPct val="25000"/>
                </a:spcBef>
                <a:spcAft>
                  <a:spcPct val="0"/>
                </a:spcAft>
                <a:buClr>
                  <a:schemeClr val="tx1"/>
                </a:buClr>
                <a:buNone/>
                <a:defRPr sz="1600" b="1">
                  <a:solidFill>
                    <a:schemeClr val="tx1"/>
                  </a:solidFill>
                  <a:latin typeface="+mn-lt"/>
                  <a:ea typeface="+mn-ea"/>
                </a:defRPr>
              </a:lvl8pPr>
              <a:lvl9pPr marL="3657600" indent="0" algn="l" rtl="0" eaLnBrk="1" fontAlgn="base" hangingPunct="1">
                <a:spcBef>
                  <a:spcPct val="25000"/>
                </a:spcBef>
                <a:spcAft>
                  <a:spcPct val="0"/>
                </a:spcAft>
                <a:buClr>
                  <a:schemeClr val="tx1"/>
                </a:buClr>
                <a:buNone/>
                <a:defRPr sz="1600" b="1">
                  <a:solidFill>
                    <a:schemeClr val="tx1"/>
                  </a:solidFill>
                  <a:latin typeface="+mn-lt"/>
                  <a:ea typeface="+mn-ea"/>
                </a:defRPr>
              </a:lvl9pPr>
            </a:lstStyle>
            <a:p>
              <a:pPr>
                <a:defRPr/>
              </a:pPr>
              <a:endParaRPr lang="it-IT" sz="1400" kern="0" dirty="0"/>
            </a:p>
            <a:p>
              <a:pPr>
                <a:defRPr/>
              </a:pPr>
              <a:r>
                <a:rPr lang="it-IT" sz="1400" kern="0" dirty="0"/>
                <a:t>Consenti ad altri utenti di accedere al tuo account fornitore per eseguire tutte le attività</a:t>
              </a:r>
              <a:endParaRPr lang="en-US" sz="1400" kern="0" dirty="0"/>
            </a:p>
            <a:p>
              <a:pPr>
                <a:defRPr/>
              </a:pPr>
              <a:endParaRPr lang="en-US" sz="1400" kern="0" dirty="0"/>
            </a:p>
          </p:txBody>
        </p:sp>
        <p:sp>
          <p:nvSpPr>
            <p:cNvPr id="20" name="Rectangle 8"/>
            <p:cNvSpPr txBox="1">
              <a:spLocks noChangeArrowheads="1"/>
            </p:cNvSpPr>
            <p:nvPr/>
          </p:nvSpPr>
          <p:spPr bwMode="auto">
            <a:xfrm>
              <a:off x="4633424" y="4289054"/>
              <a:ext cx="3864587" cy="1905943"/>
            </a:xfrm>
            <a:prstGeom prst="rect">
              <a:avLst/>
            </a:prstGeom>
            <a:noFill/>
            <a:ln w="9525">
              <a:noFill/>
              <a:miter lim="800000"/>
              <a:headEnd/>
              <a:tailEnd/>
            </a:ln>
          </p:spPr>
          <p:txBody>
            <a:bodyPr lIns="0" tIns="0" rIns="0" bIns="0"/>
            <a:lstStyle>
              <a:lvl1pPr marL="228600" indent="-228600" algn="l" rtl="0" eaLnBrk="1" fontAlgn="base" hangingPunct="1">
                <a:spcBef>
                  <a:spcPts val="400"/>
                </a:spcBef>
                <a:spcAft>
                  <a:spcPct val="0"/>
                </a:spcAft>
                <a:buClr>
                  <a:schemeClr val="tx1"/>
                </a:buClr>
                <a:buFont typeface="Wingdings" pitchFamily="2" charset="2"/>
                <a:buChar char="§"/>
                <a:defRPr sz="1400">
                  <a:solidFill>
                    <a:schemeClr val="tx1"/>
                  </a:solidFill>
                  <a:latin typeface="+mn-lt"/>
                  <a:ea typeface="+mn-ea"/>
                  <a:cs typeface="+mn-cs"/>
                </a:defRPr>
              </a:lvl1pPr>
              <a:lvl2pPr marL="571500" indent="-228600" algn="l" rtl="0" eaLnBrk="1" fontAlgn="base" hangingPunct="1">
                <a:spcBef>
                  <a:spcPts val="400"/>
                </a:spcBef>
                <a:spcAft>
                  <a:spcPct val="0"/>
                </a:spcAft>
                <a:buClr>
                  <a:schemeClr val="tx1"/>
                </a:buClr>
                <a:buChar char="–"/>
                <a:defRPr sz="1400">
                  <a:solidFill>
                    <a:schemeClr val="tx1"/>
                  </a:solidFill>
                  <a:latin typeface="+mn-lt"/>
                  <a:ea typeface="+mn-ea"/>
                </a:defRPr>
              </a:lvl2pPr>
              <a:lvl3pPr marL="914400" indent="-228600" algn="l" rtl="0" eaLnBrk="1" fontAlgn="base" hangingPunct="1">
                <a:spcBef>
                  <a:spcPts val="400"/>
                </a:spcBef>
                <a:spcAft>
                  <a:spcPct val="0"/>
                </a:spcAft>
                <a:buClr>
                  <a:schemeClr val="tx1"/>
                </a:buClr>
                <a:buChar char="•"/>
                <a:defRPr sz="1400">
                  <a:solidFill>
                    <a:schemeClr val="tx1"/>
                  </a:solidFill>
                  <a:latin typeface="+mn-lt"/>
                  <a:ea typeface="+mn-ea"/>
                </a:defRPr>
              </a:lvl3pPr>
              <a:lvl4pPr marL="1254125" indent="-225425" algn="l" rtl="0" eaLnBrk="1" fontAlgn="base" hangingPunct="1">
                <a:spcBef>
                  <a:spcPts val="400"/>
                </a:spcBef>
                <a:spcAft>
                  <a:spcPct val="0"/>
                </a:spcAft>
                <a:buClr>
                  <a:schemeClr val="tx1"/>
                </a:buClr>
                <a:buFont typeface="Wingdings" pitchFamily="2" charset="2"/>
                <a:buChar char=""/>
                <a:defRPr sz="1400">
                  <a:solidFill>
                    <a:schemeClr val="tx1"/>
                  </a:solidFill>
                  <a:latin typeface="+mn-lt"/>
                  <a:ea typeface="+mn-ea"/>
                </a:defRPr>
              </a:lvl4pPr>
              <a:lvl5pPr marL="1600200" indent="-231775" algn="l" rtl="0" eaLnBrk="1" fontAlgn="base" hangingPunct="1">
                <a:spcBef>
                  <a:spcPts val="400"/>
                </a:spcBef>
                <a:spcAft>
                  <a:spcPct val="0"/>
                </a:spcAft>
                <a:buClr>
                  <a:schemeClr val="tx1"/>
                </a:buClr>
                <a:buFont typeface="Arial" pitchFamily="34" charset="0"/>
                <a:buChar char="-"/>
                <a:defRPr sz="1400">
                  <a:solidFill>
                    <a:schemeClr val="tx1"/>
                  </a:solidFill>
                  <a:latin typeface="+mn-lt"/>
                  <a:ea typeface="+mn-ea"/>
                </a:defRPr>
              </a:lvl5pPr>
              <a:lvl6pPr marL="2057400" indent="-231775" algn="l" rtl="0" eaLnBrk="1" fontAlgn="base" hangingPunct="1">
                <a:spcBef>
                  <a:spcPct val="25000"/>
                </a:spcBef>
                <a:spcAft>
                  <a:spcPct val="0"/>
                </a:spcAft>
                <a:buClr>
                  <a:schemeClr val="tx1"/>
                </a:buClr>
                <a:buChar char="»"/>
                <a:defRPr sz="1600">
                  <a:solidFill>
                    <a:schemeClr val="tx1"/>
                  </a:solidFill>
                  <a:latin typeface="+mn-lt"/>
                  <a:ea typeface="+mn-ea"/>
                </a:defRPr>
              </a:lvl6pPr>
              <a:lvl7pPr marL="2514600" indent="-231775" algn="l" rtl="0" eaLnBrk="1" fontAlgn="base" hangingPunct="1">
                <a:spcBef>
                  <a:spcPct val="25000"/>
                </a:spcBef>
                <a:spcAft>
                  <a:spcPct val="0"/>
                </a:spcAft>
                <a:buClr>
                  <a:schemeClr val="tx1"/>
                </a:buClr>
                <a:buChar char="»"/>
                <a:defRPr sz="1600">
                  <a:solidFill>
                    <a:schemeClr val="tx1"/>
                  </a:solidFill>
                  <a:latin typeface="+mn-lt"/>
                  <a:ea typeface="+mn-ea"/>
                </a:defRPr>
              </a:lvl7pPr>
              <a:lvl8pPr marL="2971800" indent="-231775" algn="l" rtl="0" eaLnBrk="1" fontAlgn="base" hangingPunct="1">
                <a:spcBef>
                  <a:spcPct val="25000"/>
                </a:spcBef>
                <a:spcAft>
                  <a:spcPct val="0"/>
                </a:spcAft>
                <a:buClr>
                  <a:schemeClr val="tx1"/>
                </a:buClr>
                <a:buChar char="»"/>
                <a:defRPr sz="1600">
                  <a:solidFill>
                    <a:schemeClr val="tx1"/>
                  </a:solidFill>
                  <a:latin typeface="+mn-lt"/>
                  <a:ea typeface="+mn-ea"/>
                </a:defRPr>
              </a:lvl8pPr>
              <a:lvl9pPr marL="3429000" indent="-231775" algn="l" rtl="0" eaLnBrk="1" fontAlgn="base" hangingPunct="1">
                <a:spcBef>
                  <a:spcPct val="25000"/>
                </a:spcBef>
                <a:spcAft>
                  <a:spcPct val="0"/>
                </a:spcAft>
                <a:buClr>
                  <a:schemeClr val="tx1"/>
                </a:buClr>
                <a:buChar char="»"/>
                <a:defRPr sz="1600">
                  <a:solidFill>
                    <a:schemeClr val="tx1"/>
                  </a:solidFill>
                  <a:latin typeface="+mn-lt"/>
                  <a:ea typeface="+mn-ea"/>
                </a:defRPr>
              </a:lvl9pPr>
            </a:lstStyle>
            <a:p>
              <a:pPr>
                <a:defRPr/>
              </a:pPr>
              <a:r>
                <a:rPr lang="en-US" sz="1200" kern="0" dirty="0" err="1"/>
                <a:t>Clicca</a:t>
              </a:r>
              <a:r>
                <a:rPr lang="en-US" sz="1200" kern="0" dirty="0"/>
                <a:t> </a:t>
              </a:r>
              <a:r>
                <a:rPr lang="en-US" sz="1200" b="1" kern="0" dirty="0"/>
                <a:t>Admin</a:t>
              </a:r>
              <a:r>
                <a:rPr lang="en-US" sz="1200" kern="0" dirty="0"/>
                <a:t> dal Menu Bar e poi </a:t>
              </a:r>
              <a:r>
                <a:rPr lang="en-US" sz="1200" kern="0" dirty="0" err="1"/>
                <a:t>cliccare</a:t>
              </a:r>
              <a:r>
                <a:rPr lang="en-US" sz="1200" kern="0" dirty="0"/>
                <a:t> </a:t>
              </a:r>
              <a:r>
                <a:rPr lang="en-US" sz="1200" kern="0" dirty="0" err="1"/>
                <a:t>su</a:t>
              </a:r>
              <a:r>
                <a:rPr lang="en-US" sz="1200" kern="0" dirty="0"/>
                <a:t> </a:t>
              </a:r>
              <a:r>
                <a:rPr lang="en-US" sz="1200" b="1" kern="0" dirty="0"/>
                <a:t>User a sinistra e </a:t>
              </a:r>
              <a:r>
                <a:rPr lang="en-US" sz="1200" b="1" kern="0" dirty="0" err="1"/>
                <a:t>clicca</a:t>
              </a:r>
              <a:r>
                <a:rPr lang="en-US" sz="1200" kern="0" dirty="0"/>
                <a:t> </a:t>
              </a:r>
              <a:r>
                <a:rPr lang="en-US" sz="1200" b="1" kern="0" dirty="0"/>
                <a:t>Invite User.</a:t>
              </a:r>
              <a:r>
                <a:rPr lang="en-US" sz="1200" kern="0" dirty="0"/>
                <a:t> </a:t>
              </a:r>
            </a:p>
            <a:p>
              <a:pPr>
                <a:defRPr/>
              </a:pPr>
              <a:r>
                <a:rPr lang="en-US" sz="1200" b="1" kern="0" dirty="0" err="1"/>
                <a:t>Inserire</a:t>
              </a:r>
              <a:r>
                <a:rPr lang="en-US" sz="1200" b="1" kern="0" dirty="0"/>
                <a:t> </a:t>
              </a:r>
              <a:r>
                <a:rPr lang="en-US" sz="1200" b="1" kern="0" dirty="0" err="1"/>
                <a:t>l’indirizzo</a:t>
              </a:r>
              <a:r>
                <a:rPr lang="en-US" sz="1200" b="1" kern="0" dirty="0"/>
                <a:t> email </a:t>
              </a:r>
              <a:r>
                <a:rPr lang="en-US" sz="1200" b="1" kern="0" dirty="0" err="1"/>
                <a:t>della</a:t>
              </a:r>
              <a:r>
                <a:rPr lang="en-US" sz="1200" b="1" kern="0" dirty="0"/>
                <a:t> persona da </a:t>
              </a:r>
              <a:r>
                <a:rPr lang="en-US" sz="1200" b="1" kern="0" dirty="0" err="1"/>
                <a:t>aggiungere</a:t>
              </a:r>
              <a:r>
                <a:rPr lang="en-US" sz="1200" b="1" kern="0" dirty="0"/>
                <a:t> e </a:t>
              </a:r>
              <a:r>
                <a:rPr lang="en-US" sz="1200" b="1" kern="0" dirty="0" err="1"/>
                <a:t>clicca</a:t>
              </a:r>
              <a:r>
                <a:rPr lang="en-US" sz="1200" b="1" kern="0" dirty="0"/>
                <a:t> </a:t>
              </a:r>
              <a:r>
                <a:rPr lang="en-US" sz="1200" b="1" kern="0" dirty="0" err="1"/>
                <a:t>su</a:t>
              </a:r>
              <a:r>
                <a:rPr lang="en-US" sz="1200" b="1" kern="0" dirty="0"/>
                <a:t> Send Invitation</a:t>
              </a:r>
              <a:r>
                <a:rPr lang="en-US" sz="1200" kern="0" dirty="0"/>
                <a:t>. </a:t>
              </a:r>
            </a:p>
            <a:p>
              <a:pPr>
                <a:defRPr/>
              </a:pPr>
              <a:r>
                <a:rPr lang="it-IT" sz="1200" kern="0" dirty="0"/>
                <a:t>Puoi limitare l'accesso a determinati clienti selezionando / deselezionando la casella sotto il nome del cliente nella tabella utente</a:t>
              </a:r>
            </a:p>
            <a:p>
              <a:pPr>
                <a:defRPr/>
              </a:pPr>
              <a:r>
                <a:rPr lang="en-US" sz="1200" kern="0" dirty="0" err="1"/>
                <a:t>Puoi</a:t>
              </a:r>
              <a:r>
                <a:rPr lang="en-US" sz="1200" kern="0" dirty="0"/>
                <a:t> </a:t>
              </a:r>
              <a:r>
                <a:rPr lang="en-US" sz="1200" kern="0" dirty="0" err="1"/>
                <a:t>cancellare</a:t>
              </a:r>
              <a:r>
                <a:rPr lang="en-US" sz="1200" kern="0" dirty="0"/>
                <a:t> una user </a:t>
              </a:r>
              <a:r>
                <a:rPr lang="en-US" sz="1200" kern="0" dirty="0" err="1"/>
                <a:t>cliccando</a:t>
              </a:r>
              <a:r>
                <a:rPr lang="en-US" sz="1200" kern="0" dirty="0"/>
                <a:t>  </a:t>
              </a:r>
              <a:r>
                <a:rPr lang="en-US" sz="1200" kern="0" dirty="0" err="1"/>
                <a:t>su</a:t>
              </a:r>
              <a:r>
                <a:rPr lang="en-US" sz="1200" kern="0" dirty="0"/>
                <a:t> delete.</a:t>
              </a:r>
            </a:p>
          </p:txBody>
        </p:sp>
        <p:sp>
          <p:nvSpPr>
            <p:cNvPr id="21" name="Freeform 20"/>
            <p:cNvSpPr>
              <a:spLocks/>
            </p:cNvSpPr>
            <p:nvPr/>
          </p:nvSpPr>
          <p:spPr bwMode="auto">
            <a:xfrm>
              <a:off x="3673575" y="2819802"/>
              <a:ext cx="1337078" cy="1603350"/>
            </a:xfrm>
            <a:custGeom>
              <a:avLst/>
              <a:gdLst>
                <a:gd name="T0" fmla="*/ 723 w 723"/>
                <a:gd name="T1" fmla="*/ 626 h 836"/>
                <a:gd name="T2" fmla="*/ 362 w 723"/>
                <a:gd name="T3" fmla="*/ 836 h 836"/>
                <a:gd name="T4" fmla="*/ 0 w 723"/>
                <a:gd name="T5" fmla="*/ 626 h 836"/>
                <a:gd name="T6" fmla="*/ 0 w 723"/>
                <a:gd name="T7" fmla="*/ 210 h 836"/>
                <a:gd name="T8" fmla="*/ 362 w 723"/>
                <a:gd name="T9" fmla="*/ 0 h 836"/>
                <a:gd name="T10" fmla="*/ 723 w 723"/>
                <a:gd name="T11" fmla="*/ 210 h 836"/>
                <a:gd name="T12" fmla="*/ 723 w 723"/>
                <a:gd name="T13" fmla="*/ 626 h 836"/>
              </a:gdLst>
              <a:ahLst/>
              <a:cxnLst>
                <a:cxn ang="0">
                  <a:pos x="T0" y="T1"/>
                </a:cxn>
                <a:cxn ang="0">
                  <a:pos x="T2" y="T3"/>
                </a:cxn>
                <a:cxn ang="0">
                  <a:pos x="T4" y="T5"/>
                </a:cxn>
                <a:cxn ang="0">
                  <a:pos x="T6" y="T7"/>
                </a:cxn>
                <a:cxn ang="0">
                  <a:pos x="T8" y="T9"/>
                </a:cxn>
                <a:cxn ang="0">
                  <a:pos x="T10" y="T11"/>
                </a:cxn>
                <a:cxn ang="0">
                  <a:pos x="T12" y="T13"/>
                </a:cxn>
              </a:cxnLst>
              <a:rect l="0" t="0" r="r" b="b"/>
              <a:pathLst>
                <a:path w="723" h="836">
                  <a:moveTo>
                    <a:pt x="723" y="626"/>
                  </a:moveTo>
                  <a:lnTo>
                    <a:pt x="362" y="836"/>
                  </a:lnTo>
                  <a:lnTo>
                    <a:pt x="0" y="626"/>
                  </a:lnTo>
                  <a:lnTo>
                    <a:pt x="0" y="210"/>
                  </a:lnTo>
                  <a:lnTo>
                    <a:pt x="362" y="0"/>
                  </a:lnTo>
                  <a:lnTo>
                    <a:pt x="723" y="210"/>
                  </a:lnTo>
                  <a:lnTo>
                    <a:pt x="723" y="626"/>
                  </a:lnTo>
                  <a:close/>
                </a:path>
              </a:pathLst>
            </a:custGeom>
            <a:solidFill>
              <a:schemeClr val="accent2"/>
            </a:solidFill>
            <a:ln w="9525">
              <a:noFill/>
              <a:round/>
              <a:headEnd/>
              <a:tailEnd/>
            </a:ln>
          </p:spPr>
          <p:txBody>
            <a:bodyPr anchor="ctr"/>
            <a:lstStyle/>
            <a:p>
              <a:pPr algn="ctr">
                <a:defRPr/>
              </a:pPr>
              <a:r>
                <a:rPr lang="en-US" sz="1400" b="1" dirty="0">
                  <a:solidFill>
                    <a:schemeClr val="bg1"/>
                  </a:solidFill>
                  <a:latin typeface="+mn-lt"/>
                </a:rPr>
                <a:t>Add Users</a:t>
              </a:r>
            </a:p>
          </p:txBody>
        </p:sp>
      </p:grpSp>
    </p:spTree>
  </p:cSld>
  <p:clrMapOvr>
    <a:masterClrMapping/>
  </p:clrMapOvr>
  <p:transition spd="slow"/>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49D29C-4B2C-45FD-AFC8-6F9C1D75363B}"/>
              </a:ext>
            </a:extLst>
          </p:cNvPr>
          <p:cNvSpPr>
            <a:spLocks noGrp="1"/>
          </p:cNvSpPr>
          <p:nvPr>
            <p:ph type="title"/>
          </p:nvPr>
        </p:nvSpPr>
        <p:spPr/>
        <p:txBody>
          <a:bodyPr/>
          <a:lstStyle/>
          <a:p>
            <a:r>
              <a:rPr lang="en-US" dirty="0" err="1"/>
              <a:t>Autorizzazioni</a:t>
            </a:r>
            <a:r>
              <a:rPr lang="en-US" dirty="0"/>
              <a:t> </a:t>
            </a:r>
            <a:r>
              <a:rPr lang="en-US" dirty="0" err="1"/>
              <a:t>utente</a:t>
            </a:r>
            <a:endParaRPr lang="en-US" dirty="0"/>
          </a:p>
        </p:txBody>
      </p:sp>
      <p:sp>
        <p:nvSpPr>
          <p:cNvPr id="5" name="Text Placeholder 2">
            <a:extLst>
              <a:ext uri="{FF2B5EF4-FFF2-40B4-BE49-F238E27FC236}">
                <a16:creationId xmlns:a16="http://schemas.microsoft.com/office/drawing/2014/main" id="{BB0144B4-74F9-4801-96BF-D5F0F8120C97}"/>
              </a:ext>
            </a:extLst>
          </p:cNvPr>
          <p:cNvSpPr>
            <a:spLocks noGrp="1"/>
          </p:cNvSpPr>
          <p:nvPr>
            <p:ph type="body" sz="quarter" idx="10"/>
          </p:nvPr>
        </p:nvSpPr>
        <p:spPr>
          <a:xfrm>
            <a:off x="609600" y="1209600"/>
            <a:ext cx="8296275" cy="4594225"/>
          </a:xfrm>
        </p:spPr>
        <p:txBody>
          <a:bodyPr/>
          <a:lstStyle/>
          <a:p>
            <a:pPr marL="231775" indent="-231775">
              <a:spcBef>
                <a:spcPts val="400"/>
              </a:spcBef>
              <a:spcAft>
                <a:spcPct val="0"/>
              </a:spcAft>
              <a:buFont typeface="Wingdings" panose="05000000000000000000" pitchFamily="2" charset="2"/>
              <a:buChar char="§"/>
              <a:defRPr/>
            </a:pPr>
            <a:r>
              <a:rPr lang="it-IT" b="0" kern="0" dirty="0">
                <a:solidFill>
                  <a:srgbClr val="000000"/>
                </a:solidFill>
                <a:ea typeface="ＭＳ Ｐゴシック" pitchFamily="108" charset="-128"/>
              </a:rPr>
              <a:t>Il gestore di un portale di fornitori di Coupa può gestire le autorizzazioni degli utenti e l'accesso a Jabil assegnando determinati utenti a determinati clienti, limitando quali tipi di documenti possono accedere e selezionando quali funzioni possono eseguire con i loro clienti assegnati. Di seguito sono le autorizzazioni</a:t>
            </a:r>
            <a:r>
              <a:rPr lang="en-US" b="0" kern="0" dirty="0">
                <a:solidFill>
                  <a:srgbClr val="000000"/>
                </a:solidFill>
                <a:ea typeface="ＭＳ Ｐゴシック" pitchFamily="108" charset="-128"/>
              </a:rPr>
              <a:t>:</a:t>
            </a:r>
          </a:p>
          <a:p>
            <a:pPr>
              <a:spcBef>
                <a:spcPts val="400"/>
              </a:spcBef>
              <a:spcAft>
                <a:spcPct val="0"/>
              </a:spcAft>
              <a:defRPr/>
            </a:pPr>
            <a:endParaRPr lang="en-US" b="0" kern="0" dirty="0">
              <a:solidFill>
                <a:srgbClr val="000000"/>
              </a:solidFill>
              <a:ea typeface="ＭＳ Ｐゴシック" pitchFamily="108" charset="-128"/>
            </a:endParaRPr>
          </a:p>
          <a:p>
            <a:pPr marL="742950" lvl="1" indent="-285750">
              <a:spcAft>
                <a:spcPct val="0"/>
              </a:spcAft>
              <a:buFont typeface="Arial" panose="020B0604020202020204" pitchFamily="34" charset="0"/>
              <a:buChar char="-"/>
              <a:defRPr/>
            </a:pPr>
            <a:r>
              <a:rPr lang="en-GB" kern="0" dirty="0">
                <a:solidFill>
                  <a:srgbClr val="000000"/>
                </a:solidFill>
                <a:ea typeface="ＭＳ Ｐゴシック" pitchFamily="108" charset="-128"/>
              </a:rPr>
              <a:t>All – C</a:t>
            </a:r>
            <a:r>
              <a:rPr lang="it-IT" kern="0" dirty="0">
                <a:solidFill>
                  <a:srgbClr val="000000"/>
                </a:solidFill>
                <a:ea typeface="ＭＳ Ｐゴシック" pitchFamily="108" charset="-128"/>
              </a:rPr>
              <a:t>onsente l'accesso completo a tutte le funzioni CSP, ad eccezione della gestione utenti</a:t>
            </a:r>
            <a:r>
              <a:rPr lang="en-GB" kern="0" dirty="0">
                <a:solidFill>
                  <a:srgbClr val="000000"/>
                </a:solidFill>
                <a:ea typeface="ＭＳ Ｐゴシック" pitchFamily="108" charset="-128"/>
              </a:rPr>
              <a:t>.</a:t>
            </a:r>
          </a:p>
          <a:p>
            <a:pPr marL="742950" lvl="1" indent="-285750">
              <a:spcAft>
                <a:spcPct val="0"/>
              </a:spcAft>
              <a:buFont typeface="Arial" panose="020B0604020202020204" pitchFamily="34" charset="0"/>
              <a:buChar char="-"/>
              <a:defRPr/>
            </a:pPr>
            <a:r>
              <a:rPr lang="en-GB" kern="0" dirty="0">
                <a:solidFill>
                  <a:srgbClr val="000000"/>
                </a:solidFill>
                <a:ea typeface="ＭＳ Ｐゴシック" pitchFamily="108" charset="-128"/>
              </a:rPr>
              <a:t>Admin  – </a:t>
            </a:r>
            <a:r>
              <a:rPr lang="it-IT" kern="0" dirty="0">
                <a:solidFill>
                  <a:srgbClr val="000000"/>
                </a:solidFill>
                <a:ea typeface="ＭＳ Ｐゴシック" pitchFamily="108" charset="-128"/>
              </a:rPr>
              <a:t>Ha pieno accesso a tutte le funzioni CSP, inclusa l'amministrazione degli utenti. Gli utenti non amministratori possono ancora visualizzare la scheda Utenti della pagina di amministrazione e invitare gli utenti, ma non possono modificare gli utenti esistenti. Le autorizzazioni per l'invito non possono superare le autorizzazioni dell'utente che crea l'invito.</a:t>
            </a:r>
          </a:p>
          <a:p>
            <a:pPr marL="742950" lvl="1" indent="-285750">
              <a:spcAft>
                <a:spcPct val="0"/>
              </a:spcAft>
              <a:buFont typeface="Arial" panose="020B0604020202020204" pitchFamily="34" charset="0"/>
              <a:buChar char="-"/>
              <a:defRPr/>
            </a:pPr>
            <a:r>
              <a:rPr lang="en-GB" kern="0" dirty="0">
                <a:solidFill>
                  <a:srgbClr val="000000"/>
                </a:solidFill>
                <a:ea typeface="ＭＳ Ｐゴシック" pitchFamily="108" charset="-128"/>
              </a:rPr>
              <a:t>Orders – </a:t>
            </a:r>
            <a:r>
              <a:rPr lang="it-IT" kern="0" dirty="0">
                <a:solidFill>
                  <a:srgbClr val="000000"/>
                </a:solidFill>
                <a:ea typeface="ＭＳ Ｐゴシック" pitchFamily="108" charset="-128"/>
              </a:rPr>
              <a:t>Consente di visualizzare e gestire gli ordini di acquisto (PO) ricevuti dai clienti</a:t>
            </a:r>
            <a:r>
              <a:rPr lang="en-GB" kern="0" dirty="0">
                <a:solidFill>
                  <a:srgbClr val="000000"/>
                </a:solidFill>
                <a:ea typeface="ＭＳ Ｐゴシック" pitchFamily="108" charset="-128"/>
              </a:rPr>
              <a:t>.</a:t>
            </a:r>
          </a:p>
          <a:p>
            <a:pPr marL="742950" lvl="1" indent="-285750">
              <a:spcAft>
                <a:spcPct val="0"/>
              </a:spcAft>
              <a:buFont typeface="Arial" panose="020B0604020202020204" pitchFamily="34" charset="0"/>
              <a:buChar char="-"/>
              <a:defRPr/>
            </a:pPr>
            <a:r>
              <a:rPr lang="en-GB" kern="0" dirty="0">
                <a:solidFill>
                  <a:srgbClr val="000000"/>
                </a:solidFill>
                <a:ea typeface="ＭＳ Ｐゴシック" pitchFamily="108" charset="-128"/>
              </a:rPr>
              <a:t>Invoices – </a:t>
            </a:r>
            <a:r>
              <a:rPr lang="it-IT" kern="0" dirty="0">
                <a:solidFill>
                  <a:srgbClr val="000000"/>
                </a:solidFill>
                <a:ea typeface="ＭＳ Ｐゴシック" pitchFamily="108" charset="-128"/>
              </a:rPr>
              <a:t>Consente di creare e inviare fatture ai clienti</a:t>
            </a:r>
            <a:r>
              <a:rPr lang="en-GB" kern="0" dirty="0">
                <a:solidFill>
                  <a:srgbClr val="000000"/>
                </a:solidFill>
                <a:ea typeface="ＭＳ Ｐゴシック" pitchFamily="108" charset="-128"/>
              </a:rPr>
              <a:t>.</a:t>
            </a:r>
            <a:endParaRPr lang="en-US" kern="0" dirty="0">
              <a:solidFill>
                <a:srgbClr val="000000"/>
              </a:solidFill>
              <a:ea typeface="ＭＳ Ｐゴシック" pitchFamily="108" charset="-128"/>
            </a:endParaRPr>
          </a:p>
          <a:p>
            <a:pPr marL="742950" lvl="1" indent="-285750">
              <a:spcAft>
                <a:spcPct val="0"/>
              </a:spcAft>
              <a:buFont typeface="Arial" panose="020B0604020202020204" pitchFamily="34" charset="0"/>
              <a:buChar char="-"/>
              <a:defRPr/>
            </a:pPr>
            <a:r>
              <a:rPr lang="en-GB" kern="0" dirty="0">
                <a:solidFill>
                  <a:srgbClr val="000000"/>
                </a:solidFill>
                <a:ea typeface="ＭＳ Ｐゴシック" pitchFamily="108" charset="-128"/>
              </a:rPr>
              <a:t>Catalogs – </a:t>
            </a:r>
            <a:r>
              <a:rPr lang="it-IT" kern="0" dirty="0">
                <a:solidFill>
                  <a:srgbClr val="000000"/>
                </a:solidFill>
                <a:ea typeface="ＭＳ Ｐゴシック" pitchFamily="108" charset="-128"/>
              </a:rPr>
              <a:t>Consente di creare e gestire cataloghi elettronici specifici del cliente</a:t>
            </a:r>
            <a:r>
              <a:rPr lang="en-GB" kern="0" dirty="0">
                <a:solidFill>
                  <a:srgbClr val="000000"/>
                </a:solidFill>
                <a:ea typeface="ＭＳ Ｐゴシック" pitchFamily="108" charset="-128"/>
              </a:rPr>
              <a:t>.</a:t>
            </a:r>
            <a:endParaRPr lang="en-US" kern="0" dirty="0">
              <a:solidFill>
                <a:srgbClr val="000000"/>
              </a:solidFill>
              <a:ea typeface="ＭＳ Ｐゴシック" pitchFamily="108" charset="-128"/>
            </a:endParaRPr>
          </a:p>
          <a:p>
            <a:pPr marL="742950" lvl="1" indent="-285750">
              <a:spcAft>
                <a:spcPct val="0"/>
              </a:spcAft>
              <a:buFont typeface="Arial" panose="020B0604020202020204" pitchFamily="34" charset="0"/>
              <a:buChar char="-"/>
              <a:defRPr/>
            </a:pPr>
            <a:r>
              <a:rPr lang="en-GB" kern="0" dirty="0">
                <a:solidFill>
                  <a:srgbClr val="000000"/>
                </a:solidFill>
                <a:ea typeface="ＭＳ Ｐゴシック" pitchFamily="108" charset="-128"/>
              </a:rPr>
              <a:t>Profiles – </a:t>
            </a:r>
            <a:r>
              <a:rPr lang="it-IT" kern="0" dirty="0">
                <a:solidFill>
                  <a:srgbClr val="000000"/>
                </a:solidFill>
                <a:ea typeface="ＭＳ Ｐゴシック" pitchFamily="108" charset="-128"/>
              </a:rPr>
              <a:t>Permette di modificare i profili specifici del cliente. Nota: tutti gli utenti, indipendentemente dalle autorizzazioni, possono modificare il profilo pubblico</a:t>
            </a:r>
            <a:r>
              <a:rPr lang="en-GB" i="1" kern="0" dirty="0">
                <a:solidFill>
                  <a:srgbClr val="000000"/>
                </a:solidFill>
                <a:ea typeface="ＭＳ Ｐゴシック" pitchFamily="108" charset="-128"/>
              </a:rPr>
              <a:t>.</a:t>
            </a:r>
          </a:p>
          <a:p>
            <a:pPr marL="742950" lvl="1" indent="-285750">
              <a:spcAft>
                <a:spcPct val="0"/>
              </a:spcAft>
              <a:buFont typeface="Arial" panose="020B0604020202020204" pitchFamily="34" charset="0"/>
              <a:buChar char="-"/>
              <a:defRPr/>
            </a:pPr>
            <a:r>
              <a:rPr lang="en-GB" kern="0" dirty="0">
                <a:solidFill>
                  <a:srgbClr val="000000"/>
                </a:solidFill>
                <a:ea typeface="ＭＳ Ｐゴシック" pitchFamily="108" charset="-128"/>
              </a:rPr>
              <a:t>ASNs – </a:t>
            </a:r>
            <a:r>
              <a:rPr lang="it-IT" kern="0" dirty="0">
                <a:solidFill>
                  <a:srgbClr val="000000"/>
                </a:solidFill>
                <a:ea typeface="ＭＳ Ｐゴシック" pitchFamily="108" charset="-128"/>
              </a:rPr>
              <a:t>Permette di creare e inviare avvisi anticipati di spedizione (ASN) ai clienti</a:t>
            </a:r>
            <a:r>
              <a:rPr lang="en-GB" kern="0" dirty="0">
                <a:solidFill>
                  <a:srgbClr val="000000"/>
                </a:solidFill>
                <a:ea typeface="ＭＳ Ｐゴシック" pitchFamily="108" charset="-128"/>
              </a:rPr>
              <a:t>.</a:t>
            </a:r>
          </a:p>
          <a:p>
            <a:pPr marL="742950" lvl="1" indent="-285750">
              <a:spcAft>
                <a:spcPct val="0"/>
              </a:spcAft>
              <a:buFont typeface="Arial" panose="020B0604020202020204" pitchFamily="34" charset="0"/>
              <a:buChar char="-"/>
              <a:defRPr/>
            </a:pPr>
            <a:r>
              <a:rPr lang="en-GB" kern="0" dirty="0">
                <a:solidFill>
                  <a:srgbClr val="000000"/>
                </a:solidFill>
                <a:ea typeface="ＭＳ Ｐゴシック" pitchFamily="108" charset="-128"/>
              </a:rPr>
              <a:t>Service/Time Sheets – C</a:t>
            </a:r>
            <a:r>
              <a:rPr lang="it-IT" kern="0" dirty="0">
                <a:solidFill>
                  <a:srgbClr val="000000"/>
                </a:solidFill>
                <a:ea typeface="ＭＳ Ｐゴシック" pitchFamily="108" charset="-128"/>
              </a:rPr>
              <a:t>onsente di creare e inoltrare servizi / orari </a:t>
            </a:r>
            <a:r>
              <a:rPr lang="en-GB" kern="0" dirty="0" err="1">
                <a:solidFill>
                  <a:srgbClr val="000000"/>
                </a:solidFill>
                <a:ea typeface="ＭＳ Ｐゴシック" pitchFamily="108" charset="-128"/>
              </a:rPr>
              <a:t>POs.</a:t>
            </a:r>
            <a:endParaRPr lang="en-GB" kern="0" dirty="0">
              <a:solidFill>
                <a:srgbClr val="000000"/>
              </a:solidFill>
              <a:ea typeface="ＭＳ Ｐゴシック" pitchFamily="108" charset="-128"/>
            </a:endParaRPr>
          </a:p>
        </p:txBody>
      </p:sp>
    </p:spTree>
    <p:extLst>
      <p:ext uri="{BB962C8B-B14F-4D97-AF65-F5344CB8AC3E}">
        <p14:creationId xmlns:p14="http://schemas.microsoft.com/office/powerpoint/2010/main" val="216649405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3"/>
          <p:cNvSpPr>
            <a:spLocks noGrp="1"/>
          </p:cNvSpPr>
          <p:nvPr>
            <p:ph type="ctrTitle"/>
          </p:nvPr>
        </p:nvSpPr>
        <p:spPr>
          <a:xfrm>
            <a:off x="2044700" y="1346200"/>
            <a:ext cx="6192838" cy="3509963"/>
          </a:xfrm>
        </p:spPr>
        <p:txBody>
          <a:bodyPr/>
          <a:lstStyle/>
          <a:p>
            <a:r>
              <a:rPr lang="en-US" altLang="en-US" sz="7200" dirty="0" err="1"/>
              <a:t>Prossimi</a:t>
            </a:r>
            <a:r>
              <a:rPr lang="en-US" altLang="en-US" sz="7200" dirty="0"/>
              <a:t> Steps</a:t>
            </a:r>
          </a:p>
        </p:txBody>
      </p:sp>
      <p:sp>
        <p:nvSpPr>
          <p:cNvPr id="22531" name="Text Placeholder 4"/>
          <p:cNvSpPr>
            <a:spLocks noGrp="1"/>
          </p:cNvSpPr>
          <p:nvPr>
            <p:ph type="body" sz="quarter" idx="11"/>
          </p:nvPr>
        </p:nvSpPr>
        <p:spPr>
          <a:xfrm>
            <a:off x="2063750" y="5037138"/>
            <a:ext cx="6173788" cy="215900"/>
          </a:xfrm>
        </p:spPr>
        <p:txBody>
          <a:bodyPr/>
          <a:lstStyle/>
          <a:p>
            <a:endParaRPr lang="en-US" altLang="en-US"/>
          </a:p>
        </p:txBody>
      </p:sp>
    </p:spTree>
    <p:extLst>
      <p:ext uri="{BB962C8B-B14F-4D97-AF65-F5344CB8AC3E}">
        <p14:creationId xmlns:p14="http://schemas.microsoft.com/office/powerpoint/2010/main" val="15955694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altLang="en-US" dirty="0" err="1"/>
              <a:t>Cos’è</a:t>
            </a:r>
            <a:r>
              <a:rPr lang="en-US" altLang="en-US" dirty="0"/>
              <a:t> </a:t>
            </a:r>
            <a:r>
              <a:rPr lang="en-US" altLang="en-US" dirty="0" err="1"/>
              <a:t>Coupa</a:t>
            </a:r>
            <a:r>
              <a:rPr lang="en-US" altLang="en-US" dirty="0"/>
              <a:t>?</a:t>
            </a:r>
          </a:p>
        </p:txBody>
      </p:sp>
      <p:sp>
        <p:nvSpPr>
          <p:cNvPr id="3" name="Text Placeholder 2"/>
          <p:cNvSpPr>
            <a:spLocks noGrp="1"/>
          </p:cNvSpPr>
          <p:nvPr>
            <p:ph type="body" sz="quarter" idx="10"/>
          </p:nvPr>
        </p:nvSpPr>
        <p:spPr>
          <a:xfrm>
            <a:off x="752474" y="1209675"/>
            <a:ext cx="7812685" cy="4594225"/>
          </a:xfrm>
        </p:spPr>
        <p:txBody>
          <a:bodyPr/>
          <a:lstStyle/>
          <a:p>
            <a:pPr algn="just">
              <a:defRPr/>
            </a:pPr>
            <a:r>
              <a:rPr lang="en-US" b="0" dirty="0"/>
              <a:t>. </a:t>
            </a:r>
            <a:br>
              <a:rPr lang="it-IT" dirty="0"/>
            </a:br>
            <a:r>
              <a:rPr lang="it-IT" b="0" dirty="0"/>
              <a:t>Jabil ha scelto Coupa come piattaforma tecnologica per snellire i processi procure-to-pay e abilitare le transazioni elettroniche.</a:t>
            </a:r>
            <a:endParaRPr lang="en-US" b="0" dirty="0"/>
          </a:p>
          <a:p>
            <a:pPr algn="just">
              <a:defRPr/>
            </a:pPr>
            <a:endParaRPr lang="en-US" dirty="0"/>
          </a:p>
          <a:p>
            <a:pPr marL="285750" indent="-285750" algn="just">
              <a:buFont typeface="Arial" panose="020B0604020202020204" pitchFamily="34" charset="0"/>
              <a:buChar char="•"/>
              <a:defRPr/>
            </a:pPr>
            <a:r>
              <a:rPr lang="en-US" b="0" dirty="0" err="1"/>
              <a:t>Coupa</a:t>
            </a:r>
            <a:r>
              <a:rPr lang="en-US" b="0" dirty="0"/>
              <a:t> è una </a:t>
            </a:r>
            <a:r>
              <a:rPr lang="en-US" b="0" dirty="0" err="1"/>
              <a:t>piattaforma</a:t>
            </a:r>
            <a:r>
              <a:rPr lang="en-US" b="0" dirty="0"/>
              <a:t> leader </a:t>
            </a:r>
            <a:r>
              <a:rPr lang="en-US" b="0" dirty="0" err="1"/>
              <a:t>nell’E-Acqusti</a:t>
            </a:r>
            <a:r>
              <a:rPr lang="en-US" b="0" dirty="0"/>
              <a:t>, </a:t>
            </a:r>
            <a:r>
              <a:rPr lang="en-US" b="0" dirty="0" err="1"/>
              <a:t>che</a:t>
            </a:r>
            <a:r>
              <a:rPr lang="en-US" b="0" dirty="0"/>
              <a:t> </a:t>
            </a:r>
            <a:r>
              <a:rPr lang="en-US" b="0" dirty="0" err="1"/>
              <a:t>collega</a:t>
            </a:r>
            <a:r>
              <a:rPr lang="en-US" b="0" dirty="0"/>
              <a:t> </a:t>
            </a:r>
            <a:r>
              <a:rPr lang="en-US" b="0" dirty="0" err="1"/>
              <a:t>gli</a:t>
            </a:r>
            <a:r>
              <a:rPr lang="en-US" b="0" dirty="0"/>
              <a:t> </a:t>
            </a:r>
            <a:r>
              <a:rPr lang="en-US" b="0" dirty="0" err="1"/>
              <a:t>acquirenti</a:t>
            </a:r>
            <a:r>
              <a:rPr lang="en-US" b="0" dirty="0"/>
              <a:t> con </a:t>
            </a:r>
            <a:r>
              <a:rPr lang="en-US" b="0" dirty="0" err="1"/>
              <a:t>i</a:t>
            </a:r>
            <a:r>
              <a:rPr lang="en-US" b="0" dirty="0"/>
              <a:t> </a:t>
            </a:r>
            <a:r>
              <a:rPr lang="en-US" b="0" dirty="0" err="1"/>
              <a:t>loro</a:t>
            </a:r>
            <a:r>
              <a:rPr lang="en-US" b="0" dirty="0"/>
              <a:t> </a:t>
            </a:r>
            <a:r>
              <a:rPr lang="en-US" b="0" dirty="0" err="1"/>
              <a:t>fornitori</a:t>
            </a:r>
            <a:endParaRPr lang="en-US" b="0" dirty="0"/>
          </a:p>
          <a:p>
            <a:pPr marL="285750" indent="-285750" algn="just">
              <a:buFont typeface="Arial" panose="020B0604020202020204" pitchFamily="34" charset="0"/>
              <a:buChar char="•"/>
              <a:defRPr/>
            </a:pPr>
            <a:r>
              <a:rPr lang="en-US" b="0" dirty="0"/>
              <a:t>“</a:t>
            </a:r>
            <a:r>
              <a:rPr lang="en-US" b="0" dirty="0" err="1"/>
              <a:t>Coupa</a:t>
            </a:r>
            <a:r>
              <a:rPr lang="en-US" b="0" dirty="0"/>
              <a:t> è una </a:t>
            </a:r>
            <a:r>
              <a:rPr lang="en-US" b="0" dirty="0" err="1"/>
              <a:t>soluzione</a:t>
            </a:r>
            <a:r>
              <a:rPr lang="en-US" b="0" dirty="0"/>
              <a:t> </a:t>
            </a:r>
            <a:r>
              <a:rPr lang="en-US" b="0" dirty="0" err="1"/>
              <a:t>basata</a:t>
            </a:r>
            <a:r>
              <a:rPr lang="en-US" b="0" dirty="0"/>
              <a:t> </a:t>
            </a:r>
            <a:r>
              <a:rPr lang="en-US" b="0" dirty="0" err="1"/>
              <a:t>su</a:t>
            </a:r>
            <a:r>
              <a:rPr lang="en-US" b="0" dirty="0"/>
              <a:t> Internet in </a:t>
            </a:r>
            <a:r>
              <a:rPr lang="en-US" b="0" dirty="0" err="1"/>
              <a:t>grado</a:t>
            </a:r>
            <a:r>
              <a:rPr lang="en-US" b="0" dirty="0"/>
              <a:t> di </a:t>
            </a:r>
            <a:r>
              <a:rPr lang="en-US" b="0" dirty="0" err="1"/>
              <a:t>ospitare</a:t>
            </a:r>
            <a:r>
              <a:rPr lang="en-US" b="0" dirty="0"/>
              <a:t> una </a:t>
            </a:r>
            <a:r>
              <a:rPr lang="en-US" b="0" dirty="0" err="1"/>
              <a:t>varietà</a:t>
            </a:r>
            <a:r>
              <a:rPr lang="en-US" b="0" dirty="0"/>
              <a:t> di </a:t>
            </a:r>
            <a:r>
              <a:rPr lang="en-US" b="0" dirty="0" err="1"/>
              <a:t>sistemi</a:t>
            </a:r>
            <a:r>
              <a:rPr lang="en-US" b="0" dirty="0"/>
              <a:t> </a:t>
            </a:r>
            <a:r>
              <a:rPr lang="en-US" b="0" dirty="0" err="1"/>
              <a:t>diversi</a:t>
            </a:r>
            <a:r>
              <a:rPr lang="en-US" b="0" dirty="0"/>
              <a:t>” (plug and play)</a:t>
            </a:r>
          </a:p>
          <a:p>
            <a:pPr marL="285750" indent="-285750" algn="just">
              <a:buFont typeface="Arial" panose="020B0604020202020204" pitchFamily="34" charset="0"/>
              <a:buChar char="•"/>
              <a:defRPr/>
            </a:pPr>
            <a:r>
              <a:rPr lang="en-US" b="0" dirty="0"/>
              <a:t>Il </a:t>
            </a:r>
            <a:r>
              <a:rPr lang="en-US" b="0" dirty="0" err="1"/>
              <a:t>portale</a:t>
            </a:r>
            <a:r>
              <a:rPr lang="en-US" b="0" dirty="0"/>
              <a:t> </a:t>
            </a:r>
            <a:r>
              <a:rPr lang="en-US" b="0" dirty="0" err="1"/>
              <a:t>fornitori</a:t>
            </a:r>
            <a:r>
              <a:rPr lang="en-US" b="0" dirty="0"/>
              <a:t>  </a:t>
            </a:r>
            <a:r>
              <a:rPr lang="en-US" b="0" dirty="0" err="1"/>
              <a:t>Coupa</a:t>
            </a:r>
            <a:r>
              <a:rPr lang="en-US" b="0" dirty="0"/>
              <a:t> (Supplier Portal) (CSP) </a:t>
            </a:r>
            <a:r>
              <a:rPr lang="it-IT" b="0" dirty="0"/>
              <a:t>sarà utilizzato da Jabil per richiedere materiali e servizi indiretti, creare e comunicare ordini di acquisto e ricevere fatture dai fornitori</a:t>
            </a:r>
          </a:p>
          <a:p>
            <a:pPr marL="285750" indent="-285750" algn="just">
              <a:buFont typeface="Arial" panose="020B0604020202020204" pitchFamily="34" charset="0"/>
              <a:buChar char="•"/>
              <a:defRPr/>
            </a:pPr>
            <a:r>
              <a:rPr lang="it-IT" b="0" dirty="0"/>
              <a:t>Il portale dei fornitori </a:t>
            </a:r>
            <a:r>
              <a:rPr lang="en-US" b="0" dirty="0" err="1"/>
              <a:t>Coupa</a:t>
            </a:r>
            <a:r>
              <a:rPr lang="en-US" b="0" dirty="0"/>
              <a:t> </a:t>
            </a:r>
            <a:r>
              <a:rPr lang="it-IT" b="0" dirty="0"/>
              <a:t>(CSP) è gratuito, non vi è alcun costo per i fornitori</a:t>
            </a:r>
            <a:r>
              <a:rPr lang="en-US" b="0" dirty="0"/>
              <a:t>.</a:t>
            </a:r>
          </a:p>
        </p:txBody>
      </p:sp>
      <p:grpSp>
        <p:nvGrpSpPr>
          <p:cNvPr id="23556" name="Group 3"/>
          <p:cNvGrpSpPr>
            <a:grpSpLocks/>
          </p:cNvGrpSpPr>
          <p:nvPr/>
        </p:nvGrpSpPr>
        <p:grpSpPr bwMode="auto">
          <a:xfrm>
            <a:off x="1245657" y="4225925"/>
            <a:ext cx="6915680" cy="1274763"/>
            <a:chOff x="1204469" y="4226541"/>
            <a:chExt cx="6915642" cy="1274763"/>
          </a:xfrm>
        </p:grpSpPr>
        <p:grpSp>
          <p:nvGrpSpPr>
            <p:cNvPr id="23557" name="Group 63"/>
            <p:cNvGrpSpPr>
              <a:grpSpLocks/>
            </p:cNvGrpSpPr>
            <p:nvPr/>
          </p:nvGrpSpPr>
          <p:grpSpPr bwMode="auto">
            <a:xfrm>
              <a:off x="2440036" y="4318616"/>
              <a:ext cx="1463675" cy="1035050"/>
              <a:chOff x="2895563" y="2086609"/>
              <a:chExt cx="1371600" cy="1635125"/>
            </a:xfrm>
          </p:grpSpPr>
          <p:sp>
            <p:nvSpPr>
              <p:cNvPr id="5" name="Right Arrow 4"/>
              <p:cNvSpPr/>
              <p:nvPr/>
            </p:nvSpPr>
            <p:spPr bwMode="auto">
              <a:xfrm>
                <a:off x="2895593" y="2086609"/>
                <a:ext cx="1371593" cy="915370"/>
              </a:xfrm>
              <a:prstGeom prst="rightArrow">
                <a:avLst/>
              </a:prstGeom>
              <a:solidFill>
                <a:srgbClr val="FFFFFF">
                  <a:lumMod val="75000"/>
                </a:srgbClr>
              </a:solidFill>
              <a:ln w="9525" cap="flat" cmpd="sng" algn="ctr">
                <a:noFill/>
                <a:prstDash val="solid"/>
                <a:round/>
                <a:headEnd type="none" w="med" len="med"/>
                <a:tailEnd type="none" w="med" len="med"/>
              </a:ln>
              <a:effectLst/>
            </p:spPr>
            <p:txBody>
              <a:bodyPr lIns="0" tIns="0" rIns="0" bIns="0" anchor="ctr"/>
              <a:lstStyle/>
              <a:p>
                <a:pPr algn="ctr" defTabSz="914400" fontAlgn="auto">
                  <a:spcBef>
                    <a:spcPct val="50000"/>
                  </a:spcBef>
                  <a:spcAft>
                    <a:spcPts val="0"/>
                  </a:spcAft>
                  <a:defRPr/>
                </a:pPr>
                <a:r>
                  <a:rPr lang="en-US" sz="800" b="1" kern="0" dirty="0">
                    <a:solidFill>
                      <a:srgbClr val="000000"/>
                    </a:solidFill>
                    <a:latin typeface="Arial"/>
                  </a:rPr>
                  <a:t>Catalogs, Workflow</a:t>
                </a:r>
              </a:p>
            </p:txBody>
          </p:sp>
          <p:sp>
            <p:nvSpPr>
              <p:cNvPr id="6" name="Left Arrow 5"/>
              <p:cNvSpPr/>
              <p:nvPr/>
            </p:nvSpPr>
            <p:spPr bwMode="auto">
              <a:xfrm>
                <a:off x="2895593" y="2806366"/>
                <a:ext cx="1371593" cy="915368"/>
              </a:xfrm>
              <a:prstGeom prst="leftArrow">
                <a:avLst/>
              </a:prstGeom>
              <a:solidFill>
                <a:srgbClr val="FFFFFF">
                  <a:lumMod val="75000"/>
                </a:srgbClr>
              </a:solidFill>
              <a:ln w="9525" cap="flat" cmpd="sng" algn="ctr">
                <a:noFill/>
                <a:prstDash val="solid"/>
                <a:round/>
                <a:headEnd type="none" w="med" len="med"/>
                <a:tailEnd type="none" w="med" len="med"/>
              </a:ln>
              <a:effectLst/>
            </p:spPr>
            <p:txBody>
              <a:bodyPr lIns="0" tIns="0" rIns="0" bIns="0" anchor="ctr"/>
              <a:lstStyle/>
              <a:p>
                <a:pPr algn="ctr" defTabSz="914400" fontAlgn="auto">
                  <a:spcBef>
                    <a:spcPct val="50000"/>
                  </a:spcBef>
                  <a:spcAft>
                    <a:spcPts val="0"/>
                  </a:spcAft>
                  <a:defRPr/>
                </a:pPr>
                <a:r>
                  <a:rPr lang="en-US" sz="800" b="1" kern="0" dirty="0">
                    <a:solidFill>
                      <a:srgbClr val="000000"/>
                    </a:solidFill>
                    <a:latin typeface="Arial"/>
                  </a:rPr>
                  <a:t> 3-way Match</a:t>
                </a:r>
              </a:p>
            </p:txBody>
          </p:sp>
        </p:grpSp>
        <p:grpSp>
          <p:nvGrpSpPr>
            <p:cNvPr id="23558" name="Group 64"/>
            <p:cNvGrpSpPr>
              <a:grpSpLocks/>
            </p:cNvGrpSpPr>
            <p:nvPr/>
          </p:nvGrpSpPr>
          <p:grpSpPr bwMode="auto">
            <a:xfrm>
              <a:off x="5013373" y="4318616"/>
              <a:ext cx="1463675" cy="1035050"/>
              <a:chOff x="5269902" y="2086609"/>
              <a:chExt cx="1371600" cy="1635125"/>
            </a:xfrm>
          </p:grpSpPr>
          <p:sp>
            <p:nvSpPr>
              <p:cNvPr id="8" name="Right Arrow 7"/>
              <p:cNvSpPr/>
              <p:nvPr/>
            </p:nvSpPr>
            <p:spPr bwMode="auto">
              <a:xfrm>
                <a:off x="5269918" y="2086609"/>
                <a:ext cx="1371593" cy="915370"/>
              </a:xfrm>
              <a:prstGeom prst="rightArrow">
                <a:avLst/>
              </a:prstGeom>
              <a:solidFill>
                <a:srgbClr val="FFFFFF">
                  <a:lumMod val="75000"/>
                </a:srgbClr>
              </a:solidFill>
              <a:ln w="9525" cap="flat" cmpd="sng" algn="ctr">
                <a:noFill/>
                <a:prstDash val="solid"/>
                <a:round/>
                <a:headEnd type="none" w="med" len="med"/>
                <a:tailEnd type="none" w="med" len="med"/>
              </a:ln>
              <a:effectLst/>
            </p:spPr>
            <p:txBody>
              <a:bodyPr lIns="0" tIns="0" rIns="0" bIns="0" anchor="ctr"/>
              <a:lstStyle/>
              <a:p>
                <a:pPr algn="ctr" defTabSz="914400" fontAlgn="auto">
                  <a:spcBef>
                    <a:spcPct val="50000"/>
                  </a:spcBef>
                  <a:spcAft>
                    <a:spcPts val="0"/>
                  </a:spcAft>
                  <a:defRPr/>
                </a:pPr>
                <a:r>
                  <a:rPr lang="en-US" sz="800" b="1" kern="0" dirty="0">
                    <a:solidFill>
                      <a:srgbClr val="000000"/>
                    </a:solidFill>
                    <a:latin typeface="Arial"/>
                  </a:rPr>
                  <a:t>PO, PO Change</a:t>
                </a:r>
              </a:p>
            </p:txBody>
          </p:sp>
          <p:sp>
            <p:nvSpPr>
              <p:cNvPr id="9" name="Left Arrow 8"/>
              <p:cNvSpPr/>
              <p:nvPr/>
            </p:nvSpPr>
            <p:spPr bwMode="auto">
              <a:xfrm>
                <a:off x="5269918" y="2806366"/>
                <a:ext cx="1371593" cy="915368"/>
              </a:xfrm>
              <a:prstGeom prst="leftArrow">
                <a:avLst/>
              </a:prstGeom>
              <a:solidFill>
                <a:srgbClr val="FFFFFF">
                  <a:lumMod val="75000"/>
                </a:srgbClr>
              </a:solidFill>
              <a:ln w="9525" cap="flat" cmpd="sng" algn="ctr">
                <a:noFill/>
                <a:prstDash val="solid"/>
                <a:round/>
                <a:headEnd type="none" w="med" len="med"/>
                <a:tailEnd type="none" w="med" len="med"/>
              </a:ln>
              <a:effectLst/>
            </p:spPr>
            <p:txBody>
              <a:bodyPr lIns="0" tIns="0" rIns="0" bIns="0" anchor="ctr"/>
              <a:lstStyle/>
              <a:p>
                <a:pPr algn="ctr" defTabSz="914400" fontAlgn="auto">
                  <a:spcBef>
                    <a:spcPct val="50000"/>
                  </a:spcBef>
                  <a:spcAft>
                    <a:spcPts val="0"/>
                  </a:spcAft>
                  <a:defRPr/>
                </a:pPr>
                <a:r>
                  <a:rPr lang="en-US" sz="800" b="1" kern="0" dirty="0">
                    <a:solidFill>
                      <a:srgbClr val="000000"/>
                    </a:solidFill>
                    <a:latin typeface="Arial"/>
                  </a:rPr>
                  <a:t>PO Acknowledgement</a:t>
                </a:r>
              </a:p>
            </p:txBody>
          </p:sp>
        </p:grpSp>
        <p:grpSp>
          <p:nvGrpSpPr>
            <p:cNvPr id="23559" name="Group 81"/>
            <p:cNvGrpSpPr>
              <a:grpSpLocks/>
            </p:cNvGrpSpPr>
            <p:nvPr/>
          </p:nvGrpSpPr>
          <p:grpSpPr bwMode="auto">
            <a:xfrm>
              <a:off x="6565948" y="4226541"/>
              <a:ext cx="1554163" cy="1274763"/>
              <a:chOff x="6702743" y="1889759"/>
              <a:chExt cx="1554480" cy="1463040"/>
            </a:xfrm>
          </p:grpSpPr>
          <p:pic>
            <p:nvPicPr>
              <p:cNvPr id="23562"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5143" y="2114273"/>
                <a:ext cx="548640" cy="571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3"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5143" y="2716444"/>
                <a:ext cx="548640" cy="571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4"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6183" y="2716444"/>
                <a:ext cx="548640" cy="571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13"/>
              <p:cNvSpPr/>
              <p:nvPr/>
            </p:nvSpPr>
            <p:spPr bwMode="auto">
              <a:xfrm>
                <a:off x="6702752" y="1889759"/>
                <a:ext cx="1554471" cy="1463040"/>
              </a:xfrm>
              <a:prstGeom prst="rect">
                <a:avLst/>
              </a:prstGeom>
              <a:noFill/>
              <a:ln w="28575" cap="flat" cmpd="sng" algn="ctr">
                <a:solidFill>
                  <a:schemeClr val="tx1"/>
                </a:solidFill>
                <a:prstDash val="sysDash"/>
                <a:round/>
                <a:headEnd type="none" w="med" len="med"/>
                <a:tailEnd type="none" w="med" len="med"/>
              </a:ln>
              <a:effectLst/>
            </p:spPr>
            <p:txBody>
              <a:bodyPr lIns="18288" tIns="18288" rIns="18288" bIns="18288"/>
              <a:lstStyle/>
              <a:p>
                <a:pPr algn="ctr" defTabSz="914400" fontAlgn="auto">
                  <a:spcBef>
                    <a:spcPct val="50000"/>
                  </a:spcBef>
                  <a:spcAft>
                    <a:spcPts val="0"/>
                  </a:spcAft>
                  <a:defRPr/>
                </a:pPr>
                <a:r>
                  <a:rPr lang="en-US" sz="1200" b="1" kern="0" dirty="0">
                    <a:solidFill>
                      <a:srgbClr val="000000"/>
                    </a:solidFill>
                    <a:latin typeface="Arial"/>
                  </a:rPr>
                  <a:t>Suppliers</a:t>
                </a:r>
              </a:p>
            </p:txBody>
          </p:sp>
          <p:pic>
            <p:nvPicPr>
              <p:cNvPr id="23566"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6183" y="2114273"/>
                <a:ext cx="548640" cy="571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3560"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7211" y="4721841"/>
              <a:ext cx="955675" cy="284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561" name="TextBox 1"/>
            <p:cNvSpPr txBox="1">
              <a:spLocks noChangeArrowheads="1"/>
            </p:cNvSpPr>
            <p:nvPr/>
          </p:nvSpPr>
          <p:spPr bwMode="auto">
            <a:xfrm>
              <a:off x="1204469" y="4648968"/>
              <a:ext cx="1202041" cy="372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4610" tIns="54610" rIns="54610" bIns="54610"/>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algn="ctr">
                <a:spcAft>
                  <a:spcPts val="600"/>
                </a:spcAft>
              </a:pPr>
              <a:r>
                <a:rPr lang="en-US" altLang="en-US" sz="1600" b="1" dirty="0">
                  <a:solidFill>
                    <a:schemeClr val="tx2"/>
                  </a:solidFill>
                </a:rPr>
                <a:t>Jabil</a:t>
              </a:r>
            </a:p>
          </p:txBody>
        </p:sp>
      </p:gr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371476" y="431799"/>
            <a:ext cx="8620124" cy="854075"/>
          </a:xfrm>
        </p:spPr>
        <p:txBody>
          <a:bodyPr/>
          <a:lstStyle/>
          <a:p>
            <a:r>
              <a:rPr lang="it-IT" altLang="en-US" dirty="0"/>
              <a:t>Passaggi successivi per l'abilitazione CSP</a:t>
            </a:r>
            <a:endParaRPr lang="en-US" altLang="en-US" dirty="0"/>
          </a:p>
        </p:txBody>
      </p:sp>
      <p:sp>
        <p:nvSpPr>
          <p:cNvPr id="3" name="Text Placeholder 2"/>
          <p:cNvSpPr>
            <a:spLocks noGrp="1"/>
          </p:cNvSpPr>
          <p:nvPr>
            <p:ph type="body" sz="quarter" idx="10"/>
          </p:nvPr>
        </p:nvSpPr>
        <p:spPr>
          <a:xfrm>
            <a:off x="752475" y="1209675"/>
            <a:ext cx="7639050" cy="4594225"/>
          </a:xfrm>
        </p:spPr>
        <p:txBody>
          <a:bodyPr/>
          <a:lstStyle/>
          <a:p>
            <a:pPr marL="285750" indent="-285750" algn="just">
              <a:buFont typeface="Arial" panose="020B0604020202020204" pitchFamily="34" charset="0"/>
              <a:buChar char="•"/>
              <a:defRPr/>
            </a:pPr>
            <a:endParaRPr lang="en-US" b="0" dirty="0"/>
          </a:p>
          <a:p>
            <a:pPr marL="285750" indent="-285750" algn="just">
              <a:buFont typeface="Arial" panose="020B0604020202020204" pitchFamily="34" charset="0"/>
              <a:buChar char="•"/>
              <a:defRPr/>
            </a:pPr>
            <a:endParaRPr lang="it-IT" b="0" dirty="0"/>
          </a:p>
          <a:p>
            <a:pPr marL="285750" indent="-285750" algn="just">
              <a:buFont typeface="Arial" panose="020B0604020202020204" pitchFamily="34" charset="0"/>
              <a:buChar char="•"/>
              <a:defRPr/>
            </a:pPr>
            <a:r>
              <a:rPr lang="it-IT" b="0" dirty="0"/>
              <a:t>Accertati di accettare l'invito via email del portale dei fornitori di Coupa</a:t>
            </a:r>
            <a:r>
              <a:rPr lang="en-US" b="0" dirty="0"/>
              <a:t>.</a:t>
            </a:r>
          </a:p>
          <a:p>
            <a:pPr marL="569913" lvl="2" indent="-285750" algn="just">
              <a:buFont typeface="Arial" panose="020B0604020202020204" pitchFamily="34" charset="0"/>
              <a:buChar char="•"/>
              <a:defRPr/>
            </a:pPr>
            <a:r>
              <a:rPr lang="it-IT" dirty="0"/>
              <a:t>Aggiorna tutto il profilo e le informazioni di amministratore nel CSP non appena viene creato l'account collegato</a:t>
            </a:r>
            <a:r>
              <a:rPr lang="en-US" dirty="0"/>
              <a:t>. </a:t>
            </a:r>
            <a:endParaRPr lang="en-US" b="0" dirty="0"/>
          </a:p>
          <a:p>
            <a:pPr marL="285750" lvl="1" indent="-285750" algn="just">
              <a:buFont typeface="Arial" panose="020B0604020202020204" pitchFamily="34" charset="0"/>
              <a:buChar char="•"/>
              <a:defRPr/>
            </a:pPr>
            <a:r>
              <a:rPr lang="en-US" b="0" dirty="0" err="1"/>
              <a:t>Allineare</a:t>
            </a:r>
            <a:r>
              <a:rPr lang="en-US" b="0" dirty="0"/>
              <a:t> con Team </a:t>
            </a:r>
            <a:r>
              <a:rPr lang="en-US" b="0" dirty="0" err="1"/>
              <a:t>contabilità</a:t>
            </a:r>
            <a:r>
              <a:rPr lang="en-US" b="0" dirty="0"/>
              <a:t>.</a:t>
            </a:r>
          </a:p>
          <a:p>
            <a:pPr marL="569913" lvl="2" indent="-285750" algn="just">
              <a:buFont typeface="Arial" panose="020B0604020202020204" pitchFamily="34" charset="0"/>
              <a:buChar char="•"/>
              <a:defRPr/>
            </a:pPr>
            <a:endParaRPr lang="en-US" dirty="0"/>
          </a:p>
          <a:p>
            <a:pPr marL="569913" lvl="2" indent="-285750" algn="just">
              <a:buFont typeface="Arial" panose="020B0604020202020204" pitchFamily="34" charset="0"/>
              <a:buChar char="•"/>
              <a:defRPr/>
            </a:pPr>
            <a:r>
              <a:rPr lang="it-IT" dirty="0"/>
              <a:t>Inoltra a A / R e includi tutte le chiamate di follow-up secondo necessità</a:t>
            </a:r>
            <a:r>
              <a:rPr lang="en-US" dirty="0"/>
              <a:t>.</a:t>
            </a:r>
          </a:p>
          <a:p>
            <a:pPr marL="569913" lvl="2" indent="-285750" algn="just">
              <a:buFont typeface="Arial" panose="020B0604020202020204" pitchFamily="34" charset="0"/>
              <a:buChar char="•"/>
              <a:defRPr/>
            </a:pPr>
            <a:endParaRPr lang="en-US" dirty="0"/>
          </a:p>
          <a:p>
            <a:pPr lvl="2" indent="0" algn="just">
              <a:buNone/>
              <a:defRPr/>
            </a:pPr>
            <a:endParaRPr lang="en-US" dirty="0"/>
          </a:p>
          <a:p>
            <a:pPr marL="569913" lvl="2" indent="-285750" algn="just">
              <a:buFont typeface="Arial" panose="020B0604020202020204" pitchFamily="34" charset="0"/>
              <a:buChar char="•"/>
              <a:defRPr/>
            </a:pPr>
            <a:endParaRPr lang="en-US" b="0" dirty="0"/>
          </a:p>
        </p:txBody>
      </p:sp>
    </p:spTree>
    <p:extLst>
      <p:ext uri="{BB962C8B-B14F-4D97-AF65-F5344CB8AC3E}">
        <p14:creationId xmlns:p14="http://schemas.microsoft.com/office/powerpoint/2010/main" val="153769658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itle 3"/>
          <p:cNvSpPr>
            <a:spLocks noGrp="1"/>
          </p:cNvSpPr>
          <p:nvPr>
            <p:ph type="ctrTitle"/>
          </p:nvPr>
        </p:nvSpPr>
        <p:spPr>
          <a:xfrm>
            <a:off x="2044700" y="1346200"/>
            <a:ext cx="6192838" cy="3509963"/>
          </a:xfrm>
        </p:spPr>
        <p:txBody>
          <a:bodyPr/>
          <a:lstStyle/>
          <a:p>
            <a:r>
              <a:rPr lang="en-US" altLang="en-US" sz="7200" dirty="0"/>
              <a:t>Wrap Up</a:t>
            </a:r>
          </a:p>
        </p:txBody>
      </p:sp>
      <p:sp>
        <p:nvSpPr>
          <p:cNvPr id="81923" name="Text Placeholder 4"/>
          <p:cNvSpPr>
            <a:spLocks noGrp="1"/>
          </p:cNvSpPr>
          <p:nvPr>
            <p:ph type="body" sz="quarter" idx="11"/>
          </p:nvPr>
        </p:nvSpPr>
        <p:spPr>
          <a:xfrm>
            <a:off x="2063750" y="5037138"/>
            <a:ext cx="6173788" cy="215900"/>
          </a:xfrm>
        </p:spPr>
        <p:txBody>
          <a:bodyPr/>
          <a:lstStyle/>
          <a:p>
            <a:endParaRPr lang="en-US" alt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itle 1"/>
          <p:cNvSpPr>
            <a:spLocks noGrp="1"/>
          </p:cNvSpPr>
          <p:nvPr>
            <p:ph type="title"/>
          </p:nvPr>
        </p:nvSpPr>
        <p:spPr/>
        <p:txBody>
          <a:bodyPr/>
          <a:lstStyle/>
          <a:p>
            <a:r>
              <a:rPr lang="en-US" altLang="en-US" dirty="0" err="1"/>
              <a:t>Punti</a:t>
            </a:r>
            <a:r>
              <a:rPr lang="en-US" altLang="en-US" dirty="0"/>
              <a:t> </a:t>
            </a:r>
            <a:r>
              <a:rPr lang="en-US" altLang="en-US" dirty="0" err="1"/>
              <a:t>chiave</a:t>
            </a:r>
            <a:endParaRPr lang="en-US" altLang="en-US" dirty="0"/>
          </a:p>
        </p:txBody>
      </p:sp>
      <p:sp>
        <p:nvSpPr>
          <p:cNvPr id="29699" name="Text Placeholder 2"/>
          <p:cNvSpPr>
            <a:spLocks noGrp="1"/>
          </p:cNvSpPr>
          <p:nvPr>
            <p:ph type="body" sz="quarter" idx="10"/>
          </p:nvPr>
        </p:nvSpPr>
        <p:spPr>
          <a:xfrm>
            <a:off x="752475" y="1038225"/>
            <a:ext cx="4895850" cy="5184775"/>
          </a:xfrm>
        </p:spPr>
        <p:txBody>
          <a:bodyPr/>
          <a:lstStyle/>
          <a:p>
            <a:pPr marL="228600" indent="-228600" algn="just">
              <a:spcBef>
                <a:spcPts val="400"/>
              </a:spcBef>
              <a:spcAft>
                <a:spcPct val="0"/>
              </a:spcAft>
              <a:buClr>
                <a:srgbClr val="000000"/>
              </a:buClr>
              <a:buFont typeface="Wingdings" pitchFamily="2" charset="2"/>
              <a:buChar char="§"/>
              <a:defRPr/>
            </a:pPr>
            <a:endParaRPr lang="it-IT" b="0" kern="0" dirty="0">
              <a:solidFill>
                <a:srgbClr val="000000"/>
              </a:solidFill>
              <a:ea typeface="ＭＳ Ｐゴシック"/>
            </a:endParaRPr>
          </a:p>
          <a:p>
            <a:pPr marL="228600" indent="-228600" algn="just">
              <a:spcBef>
                <a:spcPts val="400"/>
              </a:spcBef>
              <a:spcAft>
                <a:spcPct val="0"/>
              </a:spcAft>
              <a:buClr>
                <a:srgbClr val="000000"/>
              </a:buClr>
              <a:buFont typeface="Wingdings" pitchFamily="2" charset="2"/>
              <a:buChar char="§"/>
              <a:defRPr/>
            </a:pPr>
            <a:r>
              <a:rPr lang="it-IT" b="0" kern="0" dirty="0">
                <a:solidFill>
                  <a:srgbClr val="000000"/>
                </a:solidFill>
                <a:ea typeface="ＭＳ Ｐゴシック"/>
              </a:rPr>
              <a:t>Coupa centralizza la procura di Jabil per pagare processi e pratiche e fornisce ai nostri rapporti strategici con i fornitori numerosi vantaggi</a:t>
            </a:r>
          </a:p>
          <a:p>
            <a:pPr marL="228600" indent="-228600" algn="just">
              <a:spcBef>
                <a:spcPts val="400"/>
              </a:spcBef>
              <a:spcAft>
                <a:spcPct val="0"/>
              </a:spcAft>
              <a:buClr>
                <a:srgbClr val="000000"/>
              </a:buClr>
              <a:buFont typeface="Wingdings" pitchFamily="2" charset="2"/>
              <a:buChar char="§"/>
              <a:defRPr/>
            </a:pPr>
            <a:r>
              <a:rPr lang="it-IT" kern="0" dirty="0">
                <a:solidFill>
                  <a:srgbClr val="000000"/>
                </a:solidFill>
                <a:ea typeface="ＭＳ Ｐゴシック"/>
              </a:rPr>
              <a:t>È possibile visualizzare lo stato di pagamento della fattura online</a:t>
            </a:r>
          </a:p>
          <a:p>
            <a:pPr marL="228600" indent="-228600" algn="just">
              <a:spcBef>
                <a:spcPts val="400"/>
              </a:spcBef>
              <a:spcAft>
                <a:spcPct val="0"/>
              </a:spcAft>
              <a:buClr>
                <a:srgbClr val="000000"/>
              </a:buClr>
              <a:buFont typeface="Wingdings" pitchFamily="2" charset="2"/>
              <a:buChar char="§"/>
              <a:defRPr/>
            </a:pPr>
            <a:r>
              <a:rPr lang="it-IT" b="0" kern="0" dirty="0">
                <a:solidFill>
                  <a:srgbClr val="000000"/>
                </a:solidFill>
                <a:ea typeface="ＭＳ Ｐゴシック"/>
              </a:rPr>
              <a:t>I fornitori hanno ampliato le funzionalità online: gestiscono cataloghi e prezzi, ricevono / accettano ordini d'acquisto, inviano fatture online, creano cataloghi ospitati (se abilitati su CSP) e controllano lo stato del loro pagamento</a:t>
            </a:r>
            <a:r>
              <a:rPr lang="en-US" b="0" kern="0" dirty="0">
                <a:solidFill>
                  <a:srgbClr val="000000"/>
                </a:solidFill>
                <a:ea typeface="ＭＳ Ｐゴシック"/>
              </a:rPr>
              <a:t>Supplier expectations:  Working online (no paper) and ensuring a </a:t>
            </a:r>
            <a:endParaRPr lang="it-IT" b="0" kern="0" dirty="0">
              <a:solidFill>
                <a:srgbClr val="000000"/>
              </a:solidFill>
              <a:ea typeface="ＭＳ Ｐゴシック"/>
            </a:endParaRPr>
          </a:p>
          <a:p>
            <a:pPr marL="228600" indent="-228600" algn="just">
              <a:spcBef>
                <a:spcPts val="400"/>
              </a:spcBef>
              <a:spcAft>
                <a:spcPct val="0"/>
              </a:spcAft>
              <a:buClr>
                <a:srgbClr val="000000"/>
              </a:buClr>
              <a:buFont typeface="Wingdings" pitchFamily="2" charset="2"/>
              <a:buChar char="§"/>
              <a:defRPr/>
            </a:pPr>
            <a:r>
              <a:rPr lang="it-IT" b="0" kern="0" dirty="0">
                <a:solidFill>
                  <a:srgbClr val="000000"/>
                </a:solidFill>
                <a:ea typeface="ＭＳ Ｐゴシック"/>
              </a:rPr>
              <a:t>L'ordine di acquisto è indicato su ciascuna fattura</a:t>
            </a:r>
            <a:endParaRPr lang="en-US" b="0" kern="0" dirty="0">
              <a:solidFill>
                <a:srgbClr val="000000"/>
              </a:solidFill>
              <a:ea typeface="ＭＳ Ｐゴシック"/>
            </a:endParaRPr>
          </a:p>
          <a:p>
            <a:pPr marL="571500" lvl="1" indent="-228600" algn="just" eaLnBrk="1" hangingPunct="1">
              <a:spcBef>
                <a:spcPts val="400"/>
              </a:spcBef>
              <a:spcAft>
                <a:spcPct val="0"/>
              </a:spcAft>
              <a:buClr>
                <a:srgbClr val="000000"/>
              </a:buClr>
              <a:buFontTx/>
              <a:buChar char="–"/>
              <a:defRPr/>
            </a:pPr>
            <a:r>
              <a:rPr lang="it-IT" kern="0" dirty="0">
                <a:solidFill>
                  <a:srgbClr val="000000"/>
                </a:solidFill>
                <a:ea typeface="ＭＳ Ｐゴシック"/>
              </a:rPr>
              <a:t>Le fatture vengono pagate automaticamente (secondo i termini di pagamento stabiliti) quando l'importo dell'ordine di acquisto è uguale all'importo ricevuto e alla fattura ricevuta; nessuna ulteriore azione richiesta dai colleghi Jabil (garantendo un pagamento tempestivo).</a:t>
            </a:r>
            <a:endParaRPr lang="en-US" sz="1200" kern="0" dirty="0">
              <a:solidFill>
                <a:srgbClr val="000000"/>
              </a:solidFill>
              <a:ea typeface="ＭＳ Ｐゴシック"/>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43575" y="2045061"/>
            <a:ext cx="2647950" cy="26479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Title 3"/>
          <p:cNvSpPr>
            <a:spLocks noGrp="1"/>
          </p:cNvSpPr>
          <p:nvPr>
            <p:ph type="ctrTitle"/>
          </p:nvPr>
        </p:nvSpPr>
        <p:spPr>
          <a:xfrm>
            <a:off x="2044700" y="1346200"/>
            <a:ext cx="6192838" cy="3509963"/>
          </a:xfrm>
        </p:spPr>
        <p:txBody>
          <a:bodyPr/>
          <a:lstStyle/>
          <a:p>
            <a:r>
              <a:rPr lang="en-US" altLang="en-US" sz="7200" dirty="0" err="1"/>
              <a:t>Grazie</a:t>
            </a:r>
            <a:r>
              <a:rPr lang="en-US" altLang="en-US" sz="7200" dirty="0"/>
              <a:t>!</a:t>
            </a:r>
          </a:p>
        </p:txBody>
      </p:sp>
      <p:sp>
        <p:nvSpPr>
          <p:cNvPr id="2" name="Text Placeholder 1"/>
          <p:cNvSpPr>
            <a:spLocks noGrp="1"/>
          </p:cNvSpPr>
          <p:nvPr>
            <p:ph type="body" sz="quarter" idx="11"/>
          </p:nvPr>
        </p:nvSpPr>
        <p:spPr/>
        <p:txBody>
          <a:bodyPr/>
          <a:lstStyle/>
          <a:p>
            <a:r>
              <a:rPr lang="en-US" dirty="0"/>
              <a:t>If you have any question, please do not hesitate contact Jabil or email to P2P_Support@Jabil.com.</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752475" y="431800"/>
            <a:ext cx="7639050" cy="519113"/>
          </a:xfrm>
        </p:spPr>
        <p:txBody>
          <a:bodyPr/>
          <a:lstStyle/>
          <a:p>
            <a:r>
              <a:rPr lang="en-US" altLang="en-US" dirty="0"/>
              <a:t>Come </a:t>
            </a:r>
            <a:r>
              <a:rPr lang="en-US" altLang="en-US" dirty="0" err="1"/>
              <a:t>avrai</a:t>
            </a:r>
            <a:r>
              <a:rPr lang="en-US" altLang="en-US" dirty="0"/>
              <a:t> </a:t>
            </a:r>
            <a:r>
              <a:rPr lang="en-US" altLang="en-US" dirty="0" err="1"/>
              <a:t>beneficio</a:t>
            </a:r>
            <a:r>
              <a:rPr lang="en-US" altLang="en-US" dirty="0"/>
              <a:t>?</a:t>
            </a:r>
          </a:p>
        </p:txBody>
      </p:sp>
      <p:sp>
        <p:nvSpPr>
          <p:cNvPr id="3" name="Text Placeholder 2"/>
          <p:cNvSpPr>
            <a:spLocks noGrp="1"/>
          </p:cNvSpPr>
          <p:nvPr>
            <p:ph type="body" sz="quarter" idx="10"/>
          </p:nvPr>
        </p:nvSpPr>
        <p:spPr>
          <a:xfrm>
            <a:off x="752475" y="1209675"/>
            <a:ext cx="3725863" cy="4594225"/>
          </a:xfrm>
        </p:spPr>
        <p:txBody>
          <a:bodyPr/>
          <a:lstStyle/>
          <a:p>
            <a:pPr>
              <a:defRPr/>
            </a:pPr>
            <a:r>
              <a:rPr lang="it-IT" b="0" dirty="0"/>
              <a:t>Lavorando elettronicamente con Jabil, aumenterai l'efficienza nell'assunzione degli ordini, riduci gli errori e i ritardi nell'adempimento degli ordini e mantieni una presenza migliore con Jabil.</a:t>
            </a:r>
          </a:p>
          <a:p>
            <a:pPr marL="285750" indent="-285750">
              <a:buFont typeface="Arial" panose="020B0604020202020204" pitchFamily="34" charset="0"/>
              <a:buChar char="•"/>
              <a:defRPr/>
            </a:pPr>
            <a:endParaRPr lang="it-IT" b="0" dirty="0"/>
          </a:p>
          <a:p>
            <a:pPr marL="285750" indent="-285750">
              <a:buFont typeface="Arial" panose="020B0604020202020204" pitchFamily="34" charset="0"/>
              <a:buChar char="•"/>
              <a:defRPr/>
            </a:pPr>
            <a:r>
              <a:rPr lang="it-IT" b="0" dirty="0"/>
              <a:t>Elaborazione fatture efficiente (PO Flip)</a:t>
            </a:r>
          </a:p>
          <a:p>
            <a:pPr marL="285750" indent="-285750">
              <a:buFont typeface="Arial" panose="020B0604020202020204" pitchFamily="34" charset="0"/>
              <a:buChar char="•"/>
              <a:defRPr/>
            </a:pPr>
            <a:r>
              <a:rPr lang="it-IT" b="0" dirty="0"/>
              <a:t>Visibilità immediata in ordine d'acquisto e stato delle fatture</a:t>
            </a:r>
          </a:p>
          <a:p>
            <a:pPr marL="285750" indent="-285750">
              <a:buFont typeface="Arial" panose="020B0604020202020204" pitchFamily="34" charset="0"/>
              <a:buChar char="•"/>
              <a:defRPr/>
            </a:pPr>
            <a:r>
              <a:rPr lang="it-IT" b="0" dirty="0"/>
              <a:t>Elaborazione delle transazioni su carta manuale ridotta</a:t>
            </a:r>
            <a:endParaRPr lang="en-US" b="0" dirty="0"/>
          </a:p>
        </p:txBody>
      </p:sp>
      <p:grpSp>
        <p:nvGrpSpPr>
          <p:cNvPr id="24580" name="Group 1"/>
          <p:cNvGrpSpPr>
            <a:grpSpLocks/>
          </p:cNvGrpSpPr>
          <p:nvPr/>
        </p:nvGrpSpPr>
        <p:grpSpPr bwMode="auto">
          <a:xfrm>
            <a:off x="4572000" y="1204913"/>
            <a:ext cx="3843338" cy="4545012"/>
            <a:chOff x="4856163" y="1347788"/>
            <a:chExt cx="3843337" cy="4545012"/>
          </a:xfrm>
        </p:grpSpPr>
        <p:sp>
          <p:nvSpPr>
            <p:cNvPr id="19" name="Freeform 18"/>
            <p:cNvSpPr>
              <a:spLocks/>
            </p:cNvSpPr>
            <p:nvPr/>
          </p:nvSpPr>
          <p:spPr bwMode="auto">
            <a:xfrm>
              <a:off x="7270750" y="1362075"/>
              <a:ext cx="1428750" cy="1652588"/>
            </a:xfrm>
            <a:custGeom>
              <a:avLst/>
              <a:gdLst>
                <a:gd name="T0" fmla="*/ 723 w 723"/>
                <a:gd name="T1" fmla="*/ 626 h 836"/>
                <a:gd name="T2" fmla="*/ 362 w 723"/>
                <a:gd name="T3" fmla="*/ 836 h 836"/>
                <a:gd name="T4" fmla="*/ 0 w 723"/>
                <a:gd name="T5" fmla="*/ 626 h 836"/>
                <a:gd name="T6" fmla="*/ 0 w 723"/>
                <a:gd name="T7" fmla="*/ 210 h 836"/>
                <a:gd name="T8" fmla="*/ 362 w 723"/>
                <a:gd name="T9" fmla="*/ 0 h 836"/>
                <a:gd name="T10" fmla="*/ 723 w 723"/>
                <a:gd name="T11" fmla="*/ 210 h 836"/>
                <a:gd name="T12" fmla="*/ 723 w 723"/>
                <a:gd name="T13" fmla="*/ 626 h 836"/>
              </a:gdLst>
              <a:ahLst/>
              <a:cxnLst>
                <a:cxn ang="0">
                  <a:pos x="T0" y="T1"/>
                </a:cxn>
                <a:cxn ang="0">
                  <a:pos x="T2" y="T3"/>
                </a:cxn>
                <a:cxn ang="0">
                  <a:pos x="T4" y="T5"/>
                </a:cxn>
                <a:cxn ang="0">
                  <a:pos x="T6" y="T7"/>
                </a:cxn>
                <a:cxn ang="0">
                  <a:pos x="T8" y="T9"/>
                </a:cxn>
                <a:cxn ang="0">
                  <a:pos x="T10" y="T11"/>
                </a:cxn>
                <a:cxn ang="0">
                  <a:pos x="T12" y="T13"/>
                </a:cxn>
              </a:cxnLst>
              <a:rect l="0" t="0" r="r" b="b"/>
              <a:pathLst>
                <a:path w="723" h="836">
                  <a:moveTo>
                    <a:pt x="723" y="626"/>
                  </a:moveTo>
                  <a:lnTo>
                    <a:pt x="362" y="836"/>
                  </a:lnTo>
                  <a:lnTo>
                    <a:pt x="0" y="626"/>
                  </a:lnTo>
                  <a:lnTo>
                    <a:pt x="0" y="210"/>
                  </a:lnTo>
                  <a:lnTo>
                    <a:pt x="362" y="0"/>
                  </a:lnTo>
                  <a:lnTo>
                    <a:pt x="723" y="210"/>
                  </a:lnTo>
                  <a:lnTo>
                    <a:pt x="723" y="626"/>
                  </a:lnTo>
                  <a:close/>
                </a:path>
              </a:pathLst>
            </a:custGeom>
            <a:solidFill>
              <a:schemeClr val="accent4"/>
            </a:solidFill>
            <a:ln w="9525">
              <a:noFill/>
              <a:round/>
              <a:headEnd/>
              <a:tailEnd/>
            </a:ln>
          </p:spPr>
          <p:txBody>
            <a:bodyPr wrap="none" anchor="ctr"/>
            <a:lstStyle/>
            <a:p>
              <a:pPr algn="ctr">
                <a:defRPr/>
              </a:pPr>
              <a:r>
                <a:rPr lang="en-US" sz="1600" b="1" dirty="0">
                  <a:solidFill>
                    <a:schemeClr val="bg1"/>
                  </a:solidFill>
                  <a:latin typeface="+mn-lt"/>
                </a:rPr>
                <a:t>Reduced</a:t>
              </a:r>
              <a:br>
                <a:rPr lang="en-US" sz="1600" b="1" dirty="0">
                  <a:solidFill>
                    <a:schemeClr val="bg1"/>
                  </a:solidFill>
                  <a:latin typeface="+mn-lt"/>
                </a:rPr>
              </a:br>
              <a:r>
                <a:rPr lang="en-US" sz="1600" b="1" dirty="0">
                  <a:solidFill>
                    <a:schemeClr val="bg1"/>
                  </a:solidFill>
                  <a:latin typeface="+mn-lt"/>
                </a:rPr>
                <a:t>Manual </a:t>
              </a:r>
              <a:br>
                <a:rPr lang="en-US" sz="1600" b="1" dirty="0">
                  <a:solidFill>
                    <a:schemeClr val="bg1"/>
                  </a:solidFill>
                  <a:latin typeface="+mn-lt"/>
                </a:rPr>
              </a:br>
              <a:r>
                <a:rPr lang="en-US" sz="1600" b="1" dirty="0">
                  <a:solidFill>
                    <a:schemeClr val="bg1"/>
                  </a:solidFill>
                  <a:latin typeface="+mn-lt"/>
                </a:rPr>
                <a:t>Handling</a:t>
              </a:r>
            </a:p>
          </p:txBody>
        </p:sp>
        <p:sp>
          <p:nvSpPr>
            <p:cNvPr id="20" name="Freeform 12"/>
            <p:cNvSpPr>
              <a:spLocks/>
            </p:cNvSpPr>
            <p:nvPr/>
          </p:nvSpPr>
          <p:spPr bwMode="auto">
            <a:xfrm>
              <a:off x="5726113" y="1347788"/>
              <a:ext cx="1477963" cy="1708150"/>
            </a:xfrm>
            <a:custGeom>
              <a:avLst/>
              <a:gdLst>
                <a:gd name="T0" fmla="*/ 723 w 723"/>
                <a:gd name="T1" fmla="*/ 626 h 836"/>
                <a:gd name="T2" fmla="*/ 362 w 723"/>
                <a:gd name="T3" fmla="*/ 836 h 836"/>
                <a:gd name="T4" fmla="*/ 0 w 723"/>
                <a:gd name="T5" fmla="*/ 626 h 836"/>
                <a:gd name="T6" fmla="*/ 0 w 723"/>
                <a:gd name="T7" fmla="*/ 210 h 836"/>
                <a:gd name="T8" fmla="*/ 362 w 723"/>
                <a:gd name="T9" fmla="*/ 0 h 836"/>
                <a:gd name="T10" fmla="*/ 723 w 723"/>
                <a:gd name="T11" fmla="*/ 210 h 836"/>
                <a:gd name="T12" fmla="*/ 723 w 723"/>
                <a:gd name="T13" fmla="*/ 626 h 836"/>
              </a:gdLst>
              <a:ahLst/>
              <a:cxnLst>
                <a:cxn ang="0">
                  <a:pos x="T0" y="T1"/>
                </a:cxn>
                <a:cxn ang="0">
                  <a:pos x="T2" y="T3"/>
                </a:cxn>
                <a:cxn ang="0">
                  <a:pos x="T4" y="T5"/>
                </a:cxn>
                <a:cxn ang="0">
                  <a:pos x="T6" y="T7"/>
                </a:cxn>
                <a:cxn ang="0">
                  <a:pos x="T8" y="T9"/>
                </a:cxn>
                <a:cxn ang="0">
                  <a:pos x="T10" y="T11"/>
                </a:cxn>
                <a:cxn ang="0">
                  <a:pos x="T12" y="T13"/>
                </a:cxn>
              </a:cxnLst>
              <a:rect l="0" t="0" r="r" b="b"/>
              <a:pathLst>
                <a:path w="723" h="836">
                  <a:moveTo>
                    <a:pt x="723" y="626"/>
                  </a:moveTo>
                  <a:lnTo>
                    <a:pt x="362" y="836"/>
                  </a:lnTo>
                  <a:lnTo>
                    <a:pt x="0" y="626"/>
                  </a:lnTo>
                  <a:lnTo>
                    <a:pt x="0" y="210"/>
                  </a:lnTo>
                  <a:lnTo>
                    <a:pt x="362" y="0"/>
                  </a:lnTo>
                  <a:lnTo>
                    <a:pt x="723" y="210"/>
                  </a:lnTo>
                  <a:lnTo>
                    <a:pt x="723" y="626"/>
                  </a:lnTo>
                  <a:close/>
                </a:path>
              </a:pathLst>
            </a:custGeom>
            <a:solidFill>
              <a:schemeClr val="accent1"/>
            </a:solidFill>
            <a:ln w="9525">
              <a:noFill/>
              <a:round/>
              <a:headEnd/>
              <a:tailEnd/>
            </a:ln>
          </p:spPr>
          <p:txBody>
            <a:bodyPr anchor="ctr"/>
            <a:lstStyle/>
            <a:p>
              <a:pPr algn="ctr">
                <a:defRPr/>
              </a:pPr>
              <a:r>
                <a:rPr lang="en-US" sz="1600" b="1" dirty="0">
                  <a:solidFill>
                    <a:schemeClr val="bg1"/>
                  </a:solidFill>
                  <a:latin typeface="+mn-lt"/>
                </a:rPr>
                <a:t>Convenient</a:t>
              </a:r>
            </a:p>
          </p:txBody>
        </p:sp>
        <p:sp>
          <p:nvSpPr>
            <p:cNvPr id="21" name="Freeform 9"/>
            <p:cNvSpPr>
              <a:spLocks/>
            </p:cNvSpPr>
            <p:nvPr/>
          </p:nvSpPr>
          <p:spPr bwMode="auto">
            <a:xfrm>
              <a:off x="6510338" y="2678113"/>
              <a:ext cx="1547813" cy="1787525"/>
            </a:xfrm>
            <a:custGeom>
              <a:avLst/>
              <a:gdLst>
                <a:gd name="T0" fmla="*/ 722 w 722"/>
                <a:gd name="T1" fmla="*/ 626 h 834"/>
                <a:gd name="T2" fmla="*/ 361 w 722"/>
                <a:gd name="T3" fmla="*/ 834 h 834"/>
                <a:gd name="T4" fmla="*/ 0 w 722"/>
                <a:gd name="T5" fmla="*/ 626 h 834"/>
                <a:gd name="T6" fmla="*/ 0 w 722"/>
                <a:gd name="T7" fmla="*/ 208 h 834"/>
                <a:gd name="T8" fmla="*/ 361 w 722"/>
                <a:gd name="T9" fmla="*/ 0 h 834"/>
                <a:gd name="T10" fmla="*/ 722 w 722"/>
                <a:gd name="T11" fmla="*/ 208 h 834"/>
                <a:gd name="T12" fmla="*/ 722 w 722"/>
                <a:gd name="T13" fmla="*/ 626 h 834"/>
              </a:gdLst>
              <a:ahLst/>
              <a:cxnLst>
                <a:cxn ang="0">
                  <a:pos x="T0" y="T1"/>
                </a:cxn>
                <a:cxn ang="0">
                  <a:pos x="T2" y="T3"/>
                </a:cxn>
                <a:cxn ang="0">
                  <a:pos x="T4" y="T5"/>
                </a:cxn>
                <a:cxn ang="0">
                  <a:pos x="T6" y="T7"/>
                </a:cxn>
                <a:cxn ang="0">
                  <a:pos x="T8" y="T9"/>
                </a:cxn>
                <a:cxn ang="0">
                  <a:pos x="T10" y="T11"/>
                </a:cxn>
                <a:cxn ang="0">
                  <a:pos x="T12" y="T13"/>
                </a:cxn>
              </a:cxnLst>
              <a:rect l="0" t="0" r="r" b="b"/>
              <a:pathLst>
                <a:path w="722" h="834">
                  <a:moveTo>
                    <a:pt x="722" y="626"/>
                  </a:moveTo>
                  <a:lnTo>
                    <a:pt x="361" y="834"/>
                  </a:lnTo>
                  <a:lnTo>
                    <a:pt x="0" y="626"/>
                  </a:lnTo>
                  <a:lnTo>
                    <a:pt x="0" y="208"/>
                  </a:lnTo>
                  <a:lnTo>
                    <a:pt x="361" y="0"/>
                  </a:lnTo>
                  <a:lnTo>
                    <a:pt x="722" y="208"/>
                  </a:lnTo>
                  <a:lnTo>
                    <a:pt x="722" y="626"/>
                  </a:lnTo>
                  <a:close/>
                </a:path>
              </a:pathLst>
            </a:custGeom>
            <a:solidFill>
              <a:schemeClr val="accent5"/>
            </a:solidFill>
            <a:ln w="9525">
              <a:noFill/>
              <a:round/>
              <a:headEnd/>
              <a:tailEnd/>
            </a:ln>
          </p:spPr>
          <p:txBody>
            <a:bodyPr anchor="ctr"/>
            <a:lstStyle/>
            <a:p>
              <a:pPr algn="ctr">
                <a:defRPr/>
              </a:pPr>
              <a:r>
                <a:rPr lang="en-US" sz="1600" b="1" dirty="0">
                  <a:solidFill>
                    <a:schemeClr val="bg1"/>
                  </a:solidFill>
                  <a:latin typeface="+mn-lt"/>
                </a:rPr>
                <a:t>Reduces Supplier Costs</a:t>
              </a:r>
            </a:p>
          </p:txBody>
        </p:sp>
        <p:sp>
          <p:nvSpPr>
            <p:cNvPr id="22" name="Freeform 19"/>
            <p:cNvSpPr>
              <a:spLocks/>
            </p:cNvSpPr>
            <p:nvPr/>
          </p:nvSpPr>
          <p:spPr bwMode="auto">
            <a:xfrm>
              <a:off x="5721351" y="4105275"/>
              <a:ext cx="1549400" cy="1787525"/>
            </a:xfrm>
            <a:custGeom>
              <a:avLst/>
              <a:gdLst>
                <a:gd name="T0" fmla="*/ 723 w 723"/>
                <a:gd name="T1" fmla="*/ 626 h 834"/>
                <a:gd name="T2" fmla="*/ 362 w 723"/>
                <a:gd name="T3" fmla="*/ 834 h 834"/>
                <a:gd name="T4" fmla="*/ 0 w 723"/>
                <a:gd name="T5" fmla="*/ 626 h 834"/>
                <a:gd name="T6" fmla="*/ 0 w 723"/>
                <a:gd name="T7" fmla="*/ 208 h 834"/>
                <a:gd name="T8" fmla="*/ 362 w 723"/>
                <a:gd name="T9" fmla="*/ 0 h 834"/>
                <a:gd name="T10" fmla="*/ 723 w 723"/>
                <a:gd name="T11" fmla="*/ 208 h 834"/>
                <a:gd name="T12" fmla="*/ 723 w 723"/>
                <a:gd name="T13" fmla="*/ 626 h 834"/>
              </a:gdLst>
              <a:ahLst/>
              <a:cxnLst>
                <a:cxn ang="0">
                  <a:pos x="T0" y="T1"/>
                </a:cxn>
                <a:cxn ang="0">
                  <a:pos x="T2" y="T3"/>
                </a:cxn>
                <a:cxn ang="0">
                  <a:pos x="T4" y="T5"/>
                </a:cxn>
                <a:cxn ang="0">
                  <a:pos x="T6" y="T7"/>
                </a:cxn>
                <a:cxn ang="0">
                  <a:pos x="T8" y="T9"/>
                </a:cxn>
                <a:cxn ang="0">
                  <a:pos x="T10" y="T11"/>
                </a:cxn>
                <a:cxn ang="0">
                  <a:pos x="T12" y="T13"/>
                </a:cxn>
              </a:cxnLst>
              <a:rect l="0" t="0" r="r" b="b"/>
              <a:pathLst>
                <a:path w="723" h="834">
                  <a:moveTo>
                    <a:pt x="723" y="626"/>
                  </a:moveTo>
                  <a:lnTo>
                    <a:pt x="362" y="834"/>
                  </a:lnTo>
                  <a:lnTo>
                    <a:pt x="0" y="626"/>
                  </a:lnTo>
                  <a:lnTo>
                    <a:pt x="0" y="208"/>
                  </a:lnTo>
                  <a:lnTo>
                    <a:pt x="362" y="0"/>
                  </a:lnTo>
                  <a:lnTo>
                    <a:pt x="723" y="208"/>
                  </a:lnTo>
                  <a:lnTo>
                    <a:pt x="723" y="626"/>
                  </a:lnTo>
                  <a:close/>
                </a:path>
              </a:pathLst>
            </a:custGeom>
            <a:solidFill>
              <a:schemeClr val="accent3"/>
            </a:solidFill>
            <a:ln w="9525">
              <a:noFill/>
              <a:round/>
              <a:headEnd/>
              <a:tailEnd/>
            </a:ln>
          </p:spPr>
          <p:txBody>
            <a:bodyPr anchor="ctr"/>
            <a:lstStyle/>
            <a:p>
              <a:pPr algn="ctr">
                <a:defRPr/>
              </a:pPr>
              <a:r>
                <a:rPr lang="en-US" sz="1600" b="1" dirty="0">
                  <a:solidFill>
                    <a:schemeClr val="bg1"/>
                  </a:solidFill>
                  <a:latin typeface="+mn-lt"/>
                </a:rPr>
                <a:t>Accurate &amp; Efficient</a:t>
              </a:r>
            </a:p>
          </p:txBody>
        </p:sp>
        <p:sp>
          <p:nvSpPr>
            <p:cNvPr id="23" name="Freeform 18"/>
            <p:cNvSpPr>
              <a:spLocks noChangeAspect="1"/>
            </p:cNvSpPr>
            <p:nvPr/>
          </p:nvSpPr>
          <p:spPr bwMode="auto">
            <a:xfrm>
              <a:off x="4856163" y="2665413"/>
              <a:ext cx="1582738" cy="1828800"/>
            </a:xfrm>
            <a:custGeom>
              <a:avLst/>
              <a:gdLst>
                <a:gd name="T0" fmla="*/ 723 w 723"/>
                <a:gd name="T1" fmla="*/ 626 h 836"/>
                <a:gd name="T2" fmla="*/ 362 w 723"/>
                <a:gd name="T3" fmla="*/ 836 h 836"/>
                <a:gd name="T4" fmla="*/ 0 w 723"/>
                <a:gd name="T5" fmla="*/ 626 h 836"/>
                <a:gd name="T6" fmla="*/ 0 w 723"/>
                <a:gd name="T7" fmla="*/ 210 h 836"/>
                <a:gd name="T8" fmla="*/ 362 w 723"/>
                <a:gd name="T9" fmla="*/ 0 h 836"/>
                <a:gd name="T10" fmla="*/ 723 w 723"/>
                <a:gd name="T11" fmla="*/ 210 h 836"/>
                <a:gd name="T12" fmla="*/ 723 w 723"/>
                <a:gd name="T13" fmla="*/ 626 h 836"/>
              </a:gdLst>
              <a:ahLst/>
              <a:cxnLst>
                <a:cxn ang="0">
                  <a:pos x="T0" y="T1"/>
                </a:cxn>
                <a:cxn ang="0">
                  <a:pos x="T2" y="T3"/>
                </a:cxn>
                <a:cxn ang="0">
                  <a:pos x="T4" y="T5"/>
                </a:cxn>
                <a:cxn ang="0">
                  <a:pos x="T6" y="T7"/>
                </a:cxn>
                <a:cxn ang="0">
                  <a:pos x="T8" y="T9"/>
                </a:cxn>
                <a:cxn ang="0">
                  <a:pos x="T10" y="T11"/>
                </a:cxn>
                <a:cxn ang="0">
                  <a:pos x="T12" y="T13"/>
                </a:cxn>
              </a:cxnLst>
              <a:rect l="0" t="0" r="r" b="b"/>
              <a:pathLst>
                <a:path w="723" h="836">
                  <a:moveTo>
                    <a:pt x="723" y="626"/>
                  </a:moveTo>
                  <a:lnTo>
                    <a:pt x="362" y="836"/>
                  </a:lnTo>
                  <a:lnTo>
                    <a:pt x="0" y="626"/>
                  </a:lnTo>
                  <a:lnTo>
                    <a:pt x="0" y="210"/>
                  </a:lnTo>
                  <a:lnTo>
                    <a:pt x="362" y="0"/>
                  </a:lnTo>
                  <a:lnTo>
                    <a:pt x="723" y="210"/>
                  </a:lnTo>
                  <a:lnTo>
                    <a:pt x="723" y="626"/>
                  </a:lnTo>
                  <a:close/>
                </a:path>
              </a:pathLst>
            </a:custGeom>
            <a:solidFill>
              <a:schemeClr val="tx2"/>
            </a:solidFill>
            <a:ln w="9525">
              <a:noFill/>
              <a:round/>
              <a:headEnd/>
              <a:tailEnd/>
            </a:ln>
          </p:spPr>
          <p:txBody>
            <a:bodyPr anchor="ctr"/>
            <a:lstStyle/>
            <a:p>
              <a:pPr algn="ctr">
                <a:defRPr/>
              </a:pPr>
              <a:r>
                <a:rPr lang="en-US" sz="1600" b="1" dirty="0">
                  <a:solidFill>
                    <a:schemeClr val="bg1"/>
                  </a:solidFill>
                  <a:latin typeface="+mn-lt"/>
                </a:rPr>
                <a:t>Better Cash Flow</a:t>
              </a: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3"/>
          <p:cNvSpPr>
            <a:spLocks noGrp="1"/>
          </p:cNvSpPr>
          <p:nvPr>
            <p:ph type="ctrTitle"/>
          </p:nvPr>
        </p:nvSpPr>
        <p:spPr>
          <a:xfrm>
            <a:off x="2044700" y="1346200"/>
            <a:ext cx="6192838" cy="3509963"/>
          </a:xfrm>
        </p:spPr>
        <p:txBody>
          <a:bodyPr/>
          <a:lstStyle/>
          <a:p>
            <a:r>
              <a:rPr lang="it-IT" altLang="en-US" sz="6000" dirty="0"/>
              <a:t>Connessione al portale dei fornitori di Coupa</a:t>
            </a:r>
            <a:endParaRPr lang="en-US" altLang="en-US" sz="6000" dirty="0"/>
          </a:p>
        </p:txBody>
      </p:sp>
      <p:sp>
        <p:nvSpPr>
          <p:cNvPr id="26627" name="Text Placeholder 4"/>
          <p:cNvSpPr>
            <a:spLocks noGrp="1"/>
          </p:cNvSpPr>
          <p:nvPr>
            <p:ph type="body" sz="quarter" idx="11"/>
          </p:nvPr>
        </p:nvSpPr>
        <p:spPr>
          <a:xfrm>
            <a:off x="2063750" y="5037138"/>
            <a:ext cx="6173788" cy="215900"/>
          </a:xfrm>
        </p:spPr>
        <p:txBody>
          <a:bodyPr/>
          <a:lstStyle/>
          <a:p>
            <a:endParaRPr lang="en-US"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it-IT" altLang="en-US" dirty="0"/>
              <a:t>Connessione a Jabil tramite Coupa</a:t>
            </a:r>
            <a:endParaRPr lang="en-US" altLang="en-US" dirty="0"/>
          </a:p>
        </p:txBody>
      </p:sp>
      <p:sp>
        <p:nvSpPr>
          <p:cNvPr id="27651" name="Text Placeholder 2"/>
          <p:cNvSpPr>
            <a:spLocks noGrp="1"/>
          </p:cNvSpPr>
          <p:nvPr>
            <p:ph type="body" sz="quarter" idx="10"/>
          </p:nvPr>
        </p:nvSpPr>
        <p:spPr>
          <a:xfrm>
            <a:off x="752475" y="950913"/>
            <a:ext cx="7639050" cy="5659612"/>
          </a:xfrm>
        </p:spPr>
        <p:txBody>
          <a:bodyPr/>
          <a:lstStyle/>
          <a:p>
            <a:pPr algn="just"/>
            <a:r>
              <a:rPr lang="it-IT" altLang="en-US" b="0" dirty="0"/>
              <a:t>È imperativo che tutti i fornitori si colleghino alla piattaforma Coupa per effettuare transazioni con Jabil con successo. Ci sono due modi in cui un fornitore Jabil può registrarsi per il CSP:</a:t>
            </a:r>
            <a:endParaRPr lang="en-US" altLang="en-US" b="0" dirty="0"/>
          </a:p>
          <a:p>
            <a:pPr marL="342900" indent="-342900" algn="just">
              <a:buFont typeface="+mj-lt"/>
              <a:buAutoNum type="arabicParenR"/>
            </a:pPr>
            <a:r>
              <a:rPr lang="it-IT" altLang="en-US" b="0" dirty="0"/>
              <a:t>Invito creato da Jabil: Ognuno dei seguenti passaggi deve essere eseguito prima che un fornitore possa interagire correttamente con Jabil:</a:t>
            </a:r>
            <a:endParaRPr lang="en-US" altLang="en-US" b="0" dirty="0"/>
          </a:p>
        </p:txBody>
      </p:sp>
      <p:grpSp>
        <p:nvGrpSpPr>
          <p:cNvPr id="27652" name="Group 17"/>
          <p:cNvGrpSpPr>
            <a:grpSpLocks/>
          </p:cNvGrpSpPr>
          <p:nvPr/>
        </p:nvGrpSpPr>
        <p:grpSpPr bwMode="auto">
          <a:xfrm>
            <a:off x="1530350" y="2486819"/>
            <a:ext cx="6083300" cy="3446462"/>
            <a:chOff x="1249653" y="1658491"/>
            <a:chExt cx="6084120" cy="3445352"/>
          </a:xfrm>
        </p:grpSpPr>
        <p:grpSp>
          <p:nvGrpSpPr>
            <p:cNvPr id="27654" name="Group 18"/>
            <p:cNvGrpSpPr>
              <a:grpSpLocks/>
            </p:cNvGrpSpPr>
            <p:nvPr/>
          </p:nvGrpSpPr>
          <p:grpSpPr bwMode="auto">
            <a:xfrm>
              <a:off x="5913663" y="1658595"/>
              <a:ext cx="1420110" cy="3445248"/>
              <a:chOff x="5391237" y="2059812"/>
              <a:chExt cx="1420110" cy="3445248"/>
            </a:xfrm>
          </p:grpSpPr>
          <p:sp>
            <p:nvSpPr>
              <p:cNvPr id="46" name="Oval 45"/>
              <p:cNvSpPr/>
              <p:nvPr/>
            </p:nvSpPr>
            <p:spPr>
              <a:xfrm>
                <a:off x="5391931" y="2059708"/>
                <a:ext cx="1419416" cy="1479073"/>
              </a:xfrm>
              <a:prstGeom prst="ellipse">
                <a:avLst/>
              </a:prstGeom>
              <a:gradFill>
                <a:gsLst>
                  <a:gs pos="0">
                    <a:schemeClr val="accent1"/>
                  </a:gs>
                  <a:gs pos="80000">
                    <a:schemeClr val="accent1"/>
                  </a:gs>
                  <a:gs pos="100000">
                    <a:schemeClr val="accent1"/>
                  </a:gs>
                </a:gsLst>
              </a:gradFill>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sp>
          <p:grpSp>
            <p:nvGrpSpPr>
              <p:cNvPr id="27682" name="Group 46"/>
              <p:cNvGrpSpPr>
                <a:grpSpLocks/>
              </p:cNvGrpSpPr>
              <p:nvPr/>
            </p:nvGrpSpPr>
            <p:grpSpPr bwMode="auto">
              <a:xfrm>
                <a:off x="5438737" y="2109105"/>
                <a:ext cx="1325720" cy="1379940"/>
                <a:chOff x="5917412" y="1115736"/>
                <a:chExt cx="1631769" cy="1631482"/>
              </a:xfrm>
            </p:grpSpPr>
            <p:sp>
              <p:nvSpPr>
                <p:cNvPr id="51" name="Oval 50"/>
                <p:cNvSpPr/>
                <p:nvPr/>
              </p:nvSpPr>
              <p:spPr>
                <a:xfrm>
                  <a:off x="5924291" y="1115498"/>
                  <a:ext cx="1623977" cy="1632357"/>
                </a:xfrm>
                <a:prstGeom prst="ellipse">
                  <a:avLst/>
                </a:prstGeom>
                <a:ln>
                  <a:solidFill>
                    <a:schemeClr val="accent1"/>
                  </a:solidFill>
                </a:ln>
              </p:spPr>
              <p:style>
                <a:lnRef idx="1">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52" name="Oval 5"/>
                <p:cNvSpPr/>
                <p:nvPr/>
              </p:nvSpPr>
              <p:spPr>
                <a:xfrm>
                  <a:off x="6150983" y="1348156"/>
                  <a:ext cx="1164730" cy="116704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26670" tIns="26670" rIns="26670" bIns="26670" spcCol="1270" anchor="ctr"/>
                <a:lstStyle/>
                <a:p>
                  <a:pPr algn="ctr" defTabSz="933450">
                    <a:lnSpc>
                      <a:spcPct val="90000"/>
                    </a:lnSpc>
                    <a:spcAft>
                      <a:spcPct val="35000"/>
                    </a:spcAft>
                    <a:defRPr/>
                  </a:pPr>
                  <a:r>
                    <a:rPr lang="en-US" sz="1400" dirty="0"/>
                    <a:t>Transact with Jabil </a:t>
                  </a:r>
                </a:p>
              </p:txBody>
            </p:sp>
          </p:grpSp>
          <p:grpSp>
            <p:nvGrpSpPr>
              <p:cNvPr id="27683" name="Group 47"/>
              <p:cNvGrpSpPr>
                <a:grpSpLocks/>
              </p:cNvGrpSpPr>
              <p:nvPr/>
            </p:nvGrpSpPr>
            <p:grpSpPr bwMode="auto">
              <a:xfrm>
                <a:off x="5438737" y="3565579"/>
                <a:ext cx="1325720" cy="1939481"/>
                <a:chOff x="5917412" y="2837704"/>
                <a:chExt cx="1631769" cy="958216"/>
              </a:xfrm>
            </p:grpSpPr>
            <p:sp>
              <p:nvSpPr>
                <p:cNvPr id="49" name="Rectangle 48"/>
                <p:cNvSpPr/>
                <p:nvPr/>
              </p:nvSpPr>
              <p:spPr>
                <a:xfrm>
                  <a:off x="5924291" y="2837793"/>
                  <a:ext cx="1623977" cy="958127"/>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50" name="Rectangle 49"/>
                <p:cNvSpPr/>
                <p:nvPr/>
              </p:nvSpPr>
              <p:spPr>
                <a:xfrm>
                  <a:off x="5924291" y="2837793"/>
                  <a:ext cx="1623977" cy="958127"/>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lIns="49530" tIns="49530" rIns="49530" bIns="49530" spcCol="1270"/>
                <a:lstStyle/>
                <a:p>
                  <a:pPr marL="112713" lvl="1" indent="-112713" defTabSz="444500">
                    <a:lnSpc>
                      <a:spcPct val="90000"/>
                    </a:lnSpc>
                    <a:spcAft>
                      <a:spcPct val="15000"/>
                    </a:spcAft>
                    <a:buFontTx/>
                    <a:buChar char="••"/>
                    <a:defRPr/>
                  </a:pPr>
                  <a:r>
                    <a:rPr lang="en-US" sz="1200" dirty="0" err="1"/>
                    <a:t>Ricevi</a:t>
                  </a:r>
                  <a:r>
                    <a:rPr lang="en-US" sz="1200" dirty="0"/>
                    <a:t> PO</a:t>
                  </a:r>
                </a:p>
                <a:p>
                  <a:pPr marL="112713" lvl="1" indent="-112713" defTabSz="444500">
                    <a:lnSpc>
                      <a:spcPct val="90000"/>
                    </a:lnSpc>
                    <a:spcAft>
                      <a:spcPct val="15000"/>
                    </a:spcAft>
                    <a:buFontTx/>
                    <a:buChar char="••"/>
                    <a:defRPr/>
                  </a:pPr>
                  <a:r>
                    <a:rPr lang="it-IT" sz="1200" dirty="0"/>
                    <a:t>F</a:t>
                  </a:r>
                  <a:r>
                    <a:rPr lang="en-US" sz="1200" dirty="0" err="1"/>
                    <a:t>atture</a:t>
                  </a:r>
                  <a:endParaRPr lang="en-US" sz="1200" dirty="0"/>
                </a:p>
                <a:p>
                  <a:pPr marL="112713" lvl="1" indent="-112713" defTabSz="444500">
                    <a:lnSpc>
                      <a:spcPct val="90000"/>
                    </a:lnSpc>
                    <a:spcAft>
                      <a:spcPct val="15000"/>
                    </a:spcAft>
                    <a:buFontTx/>
                    <a:buChar char="••"/>
                    <a:defRPr/>
                  </a:pPr>
                  <a:r>
                    <a:rPr lang="en-US" sz="1200" dirty="0" err="1"/>
                    <a:t>Dettaglio</a:t>
                  </a:r>
                  <a:r>
                    <a:rPr lang="en-US" sz="1200" dirty="0"/>
                    <a:t> </a:t>
                  </a:r>
                  <a:r>
                    <a:rPr lang="en-US" sz="1200" dirty="0" err="1"/>
                    <a:t>pagamenti</a:t>
                  </a:r>
                  <a:endParaRPr lang="en-US" sz="1200" dirty="0"/>
                </a:p>
              </p:txBody>
            </p:sp>
          </p:grpSp>
        </p:grpSp>
        <p:grpSp>
          <p:nvGrpSpPr>
            <p:cNvPr id="27655" name="Group 19"/>
            <p:cNvGrpSpPr>
              <a:grpSpLocks/>
            </p:cNvGrpSpPr>
            <p:nvPr/>
          </p:nvGrpSpPr>
          <p:grpSpPr bwMode="auto">
            <a:xfrm>
              <a:off x="4358993" y="1658491"/>
              <a:ext cx="1420133" cy="3445352"/>
              <a:chOff x="3917526" y="2059708"/>
              <a:chExt cx="1420133" cy="3445352"/>
            </a:xfrm>
          </p:grpSpPr>
          <p:sp>
            <p:nvSpPr>
              <p:cNvPr id="38" name="Teardrop 37"/>
              <p:cNvSpPr/>
              <p:nvPr/>
            </p:nvSpPr>
            <p:spPr>
              <a:xfrm rot="2700000">
                <a:off x="3887896" y="2088742"/>
                <a:ext cx="1479073" cy="1421004"/>
              </a:xfrm>
              <a:prstGeom prst="teardrop">
                <a:avLst>
                  <a:gd name="adj" fmla="val 100000"/>
                </a:avLst>
              </a:prstGeom>
            </p:spPr>
            <p:style>
              <a:lnRef idx="0">
                <a:schemeClr val="lt1">
                  <a:hueOff val="0"/>
                  <a:satOff val="0"/>
                  <a:lumOff val="0"/>
                  <a:alphaOff val="0"/>
                </a:schemeClr>
              </a:lnRef>
              <a:fillRef idx="3">
                <a:schemeClr val="accent3">
                  <a:hueOff val="0"/>
                  <a:satOff val="0"/>
                  <a:lumOff val="0"/>
                  <a:alphaOff val="0"/>
                </a:schemeClr>
              </a:fillRef>
              <a:effectRef idx="2">
                <a:schemeClr val="accent3">
                  <a:hueOff val="0"/>
                  <a:satOff val="0"/>
                  <a:lumOff val="0"/>
                  <a:alphaOff val="0"/>
                </a:schemeClr>
              </a:effectRef>
              <a:fontRef idx="minor">
                <a:schemeClr val="lt1"/>
              </a:fontRef>
            </p:style>
          </p:sp>
          <p:grpSp>
            <p:nvGrpSpPr>
              <p:cNvPr id="27674" name="Group 38"/>
              <p:cNvGrpSpPr>
                <a:grpSpLocks/>
              </p:cNvGrpSpPr>
              <p:nvPr/>
            </p:nvGrpSpPr>
            <p:grpSpPr bwMode="auto">
              <a:xfrm>
                <a:off x="3971126" y="2109105"/>
                <a:ext cx="1325720" cy="3395955"/>
                <a:chOff x="3971126" y="2109105"/>
                <a:chExt cx="1325720" cy="3395955"/>
              </a:xfrm>
            </p:grpSpPr>
            <p:grpSp>
              <p:nvGrpSpPr>
                <p:cNvPr id="27675" name="Group 39"/>
                <p:cNvGrpSpPr>
                  <a:grpSpLocks/>
                </p:cNvGrpSpPr>
                <p:nvPr/>
              </p:nvGrpSpPr>
              <p:grpSpPr bwMode="auto">
                <a:xfrm>
                  <a:off x="3971126" y="2109105"/>
                  <a:ext cx="1325720" cy="1379940"/>
                  <a:chOff x="4110997" y="1115736"/>
                  <a:chExt cx="1631769" cy="1631482"/>
                </a:xfrm>
              </p:grpSpPr>
              <p:sp>
                <p:nvSpPr>
                  <p:cNvPr id="44" name="Oval 43"/>
                  <p:cNvSpPr/>
                  <p:nvPr/>
                </p:nvSpPr>
                <p:spPr>
                  <a:xfrm>
                    <a:off x="4110734" y="1115498"/>
                    <a:ext cx="1631795" cy="1632357"/>
                  </a:xfrm>
                  <a:prstGeom prst="ellipse">
                    <a:avLst/>
                  </a:prstGeom>
                </p:spPr>
                <p:style>
                  <a:lnRef idx="1">
                    <a:schemeClr val="accent3">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45" name="Oval 10"/>
                  <p:cNvSpPr/>
                  <p:nvPr/>
                </p:nvSpPr>
                <p:spPr>
                  <a:xfrm>
                    <a:off x="4343289" y="1348156"/>
                    <a:ext cx="1166683" cy="116704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26670" tIns="26670" rIns="26670" bIns="26670" spcCol="1270" anchor="ctr"/>
                  <a:lstStyle/>
                  <a:p>
                    <a:pPr algn="ctr" defTabSz="933450">
                      <a:lnSpc>
                        <a:spcPct val="90000"/>
                      </a:lnSpc>
                      <a:spcAft>
                        <a:spcPct val="35000"/>
                      </a:spcAft>
                      <a:defRPr/>
                    </a:pPr>
                    <a:r>
                      <a:rPr lang="en-US" sz="1400" dirty="0"/>
                      <a:t>Update Account</a:t>
                    </a:r>
                  </a:p>
                </p:txBody>
              </p:sp>
            </p:grpSp>
            <p:grpSp>
              <p:nvGrpSpPr>
                <p:cNvPr id="27676" name="Group 40"/>
                <p:cNvGrpSpPr>
                  <a:grpSpLocks/>
                </p:cNvGrpSpPr>
                <p:nvPr/>
              </p:nvGrpSpPr>
              <p:grpSpPr bwMode="auto">
                <a:xfrm>
                  <a:off x="3971126" y="3565579"/>
                  <a:ext cx="1325720" cy="1939481"/>
                  <a:chOff x="4110997" y="2837704"/>
                  <a:chExt cx="1631769" cy="958216"/>
                </a:xfrm>
              </p:grpSpPr>
              <p:sp>
                <p:nvSpPr>
                  <p:cNvPr id="42" name="Rectangle 41"/>
                  <p:cNvSpPr/>
                  <p:nvPr/>
                </p:nvSpPr>
                <p:spPr>
                  <a:xfrm>
                    <a:off x="4110734" y="2837793"/>
                    <a:ext cx="1631795" cy="958127"/>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43" name="Rectangle 42"/>
                  <p:cNvSpPr/>
                  <p:nvPr/>
                </p:nvSpPr>
                <p:spPr>
                  <a:xfrm>
                    <a:off x="4110734" y="2837793"/>
                    <a:ext cx="1631795" cy="958127"/>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lIns="49530" tIns="49530" rIns="49530" bIns="49530" spcCol="1270"/>
                  <a:lstStyle/>
                  <a:p>
                    <a:pPr marL="171450" lvl="1" indent="-171450" defTabSz="444500">
                      <a:lnSpc>
                        <a:spcPct val="90000"/>
                      </a:lnSpc>
                      <a:spcAft>
                        <a:spcPct val="15000"/>
                      </a:spcAft>
                      <a:buFont typeface="Arial" panose="020B0604020202020204" pitchFamily="34" charset="0"/>
                      <a:buChar char="•"/>
                      <a:defRPr/>
                    </a:pPr>
                    <a:r>
                      <a:rPr lang="it-IT" sz="1200" dirty="0"/>
                      <a:t>Aggiungi utenti</a:t>
                    </a:r>
                  </a:p>
                  <a:p>
                    <a:pPr marL="171450" lvl="1" indent="-171450" defTabSz="444500">
                      <a:lnSpc>
                        <a:spcPct val="90000"/>
                      </a:lnSpc>
                      <a:spcAft>
                        <a:spcPct val="15000"/>
                      </a:spcAft>
                      <a:buFont typeface="Arial" panose="020B0604020202020204" pitchFamily="34" charset="0"/>
                      <a:buChar char="•"/>
                      <a:defRPr/>
                    </a:pPr>
                    <a:r>
                      <a:rPr lang="it-IT" sz="1200" dirty="0"/>
                      <a:t> Aggiorna il profilo </a:t>
                    </a:r>
                  </a:p>
                  <a:p>
                    <a:pPr marL="171450" lvl="1" indent="-171450" defTabSz="444500">
                      <a:lnSpc>
                        <a:spcPct val="90000"/>
                      </a:lnSpc>
                      <a:spcAft>
                        <a:spcPct val="15000"/>
                      </a:spcAft>
                      <a:buFont typeface="Arial" panose="020B0604020202020204" pitchFamily="34" charset="0"/>
                      <a:buChar char="•"/>
                      <a:defRPr/>
                    </a:pPr>
                    <a:r>
                      <a:rPr lang="it-IT" sz="1200" dirty="0"/>
                      <a:t>Unisci account</a:t>
                    </a:r>
                    <a:endParaRPr lang="en-US" sz="1200" dirty="0"/>
                  </a:p>
                </p:txBody>
              </p:sp>
            </p:grpSp>
          </p:grpSp>
        </p:grpSp>
        <p:grpSp>
          <p:nvGrpSpPr>
            <p:cNvPr id="27656" name="Group 20"/>
            <p:cNvGrpSpPr>
              <a:grpSpLocks/>
            </p:cNvGrpSpPr>
            <p:nvPr/>
          </p:nvGrpSpPr>
          <p:grpSpPr bwMode="auto">
            <a:xfrm>
              <a:off x="2804323" y="1658491"/>
              <a:ext cx="1420133" cy="3445352"/>
              <a:chOff x="2456006" y="2059708"/>
              <a:chExt cx="1420133" cy="3445352"/>
            </a:xfrm>
          </p:grpSpPr>
          <p:sp>
            <p:nvSpPr>
              <p:cNvPr id="31" name="Teardrop 30"/>
              <p:cNvSpPr/>
              <p:nvPr/>
            </p:nvSpPr>
            <p:spPr>
              <a:xfrm rot="2700000">
                <a:off x="2426674" y="2088743"/>
                <a:ext cx="1479073" cy="1421003"/>
              </a:xfrm>
              <a:prstGeom prst="teardrop">
                <a:avLst>
                  <a:gd name="adj" fmla="val 100000"/>
                </a:avLst>
              </a:prstGeom>
            </p:spPr>
            <p:style>
              <a:lnRef idx="0">
                <a:schemeClr val="lt1">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grpSp>
            <p:nvGrpSpPr>
              <p:cNvPr id="27667" name="Group 31"/>
              <p:cNvGrpSpPr>
                <a:grpSpLocks/>
              </p:cNvGrpSpPr>
              <p:nvPr/>
            </p:nvGrpSpPr>
            <p:grpSpPr bwMode="auto">
              <a:xfrm>
                <a:off x="2503516" y="2109105"/>
                <a:ext cx="1325720" cy="1379940"/>
                <a:chOff x="2304582" y="1115736"/>
                <a:chExt cx="1631769" cy="1631482"/>
              </a:xfrm>
            </p:grpSpPr>
            <p:sp>
              <p:nvSpPr>
                <p:cNvPr id="36" name="Oval 35"/>
                <p:cNvSpPr/>
                <p:nvPr/>
              </p:nvSpPr>
              <p:spPr>
                <a:xfrm>
                  <a:off x="2304365" y="1115498"/>
                  <a:ext cx="1631794" cy="1632357"/>
                </a:xfrm>
                <a:prstGeom prst="ellipse">
                  <a:avLst/>
                </a:prstGeom>
              </p:spPr>
              <p:style>
                <a:lnRef idx="1">
                  <a:schemeClr val="accent4">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7" name="Oval 15"/>
                <p:cNvSpPr/>
                <p:nvPr/>
              </p:nvSpPr>
              <p:spPr>
                <a:xfrm>
                  <a:off x="2536920" y="1348156"/>
                  <a:ext cx="1166685" cy="116704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26670" tIns="26670" rIns="26670" bIns="26670" spcCol="1270" anchor="ctr"/>
                <a:lstStyle/>
                <a:p>
                  <a:pPr algn="ctr" defTabSz="933450">
                    <a:lnSpc>
                      <a:spcPct val="90000"/>
                    </a:lnSpc>
                    <a:spcAft>
                      <a:spcPct val="35000"/>
                    </a:spcAft>
                    <a:defRPr/>
                  </a:pPr>
                  <a:r>
                    <a:rPr lang="en-US" sz="1400" dirty="0"/>
                    <a:t>Accept Invitation from CSP</a:t>
                  </a:r>
                </a:p>
              </p:txBody>
            </p:sp>
          </p:grpSp>
          <p:grpSp>
            <p:nvGrpSpPr>
              <p:cNvPr id="27668" name="Group 32"/>
              <p:cNvGrpSpPr>
                <a:grpSpLocks/>
              </p:cNvGrpSpPr>
              <p:nvPr/>
            </p:nvGrpSpPr>
            <p:grpSpPr bwMode="auto">
              <a:xfrm>
                <a:off x="2503516" y="3565579"/>
                <a:ext cx="1325720" cy="1939481"/>
                <a:chOff x="2304582" y="2837704"/>
                <a:chExt cx="1631769" cy="958216"/>
              </a:xfrm>
            </p:grpSpPr>
            <p:sp>
              <p:nvSpPr>
                <p:cNvPr id="34" name="Rectangle 33"/>
                <p:cNvSpPr/>
                <p:nvPr/>
              </p:nvSpPr>
              <p:spPr>
                <a:xfrm>
                  <a:off x="2304365" y="2837793"/>
                  <a:ext cx="1631794" cy="958127"/>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35" name="Rectangle 34"/>
                <p:cNvSpPr/>
                <p:nvPr/>
              </p:nvSpPr>
              <p:spPr>
                <a:xfrm>
                  <a:off x="2304365" y="2837793"/>
                  <a:ext cx="1631794" cy="958127"/>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lIns="49530" tIns="49530" rIns="49530" bIns="49530" spcCol="1270"/>
                <a:lstStyle/>
                <a:p>
                  <a:pPr marL="112713" lvl="1" indent="-112713" defTabSz="444500">
                    <a:lnSpc>
                      <a:spcPct val="90000"/>
                    </a:lnSpc>
                    <a:spcAft>
                      <a:spcPct val="15000"/>
                    </a:spcAft>
                    <a:buFontTx/>
                    <a:buChar char="••"/>
                    <a:defRPr/>
                  </a:pPr>
                  <a:r>
                    <a:rPr lang="it-IT" sz="1200" dirty="0"/>
                    <a:t>Verrà da "Coupa per i fornitori"</a:t>
                  </a:r>
                </a:p>
                <a:p>
                  <a:pPr marL="112713" lvl="1" indent="-112713" defTabSz="444500">
                    <a:lnSpc>
                      <a:spcPct val="90000"/>
                    </a:lnSpc>
                    <a:spcAft>
                      <a:spcPct val="15000"/>
                    </a:spcAft>
                    <a:buFontTx/>
                    <a:buChar char="••"/>
                    <a:defRPr/>
                  </a:pPr>
                  <a:r>
                    <a:rPr lang="it-IT" sz="1200" dirty="0"/>
                    <a:t>Sarà consegnato al contatto principale</a:t>
                  </a:r>
                </a:p>
                <a:p>
                  <a:pPr marL="112713" lvl="1" indent="-112713" defTabSz="444500">
                    <a:lnSpc>
                      <a:spcPct val="90000"/>
                    </a:lnSpc>
                    <a:spcAft>
                      <a:spcPct val="15000"/>
                    </a:spcAft>
                    <a:buFontTx/>
                    <a:buChar char="••"/>
                    <a:defRPr/>
                  </a:pPr>
                  <a:r>
                    <a:rPr lang="it-IT" sz="1200" dirty="0"/>
                    <a:t>Può atterrare nella posta indesiderata</a:t>
                  </a:r>
                </a:p>
                <a:p>
                  <a:pPr marL="112713" lvl="1" indent="-112713" defTabSz="444500">
                    <a:lnSpc>
                      <a:spcPct val="90000"/>
                    </a:lnSpc>
                    <a:spcAft>
                      <a:spcPct val="15000"/>
                    </a:spcAft>
                    <a:buFontTx/>
                    <a:buChar char="••"/>
                    <a:defRPr/>
                  </a:pPr>
                  <a:r>
                    <a:rPr lang="it-IT" sz="1200" dirty="0"/>
                    <a:t>Deve essere un indirizzo email univoco non ancora registrato</a:t>
                  </a:r>
                  <a:endParaRPr lang="en-US" sz="1200" dirty="0"/>
                </a:p>
              </p:txBody>
            </p:sp>
          </p:grpSp>
        </p:grpSp>
        <p:grpSp>
          <p:nvGrpSpPr>
            <p:cNvPr id="27657" name="Group 21"/>
            <p:cNvGrpSpPr>
              <a:grpSpLocks/>
            </p:cNvGrpSpPr>
            <p:nvPr/>
          </p:nvGrpSpPr>
          <p:grpSpPr bwMode="auto">
            <a:xfrm>
              <a:off x="1249653" y="1658491"/>
              <a:ext cx="1420133" cy="3445352"/>
              <a:chOff x="988396" y="2059708"/>
              <a:chExt cx="1420133" cy="3445352"/>
            </a:xfrm>
          </p:grpSpPr>
          <p:sp>
            <p:nvSpPr>
              <p:cNvPr id="23" name="Teardrop 22"/>
              <p:cNvSpPr/>
              <p:nvPr/>
            </p:nvSpPr>
            <p:spPr>
              <a:xfrm rot="2700000">
                <a:off x="958568" y="2089536"/>
                <a:ext cx="1479073" cy="1419416"/>
              </a:xfrm>
              <a:prstGeom prst="teardrop">
                <a:avLst>
                  <a:gd name="adj" fmla="val 100000"/>
                </a:avLst>
              </a:prstGeom>
            </p:spPr>
            <p:style>
              <a:lnRef idx="0">
                <a:schemeClr val="lt1">
                  <a:hueOff val="0"/>
                  <a:satOff val="0"/>
                  <a:lumOff val="0"/>
                  <a:alphaOff val="0"/>
                </a:schemeClr>
              </a:lnRef>
              <a:fillRef idx="3">
                <a:schemeClr val="accent5">
                  <a:hueOff val="0"/>
                  <a:satOff val="0"/>
                  <a:lumOff val="0"/>
                  <a:alphaOff val="0"/>
                </a:schemeClr>
              </a:fillRef>
              <a:effectRef idx="2">
                <a:schemeClr val="accent5">
                  <a:hueOff val="0"/>
                  <a:satOff val="0"/>
                  <a:lumOff val="0"/>
                  <a:alphaOff val="0"/>
                </a:schemeClr>
              </a:effectRef>
              <a:fontRef idx="minor">
                <a:schemeClr val="lt1"/>
              </a:fontRef>
            </p:style>
          </p:sp>
          <p:grpSp>
            <p:nvGrpSpPr>
              <p:cNvPr id="27659" name="Group 23"/>
              <p:cNvGrpSpPr>
                <a:grpSpLocks/>
              </p:cNvGrpSpPr>
              <p:nvPr/>
            </p:nvGrpSpPr>
            <p:grpSpPr bwMode="auto">
              <a:xfrm>
                <a:off x="1035907" y="2109105"/>
                <a:ext cx="1325720" cy="3395955"/>
                <a:chOff x="1035907" y="2109105"/>
                <a:chExt cx="1325720" cy="3395955"/>
              </a:xfrm>
            </p:grpSpPr>
            <p:grpSp>
              <p:nvGrpSpPr>
                <p:cNvPr id="27660" name="Group 24"/>
                <p:cNvGrpSpPr>
                  <a:grpSpLocks/>
                </p:cNvGrpSpPr>
                <p:nvPr/>
              </p:nvGrpSpPr>
              <p:grpSpPr bwMode="auto">
                <a:xfrm>
                  <a:off x="1035907" y="2109105"/>
                  <a:ext cx="1325720" cy="1379940"/>
                  <a:chOff x="498168" y="1115736"/>
                  <a:chExt cx="1631769" cy="1631482"/>
                </a:xfrm>
              </p:grpSpPr>
              <p:sp>
                <p:nvSpPr>
                  <p:cNvPr id="29" name="Oval 28"/>
                  <p:cNvSpPr/>
                  <p:nvPr/>
                </p:nvSpPr>
                <p:spPr>
                  <a:xfrm>
                    <a:off x="498316" y="1115498"/>
                    <a:ext cx="1623978" cy="1632357"/>
                  </a:xfrm>
                  <a:prstGeom prst="ellipse">
                    <a:avLst/>
                  </a:prstGeom>
                </p:spPr>
                <p:style>
                  <a:lnRef idx="1">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0" name="Oval 20"/>
                  <p:cNvSpPr/>
                  <p:nvPr/>
                </p:nvSpPr>
                <p:spPr>
                  <a:xfrm>
                    <a:off x="730871" y="1348156"/>
                    <a:ext cx="1158866" cy="116704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26670" tIns="26670" rIns="26670" bIns="26670" spcCol="1270" anchor="ctr"/>
                  <a:lstStyle/>
                  <a:p>
                    <a:pPr algn="ctr" defTabSz="933450">
                      <a:lnSpc>
                        <a:spcPct val="90000"/>
                      </a:lnSpc>
                      <a:spcAft>
                        <a:spcPct val="35000"/>
                      </a:spcAft>
                      <a:defRPr/>
                    </a:pPr>
                    <a:r>
                      <a:rPr lang="en-US" sz="1400" dirty="0"/>
                      <a:t>Update Contact Details</a:t>
                    </a:r>
                  </a:p>
                </p:txBody>
              </p:sp>
            </p:grpSp>
            <p:grpSp>
              <p:nvGrpSpPr>
                <p:cNvPr id="27661" name="Group 25"/>
                <p:cNvGrpSpPr>
                  <a:grpSpLocks/>
                </p:cNvGrpSpPr>
                <p:nvPr/>
              </p:nvGrpSpPr>
              <p:grpSpPr bwMode="auto">
                <a:xfrm>
                  <a:off x="1035907" y="3565579"/>
                  <a:ext cx="1325720" cy="1939481"/>
                  <a:chOff x="498168" y="2837704"/>
                  <a:chExt cx="1631769" cy="958216"/>
                </a:xfrm>
              </p:grpSpPr>
              <p:sp>
                <p:nvSpPr>
                  <p:cNvPr id="27" name="Rectangle 26"/>
                  <p:cNvSpPr/>
                  <p:nvPr/>
                </p:nvSpPr>
                <p:spPr>
                  <a:xfrm>
                    <a:off x="498316" y="2837793"/>
                    <a:ext cx="1623978" cy="958127"/>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8" name="Rectangle 27"/>
                  <p:cNvSpPr/>
                  <p:nvPr/>
                </p:nvSpPr>
                <p:spPr>
                  <a:xfrm>
                    <a:off x="498316" y="2837793"/>
                    <a:ext cx="1623978" cy="958127"/>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lIns="49530" tIns="49530" rIns="49530" bIns="49530" spcCol="1270"/>
                  <a:lstStyle/>
                  <a:p>
                    <a:pPr marL="112713" lvl="1" indent="-112713" defTabSz="444500">
                      <a:lnSpc>
                        <a:spcPct val="90000"/>
                      </a:lnSpc>
                      <a:spcAft>
                        <a:spcPct val="15000"/>
                      </a:spcAft>
                      <a:buFontTx/>
                      <a:buChar char="••"/>
                      <a:defRPr/>
                    </a:pPr>
                    <a:endParaRPr lang="it-IT" sz="1200" dirty="0"/>
                  </a:p>
                  <a:p>
                    <a:pPr marL="112713" lvl="1" indent="-112713" defTabSz="444500">
                      <a:lnSpc>
                        <a:spcPct val="90000"/>
                      </a:lnSpc>
                      <a:spcAft>
                        <a:spcPct val="15000"/>
                      </a:spcAft>
                      <a:buFontTx/>
                      <a:buChar char="••"/>
                      <a:defRPr/>
                    </a:pPr>
                    <a:r>
                      <a:rPr lang="it-IT" sz="1200" dirty="0"/>
                      <a:t>Notifica al team di abilitazione del fornitore di contatti chiave</a:t>
                    </a:r>
                  </a:p>
                  <a:p>
                    <a:pPr marL="112713" lvl="1" indent="-112713" defTabSz="444500">
                      <a:lnSpc>
                        <a:spcPct val="90000"/>
                      </a:lnSpc>
                      <a:spcAft>
                        <a:spcPct val="15000"/>
                      </a:spcAft>
                      <a:buFontTx/>
                      <a:buChar char="••"/>
                      <a:defRPr/>
                    </a:pPr>
                    <a:r>
                      <a:rPr lang="it-IT" sz="1200" dirty="0"/>
                      <a:t>Contatto principale, e-mail PO, e-mail di fatturazione, dettagli bancari</a:t>
                    </a:r>
                    <a:endParaRPr lang="en-US" sz="1200" dirty="0"/>
                  </a:p>
                </p:txBody>
              </p:sp>
            </p:grpSp>
          </p:grpSp>
        </p:gr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647F6F-89CF-46C6-A986-19786205DF3F}"/>
              </a:ext>
            </a:extLst>
          </p:cNvPr>
          <p:cNvSpPr>
            <a:spLocks noGrp="1"/>
          </p:cNvSpPr>
          <p:nvPr>
            <p:ph type="title"/>
          </p:nvPr>
        </p:nvSpPr>
        <p:spPr/>
        <p:txBody>
          <a:bodyPr/>
          <a:lstStyle/>
          <a:p>
            <a:r>
              <a:rPr lang="en-US" altLang="en-US" dirty="0"/>
              <a:t>Connection to Jabil via Coupa</a:t>
            </a:r>
            <a:endParaRPr lang="en-US" dirty="0"/>
          </a:p>
        </p:txBody>
      </p:sp>
      <p:sp>
        <p:nvSpPr>
          <p:cNvPr id="5" name="Text Placeholder 2">
            <a:extLst>
              <a:ext uri="{FF2B5EF4-FFF2-40B4-BE49-F238E27FC236}">
                <a16:creationId xmlns:a16="http://schemas.microsoft.com/office/drawing/2014/main" id="{2AEE654A-82BB-4255-95B6-0D6EE3E5D5B5}"/>
              </a:ext>
            </a:extLst>
          </p:cNvPr>
          <p:cNvSpPr>
            <a:spLocks noGrp="1"/>
          </p:cNvSpPr>
          <p:nvPr>
            <p:ph type="body" sz="quarter" idx="10"/>
          </p:nvPr>
        </p:nvSpPr>
        <p:spPr>
          <a:xfrm>
            <a:off x="752475" y="1209675"/>
            <a:ext cx="7639050" cy="5216525"/>
          </a:xfrm>
        </p:spPr>
        <p:txBody>
          <a:bodyPr/>
          <a:lstStyle/>
          <a:p>
            <a:pPr marL="342900" indent="-342900" algn="just">
              <a:buFont typeface="+mj-lt"/>
              <a:buAutoNum type="arabicParenR" startAt="2"/>
            </a:pPr>
            <a:r>
              <a:rPr lang="en-US" altLang="en-US" b="0" dirty="0"/>
              <a:t>PO email: If you transact with Jabil through PO methods other than the CSP and you are not linked to the CSP, you can see the Create Account button in your PO notification email.</a:t>
            </a:r>
          </a:p>
          <a:p>
            <a:pPr marL="342900" indent="-342900" algn="just">
              <a:buFont typeface="+mj-lt"/>
              <a:buAutoNum type="arabicParenR" startAt="2"/>
            </a:pPr>
            <a:endParaRPr lang="en-US" altLang="en-US" b="0" dirty="0"/>
          </a:p>
          <a:p>
            <a:pPr marL="342900" indent="-342900" algn="just">
              <a:buFont typeface="+mj-lt"/>
              <a:buAutoNum type="arabicParenR" startAt="2"/>
            </a:pPr>
            <a:endParaRPr lang="en-US" altLang="en-US" b="0" dirty="0"/>
          </a:p>
          <a:p>
            <a:pPr marL="342900" indent="-342900" algn="just">
              <a:buFont typeface="+mj-lt"/>
              <a:buAutoNum type="arabicParenR" startAt="2"/>
            </a:pPr>
            <a:endParaRPr lang="en-US" altLang="en-US" b="0" dirty="0"/>
          </a:p>
          <a:p>
            <a:pPr marL="342900" indent="-342900" algn="just">
              <a:buFont typeface="+mj-lt"/>
              <a:buAutoNum type="arabicParenR" startAt="2"/>
            </a:pPr>
            <a:endParaRPr lang="en-US" altLang="en-US" b="0" dirty="0"/>
          </a:p>
          <a:p>
            <a:pPr marL="342900" indent="-342900" algn="just">
              <a:buFont typeface="+mj-lt"/>
              <a:buAutoNum type="arabicParenR" startAt="2"/>
            </a:pPr>
            <a:endParaRPr lang="en-US" altLang="en-US" b="0" dirty="0"/>
          </a:p>
          <a:p>
            <a:pPr marL="342900" indent="-342900" algn="just">
              <a:buFont typeface="+mj-lt"/>
              <a:buAutoNum type="arabicParenR" startAt="2"/>
            </a:pPr>
            <a:endParaRPr lang="en-US" altLang="en-US" b="0" dirty="0"/>
          </a:p>
          <a:p>
            <a:pPr marL="342900" indent="-342900" algn="just">
              <a:buFont typeface="+mj-lt"/>
              <a:buAutoNum type="arabicParenR" startAt="2"/>
            </a:pPr>
            <a:endParaRPr lang="en-US" altLang="en-US" b="0" dirty="0"/>
          </a:p>
          <a:p>
            <a:pPr marL="342900" indent="-342900" algn="just">
              <a:buFont typeface="+mj-lt"/>
              <a:buAutoNum type="arabicParenR" startAt="2"/>
            </a:pPr>
            <a:endParaRPr lang="en-US" altLang="en-US" b="0" dirty="0"/>
          </a:p>
          <a:p>
            <a:pPr algn="just"/>
            <a:endParaRPr lang="en-US" altLang="en-US" b="0" dirty="0"/>
          </a:p>
          <a:p>
            <a:pPr algn="just"/>
            <a:r>
              <a:rPr lang="en-US" altLang="en-US" b="0" dirty="0"/>
              <a:t>Clicking on the Create Account button directs you to create an account to the CSP. </a:t>
            </a:r>
          </a:p>
          <a:p>
            <a:pPr algn="just"/>
            <a:r>
              <a:rPr lang="en-US" altLang="en-US" b="0" i="1" dirty="0"/>
              <a:t>Note: If you are already linked to the CSP, you can see the </a:t>
            </a:r>
            <a:r>
              <a:rPr lang="en-US" altLang="en-US" i="1" dirty="0"/>
              <a:t>Login</a:t>
            </a:r>
            <a:r>
              <a:rPr lang="en-US" altLang="en-US" b="0" i="1" dirty="0"/>
              <a:t> button instead of </a:t>
            </a:r>
            <a:r>
              <a:rPr lang="en-US" altLang="en-US" i="1" dirty="0"/>
              <a:t>Create Account</a:t>
            </a:r>
            <a:r>
              <a:rPr lang="en-US" altLang="en-US" b="0" i="1" dirty="0"/>
              <a:t>.</a:t>
            </a:r>
          </a:p>
        </p:txBody>
      </p:sp>
      <p:pic>
        <p:nvPicPr>
          <p:cNvPr id="2050" name="Picture 2" descr="po_email_no_csp_account.png">
            <a:extLst>
              <a:ext uri="{FF2B5EF4-FFF2-40B4-BE49-F238E27FC236}">
                <a16:creationId xmlns:a16="http://schemas.microsoft.com/office/drawing/2014/main" id="{8E06FB34-9BD0-4501-8A9D-A92F200B638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19225" y="1877291"/>
            <a:ext cx="6305550" cy="2133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97964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Title 1"/>
          <p:cNvSpPr>
            <a:spLocks noGrp="1"/>
          </p:cNvSpPr>
          <p:nvPr>
            <p:ph type="title"/>
          </p:nvPr>
        </p:nvSpPr>
        <p:spPr/>
        <p:txBody>
          <a:bodyPr/>
          <a:lstStyle/>
          <a:p>
            <a:r>
              <a:rPr lang="en-US" altLang="en-US" dirty="0"/>
              <a:t>Coupa Supplier Portal (CSP) </a:t>
            </a:r>
            <a:r>
              <a:rPr lang="en-US" altLang="en-US" dirty="0" err="1"/>
              <a:t>Introduzione</a:t>
            </a:r>
            <a:endParaRPr lang="en-US" altLang="en-US" dirty="0"/>
          </a:p>
        </p:txBody>
      </p:sp>
      <p:sp>
        <p:nvSpPr>
          <p:cNvPr id="28676" name="Text Placeholder 2"/>
          <p:cNvSpPr>
            <a:spLocks noGrp="1"/>
          </p:cNvSpPr>
          <p:nvPr>
            <p:ph type="body" sz="quarter" idx="10"/>
          </p:nvPr>
        </p:nvSpPr>
        <p:spPr>
          <a:xfrm>
            <a:off x="752475" y="1195388"/>
            <a:ext cx="7639050" cy="4594225"/>
          </a:xfrm>
        </p:spPr>
        <p:txBody>
          <a:bodyPr/>
          <a:lstStyle/>
          <a:p>
            <a:r>
              <a:rPr lang="it-IT" altLang="en-US" b="0" dirty="0"/>
              <a:t>La seguente lettera di presentazione verrà da Coupa per i fornitori.</a:t>
            </a:r>
          </a:p>
          <a:p>
            <a:r>
              <a:rPr lang="it-IT" altLang="en-US" b="0" dirty="0"/>
              <a:t> Si prega di avvisare i Vostri Team di  questo invito quando sarà ricevuto.</a:t>
            </a:r>
          </a:p>
          <a:p>
            <a:r>
              <a:rPr lang="it-IT" altLang="en-US" b="0" dirty="0"/>
              <a:t>Si ricorda che l'invito ha una data di scadenza</a:t>
            </a:r>
            <a:endParaRPr lang="en-US" altLang="en-US" b="0" dirty="0"/>
          </a:p>
        </p:txBody>
      </p:sp>
      <p:pic>
        <p:nvPicPr>
          <p:cNvPr id="2" name="Picture 1"/>
          <p:cNvPicPr>
            <a:picLocks noChangeAspect="1"/>
          </p:cNvPicPr>
          <p:nvPr/>
        </p:nvPicPr>
        <p:blipFill>
          <a:blip r:embed="rId2"/>
          <a:stretch>
            <a:fillRect/>
          </a:stretch>
        </p:blipFill>
        <p:spPr>
          <a:xfrm>
            <a:off x="752475" y="2013994"/>
            <a:ext cx="7639050" cy="4020094"/>
          </a:xfrm>
          <a:prstGeom prst="rect">
            <a:avLst/>
          </a:prstGeom>
          <a:noFill/>
          <a:ln w="9525">
            <a:solidFill>
              <a:schemeClr val="tx1"/>
            </a:solidFill>
            <a:miter lim="800000"/>
            <a:headEnd/>
            <a:tailEnd/>
          </a:ln>
        </p:spPr>
      </p:pic>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CREATEDBY" val="Global PowerPoint Toolbar"/>
  <p:tag name="TOOLBARVERSION" val="5.1"/>
  <p:tag name="TYPE" val="Screen"/>
  <p:tag name="KEYWORD" val="SCREEN"/>
  <p:tag name="TEMPLATEVERSION" val="03/03/2016 06:42:0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KPMG_Standard_4x3_0922_2015">
  <a:themeElements>
    <a:clrScheme name="New KPMG Colours">
      <a:dk1>
        <a:srgbClr val="000000"/>
      </a:dk1>
      <a:lt1>
        <a:sysClr val="window" lastClr="FFFFFF"/>
      </a:lt1>
      <a:dk2>
        <a:srgbClr val="00338D"/>
      </a:dk2>
      <a:lt2>
        <a:srgbClr val="F0F0F0"/>
      </a:lt2>
      <a:accent1>
        <a:srgbClr val="0091DA"/>
      </a:accent1>
      <a:accent2>
        <a:srgbClr val="6D2077"/>
      </a:accent2>
      <a:accent3>
        <a:srgbClr val="005EB8"/>
      </a:accent3>
      <a:accent4>
        <a:srgbClr val="00A3A1"/>
      </a:accent4>
      <a:accent5>
        <a:srgbClr val="EAAA00"/>
      </a:accent5>
      <a:accent6>
        <a:srgbClr val="43B02A"/>
      </a:accent6>
      <a:hlink>
        <a:srgbClr val="0091DA"/>
      </a:hlink>
      <a:folHlink>
        <a:srgbClr val="0091DA"/>
      </a:folHlink>
    </a:clrScheme>
    <a:fontScheme name="KPMG">
      <a:majorFont>
        <a:latin typeface="KPMG Extralight"/>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lIns="54610" tIns="54610" rIns="54610" bIns="54610" rtlCol="0" anchor="ctr"/>
      <a:lstStyle>
        <a:defPPr algn="l">
          <a:defRPr sz="1500" dirty="0" err="1" smtClean="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bg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54610" tIns="54610" rIns="54610" bIns="54610" rtlCol="0">
        <a:noAutofit/>
      </a:bodyPr>
      <a:lstStyle>
        <a:defPPr>
          <a:spcAft>
            <a:spcPts val="600"/>
          </a:spcAft>
          <a:defRPr sz="1500" dirty="0" err="1" smtClean="0">
            <a:solidFill>
              <a:schemeClr val="tx2"/>
            </a:solidFill>
          </a:defRPr>
        </a:defPPr>
      </a:lstStyle>
    </a:txDef>
  </a:objectDefaults>
  <a:extraClrSchemeLst/>
  <a:custClrLst>
    <a:custClr name="KPMG Blue">
      <a:srgbClr val="00338D"/>
    </a:custClr>
    <a:custClr name="Medium Blue">
      <a:srgbClr val="005EB8"/>
    </a:custClr>
    <a:custClr name="Light Blue">
      <a:srgbClr val="0091DA"/>
    </a:custClr>
    <a:custClr name="Violet">
      <a:srgbClr val="483698"/>
    </a:custClr>
    <a:custClr name="Purple">
      <a:srgbClr val="470A68"/>
    </a:custClr>
    <a:custClr name="Light Purple">
      <a:srgbClr val="6D2077"/>
    </a:custClr>
    <a:custClr name="Green">
      <a:srgbClr val="00A3A1"/>
    </a:custClr>
    <a:custClr name="Dark Green">
      <a:srgbClr val="009A44"/>
    </a:custClr>
    <a:custClr name="Light Green">
      <a:srgbClr val="43B02A"/>
    </a:custClr>
    <a:custClr name="Yellow">
      <a:srgbClr val="EAAA00"/>
    </a:custClr>
    <a:custClr name="Orange">
      <a:srgbClr val="F68D2E"/>
    </a:custClr>
    <a:custClr name="Red ">
      <a:srgbClr val="BC204B"/>
    </a:custClr>
    <a:custClr name="Pink">
      <a:srgbClr val="C6007E"/>
    </a:custClr>
    <a:custClr name="Dark Brown">
      <a:srgbClr val="753F19"/>
    </a:custClr>
    <a:custClr name="Light Brown">
      <a:srgbClr val="9B642E"/>
    </a:custClr>
    <a:custClr name="Olive">
      <a:srgbClr val="9D9375"/>
    </a:custClr>
    <a:custClr name="Beige">
      <a:srgbClr val="E3BC9F"/>
    </a:custClr>
    <a:custClr name="Light Pink">
      <a:srgbClr val="E36877"/>
    </a:custClr>
  </a:custClrLst>
  <a:extLst>
    <a:ext uri="{05A4C25C-085E-4340-85A3-A5531E510DB2}">
      <thm15:themeFamily xmlns:thm15="http://schemas.microsoft.com/office/thememl/2012/main" name="KPMG Advisory - Screen Standard.potx" id="{3B7ED50C-F801-4B9D-9EE8-B32BF90E0BFB}" vid="{CDDF1AE7-3229-41A6-B977-E8195C486C1D}"/>
    </a:ext>
  </a:extLst>
</a:theme>
</file>

<file path=ppt/theme/theme2.xml><?xml version="1.0" encoding="utf-8"?>
<a:theme xmlns:a="http://schemas.openxmlformats.org/drawingml/2006/main" name="Default Theme">
  <a:themeElements>
    <a:clrScheme name="Battelle">
      <a:dk1>
        <a:sysClr val="windowText" lastClr="000000"/>
      </a:dk1>
      <a:lt1>
        <a:sysClr val="window" lastClr="FFFFFF"/>
      </a:lt1>
      <a:dk2>
        <a:srgbClr val="004280"/>
      </a:dk2>
      <a:lt2>
        <a:srgbClr val="D2D2D2"/>
      </a:lt2>
      <a:accent1>
        <a:srgbClr val="0076BE"/>
      </a:accent1>
      <a:accent2>
        <a:srgbClr val="DF6420"/>
      </a:accent2>
      <a:accent3>
        <a:srgbClr val="73B564"/>
      </a:accent3>
      <a:accent4>
        <a:srgbClr val="FAA41A"/>
      </a:accent4>
      <a:accent5>
        <a:srgbClr val="004280"/>
      </a:accent5>
      <a:accent6>
        <a:srgbClr val="424242"/>
      </a:accent6>
      <a:hlink>
        <a:srgbClr val="004280"/>
      </a:hlink>
      <a:folHlink>
        <a:srgbClr val="005EB4"/>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rotWithShape="0">
          <a:gsLst>
            <a:gs pos="0">
              <a:srgbClr val="EAEAEA"/>
            </a:gs>
            <a:gs pos="100000">
              <a:schemeClr val="bg2"/>
            </a:gs>
          </a:gsLst>
          <a:lin ang="5400000" scaled="1"/>
        </a:gradFill>
        <a:ln w="12700" cap="flat" cmpd="sng" algn="ctr">
          <a:solidFill>
            <a:srgbClr val="404040"/>
          </a:solidFill>
          <a:prstDash val="solid"/>
          <a:round/>
          <a:headEnd type="none" w="med" len="med"/>
          <a:tailEnd type="none" w="med" len="med"/>
        </a:ln>
        <a:effectLst/>
      </a:spPr>
      <a:bodyPr vert="horz" wrap="square" lIns="91440" tIns="45720" rIns="91440" bIns="45720" numCol="1" rtlCol="0" anchor="t" anchorCtr="0" compatLnSpc="1">
        <a:prstTxWarp prst="textNoShape">
          <a:avLst/>
        </a:prstTxWarp>
        <a:no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sz="1800" b="0" i="0" u="none" strike="noStrike" cap="none" normalizeH="0" baseline="0" smtClean="0">
            <a:ln>
              <a:noFill/>
            </a:ln>
            <a:solidFill>
              <a:schemeClr val="tx1"/>
            </a:solidFill>
            <a:effectLst/>
            <a:latin typeface="Arial" charset="0"/>
          </a:defRPr>
        </a:defPPr>
      </a:lstStyle>
    </a:spDef>
    <a:lnDef>
      <a:spPr>
        <a:ln w="28575">
          <a:solidFill>
            <a:schemeClr val="tx2"/>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Coupa Sterring Committe - Inital" id="{DF83BE03-D380-4411-A109-583555D824D8}" vid="{F4B9AEB6-04A4-4030-8167-DFD1A1B8606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12957</TotalTime>
  <Words>2478</Words>
  <Application>Microsoft Office PowerPoint</Application>
  <PresentationFormat>On-screen Show (4:3)</PresentationFormat>
  <Paragraphs>271</Paragraphs>
  <Slides>43</Slides>
  <Notes>1</Notes>
  <HiddenSlides>0</HiddenSlides>
  <MMClips>0</MMClips>
  <ScaleCrop>false</ScaleCrop>
  <HeadingPairs>
    <vt:vector size="10" baseType="variant">
      <vt:variant>
        <vt:lpstr>Fonts Used</vt:lpstr>
      </vt:variant>
      <vt:variant>
        <vt:i4>9</vt:i4>
      </vt:variant>
      <vt:variant>
        <vt:lpstr>Theme</vt:lpstr>
      </vt:variant>
      <vt:variant>
        <vt:i4>2</vt:i4>
      </vt:variant>
      <vt:variant>
        <vt:lpstr>Embedded OLE Servers</vt:lpstr>
      </vt:variant>
      <vt:variant>
        <vt:i4>1</vt:i4>
      </vt:variant>
      <vt:variant>
        <vt:lpstr>Slide Titles</vt:lpstr>
      </vt:variant>
      <vt:variant>
        <vt:i4>43</vt:i4>
      </vt:variant>
      <vt:variant>
        <vt:lpstr>Custom Shows</vt:lpstr>
      </vt:variant>
      <vt:variant>
        <vt:i4>1</vt:i4>
      </vt:variant>
    </vt:vector>
  </HeadingPairs>
  <TitlesOfParts>
    <vt:vector size="56" baseType="lpstr">
      <vt:lpstr>MS PGothic</vt:lpstr>
      <vt:lpstr>MS PGothic</vt:lpstr>
      <vt:lpstr>Arial</vt:lpstr>
      <vt:lpstr>Calibri</vt:lpstr>
      <vt:lpstr>Courier New</vt:lpstr>
      <vt:lpstr>KPMG Extralight</vt:lpstr>
      <vt:lpstr>Museo Sans For Dell</vt:lpstr>
      <vt:lpstr>Times New Roman</vt:lpstr>
      <vt:lpstr>Wingdings</vt:lpstr>
      <vt:lpstr>KPMG_Standard_4x3_0922_2015</vt:lpstr>
      <vt:lpstr>Default Theme</vt:lpstr>
      <vt:lpstr>think-cell Slide</vt:lpstr>
      <vt:lpstr>Supplier CSP Training Jabil P2P Implementation: Coupa Supplier Portal (CSP)</vt:lpstr>
      <vt:lpstr>Dettaglio Agenda</vt:lpstr>
      <vt:lpstr>Introduzione a Coupa</vt:lpstr>
      <vt:lpstr>Cos’è Coupa?</vt:lpstr>
      <vt:lpstr>Come avrai beneficio?</vt:lpstr>
      <vt:lpstr>Connessione al portale dei fornitori di Coupa</vt:lpstr>
      <vt:lpstr>Connessione a Jabil tramite Coupa</vt:lpstr>
      <vt:lpstr>Connection to Jabil via Coupa</vt:lpstr>
      <vt:lpstr>Coupa Supplier Portal (CSP) Introduzione</vt:lpstr>
      <vt:lpstr>Un sistema, due metodi di interazione</vt:lpstr>
      <vt:lpstr>Notifica utilizzabile del fornitore (Email Flip)</vt:lpstr>
      <vt:lpstr>Transazioni  in Coupa Via Email </vt:lpstr>
      <vt:lpstr>Ricevi un ordine d'acquisto via email</vt:lpstr>
      <vt:lpstr>Confermare un ordine d'acquisto via e-mail</vt:lpstr>
      <vt:lpstr>Confermare un ordine d'acquisto via e-mail</vt:lpstr>
      <vt:lpstr>Crea fatture via email</vt:lpstr>
      <vt:lpstr>Creare fatture via email</vt:lpstr>
      <vt:lpstr>Creare fatture via email</vt:lpstr>
      <vt:lpstr>Creare fatture via email</vt:lpstr>
      <vt:lpstr>Creare fatture via email</vt:lpstr>
      <vt:lpstr>Coupa Supplier Portal (CSP)</vt:lpstr>
      <vt:lpstr>Email e CSP sono collegati</vt:lpstr>
      <vt:lpstr>Ricevi &amp; Visualizza Ordini</vt:lpstr>
      <vt:lpstr>Ricevi  &amp; Visualizza Ordini</vt:lpstr>
      <vt:lpstr>Conferma degli ordini</vt:lpstr>
      <vt:lpstr>Creazione fatture</vt:lpstr>
      <vt:lpstr>Creazione Fatture</vt:lpstr>
      <vt:lpstr>Creazione Fatture</vt:lpstr>
      <vt:lpstr>Creazione fatture</vt:lpstr>
      <vt:lpstr>Creazione fatture</vt:lpstr>
      <vt:lpstr>Creazione fatture</vt:lpstr>
      <vt:lpstr>Creazione fatture</vt:lpstr>
      <vt:lpstr>Creazione fatture</vt:lpstr>
      <vt:lpstr>Creazione fatture</vt:lpstr>
      <vt:lpstr>Stato della fattura</vt:lpstr>
      <vt:lpstr>Aggiornamento profilo</vt:lpstr>
      <vt:lpstr>Aggiornamento profilo</vt:lpstr>
      <vt:lpstr>Autorizzazioni utente</vt:lpstr>
      <vt:lpstr>Prossimi Steps</vt:lpstr>
      <vt:lpstr>Passaggi successivi per l'abilitazione CSP</vt:lpstr>
      <vt:lpstr>Wrap Up</vt:lpstr>
      <vt:lpstr>Punti chiave</vt:lpstr>
      <vt:lpstr>Grazie!</vt:lpstr>
      <vt:lpstr>Custom Show 1</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DART User Guideline</dc:title>
  <dc:creator>Christopher Febreo</dc:creator>
  <cp:lastModifiedBy>Giuseppe Bisogno</cp:lastModifiedBy>
  <cp:revision>536</cp:revision>
  <cp:lastPrinted>2016-02-17T16:30:31Z</cp:lastPrinted>
  <dcterms:created xsi:type="dcterms:W3CDTF">2014-02-24T20:19:36Z</dcterms:created>
  <dcterms:modified xsi:type="dcterms:W3CDTF">2019-02-06T15:25:46Z</dcterms:modified>
</cp:coreProperties>
</file>