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4"/>
    <p:sldMasterId id="2147483750" r:id="rId5"/>
  </p:sldMasterIdLst>
  <p:notesMasterIdLst>
    <p:notesMasterId r:id="rId31"/>
  </p:notesMasterIdLst>
  <p:sldIdLst>
    <p:sldId id="3416" r:id="rId6"/>
    <p:sldId id="3419" r:id="rId7"/>
    <p:sldId id="2134959140" r:id="rId8"/>
    <p:sldId id="2134959141" r:id="rId9"/>
    <p:sldId id="2134959155" r:id="rId10"/>
    <p:sldId id="3306" r:id="rId11"/>
    <p:sldId id="2134959156" r:id="rId12"/>
    <p:sldId id="2134959157" r:id="rId13"/>
    <p:sldId id="3389" r:id="rId14"/>
    <p:sldId id="2134959143" r:id="rId15"/>
    <p:sldId id="2134959145" r:id="rId16"/>
    <p:sldId id="3427" r:id="rId17"/>
    <p:sldId id="2134959146" r:id="rId18"/>
    <p:sldId id="2134959148" r:id="rId19"/>
    <p:sldId id="3406" r:id="rId20"/>
    <p:sldId id="2134959139" r:id="rId21"/>
    <p:sldId id="2134959115" r:id="rId22"/>
    <p:sldId id="3434" r:id="rId23"/>
    <p:sldId id="2134959136" r:id="rId24"/>
    <p:sldId id="2134959158" r:id="rId25"/>
    <p:sldId id="2134959154" r:id="rId26"/>
    <p:sldId id="2134959153" r:id="rId27"/>
    <p:sldId id="2134959150" r:id="rId28"/>
    <p:sldId id="3251" r:id="rId29"/>
    <p:sldId id="2134959137" r:id="rId3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ummary Section" id="{7EEACD17-2F28-4906-B264-734175374310}">
          <p14:sldIdLst>
            <p14:sldId id="3416"/>
            <p14:sldId id="3419"/>
          </p14:sldIdLst>
        </p14:section>
        <p14:section name="SUPPLIERS IN E2O |  COLLABORATION OPTIONS" id="{E57C60B6-9014-43AB-A0D1-535459A2B65F}">
          <p14:sldIdLst>
            <p14:sldId id="2134959140"/>
            <p14:sldId id="2134959141"/>
            <p14:sldId id="2134959155"/>
            <p14:sldId id="3306"/>
            <p14:sldId id="2134959156"/>
          </p14:sldIdLst>
        </p14:section>
        <p14:section name="Long Tail - Email/EXCEL Notification" id="{A77DDD29-6018-46DC-A57B-EDC44C066555}">
          <p14:sldIdLst>
            <p14:sldId id="2134959157"/>
            <p14:sldId id="3389"/>
            <p14:sldId id="2134959143"/>
          </p14:sldIdLst>
        </p14:section>
        <p14:section name="Long Tail/Email LINK Notification" id="{E80AE72A-C48B-4CF3-9855-3EF5D0494299}">
          <p14:sldIdLst>
            <p14:sldId id="2134959145"/>
            <p14:sldId id="3427"/>
            <p14:sldId id="2134959146"/>
          </p14:sldIdLst>
        </p14:section>
        <p14:section name="Long Tail - Email TEXT Notification" id="{9315AFB4-1D2B-4733-AC2F-B6177D9E1ED2}">
          <p14:sldIdLst>
            <p14:sldId id="2134959148"/>
            <p14:sldId id="3406"/>
            <p14:sldId id="2134959139"/>
          </p14:sldIdLst>
        </p14:section>
        <p14:section name="PORTAL SUPPLIERS " id="{3F314BDB-D4F9-4D6D-ADF1-27766EB998FE}">
          <p14:sldIdLst>
            <p14:sldId id="2134959115"/>
          </p14:sldIdLst>
        </p14:section>
        <p14:section name="PORTAL SUPPLIERS   " id="{474614F9-A7DD-49C8-B4D6-A239FF623AA4}">
          <p14:sldIdLst>
            <p14:sldId id="3434"/>
            <p14:sldId id="2134959136"/>
            <p14:sldId id="2134959158"/>
            <p14:sldId id="2134959154"/>
            <p14:sldId id="2134959153"/>
            <p14:sldId id="2134959150"/>
            <p14:sldId id="3251"/>
            <p14:sldId id="2134959137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BAB2CE73-1145-808A-E3E4-6109C83C388A}" name="Henriett Bakos" initials="HB" userId="S::henriett_bakos@jabil.com::5d2ec3e7-1a7a-41e3-9159-81dffa35c265" providerId="AD"/>
  <p188:author id="{1C958699-0721-C4D9-777B-DD695FAC814F}" name="Oleksandr Kis" initials="OK" userId="S::oleksandr_kis1@jabil.com::81febe02-dd6e-4325-95b8-48e968bd32bc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91EEF"/>
    <a:srgbClr val="C64E18"/>
    <a:srgbClr val="131B63"/>
    <a:srgbClr val="E076D1"/>
    <a:srgbClr val="F165CC"/>
    <a:srgbClr val="84307E"/>
    <a:srgbClr val="E88F18"/>
    <a:srgbClr val="D2FBCB"/>
    <a:srgbClr val="A4793A"/>
    <a:srgbClr val="FFDD7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C21D260-0084-E920-8C62-5F52F73F2516}" v="37" dt="2023-11-14T00:30:09.137"/>
    <p1510:client id="{B5EA3493-9F4B-4C40-B41B-FEC3D5A193D1}" v="50" dt="2023-11-13T12:39:53.838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2838BEF-8BB2-4498-84A7-C5851F593DF1}" styleName="Medium Style 4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449" autoAdjust="0"/>
    <p:restoredTop sz="94660"/>
  </p:normalViewPr>
  <p:slideViewPr>
    <p:cSldViewPr snapToGrid="0">
      <p:cViewPr varScale="1">
        <p:scale>
          <a:sx n="106" d="100"/>
          <a:sy n="106" d="100"/>
        </p:scale>
        <p:origin x="114" y="1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21" Type="http://schemas.openxmlformats.org/officeDocument/2006/relationships/slide" Target="slides/slide16.xml"/><Relationship Id="rId34" Type="http://schemas.openxmlformats.org/officeDocument/2006/relationships/theme" Target="theme/theme1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viewProps" Target="viewProps.xml"/><Relationship Id="rId38" Type="http://schemas.microsoft.com/office/2018/10/relationships/authors" Target="authors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slide" Target="slides/slide24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presProps" Target="presProps.xml"/><Relationship Id="rId37" Type="http://schemas.microsoft.com/office/2015/10/relationships/revisionInfo" Target="revisionInfo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microsoft.com/office/2016/11/relationships/changesInfo" Target="changesInfos/changesInfo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tableStyles" Target="tableStyles.xml"/><Relationship Id="rId8" Type="http://schemas.openxmlformats.org/officeDocument/2006/relationships/slide" Target="slides/slide3.xml"/><Relationship Id="rId3" Type="http://schemas.openxmlformats.org/officeDocument/2006/relationships/customXml" Target="../customXml/item3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Fatima Guzman" userId="S::fatima_guzman@jabil.com::9fc62cb5-0146-4097-bc6a-97b62749fba6" providerId="AD" clId="Web-{9C21D260-0084-E920-8C62-5F52F73F2516}"/>
    <pc:docChg chg="addSld delSld modSld modSection">
      <pc:chgData name="Fatima Guzman" userId="S::fatima_guzman@jabil.com::9fc62cb5-0146-4097-bc6a-97b62749fba6" providerId="AD" clId="Web-{9C21D260-0084-E920-8C62-5F52F73F2516}" dt="2023-11-14T00:30:07.480" v="12"/>
      <pc:docMkLst>
        <pc:docMk/>
      </pc:docMkLst>
      <pc:sldChg chg="modSp">
        <pc:chgData name="Fatima Guzman" userId="S::fatima_guzman@jabil.com::9fc62cb5-0146-4097-bc6a-97b62749fba6" providerId="AD" clId="Web-{9C21D260-0084-E920-8C62-5F52F73F2516}" dt="2023-11-14T00:30:07.480" v="12"/>
        <pc:sldMkLst>
          <pc:docMk/>
          <pc:sldMk cId="594197037" sldId="2134959155"/>
        </pc:sldMkLst>
        <pc:spChg chg="mod">
          <ac:chgData name="Fatima Guzman" userId="S::fatima_guzman@jabil.com::9fc62cb5-0146-4097-bc6a-97b62749fba6" providerId="AD" clId="Web-{9C21D260-0084-E920-8C62-5F52F73F2516}" dt="2023-11-13T15:00:24.905" v="1" actId="20577"/>
          <ac:spMkLst>
            <pc:docMk/>
            <pc:sldMk cId="594197037" sldId="2134959155"/>
            <ac:spMk id="3" creationId="{48256D4C-FECC-22D0-1C55-A4BED451BA4E}"/>
          </ac:spMkLst>
        </pc:spChg>
        <pc:graphicFrameChg chg="mod modGraphic">
          <ac:chgData name="Fatima Guzman" userId="S::fatima_guzman@jabil.com::9fc62cb5-0146-4097-bc6a-97b62749fba6" providerId="AD" clId="Web-{9C21D260-0084-E920-8C62-5F52F73F2516}" dt="2023-11-14T00:30:07.480" v="12"/>
          <ac:graphicFrameMkLst>
            <pc:docMk/>
            <pc:sldMk cId="594197037" sldId="2134959155"/>
            <ac:graphicFrameMk id="18" creationId="{C22FD008-8599-77BA-6474-48C6CCF2307F}"/>
          </ac:graphicFrameMkLst>
        </pc:graphicFrameChg>
      </pc:sldChg>
      <pc:sldChg chg="modSp add del">
        <pc:chgData name="Fatima Guzman" userId="S::fatima_guzman@jabil.com::9fc62cb5-0146-4097-bc6a-97b62749fba6" providerId="AD" clId="Web-{9C21D260-0084-E920-8C62-5F52F73F2516}" dt="2023-11-13T16:04:59.495" v="8"/>
        <pc:sldMkLst>
          <pc:docMk/>
          <pc:sldMk cId="3333485914" sldId="2134959158"/>
        </pc:sldMkLst>
        <pc:spChg chg="mod">
          <ac:chgData name="Fatima Guzman" userId="S::fatima_guzman@jabil.com::9fc62cb5-0146-4097-bc6a-97b62749fba6" providerId="AD" clId="Web-{9C21D260-0084-E920-8C62-5F52F73F2516}" dt="2023-11-13T16:04:22.587" v="6"/>
          <ac:spMkLst>
            <pc:docMk/>
            <pc:sldMk cId="3333485914" sldId="2134959158"/>
            <ac:spMk id="3" creationId="{3A0EA040-FB37-481E-C668-96F476EBEE42}"/>
          </ac:spMkLst>
        </pc:spChg>
      </pc:sldChg>
    </pc:docChg>
  </pc:docChgLst>
  <pc:docChgLst>
    <pc:chgData name="Fatima Guzman" userId="9fc62cb5-0146-4097-bc6a-97b62749fba6" providerId="ADAL" clId="{B5EA3493-9F4B-4C40-B41B-FEC3D5A193D1}"/>
    <pc:docChg chg="undo custSel addSld delSld modSld sldOrd modSection">
      <pc:chgData name="Fatima Guzman" userId="9fc62cb5-0146-4097-bc6a-97b62749fba6" providerId="ADAL" clId="{B5EA3493-9F4B-4C40-B41B-FEC3D5A193D1}" dt="2023-11-13T12:39:58.478" v="726" actId="47"/>
      <pc:docMkLst>
        <pc:docMk/>
      </pc:docMkLst>
      <pc:sldChg chg="del">
        <pc:chgData name="Fatima Guzman" userId="9fc62cb5-0146-4097-bc6a-97b62749fba6" providerId="ADAL" clId="{B5EA3493-9F4B-4C40-B41B-FEC3D5A193D1}" dt="2023-11-13T12:39:58.478" v="726" actId="47"/>
        <pc:sldMkLst>
          <pc:docMk/>
          <pc:sldMk cId="190513000" sldId="3219"/>
        </pc:sldMkLst>
      </pc:sldChg>
      <pc:sldChg chg="addSp delSp modSp add mod">
        <pc:chgData name="Fatima Guzman" userId="9fc62cb5-0146-4097-bc6a-97b62749fba6" providerId="ADAL" clId="{B5EA3493-9F4B-4C40-B41B-FEC3D5A193D1}" dt="2023-11-13T12:39:14.390" v="723" actId="790"/>
        <pc:sldMkLst>
          <pc:docMk/>
          <pc:sldMk cId="362821566" sldId="3251"/>
        </pc:sldMkLst>
        <pc:spChg chg="mod">
          <ac:chgData name="Fatima Guzman" userId="9fc62cb5-0146-4097-bc6a-97b62749fba6" providerId="ADAL" clId="{B5EA3493-9F4B-4C40-B41B-FEC3D5A193D1}" dt="2023-11-13T12:38:05.933" v="706" actId="113"/>
          <ac:spMkLst>
            <pc:docMk/>
            <pc:sldMk cId="362821566" sldId="3251"/>
            <ac:spMk id="5" creationId="{9863DC02-CFBC-D8F2-EF9C-7DE99E955CEE}"/>
          </ac:spMkLst>
        </pc:spChg>
        <pc:spChg chg="add mod">
          <ac:chgData name="Fatima Guzman" userId="9fc62cb5-0146-4097-bc6a-97b62749fba6" providerId="ADAL" clId="{B5EA3493-9F4B-4C40-B41B-FEC3D5A193D1}" dt="2023-11-13T12:38:20.234" v="707"/>
          <ac:spMkLst>
            <pc:docMk/>
            <pc:sldMk cId="362821566" sldId="3251"/>
            <ac:spMk id="6" creationId="{2220CC73-F388-E7DB-1AF5-1BAA7E3F0A18}"/>
          </ac:spMkLst>
        </pc:spChg>
        <pc:spChg chg="add mod">
          <ac:chgData name="Fatima Guzman" userId="9fc62cb5-0146-4097-bc6a-97b62749fba6" providerId="ADAL" clId="{B5EA3493-9F4B-4C40-B41B-FEC3D5A193D1}" dt="2023-11-13T12:39:14.390" v="723" actId="790"/>
          <ac:spMkLst>
            <pc:docMk/>
            <pc:sldMk cId="362821566" sldId="3251"/>
            <ac:spMk id="8" creationId="{DDA8DE78-34A1-35C5-89F2-F7C85343409D}"/>
          </ac:spMkLst>
        </pc:spChg>
        <pc:picChg chg="add mod">
          <ac:chgData name="Fatima Guzman" userId="9fc62cb5-0146-4097-bc6a-97b62749fba6" providerId="ADAL" clId="{B5EA3493-9F4B-4C40-B41B-FEC3D5A193D1}" dt="2023-11-13T12:38:20.234" v="707"/>
          <ac:picMkLst>
            <pc:docMk/>
            <pc:sldMk cId="362821566" sldId="3251"/>
            <ac:picMk id="4" creationId="{998AD9C1-8AFD-A1C3-D5C9-D5F6BB55DD31}"/>
          </ac:picMkLst>
        </pc:picChg>
        <pc:picChg chg="add mod">
          <ac:chgData name="Fatima Guzman" userId="9fc62cb5-0146-4097-bc6a-97b62749fba6" providerId="ADAL" clId="{B5EA3493-9F4B-4C40-B41B-FEC3D5A193D1}" dt="2023-11-13T12:38:20.234" v="707"/>
          <ac:picMkLst>
            <pc:docMk/>
            <pc:sldMk cId="362821566" sldId="3251"/>
            <ac:picMk id="11" creationId="{C55872DD-0823-992B-6C0A-D0B9BE2D4AE7}"/>
          </ac:picMkLst>
        </pc:picChg>
        <pc:picChg chg="del">
          <ac:chgData name="Fatima Guzman" userId="9fc62cb5-0146-4097-bc6a-97b62749fba6" providerId="ADAL" clId="{B5EA3493-9F4B-4C40-B41B-FEC3D5A193D1}" dt="2023-11-13T12:38:37.137" v="708" actId="478"/>
          <ac:picMkLst>
            <pc:docMk/>
            <pc:sldMk cId="362821566" sldId="3251"/>
            <ac:picMk id="14" creationId="{D22DEC4D-6487-EE8B-D404-71AF5B126328}"/>
          </ac:picMkLst>
        </pc:picChg>
        <pc:picChg chg="add mod ord">
          <ac:chgData name="Fatima Guzman" userId="9fc62cb5-0146-4097-bc6a-97b62749fba6" providerId="ADAL" clId="{B5EA3493-9F4B-4C40-B41B-FEC3D5A193D1}" dt="2023-11-13T12:38:41.436" v="710" actId="167"/>
          <ac:picMkLst>
            <pc:docMk/>
            <pc:sldMk cId="362821566" sldId="3251"/>
            <ac:picMk id="16" creationId="{A332DA74-FFFA-0339-A33A-EC6CB68DFEE9}"/>
          </ac:picMkLst>
        </pc:picChg>
        <pc:cxnChg chg="add mod">
          <ac:chgData name="Fatima Guzman" userId="9fc62cb5-0146-4097-bc6a-97b62749fba6" providerId="ADAL" clId="{B5EA3493-9F4B-4C40-B41B-FEC3D5A193D1}" dt="2023-11-13T12:38:20.234" v="707"/>
          <ac:cxnSpMkLst>
            <pc:docMk/>
            <pc:sldMk cId="362821566" sldId="3251"/>
            <ac:cxnSpMk id="15" creationId="{64FBBA8A-5C3F-E6AD-2584-FAB43D097183}"/>
          </ac:cxnSpMkLst>
        </pc:cxnChg>
      </pc:sldChg>
      <pc:sldChg chg="add">
        <pc:chgData name="Fatima Guzman" userId="9fc62cb5-0146-4097-bc6a-97b62749fba6" providerId="ADAL" clId="{B5EA3493-9F4B-4C40-B41B-FEC3D5A193D1}" dt="2023-11-13T12:13:19.411" v="29"/>
        <pc:sldMkLst>
          <pc:docMk/>
          <pc:sldMk cId="1216925182" sldId="3306"/>
        </pc:sldMkLst>
      </pc:sldChg>
      <pc:sldChg chg="modSp del mod">
        <pc:chgData name="Fatima Guzman" userId="9fc62cb5-0146-4097-bc6a-97b62749fba6" providerId="ADAL" clId="{B5EA3493-9F4B-4C40-B41B-FEC3D5A193D1}" dt="2023-11-13T12:39:35.955" v="724" actId="47"/>
        <pc:sldMkLst>
          <pc:docMk/>
          <pc:sldMk cId="1422683538" sldId="3322"/>
        </pc:sldMkLst>
        <pc:spChg chg="mod">
          <ac:chgData name="Fatima Guzman" userId="9fc62cb5-0146-4097-bc6a-97b62749fba6" providerId="ADAL" clId="{B5EA3493-9F4B-4C40-B41B-FEC3D5A193D1}" dt="2023-11-13T12:36:29.198" v="698" actId="20577"/>
          <ac:spMkLst>
            <pc:docMk/>
            <pc:sldMk cId="1422683538" sldId="3322"/>
            <ac:spMk id="3" creationId="{BE468675-2315-9652-A556-6E1C4DA4AADB}"/>
          </ac:spMkLst>
        </pc:spChg>
        <pc:picChg chg="mod">
          <ac:chgData name="Fatima Guzman" userId="9fc62cb5-0146-4097-bc6a-97b62749fba6" providerId="ADAL" clId="{B5EA3493-9F4B-4C40-B41B-FEC3D5A193D1}" dt="2023-11-13T12:37:33.206" v="701" actId="1076"/>
          <ac:picMkLst>
            <pc:docMk/>
            <pc:sldMk cId="1422683538" sldId="3322"/>
            <ac:picMk id="14" creationId="{D22DEC4D-6487-EE8B-D404-71AF5B126328}"/>
          </ac:picMkLst>
        </pc:picChg>
      </pc:sldChg>
      <pc:sldChg chg="del">
        <pc:chgData name="Fatima Guzman" userId="9fc62cb5-0146-4097-bc6a-97b62749fba6" providerId="ADAL" clId="{B5EA3493-9F4B-4C40-B41B-FEC3D5A193D1}" dt="2023-11-13T12:11:45.623" v="24" actId="47"/>
        <pc:sldMkLst>
          <pc:docMk/>
          <pc:sldMk cId="1660064476" sldId="3324"/>
        </pc:sldMkLst>
      </pc:sldChg>
      <pc:sldChg chg="del">
        <pc:chgData name="Fatima Guzman" userId="9fc62cb5-0146-4097-bc6a-97b62749fba6" providerId="ADAL" clId="{B5EA3493-9F4B-4C40-B41B-FEC3D5A193D1}" dt="2023-11-13T12:11:49.814" v="25" actId="47"/>
        <pc:sldMkLst>
          <pc:docMk/>
          <pc:sldMk cId="1913164912" sldId="3346"/>
        </pc:sldMkLst>
      </pc:sldChg>
      <pc:sldChg chg="del">
        <pc:chgData name="Fatima Guzman" userId="9fc62cb5-0146-4097-bc6a-97b62749fba6" providerId="ADAL" clId="{B5EA3493-9F4B-4C40-B41B-FEC3D5A193D1}" dt="2023-11-13T12:24:48.571" v="222" actId="47"/>
        <pc:sldMkLst>
          <pc:docMk/>
          <pc:sldMk cId="2688808366" sldId="3372"/>
        </pc:sldMkLst>
      </pc:sldChg>
      <pc:sldChg chg="del">
        <pc:chgData name="Fatima Guzman" userId="9fc62cb5-0146-4097-bc6a-97b62749fba6" providerId="ADAL" clId="{B5EA3493-9F4B-4C40-B41B-FEC3D5A193D1}" dt="2023-11-13T12:12:54.167" v="28" actId="47"/>
        <pc:sldMkLst>
          <pc:docMk/>
          <pc:sldMk cId="3012219422" sldId="3388"/>
        </pc:sldMkLst>
      </pc:sldChg>
      <pc:sldChg chg="add">
        <pc:chgData name="Fatima Guzman" userId="9fc62cb5-0146-4097-bc6a-97b62749fba6" providerId="ADAL" clId="{B5EA3493-9F4B-4C40-B41B-FEC3D5A193D1}" dt="2023-11-13T12:15:41.765" v="40"/>
        <pc:sldMkLst>
          <pc:docMk/>
          <pc:sldMk cId="3876778662" sldId="3389"/>
        </pc:sldMkLst>
      </pc:sldChg>
      <pc:sldChg chg="add">
        <pc:chgData name="Fatima Guzman" userId="9fc62cb5-0146-4097-bc6a-97b62749fba6" providerId="ADAL" clId="{B5EA3493-9F4B-4C40-B41B-FEC3D5A193D1}" dt="2023-11-13T12:17:33.480" v="50"/>
        <pc:sldMkLst>
          <pc:docMk/>
          <pc:sldMk cId="2923227692" sldId="3406"/>
        </pc:sldMkLst>
      </pc:sldChg>
      <pc:sldChg chg="modSp mod">
        <pc:chgData name="Fatima Guzman" userId="9fc62cb5-0146-4097-bc6a-97b62749fba6" providerId="ADAL" clId="{B5EA3493-9F4B-4C40-B41B-FEC3D5A193D1}" dt="2023-11-10T19:08:46.115" v="19" actId="20577"/>
        <pc:sldMkLst>
          <pc:docMk/>
          <pc:sldMk cId="1502886675" sldId="3416"/>
        </pc:sldMkLst>
        <pc:spChg chg="mod">
          <ac:chgData name="Fatima Guzman" userId="9fc62cb5-0146-4097-bc6a-97b62749fba6" providerId="ADAL" clId="{B5EA3493-9F4B-4C40-B41B-FEC3D5A193D1}" dt="2023-11-10T19:08:46.115" v="19" actId="20577"/>
          <ac:spMkLst>
            <pc:docMk/>
            <pc:sldMk cId="1502886675" sldId="3416"/>
            <ac:spMk id="7" creationId="{447D1AC9-C4CD-E957-689E-3C18CCF929B3}"/>
          </ac:spMkLst>
        </pc:spChg>
      </pc:sldChg>
      <pc:sldChg chg="del">
        <pc:chgData name="Fatima Guzman" userId="9fc62cb5-0146-4097-bc6a-97b62749fba6" providerId="ADAL" clId="{B5EA3493-9F4B-4C40-B41B-FEC3D5A193D1}" dt="2023-11-13T12:13:43.260" v="32" actId="47"/>
        <pc:sldMkLst>
          <pc:docMk/>
          <pc:sldMk cId="2184279032" sldId="3418"/>
        </pc:sldMkLst>
      </pc:sldChg>
      <pc:sldChg chg="add">
        <pc:chgData name="Fatima Guzman" userId="9fc62cb5-0146-4097-bc6a-97b62749fba6" providerId="ADAL" clId="{B5EA3493-9F4B-4C40-B41B-FEC3D5A193D1}" dt="2023-11-13T12:16:34.315" v="44"/>
        <pc:sldMkLst>
          <pc:docMk/>
          <pc:sldMk cId="3095973615" sldId="3427"/>
        </pc:sldMkLst>
      </pc:sldChg>
      <pc:sldChg chg="del">
        <pc:chgData name="Fatima Guzman" userId="9fc62cb5-0146-4097-bc6a-97b62749fba6" providerId="ADAL" clId="{B5EA3493-9F4B-4C40-B41B-FEC3D5A193D1}" dt="2023-11-13T12:15:45.272" v="41" actId="47"/>
        <pc:sldMkLst>
          <pc:docMk/>
          <pc:sldMk cId="3003928859" sldId="3428"/>
        </pc:sldMkLst>
      </pc:sldChg>
      <pc:sldChg chg="del">
        <pc:chgData name="Fatima Guzman" userId="9fc62cb5-0146-4097-bc6a-97b62749fba6" providerId="ADAL" clId="{B5EA3493-9F4B-4C40-B41B-FEC3D5A193D1}" dt="2023-11-13T12:17:10.446" v="49" actId="47"/>
        <pc:sldMkLst>
          <pc:docMk/>
          <pc:sldMk cId="4029321388" sldId="3429"/>
        </pc:sldMkLst>
      </pc:sldChg>
      <pc:sldChg chg="del">
        <pc:chgData name="Fatima Guzman" userId="9fc62cb5-0146-4097-bc6a-97b62749fba6" providerId="ADAL" clId="{B5EA3493-9F4B-4C40-B41B-FEC3D5A193D1}" dt="2023-11-13T12:17:38.640" v="51" actId="47"/>
        <pc:sldMkLst>
          <pc:docMk/>
          <pc:sldMk cId="3836634336" sldId="3432"/>
        </pc:sldMkLst>
      </pc:sldChg>
      <pc:sldChg chg="modSp mod">
        <pc:chgData name="Fatima Guzman" userId="9fc62cb5-0146-4097-bc6a-97b62749fba6" providerId="ADAL" clId="{B5EA3493-9F4B-4C40-B41B-FEC3D5A193D1}" dt="2023-11-13T12:21:42.435" v="220" actId="1076"/>
        <pc:sldMkLst>
          <pc:docMk/>
          <pc:sldMk cId="900712538" sldId="3434"/>
        </pc:sldMkLst>
        <pc:spChg chg="mod">
          <ac:chgData name="Fatima Guzman" userId="9fc62cb5-0146-4097-bc6a-97b62749fba6" providerId="ADAL" clId="{B5EA3493-9F4B-4C40-B41B-FEC3D5A193D1}" dt="2023-11-13T12:18:22.289" v="80" actId="20577"/>
          <ac:spMkLst>
            <pc:docMk/>
            <pc:sldMk cId="900712538" sldId="3434"/>
            <ac:spMk id="2" creationId="{592192EC-A6F8-0755-4A6E-C09B7B5B3CFC}"/>
          </ac:spMkLst>
        </pc:spChg>
        <pc:spChg chg="mod">
          <ac:chgData name="Fatima Guzman" userId="9fc62cb5-0146-4097-bc6a-97b62749fba6" providerId="ADAL" clId="{B5EA3493-9F4B-4C40-B41B-FEC3D5A193D1}" dt="2023-11-13T12:21:35.354" v="219" actId="255"/>
          <ac:spMkLst>
            <pc:docMk/>
            <pc:sldMk cId="900712538" sldId="3434"/>
            <ac:spMk id="7" creationId="{A9948B4C-2FFD-49EE-9DBB-6C0862BD1359}"/>
          </ac:spMkLst>
        </pc:spChg>
        <pc:picChg chg="mod">
          <ac:chgData name="Fatima Guzman" userId="9fc62cb5-0146-4097-bc6a-97b62749fba6" providerId="ADAL" clId="{B5EA3493-9F4B-4C40-B41B-FEC3D5A193D1}" dt="2023-11-13T12:21:42.435" v="220" actId="1076"/>
          <ac:picMkLst>
            <pc:docMk/>
            <pc:sldMk cId="900712538" sldId="3434"/>
            <ac:picMk id="3" creationId="{C86B9FB5-1235-5FAB-5059-ED5E2FD938A1}"/>
          </ac:picMkLst>
        </pc:picChg>
      </pc:sldChg>
      <pc:sldChg chg="del">
        <pc:chgData name="Fatima Guzman" userId="9fc62cb5-0146-4097-bc6a-97b62749fba6" providerId="ADAL" clId="{B5EA3493-9F4B-4C40-B41B-FEC3D5A193D1}" dt="2023-11-13T12:15:48.620" v="43" actId="47"/>
        <pc:sldMkLst>
          <pc:docMk/>
          <pc:sldMk cId="2955110019" sldId="2134959129"/>
        </pc:sldMkLst>
      </pc:sldChg>
      <pc:sldChg chg="del">
        <pc:chgData name="Fatima Guzman" userId="9fc62cb5-0146-4097-bc6a-97b62749fba6" providerId="ADAL" clId="{B5EA3493-9F4B-4C40-B41B-FEC3D5A193D1}" dt="2023-11-13T12:17:10.446" v="49" actId="47"/>
        <pc:sldMkLst>
          <pc:docMk/>
          <pc:sldMk cId="3915112864" sldId="2134959131"/>
        </pc:sldMkLst>
      </pc:sldChg>
      <pc:sldChg chg="del">
        <pc:chgData name="Fatima Guzman" userId="9fc62cb5-0146-4097-bc6a-97b62749fba6" providerId="ADAL" clId="{B5EA3493-9F4B-4C40-B41B-FEC3D5A193D1}" dt="2023-11-13T12:17:38.640" v="51" actId="47"/>
        <pc:sldMkLst>
          <pc:docMk/>
          <pc:sldMk cId="4245387875" sldId="2134959132"/>
        </pc:sldMkLst>
      </pc:sldChg>
      <pc:sldChg chg="del">
        <pc:chgData name="Fatima Guzman" userId="9fc62cb5-0146-4097-bc6a-97b62749fba6" providerId="ADAL" clId="{B5EA3493-9F4B-4C40-B41B-FEC3D5A193D1}" dt="2023-11-13T12:15:47.619" v="42" actId="47"/>
        <pc:sldMkLst>
          <pc:docMk/>
          <pc:sldMk cId="3211453564" sldId="2134959133"/>
        </pc:sldMkLst>
      </pc:sldChg>
      <pc:sldChg chg="del">
        <pc:chgData name="Fatima Guzman" userId="9fc62cb5-0146-4097-bc6a-97b62749fba6" providerId="ADAL" clId="{B5EA3493-9F4B-4C40-B41B-FEC3D5A193D1}" dt="2023-11-13T12:17:38.640" v="51" actId="47"/>
        <pc:sldMkLst>
          <pc:docMk/>
          <pc:sldMk cId="175887497" sldId="2134959135"/>
        </pc:sldMkLst>
      </pc:sldChg>
      <pc:sldChg chg="addSp delSp modSp mod">
        <pc:chgData name="Fatima Guzman" userId="9fc62cb5-0146-4097-bc6a-97b62749fba6" providerId="ADAL" clId="{B5EA3493-9F4B-4C40-B41B-FEC3D5A193D1}" dt="2023-11-13T12:29:16.709" v="372" actId="1076"/>
        <pc:sldMkLst>
          <pc:docMk/>
          <pc:sldMk cId="1937463674" sldId="2134959136"/>
        </pc:sldMkLst>
        <pc:spChg chg="mod">
          <ac:chgData name="Fatima Guzman" userId="9fc62cb5-0146-4097-bc6a-97b62749fba6" providerId="ADAL" clId="{B5EA3493-9F4B-4C40-B41B-FEC3D5A193D1}" dt="2023-11-13T12:25:37.191" v="269" actId="2711"/>
          <ac:spMkLst>
            <pc:docMk/>
            <pc:sldMk cId="1937463674" sldId="2134959136"/>
            <ac:spMk id="3" creationId="{F71EF63F-EAB8-5B52-188B-FD70123D8B46}"/>
          </ac:spMkLst>
        </pc:spChg>
        <pc:spChg chg="add mod">
          <ac:chgData name="Fatima Guzman" userId="9fc62cb5-0146-4097-bc6a-97b62749fba6" providerId="ADAL" clId="{B5EA3493-9F4B-4C40-B41B-FEC3D5A193D1}" dt="2023-11-13T12:29:12.252" v="371" actId="207"/>
          <ac:spMkLst>
            <pc:docMk/>
            <pc:sldMk cId="1937463674" sldId="2134959136"/>
            <ac:spMk id="4" creationId="{43A6415A-1A37-318C-0F8E-960B17A56734}"/>
          </ac:spMkLst>
        </pc:spChg>
        <pc:spChg chg="del">
          <ac:chgData name="Fatima Guzman" userId="9fc62cb5-0146-4097-bc6a-97b62749fba6" providerId="ADAL" clId="{B5EA3493-9F4B-4C40-B41B-FEC3D5A193D1}" dt="2023-11-13T12:28:20.390" v="360" actId="478"/>
          <ac:spMkLst>
            <pc:docMk/>
            <pc:sldMk cId="1937463674" sldId="2134959136"/>
            <ac:spMk id="7" creationId="{341CE220-E884-A503-EA2D-A608A6F97A0F}"/>
          </ac:spMkLst>
        </pc:spChg>
        <pc:spChg chg="add mod">
          <ac:chgData name="Fatima Guzman" userId="9fc62cb5-0146-4097-bc6a-97b62749fba6" providerId="ADAL" clId="{B5EA3493-9F4B-4C40-B41B-FEC3D5A193D1}" dt="2023-11-13T12:29:16.709" v="372" actId="1076"/>
          <ac:spMkLst>
            <pc:docMk/>
            <pc:sldMk cId="1937463674" sldId="2134959136"/>
            <ac:spMk id="8" creationId="{7B7CBB62-7DFA-ED7C-5409-15ECFBD088FF}"/>
          </ac:spMkLst>
        </pc:spChg>
        <pc:spChg chg="del">
          <ac:chgData name="Fatima Guzman" userId="9fc62cb5-0146-4097-bc6a-97b62749fba6" providerId="ADAL" clId="{B5EA3493-9F4B-4C40-B41B-FEC3D5A193D1}" dt="2023-11-13T12:28:20.390" v="360" actId="478"/>
          <ac:spMkLst>
            <pc:docMk/>
            <pc:sldMk cId="1937463674" sldId="2134959136"/>
            <ac:spMk id="11" creationId="{0DDA6BE2-CA55-AF81-C17C-D1799A1D5BBE}"/>
          </ac:spMkLst>
        </pc:spChg>
        <pc:graphicFrameChg chg="modGraphic">
          <ac:chgData name="Fatima Guzman" userId="9fc62cb5-0146-4097-bc6a-97b62749fba6" providerId="ADAL" clId="{B5EA3493-9F4B-4C40-B41B-FEC3D5A193D1}" dt="2023-11-13T12:28:02.652" v="359" actId="6549"/>
          <ac:graphicFrameMkLst>
            <pc:docMk/>
            <pc:sldMk cId="1937463674" sldId="2134959136"/>
            <ac:graphicFrameMk id="5" creationId="{B2F0409C-8246-E10B-B379-1CEF532C827A}"/>
          </ac:graphicFrameMkLst>
        </pc:graphicFrameChg>
      </pc:sldChg>
      <pc:sldChg chg="add">
        <pc:chgData name="Fatima Guzman" userId="9fc62cb5-0146-4097-bc6a-97b62749fba6" providerId="ADAL" clId="{B5EA3493-9F4B-4C40-B41B-FEC3D5A193D1}" dt="2023-11-13T12:39:53.836" v="725"/>
        <pc:sldMkLst>
          <pc:docMk/>
          <pc:sldMk cId="2539515939" sldId="2134959137"/>
        </pc:sldMkLst>
      </pc:sldChg>
      <pc:sldChg chg="add">
        <pc:chgData name="Fatima Guzman" userId="9fc62cb5-0146-4097-bc6a-97b62749fba6" providerId="ADAL" clId="{B5EA3493-9F4B-4C40-B41B-FEC3D5A193D1}" dt="2023-11-13T12:17:33.480" v="50"/>
        <pc:sldMkLst>
          <pc:docMk/>
          <pc:sldMk cId="2080687089" sldId="2134959139"/>
        </pc:sldMkLst>
      </pc:sldChg>
      <pc:sldChg chg="add">
        <pc:chgData name="Fatima Guzman" userId="9fc62cb5-0146-4097-bc6a-97b62749fba6" providerId="ADAL" clId="{B5EA3493-9F4B-4C40-B41B-FEC3D5A193D1}" dt="2023-11-13T12:11:23.643" v="20"/>
        <pc:sldMkLst>
          <pc:docMk/>
          <pc:sldMk cId="860821042" sldId="2134959140"/>
        </pc:sldMkLst>
      </pc:sldChg>
      <pc:sldChg chg="add">
        <pc:chgData name="Fatima Guzman" userId="9fc62cb5-0146-4097-bc6a-97b62749fba6" providerId="ADAL" clId="{B5EA3493-9F4B-4C40-B41B-FEC3D5A193D1}" dt="2023-11-13T12:11:23.643" v="20"/>
        <pc:sldMkLst>
          <pc:docMk/>
          <pc:sldMk cId="3429129857" sldId="2134959141"/>
        </pc:sldMkLst>
      </pc:sldChg>
      <pc:sldChg chg="delSp modSp add del mod">
        <pc:chgData name="Fatima Guzman" userId="9fc62cb5-0146-4097-bc6a-97b62749fba6" providerId="ADAL" clId="{B5EA3493-9F4B-4C40-B41B-FEC3D5A193D1}" dt="2023-11-13T12:12:04.310" v="26" actId="47"/>
        <pc:sldMkLst>
          <pc:docMk/>
          <pc:sldMk cId="1759870537" sldId="2134959142"/>
        </pc:sldMkLst>
        <pc:spChg chg="mod">
          <ac:chgData name="Fatima Guzman" userId="9fc62cb5-0146-4097-bc6a-97b62749fba6" providerId="ADAL" clId="{B5EA3493-9F4B-4C40-B41B-FEC3D5A193D1}" dt="2023-11-13T12:11:29.820" v="21" actId="115"/>
          <ac:spMkLst>
            <pc:docMk/>
            <pc:sldMk cId="1759870537" sldId="2134959142"/>
            <ac:spMk id="3" creationId="{48256D4C-FECC-22D0-1C55-A4BED451BA4E}"/>
          </ac:spMkLst>
        </pc:spChg>
        <pc:spChg chg="del">
          <ac:chgData name="Fatima Guzman" userId="9fc62cb5-0146-4097-bc6a-97b62749fba6" providerId="ADAL" clId="{B5EA3493-9F4B-4C40-B41B-FEC3D5A193D1}" dt="2023-11-13T12:11:36.415" v="23" actId="478"/>
          <ac:spMkLst>
            <pc:docMk/>
            <pc:sldMk cId="1759870537" sldId="2134959142"/>
            <ac:spMk id="17" creationId="{5C43C7A6-2101-45CC-6B0C-1BFBB8C966C3}"/>
          </ac:spMkLst>
        </pc:spChg>
        <pc:cxnChg chg="del mod">
          <ac:chgData name="Fatima Guzman" userId="9fc62cb5-0146-4097-bc6a-97b62749fba6" providerId="ADAL" clId="{B5EA3493-9F4B-4C40-B41B-FEC3D5A193D1}" dt="2023-11-13T12:11:33.251" v="22" actId="478"/>
          <ac:cxnSpMkLst>
            <pc:docMk/>
            <pc:sldMk cId="1759870537" sldId="2134959142"/>
            <ac:cxnSpMk id="22" creationId="{BD51DB29-BB5F-029A-6A6E-9063B58D55A4}"/>
          </ac:cxnSpMkLst>
        </pc:cxnChg>
      </pc:sldChg>
      <pc:sldChg chg="add">
        <pc:chgData name="Fatima Guzman" userId="9fc62cb5-0146-4097-bc6a-97b62749fba6" providerId="ADAL" clId="{B5EA3493-9F4B-4C40-B41B-FEC3D5A193D1}" dt="2023-11-13T12:15:41.765" v="40"/>
        <pc:sldMkLst>
          <pc:docMk/>
          <pc:sldMk cId="1820259543" sldId="2134959143"/>
        </pc:sldMkLst>
      </pc:sldChg>
      <pc:sldChg chg="add">
        <pc:chgData name="Fatima Guzman" userId="9fc62cb5-0146-4097-bc6a-97b62749fba6" providerId="ADAL" clId="{B5EA3493-9F4B-4C40-B41B-FEC3D5A193D1}" dt="2023-11-13T12:16:34.315" v="44"/>
        <pc:sldMkLst>
          <pc:docMk/>
          <pc:sldMk cId="1805469005" sldId="2134959145"/>
        </pc:sldMkLst>
      </pc:sldChg>
      <pc:sldChg chg="modSp add mod">
        <pc:chgData name="Fatima Guzman" userId="9fc62cb5-0146-4097-bc6a-97b62749fba6" providerId="ADAL" clId="{B5EA3493-9F4B-4C40-B41B-FEC3D5A193D1}" dt="2023-11-13T12:16:59.393" v="48" actId="20577"/>
        <pc:sldMkLst>
          <pc:docMk/>
          <pc:sldMk cId="2089667461" sldId="2134959146"/>
        </pc:sldMkLst>
        <pc:spChg chg="mod">
          <ac:chgData name="Fatima Guzman" userId="9fc62cb5-0146-4097-bc6a-97b62749fba6" providerId="ADAL" clId="{B5EA3493-9F4B-4C40-B41B-FEC3D5A193D1}" dt="2023-11-13T12:16:59.393" v="48" actId="20577"/>
          <ac:spMkLst>
            <pc:docMk/>
            <pc:sldMk cId="2089667461" sldId="2134959146"/>
            <ac:spMk id="5" creationId="{30DCF1F0-A733-84A4-488F-3C961E45AD38}"/>
          </ac:spMkLst>
        </pc:spChg>
      </pc:sldChg>
      <pc:sldChg chg="add">
        <pc:chgData name="Fatima Guzman" userId="9fc62cb5-0146-4097-bc6a-97b62749fba6" providerId="ADAL" clId="{B5EA3493-9F4B-4C40-B41B-FEC3D5A193D1}" dt="2023-11-13T12:17:33.480" v="50"/>
        <pc:sldMkLst>
          <pc:docMk/>
          <pc:sldMk cId="2023903739" sldId="2134959148"/>
        </pc:sldMkLst>
      </pc:sldChg>
      <pc:sldChg chg="modSp mod">
        <pc:chgData name="Fatima Guzman" userId="9fc62cb5-0146-4097-bc6a-97b62749fba6" providerId="ADAL" clId="{B5EA3493-9F4B-4C40-B41B-FEC3D5A193D1}" dt="2023-11-13T12:36:17.483" v="676" actId="20577"/>
        <pc:sldMkLst>
          <pc:docMk/>
          <pc:sldMk cId="1214729477" sldId="2134959150"/>
        </pc:sldMkLst>
        <pc:spChg chg="mod">
          <ac:chgData name="Fatima Guzman" userId="9fc62cb5-0146-4097-bc6a-97b62749fba6" providerId="ADAL" clId="{B5EA3493-9F4B-4C40-B41B-FEC3D5A193D1}" dt="2023-11-13T12:35:47.625" v="657" actId="20577"/>
          <ac:spMkLst>
            <pc:docMk/>
            <pc:sldMk cId="1214729477" sldId="2134959150"/>
            <ac:spMk id="2" creationId="{848EBE47-DCEB-42F5-13E2-B2A7C0DEB816}"/>
          </ac:spMkLst>
        </pc:spChg>
        <pc:spChg chg="mod">
          <ac:chgData name="Fatima Guzman" userId="9fc62cb5-0146-4097-bc6a-97b62749fba6" providerId="ADAL" clId="{B5EA3493-9F4B-4C40-B41B-FEC3D5A193D1}" dt="2023-11-13T12:36:17.483" v="676" actId="20577"/>
          <ac:spMkLst>
            <pc:docMk/>
            <pc:sldMk cId="1214729477" sldId="2134959150"/>
            <ac:spMk id="3" creationId="{F99AD9F5-59B8-5EED-02BB-33C7D8D3FA6F}"/>
          </ac:spMkLst>
        </pc:spChg>
      </pc:sldChg>
      <pc:sldChg chg="del">
        <pc:chgData name="Fatima Guzman" userId="9fc62cb5-0146-4097-bc6a-97b62749fba6" providerId="ADAL" clId="{B5EA3493-9F4B-4C40-B41B-FEC3D5A193D1}" dt="2023-11-13T12:17:10.446" v="49" actId="47"/>
        <pc:sldMkLst>
          <pc:docMk/>
          <pc:sldMk cId="2884845524" sldId="2134959151"/>
        </pc:sldMkLst>
      </pc:sldChg>
      <pc:sldChg chg="del">
        <pc:chgData name="Fatima Guzman" userId="9fc62cb5-0146-4097-bc6a-97b62749fba6" providerId="ADAL" clId="{B5EA3493-9F4B-4C40-B41B-FEC3D5A193D1}" dt="2023-11-13T12:13:43.260" v="32" actId="47"/>
        <pc:sldMkLst>
          <pc:docMk/>
          <pc:sldMk cId="1013037543" sldId="2134959152"/>
        </pc:sldMkLst>
      </pc:sldChg>
      <pc:sldChg chg="modSp mod">
        <pc:chgData name="Fatima Guzman" userId="9fc62cb5-0146-4097-bc6a-97b62749fba6" providerId="ADAL" clId="{B5EA3493-9F4B-4C40-B41B-FEC3D5A193D1}" dt="2023-11-13T12:35:35.728" v="650" actId="113"/>
        <pc:sldMkLst>
          <pc:docMk/>
          <pc:sldMk cId="4112809020" sldId="2134959153"/>
        </pc:sldMkLst>
        <pc:spChg chg="mod">
          <ac:chgData name="Fatima Guzman" userId="9fc62cb5-0146-4097-bc6a-97b62749fba6" providerId="ADAL" clId="{B5EA3493-9F4B-4C40-B41B-FEC3D5A193D1}" dt="2023-11-13T12:35:35.728" v="650" actId="113"/>
          <ac:spMkLst>
            <pc:docMk/>
            <pc:sldMk cId="4112809020" sldId="2134959153"/>
            <ac:spMk id="15" creationId="{4B69A412-5D0D-6F27-64E2-55B8AD865427}"/>
          </ac:spMkLst>
        </pc:spChg>
      </pc:sldChg>
      <pc:sldChg chg="modSp mod">
        <pc:chgData name="Fatima Guzman" userId="9fc62cb5-0146-4097-bc6a-97b62749fba6" providerId="ADAL" clId="{B5EA3493-9F4B-4C40-B41B-FEC3D5A193D1}" dt="2023-11-13T12:30:50.331" v="408" actId="20577"/>
        <pc:sldMkLst>
          <pc:docMk/>
          <pc:sldMk cId="3072186401" sldId="2134959154"/>
        </pc:sldMkLst>
        <pc:spChg chg="mod">
          <ac:chgData name="Fatima Guzman" userId="9fc62cb5-0146-4097-bc6a-97b62749fba6" providerId="ADAL" clId="{B5EA3493-9F4B-4C40-B41B-FEC3D5A193D1}" dt="2023-11-13T12:30:50.331" v="408" actId="20577"/>
          <ac:spMkLst>
            <pc:docMk/>
            <pc:sldMk cId="3072186401" sldId="2134959154"/>
            <ac:spMk id="15" creationId="{4B69A412-5D0D-6F27-64E2-55B8AD865427}"/>
          </ac:spMkLst>
        </pc:spChg>
      </pc:sldChg>
      <pc:sldChg chg="add ord">
        <pc:chgData name="Fatima Guzman" userId="9fc62cb5-0146-4097-bc6a-97b62749fba6" providerId="ADAL" clId="{B5EA3493-9F4B-4C40-B41B-FEC3D5A193D1}" dt="2023-11-13T12:13:26.870" v="31"/>
        <pc:sldMkLst>
          <pc:docMk/>
          <pc:sldMk cId="594197037" sldId="2134959155"/>
        </pc:sldMkLst>
      </pc:sldChg>
      <pc:sldChg chg="modSp add mod">
        <pc:chgData name="Fatima Guzman" userId="9fc62cb5-0146-4097-bc6a-97b62749fba6" providerId="ADAL" clId="{B5EA3493-9F4B-4C40-B41B-FEC3D5A193D1}" dt="2023-11-13T12:14:15.754" v="39" actId="33524"/>
        <pc:sldMkLst>
          <pc:docMk/>
          <pc:sldMk cId="3734417655" sldId="2134959156"/>
        </pc:sldMkLst>
        <pc:spChg chg="mod">
          <ac:chgData name="Fatima Guzman" userId="9fc62cb5-0146-4097-bc6a-97b62749fba6" providerId="ADAL" clId="{B5EA3493-9F4B-4C40-B41B-FEC3D5A193D1}" dt="2023-11-13T12:14:05.842" v="38" actId="20577"/>
          <ac:spMkLst>
            <pc:docMk/>
            <pc:sldMk cId="3734417655" sldId="2134959156"/>
            <ac:spMk id="3" creationId="{87717FD3-4570-E1F0-ED2F-C60FEE6EC477}"/>
          </ac:spMkLst>
        </pc:spChg>
        <pc:spChg chg="mod">
          <ac:chgData name="Fatima Guzman" userId="9fc62cb5-0146-4097-bc6a-97b62749fba6" providerId="ADAL" clId="{B5EA3493-9F4B-4C40-B41B-FEC3D5A193D1}" dt="2023-11-13T12:14:15.754" v="39" actId="33524"/>
          <ac:spMkLst>
            <pc:docMk/>
            <pc:sldMk cId="3734417655" sldId="2134959156"/>
            <ac:spMk id="4" creationId="{A6AF1CC8-6719-E249-42F9-D5B706C5C867}"/>
          </ac:spMkLst>
        </pc:spChg>
      </pc:sldChg>
      <pc:sldChg chg="add">
        <pc:chgData name="Fatima Guzman" userId="9fc62cb5-0146-4097-bc6a-97b62749fba6" providerId="ADAL" clId="{B5EA3493-9F4B-4C40-B41B-FEC3D5A193D1}" dt="2023-11-13T12:15:41.765" v="40"/>
        <pc:sldMkLst>
          <pc:docMk/>
          <pc:sldMk cId="3527617832" sldId="2134959157"/>
        </pc:sldMkLst>
      </pc:sldChg>
      <pc:sldChg chg="modSp add mod">
        <pc:chgData name="Fatima Guzman" userId="9fc62cb5-0146-4097-bc6a-97b62749fba6" providerId="ADAL" clId="{B5EA3493-9F4B-4C40-B41B-FEC3D5A193D1}" dt="2023-11-13T12:29:34.929" v="374" actId="2711"/>
        <pc:sldMkLst>
          <pc:docMk/>
          <pc:sldMk cId="3333485914" sldId="2134959158"/>
        </pc:sldMkLst>
        <pc:spChg chg="mod">
          <ac:chgData name="Fatima Guzman" userId="9fc62cb5-0146-4097-bc6a-97b62749fba6" providerId="ADAL" clId="{B5EA3493-9F4B-4C40-B41B-FEC3D5A193D1}" dt="2023-11-13T12:29:29.079" v="373" actId="2711"/>
          <ac:spMkLst>
            <pc:docMk/>
            <pc:sldMk cId="3333485914" sldId="2134959158"/>
            <ac:spMk id="3" creationId="{3A0EA040-FB37-481E-C668-96F476EBEE42}"/>
          </ac:spMkLst>
        </pc:spChg>
        <pc:spChg chg="mod">
          <ac:chgData name="Fatima Guzman" userId="9fc62cb5-0146-4097-bc6a-97b62749fba6" providerId="ADAL" clId="{B5EA3493-9F4B-4C40-B41B-FEC3D5A193D1}" dt="2023-11-13T12:29:29.079" v="373" actId="2711"/>
          <ac:spMkLst>
            <pc:docMk/>
            <pc:sldMk cId="3333485914" sldId="2134959158"/>
            <ac:spMk id="6" creationId="{E7543508-84DC-10A7-C65F-5791F1D3CFDF}"/>
          </ac:spMkLst>
        </pc:spChg>
        <pc:graphicFrameChg chg="modGraphic">
          <ac:chgData name="Fatima Guzman" userId="9fc62cb5-0146-4097-bc6a-97b62749fba6" providerId="ADAL" clId="{B5EA3493-9F4B-4C40-B41B-FEC3D5A193D1}" dt="2023-11-13T12:29:34.929" v="374" actId="2711"/>
          <ac:graphicFrameMkLst>
            <pc:docMk/>
            <pc:sldMk cId="3333485914" sldId="2134959158"/>
            <ac:graphicFrameMk id="5" creationId="{A97B374C-0496-7793-31EF-4EE879DDB0A0}"/>
          </ac:graphicFrameMkLst>
        </pc:graphicFrameChg>
      </pc:sldChg>
    </pc:docChg>
  </pc:docChgLst>
</pc:chgInfo>
</file>

<file path=ppt/diagrams/_rels/data1.xml.rels><?xml version="1.0" encoding="UTF-8" standalone="yes"?>
<Relationships xmlns="http://schemas.openxmlformats.org/package/2006/relationships"><Relationship Id="rId1" Type="http://schemas.openxmlformats.org/officeDocument/2006/relationships/hyperlink" Target="mailto:mailer@services.e2open.com" TargetMode="External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image" Target="../media/image67.png"/><Relationship Id="rId1" Type="http://schemas.openxmlformats.org/officeDocument/2006/relationships/image" Target="../media/image66.png"/><Relationship Id="rId5" Type="http://schemas.openxmlformats.org/officeDocument/2006/relationships/image" Target="../media/image70.png"/><Relationship Id="rId4" Type="http://schemas.openxmlformats.org/officeDocument/2006/relationships/image" Target="../media/image69.svg"/></Relationships>
</file>

<file path=ppt/diagrams/_rels/data3.xml.rels><?xml version="1.0" encoding="UTF-8" standalone="yes"?>
<Relationships xmlns="http://schemas.openxmlformats.org/package/2006/relationships"><Relationship Id="rId1" Type="http://schemas.openxmlformats.org/officeDocument/2006/relationships/hyperlink" Target="mailto:mailer@services.e2open.com" TargetMode="External"/></Relationships>
</file>

<file path=ppt/diagrams/_rels/data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image" Target="../media/image73.png"/><Relationship Id="rId1" Type="http://schemas.openxmlformats.org/officeDocument/2006/relationships/image" Target="../media/image72.png"/></Relationships>
</file>

<file path=ppt/diagrams/_rels/data5.xml.rels><?xml version="1.0" encoding="UTF-8" standalone="yes"?>
<Relationships xmlns="http://schemas.openxmlformats.org/package/2006/relationships"><Relationship Id="rId1" Type="http://schemas.openxmlformats.org/officeDocument/2006/relationships/hyperlink" Target="mailto:mailer@services.e2open.com" TargetMode="External"/></Relationships>
</file>

<file path=ppt/diagrams/_rels/data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image" Target="../media/image79.png"/><Relationship Id="rId1" Type="http://schemas.openxmlformats.org/officeDocument/2006/relationships/image" Target="../media/image78.png"/></Relationships>
</file>

<file path=ppt/diagrams/_rels/drawing1.xml.rels><?xml version="1.0" encoding="UTF-8" standalone="yes"?>
<Relationships xmlns="http://schemas.openxmlformats.org/package/2006/relationships"><Relationship Id="rId1" Type="http://schemas.openxmlformats.org/officeDocument/2006/relationships/hyperlink" Target="mailto:mailer@services.e2open.com" TargetMode="External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image" Target="../media/image67.png"/><Relationship Id="rId1" Type="http://schemas.openxmlformats.org/officeDocument/2006/relationships/image" Target="../media/image66.png"/><Relationship Id="rId5" Type="http://schemas.openxmlformats.org/officeDocument/2006/relationships/image" Target="../media/image70.png"/><Relationship Id="rId4" Type="http://schemas.openxmlformats.org/officeDocument/2006/relationships/image" Target="../media/image69.svg"/></Relationships>
</file>

<file path=ppt/diagrams/_rels/drawing3.xml.rels><?xml version="1.0" encoding="UTF-8" standalone="yes"?>
<Relationships xmlns="http://schemas.openxmlformats.org/package/2006/relationships"><Relationship Id="rId1" Type="http://schemas.openxmlformats.org/officeDocument/2006/relationships/hyperlink" Target="mailto:mailer@services.e2open.com" TargetMode="External"/></Relationships>
</file>

<file path=ppt/diagrams/_rels/drawing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image" Target="../media/image73.png"/><Relationship Id="rId1" Type="http://schemas.openxmlformats.org/officeDocument/2006/relationships/image" Target="../media/image72.png"/></Relationships>
</file>

<file path=ppt/diagrams/_rels/drawing5.xml.rels><?xml version="1.0" encoding="UTF-8" standalone="yes"?>
<Relationships xmlns="http://schemas.openxmlformats.org/package/2006/relationships"><Relationship Id="rId1" Type="http://schemas.openxmlformats.org/officeDocument/2006/relationships/hyperlink" Target="mailto:mailer@services.e2open.com" TargetMode="External"/></Relationships>
</file>

<file path=ppt/diagrams/_rels/drawing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image" Target="../media/image79.png"/><Relationship Id="rId1" Type="http://schemas.openxmlformats.org/officeDocument/2006/relationships/image" Target="../media/image78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2BE0261-F477-41F4-BCEF-DDE52FEF4DD7}" type="doc">
      <dgm:prSet loTypeId="urn:microsoft.com/office/officeart/2005/8/layout/bProcess3" loCatId="process" qsTypeId="urn:microsoft.com/office/officeart/2005/8/quickstyle/simple1" qsCatId="simple" csTypeId="urn:microsoft.com/office/officeart/2005/8/colors/accent0_2" csCatId="mainScheme" phldr="1"/>
      <dgm:spPr/>
      <dgm:t>
        <a:bodyPr/>
        <a:lstStyle/>
        <a:p>
          <a:endParaRPr lang="en-US"/>
        </a:p>
      </dgm:t>
    </dgm:pt>
    <dgm:pt modelId="{92FC4195-05FF-416C-8D23-010B0211CF65}">
      <dgm:prSet custT="1"/>
      <dgm:spPr/>
      <dgm:t>
        <a:bodyPr/>
        <a:lstStyle/>
        <a:p>
          <a:r>
            <a:rPr lang="es-MX" sz="1000" b="0" i="0" u="none" dirty="0"/>
            <a:t>El Proveedor recibe notificaciones por correo electrónico con archivo de Excel adjunto</a:t>
          </a:r>
          <a:endParaRPr lang="en-US" sz="1000" u="none" dirty="0"/>
        </a:p>
      </dgm:t>
    </dgm:pt>
    <dgm:pt modelId="{CBFFB523-5AA1-4CD4-8A07-ED76C9C140B2}" type="parTrans" cxnId="{0B2F6B87-8911-48FC-8F97-8C21DECD51EB}">
      <dgm:prSet/>
      <dgm:spPr/>
      <dgm:t>
        <a:bodyPr/>
        <a:lstStyle/>
        <a:p>
          <a:endParaRPr lang="en-US" sz="1000"/>
        </a:p>
      </dgm:t>
    </dgm:pt>
    <dgm:pt modelId="{CB69F37F-0958-47C3-8EB6-65E2E7C56E7D}" type="sibTrans" cxnId="{0B2F6B87-8911-48FC-8F97-8C21DECD51EB}">
      <dgm:prSet/>
      <dgm:spPr/>
      <dgm:t>
        <a:bodyPr/>
        <a:lstStyle/>
        <a:p>
          <a:endParaRPr lang="en-US" sz="1000"/>
        </a:p>
      </dgm:t>
    </dgm:pt>
    <dgm:pt modelId="{C7EE7E3E-7E3D-4E9A-9742-26708A92A1E0}">
      <dgm:prSet custT="1"/>
      <dgm:spPr/>
      <dgm:t>
        <a:bodyPr/>
        <a:lstStyle/>
        <a:p>
          <a:r>
            <a:rPr lang="es-MX" sz="1000" b="0" i="0" u="none" dirty="0"/>
            <a:t>Solo se permite una dirección de correo electrónico por proveedor</a:t>
          </a:r>
          <a:endParaRPr lang="en-US" sz="1000" dirty="0"/>
        </a:p>
      </dgm:t>
    </dgm:pt>
    <dgm:pt modelId="{389262CC-9BC5-4E28-8E1B-C0506ECA528A}" type="parTrans" cxnId="{8C4F1393-8C0D-42D1-B1E3-0E2C0CE4A11C}">
      <dgm:prSet/>
      <dgm:spPr/>
      <dgm:t>
        <a:bodyPr/>
        <a:lstStyle/>
        <a:p>
          <a:endParaRPr lang="en-US" sz="1000"/>
        </a:p>
      </dgm:t>
    </dgm:pt>
    <dgm:pt modelId="{323700AE-56FC-4148-8D31-E96A57380AF3}" type="sibTrans" cxnId="{8C4F1393-8C0D-42D1-B1E3-0E2C0CE4A11C}">
      <dgm:prSet/>
      <dgm:spPr/>
      <dgm:t>
        <a:bodyPr/>
        <a:lstStyle/>
        <a:p>
          <a:endParaRPr lang="en-US" sz="1000"/>
        </a:p>
      </dgm:t>
    </dgm:pt>
    <dgm:pt modelId="{951E9C86-B412-4459-A4B0-B1F83A9CDD6B}">
      <dgm:prSet custT="1"/>
      <dgm:spPr/>
      <dgm:t>
        <a:bodyPr/>
        <a:lstStyle/>
        <a:p>
          <a:pPr algn="ctr"/>
          <a:r>
            <a:rPr lang="es-MX" sz="950" b="0" i="0" u="none" dirty="0"/>
            <a:t>El correo electrónico llegará desde la dirección de correo electrónico del sistema:</a:t>
          </a:r>
          <a:r>
            <a:rPr lang="es-MX" sz="950" b="0" i="0" dirty="0">
              <a:hlinkClick xmlns:r="http://schemas.openxmlformats.org/officeDocument/2006/relationships" r:id="rId1"/>
            </a:rPr>
            <a:t>mailer@services.e2open.com</a:t>
          </a:r>
          <a:r>
            <a:rPr lang="es-MX" sz="950" b="0" i="0" u="none" dirty="0"/>
            <a:t> (1)</a:t>
          </a:r>
          <a:r>
            <a:rPr lang="es-MX" sz="950" b="0" i="0" dirty="0"/>
            <a:t>​</a:t>
          </a:r>
        </a:p>
        <a:p>
          <a:pPr algn="ctr">
            <a:buFont typeface="Arial" panose="020B0604020202020204" pitchFamily="34" charset="0"/>
            <a:buChar char="•"/>
          </a:pPr>
          <a:r>
            <a:rPr lang="es-MX" sz="950" b="0" i="0" u="sng" dirty="0"/>
            <a:t>IMPORTANTE: ¡Por favor, asegúrate de no bloquear esta dirección de correo!</a:t>
          </a:r>
          <a:r>
            <a:rPr lang="es-MX" sz="950" b="0" i="0" dirty="0"/>
            <a:t>​</a:t>
          </a:r>
          <a:endParaRPr lang="en-US" sz="950" dirty="0"/>
        </a:p>
      </dgm:t>
    </dgm:pt>
    <dgm:pt modelId="{EDCC0E1B-84D7-4DFE-826C-102D3119B40F}" type="parTrans" cxnId="{004AB313-2FFA-4903-BF40-100E62E4C717}">
      <dgm:prSet/>
      <dgm:spPr/>
      <dgm:t>
        <a:bodyPr/>
        <a:lstStyle/>
        <a:p>
          <a:endParaRPr lang="en-US" sz="1000"/>
        </a:p>
      </dgm:t>
    </dgm:pt>
    <dgm:pt modelId="{87FA72B7-BBB5-44D7-96CB-73DBCD9E846A}" type="sibTrans" cxnId="{004AB313-2FFA-4903-BF40-100E62E4C717}">
      <dgm:prSet/>
      <dgm:spPr/>
      <dgm:t>
        <a:bodyPr/>
        <a:lstStyle/>
        <a:p>
          <a:endParaRPr lang="en-US" sz="1000"/>
        </a:p>
      </dgm:t>
    </dgm:pt>
    <dgm:pt modelId="{5F732F60-81D9-4BAD-9C17-E49AE0A5DAA3}">
      <dgm:prSet custT="1"/>
      <dgm:spPr/>
      <dgm:t>
        <a:bodyPr/>
        <a:lstStyle/>
        <a:p>
          <a:r>
            <a:rPr lang="es-MX" sz="1000" b="0" i="0" u="none" dirty="0"/>
            <a:t>El asunto del correo electrónico siempre incluirá el número de referencia (2)– ¡Por favor, asegúrate de no borrar este número de tu respuesta para usarlo como referencia!</a:t>
          </a:r>
          <a:r>
            <a:rPr lang="en-US" sz="1000" b="0" i="0" dirty="0"/>
            <a:t>​</a:t>
          </a:r>
          <a:endParaRPr lang="en-US" sz="1000" dirty="0"/>
        </a:p>
      </dgm:t>
    </dgm:pt>
    <dgm:pt modelId="{A302A080-E0FF-4321-941B-D1529AE84E28}" type="parTrans" cxnId="{68741201-AE0F-43FF-B143-23916B258749}">
      <dgm:prSet/>
      <dgm:spPr/>
      <dgm:t>
        <a:bodyPr/>
        <a:lstStyle/>
        <a:p>
          <a:endParaRPr lang="en-US" sz="1000"/>
        </a:p>
      </dgm:t>
    </dgm:pt>
    <dgm:pt modelId="{C6D08DDF-B61A-4B0D-A8CD-FDDEA06CB121}" type="sibTrans" cxnId="{68741201-AE0F-43FF-B143-23916B258749}">
      <dgm:prSet/>
      <dgm:spPr/>
      <dgm:t>
        <a:bodyPr/>
        <a:lstStyle/>
        <a:p>
          <a:endParaRPr lang="en-US" sz="1000"/>
        </a:p>
      </dgm:t>
    </dgm:pt>
    <dgm:pt modelId="{106FA0A2-FEAC-42C5-8BD7-8CA3E2B4ADFE}" type="pres">
      <dgm:prSet presAssocID="{42BE0261-F477-41F4-BCEF-DDE52FEF4DD7}" presName="Name0" presStyleCnt="0">
        <dgm:presLayoutVars>
          <dgm:dir/>
          <dgm:resizeHandles val="exact"/>
        </dgm:presLayoutVars>
      </dgm:prSet>
      <dgm:spPr/>
    </dgm:pt>
    <dgm:pt modelId="{B47798A1-599B-4B0F-84CA-5B3CB23CA5F7}" type="pres">
      <dgm:prSet presAssocID="{92FC4195-05FF-416C-8D23-010B0211CF65}" presName="node" presStyleLbl="node1" presStyleIdx="0" presStyleCnt="4">
        <dgm:presLayoutVars>
          <dgm:bulletEnabled val="1"/>
        </dgm:presLayoutVars>
      </dgm:prSet>
      <dgm:spPr/>
    </dgm:pt>
    <dgm:pt modelId="{579D2231-F981-440C-AB58-34E6C3897ADB}" type="pres">
      <dgm:prSet presAssocID="{CB69F37F-0958-47C3-8EB6-65E2E7C56E7D}" presName="sibTrans" presStyleLbl="sibTrans1D1" presStyleIdx="0" presStyleCnt="3"/>
      <dgm:spPr/>
    </dgm:pt>
    <dgm:pt modelId="{D75AE156-C32B-4D24-9EA9-9C903EA7F97A}" type="pres">
      <dgm:prSet presAssocID="{CB69F37F-0958-47C3-8EB6-65E2E7C56E7D}" presName="connectorText" presStyleLbl="sibTrans1D1" presStyleIdx="0" presStyleCnt="3"/>
      <dgm:spPr/>
    </dgm:pt>
    <dgm:pt modelId="{E39A07A3-F047-4D21-A881-0B53B1597F50}" type="pres">
      <dgm:prSet presAssocID="{C7EE7E3E-7E3D-4E9A-9742-26708A92A1E0}" presName="node" presStyleLbl="node1" presStyleIdx="1" presStyleCnt="4">
        <dgm:presLayoutVars>
          <dgm:bulletEnabled val="1"/>
        </dgm:presLayoutVars>
      </dgm:prSet>
      <dgm:spPr/>
    </dgm:pt>
    <dgm:pt modelId="{576A370D-0B7D-45E5-ADA1-AB45EA1BF052}" type="pres">
      <dgm:prSet presAssocID="{323700AE-56FC-4148-8D31-E96A57380AF3}" presName="sibTrans" presStyleLbl="sibTrans1D1" presStyleIdx="1" presStyleCnt="3"/>
      <dgm:spPr/>
    </dgm:pt>
    <dgm:pt modelId="{BB5F71A1-34F2-4E79-B6D3-EDD003D8A366}" type="pres">
      <dgm:prSet presAssocID="{323700AE-56FC-4148-8D31-E96A57380AF3}" presName="connectorText" presStyleLbl="sibTrans1D1" presStyleIdx="1" presStyleCnt="3"/>
      <dgm:spPr/>
    </dgm:pt>
    <dgm:pt modelId="{DE49A658-E371-424F-A27C-03E2520D5D64}" type="pres">
      <dgm:prSet presAssocID="{951E9C86-B412-4459-A4B0-B1F83A9CDD6B}" presName="node" presStyleLbl="node1" presStyleIdx="2" presStyleCnt="4">
        <dgm:presLayoutVars>
          <dgm:bulletEnabled val="1"/>
        </dgm:presLayoutVars>
      </dgm:prSet>
      <dgm:spPr/>
    </dgm:pt>
    <dgm:pt modelId="{28145C9B-A9EF-4EFB-BE4A-7CC671B09CB1}" type="pres">
      <dgm:prSet presAssocID="{87FA72B7-BBB5-44D7-96CB-73DBCD9E846A}" presName="sibTrans" presStyleLbl="sibTrans1D1" presStyleIdx="2" presStyleCnt="3"/>
      <dgm:spPr/>
    </dgm:pt>
    <dgm:pt modelId="{21EA95BE-FF59-4254-9CB9-C6B2DA562FB9}" type="pres">
      <dgm:prSet presAssocID="{87FA72B7-BBB5-44D7-96CB-73DBCD9E846A}" presName="connectorText" presStyleLbl="sibTrans1D1" presStyleIdx="2" presStyleCnt="3"/>
      <dgm:spPr/>
    </dgm:pt>
    <dgm:pt modelId="{7B17D1F9-4D64-4CCC-AF0D-21AB3EE359F0}" type="pres">
      <dgm:prSet presAssocID="{5F732F60-81D9-4BAD-9C17-E49AE0A5DAA3}" presName="node" presStyleLbl="node1" presStyleIdx="3" presStyleCnt="4">
        <dgm:presLayoutVars>
          <dgm:bulletEnabled val="1"/>
        </dgm:presLayoutVars>
      </dgm:prSet>
      <dgm:spPr/>
    </dgm:pt>
  </dgm:ptLst>
  <dgm:cxnLst>
    <dgm:cxn modelId="{68741201-AE0F-43FF-B143-23916B258749}" srcId="{42BE0261-F477-41F4-BCEF-DDE52FEF4DD7}" destId="{5F732F60-81D9-4BAD-9C17-E49AE0A5DAA3}" srcOrd="3" destOrd="0" parTransId="{A302A080-E0FF-4321-941B-D1529AE84E28}" sibTransId="{C6D08DDF-B61A-4B0D-A8CD-FDDEA06CB121}"/>
    <dgm:cxn modelId="{1BBE8008-78E0-4916-82A8-5BAA019F13A7}" type="presOf" srcId="{951E9C86-B412-4459-A4B0-B1F83A9CDD6B}" destId="{DE49A658-E371-424F-A27C-03E2520D5D64}" srcOrd="0" destOrd="0" presId="urn:microsoft.com/office/officeart/2005/8/layout/bProcess3"/>
    <dgm:cxn modelId="{004AB313-2FFA-4903-BF40-100E62E4C717}" srcId="{42BE0261-F477-41F4-BCEF-DDE52FEF4DD7}" destId="{951E9C86-B412-4459-A4B0-B1F83A9CDD6B}" srcOrd="2" destOrd="0" parTransId="{EDCC0E1B-84D7-4DFE-826C-102D3119B40F}" sibTransId="{87FA72B7-BBB5-44D7-96CB-73DBCD9E846A}"/>
    <dgm:cxn modelId="{BB3B5726-7B56-4395-A4A3-D7C39E73ABCA}" type="presOf" srcId="{323700AE-56FC-4148-8D31-E96A57380AF3}" destId="{BB5F71A1-34F2-4E79-B6D3-EDD003D8A366}" srcOrd="1" destOrd="0" presId="urn:microsoft.com/office/officeart/2005/8/layout/bProcess3"/>
    <dgm:cxn modelId="{7B650230-635C-4F76-9B98-81BA4F9496E2}" type="presOf" srcId="{323700AE-56FC-4148-8D31-E96A57380AF3}" destId="{576A370D-0B7D-45E5-ADA1-AB45EA1BF052}" srcOrd="0" destOrd="0" presId="urn:microsoft.com/office/officeart/2005/8/layout/bProcess3"/>
    <dgm:cxn modelId="{5C95A45E-FE84-4234-A0BB-E0EB0F6FF897}" type="presOf" srcId="{42BE0261-F477-41F4-BCEF-DDE52FEF4DD7}" destId="{106FA0A2-FEAC-42C5-8BD7-8CA3E2B4ADFE}" srcOrd="0" destOrd="0" presId="urn:microsoft.com/office/officeart/2005/8/layout/bProcess3"/>
    <dgm:cxn modelId="{09106F60-032A-41DA-90C5-AC3D5CBEE31C}" type="presOf" srcId="{5F732F60-81D9-4BAD-9C17-E49AE0A5DAA3}" destId="{7B17D1F9-4D64-4CCC-AF0D-21AB3EE359F0}" srcOrd="0" destOrd="0" presId="urn:microsoft.com/office/officeart/2005/8/layout/bProcess3"/>
    <dgm:cxn modelId="{0B2F6B87-8911-48FC-8F97-8C21DECD51EB}" srcId="{42BE0261-F477-41F4-BCEF-DDE52FEF4DD7}" destId="{92FC4195-05FF-416C-8D23-010B0211CF65}" srcOrd="0" destOrd="0" parTransId="{CBFFB523-5AA1-4CD4-8A07-ED76C9C140B2}" sibTransId="{CB69F37F-0958-47C3-8EB6-65E2E7C56E7D}"/>
    <dgm:cxn modelId="{9B018991-F334-4CFE-AAE0-2DBC7164C090}" type="presOf" srcId="{92FC4195-05FF-416C-8D23-010B0211CF65}" destId="{B47798A1-599B-4B0F-84CA-5B3CB23CA5F7}" srcOrd="0" destOrd="0" presId="urn:microsoft.com/office/officeart/2005/8/layout/bProcess3"/>
    <dgm:cxn modelId="{8C4F1393-8C0D-42D1-B1E3-0E2C0CE4A11C}" srcId="{42BE0261-F477-41F4-BCEF-DDE52FEF4DD7}" destId="{C7EE7E3E-7E3D-4E9A-9742-26708A92A1E0}" srcOrd="1" destOrd="0" parTransId="{389262CC-9BC5-4E28-8E1B-C0506ECA528A}" sibTransId="{323700AE-56FC-4148-8D31-E96A57380AF3}"/>
    <dgm:cxn modelId="{EF81939B-17E1-4CAB-AE1B-432640CCD9EB}" type="presOf" srcId="{CB69F37F-0958-47C3-8EB6-65E2E7C56E7D}" destId="{D75AE156-C32B-4D24-9EA9-9C903EA7F97A}" srcOrd="1" destOrd="0" presId="urn:microsoft.com/office/officeart/2005/8/layout/bProcess3"/>
    <dgm:cxn modelId="{8D4B42A8-5F2B-4B74-BF92-9547D7C40B37}" type="presOf" srcId="{CB69F37F-0958-47C3-8EB6-65E2E7C56E7D}" destId="{579D2231-F981-440C-AB58-34E6C3897ADB}" srcOrd="0" destOrd="0" presId="urn:microsoft.com/office/officeart/2005/8/layout/bProcess3"/>
    <dgm:cxn modelId="{140C59D2-2A98-4B51-AA30-0EBF9AE37934}" type="presOf" srcId="{C7EE7E3E-7E3D-4E9A-9742-26708A92A1E0}" destId="{E39A07A3-F047-4D21-A881-0B53B1597F50}" srcOrd="0" destOrd="0" presId="urn:microsoft.com/office/officeart/2005/8/layout/bProcess3"/>
    <dgm:cxn modelId="{806D9AD4-0C7A-49A5-9ACC-E6F00C24DB38}" type="presOf" srcId="{87FA72B7-BBB5-44D7-96CB-73DBCD9E846A}" destId="{28145C9B-A9EF-4EFB-BE4A-7CC671B09CB1}" srcOrd="0" destOrd="0" presId="urn:microsoft.com/office/officeart/2005/8/layout/bProcess3"/>
    <dgm:cxn modelId="{FC1473F9-D794-4296-BF71-FAF689F87F79}" type="presOf" srcId="{87FA72B7-BBB5-44D7-96CB-73DBCD9E846A}" destId="{21EA95BE-FF59-4254-9CB9-C6B2DA562FB9}" srcOrd="1" destOrd="0" presId="urn:microsoft.com/office/officeart/2005/8/layout/bProcess3"/>
    <dgm:cxn modelId="{7E06068C-D0D6-4995-9E9F-307B73FABA4B}" type="presParOf" srcId="{106FA0A2-FEAC-42C5-8BD7-8CA3E2B4ADFE}" destId="{B47798A1-599B-4B0F-84CA-5B3CB23CA5F7}" srcOrd="0" destOrd="0" presId="urn:microsoft.com/office/officeart/2005/8/layout/bProcess3"/>
    <dgm:cxn modelId="{3AEDB6D2-3809-40A3-B53A-F0261C51DE08}" type="presParOf" srcId="{106FA0A2-FEAC-42C5-8BD7-8CA3E2B4ADFE}" destId="{579D2231-F981-440C-AB58-34E6C3897ADB}" srcOrd="1" destOrd="0" presId="urn:microsoft.com/office/officeart/2005/8/layout/bProcess3"/>
    <dgm:cxn modelId="{B6276503-5D08-42F3-A297-65E0CC8E3566}" type="presParOf" srcId="{579D2231-F981-440C-AB58-34E6C3897ADB}" destId="{D75AE156-C32B-4D24-9EA9-9C903EA7F97A}" srcOrd="0" destOrd="0" presId="urn:microsoft.com/office/officeart/2005/8/layout/bProcess3"/>
    <dgm:cxn modelId="{CF3E03EB-671A-4AA6-9838-8FF36728FACF}" type="presParOf" srcId="{106FA0A2-FEAC-42C5-8BD7-8CA3E2B4ADFE}" destId="{E39A07A3-F047-4D21-A881-0B53B1597F50}" srcOrd="2" destOrd="0" presId="urn:microsoft.com/office/officeart/2005/8/layout/bProcess3"/>
    <dgm:cxn modelId="{132E5F17-1906-40C8-82B8-DA6C3465EACA}" type="presParOf" srcId="{106FA0A2-FEAC-42C5-8BD7-8CA3E2B4ADFE}" destId="{576A370D-0B7D-45E5-ADA1-AB45EA1BF052}" srcOrd="3" destOrd="0" presId="urn:microsoft.com/office/officeart/2005/8/layout/bProcess3"/>
    <dgm:cxn modelId="{9F182438-D8C8-46AD-9324-13DE18CC79AA}" type="presParOf" srcId="{576A370D-0B7D-45E5-ADA1-AB45EA1BF052}" destId="{BB5F71A1-34F2-4E79-B6D3-EDD003D8A366}" srcOrd="0" destOrd="0" presId="urn:microsoft.com/office/officeart/2005/8/layout/bProcess3"/>
    <dgm:cxn modelId="{CA24266E-F702-4E8A-8A72-0D98E7DF6050}" type="presParOf" srcId="{106FA0A2-FEAC-42C5-8BD7-8CA3E2B4ADFE}" destId="{DE49A658-E371-424F-A27C-03E2520D5D64}" srcOrd="4" destOrd="0" presId="urn:microsoft.com/office/officeart/2005/8/layout/bProcess3"/>
    <dgm:cxn modelId="{594613FA-D280-4730-B907-BA1716099B51}" type="presParOf" srcId="{106FA0A2-FEAC-42C5-8BD7-8CA3E2B4ADFE}" destId="{28145C9B-A9EF-4EFB-BE4A-7CC671B09CB1}" srcOrd="5" destOrd="0" presId="urn:microsoft.com/office/officeart/2005/8/layout/bProcess3"/>
    <dgm:cxn modelId="{A567D4D4-F202-45FB-85CE-7DCBD311A5D8}" type="presParOf" srcId="{28145C9B-A9EF-4EFB-BE4A-7CC671B09CB1}" destId="{21EA95BE-FF59-4254-9CB9-C6B2DA562FB9}" srcOrd="0" destOrd="0" presId="urn:microsoft.com/office/officeart/2005/8/layout/bProcess3"/>
    <dgm:cxn modelId="{B3D58360-669B-446D-9D0A-B246F9EF6896}" type="presParOf" srcId="{106FA0A2-FEAC-42C5-8BD7-8CA3E2B4ADFE}" destId="{7B17D1F9-4D64-4CCC-AF0D-21AB3EE359F0}" srcOrd="6" destOrd="0" presId="urn:microsoft.com/office/officeart/2005/8/layout/bProcess3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CD3BD5C-3632-4B9D-AB6C-9D2F8FAF57AD}" type="doc">
      <dgm:prSet loTypeId="urn:microsoft.com/office/officeart/2018/2/layout/IconLabelList" loCatId="icon" qsTypeId="urn:microsoft.com/office/officeart/2005/8/quickstyle/simple1" qsCatId="simple" csTypeId="urn:microsoft.com/office/officeart/2005/8/colors/accent1_2" csCatId="accent1" phldr="1"/>
      <dgm:spPr/>
    </dgm:pt>
    <dgm:pt modelId="{491EACC6-ADD6-4920-A3A6-42DE6E6177A2}">
      <dgm:prSet phldrT="[Text]"/>
      <dgm:spPr/>
      <dgm:t>
        <a:bodyPr/>
        <a:lstStyle/>
        <a:p>
          <a:pPr>
            <a:lnSpc>
              <a:spcPct val="100000"/>
            </a:lnSpc>
          </a:pPr>
          <a:r>
            <a:rPr lang="es-ES" dirty="0"/>
            <a:t>Descarga y abre el archivo de Excel</a:t>
          </a:r>
          <a:endParaRPr lang="en-US" dirty="0"/>
        </a:p>
      </dgm:t>
    </dgm:pt>
    <dgm:pt modelId="{7A43D924-861A-413B-BE13-E99C921E111D}" type="parTrans" cxnId="{081357E2-243F-49AF-8DCD-0A8EA0DC8872}">
      <dgm:prSet/>
      <dgm:spPr/>
      <dgm:t>
        <a:bodyPr/>
        <a:lstStyle/>
        <a:p>
          <a:endParaRPr lang="en-US"/>
        </a:p>
      </dgm:t>
    </dgm:pt>
    <dgm:pt modelId="{A2668877-53D2-4815-83E9-59DAB59ED320}" type="sibTrans" cxnId="{081357E2-243F-49AF-8DCD-0A8EA0DC8872}">
      <dgm:prSet/>
      <dgm:spPr/>
      <dgm:t>
        <a:bodyPr/>
        <a:lstStyle/>
        <a:p>
          <a:endParaRPr lang="en-US"/>
        </a:p>
      </dgm:t>
    </dgm:pt>
    <dgm:pt modelId="{6C251222-61C3-4FE4-98CC-795193FD0190}">
      <dgm:prSet/>
      <dgm:spPr/>
      <dgm:t>
        <a:bodyPr/>
        <a:lstStyle/>
        <a:p>
          <a:pPr>
            <a:lnSpc>
              <a:spcPct val="100000"/>
            </a:lnSpc>
          </a:pPr>
          <a:r>
            <a:rPr lang="es-ES" dirty="0">
              <a:latin typeface="Grandview"/>
            </a:rPr>
            <a:t>Actualiza</a:t>
          </a:r>
          <a:r>
            <a:rPr lang="es-ES" dirty="0"/>
            <a:t> tu confirmación en Excel según las instrucciones proporcionadas.</a:t>
          </a:r>
          <a:endParaRPr lang="en-US" dirty="0"/>
        </a:p>
      </dgm:t>
    </dgm:pt>
    <dgm:pt modelId="{7AFC60E9-FC8F-4F76-9060-39F542B38300}" type="parTrans" cxnId="{0AB6C145-D992-4CE9-8D17-E63C0EF04E0C}">
      <dgm:prSet/>
      <dgm:spPr/>
      <dgm:t>
        <a:bodyPr/>
        <a:lstStyle/>
        <a:p>
          <a:endParaRPr lang="en-US"/>
        </a:p>
      </dgm:t>
    </dgm:pt>
    <dgm:pt modelId="{018A58F6-BC61-41C1-AC44-ACB12A9876FE}" type="sibTrans" cxnId="{0AB6C145-D992-4CE9-8D17-E63C0EF04E0C}">
      <dgm:prSet/>
      <dgm:spPr/>
      <dgm:t>
        <a:bodyPr/>
        <a:lstStyle/>
        <a:p>
          <a:endParaRPr lang="en-US"/>
        </a:p>
      </dgm:t>
    </dgm:pt>
    <dgm:pt modelId="{FD5507DD-410A-4037-ADB8-1B34BF07FC27}">
      <dgm:prSet/>
      <dgm:spPr/>
      <dgm:t>
        <a:bodyPr/>
        <a:lstStyle/>
        <a:p>
          <a:pPr>
            <a:lnSpc>
              <a:spcPct val="100000"/>
            </a:lnSpc>
          </a:pPr>
          <a:r>
            <a:rPr lang="es-ES" noProof="0" dirty="0"/>
            <a:t>Guarda el archivo y adjúntalo en su respuesta - </a:t>
          </a:r>
          <a:r>
            <a:rPr lang="es-ES" b="1" noProof="0" dirty="0"/>
            <a:t>no cambies el nombre del archivo adjunto</a:t>
          </a:r>
          <a:endParaRPr lang="en-US" b="1" noProof="0" dirty="0"/>
        </a:p>
      </dgm:t>
    </dgm:pt>
    <dgm:pt modelId="{50D359EB-0175-43D1-92B7-30469A80F6CC}" type="parTrans" cxnId="{44EB5091-24C3-4A7A-8B2E-3AC842CE8618}">
      <dgm:prSet/>
      <dgm:spPr/>
      <dgm:t>
        <a:bodyPr/>
        <a:lstStyle/>
        <a:p>
          <a:endParaRPr lang="en-US"/>
        </a:p>
      </dgm:t>
    </dgm:pt>
    <dgm:pt modelId="{BD85DF5C-DA0B-47C9-AF39-BA7355D6A74E}" type="sibTrans" cxnId="{44EB5091-24C3-4A7A-8B2E-3AC842CE8618}">
      <dgm:prSet/>
      <dgm:spPr/>
      <dgm:t>
        <a:bodyPr/>
        <a:lstStyle/>
        <a:p>
          <a:endParaRPr lang="en-US"/>
        </a:p>
      </dgm:t>
    </dgm:pt>
    <dgm:pt modelId="{8C7147E4-01C5-4AC5-93C9-C85C596FFA1A}">
      <dgm:prSet/>
      <dgm:spPr/>
      <dgm:t>
        <a:bodyPr/>
        <a:lstStyle/>
        <a:p>
          <a:pPr>
            <a:lnSpc>
              <a:spcPct val="100000"/>
            </a:lnSpc>
          </a:pPr>
          <a:r>
            <a:rPr lang="es-ES" dirty="0"/>
            <a:t>Envía la respuesta a la dirección de correo original y adjunta el archivo de Excel actualizado - </a:t>
          </a:r>
          <a:r>
            <a:rPr lang="es-ES" b="1" dirty="0"/>
            <a:t>no cambies el asunto</a:t>
          </a:r>
          <a:endParaRPr lang="en-US" b="1" dirty="0"/>
        </a:p>
      </dgm:t>
    </dgm:pt>
    <dgm:pt modelId="{60FD776D-244B-4EC1-9679-02D647F28291}" type="parTrans" cxnId="{24750A66-7E71-4555-B966-1A50CCA2737E}">
      <dgm:prSet/>
      <dgm:spPr/>
      <dgm:t>
        <a:bodyPr/>
        <a:lstStyle/>
        <a:p>
          <a:endParaRPr lang="en-US"/>
        </a:p>
      </dgm:t>
    </dgm:pt>
    <dgm:pt modelId="{2643655A-C9E5-4C68-AC2A-5AE2AB717512}" type="sibTrans" cxnId="{24750A66-7E71-4555-B966-1A50CCA2737E}">
      <dgm:prSet/>
      <dgm:spPr/>
      <dgm:t>
        <a:bodyPr/>
        <a:lstStyle/>
        <a:p>
          <a:endParaRPr lang="en-US"/>
        </a:p>
      </dgm:t>
    </dgm:pt>
    <dgm:pt modelId="{5C23F1D4-DA3B-4E82-A18B-D5A110542E81}" type="pres">
      <dgm:prSet presAssocID="{CCD3BD5C-3632-4B9D-AB6C-9D2F8FAF57AD}" presName="root" presStyleCnt="0">
        <dgm:presLayoutVars>
          <dgm:dir/>
          <dgm:resizeHandles val="exact"/>
        </dgm:presLayoutVars>
      </dgm:prSet>
      <dgm:spPr/>
    </dgm:pt>
    <dgm:pt modelId="{C46DCF36-16CE-4EC3-AECF-142529E1B419}" type="pres">
      <dgm:prSet presAssocID="{491EACC6-ADD6-4920-A3A6-42DE6E6177A2}" presName="compNode" presStyleCnt="0"/>
      <dgm:spPr/>
    </dgm:pt>
    <dgm:pt modelId="{37EE8374-73C9-4C68-AA4B-7BD5BE4B9628}" type="pres">
      <dgm:prSet presAssocID="{491EACC6-ADD6-4920-A3A6-42DE6E6177A2}" presName="iconRect" presStyleLbl="node1" presStyleIdx="0" presStyleCnt="4"/>
      <dgm:spPr>
        <a:blipFill rotWithShape="1"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Download"/>
        </a:ext>
      </dgm:extLst>
    </dgm:pt>
    <dgm:pt modelId="{DE429AFD-1E51-4592-806D-45A44822A652}" type="pres">
      <dgm:prSet presAssocID="{491EACC6-ADD6-4920-A3A6-42DE6E6177A2}" presName="spaceRect" presStyleCnt="0"/>
      <dgm:spPr/>
    </dgm:pt>
    <dgm:pt modelId="{2AF18125-FA11-4F25-B167-4C4D7E2044C6}" type="pres">
      <dgm:prSet presAssocID="{491EACC6-ADD6-4920-A3A6-42DE6E6177A2}" presName="textRect" presStyleLbl="revTx" presStyleIdx="0" presStyleCnt="4">
        <dgm:presLayoutVars>
          <dgm:chMax val="1"/>
          <dgm:chPref val="1"/>
        </dgm:presLayoutVars>
      </dgm:prSet>
      <dgm:spPr/>
    </dgm:pt>
    <dgm:pt modelId="{A7C01D90-034B-440F-A640-6603C72FE2EC}" type="pres">
      <dgm:prSet presAssocID="{A2668877-53D2-4815-83E9-59DAB59ED320}" presName="sibTrans" presStyleCnt="0"/>
      <dgm:spPr/>
    </dgm:pt>
    <dgm:pt modelId="{C1F64E85-8416-425F-B041-A196F58E868B}" type="pres">
      <dgm:prSet presAssocID="{6C251222-61C3-4FE4-98CC-795193FD0190}" presName="compNode" presStyleCnt="0"/>
      <dgm:spPr/>
    </dgm:pt>
    <dgm:pt modelId="{E4E921D8-AF9D-4D11-9333-2740D8659FD6}" type="pres">
      <dgm:prSet presAssocID="{6C251222-61C3-4FE4-98CC-795193FD0190}" presName="iconRect" presStyleLbl="node1" presStyleIdx="1" presStyleCnt="4"/>
      <dgm:spPr>
        <a:blipFill rotWithShape="1"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  <dgm:pt modelId="{6FD6C2C6-6E9E-42C7-8B26-46969BBBB203}" type="pres">
      <dgm:prSet presAssocID="{6C251222-61C3-4FE4-98CC-795193FD0190}" presName="spaceRect" presStyleCnt="0"/>
      <dgm:spPr/>
    </dgm:pt>
    <dgm:pt modelId="{B2558D81-6013-4FBD-9A33-C928DBB6EFF3}" type="pres">
      <dgm:prSet presAssocID="{6C251222-61C3-4FE4-98CC-795193FD0190}" presName="textRect" presStyleLbl="revTx" presStyleIdx="1" presStyleCnt="4">
        <dgm:presLayoutVars>
          <dgm:chMax val="1"/>
          <dgm:chPref val="1"/>
        </dgm:presLayoutVars>
      </dgm:prSet>
      <dgm:spPr/>
    </dgm:pt>
    <dgm:pt modelId="{83F81774-8DD9-4047-8F46-279A7BCE630E}" type="pres">
      <dgm:prSet presAssocID="{018A58F6-BC61-41C1-AC44-ACB12A9876FE}" presName="sibTrans" presStyleCnt="0"/>
      <dgm:spPr/>
    </dgm:pt>
    <dgm:pt modelId="{28C9D839-2D1E-4331-BB5F-EB04DFEBD8CD}" type="pres">
      <dgm:prSet presAssocID="{FD5507DD-410A-4037-ADB8-1B34BF07FC27}" presName="compNode" presStyleCnt="0"/>
      <dgm:spPr/>
    </dgm:pt>
    <dgm:pt modelId="{F2F1415B-EF5E-4B4D-BC3C-E95067C794AD}" type="pres">
      <dgm:prSet presAssocID="{FD5507DD-410A-4037-ADB8-1B34BF07FC27}" presName="iconRect" presStyleLbl="node1" presStyleIdx="2" presStyleCnt="4"/>
      <dgm:spPr>
        <a:blipFill>
          <a:blip xmlns:r="http://schemas.openxmlformats.org/officeDocument/2006/relationships" r:embed="rId3">
            <a:lum bright="-40000" contrast="-40000"/>
            <a:alphaModFix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solidFill>
            <a:schemeClr val="lt1">
              <a:hueOff val="0"/>
              <a:satOff val="0"/>
              <a:lumOff val="0"/>
            </a:schemeClr>
          </a:solidFill>
        </a:ln>
      </dgm:spPr>
      <dgm:extLst>
        <a:ext uri="{E40237B7-FDA0-4F09-8148-C483321AD2D9}">
          <dgm14:cNvPr xmlns:dgm14="http://schemas.microsoft.com/office/drawing/2010/diagram" id="0" name="" descr="Paperclip"/>
        </a:ext>
      </dgm:extLst>
    </dgm:pt>
    <dgm:pt modelId="{DB8EBC08-4823-45B3-A942-908A59328502}" type="pres">
      <dgm:prSet presAssocID="{FD5507DD-410A-4037-ADB8-1B34BF07FC27}" presName="spaceRect" presStyleCnt="0"/>
      <dgm:spPr/>
    </dgm:pt>
    <dgm:pt modelId="{1A1C2A0B-B250-47B1-9FB9-0A08C5ACC590}" type="pres">
      <dgm:prSet presAssocID="{FD5507DD-410A-4037-ADB8-1B34BF07FC27}" presName="textRect" presStyleLbl="revTx" presStyleIdx="2" presStyleCnt="4">
        <dgm:presLayoutVars>
          <dgm:chMax val="1"/>
          <dgm:chPref val="1"/>
        </dgm:presLayoutVars>
      </dgm:prSet>
      <dgm:spPr/>
    </dgm:pt>
    <dgm:pt modelId="{4C1CE53B-B0CF-42C7-83C0-644EE0136F89}" type="pres">
      <dgm:prSet presAssocID="{BD85DF5C-DA0B-47C9-AF39-BA7355D6A74E}" presName="sibTrans" presStyleCnt="0"/>
      <dgm:spPr/>
    </dgm:pt>
    <dgm:pt modelId="{614D7820-2C5D-47AB-907F-2AE47FA859E4}" type="pres">
      <dgm:prSet presAssocID="{8C7147E4-01C5-4AC5-93C9-C85C596FFA1A}" presName="compNode" presStyleCnt="0"/>
      <dgm:spPr/>
    </dgm:pt>
    <dgm:pt modelId="{87A1EB72-BB9E-47C3-81B8-EA392B4585A1}" type="pres">
      <dgm:prSet presAssocID="{8C7147E4-01C5-4AC5-93C9-C85C596FFA1A}" presName="iconRect" presStyleLbl="node1" presStyleIdx="3" presStyleCnt="4"/>
      <dgm:spPr>
        <a:blipFill rotWithShape="1">
          <a:blip xmlns:r="http://schemas.openxmlformats.org/officeDocument/2006/relationships" r:embed="rId5"/>
          <a:srcRect/>
          <a:stretch>
            <a:fillRect/>
          </a:stretch>
        </a:blipFill>
      </dgm:spPr>
    </dgm:pt>
    <dgm:pt modelId="{FBEC14E4-2D97-4797-82F0-F889C87D535C}" type="pres">
      <dgm:prSet presAssocID="{8C7147E4-01C5-4AC5-93C9-C85C596FFA1A}" presName="spaceRect" presStyleCnt="0"/>
      <dgm:spPr/>
    </dgm:pt>
    <dgm:pt modelId="{46891121-521C-4230-A071-A2D8456F95F1}" type="pres">
      <dgm:prSet presAssocID="{8C7147E4-01C5-4AC5-93C9-C85C596FFA1A}" presName="textRect" presStyleLbl="revTx" presStyleIdx="3" presStyleCnt="4">
        <dgm:presLayoutVars>
          <dgm:chMax val="1"/>
          <dgm:chPref val="1"/>
        </dgm:presLayoutVars>
      </dgm:prSet>
      <dgm:spPr/>
    </dgm:pt>
  </dgm:ptLst>
  <dgm:cxnLst>
    <dgm:cxn modelId="{1B117728-2CB3-4A0A-9EF2-828E70122445}" type="presOf" srcId="{6C251222-61C3-4FE4-98CC-795193FD0190}" destId="{B2558D81-6013-4FBD-9A33-C928DBB6EFF3}" srcOrd="0" destOrd="0" presId="urn:microsoft.com/office/officeart/2018/2/layout/IconLabelList"/>
    <dgm:cxn modelId="{D910A629-4C23-4C53-873E-5E06FDEE631A}" type="presOf" srcId="{491EACC6-ADD6-4920-A3A6-42DE6E6177A2}" destId="{2AF18125-FA11-4F25-B167-4C4D7E2044C6}" srcOrd="0" destOrd="0" presId="urn:microsoft.com/office/officeart/2018/2/layout/IconLabelList"/>
    <dgm:cxn modelId="{0AB6C145-D992-4CE9-8D17-E63C0EF04E0C}" srcId="{CCD3BD5C-3632-4B9D-AB6C-9D2F8FAF57AD}" destId="{6C251222-61C3-4FE4-98CC-795193FD0190}" srcOrd="1" destOrd="0" parTransId="{7AFC60E9-FC8F-4F76-9060-39F542B38300}" sibTransId="{018A58F6-BC61-41C1-AC44-ACB12A9876FE}"/>
    <dgm:cxn modelId="{24750A66-7E71-4555-B966-1A50CCA2737E}" srcId="{CCD3BD5C-3632-4B9D-AB6C-9D2F8FAF57AD}" destId="{8C7147E4-01C5-4AC5-93C9-C85C596FFA1A}" srcOrd="3" destOrd="0" parTransId="{60FD776D-244B-4EC1-9679-02D647F28291}" sibTransId="{2643655A-C9E5-4C68-AC2A-5AE2AB717512}"/>
    <dgm:cxn modelId="{92E0EC53-47E6-47C9-BAAB-EA26FCAC720F}" type="presOf" srcId="{CCD3BD5C-3632-4B9D-AB6C-9D2F8FAF57AD}" destId="{5C23F1D4-DA3B-4E82-A18B-D5A110542E81}" srcOrd="0" destOrd="0" presId="urn:microsoft.com/office/officeart/2018/2/layout/IconLabelList"/>
    <dgm:cxn modelId="{44EB5091-24C3-4A7A-8B2E-3AC842CE8618}" srcId="{CCD3BD5C-3632-4B9D-AB6C-9D2F8FAF57AD}" destId="{FD5507DD-410A-4037-ADB8-1B34BF07FC27}" srcOrd="2" destOrd="0" parTransId="{50D359EB-0175-43D1-92B7-30469A80F6CC}" sibTransId="{BD85DF5C-DA0B-47C9-AF39-BA7355D6A74E}"/>
    <dgm:cxn modelId="{A2B7C8C6-1A32-4F15-889D-4D5293EBD5BF}" type="presOf" srcId="{8C7147E4-01C5-4AC5-93C9-C85C596FFA1A}" destId="{46891121-521C-4230-A071-A2D8456F95F1}" srcOrd="0" destOrd="0" presId="urn:microsoft.com/office/officeart/2018/2/layout/IconLabelList"/>
    <dgm:cxn modelId="{96AD65CE-982F-4E17-AB20-20CB56732C77}" type="presOf" srcId="{FD5507DD-410A-4037-ADB8-1B34BF07FC27}" destId="{1A1C2A0B-B250-47B1-9FB9-0A08C5ACC590}" srcOrd="0" destOrd="0" presId="urn:microsoft.com/office/officeart/2018/2/layout/IconLabelList"/>
    <dgm:cxn modelId="{081357E2-243F-49AF-8DCD-0A8EA0DC8872}" srcId="{CCD3BD5C-3632-4B9D-AB6C-9D2F8FAF57AD}" destId="{491EACC6-ADD6-4920-A3A6-42DE6E6177A2}" srcOrd="0" destOrd="0" parTransId="{7A43D924-861A-413B-BE13-E99C921E111D}" sibTransId="{A2668877-53D2-4815-83E9-59DAB59ED320}"/>
    <dgm:cxn modelId="{686B544C-BCB3-4689-AF71-351274BA6172}" type="presParOf" srcId="{5C23F1D4-DA3B-4E82-A18B-D5A110542E81}" destId="{C46DCF36-16CE-4EC3-AECF-142529E1B419}" srcOrd="0" destOrd="0" presId="urn:microsoft.com/office/officeart/2018/2/layout/IconLabelList"/>
    <dgm:cxn modelId="{5DCAC339-47E8-48B9-9D07-4F5BBFD1413C}" type="presParOf" srcId="{C46DCF36-16CE-4EC3-AECF-142529E1B419}" destId="{37EE8374-73C9-4C68-AA4B-7BD5BE4B9628}" srcOrd="0" destOrd="0" presId="urn:microsoft.com/office/officeart/2018/2/layout/IconLabelList"/>
    <dgm:cxn modelId="{1ABA20E9-90EE-4A60-9FA4-FBB76A35C87D}" type="presParOf" srcId="{C46DCF36-16CE-4EC3-AECF-142529E1B419}" destId="{DE429AFD-1E51-4592-806D-45A44822A652}" srcOrd="1" destOrd="0" presId="urn:microsoft.com/office/officeart/2018/2/layout/IconLabelList"/>
    <dgm:cxn modelId="{7C598149-F0ED-4A26-A504-B67F8C342CA6}" type="presParOf" srcId="{C46DCF36-16CE-4EC3-AECF-142529E1B419}" destId="{2AF18125-FA11-4F25-B167-4C4D7E2044C6}" srcOrd="2" destOrd="0" presId="urn:microsoft.com/office/officeart/2018/2/layout/IconLabelList"/>
    <dgm:cxn modelId="{E8382046-B3BC-4AE8-AE26-A6C88022A920}" type="presParOf" srcId="{5C23F1D4-DA3B-4E82-A18B-D5A110542E81}" destId="{A7C01D90-034B-440F-A640-6603C72FE2EC}" srcOrd="1" destOrd="0" presId="urn:microsoft.com/office/officeart/2018/2/layout/IconLabelList"/>
    <dgm:cxn modelId="{3BBB24DD-2809-425F-9B70-93E3492ADAB0}" type="presParOf" srcId="{5C23F1D4-DA3B-4E82-A18B-D5A110542E81}" destId="{C1F64E85-8416-425F-B041-A196F58E868B}" srcOrd="2" destOrd="0" presId="urn:microsoft.com/office/officeart/2018/2/layout/IconLabelList"/>
    <dgm:cxn modelId="{A94ACFFF-BC21-4570-B20A-8F51B73EFB84}" type="presParOf" srcId="{C1F64E85-8416-425F-B041-A196F58E868B}" destId="{E4E921D8-AF9D-4D11-9333-2740D8659FD6}" srcOrd="0" destOrd="0" presId="urn:microsoft.com/office/officeart/2018/2/layout/IconLabelList"/>
    <dgm:cxn modelId="{CAF62FC7-3334-4C29-B76E-422131EA53A5}" type="presParOf" srcId="{C1F64E85-8416-425F-B041-A196F58E868B}" destId="{6FD6C2C6-6E9E-42C7-8B26-46969BBBB203}" srcOrd="1" destOrd="0" presId="urn:microsoft.com/office/officeart/2018/2/layout/IconLabelList"/>
    <dgm:cxn modelId="{8E2693A2-D799-4C23-83B9-FA46031D0BF8}" type="presParOf" srcId="{C1F64E85-8416-425F-B041-A196F58E868B}" destId="{B2558D81-6013-4FBD-9A33-C928DBB6EFF3}" srcOrd="2" destOrd="0" presId="urn:microsoft.com/office/officeart/2018/2/layout/IconLabelList"/>
    <dgm:cxn modelId="{5CB3467E-3F74-41C9-AACA-662FAF685E11}" type="presParOf" srcId="{5C23F1D4-DA3B-4E82-A18B-D5A110542E81}" destId="{83F81774-8DD9-4047-8F46-279A7BCE630E}" srcOrd="3" destOrd="0" presId="urn:microsoft.com/office/officeart/2018/2/layout/IconLabelList"/>
    <dgm:cxn modelId="{6321969C-1B72-4C0F-B6BD-020F7A3C1825}" type="presParOf" srcId="{5C23F1D4-DA3B-4E82-A18B-D5A110542E81}" destId="{28C9D839-2D1E-4331-BB5F-EB04DFEBD8CD}" srcOrd="4" destOrd="0" presId="urn:microsoft.com/office/officeart/2018/2/layout/IconLabelList"/>
    <dgm:cxn modelId="{934556F3-E38D-4084-BE2F-68C924E9931A}" type="presParOf" srcId="{28C9D839-2D1E-4331-BB5F-EB04DFEBD8CD}" destId="{F2F1415B-EF5E-4B4D-BC3C-E95067C794AD}" srcOrd="0" destOrd="0" presId="urn:microsoft.com/office/officeart/2018/2/layout/IconLabelList"/>
    <dgm:cxn modelId="{762F0824-CFC1-4436-9BB9-B122B938442D}" type="presParOf" srcId="{28C9D839-2D1E-4331-BB5F-EB04DFEBD8CD}" destId="{DB8EBC08-4823-45B3-A942-908A59328502}" srcOrd="1" destOrd="0" presId="urn:microsoft.com/office/officeart/2018/2/layout/IconLabelList"/>
    <dgm:cxn modelId="{90E471A6-295A-49CD-8A3C-6B5DC3F5B8E7}" type="presParOf" srcId="{28C9D839-2D1E-4331-BB5F-EB04DFEBD8CD}" destId="{1A1C2A0B-B250-47B1-9FB9-0A08C5ACC590}" srcOrd="2" destOrd="0" presId="urn:microsoft.com/office/officeart/2018/2/layout/IconLabelList"/>
    <dgm:cxn modelId="{9314D02D-5D4D-4FDD-96C6-F083CA3E8F20}" type="presParOf" srcId="{5C23F1D4-DA3B-4E82-A18B-D5A110542E81}" destId="{4C1CE53B-B0CF-42C7-83C0-644EE0136F89}" srcOrd="5" destOrd="0" presId="urn:microsoft.com/office/officeart/2018/2/layout/IconLabelList"/>
    <dgm:cxn modelId="{CEEB0882-9E06-45F8-AE4C-616EBEC9FBB5}" type="presParOf" srcId="{5C23F1D4-DA3B-4E82-A18B-D5A110542E81}" destId="{614D7820-2C5D-47AB-907F-2AE47FA859E4}" srcOrd="6" destOrd="0" presId="urn:microsoft.com/office/officeart/2018/2/layout/IconLabelList"/>
    <dgm:cxn modelId="{3D00D8D9-4187-48E7-8AB2-AC171ECC874D}" type="presParOf" srcId="{614D7820-2C5D-47AB-907F-2AE47FA859E4}" destId="{87A1EB72-BB9E-47C3-81B8-EA392B4585A1}" srcOrd="0" destOrd="0" presId="urn:microsoft.com/office/officeart/2018/2/layout/IconLabelList"/>
    <dgm:cxn modelId="{EE8623C6-CAE4-4F84-A3F9-64A825BBEDB7}" type="presParOf" srcId="{614D7820-2C5D-47AB-907F-2AE47FA859E4}" destId="{FBEC14E4-2D97-4797-82F0-F889C87D535C}" srcOrd="1" destOrd="0" presId="urn:microsoft.com/office/officeart/2018/2/layout/IconLabelList"/>
    <dgm:cxn modelId="{9C17C4E7-7A54-41A7-B4FA-B51072B86F56}" type="presParOf" srcId="{614D7820-2C5D-47AB-907F-2AE47FA859E4}" destId="{46891121-521C-4230-A071-A2D8456F95F1}" srcOrd="2" destOrd="0" presId="urn:microsoft.com/office/officeart/2018/2/layout/IconLabel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9C7700D7-2466-4676-839A-FE5DC94DF0D3}" type="doc">
      <dgm:prSet loTypeId="urn:microsoft.com/office/officeart/2005/8/layout/vProcess5" loCatId="process" qsTypeId="urn:microsoft.com/office/officeart/2005/8/quickstyle/simple1" qsCatId="simple" csTypeId="urn:microsoft.com/office/officeart/2005/8/colors/accent0_1" csCatId="mainScheme" phldr="1"/>
      <dgm:spPr/>
      <dgm:t>
        <a:bodyPr/>
        <a:lstStyle/>
        <a:p>
          <a:endParaRPr lang="en-US"/>
        </a:p>
      </dgm:t>
    </dgm:pt>
    <dgm:pt modelId="{EF4A0FB9-10DD-425B-AF5D-65CD2B3F2A3A}">
      <dgm:prSet/>
      <dgm:spPr/>
      <dgm:t>
        <a:bodyPr/>
        <a:lstStyle/>
        <a:p>
          <a:pPr algn="ctr"/>
          <a:r>
            <a:rPr lang="es-MX" b="1" u="sng" noProof="1"/>
            <a:t>El Proveedor recibe notificaciones por correo electrónico con un enlace WEB simplificado</a:t>
          </a:r>
          <a:endParaRPr lang="es-MX" noProof="1"/>
        </a:p>
      </dgm:t>
    </dgm:pt>
    <dgm:pt modelId="{C6DD3445-F315-4774-A95B-541C5F0A564E}" type="parTrans" cxnId="{09888B8E-132B-4BD8-A108-A0509A73BDBF}">
      <dgm:prSet/>
      <dgm:spPr/>
      <dgm:t>
        <a:bodyPr/>
        <a:lstStyle/>
        <a:p>
          <a:endParaRPr lang="en-US"/>
        </a:p>
      </dgm:t>
    </dgm:pt>
    <dgm:pt modelId="{27C216F0-561C-4EDF-AC80-F5226818D278}" type="sibTrans" cxnId="{09888B8E-132B-4BD8-A108-A0509A73BDBF}">
      <dgm:prSet/>
      <dgm:spPr/>
      <dgm:t>
        <a:bodyPr/>
        <a:lstStyle/>
        <a:p>
          <a:endParaRPr lang="en-US"/>
        </a:p>
      </dgm:t>
    </dgm:pt>
    <dgm:pt modelId="{AB975806-4F94-4708-944C-25536AB536BF}">
      <dgm:prSet/>
      <dgm:spPr/>
      <dgm:t>
        <a:bodyPr/>
        <a:lstStyle/>
        <a:p>
          <a:pPr algn="ctr"/>
          <a:r>
            <a:rPr lang="es-MX" noProof="1"/>
            <a:t>Solo una dirección de correo electrónico por proveedor</a:t>
          </a:r>
        </a:p>
      </dgm:t>
    </dgm:pt>
    <dgm:pt modelId="{27E73E02-FEBB-465D-9999-E736151B5C0D}" type="parTrans" cxnId="{102817F4-9CE1-4B3F-A9CA-CD713F59FEDE}">
      <dgm:prSet/>
      <dgm:spPr/>
      <dgm:t>
        <a:bodyPr/>
        <a:lstStyle/>
        <a:p>
          <a:endParaRPr lang="en-US"/>
        </a:p>
      </dgm:t>
    </dgm:pt>
    <dgm:pt modelId="{55186BB4-4F3C-4B87-8A25-F45ED752CE6F}" type="sibTrans" cxnId="{102817F4-9CE1-4B3F-A9CA-CD713F59FEDE}">
      <dgm:prSet/>
      <dgm:spPr/>
      <dgm:t>
        <a:bodyPr/>
        <a:lstStyle/>
        <a:p>
          <a:endParaRPr lang="en-US"/>
        </a:p>
      </dgm:t>
    </dgm:pt>
    <dgm:pt modelId="{EC1F9A3A-B1B4-4B8F-8D04-C0902BCB2A6E}">
      <dgm:prSet/>
      <dgm:spPr/>
      <dgm:t>
        <a:bodyPr/>
        <a:lstStyle/>
        <a:p>
          <a:pPr algn="ctr"/>
          <a:r>
            <a:rPr lang="es-MX" u="sng" noProof="1"/>
            <a:t>Dirección de correo electrónico del sistema</a:t>
          </a:r>
          <a:r>
            <a:rPr lang="es-MX" noProof="1"/>
            <a:t>: </a:t>
          </a:r>
          <a:r>
            <a:rPr lang="es-MX" b="1" i="0" noProof="1">
              <a:hlinkClick xmlns:r="http://schemas.openxmlformats.org/officeDocument/2006/relationships" r:id="rId1"/>
            </a:rPr>
            <a:t>mailer@services.e2open.com</a:t>
          </a:r>
          <a:r>
            <a:rPr lang="es-MX" b="1" i="0" noProof="1"/>
            <a:t> (1)</a:t>
          </a:r>
          <a:endParaRPr lang="es-MX" noProof="1"/>
        </a:p>
      </dgm:t>
    </dgm:pt>
    <dgm:pt modelId="{98FAAE61-5CF6-4DD0-8175-E4D31C273277}" type="parTrans" cxnId="{E01DE6EF-B477-4E3E-86B8-4CFA05ECD083}">
      <dgm:prSet/>
      <dgm:spPr/>
      <dgm:t>
        <a:bodyPr/>
        <a:lstStyle/>
        <a:p>
          <a:endParaRPr lang="en-US"/>
        </a:p>
      </dgm:t>
    </dgm:pt>
    <dgm:pt modelId="{0A536F21-DAF9-44EC-863D-A60F464E7556}" type="sibTrans" cxnId="{E01DE6EF-B477-4E3E-86B8-4CFA05ECD083}">
      <dgm:prSet/>
      <dgm:spPr/>
      <dgm:t>
        <a:bodyPr/>
        <a:lstStyle/>
        <a:p>
          <a:endParaRPr lang="en-US"/>
        </a:p>
      </dgm:t>
    </dgm:pt>
    <dgm:pt modelId="{05824B20-7B30-4015-934C-7EC946115D58}">
      <dgm:prSet/>
      <dgm:spPr/>
      <dgm:t>
        <a:bodyPr/>
        <a:lstStyle/>
        <a:p>
          <a:pPr algn="ctr"/>
          <a:r>
            <a:rPr lang="es-ES" b="0" i="0" u="none" dirty="0"/>
            <a:t>¡Por favor, asegúrate de no estar bloqueando esta dirección de correo!</a:t>
          </a:r>
          <a:endParaRPr lang="es-MX" noProof="1"/>
        </a:p>
      </dgm:t>
    </dgm:pt>
    <dgm:pt modelId="{13505AA3-A7DA-4135-9823-0EAC6182A88D}" type="parTrans" cxnId="{0AC8DED9-506C-4F0D-8A00-12552BBAF4CC}">
      <dgm:prSet/>
      <dgm:spPr/>
      <dgm:t>
        <a:bodyPr/>
        <a:lstStyle/>
        <a:p>
          <a:endParaRPr lang="en-US"/>
        </a:p>
      </dgm:t>
    </dgm:pt>
    <dgm:pt modelId="{2E004E54-627F-423B-B572-3510BCCFB45C}" type="sibTrans" cxnId="{0AC8DED9-506C-4F0D-8A00-12552BBAF4CC}">
      <dgm:prSet/>
      <dgm:spPr/>
      <dgm:t>
        <a:bodyPr/>
        <a:lstStyle/>
        <a:p>
          <a:endParaRPr lang="en-US"/>
        </a:p>
      </dgm:t>
    </dgm:pt>
    <dgm:pt modelId="{58F4A0F6-04F3-4C54-9736-BF5D5FCB128B}">
      <dgm:prSet/>
      <dgm:spPr/>
      <dgm:t>
        <a:bodyPr/>
        <a:lstStyle/>
        <a:p>
          <a:pPr algn="ctr"/>
          <a:r>
            <a:rPr lang="es-ES" b="0" i="0" u="none" dirty="0"/>
            <a:t>El asunto del correo electrónico siempre </a:t>
          </a:r>
          <a:r>
            <a:rPr lang="es-ES" b="1" i="0" u="none" dirty="0"/>
            <a:t>incluye el número de referencia (2), </a:t>
          </a:r>
          <a:r>
            <a:rPr lang="es-ES" b="0" i="0" u="none" dirty="0"/>
            <a:t>¡asegúrate de no eliminar este número de la respuesta de tu correo electrónico!</a:t>
          </a:r>
          <a:endParaRPr lang="es-MX" noProof="1"/>
        </a:p>
      </dgm:t>
    </dgm:pt>
    <dgm:pt modelId="{470AC613-709C-4CD0-9548-762AD9B0A328}" type="parTrans" cxnId="{0CDE81B5-A987-4C7D-8632-D9018652D0AE}">
      <dgm:prSet/>
      <dgm:spPr/>
      <dgm:t>
        <a:bodyPr/>
        <a:lstStyle/>
        <a:p>
          <a:endParaRPr lang="en-US"/>
        </a:p>
      </dgm:t>
    </dgm:pt>
    <dgm:pt modelId="{4DFEEBFF-0646-4434-A1BA-95CA0C26B7BD}" type="sibTrans" cxnId="{0CDE81B5-A987-4C7D-8632-D9018652D0AE}">
      <dgm:prSet/>
      <dgm:spPr/>
      <dgm:t>
        <a:bodyPr/>
        <a:lstStyle/>
        <a:p>
          <a:endParaRPr lang="en-US"/>
        </a:p>
      </dgm:t>
    </dgm:pt>
    <dgm:pt modelId="{08EFE79F-241D-4830-ABD3-D9CC6E73490E}" type="pres">
      <dgm:prSet presAssocID="{9C7700D7-2466-4676-839A-FE5DC94DF0D3}" presName="outerComposite" presStyleCnt="0">
        <dgm:presLayoutVars>
          <dgm:chMax val="5"/>
          <dgm:dir/>
          <dgm:resizeHandles val="exact"/>
        </dgm:presLayoutVars>
      </dgm:prSet>
      <dgm:spPr/>
    </dgm:pt>
    <dgm:pt modelId="{F2E0ECFE-9292-403C-A809-64C0F6123747}" type="pres">
      <dgm:prSet presAssocID="{9C7700D7-2466-4676-839A-FE5DC94DF0D3}" presName="dummyMaxCanvas" presStyleCnt="0">
        <dgm:presLayoutVars/>
      </dgm:prSet>
      <dgm:spPr/>
    </dgm:pt>
    <dgm:pt modelId="{1D5184B8-9719-4073-95E3-DEB91EA45B97}" type="pres">
      <dgm:prSet presAssocID="{9C7700D7-2466-4676-839A-FE5DC94DF0D3}" presName="FiveNodes_1" presStyleLbl="node1" presStyleIdx="0" presStyleCnt="5">
        <dgm:presLayoutVars>
          <dgm:bulletEnabled val="1"/>
        </dgm:presLayoutVars>
      </dgm:prSet>
      <dgm:spPr/>
    </dgm:pt>
    <dgm:pt modelId="{A8C4C348-A937-482C-9930-0FFEA0B71DC9}" type="pres">
      <dgm:prSet presAssocID="{9C7700D7-2466-4676-839A-FE5DC94DF0D3}" presName="FiveNodes_2" presStyleLbl="node1" presStyleIdx="1" presStyleCnt="5">
        <dgm:presLayoutVars>
          <dgm:bulletEnabled val="1"/>
        </dgm:presLayoutVars>
      </dgm:prSet>
      <dgm:spPr/>
    </dgm:pt>
    <dgm:pt modelId="{05101E30-F3B3-47E0-8320-09FD3EA4AFF8}" type="pres">
      <dgm:prSet presAssocID="{9C7700D7-2466-4676-839A-FE5DC94DF0D3}" presName="FiveNodes_3" presStyleLbl="node1" presStyleIdx="2" presStyleCnt="5">
        <dgm:presLayoutVars>
          <dgm:bulletEnabled val="1"/>
        </dgm:presLayoutVars>
      </dgm:prSet>
      <dgm:spPr/>
    </dgm:pt>
    <dgm:pt modelId="{9C513148-0540-4BB6-8FA8-B374F78FE5BC}" type="pres">
      <dgm:prSet presAssocID="{9C7700D7-2466-4676-839A-FE5DC94DF0D3}" presName="FiveNodes_4" presStyleLbl="node1" presStyleIdx="3" presStyleCnt="5">
        <dgm:presLayoutVars>
          <dgm:bulletEnabled val="1"/>
        </dgm:presLayoutVars>
      </dgm:prSet>
      <dgm:spPr/>
    </dgm:pt>
    <dgm:pt modelId="{A8414C5B-D501-4DE1-91F2-E13184D5766B}" type="pres">
      <dgm:prSet presAssocID="{9C7700D7-2466-4676-839A-FE5DC94DF0D3}" presName="FiveNodes_5" presStyleLbl="node1" presStyleIdx="4" presStyleCnt="5">
        <dgm:presLayoutVars>
          <dgm:bulletEnabled val="1"/>
        </dgm:presLayoutVars>
      </dgm:prSet>
      <dgm:spPr/>
    </dgm:pt>
    <dgm:pt modelId="{F1D3E57B-51E9-4BCD-997D-293FE764501F}" type="pres">
      <dgm:prSet presAssocID="{9C7700D7-2466-4676-839A-FE5DC94DF0D3}" presName="FiveConn_1-2" presStyleLbl="fgAccFollowNode1" presStyleIdx="0" presStyleCnt="4">
        <dgm:presLayoutVars>
          <dgm:bulletEnabled val="1"/>
        </dgm:presLayoutVars>
      </dgm:prSet>
      <dgm:spPr/>
    </dgm:pt>
    <dgm:pt modelId="{AAE85252-0DE9-432C-A9AB-ACCDF3270281}" type="pres">
      <dgm:prSet presAssocID="{9C7700D7-2466-4676-839A-FE5DC94DF0D3}" presName="FiveConn_2-3" presStyleLbl="fgAccFollowNode1" presStyleIdx="1" presStyleCnt="4">
        <dgm:presLayoutVars>
          <dgm:bulletEnabled val="1"/>
        </dgm:presLayoutVars>
      </dgm:prSet>
      <dgm:spPr/>
    </dgm:pt>
    <dgm:pt modelId="{C85DDD51-6F31-4768-B25F-D25ED3923B65}" type="pres">
      <dgm:prSet presAssocID="{9C7700D7-2466-4676-839A-FE5DC94DF0D3}" presName="FiveConn_3-4" presStyleLbl="fgAccFollowNode1" presStyleIdx="2" presStyleCnt="4">
        <dgm:presLayoutVars>
          <dgm:bulletEnabled val="1"/>
        </dgm:presLayoutVars>
      </dgm:prSet>
      <dgm:spPr/>
    </dgm:pt>
    <dgm:pt modelId="{3574610E-C9D1-42BC-AD3D-A59BCD6A9F76}" type="pres">
      <dgm:prSet presAssocID="{9C7700D7-2466-4676-839A-FE5DC94DF0D3}" presName="FiveConn_4-5" presStyleLbl="fgAccFollowNode1" presStyleIdx="3" presStyleCnt="4">
        <dgm:presLayoutVars>
          <dgm:bulletEnabled val="1"/>
        </dgm:presLayoutVars>
      </dgm:prSet>
      <dgm:spPr/>
    </dgm:pt>
    <dgm:pt modelId="{80129E38-1BE5-438E-91AD-89854B3E2BC6}" type="pres">
      <dgm:prSet presAssocID="{9C7700D7-2466-4676-839A-FE5DC94DF0D3}" presName="FiveNodes_1_text" presStyleLbl="node1" presStyleIdx="4" presStyleCnt="5">
        <dgm:presLayoutVars>
          <dgm:bulletEnabled val="1"/>
        </dgm:presLayoutVars>
      </dgm:prSet>
      <dgm:spPr/>
    </dgm:pt>
    <dgm:pt modelId="{95C33EB1-97D1-41D1-87E7-0A6B26C5A799}" type="pres">
      <dgm:prSet presAssocID="{9C7700D7-2466-4676-839A-FE5DC94DF0D3}" presName="FiveNodes_2_text" presStyleLbl="node1" presStyleIdx="4" presStyleCnt="5">
        <dgm:presLayoutVars>
          <dgm:bulletEnabled val="1"/>
        </dgm:presLayoutVars>
      </dgm:prSet>
      <dgm:spPr/>
    </dgm:pt>
    <dgm:pt modelId="{C8D03150-8F96-44FF-920D-E4CADF04577E}" type="pres">
      <dgm:prSet presAssocID="{9C7700D7-2466-4676-839A-FE5DC94DF0D3}" presName="FiveNodes_3_text" presStyleLbl="node1" presStyleIdx="4" presStyleCnt="5">
        <dgm:presLayoutVars>
          <dgm:bulletEnabled val="1"/>
        </dgm:presLayoutVars>
      </dgm:prSet>
      <dgm:spPr/>
    </dgm:pt>
    <dgm:pt modelId="{4CA77397-90E6-4881-91D0-3B6212AE6AEA}" type="pres">
      <dgm:prSet presAssocID="{9C7700D7-2466-4676-839A-FE5DC94DF0D3}" presName="FiveNodes_4_text" presStyleLbl="node1" presStyleIdx="4" presStyleCnt="5">
        <dgm:presLayoutVars>
          <dgm:bulletEnabled val="1"/>
        </dgm:presLayoutVars>
      </dgm:prSet>
      <dgm:spPr/>
    </dgm:pt>
    <dgm:pt modelId="{83630D47-43AF-4B23-99FE-506D0B198096}" type="pres">
      <dgm:prSet presAssocID="{9C7700D7-2466-4676-839A-FE5DC94DF0D3}" presName="FiveNodes_5_text" presStyleLbl="node1" presStyleIdx="4" presStyleCnt="5">
        <dgm:presLayoutVars>
          <dgm:bulletEnabled val="1"/>
        </dgm:presLayoutVars>
      </dgm:prSet>
      <dgm:spPr/>
    </dgm:pt>
  </dgm:ptLst>
  <dgm:cxnLst>
    <dgm:cxn modelId="{9CD19301-61E5-4AA6-B83E-3D052ABD5723}" type="presOf" srcId="{AB975806-4F94-4708-944C-25536AB536BF}" destId="{95C33EB1-97D1-41D1-87E7-0A6B26C5A799}" srcOrd="1" destOrd="0" presId="urn:microsoft.com/office/officeart/2005/8/layout/vProcess5"/>
    <dgm:cxn modelId="{E4B67B08-AC1D-421F-9E18-0E8BC85AC222}" type="presOf" srcId="{EC1F9A3A-B1B4-4B8F-8D04-C0902BCB2A6E}" destId="{C8D03150-8F96-44FF-920D-E4CADF04577E}" srcOrd="1" destOrd="0" presId="urn:microsoft.com/office/officeart/2005/8/layout/vProcess5"/>
    <dgm:cxn modelId="{E1E18719-4E08-4348-AD16-245D4D1861B9}" type="presOf" srcId="{55186BB4-4F3C-4B87-8A25-F45ED752CE6F}" destId="{AAE85252-0DE9-432C-A9AB-ACCDF3270281}" srcOrd="0" destOrd="0" presId="urn:microsoft.com/office/officeart/2005/8/layout/vProcess5"/>
    <dgm:cxn modelId="{DAE9E522-4ED9-4E60-8606-076000C2B06D}" type="presOf" srcId="{EC1F9A3A-B1B4-4B8F-8D04-C0902BCB2A6E}" destId="{05101E30-F3B3-47E0-8320-09FD3EA4AFF8}" srcOrd="0" destOrd="0" presId="urn:microsoft.com/office/officeart/2005/8/layout/vProcess5"/>
    <dgm:cxn modelId="{0FCC8F2A-3A3A-430C-878B-9974B2430407}" type="presOf" srcId="{58F4A0F6-04F3-4C54-9736-BF5D5FCB128B}" destId="{83630D47-43AF-4B23-99FE-506D0B198096}" srcOrd="1" destOrd="0" presId="urn:microsoft.com/office/officeart/2005/8/layout/vProcess5"/>
    <dgm:cxn modelId="{8494BB5F-4F02-416B-A78C-95A470DA1731}" type="presOf" srcId="{AB975806-4F94-4708-944C-25536AB536BF}" destId="{A8C4C348-A937-482C-9930-0FFEA0B71DC9}" srcOrd="0" destOrd="0" presId="urn:microsoft.com/office/officeart/2005/8/layout/vProcess5"/>
    <dgm:cxn modelId="{A9B95D70-970F-4D54-B25E-140490E55FE0}" type="presOf" srcId="{2E004E54-627F-423B-B572-3510BCCFB45C}" destId="{3574610E-C9D1-42BC-AD3D-A59BCD6A9F76}" srcOrd="0" destOrd="0" presId="urn:microsoft.com/office/officeart/2005/8/layout/vProcess5"/>
    <dgm:cxn modelId="{5676B056-ED08-4C53-AF4B-A1CF0283D807}" type="presOf" srcId="{05824B20-7B30-4015-934C-7EC946115D58}" destId="{9C513148-0540-4BB6-8FA8-B374F78FE5BC}" srcOrd="0" destOrd="0" presId="urn:microsoft.com/office/officeart/2005/8/layout/vProcess5"/>
    <dgm:cxn modelId="{6265C178-90E1-40C0-99AE-193EBCA26FD2}" type="presOf" srcId="{27C216F0-561C-4EDF-AC80-F5226818D278}" destId="{F1D3E57B-51E9-4BCD-997D-293FE764501F}" srcOrd="0" destOrd="0" presId="urn:microsoft.com/office/officeart/2005/8/layout/vProcess5"/>
    <dgm:cxn modelId="{09888B8E-132B-4BD8-A108-A0509A73BDBF}" srcId="{9C7700D7-2466-4676-839A-FE5DC94DF0D3}" destId="{EF4A0FB9-10DD-425B-AF5D-65CD2B3F2A3A}" srcOrd="0" destOrd="0" parTransId="{C6DD3445-F315-4774-A95B-541C5F0A564E}" sibTransId="{27C216F0-561C-4EDF-AC80-F5226818D278}"/>
    <dgm:cxn modelId="{C971CA96-B7B3-4A37-A1DB-8EB9BF74D52C}" type="presOf" srcId="{05824B20-7B30-4015-934C-7EC946115D58}" destId="{4CA77397-90E6-4881-91D0-3B6212AE6AEA}" srcOrd="1" destOrd="0" presId="urn:microsoft.com/office/officeart/2005/8/layout/vProcess5"/>
    <dgm:cxn modelId="{0CDE81B5-A987-4C7D-8632-D9018652D0AE}" srcId="{9C7700D7-2466-4676-839A-FE5DC94DF0D3}" destId="{58F4A0F6-04F3-4C54-9736-BF5D5FCB128B}" srcOrd="4" destOrd="0" parTransId="{470AC613-709C-4CD0-9548-762AD9B0A328}" sibTransId="{4DFEEBFF-0646-4434-A1BA-95CA0C26B7BD}"/>
    <dgm:cxn modelId="{3563A6C6-C7DD-43B0-92A5-2EEB525951FF}" type="presOf" srcId="{EF4A0FB9-10DD-425B-AF5D-65CD2B3F2A3A}" destId="{80129E38-1BE5-438E-91AD-89854B3E2BC6}" srcOrd="1" destOrd="0" presId="urn:microsoft.com/office/officeart/2005/8/layout/vProcess5"/>
    <dgm:cxn modelId="{366706CF-DF8B-4EE5-B671-3909FABC3DAE}" type="presOf" srcId="{0A536F21-DAF9-44EC-863D-A60F464E7556}" destId="{C85DDD51-6F31-4768-B25F-D25ED3923B65}" srcOrd="0" destOrd="0" presId="urn:microsoft.com/office/officeart/2005/8/layout/vProcess5"/>
    <dgm:cxn modelId="{2A55A6D9-D1B5-4F08-ADD4-95FC08CBC496}" type="presOf" srcId="{EF4A0FB9-10DD-425B-AF5D-65CD2B3F2A3A}" destId="{1D5184B8-9719-4073-95E3-DEB91EA45B97}" srcOrd="0" destOrd="0" presId="urn:microsoft.com/office/officeart/2005/8/layout/vProcess5"/>
    <dgm:cxn modelId="{0AC8DED9-506C-4F0D-8A00-12552BBAF4CC}" srcId="{9C7700D7-2466-4676-839A-FE5DC94DF0D3}" destId="{05824B20-7B30-4015-934C-7EC946115D58}" srcOrd="3" destOrd="0" parTransId="{13505AA3-A7DA-4135-9823-0EAC6182A88D}" sibTransId="{2E004E54-627F-423B-B572-3510BCCFB45C}"/>
    <dgm:cxn modelId="{1E1751E3-2F4D-43BA-B0B5-2471E9747D92}" type="presOf" srcId="{9C7700D7-2466-4676-839A-FE5DC94DF0D3}" destId="{08EFE79F-241D-4830-ABD3-D9CC6E73490E}" srcOrd="0" destOrd="0" presId="urn:microsoft.com/office/officeart/2005/8/layout/vProcess5"/>
    <dgm:cxn modelId="{E01DE6EF-B477-4E3E-86B8-4CFA05ECD083}" srcId="{9C7700D7-2466-4676-839A-FE5DC94DF0D3}" destId="{EC1F9A3A-B1B4-4B8F-8D04-C0902BCB2A6E}" srcOrd="2" destOrd="0" parTransId="{98FAAE61-5CF6-4DD0-8175-E4D31C273277}" sibTransId="{0A536F21-DAF9-44EC-863D-A60F464E7556}"/>
    <dgm:cxn modelId="{102817F4-9CE1-4B3F-A9CA-CD713F59FEDE}" srcId="{9C7700D7-2466-4676-839A-FE5DC94DF0D3}" destId="{AB975806-4F94-4708-944C-25536AB536BF}" srcOrd="1" destOrd="0" parTransId="{27E73E02-FEBB-465D-9999-E736151B5C0D}" sibTransId="{55186BB4-4F3C-4B87-8A25-F45ED752CE6F}"/>
    <dgm:cxn modelId="{A53245FC-334F-485A-93B7-B64A5EF67F7B}" type="presOf" srcId="{58F4A0F6-04F3-4C54-9736-BF5D5FCB128B}" destId="{A8414C5B-D501-4DE1-91F2-E13184D5766B}" srcOrd="0" destOrd="0" presId="urn:microsoft.com/office/officeart/2005/8/layout/vProcess5"/>
    <dgm:cxn modelId="{8857D9DB-2725-4806-9E5B-6B05C7D0CEC6}" type="presParOf" srcId="{08EFE79F-241D-4830-ABD3-D9CC6E73490E}" destId="{F2E0ECFE-9292-403C-A809-64C0F6123747}" srcOrd="0" destOrd="0" presId="urn:microsoft.com/office/officeart/2005/8/layout/vProcess5"/>
    <dgm:cxn modelId="{84289F69-63FD-4D97-904A-885764635D1C}" type="presParOf" srcId="{08EFE79F-241D-4830-ABD3-D9CC6E73490E}" destId="{1D5184B8-9719-4073-95E3-DEB91EA45B97}" srcOrd="1" destOrd="0" presId="urn:microsoft.com/office/officeart/2005/8/layout/vProcess5"/>
    <dgm:cxn modelId="{CF9E91F4-C038-4919-90C8-E92E9D847B34}" type="presParOf" srcId="{08EFE79F-241D-4830-ABD3-D9CC6E73490E}" destId="{A8C4C348-A937-482C-9930-0FFEA0B71DC9}" srcOrd="2" destOrd="0" presId="urn:microsoft.com/office/officeart/2005/8/layout/vProcess5"/>
    <dgm:cxn modelId="{E2DFF8DC-96D6-4045-8D02-7D4D01F41AA1}" type="presParOf" srcId="{08EFE79F-241D-4830-ABD3-D9CC6E73490E}" destId="{05101E30-F3B3-47E0-8320-09FD3EA4AFF8}" srcOrd="3" destOrd="0" presId="urn:microsoft.com/office/officeart/2005/8/layout/vProcess5"/>
    <dgm:cxn modelId="{E5C419A0-5B99-4F57-84AD-5E428B9D618E}" type="presParOf" srcId="{08EFE79F-241D-4830-ABD3-D9CC6E73490E}" destId="{9C513148-0540-4BB6-8FA8-B374F78FE5BC}" srcOrd="4" destOrd="0" presId="urn:microsoft.com/office/officeart/2005/8/layout/vProcess5"/>
    <dgm:cxn modelId="{D7064BE4-B0F7-4AB9-A564-00CE4E6356D7}" type="presParOf" srcId="{08EFE79F-241D-4830-ABD3-D9CC6E73490E}" destId="{A8414C5B-D501-4DE1-91F2-E13184D5766B}" srcOrd="5" destOrd="0" presId="urn:microsoft.com/office/officeart/2005/8/layout/vProcess5"/>
    <dgm:cxn modelId="{C40E43E0-EE54-4819-AC58-D243D9D6830A}" type="presParOf" srcId="{08EFE79F-241D-4830-ABD3-D9CC6E73490E}" destId="{F1D3E57B-51E9-4BCD-997D-293FE764501F}" srcOrd="6" destOrd="0" presId="urn:microsoft.com/office/officeart/2005/8/layout/vProcess5"/>
    <dgm:cxn modelId="{CF1F1DB3-9C1A-4776-BF6B-2B90E13A9725}" type="presParOf" srcId="{08EFE79F-241D-4830-ABD3-D9CC6E73490E}" destId="{AAE85252-0DE9-432C-A9AB-ACCDF3270281}" srcOrd="7" destOrd="0" presId="urn:microsoft.com/office/officeart/2005/8/layout/vProcess5"/>
    <dgm:cxn modelId="{21CD9C44-9488-484D-BA19-3B9D4B676AAA}" type="presParOf" srcId="{08EFE79F-241D-4830-ABD3-D9CC6E73490E}" destId="{C85DDD51-6F31-4768-B25F-D25ED3923B65}" srcOrd="8" destOrd="0" presId="urn:microsoft.com/office/officeart/2005/8/layout/vProcess5"/>
    <dgm:cxn modelId="{8FF20C30-E21A-4ADD-9C5F-CE2AA2CD81FA}" type="presParOf" srcId="{08EFE79F-241D-4830-ABD3-D9CC6E73490E}" destId="{3574610E-C9D1-42BC-AD3D-A59BCD6A9F76}" srcOrd="9" destOrd="0" presId="urn:microsoft.com/office/officeart/2005/8/layout/vProcess5"/>
    <dgm:cxn modelId="{3806C48A-A637-4355-9255-82A736CF9AA8}" type="presParOf" srcId="{08EFE79F-241D-4830-ABD3-D9CC6E73490E}" destId="{80129E38-1BE5-438E-91AD-89854B3E2BC6}" srcOrd="10" destOrd="0" presId="urn:microsoft.com/office/officeart/2005/8/layout/vProcess5"/>
    <dgm:cxn modelId="{75851D53-29C4-48D9-882F-AD38A0B333EE}" type="presParOf" srcId="{08EFE79F-241D-4830-ABD3-D9CC6E73490E}" destId="{95C33EB1-97D1-41D1-87E7-0A6B26C5A799}" srcOrd="11" destOrd="0" presId="urn:microsoft.com/office/officeart/2005/8/layout/vProcess5"/>
    <dgm:cxn modelId="{15E97813-62E7-4956-92BC-CC9D3384BDC7}" type="presParOf" srcId="{08EFE79F-241D-4830-ABD3-D9CC6E73490E}" destId="{C8D03150-8F96-44FF-920D-E4CADF04577E}" srcOrd="12" destOrd="0" presId="urn:microsoft.com/office/officeart/2005/8/layout/vProcess5"/>
    <dgm:cxn modelId="{43A46813-09F2-40E0-A8F1-4E518E26B0F6}" type="presParOf" srcId="{08EFE79F-241D-4830-ABD3-D9CC6E73490E}" destId="{4CA77397-90E6-4881-91D0-3B6212AE6AEA}" srcOrd="13" destOrd="0" presId="urn:microsoft.com/office/officeart/2005/8/layout/vProcess5"/>
    <dgm:cxn modelId="{796D69CD-6373-4EA6-94DC-AF1A944171DB}" type="presParOf" srcId="{08EFE79F-241D-4830-ABD3-D9CC6E73490E}" destId="{83630D47-43AF-4B23-99FE-506D0B198096}" srcOrd="14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CCD3BD5C-3632-4B9D-AB6C-9D2F8FAF57AD}" type="doc">
      <dgm:prSet loTypeId="urn:microsoft.com/office/officeart/2018/2/layout/IconLabelList" loCatId="icon" qsTypeId="urn:microsoft.com/office/officeart/2005/8/quickstyle/simple1" qsCatId="simple" csTypeId="urn:microsoft.com/office/officeart/2005/8/colors/accent1_2" csCatId="accent1" phldr="1"/>
      <dgm:spPr/>
    </dgm:pt>
    <dgm:pt modelId="{491EACC6-ADD6-4920-A3A6-42DE6E6177A2}">
      <dgm:prSet phldrT="[Text]"/>
      <dgm:spPr/>
      <dgm:t>
        <a:bodyPr/>
        <a:lstStyle/>
        <a:p>
          <a:pPr>
            <a:lnSpc>
              <a:spcPct val="100000"/>
            </a:lnSpc>
          </a:pPr>
          <a:r>
            <a:rPr lang="es-ES" noProof="0" dirty="0">
              <a:solidFill>
                <a:schemeClr val="tx1"/>
              </a:solidFill>
            </a:rPr>
            <a:t>Haz clic en el enlace para responder a la solicitud de colaboración</a:t>
          </a:r>
          <a:endParaRPr lang="en-US" noProof="0" dirty="0"/>
        </a:p>
      </dgm:t>
    </dgm:pt>
    <dgm:pt modelId="{7A43D924-861A-413B-BE13-E99C921E111D}" type="parTrans" cxnId="{081357E2-243F-49AF-8DCD-0A8EA0DC8872}">
      <dgm:prSet/>
      <dgm:spPr/>
      <dgm:t>
        <a:bodyPr/>
        <a:lstStyle/>
        <a:p>
          <a:endParaRPr lang="en-US"/>
        </a:p>
      </dgm:t>
    </dgm:pt>
    <dgm:pt modelId="{A2668877-53D2-4815-83E9-59DAB59ED320}" type="sibTrans" cxnId="{081357E2-243F-49AF-8DCD-0A8EA0DC8872}">
      <dgm:prSet/>
      <dgm:spPr/>
      <dgm:t>
        <a:bodyPr/>
        <a:lstStyle/>
        <a:p>
          <a:endParaRPr lang="en-US"/>
        </a:p>
      </dgm:t>
    </dgm:pt>
    <dgm:pt modelId="{6C251222-61C3-4FE4-98CC-795193FD0190}">
      <dgm:prSet/>
      <dgm:spPr/>
      <dgm:t>
        <a:bodyPr/>
        <a:lstStyle/>
        <a:p>
          <a:pPr rtl="0">
            <a:lnSpc>
              <a:spcPct val="100000"/>
            </a:lnSpc>
          </a:pPr>
          <a:r>
            <a:rPr lang="es-ES" dirty="0"/>
            <a:t>Actualiza tu confirmación en la interfaz de usuario según las instrucciones proporcionadas.</a:t>
          </a:r>
          <a:endParaRPr lang="en-US" dirty="0"/>
        </a:p>
      </dgm:t>
    </dgm:pt>
    <dgm:pt modelId="{7AFC60E9-FC8F-4F76-9060-39F542B38300}" type="parTrans" cxnId="{0AB6C145-D992-4CE9-8D17-E63C0EF04E0C}">
      <dgm:prSet/>
      <dgm:spPr/>
      <dgm:t>
        <a:bodyPr/>
        <a:lstStyle/>
        <a:p>
          <a:endParaRPr lang="en-US"/>
        </a:p>
      </dgm:t>
    </dgm:pt>
    <dgm:pt modelId="{018A58F6-BC61-41C1-AC44-ACB12A9876FE}" type="sibTrans" cxnId="{0AB6C145-D992-4CE9-8D17-E63C0EF04E0C}">
      <dgm:prSet/>
      <dgm:spPr/>
      <dgm:t>
        <a:bodyPr/>
        <a:lstStyle/>
        <a:p>
          <a:endParaRPr lang="en-US"/>
        </a:p>
      </dgm:t>
    </dgm:pt>
    <dgm:pt modelId="{FD5507DD-410A-4037-ADB8-1B34BF07FC27}">
      <dgm:prSet/>
      <dgm:spPr/>
      <dgm:t>
        <a:bodyPr/>
        <a:lstStyle/>
        <a:p>
          <a:pPr>
            <a:lnSpc>
              <a:spcPct val="100000"/>
            </a:lnSpc>
          </a:pPr>
          <a:r>
            <a:rPr lang="es-ES" dirty="0"/>
            <a:t>Guarda tus actualizaciones y se sincronizará casi de inmediato con nuestro sistema ERP (SAP)</a:t>
          </a:r>
          <a:endParaRPr lang="en-US" dirty="0"/>
        </a:p>
      </dgm:t>
    </dgm:pt>
    <dgm:pt modelId="{50D359EB-0175-43D1-92B7-30469A80F6CC}" type="parTrans" cxnId="{44EB5091-24C3-4A7A-8B2E-3AC842CE8618}">
      <dgm:prSet/>
      <dgm:spPr/>
      <dgm:t>
        <a:bodyPr/>
        <a:lstStyle/>
        <a:p>
          <a:endParaRPr lang="en-US"/>
        </a:p>
      </dgm:t>
    </dgm:pt>
    <dgm:pt modelId="{BD85DF5C-DA0B-47C9-AF39-BA7355D6A74E}" type="sibTrans" cxnId="{44EB5091-24C3-4A7A-8B2E-3AC842CE8618}">
      <dgm:prSet/>
      <dgm:spPr/>
      <dgm:t>
        <a:bodyPr/>
        <a:lstStyle/>
        <a:p>
          <a:endParaRPr lang="en-US"/>
        </a:p>
      </dgm:t>
    </dgm:pt>
    <dgm:pt modelId="{5C23F1D4-DA3B-4E82-A18B-D5A110542E81}" type="pres">
      <dgm:prSet presAssocID="{CCD3BD5C-3632-4B9D-AB6C-9D2F8FAF57AD}" presName="root" presStyleCnt="0">
        <dgm:presLayoutVars>
          <dgm:dir/>
          <dgm:resizeHandles val="exact"/>
        </dgm:presLayoutVars>
      </dgm:prSet>
      <dgm:spPr/>
    </dgm:pt>
    <dgm:pt modelId="{C46DCF36-16CE-4EC3-AECF-142529E1B419}" type="pres">
      <dgm:prSet presAssocID="{491EACC6-ADD6-4920-A3A6-42DE6E6177A2}" presName="compNode" presStyleCnt="0"/>
      <dgm:spPr/>
    </dgm:pt>
    <dgm:pt modelId="{37EE8374-73C9-4C68-AA4B-7BD5BE4B9628}" type="pres">
      <dgm:prSet presAssocID="{491EACC6-ADD6-4920-A3A6-42DE6E6177A2}" presName="iconRect" presStyleLbl="node1" presStyleIdx="0" presStyleCnt="3"/>
      <dgm:spPr>
        <a:blipFill rotWithShape="1"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  <dgm:pt modelId="{DE429AFD-1E51-4592-806D-45A44822A652}" type="pres">
      <dgm:prSet presAssocID="{491EACC6-ADD6-4920-A3A6-42DE6E6177A2}" presName="spaceRect" presStyleCnt="0"/>
      <dgm:spPr/>
    </dgm:pt>
    <dgm:pt modelId="{2AF18125-FA11-4F25-B167-4C4D7E2044C6}" type="pres">
      <dgm:prSet presAssocID="{491EACC6-ADD6-4920-A3A6-42DE6E6177A2}" presName="textRect" presStyleLbl="revTx" presStyleIdx="0" presStyleCnt="3">
        <dgm:presLayoutVars>
          <dgm:chMax val="1"/>
          <dgm:chPref val="1"/>
        </dgm:presLayoutVars>
      </dgm:prSet>
      <dgm:spPr/>
    </dgm:pt>
    <dgm:pt modelId="{A7C01D90-034B-440F-A640-6603C72FE2EC}" type="pres">
      <dgm:prSet presAssocID="{A2668877-53D2-4815-83E9-59DAB59ED320}" presName="sibTrans" presStyleCnt="0"/>
      <dgm:spPr/>
    </dgm:pt>
    <dgm:pt modelId="{C1F64E85-8416-425F-B041-A196F58E868B}" type="pres">
      <dgm:prSet presAssocID="{6C251222-61C3-4FE4-98CC-795193FD0190}" presName="compNode" presStyleCnt="0"/>
      <dgm:spPr/>
    </dgm:pt>
    <dgm:pt modelId="{E4E921D8-AF9D-4D11-9333-2740D8659FD6}" type="pres">
      <dgm:prSet presAssocID="{6C251222-61C3-4FE4-98CC-795193FD0190}" presName="iconRect" presStyleLbl="node1" presStyleIdx="1" presStyleCnt="3"/>
      <dgm:spPr>
        <a:blipFill rotWithShape="1"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  <dgm:pt modelId="{6FD6C2C6-6E9E-42C7-8B26-46969BBBB203}" type="pres">
      <dgm:prSet presAssocID="{6C251222-61C3-4FE4-98CC-795193FD0190}" presName="spaceRect" presStyleCnt="0"/>
      <dgm:spPr/>
    </dgm:pt>
    <dgm:pt modelId="{B2558D81-6013-4FBD-9A33-C928DBB6EFF3}" type="pres">
      <dgm:prSet presAssocID="{6C251222-61C3-4FE4-98CC-795193FD0190}" presName="textRect" presStyleLbl="revTx" presStyleIdx="1" presStyleCnt="3">
        <dgm:presLayoutVars>
          <dgm:chMax val="1"/>
          <dgm:chPref val="1"/>
        </dgm:presLayoutVars>
      </dgm:prSet>
      <dgm:spPr/>
    </dgm:pt>
    <dgm:pt modelId="{83F81774-8DD9-4047-8F46-279A7BCE630E}" type="pres">
      <dgm:prSet presAssocID="{018A58F6-BC61-41C1-AC44-ACB12A9876FE}" presName="sibTrans" presStyleCnt="0"/>
      <dgm:spPr/>
    </dgm:pt>
    <dgm:pt modelId="{28C9D839-2D1E-4331-BB5F-EB04DFEBD8CD}" type="pres">
      <dgm:prSet presAssocID="{FD5507DD-410A-4037-ADB8-1B34BF07FC27}" presName="compNode" presStyleCnt="0"/>
      <dgm:spPr/>
    </dgm:pt>
    <dgm:pt modelId="{F2F1415B-EF5E-4B4D-BC3C-E95067C794AD}" type="pres">
      <dgm:prSet presAssocID="{FD5507DD-410A-4037-ADB8-1B34BF07FC27}" presName="iconRect" presStyleLbl="node1" presStyleIdx="2" presStyleCnt="3"/>
      <dgm:spPr>
        <a:blipFill rotWithShape="1"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000" r="-1000"/>
          </a:stretch>
        </a:blipFill>
      </dgm:spPr>
    </dgm:pt>
    <dgm:pt modelId="{DB8EBC08-4823-45B3-A942-908A59328502}" type="pres">
      <dgm:prSet presAssocID="{FD5507DD-410A-4037-ADB8-1B34BF07FC27}" presName="spaceRect" presStyleCnt="0"/>
      <dgm:spPr/>
    </dgm:pt>
    <dgm:pt modelId="{1A1C2A0B-B250-47B1-9FB9-0A08C5ACC590}" type="pres">
      <dgm:prSet presAssocID="{FD5507DD-410A-4037-ADB8-1B34BF07FC27}" presName="textRect" presStyleLbl="revTx" presStyleIdx="2" presStyleCnt="3" custLinFactNeighborX="5071" custLinFactNeighborY="1283">
        <dgm:presLayoutVars>
          <dgm:chMax val="1"/>
          <dgm:chPref val="1"/>
        </dgm:presLayoutVars>
      </dgm:prSet>
      <dgm:spPr/>
    </dgm:pt>
  </dgm:ptLst>
  <dgm:cxnLst>
    <dgm:cxn modelId="{1B117728-2CB3-4A0A-9EF2-828E70122445}" type="presOf" srcId="{6C251222-61C3-4FE4-98CC-795193FD0190}" destId="{B2558D81-6013-4FBD-9A33-C928DBB6EFF3}" srcOrd="0" destOrd="0" presId="urn:microsoft.com/office/officeart/2018/2/layout/IconLabelList"/>
    <dgm:cxn modelId="{D910A629-4C23-4C53-873E-5E06FDEE631A}" type="presOf" srcId="{491EACC6-ADD6-4920-A3A6-42DE6E6177A2}" destId="{2AF18125-FA11-4F25-B167-4C4D7E2044C6}" srcOrd="0" destOrd="0" presId="urn:microsoft.com/office/officeart/2018/2/layout/IconLabelList"/>
    <dgm:cxn modelId="{0AB6C145-D992-4CE9-8D17-E63C0EF04E0C}" srcId="{CCD3BD5C-3632-4B9D-AB6C-9D2F8FAF57AD}" destId="{6C251222-61C3-4FE4-98CC-795193FD0190}" srcOrd="1" destOrd="0" parTransId="{7AFC60E9-FC8F-4F76-9060-39F542B38300}" sibTransId="{018A58F6-BC61-41C1-AC44-ACB12A9876FE}"/>
    <dgm:cxn modelId="{92E0EC53-47E6-47C9-BAAB-EA26FCAC720F}" type="presOf" srcId="{CCD3BD5C-3632-4B9D-AB6C-9D2F8FAF57AD}" destId="{5C23F1D4-DA3B-4E82-A18B-D5A110542E81}" srcOrd="0" destOrd="0" presId="urn:microsoft.com/office/officeart/2018/2/layout/IconLabelList"/>
    <dgm:cxn modelId="{44EB5091-24C3-4A7A-8B2E-3AC842CE8618}" srcId="{CCD3BD5C-3632-4B9D-AB6C-9D2F8FAF57AD}" destId="{FD5507DD-410A-4037-ADB8-1B34BF07FC27}" srcOrd="2" destOrd="0" parTransId="{50D359EB-0175-43D1-92B7-30469A80F6CC}" sibTransId="{BD85DF5C-DA0B-47C9-AF39-BA7355D6A74E}"/>
    <dgm:cxn modelId="{96AD65CE-982F-4E17-AB20-20CB56732C77}" type="presOf" srcId="{FD5507DD-410A-4037-ADB8-1B34BF07FC27}" destId="{1A1C2A0B-B250-47B1-9FB9-0A08C5ACC590}" srcOrd="0" destOrd="0" presId="urn:microsoft.com/office/officeart/2018/2/layout/IconLabelList"/>
    <dgm:cxn modelId="{081357E2-243F-49AF-8DCD-0A8EA0DC8872}" srcId="{CCD3BD5C-3632-4B9D-AB6C-9D2F8FAF57AD}" destId="{491EACC6-ADD6-4920-A3A6-42DE6E6177A2}" srcOrd="0" destOrd="0" parTransId="{7A43D924-861A-413B-BE13-E99C921E111D}" sibTransId="{A2668877-53D2-4815-83E9-59DAB59ED320}"/>
    <dgm:cxn modelId="{686B544C-BCB3-4689-AF71-351274BA6172}" type="presParOf" srcId="{5C23F1D4-DA3B-4E82-A18B-D5A110542E81}" destId="{C46DCF36-16CE-4EC3-AECF-142529E1B419}" srcOrd="0" destOrd="0" presId="urn:microsoft.com/office/officeart/2018/2/layout/IconLabelList"/>
    <dgm:cxn modelId="{5DCAC339-47E8-48B9-9D07-4F5BBFD1413C}" type="presParOf" srcId="{C46DCF36-16CE-4EC3-AECF-142529E1B419}" destId="{37EE8374-73C9-4C68-AA4B-7BD5BE4B9628}" srcOrd="0" destOrd="0" presId="urn:microsoft.com/office/officeart/2018/2/layout/IconLabelList"/>
    <dgm:cxn modelId="{1ABA20E9-90EE-4A60-9FA4-FBB76A35C87D}" type="presParOf" srcId="{C46DCF36-16CE-4EC3-AECF-142529E1B419}" destId="{DE429AFD-1E51-4592-806D-45A44822A652}" srcOrd="1" destOrd="0" presId="urn:microsoft.com/office/officeart/2018/2/layout/IconLabelList"/>
    <dgm:cxn modelId="{7C598149-F0ED-4A26-A504-B67F8C342CA6}" type="presParOf" srcId="{C46DCF36-16CE-4EC3-AECF-142529E1B419}" destId="{2AF18125-FA11-4F25-B167-4C4D7E2044C6}" srcOrd="2" destOrd="0" presId="urn:microsoft.com/office/officeart/2018/2/layout/IconLabelList"/>
    <dgm:cxn modelId="{E8382046-B3BC-4AE8-AE26-A6C88022A920}" type="presParOf" srcId="{5C23F1D4-DA3B-4E82-A18B-D5A110542E81}" destId="{A7C01D90-034B-440F-A640-6603C72FE2EC}" srcOrd="1" destOrd="0" presId="urn:microsoft.com/office/officeart/2018/2/layout/IconLabelList"/>
    <dgm:cxn modelId="{3BBB24DD-2809-425F-9B70-93E3492ADAB0}" type="presParOf" srcId="{5C23F1D4-DA3B-4E82-A18B-D5A110542E81}" destId="{C1F64E85-8416-425F-B041-A196F58E868B}" srcOrd="2" destOrd="0" presId="urn:microsoft.com/office/officeart/2018/2/layout/IconLabelList"/>
    <dgm:cxn modelId="{A94ACFFF-BC21-4570-B20A-8F51B73EFB84}" type="presParOf" srcId="{C1F64E85-8416-425F-B041-A196F58E868B}" destId="{E4E921D8-AF9D-4D11-9333-2740D8659FD6}" srcOrd="0" destOrd="0" presId="urn:microsoft.com/office/officeart/2018/2/layout/IconLabelList"/>
    <dgm:cxn modelId="{CAF62FC7-3334-4C29-B76E-422131EA53A5}" type="presParOf" srcId="{C1F64E85-8416-425F-B041-A196F58E868B}" destId="{6FD6C2C6-6E9E-42C7-8B26-46969BBBB203}" srcOrd="1" destOrd="0" presId="urn:microsoft.com/office/officeart/2018/2/layout/IconLabelList"/>
    <dgm:cxn modelId="{8E2693A2-D799-4C23-83B9-FA46031D0BF8}" type="presParOf" srcId="{C1F64E85-8416-425F-B041-A196F58E868B}" destId="{B2558D81-6013-4FBD-9A33-C928DBB6EFF3}" srcOrd="2" destOrd="0" presId="urn:microsoft.com/office/officeart/2018/2/layout/IconLabelList"/>
    <dgm:cxn modelId="{5CB3467E-3F74-41C9-AACA-662FAF685E11}" type="presParOf" srcId="{5C23F1D4-DA3B-4E82-A18B-D5A110542E81}" destId="{83F81774-8DD9-4047-8F46-279A7BCE630E}" srcOrd="3" destOrd="0" presId="urn:microsoft.com/office/officeart/2018/2/layout/IconLabelList"/>
    <dgm:cxn modelId="{6321969C-1B72-4C0F-B6BD-020F7A3C1825}" type="presParOf" srcId="{5C23F1D4-DA3B-4E82-A18B-D5A110542E81}" destId="{28C9D839-2D1E-4331-BB5F-EB04DFEBD8CD}" srcOrd="4" destOrd="0" presId="urn:microsoft.com/office/officeart/2018/2/layout/IconLabelList"/>
    <dgm:cxn modelId="{934556F3-E38D-4084-BE2F-68C924E9931A}" type="presParOf" srcId="{28C9D839-2D1E-4331-BB5F-EB04DFEBD8CD}" destId="{F2F1415B-EF5E-4B4D-BC3C-E95067C794AD}" srcOrd="0" destOrd="0" presId="urn:microsoft.com/office/officeart/2018/2/layout/IconLabelList"/>
    <dgm:cxn modelId="{762F0824-CFC1-4436-9BB9-B122B938442D}" type="presParOf" srcId="{28C9D839-2D1E-4331-BB5F-EB04DFEBD8CD}" destId="{DB8EBC08-4823-45B3-A942-908A59328502}" srcOrd="1" destOrd="0" presId="urn:microsoft.com/office/officeart/2018/2/layout/IconLabelList"/>
    <dgm:cxn modelId="{90E471A6-295A-49CD-8A3C-6B5DC3F5B8E7}" type="presParOf" srcId="{28C9D839-2D1E-4331-BB5F-EB04DFEBD8CD}" destId="{1A1C2A0B-B250-47B1-9FB9-0A08C5ACC590}" srcOrd="2" destOrd="0" presId="urn:microsoft.com/office/officeart/2018/2/layout/IconLabel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08281135-7F28-440F-B3DB-71C2CD8C2A09}" type="doc">
      <dgm:prSet loTypeId="urn:microsoft.com/office/officeart/2005/8/layout/process4" loCatId="list" qsTypeId="urn:microsoft.com/office/officeart/2005/8/quickstyle/simple1" qsCatId="simple" csTypeId="urn:microsoft.com/office/officeart/2005/8/colors/accent0_2" csCatId="mainScheme" phldr="1"/>
      <dgm:spPr/>
      <dgm:t>
        <a:bodyPr/>
        <a:lstStyle/>
        <a:p>
          <a:endParaRPr lang="en-US"/>
        </a:p>
      </dgm:t>
    </dgm:pt>
    <dgm:pt modelId="{ED38837D-236F-41A3-B6A8-13203415BA7B}">
      <dgm:prSet custT="1"/>
      <dgm:spPr/>
      <dgm:t>
        <a:bodyPr/>
        <a:lstStyle/>
        <a:p>
          <a:r>
            <a:rPr lang="es-ES" sz="1200" b="0" u="none" noProof="0" dirty="0" err="1"/>
            <a:t>i</a:t>
          </a:r>
          <a:r>
            <a:rPr lang="es-ES" sz="1200" b="1" u="sng" noProof="0" dirty="0" err="1"/>
            <a:t>El</a:t>
          </a:r>
          <a:r>
            <a:rPr lang="es-ES" sz="1200" b="1" u="sng" noProof="0" dirty="0"/>
            <a:t> proveedor recibe notificaciones por correo electrónico CON una tabla HTML</a:t>
          </a:r>
          <a:r>
            <a:rPr lang="es-ES" sz="1200" b="1" u="none" noProof="0" dirty="0"/>
            <a:t> </a:t>
          </a:r>
          <a:r>
            <a:rPr lang="es-ES" sz="1200" b="0" u="none" noProof="0" dirty="0"/>
            <a:t>incrustada en el cuerpo del correo</a:t>
          </a:r>
          <a:endParaRPr lang="en-US" sz="1200" b="0" noProof="0" dirty="0"/>
        </a:p>
      </dgm:t>
    </dgm:pt>
    <dgm:pt modelId="{A35813D7-918F-4849-B17D-9701C1EEB098}" type="parTrans" cxnId="{89B1BAEE-4625-4F26-8EF6-AB6223C41978}">
      <dgm:prSet/>
      <dgm:spPr/>
      <dgm:t>
        <a:bodyPr/>
        <a:lstStyle/>
        <a:p>
          <a:endParaRPr lang="en-US" sz="1200" noProof="0" dirty="0"/>
        </a:p>
      </dgm:t>
    </dgm:pt>
    <dgm:pt modelId="{3FAE957B-386C-41C2-AB5C-11D4646C69D4}" type="sibTrans" cxnId="{89B1BAEE-4625-4F26-8EF6-AB6223C41978}">
      <dgm:prSet/>
      <dgm:spPr/>
      <dgm:t>
        <a:bodyPr/>
        <a:lstStyle/>
        <a:p>
          <a:endParaRPr lang="en-US" sz="1200" noProof="0" dirty="0"/>
        </a:p>
      </dgm:t>
    </dgm:pt>
    <dgm:pt modelId="{550564DF-C842-40D8-B64F-D7768D75A7B6}">
      <dgm:prSet custT="1"/>
      <dgm:spPr/>
      <dgm:t>
        <a:bodyPr/>
        <a:lstStyle/>
        <a:p>
          <a:r>
            <a:rPr lang="es-ES" sz="1200" noProof="0" dirty="0"/>
            <a:t>Solo una dirección de correo electrónico por proveedor</a:t>
          </a:r>
          <a:endParaRPr lang="en-US" sz="1200" noProof="0" dirty="0"/>
        </a:p>
      </dgm:t>
    </dgm:pt>
    <dgm:pt modelId="{0C224DDD-D1B2-4825-AE2D-A9A6CD9364F2}" type="parTrans" cxnId="{B16A5987-87B5-4074-992F-04B568BD860B}">
      <dgm:prSet/>
      <dgm:spPr/>
      <dgm:t>
        <a:bodyPr/>
        <a:lstStyle/>
        <a:p>
          <a:endParaRPr lang="en-US" sz="1200" noProof="0" dirty="0"/>
        </a:p>
      </dgm:t>
    </dgm:pt>
    <dgm:pt modelId="{FC295843-4306-4789-A693-7B0334A6F29F}" type="sibTrans" cxnId="{B16A5987-87B5-4074-992F-04B568BD860B}">
      <dgm:prSet/>
      <dgm:spPr/>
      <dgm:t>
        <a:bodyPr/>
        <a:lstStyle/>
        <a:p>
          <a:endParaRPr lang="en-US" sz="1200" noProof="0" dirty="0"/>
        </a:p>
      </dgm:t>
    </dgm:pt>
    <dgm:pt modelId="{D87191E3-A861-40D6-804D-F9F381A96276}">
      <dgm:prSet custT="1"/>
      <dgm:spPr/>
      <dgm:t>
        <a:bodyPr/>
        <a:lstStyle/>
        <a:p>
          <a:r>
            <a:rPr lang="es-ES" sz="1200" u="sng" noProof="0" dirty="0"/>
            <a:t>Dirección de correo electrónico del sistema</a:t>
          </a:r>
          <a:r>
            <a:rPr lang="en-US" sz="1200" noProof="0" dirty="0"/>
            <a:t>: </a:t>
          </a:r>
          <a:r>
            <a:rPr lang="en-US" sz="1200" b="1" i="0" noProof="0" dirty="0">
              <a:hlinkClick xmlns:r="http://schemas.openxmlformats.org/officeDocument/2006/relationships" r:id="rId1"/>
            </a:rPr>
            <a:t>mailer@services.e2open.com</a:t>
          </a:r>
          <a:r>
            <a:rPr lang="en-US" sz="1200" b="1" i="0" noProof="0" dirty="0"/>
            <a:t> (1)</a:t>
          </a:r>
          <a:endParaRPr lang="en-US" sz="1200" noProof="0" dirty="0"/>
        </a:p>
      </dgm:t>
    </dgm:pt>
    <dgm:pt modelId="{E838FF23-9896-464A-AD74-4BC9063191E8}" type="parTrans" cxnId="{3C6EEF13-2874-4B65-9A52-43A989B95F09}">
      <dgm:prSet/>
      <dgm:spPr/>
      <dgm:t>
        <a:bodyPr/>
        <a:lstStyle/>
        <a:p>
          <a:endParaRPr lang="en-US" sz="1200" noProof="0" dirty="0"/>
        </a:p>
      </dgm:t>
    </dgm:pt>
    <dgm:pt modelId="{71523971-A6C0-4C40-9288-CD97BD122395}" type="sibTrans" cxnId="{3C6EEF13-2874-4B65-9A52-43A989B95F09}">
      <dgm:prSet/>
      <dgm:spPr/>
      <dgm:t>
        <a:bodyPr/>
        <a:lstStyle/>
        <a:p>
          <a:endParaRPr lang="en-US" sz="1200" noProof="0" dirty="0"/>
        </a:p>
      </dgm:t>
    </dgm:pt>
    <dgm:pt modelId="{AA8B120C-4AC6-4E2E-9309-3E07CD4B1C0B}">
      <dgm:prSet custT="1"/>
      <dgm:spPr/>
      <dgm:t>
        <a:bodyPr/>
        <a:lstStyle/>
        <a:p>
          <a:r>
            <a:rPr lang="es-ES" sz="1200" noProof="0" dirty="0"/>
            <a:t>¡Por favor, asegúrate de no estar bloqueando esta dirección de correo!</a:t>
          </a:r>
          <a:endParaRPr lang="en-US" sz="1200" noProof="0" dirty="0"/>
        </a:p>
      </dgm:t>
    </dgm:pt>
    <dgm:pt modelId="{287D1268-6333-4FEC-AF68-9D7723B66F1F}" type="parTrans" cxnId="{A3212862-0FCA-42DE-BF4A-B31352933211}">
      <dgm:prSet/>
      <dgm:spPr/>
      <dgm:t>
        <a:bodyPr/>
        <a:lstStyle/>
        <a:p>
          <a:endParaRPr lang="en-US" sz="1200" noProof="0" dirty="0"/>
        </a:p>
      </dgm:t>
    </dgm:pt>
    <dgm:pt modelId="{DEFDAB95-CA4E-4D03-BCAF-40B5534462D8}" type="sibTrans" cxnId="{A3212862-0FCA-42DE-BF4A-B31352933211}">
      <dgm:prSet/>
      <dgm:spPr/>
      <dgm:t>
        <a:bodyPr/>
        <a:lstStyle/>
        <a:p>
          <a:endParaRPr lang="en-US" sz="1200" noProof="0" dirty="0"/>
        </a:p>
      </dgm:t>
    </dgm:pt>
    <dgm:pt modelId="{9A452305-6512-45BD-8AF0-2CB865138B7A}">
      <dgm:prSet custT="1"/>
      <dgm:spPr/>
      <dgm:t>
        <a:bodyPr/>
        <a:lstStyle/>
        <a:p>
          <a:r>
            <a:rPr lang="es-ES" sz="1200" noProof="0" dirty="0"/>
            <a:t>El asunto del correo electrónico siempre </a:t>
          </a:r>
          <a:r>
            <a:rPr lang="es-ES" sz="1200" b="1" noProof="0" dirty="0"/>
            <a:t>incluye el número de referencia (2)</a:t>
          </a:r>
          <a:r>
            <a:rPr lang="es-ES" sz="1200" noProof="0" dirty="0"/>
            <a:t>, ¡asegúrate de no eliminar este número de la respuesta de tu correo electrónico!</a:t>
          </a:r>
          <a:endParaRPr lang="en-US" sz="1200" noProof="0" dirty="0"/>
        </a:p>
      </dgm:t>
    </dgm:pt>
    <dgm:pt modelId="{E1F18EBD-F63B-4029-B6F0-E007F30463E1}" type="parTrans" cxnId="{DC6606E3-099F-42D2-9A34-1A15ADE0E2FF}">
      <dgm:prSet/>
      <dgm:spPr/>
      <dgm:t>
        <a:bodyPr/>
        <a:lstStyle/>
        <a:p>
          <a:endParaRPr lang="en-US" sz="1200" noProof="0" dirty="0"/>
        </a:p>
      </dgm:t>
    </dgm:pt>
    <dgm:pt modelId="{2DCBEAD5-055C-4E7A-8E66-F6060419AB57}" type="sibTrans" cxnId="{DC6606E3-099F-42D2-9A34-1A15ADE0E2FF}">
      <dgm:prSet/>
      <dgm:spPr/>
      <dgm:t>
        <a:bodyPr/>
        <a:lstStyle/>
        <a:p>
          <a:endParaRPr lang="en-US" sz="1200" noProof="0" dirty="0"/>
        </a:p>
      </dgm:t>
    </dgm:pt>
    <dgm:pt modelId="{E3B5F19E-CA02-47DB-A5F8-39CC54A74E65}" type="pres">
      <dgm:prSet presAssocID="{08281135-7F28-440F-B3DB-71C2CD8C2A09}" presName="Name0" presStyleCnt="0">
        <dgm:presLayoutVars>
          <dgm:dir/>
          <dgm:animLvl val="lvl"/>
          <dgm:resizeHandles val="exact"/>
        </dgm:presLayoutVars>
      </dgm:prSet>
      <dgm:spPr/>
    </dgm:pt>
    <dgm:pt modelId="{8757EBA8-DEE4-45E0-826C-53CD36140751}" type="pres">
      <dgm:prSet presAssocID="{9A452305-6512-45BD-8AF0-2CB865138B7A}" presName="boxAndChildren" presStyleCnt="0"/>
      <dgm:spPr/>
    </dgm:pt>
    <dgm:pt modelId="{24FD64D6-284E-4ACA-8013-301FA58B52C7}" type="pres">
      <dgm:prSet presAssocID="{9A452305-6512-45BD-8AF0-2CB865138B7A}" presName="parentTextBox" presStyleLbl="node1" presStyleIdx="0" presStyleCnt="5"/>
      <dgm:spPr/>
    </dgm:pt>
    <dgm:pt modelId="{B02B6C3C-BDC1-4C95-9201-F45B52CCA4C1}" type="pres">
      <dgm:prSet presAssocID="{DEFDAB95-CA4E-4D03-BCAF-40B5534462D8}" presName="sp" presStyleCnt="0"/>
      <dgm:spPr/>
    </dgm:pt>
    <dgm:pt modelId="{A384C985-34C6-4DF7-B9F5-FE11E75C18C9}" type="pres">
      <dgm:prSet presAssocID="{AA8B120C-4AC6-4E2E-9309-3E07CD4B1C0B}" presName="arrowAndChildren" presStyleCnt="0"/>
      <dgm:spPr/>
    </dgm:pt>
    <dgm:pt modelId="{FDBEC918-665D-42FA-B554-3959A8EE421A}" type="pres">
      <dgm:prSet presAssocID="{AA8B120C-4AC6-4E2E-9309-3E07CD4B1C0B}" presName="parentTextArrow" presStyleLbl="node1" presStyleIdx="1" presStyleCnt="5"/>
      <dgm:spPr/>
    </dgm:pt>
    <dgm:pt modelId="{D01B34EE-38A6-4868-B332-76C4A5B06998}" type="pres">
      <dgm:prSet presAssocID="{71523971-A6C0-4C40-9288-CD97BD122395}" presName="sp" presStyleCnt="0"/>
      <dgm:spPr/>
    </dgm:pt>
    <dgm:pt modelId="{B0763738-8C1E-46ED-8CE2-9EF9A586FC21}" type="pres">
      <dgm:prSet presAssocID="{D87191E3-A861-40D6-804D-F9F381A96276}" presName="arrowAndChildren" presStyleCnt="0"/>
      <dgm:spPr/>
    </dgm:pt>
    <dgm:pt modelId="{8883A966-98C3-4E62-802C-03747D5B7F8B}" type="pres">
      <dgm:prSet presAssocID="{D87191E3-A861-40D6-804D-F9F381A96276}" presName="parentTextArrow" presStyleLbl="node1" presStyleIdx="2" presStyleCnt="5"/>
      <dgm:spPr/>
    </dgm:pt>
    <dgm:pt modelId="{6ACABF0D-7387-49CB-B7A7-B6DD4685B807}" type="pres">
      <dgm:prSet presAssocID="{FC295843-4306-4789-A693-7B0334A6F29F}" presName="sp" presStyleCnt="0"/>
      <dgm:spPr/>
    </dgm:pt>
    <dgm:pt modelId="{2224BA6C-740D-471D-B148-4DDE94F963C2}" type="pres">
      <dgm:prSet presAssocID="{550564DF-C842-40D8-B64F-D7768D75A7B6}" presName="arrowAndChildren" presStyleCnt="0"/>
      <dgm:spPr/>
    </dgm:pt>
    <dgm:pt modelId="{D2A77E2B-4074-4508-9351-4D417741ABE2}" type="pres">
      <dgm:prSet presAssocID="{550564DF-C842-40D8-B64F-D7768D75A7B6}" presName="parentTextArrow" presStyleLbl="node1" presStyleIdx="3" presStyleCnt="5"/>
      <dgm:spPr/>
    </dgm:pt>
    <dgm:pt modelId="{997D50C3-D491-491F-99DE-6379376BFCEC}" type="pres">
      <dgm:prSet presAssocID="{3FAE957B-386C-41C2-AB5C-11D4646C69D4}" presName="sp" presStyleCnt="0"/>
      <dgm:spPr/>
    </dgm:pt>
    <dgm:pt modelId="{00C624FA-D13F-48A9-A645-02508F5E6464}" type="pres">
      <dgm:prSet presAssocID="{ED38837D-236F-41A3-B6A8-13203415BA7B}" presName="arrowAndChildren" presStyleCnt="0"/>
      <dgm:spPr/>
    </dgm:pt>
    <dgm:pt modelId="{5A8FCC2C-7BA2-4BB2-B913-7246A1ACB974}" type="pres">
      <dgm:prSet presAssocID="{ED38837D-236F-41A3-B6A8-13203415BA7B}" presName="parentTextArrow" presStyleLbl="node1" presStyleIdx="4" presStyleCnt="5" custLinFactNeighborX="764" custLinFactNeighborY="-221"/>
      <dgm:spPr/>
    </dgm:pt>
  </dgm:ptLst>
  <dgm:cxnLst>
    <dgm:cxn modelId="{3C6EEF13-2874-4B65-9A52-43A989B95F09}" srcId="{08281135-7F28-440F-B3DB-71C2CD8C2A09}" destId="{D87191E3-A861-40D6-804D-F9F381A96276}" srcOrd="2" destOrd="0" parTransId="{E838FF23-9896-464A-AD74-4BC9063191E8}" sibTransId="{71523971-A6C0-4C40-9288-CD97BD122395}"/>
    <dgm:cxn modelId="{A45F9830-6AD1-43F5-B992-723BEEECA852}" type="presOf" srcId="{AA8B120C-4AC6-4E2E-9309-3E07CD4B1C0B}" destId="{FDBEC918-665D-42FA-B554-3959A8EE421A}" srcOrd="0" destOrd="0" presId="urn:microsoft.com/office/officeart/2005/8/layout/process4"/>
    <dgm:cxn modelId="{A3212862-0FCA-42DE-BF4A-B31352933211}" srcId="{08281135-7F28-440F-B3DB-71C2CD8C2A09}" destId="{AA8B120C-4AC6-4E2E-9309-3E07CD4B1C0B}" srcOrd="3" destOrd="0" parTransId="{287D1268-6333-4FEC-AF68-9D7723B66F1F}" sibTransId="{DEFDAB95-CA4E-4D03-BCAF-40B5534462D8}"/>
    <dgm:cxn modelId="{99CF3E6B-2E9F-45B2-BA9D-8179C3912850}" type="presOf" srcId="{ED38837D-236F-41A3-B6A8-13203415BA7B}" destId="{5A8FCC2C-7BA2-4BB2-B913-7246A1ACB974}" srcOrd="0" destOrd="0" presId="urn:microsoft.com/office/officeart/2005/8/layout/process4"/>
    <dgm:cxn modelId="{21D0CB57-5798-495D-94EF-63F60783DBBC}" type="presOf" srcId="{9A452305-6512-45BD-8AF0-2CB865138B7A}" destId="{24FD64D6-284E-4ACA-8013-301FA58B52C7}" srcOrd="0" destOrd="0" presId="urn:microsoft.com/office/officeart/2005/8/layout/process4"/>
    <dgm:cxn modelId="{B16A5987-87B5-4074-992F-04B568BD860B}" srcId="{08281135-7F28-440F-B3DB-71C2CD8C2A09}" destId="{550564DF-C842-40D8-B64F-D7768D75A7B6}" srcOrd="1" destOrd="0" parTransId="{0C224DDD-D1B2-4825-AE2D-A9A6CD9364F2}" sibTransId="{FC295843-4306-4789-A693-7B0334A6F29F}"/>
    <dgm:cxn modelId="{BBA7BFB3-4841-47FF-A0F2-F0736B0CA7FE}" type="presOf" srcId="{550564DF-C842-40D8-B64F-D7768D75A7B6}" destId="{D2A77E2B-4074-4508-9351-4D417741ABE2}" srcOrd="0" destOrd="0" presId="urn:microsoft.com/office/officeart/2005/8/layout/process4"/>
    <dgm:cxn modelId="{0C1A8ABD-AD13-4ABA-AF42-7FE6ECEE0407}" type="presOf" srcId="{D87191E3-A861-40D6-804D-F9F381A96276}" destId="{8883A966-98C3-4E62-802C-03747D5B7F8B}" srcOrd="0" destOrd="0" presId="urn:microsoft.com/office/officeart/2005/8/layout/process4"/>
    <dgm:cxn modelId="{710638D6-0E78-42D1-97A5-26F03DC08F44}" type="presOf" srcId="{08281135-7F28-440F-B3DB-71C2CD8C2A09}" destId="{E3B5F19E-CA02-47DB-A5F8-39CC54A74E65}" srcOrd="0" destOrd="0" presId="urn:microsoft.com/office/officeart/2005/8/layout/process4"/>
    <dgm:cxn modelId="{DC6606E3-099F-42D2-9A34-1A15ADE0E2FF}" srcId="{08281135-7F28-440F-B3DB-71C2CD8C2A09}" destId="{9A452305-6512-45BD-8AF0-2CB865138B7A}" srcOrd="4" destOrd="0" parTransId="{E1F18EBD-F63B-4029-B6F0-E007F30463E1}" sibTransId="{2DCBEAD5-055C-4E7A-8E66-F6060419AB57}"/>
    <dgm:cxn modelId="{89B1BAEE-4625-4F26-8EF6-AB6223C41978}" srcId="{08281135-7F28-440F-B3DB-71C2CD8C2A09}" destId="{ED38837D-236F-41A3-B6A8-13203415BA7B}" srcOrd="0" destOrd="0" parTransId="{A35813D7-918F-4849-B17D-9701C1EEB098}" sibTransId="{3FAE957B-386C-41C2-AB5C-11D4646C69D4}"/>
    <dgm:cxn modelId="{A6462752-6383-4859-887D-DA7A6B690BC2}" type="presParOf" srcId="{E3B5F19E-CA02-47DB-A5F8-39CC54A74E65}" destId="{8757EBA8-DEE4-45E0-826C-53CD36140751}" srcOrd="0" destOrd="0" presId="urn:microsoft.com/office/officeart/2005/8/layout/process4"/>
    <dgm:cxn modelId="{3531A217-C322-4522-996C-21E4742C8BF3}" type="presParOf" srcId="{8757EBA8-DEE4-45E0-826C-53CD36140751}" destId="{24FD64D6-284E-4ACA-8013-301FA58B52C7}" srcOrd="0" destOrd="0" presId="urn:microsoft.com/office/officeart/2005/8/layout/process4"/>
    <dgm:cxn modelId="{0DE631DB-2739-4074-A4FD-513A75CBA9B4}" type="presParOf" srcId="{E3B5F19E-CA02-47DB-A5F8-39CC54A74E65}" destId="{B02B6C3C-BDC1-4C95-9201-F45B52CCA4C1}" srcOrd="1" destOrd="0" presId="urn:microsoft.com/office/officeart/2005/8/layout/process4"/>
    <dgm:cxn modelId="{0B23E417-273A-45E6-89A4-DA39B0385650}" type="presParOf" srcId="{E3B5F19E-CA02-47DB-A5F8-39CC54A74E65}" destId="{A384C985-34C6-4DF7-B9F5-FE11E75C18C9}" srcOrd="2" destOrd="0" presId="urn:microsoft.com/office/officeart/2005/8/layout/process4"/>
    <dgm:cxn modelId="{056EA32E-B3EA-403A-9007-51EA7037490B}" type="presParOf" srcId="{A384C985-34C6-4DF7-B9F5-FE11E75C18C9}" destId="{FDBEC918-665D-42FA-B554-3959A8EE421A}" srcOrd="0" destOrd="0" presId="urn:microsoft.com/office/officeart/2005/8/layout/process4"/>
    <dgm:cxn modelId="{65824690-2443-4448-9414-1DBF59871858}" type="presParOf" srcId="{E3B5F19E-CA02-47DB-A5F8-39CC54A74E65}" destId="{D01B34EE-38A6-4868-B332-76C4A5B06998}" srcOrd="3" destOrd="0" presId="urn:microsoft.com/office/officeart/2005/8/layout/process4"/>
    <dgm:cxn modelId="{66137A5D-6771-464D-A0E9-B0BBC2E00852}" type="presParOf" srcId="{E3B5F19E-CA02-47DB-A5F8-39CC54A74E65}" destId="{B0763738-8C1E-46ED-8CE2-9EF9A586FC21}" srcOrd="4" destOrd="0" presId="urn:microsoft.com/office/officeart/2005/8/layout/process4"/>
    <dgm:cxn modelId="{D03272CA-6A01-4EF6-B32C-565D1EF2E5B6}" type="presParOf" srcId="{B0763738-8C1E-46ED-8CE2-9EF9A586FC21}" destId="{8883A966-98C3-4E62-802C-03747D5B7F8B}" srcOrd="0" destOrd="0" presId="urn:microsoft.com/office/officeart/2005/8/layout/process4"/>
    <dgm:cxn modelId="{34BF1F08-3E2D-4586-AC22-E9C2E23D8428}" type="presParOf" srcId="{E3B5F19E-CA02-47DB-A5F8-39CC54A74E65}" destId="{6ACABF0D-7387-49CB-B7A7-B6DD4685B807}" srcOrd="5" destOrd="0" presId="urn:microsoft.com/office/officeart/2005/8/layout/process4"/>
    <dgm:cxn modelId="{F8F869FB-50E0-435C-B7B4-25B3D9F5371A}" type="presParOf" srcId="{E3B5F19E-CA02-47DB-A5F8-39CC54A74E65}" destId="{2224BA6C-740D-471D-B148-4DDE94F963C2}" srcOrd="6" destOrd="0" presId="urn:microsoft.com/office/officeart/2005/8/layout/process4"/>
    <dgm:cxn modelId="{C73B7DE8-EE8E-4130-993D-0475ACCC3488}" type="presParOf" srcId="{2224BA6C-740D-471D-B148-4DDE94F963C2}" destId="{D2A77E2B-4074-4508-9351-4D417741ABE2}" srcOrd="0" destOrd="0" presId="urn:microsoft.com/office/officeart/2005/8/layout/process4"/>
    <dgm:cxn modelId="{1218B62B-414A-4EE2-8206-70E686B0F970}" type="presParOf" srcId="{E3B5F19E-CA02-47DB-A5F8-39CC54A74E65}" destId="{997D50C3-D491-491F-99DE-6379376BFCEC}" srcOrd="7" destOrd="0" presId="urn:microsoft.com/office/officeart/2005/8/layout/process4"/>
    <dgm:cxn modelId="{4D637BB3-383A-43D7-B9A6-5E39CFFBBAB8}" type="presParOf" srcId="{E3B5F19E-CA02-47DB-A5F8-39CC54A74E65}" destId="{00C624FA-D13F-48A9-A645-02508F5E6464}" srcOrd="8" destOrd="0" presId="urn:microsoft.com/office/officeart/2005/8/layout/process4"/>
    <dgm:cxn modelId="{5405EB97-4572-477E-AF0A-19EF780B3BD5}" type="presParOf" srcId="{00C624FA-D13F-48A9-A645-02508F5E6464}" destId="{5A8FCC2C-7BA2-4BB2-B913-7246A1ACB974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CCD3BD5C-3632-4B9D-AB6C-9D2F8FAF57AD}" type="doc">
      <dgm:prSet loTypeId="urn:microsoft.com/office/officeart/2018/2/layout/IconLabelList" loCatId="icon" qsTypeId="urn:microsoft.com/office/officeart/2005/8/quickstyle/simple1" qsCatId="simple" csTypeId="urn:microsoft.com/office/officeart/2005/8/colors/accent1_2" csCatId="accent1" phldr="1"/>
      <dgm:spPr/>
    </dgm:pt>
    <dgm:pt modelId="{491EACC6-ADD6-4920-A3A6-42DE6E6177A2}">
      <dgm:prSet phldrT="[Text]"/>
      <dgm:spPr/>
      <dgm:t>
        <a:bodyPr/>
        <a:lstStyle/>
        <a:p>
          <a:pPr>
            <a:lnSpc>
              <a:spcPct val="100000"/>
            </a:lnSpc>
          </a:pPr>
          <a:r>
            <a:rPr lang="es-ES" dirty="0">
              <a:solidFill>
                <a:schemeClr val="tx1"/>
              </a:solidFill>
            </a:rPr>
            <a:t>Abre el correo electrónico y haz clic en </a:t>
          </a:r>
          <a:r>
            <a:rPr lang="es-ES" b="1" dirty="0">
              <a:solidFill>
                <a:schemeClr val="tx1"/>
              </a:solidFill>
            </a:rPr>
            <a:t>Responder</a:t>
          </a:r>
          <a:r>
            <a:rPr lang="es-ES" dirty="0">
              <a:solidFill>
                <a:schemeClr val="tx1"/>
              </a:solidFill>
            </a:rPr>
            <a:t> para responder a la solicitud de colaboración</a:t>
          </a:r>
          <a:endParaRPr lang="en-US" noProof="0" dirty="0"/>
        </a:p>
      </dgm:t>
    </dgm:pt>
    <dgm:pt modelId="{7A43D924-861A-413B-BE13-E99C921E111D}" type="parTrans" cxnId="{081357E2-243F-49AF-8DCD-0A8EA0DC8872}">
      <dgm:prSet/>
      <dgm:spPr/>
      <dgm:t>
        <a:bodyPr/>
        <a:lstStyle/>
        <a:p>
          <a:endParaRPr lang="en-US"/>
        </a:p>
      </dgm:t>
    </dgm:pt>
    <dgm:pt modelId="{A2668877-53D2-4815-83E9-59DAB59ED320}" type="sibTrans" cxnId="{081357E2-243F-49AF-8DCD-0A8EA0DC8872}">
      <dgm:prSet/>
      <dgm:spPr/>
      <dgm:t>
        <a:bodyPr/>
        <a:lstStyle/>
        <a:p>
          <a:endParaRPr lang="en-US"/>
        </a:p>
      </dgm:t>
    </dgm:pt>
    <dgm:pt modelId="{6C251222-61C3-4FE4-98CC-795193FD0190}">
      <dgm:prSet/>
      <dgm:spPr/>
      <dgm:t>
        <a:bodyPr/>
        <a:lstStyle/>
        <a:p>
          <a:pPr>
            <a:lnSpc>
              <a:spcPct val="100000"/>
            </a:lnSpc>
          </a:pPr>
          <a:r>
            <a:rPr lang="es-ES" dirty="0">
              <a:solidFill>
                <a:schemeClr val="tx1"/>
              </a:solidFill>
            </a:rPr>
            <a:t>Después de hacer clic, podrás editar la tabla. </a:t>
          </a:r>
          <a:r>
            <a:rPr lang="es-ES" u="sng" dirty="0">
              <a:solidFill>
                <a:schemeClr val="tx1"/>
              </a:solidFill>
            </a:rPr>
            <a:t>Responde al correo electrónico completando la tabla HTML en el cuerpo del correo electrónico</a:t>
          </a:r>
          <a:r>
            <a:rPr lang="es-ES" dirty="0">
              <a:solidFill>
                <a:schemeClr val="tx1"/>
              </a:solidFill>
            </a:rPr>
            <a:t>. Sigue las instrucciones del correo electrónico</a:t>
          </a:r>
          <a:endParaRPr lang="en-US" noProof="0" dirty="0"/>
        </a:p>
      </dgm:t>
    </dgm:pt>
    <dgm:pt modelId="{7AFC60E9-FC8F-4F76-9060-39F542B38300}" type="parTrans" cxnId="{0AB6C145-D992-4CE9-8D17-E63C0EF04E0C}">
      <dgm:prSet/>
      <dgm:spPr/>
      <dgm:t>
        <a:bodyPr/>
        <a:lstStyle/>
        <a:p>
          <a:endParaRPr lang="en-US"/>
        </a:p>
      </dgm:t>
    </dgm:pt>
    <dgm:pt modelId="{018A58F6-BC61-41C1-AC44-ACB12A9876FE}" type="sibTrans" cxnId="{0AB6C145-D992-4CE9-8D17-E63C0EF04E0C}">
      <dgm:prSet/>
      <dgm:spPr/>
      <dgm:t>
        <a:bodyPr/>
        <a:lstStyle/>
        <a:p>
          <a:endParaRPr lang="en-US"/>
        </a:p>
      </dgm:t>
    </dgm:pt>
    <dgm:pt modelId="{FD5507DD-410A-4037-ADB8-1B34BF07FC27}">
      <dgm:prSet/>
      <dgm:spPr/>
      <dgm:t>
        <a:bodyPr/>
        <a:lstStyle/>
        <a:p>
          <a:pPr>
            <a:lnSpc>
              <a:spcPct val="100000"/>
            </a:lnSpc>
          </a:pPr>
          <a:r>
            <a:rPr lang="es-ES" dirty="0"/>
            <a:t>Después de las actualizaciones, haz clic en </a:t>
          </a:r>
          <a:r>
            <a:rPr lang="es-ES" b="1" dirty="0"/>
            <a:t>Enviar</a:t>
          </a:r>
          <a:r>
            <a:rPr lang="es-ES" dirty="0"/>
            <a:t> para liberar la confirmación de la orden de compra a Jabil.
</a:t>
          </a:r>
          <a:r>
            <a:rPr lang="es-ES" b="1" dirty="0"/>
            <a:t>¡No cambies de título del correo!</a:t>
          </a:r>
          <a:endParaRPr lang="en-US" b="1" dirty="0"/>
        </a:p>
      </dgm:t>
    </dgm:pt>
    <dgm:pt modelId="{50D359EB-0175-43D1-92B7-30469A80F6CC}" type="parTrans" cxnId="{44EB5091-24C3-4A7A-8B2E-3AC842CE8618}">
      <dgm:prSet/>
      <dgm:spPr/>
      <dgm:t>
        <a:bodyPr/>
        <a:lstStyle/>
        <a:p>
          <a:endParaRPr lang="en-US"/>
        </a:p>
      </dgm:t>
    </dgm:pt>
    <dgm:pt modelId="{BD85DF5C-DA0B-47C9-AF39-BA7355D6A74E}" type="sibTrans" cxnId="{44EB5091-24C3-4A7A-8B2E-3AC842CE8618}">
      <dgm:prSet/>
      <dgm:spPr/>
      <dgm:t>
        <a:bodyPr/>
        <a:lstStyle/>
        <a:p>
          <a:endParaRPr lang="en-US"/>
        </a:p>
      </dgm:t>
    </dgm:pt>
    <dgm:pt modelId="{5C23F1D4-DA3B-4E82-A18B-D5A110542E81}" type="pres">
      <dgm:prSet presAssocID="{CCD3BD5C-3632-4B9D-AB6C-9D2F8FAF57AD}" presName="root" presStyleCnt="0">
        <dgm:presLayoutVars>
          <dgm:dir/>
          <dgm:resizeHandles val="exact"/>
        </dgm:presLayoutVars>
      </dgm:prSet>
      <dgm:spPr/>
    </dgm:pt>
    <dgm:pt modelId="{C46DCF36-16CE-4EC3-AECF-142529E1B419}" type="pres">
      <dgm:prSet presAssocID="{491EACC6-ADD6-4920-A3A6-42DE6E6177A2}" presName="compNode" presStyleCnt="0"/>
      <dgm:spPr/>
    </dgm:pt>
    <dgm:pt modelId="{37EE8374-73C9-4C68-AA4B-7BD5BE4B9628}" type="pres">
      <dgm:prSet presAssocID="{491EACC6-ADD6-4920-A3A6-42DE6E6177A2}" presName="iconRect" presStyleLbl="node1" presStyleIdx="0" presStyleCnt="3"/>
      <dgm:spPr>
        <a:blipFill rotWithShape="1"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  <dgm:pt modelId="{DE429AFD-1E51-4592-806D-45A44822A652}" type="pres">
      <dgm:prSet presAssocID="{491EACC6-ADD6-4920-A3A6-42DE6E6177A2}" presName="spaceRect" presStyleCnt="0"/>
      <dgm:spPr/>
    </dgm:pt>
    <dgm:pt modelId="{2AF18125-FA11-4F25-B167-4C4D7E2044C6}" type="pres">
      <dgm:prSet presAssocID="{491EACC6-ADD6-4920-A3A6-42DE6E6177A2}" presName="textRect" presStyleLbl="revTx" presStyleIdx="0" presStyleCnt="3">
        <dgm:presLayoutVars>
          <dgm:chMax val="1"/>
          <dgm:chPref val="1"/>
        </dgm:presLayoutVars>
      </dgm:prSet>
      <dgm:spPr/>
    </dgm:pt>
    <dgm:pt modelId="{A7C01D90-034B-440F-A640-6603C72FE2EC}" type="pres">
      <dgm:prSet presAssocID="{A2668877-53D2-4815-83E9-59DAB59ED320}" presName="sibTrans" presStyleCnt="0"/>
      <dgm:spPr/>
    </dgm:pt>
    <dgm:pt modelId="{C1F64E85-8416-425F-B041-A196F58E868B}" type="pres">
      <dgm:prSet presAssocID="{6C251222-61C3-4FE4-98CC-795193FD0190}" presName="compNode" presStyleCnt="0"/>
      <dgm:spPr/>
    </dgm:pt>
    <dgm:pt modelId="{E4E921D8-AF9D-4D11-9333-2740D8659FD6}" type="pres">
      <dgm:prSet presAssocID="{6C251222-61C3-4FE4-98CC-795193FD0190}" presName="iconRect" presStyleLbl="node1" presStyleIdx="1" presStyleCnt="3"/>
      <dgm:spPr>
        <a:blipFill rotWithShape="1"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000" b="-1000"/>
          </a:stretch>
        </a:blipFill>
      </dgm:spPr>
    </dgm:pt>
    <dgm:pt modelId="{6FD6C2C6-6E9E-42C7-8B26-46969BBBB203}" type="pres">
      <dgm:prSet presAssocID="{6C251222-61C3-4FE4-98CC-795193FD0190}" presName="spaceRect" presStyleCnt="0"/>
      <dgm:spPr/>
    </dgm:pt>
    <dgm:pt modelId="{B2558D81-6013-4FBD-9A33-C928DBB6EFF3}" type="pres">
      <dgm:prSet presAssocID="{6C251222-61C3-4FE4-98CC-795193FD0190}" presName="textRect" presStyleLbl="revTx" presStyleIdx="1" presStyleCnt="3" custScaleX="103449">
        <dgm:presLayoutVars>
          <dgm:chMax val="1"/>
          <dgm:chPref val="1"/>
        </dgm:presLayoutVars>
      </dgm:prSet>
      <dgm:spPr/>
    </dgm:pt>
    <dgm:pt modelId="{83F81774-8DD9-4047-8F46-279A7BCE630E}" type="pres">
      <dgm:prSet presAssocID="{018A58F6-BC61-41C1-AC44-ACB12A9876FE}" presName="sibTrans" presStyleCnt="0"/>
      <dgm:spPr/>
    </dgm:pt>
    <dgm:pt modelId="{28C9D839-2D1E-4331-BB5F-EB04DFEBD8CD}" type="pres">
      <dgm:prSet presAssocID="{FD5507DD-410A-4037-ADB8-1B34BF07FC27}" presName="compNode" presStyleCnt="0"/>
      <dgm:spPr/>
    </dgm:pt>
    <dgm:pt modelId="{F2F1415B-EF5E-4B4D-BC3C-E95067C794AD}" type="pres">
      <dgm:prSet presAssocID="{FD5507DD-410A-4037-ADB8-1B34BF07FC27}" presName="iconRect" presStyleLbl="node1" presStyleIdx="2" presStyleCnt="3"/>
      <dgm:spPr>
        <a:blipFill rotWithShape="1">
          <a:blip xmlns:r="http://schemas.openxmlformats.org/officeDocument/2006/relationships" r:embed="rId3"/>
          <a:srcRect/>
          <a:stretch>
            <a:fillRect/>
          </a:stretch>
        </a:blipFill>
      </dgm:spPr>
    </dgm:pt>
    <dgm:pt modelId="{DB8EBC08-4823-45B3-A942-908A59328502}" type="pres">
      <dgm:prSet presAssocID="{FD5507DD-410A-4037-ADB8-1B34BF07FC27}" presName="spaceRect" presStyleCnt="0"/>
      <dgm:spPr/>
    </dgm:pt>
    <dgm:pt modelId="{1A1C2A0B-B250-47B1-9FB9-0A08C5ACC590}" type="pres">
      <dgm:prSet presAssocID="{FD5507DD-410A-4037-ADB8-1B34BF07FC27}" presName="textRect" presStyleLbl="revTx" presStyleIdx="2" presStyleCnt="3" custScaleY="123802" custLinFactNeighborX="5071" custLinFactNeighborY="1283">
        <dgm:presLayoutVars>
          <dgm:chMax val="1"/>
          <dgm:chPref val="1"/>
        </dgm:presLayoutVars>
      </dgm:prSet>
      <dgm:spPr/>
    </dgm:pt>
  </dgm:ptLst>
  <dgm:cxnLst>
    <dgm:cxn modelId="{1B117728-2CB3-4A0A-9EF2-828E70122445}" type="presOf" srcId="{6C251222-61C3-4FE4-98CC-795193FD0190}" destId="{B2558D81-6013-4FBD-9A33-C928DBB6EFF3}" srcOrd="0" destOrd="0" presId="urn:microsoft.com/office/officeart/2018/2/layout/IconLabelList"/>
    <dgm:cxn modelId="{D910A629-4C23-4C53-873E-5E06FDEE631A}" type="presOf" srcId="{491EACC6-ADD6-4920-A3A6-42DE6E6177A2}" destId="{2AF18125-FA11-4F25-B167-4C4D7E2044C6}" srcOrd="0" destOrd="0" presId="urn:microsoft.com/office/officeart/2018/2/layout/IconLabelList"/>
    <dgm:cxn modelId="{0AB6C145-D992-4CE9-8D17-E63C0EF04E0C}" srcId="{CCD3BD5C-3632-4B9D-AB6C-9D2F8FAF57AD}" destId="{6C251222-61C3-4FE4-98CC-795193FD0190}" srcOrd="1" destOrd="0" parTransId="{7AFC60E9-FC8F-4F76-9060-39F542B38300}" sibTransId="{018A58F6-BC61-41C1-AC44-ACB12A9876FE}"/>
    <dgm:cxn modelId="{92E0EC53-47E6-47C9-BAAB-EA26FCAC720F}" type="presOf" srcId="{CCD3BD5C-3632-4B9D-AB6C-9D2F8FAF57AD}" destId="{5C23F1D4-DA3B-4E82-A18B-D5A110542E81}" srcOrd="0" destOrd="0" presId="urn:microsoft.com/office/officeart/2018/2/layout/IconLabelList"/>
    <dgm:cxn modelId="{44EB5091-24C3-4A7A-8B2E-3AC842CE8618}" srcId="{CCD3BD5C-3632-4B9D-AB6C-9D2F8FAF57AD}" destId="{FD5507DD-410A-4037-ADB8-1B34BF07FC27}" srcOrd="2" destOrd="0" parTransId="{50D359EB-0175-43D1-92B7-30469A80F6CC}" sibTransId="{BD85DF5C-DA0B-47C9-AF39-BA7355D6A74E}"/>
    <dgm:cxn modelId="{96AD65CE-982F-4E17-AB20-20CB56732C77}" type="presOf" srcId="{FD5507DD-410A-4037-ADB8-1B34BF07FC27}" destId="{1A1C2A0B-B250-47B1-9FB9-0A08C5ACC590}" srcOrd="0" destOrd="0" presId="urn:microsoft.com/office/officeart/2018/2/layout/IconLabelList"/>
    <dgm:cxn modelId="{081357E2-243F-49AF-8DCD-0A8EA0DC8872}" srcId="{CCD3BD5C-3632-4B9D-AB6C-9D2F8FAF57AD}" destId="{491EACC6-ADD6-4920-A3A6-42DE6E6177A2}" srcOrd="0" destOrd="0" parTransId="{7A43D924-861A-413B-BE13-E99C921E111D}" sibTransId="{A2668877-53D2-4815-83E9-59DAB59ED320}"/>
    <dgm:cxn modelId="{686B544C-BCB3-4689-AF71-351274BA6172}" type="presParOf" srcId="{5C23F1D4-DA3B-4E82-A18B-D5A110542E81}" destId="{C46DCF36-16CE-4EC3-AECF-142529E1B419}" srcOrd="0" destOrd="0" presId="urn:microsoft.com/office/officeart/2018/2/layout/IconLabelList"/>
    <dgm:cxn modelId="{5DCAC339-47E8-48B9-9D07-4F5BBFD1413C}" type="presParOf" srcId="{C46DCF36-16CE-4EC3-AECF-142529E1B419}" destId="{37EE8374-73C9-4C68-AA4B-7BD5BE4B9628}" srcOrd="0" destOrd="0" presId="urn:microsoft.com/office/officeart/2018/2/layout/IconLabelList"/>
    <dgm:cxn modelId="{1ABA20E9-90EE-4A60-9FA4-FBB76A35C87D}" type="presParOf" srcId="{C46DCF36-16CE-4EC3-AECF-142529E1B419}" destId="{DE429AFD-1E51-4592-806D-45A44822A652}" srcOrd="1" destOrd="0" presId="urn:microsoft.com/office/officeart/2018/2/layout/IconLabelList"/>
    <dgm:cxn modelId="{7C598149-F0ED-4A26-A504-B67F8C342CA6}" type="presParOf" srcId="{C46DCF36-16CE-4EC3-AECF-142529E1B419}" destId="{2AF18125-FA11-4F25-B167-4C4D7E2044C6}" srcOrd="2" destOrd="0" presId="urn:microsoft.com/office/officeart/2018/2/layout/IconLabelList"/>
    <dgm:cxn modelId="{E8382046-B3BC-4AE8-AE26-A6C88022A920}" type="presParOf" srcId="{5C23F1D4-DA3B-4E82-A18B-D5A110542E81}" destId="{A7C01D90-034B-440F-A640-6603C72FE2EC}" srcOrd="1" destOrd="0" presId="urn:microsoft.com/office/officeart/2018/2/layout/IconLabelList"/>
    <dgm:cxn modelId="{3BBB24DD-2809-425F-9B70-93E3492ADAB0}" type="presParOf" srcId="{5C23F1D4-DA3B-4E82-A18B-D5A110542E81}" destId="{C1F64E85-8416-425F-B041-A196F58E868B}" srcOrd="2" destOrd="0" presId="urn:microsoft.com/office/officeart/2018/2/layout/IconLabelList"/>
    <dgm:cxn modelId="{A94ACFFF-BC21-4570-B20A-8F51B73EFB84}" type="presParOf" srcId="{C1F64E85-8416-425F-B041-A196F58E868B}" destId="{E4E921D8-AF9D-4D11-9333-2740D8659FD6}" srcOrd="0" destOrd="0" presId="urn:microsoft.com/office/officeart/2018/2/layout/IconLabelList"/>
    <dgm:cxn modelId="{CAF62FC7-3334-4C29-B76E-422131EA53A5}" type="presParOf" srcId="{C1F64E85-8416-425F-B041-A196F58E868B}" destId="{6FD6C2C6-6E9E-42C7-8B26-46969BBBB203}" srcOrd="1" destOrd="0" presId="urn:microsoft.com/office/officeart/2018/2/layout/IconLabelList"/>
    <dgm:cxn modelId="{8E2693A2-D799-4C23-83B9-FA46031D0BF8}" type="presParOf" srcId="{C1F64E85-8416-425F-B041-A196F58E868B}" destId="{B2558D81-6013-4FBD-9A33-C928DBB6EFF3}" srcOrd="2" destOrd="0" presId="urn:microsoft.com/office/officeart/2018/2/layout/IconLabelList"/>
    <dgm:cxn modelId="{5CB3467E-3F74-41C9-AACA-662FAF685E11}" type="presParOf" srcId="{5C23F1D4-DA3B-4E82-A18B-D5A110542E81}" destId="{83F81774-8DD9-4047-8F46-279A7BCE630E}" srcOrd="3" destOrd="0" presId="urn:microsoft.com/office/officeart/2018/2/layout/IconLabelList"/>
    <dgm:cxn modelId="{6321969C-1B72-4C0F-B6BD-020F7A3C1825}" type="presParOf" srcId="{5C23F1D4-DA3B-4E82-A18B-D5A110542E81}" destId="{28C9D839-2D1E-4331-BB5F-EB04DFEBD8CD}" srcOrd="4" destOrd="0" presId="urn:microsoft.com/office/officeart/2018/2/layout/IconLabelList"/>
    <dgm:cxn modelId="{934556F3-E38D-4084-BE2F-68C924E9931A}" type="presParOf" srcId="{28C9D839-2D1E-4331-BB5F-EB04DFEBD8CD}" destId="{F2F1415B-EF5E-4B4D-BC3C-E95067C794AD}" srcOrd="0" destOrd="0" presId="urn:microsoft.com/office/officeart/2018/2/layout/IconLabelList"/>
    <dgm:cxn modelId="{762F0824-CFC1-4436-9BB9-B122B938442D}" type="presParOf" srcId="{28C9D839-2D1E-4331-BB5F-EB04DFEBD8CD}" destId="{DB8EBC08-4823-45B3-A942-908A59328502}" srcOrd="1" destOrd="0" presId="urn:microsoft.com/office/officeart/2018/2/layout/IconLabelList"/>
    <dgm:cxn modelId="{90E471A6-295A-49CD-8A3C-6B5DC3F5B8E7}" type="presParOf" srcId="{28C9D839-2D1E-4331-BB5F-EB04DFEBD8CD}" destId="{1A1C2A0B-B250-47B1-9FB9-0A08C5ACC590}" srcOrd="2" destOrd="0" presId="urn:microsoft.com/office/officeart/2018/2/layout/IconLabel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79D2231-F981-440C-AB58-34E6C3897ADB}">
      <dsp:nvSpPr>
        <dsp:cNvPr id="0" name=""/>
        <dsp:cNvSpPr/>
      </dsp:nvSpPr>
      <dsp:spPr>
        <a:xfrm>
          <a:off x="2189973" y="1579635"/>
          <a:ext cx="472723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472723" y="45720"/>
              </a:lnTo>
            </a:path>
          </a:pathLst>
        </a:custGeom>
        <a:noFill/>
        <a:ln w="63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2413751" y="1622836"/>
        <a:ext cx="25166" cy="5038"/>
      </dsp:txXfrm>
    </dsp:sp>
    <dsp:sp modelId="{B47798A1-599B-4B0F-84CA-5B3CB23CA5F7}">
      <dsp:nvSpPr>
        <dsp:cNvPr id="0" name=""/>
        <dsp:cNvSpPr/>
      </dsp:nvSpPr>
      <dsp:spPr>
        <a:xfrm>
          <a:off x="3411" y="968847"/>
          <a:ext cx="2188362" cy="1313017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1120" tIns="71120" rIns="71120" bIns="7112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000" b="0" i="0" u="none" kern="1200" dirty="0"/>
            <a:t>El Proveedor recibe notificaciones por correo electrónico con archivo de Excel adjunto</a:t>
          </a:r>
          <a:endParaRPr lang="en-US" sz="1000" u="none" kern="1200" dirty="0"/>
        </a:p>
      </dsp:txBody>
      <dsp:txXfrm>
        <a:off x="3411" y="968847"/>
        <a:ext cx="2188362" cy="1313017"/>
      </dsp:txXfrm>
    </dsp:sp>
    <dsp:sp modelId="{576A370D-0B7D-45E5-ADA1-AB45EA1BF052}">
      <dsp:nvSpPr>
        <dsp:cNvPr id="0" name=""/>
        <dsp:cNvSpPr/>
      </dsp:nvSpPr>
      <dsp:spPr>
        <a:xfrm>
          <a:off x="1097592" y="2280064"/>
          <a:ext cx="2691685" cy="472723"/>
        </a:xfrm>
        <a:custGeom>
          <a:avLst/>
          <a:gdLst/>
          <a:ahLst/>
          <a:cxnLst/>
          <a:rect l="0" t="0" r="0" b="0"/>
          <a:pathLst>
            <a:path>
              <a:moveTo>
                <a:pt x="2691685" y="0"/>
              </a:moveTo>
              <a:lnTo>
                <a:pt x="2691685" y="253461"/>
              </a:lnTo>
              <a:lnTo>
                <a:pt x="0" y="253461"/>
              </a:lnTo>
              <a:lnTo>
                <a:pt x="0" y="472723"/>
              </a:lnTo>
            </a:path>
          </a:pathLst>
        </a:custGeom>
        <a:noFill/>
        <a:ln w="63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2374976" y="2513906"/>
        <a:ext cx="136916" cy="5038"/>
      </dsp:txXfrm>
    </dsp:sp>
    <dsp:sp modelId="{E39A07A3-F047-4D21-A881-0B53B1597F50}">
      <dsp:nvSpPr>
        <dsp:cNvPr id="0" name=""/>
        <dsp:cNvSpPr/>
      </dsp:nvSpPr>
      <dsp:spPr>
        <a:xfrm>
          <a:off x="2695096" y="968847"/>
          <a:ext cx="2188362" cy="1313017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1120" tIns="71120" rIns="71120" bIns="7112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000" b="0" i="0" u="none" kern="1200" dirty="0"/>
            <a:t>Solo se permite una dirección de correo electrónico por proveedor</a:t>
          </a:r>
          <a:endParaRPr lang="en-US" sz="1000" kern="1200" dirty="0"/>
        </a:p>
      </dsp:txBody>
      <dsp:txXfrm>
        <a:off x="2695096" y="968847"/>
        <a:ext cx="2188362" cy="1313017"/>
      </dsp:txXfrm>
    </dsp:sp>
    <dsp:sp modelId="{28145C9B-A9EF-4EFB-BE4A-7CC671B09CB1}">
      <dsp:nvSpPr>
        <dsp:cNvPr id="0" name=""/>
        <dsp:cNvSpPr/>
      </dsp:nvSpPr>
      <dsp:spPr>
        <a:xfrm>
          <a:off x="2189973" y="3395976"/>
          <a:ext cx="472723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472723" y="45720"/>
              </a:lnTo>
            </a:path>
          </a:pathLst>
        </a:custGeom>
        <a:noFill/>
        <a:ln w="63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2413751" y="3439177"/>
        <a:ext cx="25166" cy="5038"/>
      </dsp:txXfrm>
    </dsp:sp>
    <dsp:sp modelId="{DE49A658-E371-424F-A27C-03E2520D5D64}">
      <dsp:nvSpPr>
        <dsp:cNvPr id="0" name=""/>
        <dsp:cNvSpPr/>
      </dsp:nvSpPr>
      <dsp:spPr>
        <a:xfrm>
          <a:off x="3411" y="2785187"/>
          <a:ext cx="2188362" cy="1313017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1120" tIns="71120" rIns="71120" bIns="71120" numCol="1" spcCol="1270" anchor="ctr" anchorCtr="0">
          <a:noAutofit/>
        </a:bodyPr>
        <a:lstStyle/>
        <a:p>
          <a:pPr marL="0" lvl="0" indent="0" algn="ctr" defTabSz="422275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950" b="0" i="0" u="none" kern="1200" dirty="0"/>
            <a:t>El correo electrónico llegará desde la dirección de correo electrónico del sistema:</a:t>
          </a:r>
          <a:r>
            <a:rPr lang="es-MX" sz="950" b="0" i="0" kern="1200" dirty="0">
              <a:hlinkClick xmlns:r="http://schemas.openxmlformats.org/officeDocument/2006/relationships" r:id="rId1"/>
            </a:rPr>
            <a:t>mailer@services.e2open.com</a:t>
          </a:r>
          <a:r>
            <a:rPr lang="es-MX" sz="950" b="0" i="0" u="none" kern="1200" dirty="0"/>
            <a:t> (1)</a:t>
          </a:r>
          <a:r>
            <a:rPr lang="es-MX" sz="950" b="0" i="0" kern="1200" dirty="0"/>
            <a:t>​</a:t>
          </a:r>
        </a:p>
        <a:p>
          <a:pPr marL="0" lvl="0" indent="0" algn="ctr" defTabSz="422275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es-MX" sz="950" b="0" i="0" u="sng" kern="1200" dirty="0"/>
            <a:t>IMPORTANTE: ¡Por favor, asegúrate de no bloquear esta dirección de correo!</a:t>
          </a:r>
          <a:r>
            <a:rPr lang="es-MX" sz="950" b="0" i="0" kern="1200" dirty="0"/>
            <a:t>​</a:t>
          </a:r>
          <a:endParaRPr lang="en-US" sz="950" kern="1200" dirty="0"/>
        </a:p>
      </dsp:txBody>
      <dsp:txXfrm>
        <a:off x="3411" y="2785187"/>
        <a:ext cx="2188362" cy="1313017"/>
      </dsp:txXfrm>
    </dsp:sp>
    <dsp:sp modelId="{7B17D1F9-4D64-4CCC-AF0D-21AB3EE359F0}">
      <dsp:nvSpPr>
        <dsp:cNvPr id="0" name=""/>
        <dsp:cNvSpPr/>
      </dsp:nvSpPr>
      <dsp:spPr>
        <a:xfrm>
          <a:off x="2695096" y="2785187"/>
          <a:ext cx="2188362" cy="1313017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1120" tIns="71120" rIns="71120" bIns="7112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000" b="0" i="0" u="none" kern="1200" dirty="0"/>
            <a:t>El asunto del correo electrónico siempre incluirá el número de referencia (2)– ¡Por favor, asegúrate de no borrar este número de tu respuesta para usarlo como referencia!</a:t>
          </a:r>
          <a:r>
            <a:rPr lang="en-US" sz="1000" b="0" i="0" kern="1200" dirty="0"/>
            <a:t>​</a:t>
          </a:r>
          <a:endParaRPr lang="en-US" sz="1000" kern="1200" dirty="0"/>
        </a:p>
      </dsp:txBody>
      <dsp:txXfrm>
        <a:off x="2695096" y="2785187"/>
        <a:ext cx="2188362" cy="131301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7EE8374-73C9-4C68-AA4B-7BD5BE4B9628}">
      <dsp:nvSpPr>
        <dsp:cNvPr id="0" name=""/>
        <dsp:cNvSpPr/>
      </dsp:nvSpPr>
      <dsp:spPr>
        <a:xfrm>
          <a:off x="601503" y="630548"/>
          <a:ext cx="915302" cy="915302"/>
        </a:xfrm>
        <a:prstGeom prst="rect">
          <a:avLst/>
        </a:prstGeom>
        <a:blipFill rotWithShape="1"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AF18125-FA11-4F25-B167-4C4D7E2044C6}">
      <dsp:nvSpPr>
        <dsp:cNvPr id="0" name=""/>
        <dsp:cNvSpPr/>
      </dsp:nvSpPr>
      <dsp:spPr>
        <a:xfrm>
          <a:off x="42151" y="1858705"/>
          <a:ext cx="2034005" cy="855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4889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100" kern="1200" dirty="0"/>
            <a:t>Descarga y abre el archivo de Excel</a:t>
          </a:r>
          <a:endParaRPr lang="en-US" sz="1100" kern="1200" dirty="0"/>
        </a:p>
      </dsp:txBody>
      <dsp:txXfrm>
        <a:off x="42151" y="1858705"/>
        <a:ext cx="2034005" cy="855000"/>
      </dsp:txXfrm>
    </dsp:sp>
    <dsp:sp modelId="{E4E921D8-AF9D-4D11-9333-2740D8659FD6}">
      <dsp:nvSpPr>
        <dsp:cNvPr id="0" name=""/>
        <dsp:cNvSpPr/>
      </dsp:nvSpPr>
      <dsp:spPr>
        <a:xfrm>
          <a:off x="2991459" y="630548"/>
          <a:ext cx="915302" cy="915302"/>
        </a:xfrm>
        <a:prstGeom prst="rect">
          <a:avLst/>
        </a:prstGeom>
        <a:blipFill rotWithShape="1"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2558D81-6013-4FBD-9A33-C928DBB6EFF3}">
      <dsp:nvSpPr>
        <dsp:cNvPr id="0" name=""/>
        <dsp:cNvSpPr/>
      </dsp:nvSpPr>
      <dsp:spPr>
        <a:xfrm>
          <a:off x="2432108" y="1858705"/>
          <a:ext cx="2034005" cy="855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4889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100" kern="1200" dirty="0">
              <a:latin typeface="Grandview"/>
            </a:rPr>
            <a:t>Actualiza</a:t>
          </a:r>
          <a:r>
            <a:rPr lang="es-ES" sz="1100" kern="1200" dirty="0"/>
            <a:t> tu confirmación en Excel según las instrucciones proporcionadas.</a:t>
          </a:r>
          <a:endParaRPr lang="en-US" sz="1100" kern="1200" dirty="0"/>
        </a:p>
      </dsp:txBody>
      <dsp:txXfrm>
        <a:off x="2432108" y="1858705"/>
        <a:ext cx="2034005" cy="855000"/>
      </dsp:txXfrm>
    </dsp:sp>
    <dsp:sp modelId="{F2F1415B-EF5E-4B4D-BC3C-E95067C794AD}">
      <dsp:nvSpPr>
        <dsp:cNvPr id="0" name=""/>
        <dsp:cNvSpPr/>
      </dsp:nvSpPr>
      <dsp:spPr>
        <a:xfrm>
          <a:off x="5381416" y="630548"/>
          <a:ext cx="915302" cy="915302"/>
        </a:xfrm>
        <a:prstGeom prst="rect">
          <a:avLst/>
        </a:prstGeom>
        <a:blipFill>
          <a:blip xmlns:r="http://schemas.openxmlformats.org/officeDocument/2006/relationships" r:embed="rId3">
            <a:lum bright="-40000" contrast="-40000"/>
            <a:alphaModFix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A1C2A0B-B250-47B1-9FB9-0A08C5ACC590}">
      <dsp:nvSpPr>
        <dsp:cNvPr id="0" name=""/>
        <dsp:cNvSpPr/>
      </dsp:nvSpPr>
      <dsp:spPr>
        <a:xfrm>
          <a:off x="4822064" y="1858705"/>
          <a:ext cx="2034005" cy="855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4889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100" kern="1200" noProof="0" dirty="0"/>
            <a:t>Guarda el archivo y adjúntalo en su respuesta - </a:t>
          </a:r>
          <a:r>
            <a:rPr lang="es-ES" sz="1100" b="1" kern="1200" noProof="0" dirty="0"/>
            <a:t>no cambies el nombre del archivo adjunto</a:t>
          </a:r>
          <a:endParaRPr lang="en-US" sz="1100" b="1" kern="1200" noProof="0" dirty="0"/>
        </a:p>
      </dsp:txBody>
      <dsp:txXfrm>
        <a:off x="4822064" y="1858705"/>
        <a:ext cx="2034005" cy="855000"/>
      </dsp:txXfrm>
    </dsp:sp>
    <dsp:sp modelId="{87A1EB72-BB9E-47C3-81B8-EA392B4585A1}">
      <dsp:nvSpPr>
        <dsp:cNvPr id="0" name=""/>
        <dsp:cNvSpPr/>
      </dsp:nvSpPr>
      <dsp:spPr>
        <a:xfrm>
          <a:off x="7771373" y="630548"/>
          <a:ext cx="915302" cy="915302"/>
        </a:xfrm>
        <a:prstGeom prst="rect">
          <a:avLst/>
        </a:prstGeom>
        <a:blipFill rotWithShape="1">
          <a:blip xmlns:r="http://schemas.openxmlformats.org/officeDocument/2006/relationships" r:embed="rId5"/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6891121-521C-4230-A071-A2D8456F95F1}">
      <dsp:nvSpPr>
        <dsp:cNvPr id="0" name=""/>
        <dsp:cNvSpPr/>
      </dsp:nvSpPr>
      <dsp:spPr>
        <a:xfrm>
          <a:off x="7212021" y="1858705"/>
          <a:ext cx="2034005" cy="855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4889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100" kern="1200" dirty="0"/>
            <a:t>Envía la respuesta a la dirección de correo original y adjunta el archivo de Excel actualizado - </a:t>
          </a:r>
          <a:r>
            <a:rPr lang="es-ES" sz="1100" b="1" kern="1200" dirty="0"/>
            <a:t>no cambies el asunto</a:t>
          </a:r>
          <a:endParaRPr lang="en-US" sz="1100" b="1" kern="1200" dirty="0"/>
        </a:p>
      </dsp:txBody>
      <dsp:txXfrm>
        <a:off x="7212021" y="1858705"/>
        <a:ext cx="2034005" cy="85500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D5184B8-9719-4073-95E3-DEB91EA45B97}">
      <dsp:nvSpPr>
        <dsp:cNvPr id="0" name=""/>
        <dsp:cNvSpPr/>
      </dsp:nvSpPr>
      <dsp:spPr>
        <a:xfrm>
          <a:off x="0" y="0"/>
          <a:ext cx="3735882" cy="710173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000" b="1" u="sng" kern="1200" noProof="1"/>
            <a:t>El Proveedor recibe notificaciones por correo electrónico con un enlace WEB simplificado</a:t>
          </a:r>
          <a:endParaRPr lang="es-MX" sz="1000" kern="1200" noProof="1"/>
        </a:p>
      </dsp:txBody>
      <dsp:txXfrm>
        <a:off x="20800" y="20800"/>
        <a:ext cx="2886460" cy="668573"/>
      </dsp:txXfrm>
    </dsp:sp>
    <dsp:sp modelId="{A8C4C348-A937-482C-9930-0FFEA0B71DC9}">
      <dsp:nvSpPr>
        <dsp:cNvPr id="0" name=""/>
        <dsp:cNvSpPr/>
      </dsp:nvSpPr>
      <dsp:spPr>
        <a:xfrm>
          <a:off x="278978" y="808809"/>
          <a:ext cx="3735882" cy="710173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000" kern="1200" noProof="1"/>
            <a:t>Solo una dirección de correo electrónico por proveedor</a:t>
          </a:r>
        </a:p>
      </dsp:txBody>
      <dsp:txXfrm>
        <a:off x="299778" y="829609"/>
        <a:ext cx="2953691" cy="668573"/>
      </dsp:txXfrm>
    </dsp:sp>
    <dsp:sp modelId="{05101E30-F3B3-47E0-8320-09FD3EA4AFF8}">
      <dsp:nvSpPr>
        <dsp:cNvPr id="0" name=""/>
        <dsp:cNvSpPr/>
      </dsp:nvSpPr>
      <dsp:spPr>
        <a:xfrm>
          <a:off x="557956" y="1617618"/>
          <a:ext cx="3735882" cy="710173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000" u="sng" kern="1200" noProof="1"/>
            <a:t>Dirección de correo electrónico del sistema</a:t>
          </a:r>
          <a:r>
            <a:rPr lang="es-MX" sz="1000" kern="1200" noProof="1"/>
            <a:t>: </a:t>
          </a:r>
          <a:r>
            <a:rPr lang="es-MX" sz="1000" b="1" i="0" kern="1200" noProof="1">
              <a:hlinkClick xmlns:r="http://schemas.openxmlformats.org/officeDocument/2006/relationships" r:id="rId1"/>
            </a:rPr>
            <a:t>mailer@services.e2open.com</a:t>
          </a:r>
          <a:r>
            <a:rPr lang="es-MX" sz="1000" b="1" i="0" kern="1200" noProof="1"/>
            <a:t> (1)</a:t>
          </a:r>
          <a:endParaRPr lang="es-MX" sz="1000" kern="1200" noProof="1"/>
        </a:p>
      </dsp:txBody>
      <dsp:txXfrm>
        <a:off x="578756" y="1638418"/>
        <a:ext cx="2953691" cy="668573"/>
      </dsp:txXfrm>
    </dsp:sp>
    <dsp:sp modelId="{9C513148-0540-4BB6-8FA8-B374F78FE5BC}">
      <dsp:nvSpPr>
        <dsp:cNvPr id="0" name=""/>
        <dsp:cNvSpPr/>
      </dsp:nvSpPr>
      <dsp:spPr>
        <a:xfrm>
          <a:off x="836934" y="2426427"/>
          <a:ext cx="3735882" cy="710173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000" b="0" i="0" u="none" kern="1200" dirty="0"/>
            <a:t>¡Por favor, asegúrate de no estar bloqueando esta dirección de correo!</a:t>
          </a:r>
          <a:endParaRPr lang="es-MX" sz="1000" kern="1200" noProof="1"/>
        </a:p>
      </dsp:txBody>
      <dsp:txXfrm>
        <a:off x="857734" y="2447227"/>
        <a:ext cx="2953691" cy="668573"/>
      </dsp:txXfrm>
    </dsp:sp>
    <dsp:sp modelId="{A8414C5B-D501-4DE1-91F2-E13184D5766B}">
      <dsp:nvSpPr>
        <dsp:cNvPr id="0" name=""/>
        <dsp:cNvSpPr/>
      </dsp:nvSpPr>
      <dsp:spPr>
        <a:xfrm>
          <a:off x="1115913" y="3235236"/>
          <a:ext cx="3735882" cy="710173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000" b="0" i="0" u="none" kern="1200" dirty="0"/>
            <a:t>El asunto del correo electrónico siempre </a:t>
          </a:r>
          <a:r>
            <a:rPr lang="es-ES" sz="1000" b="1" i="0" u="none" kern="1200" dirty="0"/>
            <a:t>incluye el número de referencia (2), </a:t>
          </a:r>
          <a:r>
            <a:rPr lang="es-ES" sz="1000" b="0" i="0" u="none" kern="1200" dirty="0"/>
            <a:t>¡asegúrate de no eliminar este número de la respuesta de tu correo electrónico!</a:t>
          </a:r>
          <a:endParaRPr lang="es-MX" sz="1000" kern="1200" noProof="1"/>
        </a:p>
      </dsp:txBody>
      <dsp:txXfrm>
        <a:off x="1136713" y="3256036"/>
        <a:ext cx="2953691" cy="668573"/>
      </dsp:txXfrm>
    </dsp:sp>
    <dsp:sp modelId="{F1D3E57B-51E9-4BCD-997D-293FE764501F}">
      <dsp:nvSpPr>
        <dsp:cNvPr id="0" name=""/>
        <dsp:cNvSpPr/>
      </dsp:nvSpPr>
      <dsp:spPr>
        <a:xfrm>
          <a:off x="3274269" y="518821"/>
          <a:ext cx="461612" cy="461612"/>
        </a:xfrm>
        <a:prstGeom prst="downArrow">
          <a:avLst>
            <a:gd name="adj1" fmla="val 55000"/>
            <a:gd name="adj2" fmla="val 45000"/>
          </a:avLst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1"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100" kern="1200"/>
        </a:p>
      </dsp:txBody>
      <dsp:txXfrm>
        <a:off x="3378132" y="518821"/>
        <a:ext cx="253886" cy="347363"/>
      </dsp:txXfrm>
    </dsp:sp>
    <dsp:sp modelId="{AAE85252-0DE9-432C-A9AB-ACCDF3270281}">
      <dsp:nvSpPr>
        <dsp:cNvPr id="0" name=""/>
        <dsp:cNvSpPr/>
      </dsp:nvSpPr>
      <dsp:spPr>
        <a:xfrm>
          <a:off x="3553248" y="1327630"/>
          <a:ext cx="461612" cy="461612"/>
        </a:xfrm>
        <a:prstGeom prst="downArrow">
          <a:avLst>
            <a:gd name="adj1" fmla="val 55000"/>
            <a:gd name="adj2" fmla="val 45000"/>
          </a:avLst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1"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100" kern="1200"/>
        </a:p>
      </dsp:txBody>
      <dsp:txXfrm>
        <a:off x="3657111" y="1327630"/>
        <a:ext cx="253886" cy="347363"/>
      </dsp:txXfrm>
    </dsp:sp>
    <dsp:sp modelId="{C85DDD51-6F31-4768-B25F-D25ED3923B65}">
      <dsp:nvSpPr>
        <dsp:cNvPr id="0" name=""/>
        <dsp:cNvSpPr/>
      </dsp:nvSpPr>
      <dsp:spPr>
        <a:xfrm>
          <a:off x="3832226" y="2124603"/>
          <a:ext cx="461612" cy="461612"/>
        </a:xfrm>
        <a:prstGeom prst="downArrow">
          <a:avLst>
            <a:gd name="adj1" fmla="val 55000"/>
            <a:gd name="adj2" fmla="val 45000"/>
          </a:avLst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1"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100" kern="1200"/>
        </a:p>
      </dsp:txBody>
      <dsp:txXfrm>
        <a:off x="3936089" y="2124603"/>
        <a:ext cx="253886" cy="347363"/>
      </dsp:txXfrm>
    </dsp:sp>
    <dsp:sp modelId="{3574610E-C9D1-42BC-AD3D-A59BCD6A9F76}">
      <dsp:nvSpPr>
        <dsp:cNvPr id="0" name=""/>
        <dsp:cNvSpPr/>
      </dsp:nvSpPr>
      <dsp:spPr>
        <a:xfrm>
          <a:off x="4111204" y="2941303"/>
          <a:ext cx="461612" cy="461612"/>
        </a:xfrm>
        <a:prstGeom prst="downArrow">
          <a:avLst>
            <a:gd name="adj1" fmla="val 55000"/>
            <a:gd name="adj2" fmla="val 45000"/>
          </a:avLst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1"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100" kern="1200"/>
        </a:p>
      </dsp:txBody>
      <dsp:txXfrm>
        <a:off x="4215067" y="2941303"/>
        <a:ext cx="253886" cy="347363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7EE8374-73C9-4C68-AA4B-7BD5BE4B9628}">
      <dsp:nvSpPr>
        <dsp:cNvPr id="0" name=""/>
        <dsp:cNvSpPr/>
      </dsp:nvSpPr>
      <dsp:spPr>
        <a:xfrm>
          <a:off x="892146" y="692882"/>
          <a:ext cx="1097406" cy="1097406"/>
        </a:xfrm>
        <a:prstGeom prst="rect">
          <a:avLst/>
        </a:prstGeom>
        <a:blipFill rotWithShape="1"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AF18125-FA11-4F25-B167-4C4D7E2044C6}">
      <dsp:nvSpPr>
        <dsp:cNvPr id="0" name=""/>
        <dsp:cNvSpPr/>
      </dsp:nvSpPr>
      <dsp:spPr>
        <a:xfrm>
          <a:off x="221509" y="2111170"/>
          <a:ext cx="2438681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5778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300" kern="1200" noProof="0" dirty="0">
              <a:solidFill>
                <a:schemeClr val="tx1"/>
              </a:solidFill>
            </a:rPr>
            <a:t>Haz clic en el enlace para responder a la solicitud de colaboración</a:t>
          </a:r>
          <a:endParaRPr lang="en-US" sz="1300" kern="1200" noProof="0" dirty="0"/>
        </a:p>
      </dsp:txBody>
      <dsp:txXfrm>
        <a:off x="221509" y="2111170"/>
        <a:ext cx="2438681" cy="720000"/>
      </dsp:txXfrm>
    </dsp:sp>
    <dsp:sp modelId="{E4E921D8-AF9D-4D11-9333-2740D8659FD6}">
      <dsp:nvSpPr>
        <dsp:cNvPr id="0" name=""/>
        <dsp:cNvSpPr/>
      </dsp:nvSpPr>
      <dsp:spPr>
        <a:xfrm>
          <a:off x="3757597" y="692882"/>
          <a:ext cx="1097406" cy="1097406"/>
        </a:xfrm>
        <a:prstGeom prst="rect">
          <a:avLst/>
        </a:prstGeom>
        <a:blipFill rotWithShape="1"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2558D81-6013-4FBD-9A33-C928DBB6EFF3}">
      <dsp:nvSpPr>
        <dsp:cNvPr id="0" name=""/>
        <dsp:cNvSpPr/>
      </dsp:nvSpPr>
      <dsp:spPr>
        <a:xfrm>
          <a:off x="3086959" y="2111170"/>
          <a:ext cx="2438681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577850" rtl="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300" kern="1200" dirty="0"/>
            <a:t>Actualiza tu confirmación en la interfaz de usuario según las instrucciones proporcionadas.</a:t>
          </a:r>
          <a:endParaRPr lang="en-US" sz="1300" kern="1200" dirty="0"/>
        </a:p>
      </dsp:txBody>
      <dsp:txXfrm>
        <a:off x="3086959" y="2111170"/>
        <a:ext cx="2438681" cy="720000"/>
      </dsp:txXfrm>
    </dsp:sp>
    <dsp:sp modelId="{F2F1415B-EF5E-4B4D-BC3C-E95067C794AD}">
      <dsp:nvSpPr>
        <dsp:cNvPr id="0" name=""/>
        <dsp:cNvSpPr/>
      </dsp:nvSpPr>
      <dsp:spPr>
        <a:xfrm>
          <a:off x="6623047" y="692882"/>
          <a:ext cx="1097406" cy="1097406"/>
        </a:xfrm>
        <a:prstGeom prst="rect">
          <a:avLst/>
        </a:prstGeom>
        <a:blipFill rotWithShape="1"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000" r="-1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A1C2A0B-B250-47B1-9FB9-0A08C5ACC590}">
      <dsp:nvSpPr>
        <dsp:cNvPr id="0" name=""/>
        <dsp:cNvSpPr/>
      </dsp:nvSpPr>
      <dsp:spPr>
        <a:xfrm>
          <a:off x="6076075" y="2120408"/>
          <a:ext cx="2438681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5778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300" kern="1200" dirty="0"/>
            <a:t>Guarda tus actualizaciones y se sincronizará casi de inmediato con nuestro sistema ERP (SAP)</a:t>
          </a:r>
          <a:endParaRPr lang="en-US" sz="1300" kern="1200" dirty="0"/>
        </a:p>
      </dsp:txBody>
      <dsp:txXfrm>
        <a:off x="6076075" y="2120408"/>
        <a:ext cx="2438681" cy="720000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4FD64D6-284E-4ACA-8013-301FA58B52C7}">
      <dsp:nvSpPr>
        <dsp:cNvPr id="0" name=""/>
        <dsp:cNvSpPr/>
      </dsp:nvSpPr>
      <dsp:spPr>
        <a:xfrm>
          <a:off x="0" y="3319458"/>
          <a:ext cx="4371617" cy="544584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5344" tIns="85344" rIns="85344" bIns="85344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200" kern="1200" noProof="0" dirty="0"/>
            <a:t>El asunto del correo electrónico siempre </a:t>
          </a:r>
          <a:r>
            <a:rPr lang="es-ES" sz="1200" b="1" kern="1200" noProof="0" dirty="0"/>
            <a:t>incluye el número de referencia (2)</a:t>
          </a:r>
          <a:r>
            <a:rPr lang="es-ES" sz="1200" kern="1200" noProof="0" dirty="0"/>
            <a:t>, ¡asegúrate de no eliminar este número de la respuesta de tu correo electrónico!</a:t>
          </a:r>
          <a:endParaRPr lang="en-US" sz="1200" kern="1200" noProof="0" dirty="0"/>
        </a:p>
      </dsp:txBody>
      <dsp:txXfrm>
        <a:off x="0" y="3319458"/>
        <a:ext cx="4371617" cy="544584"/>
      </dsp:txXfrm>
    </dsp:sp>
    <dsp:sp modelId="{FDBEC918-665D-42FA-B554-3959A8EE421A}">
      <dsp:nvSpPr>
        <dsp:cNvPr id="0" name=""/>
        <dsp:cNvSpPr/>
      </dsp:nvSpPr>
      <dsp:spPr>
        <a:xfrm rot="10800000">
          <a:off x="0" y="2490055"/>
          <a:ext cx="4371617" cy="837571"/>
        </a:xfrm>
        <a:prstGeom prst="upArrowCallou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5344" tIns="85344" rIns="85344" bIns="85344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200" kern="1200" noProof="0" dirty="0"/>
            <a:t>¡Por favor, asegúrate de no estar bloqueando esta dirección de correo!</a:t>
          </a:r>
          <a:endParaRPr lang="en-US" sz="1200" kern="1200" noProof="0" dirty="0"/>
        </a:p>
      </dsp:txBody>
      <dsp:txXfrm rot="10800000">
        <a:off x="0" y="2490055"/>
        <a:ext cx="4371617" cy="544229"/>
      </dsp:txXfrm>
    </dsp:sp>
    <dsp:sp modelId="{8883A966-98C3-4E62-802C-03747D5B7F8B}">
      <dsp:nvSpPr>
        <dsp:cNvPr id="0" name=""/>
        <dsp:cNvSpPr/>
      </dsp:nvSpPr>
      <dsp:spPr>
        <a:xfrm rot="10800000">
          <a:off x="0" y="1660653"/>
          <a:ext cx="4371617" cy="837571"/>
        </a:xfrm>
        <a:prstGeom prst="upArrowCallou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5344" tIns="85344" rIns="85344" bIns="85344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200" u="sng" kern="1200" noProof="0" dirty="0"/>
            <a:t>Dirección de correo electrónico del sistema</a:t>
          </a:r>
          <a:r>
            <a:rPr lang="en-US" sz="1200" kern="1200" noProof="0" dirty="0"/>
            <a:t>: </a:t>
          </a:r>
          <a:r>
            <a:rPr lang="en-US" sz="1200" b="1" i="0" kern="1200" noProof="0" dirty="0">
              <a:hlinkClick xmlns:r="http://schemas.openxmlformats.org/officeDocument/2006/relationships" r:id="rId1"/>
            </a:rPr>
            <a:t>mailer@services.e2open.com</a:t>
          </a:r>
          <a:r>
            <a:rPr lang="en-US" sz="1200" b="1" i="0" kern="1200" noProof="0" dirty="0"/>
            <a:t> (1)</a:t>
          </a:r>
          <a:endParaRPr lang="en-US" sz="1200" kern="1200" noProof="0" dirty="0"/>
        </a:p>
      </dsp:txBody>
      <dsp:txXfrm rot="10800000">
        <a:off x="0" y="1660653"/>
        <a:ext cx="4371617" cy="544229"/>
      </dsp:txXfrm>
    </dsp:sp>
    <dsp:sp modelId="{D2A77E2B-4074-4508-9351-4D417741ABE2}">
      <dsp:nvSpPr>
        <dsp:cNvPr id="0" name=""/>
        <dsp:cNvSpPr/>
      </dsp:nvSpPr>
      <dsp:spPr>
        <a:xfrm rot="10800000">
          <a:off x="0" y="831250"/>
          <a:ext cx="4371617" cy="837571"/>
        </a:xfrm>
        <a:prstGeom prst="upArrowCallou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5344" tIns="85344" rIns="85344" bIns="85344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200" kern="1200" noProof="0" dirty="0"/>
            <a:t>Solo una dirección de correo electrónico por proveedor</a:t>
          </a:r>
          <a:endParaRPr lang="en-US" sz="1200" kern="1200" noProof="0" dirty="0"/>
        </a:p>
      </dsp:txBody>
      <dsp:txXfrm rot="10800000">
        <a:off x="0" y="831250"/>
        <a:ext cx="4371617" cy="544229"/>
      </dsp:txXfrm>
    </dsp:sp>
    <dsp:sp modelId="{5A8FCC2C-7BA2-4BB2-B913-7246A1ACB974}">
      <dsp:nvSpPr>
        <dsp:cNvPr id="0" name=""/>
        <dsp:cNvSpPr/>
      </dsp:nvSpPr>
      <dsp:spPr>
        <a:xfrm rot="10800000">
          <a:off x="0" y="0"/>
          <a:ext cx="4371617" cy="837571"/>
        </a:xfrm>
        <a:prstGeom prst="upArrowCallou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5344" tIns="85344" rIns="85344" bIns="85344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200" b="0" u="none" kern="1200" noProof="0" dirty="0" err="1"/>
            <a:t>i</a:t>
          </a:r>
          <a:r>
            <a:rPr lang="es-ES" sz="1200" b="1" u="sng" kern="1200" noProof="0" dirty="0" err="1"/>
            <a:t>El</a:t>
          </a:r>
          <a:r>
            <a:rPr lang="es-ES" sz="1200" b="1" u="sng" kern="1200" noProof="0" dirty="0"/>
            <a:t> proveedor recibe notificaciones por correo electrónico CON una tabla HTML</a:t>
          </a:r>
          <a:r>
            <a:rPr lang="es-ES" sz="1200" b="1" u="none" kern="1200" noProof="0" dirty="0"/>
            <a:t> </a:t>
          </a:r>
          <a:r>
            <a:rPr lang="es-ES" sz="1200" b="0" u="none" kern="1200" noProof="0" dirty="0"/>
            <a:t>incrustada en el cuerpo del correo</a:t>
          </a:r>
          <a:endParaRPr lang="en-US" sz="1200" b="0" kern="1200" noProof="0" dirty="0"/>
        </a:p>
      </dsp:txBody>
      <dsp:txXfrm rot="10800000">
        <a:off x="0" y="0"/>
        <a:ext cx="4371617" cy="544229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7EE8374-73C9-4C68-AA4B-7BD5BE4B9628}">
      <dsp:nvSpPr>
        <dsp:cNvPr id="0" name=""/>
        <dsp:cNvSpPr/>
      </dsp:nvSpPr>
      <dsp:spPr>
        <a:xfrm>
          <a:off x="850091" y="610367"/>
          <a:ext cx="1097406" cy="1097406"/>
        </a:xfrm>
        <a:prstGeom prst="rect">
          <a:avLst/>
        </a:prstGeom>
        <a:blipFill rotWithShape="1"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AF18125-FA11-4F25-B167-4C4D7E2044C6}">
      <dsp:nvSpPr>
        <dsp:cNvPr id="0" name=""/>
        <dsp:cNvSpPr/>
      </dsp:nvSpPr>
      <dsp:spPr>
        <a:xfrm>
          <a:off x="179454" y="2053651"/>
          <a:ext cx="2438681" cy="86003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4889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100" kern="1200" dirty="0">
              <a:solidFill>
                <a:schemeClr val="tx1"/>
              </a:solidFill>
            </a:rPr>
            <a:t>Abre el correo electrónico y haz clic en </a:t>
          </a:r>
          <a:r>
            <a:rPr lang="es-ES" sz="1100" b="1" kern="1200" dirty="0">
              <a:solidFill>
                <a:schemeClr val="tx1"/>
              </a:solidFill>
            </a:rPr>
            <a:t>Responder</a:t>
          </a:r>
          <a:r>
            <a:rPr lang="es-ES" sz="1100" kern="1200" dirty="0">
              <a:solidFill>
                <a:schemeClr val="tx1"/>
              </a:solidFill>
            </a:rPr>
            <a:t> para responder a la solicitud de colaboración</a:t>
          </a:r>
          <a:endParaRPr lang="en-US" sz="1100" kern="1200" noProof="0" dirty="0"/>
        </a:p>
      </dsp:txBody>
      <dsp:txXfrm>
        <a:off x="179454" y="2053651"/>
        <a:ext cx="2438681" cy="860034"/>
      </dsp:txXfrm>
    </dsp:sp>
    <dsp:sp modelId="{E4E921D8-AF9D-4D11-9333-2740D8659FD6}">
      <dsp:nvSpPr>
        <dsp:cNvPr id="0" name=""/>
        <dsp:cNvSpPr/>
      </dsp:nvSpPr>
      <dsp:spPr>
        <a:xfrm>
          <a:off x="3757597" y="610367"/>
          <a:ext cx="1097406" cy="1097406"/>
        </a:xfrm>
        <a:prstGeom prst="rect">
          <a:avLst/>
        </a:prstGeom>
        <a:blipFill rotWithShape="1"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000" b="-1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2558D81-6013-4FBD-9A33-C928DBB6EFF3}">
      <dsp:nvSpPr>
        <dsp:cNvPr id="0" name=""/>
        <dsp:cNvSpPr/>
      </dsp:nvSpPr>
      <dsp:spPr>
        <a:xfrm>
          <a:off x="3044904" y="2053651"/>
          <a:ext cx="2522791" cy="86003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4889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100" kern="1200" dirty="0">
              <a:solidFill>
                <a:schemeClr val="tx1"/>
              </a:solidFill>
            </a:rPr>
            <a:t>Después de hacer clic, podrás editar la tabla. </a:t>
          </a:r>
          <a:r>
            <a:rPr lang="es-ES" sz="1100" u="sng" kern="1200" dirty="0">
              <a:solidFill>
                <a:schemeClr val="tx1"/>
              </a:solidFill>
            </a:rPr>
            <a:t>Responde al correo electrónico completando la tabla HTML en el cuerpo del correo electrónico</a:t>
          </a:r>
          <a:r>
            <a:rPr lang="es-ES" sz="1100" kern="1200" dirty="0">
              <a:solidFill>
                <a:schemeClr val="tx1"/>
              </a:solidFill>
            </a:rPr>
            <a:t>. Sigue las instrucciones del correo electrónico</a:t>
          </a:r>
          <a:endParaRPr lang="en-US" sz="1100" kern="1200" noProof="0" dirty="0"/>
        </a:p>
      </dsp:txBody>
      <dsp:txXfrm>
        <a:off x="3044904" y="2053651"/>
        <a:ext cx="2522791" cy="860034"/>
      </dsp:txXfrm>
    </dsp:sp>
    <dsp:sp modelId="{F2F1415B-EF5E-4B4D-BC3C-E95067C794AD}">
      <dsp:nvSpPr>
        <dsp:cNvPr id="0" name=""/>
        <dsp:cNvSpPr/>
      </dsp:nvSpPr>
      <dsp:spPr>
        <a:xfrm>
          <a:off x="6665102" y="559190"/>
          <a:ext cx="1097406" cy="1097406"/>
        </a:xfrm>
        <a:prstGeom prst="rect">
          <a:avLst/>
        </a:prstGeom>
        <a:blipFill rotWithShape="1">
          <a:blip xmlns:r="http://schemas.openxmlformats.org/officeDocument/2006/relationships" r:embed="rId3"/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A1C2A0B-B250-47B1-9FB9-0A08C5ACC590}">
      <dsp:nvSpPr>
        <dsp:cNvPr id="0" name=""/>
        <dsp:cNvSpPr/>
      </dsp:nvSpPr>
      <dsp:spPr>
        <a:xfrm>
          <a:off x="6118130" y="1911156"/>
          <a:ext cx="2438681" cy="106473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4889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100" kern="1200" dirty="0"/>
            <a:t>Después de las actualizaciones, haz clic en </a:t>
          </a:r>
          <a:r>
            <a:rPr lang="es-ES" sz="1100" b="1" kern="1200" dirty="0"/>
            <a:t>Enviar</a:t>
          </a:r>
          <a:r>
            <a:rPr lang="es-ES" sz="1100" kern="1200" dirty="0"/>
            <a:t> para liberar la confirmación de la orden de compra a Jabil.
</a:t>
          </a:r>
          <a:r>
            <a:rPr lang="es-ES" sz="1100" b="1" kern="1200" dirty="0"/>
            <a:t>¡No cambies de título del correo!</a:t>
          </a:r>
          <a:endParaRPr lang="en-US" sz="1100" b="1" kern="1200" dirty="0"/>
        </a:p>
      </dsp:txBody>
      <dsp:txXfrm>
        <a:off x="6118130" y="1911156"/>
        <a:ext cx="2438681" cy="106473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bProcess3">
  <dgm:title val=""/>
  <dgm:desc val=""/>
  <dgm:catLst>
    <dgm:cat type="process" pri="18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self" func="var" arg="dir" op="equ" val="norm">
        <dgm:alg type="snake">
          <dgm:param type="grDir" val="tL"/>
          <dgm:param type="flowDir" val="row"/>
          <dgm:param type="contDir" val="sameDir"/>
          <dgm:param type="bkpt" val="endCnv"/>
        </dgm:alg>
      </dgm:if>
      <dgm:else name="Name3">
        <dgm:alg type="snake">
          <dgm:param type="grDir" val="tR"/>
          <dgm:param type="flowDir" val="row"/>
          <dgm:param type="contDir" val="same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23"/>
      <dgm:constr type="sp" refType="w" refFor="ch" refForName="sibTrans" op="equ"/>
      <dgm:constr type="userB" for="des" forName="connectorText" refType="sp"/>
      <dgm:constr type="primFontSz" for="ch" ptType="node" op="equ" val="65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h" refType="w" fact="0.6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choose name="Name4">
            <dgm:if name="Name5" axis="self" func="var" arg="dir" op="equ" val="norm">
              <dgm:alg type="conn">
                <dgm:param type="connRout" val="bend"/>
                <dgm:param type="dim" val="1D"/>
                <dgm:param type="begPts" val="midR bCtr"/>
                <dgm:param type="endPts" val="midL tCtr"/>
              </dgm:alg>
            </dgm:if>
            <dgm:else name="Name6">
              <dgm:alg type="conn">
                <dgm:param type="connRout" val="bend"/>
                <dgm:param type="dim" val="1D"/>
                <dgm:param type="begPts" val="midL bCtr"/>
                <dgm:param type="endPts" val="midR tCt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 val="-0.05"/>
            <dgm:constr type="endPad" val="0.9"/>
            <dgm:constr type="userA" for="ch" ref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userA"/>
              <dgm:constr type="userB"/>
              <dgm:constr type="w" refType="userA" fact="0.05"/>
              <dgm:constr type="h" refType="userB" fact="0.01"/>
              <dgm:constr type="lMarg" val="1"/>
              <dgm:constr type="rMarg" val="1"/>
              <dgm:constr type="tMarg"/>
              <dgm:constr type="bMarg"/>
            </dgm:constrLst>
            <dgm:ruleLst>
              <dgm:rule type="w" val="NaN" fact="0.6" max="NaN"/>
              <dgm:rule type="h" val="NaN" fact="0.6" max="NaN"/>
              <dgm:rule type="primFontSz" val="5" fact="NaN" max="NaN"/>
            </dgm:ruleLst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18/2/layout/IconLabelList">
  <dgm:title val="Icon Label List"/>
  <dgm:desc val="Use to show non-sequential or grouped chunks of information accompanied by a related visuals. Works best with icons or small pictures with short text ca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2">
        <dgm:constrLst>
          <dgm:constr type="h" for="ch" forName="compNode" refType="h" fact="0.4"/>
          <dgm:constr type="w" for="ch" forName="compNode" val="12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50"/>
          <dgm:constr type="h" for="des" forName="compNode" op="equ"/>
          <dgm:constr type="h" for="des" forName="textRect" op="equ"/>
        </dgm:constrLst>
      </dgm:if>
      <dgm:if name="Name5" axis="ch" ptType="node" func="cnt" op="lte" val="4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36"/>
          <dgm:constr type="h" for="des" forName="compNode" op="equ"/>
          <dgm:constr type="h" for="des" forName="textRect" op="equ"/>
        </dgm:constrLst>
      </dgm:if>
      <dgm:else name="Name6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24"/>
          <dgm:constr type="h" for="des" forName="compNode" op="equ"/>
          <dgm:constr type="h" for="des" forName="textRect" op="equ"/>
        </dgm:constrLst>
      </dgm:else>
    </dgm:choose>
    <dgm:ruleLst>
      <dgm:rule type="w" for="ch" forName="compNode" val="50" fact="NaN" max="NaN"/>
    </dgm:ruleLst>
    <dgm:forEach name="Name7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Rect" refType="w" fact="0.45"/>
          <dgm:constr type="h" for="ch" forName="iconRect" refType="w" refFor="ch" refForName="iconRect"/>
          <dgm:constr type="ctrX" for="ch" forName="iconRect" refType="w" fact="0.5"/>
          <dgm:constr type="t" for="ch" forName="iconRect"/>
          <dgm:constr type="h" for="ch" forName="spaceRect" refType="h" fact="0.15"/>
          <dgm:constr type="w" for="ch" forName="spaceRect" refType="w"/>
          <dgm:constr type="l" for="ch" forName="spaceRect"/>
          <dgm:constr type="t" for="ch" forName="spaceRect" refType="b" refFor="ch" refForName="iconRect"/>
          <dgm:constr type="h" for="ch" forName="textRect" val="20"/>
          <dgm:constr type="w" for="ch" forName="textRect" refType="w"/>
          <dgm:constr type="l" for="ch" forName="textRect"/>
          <dgm:constr type="t" for="ch" forName="textRect" refType="b" refFor="ch" refForName="spaceRect"/>
        </dgm:constrLst>
        <dgm:ruleLst>
          <dgm:rule type="h" val="INF" fact="NaN" max="NaN"/>
        </dgm:ruleLst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textRect" styleLbl="revTx">
          <dgm:varLst>
            <dgm:chMax val="1"/>
            <dgm:chPref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1" fact="NaN" max="NaN"/>
            <dgm:rule type="h" val="INF" fact="NaN" max="NaN"/>
          </dgm:ruleLst>
        </dgm:layoutNode>
      </dgm:layoutNode>
      <dgm:forEach name="Name8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</dgm1612:lstStyle>
    </a:ext>
  </dgm:extLst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18/2/layout/IconLabelList">
  <dgm:title val="Icon Label List"/>
  <dgm:desc val="Use to show non-sequential or grouped chunks of information accompanied by a related visuals. Works best with icons or small pictures with short text ca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2">
        <dgm:constrLst>
          <dgm:constr type="h" for="ch" forName="compNode" refType="h" fact="0.4"/>
          <dgm:constr type="w" for="ch" forName="compNode" val="12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50"/>
          <dgm:constr type="h" for="des" forName="compNode" op="equ"/>
          <dgm:constr type="h" for="des" forName="textRect" op="equ"/>
        </dgm:constrLst>
      </dgm:if>
      <dgm:if name="Name5" axis="ch" ptType="node" func="cnt" op="lte" val="4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36"/>
          <dgm:constr type="h" for="des" forName="compNode" op="equ"/>
          <dgm:constr type="h" for="des" forName="textRect" op="equ"/>
        </dgm:constrLst>
      </dgm:if>
      <dgm:else name="Name6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24"/>
          <dgm:constr type="h" for="des" forName="compNode" op="equ"/>
          <dgm:constr type="h" for="des" forName="textRect" op="equ"/>
        </dgm:constrLst>
      </dgm:else>
    </dgm:choose>
    <dgm:ruleLst>
      <dgm:rule type="w" for="ch" forName="compNode" val="50" fact="NaN" max="NaN"/>
    </dgm:ruleLst>
    <dgm:forEach name="Name7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Rect" refType="w" fact="0.45"/>
          <dgm:constr type="h" for="ch" forName="iconRect" refType="w" refFor="ch" refForName="iconRect"/>
          <dgm:constr type="ctrX" for="ch" forName="iconRect" refType="w" fact="0.5"/>
          <dgm:constr type="t" for="ch" forName="iconRect"/>
          <dgm:constr type="h" for="ch" forName="spaceRect" refType="h" fact="0.15"/>
          <dgm:constr type="w" for="ch" forName="spaceRect" refType="w"/>
          <dgm:constr type="l" for="ch" forName="spaceRect"/>
          <dgm:constr type="t" for="ch" forName="spaceRect" refType="b" refFor="ch" refForName="iconRect"/>
          <dgm:constr type="h" for="ch" forName="textRect" val="20"/>
          <dgm:constr type="w" for="ch" forName="textRect" refType="w"/>
          <dgm:constr type="l" for="ch" forName="textRect"/>
          <dgm:constr type="t" for="ch" forName="textRect" refType="b" refFor="ch" refForName="spaceRect"/>
        </dgm:constrLst>
        <dgm:ruleLst>
          <dgm:rule type="h" val="INF" fact="NaN" max="NaN"/>
        </dgm:ruleLst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textRect" styleLbl="revTx">
          <dgm:varLst>
            <dgm:chMax val="1"/>
            <dgm:chPref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1" fact="NaN" max="NaN"/>
            <dgm:rule type="h" val="INF" fact="NaN" max="NaN"/>
          </dgm:ruleLst>
        </dgm:layoutNode>
      </dgm:layoutNode>
      <dgm:forEach name="Name8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</dgm1612:lstStyle>
    </a:ext>
  </dgm:extLst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18/2/layout/IconLabelList">
  <dgm:title val="Icon Label List"/>
  <dgm:desc val="Use to show non-sequential or grouped chunks of information accompanied by a related visuals. Works best with icons or small pictures with short text ca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2">
        <dgm:constrLst>
          <dgm:constr type="h" for="ch" forName="compNode" refType="h" fact="0.4"/>
          <dgm:constr type="w" for="ch" forName="compNode" val="12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50"/>
          <dgm:constr type="h" for="des" forName="compNode" op="equ"/>
          <dgm:constr type="h" for="des" forName="textRect" op="equ"/>
        </dgm:constrLst>
      </dgm:if>
      <dgm:if name="Name5" axis="ch" ptType="node" func="cnt" op="lte" val="4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36"/>
          <dgm:constr type="h" for="des" forName="compNode" op="equ"/>
          <dgm:constr type="h" for="des" forName="textRect" op="equ"/>
        </dgm:constrLst>
      </dgm:if>
      <dgm:else name="Name6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24"/>
          <dgm:constr type="h" for="des" forName="compNode" op="equ"/>
          <dgm:constr type="h" for="des" forName="textRect" op="equ"/>
        </dgm:constrLst>
      </dgm:else>
    </dgm:choose>
    <dgm:ruleLst>
      <dgm:rule type="w" for="ch" forName="compNode" val="50" fact="NaN" max="NaN"/>
    </dgm:ruleLst>
    <dgm:forEach name="Name7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Rect" refType="w" fact="0.45"/>
          <dgm:constr type="h" for="ch" forName="iconRect" refType="w" refFor="ch" refForName="iconRect"/>
          <dgm:constr type="ctrX" for="ch" forName="iconRect" refType="w" fact="0.5"/>
          <dgm:constr type="t" for="ch" forName="iconRect"/>
          <dgm:constr type="h" for="ch" forName="spaceRect" refType="h" fact="0.15"/>
          <dgm:constr type="w" for="ch" forName="spaceRect" refType="w"/>
          <dgm:constr type="l" for="ch" forName="spaceRect"/>
          <dgm:constr type="t" for="ch" forName="spaceRect" refType="b" refFor="ch" refForName="iconRect"/>
          <dgm:constr type="h" for="ch" forName="textRect" val="20"/>
          <dgm:constr type="w" for="ch" forName="textRect" refType="w"/>
          <dgm:constr type="l" for="ch" forName="textRect"/>
          <dgm:constr type="t" for="ch" forName="textRect" refType="b" refFor="ch" refForName="spaceRect"/>
        </dgm:constrLst>
        <dgm:ruleLst>
          <dgm:rule type="h" val="INF" fact="NaN" max="NaN"/>
        </dgm:ruleLst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textRect" styleLbl="revTx">
          <dgm:varLst>
            <dgm:chMax val="1"/>
            <dgm:chPref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1" fact="NaN" max="NaN"/>
            <dgm:rule type="h" val="INF" fact="NaN" max="NaN"/>
          </dgm:ruleLst>
        </dgm:layoutNode>
      </dgm:layoutNode>
      <dgm:forEach name="Name8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24CE18-BA6A-406F-B48A-1FEECA4E23B4}" type="datetimeFigureOut">
              <a:rPr lang="en-US" smtClean="0"/>
              <a:t>11/13/2023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B91FC6-1FF2-4F54-A2C0-3217B213B7EC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59053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2" Type="http://schemas.openxmlformats.org/officeDocument/2006/relationships/image" Target="../media/image14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Relationship Id="rId9" Type="http://schemas.openxmlformats.org/officeDocument/2006/relationships/image" Target="../media/image21.png"/></Relationships>
</file>

<file path=ppt/slideLayouts/_rels/slideLayout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16.png"/><Relationship Id="rId7" Type="http://schemas.openxmlformats.org/officeDocument/2006/relationships/image" Target="../media/image20.png"/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4.jpe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jpe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7.jpe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hyperlink" Target="https://jabil.sharepoint.com/en/Growth/Communications%20Resource%20Center/Brand%20Strategy" TargetMode="External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8.jpe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9.jpe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30.jpe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pn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jpe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jpe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jpe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9.jpe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40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hyperlink" Target="https://jabil.sharepoint.com/en/Growth/Communications%20Resource%20Center/Brand%20Strategy" TargetMode="External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4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s://jabil.sharepoint.com/en/Growth/Communications%20Resource%20Center/Brand%20Strategy" TargetMode="External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3.png"/></Relationships>
</file>

<file path=ppt/slideLayouts/_rels/slideLayout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42.jpeg"/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7" Type="http://schemas.openxmlformats.org/officeDocument/2006/relationships/image" Target="../media/image21.png"/><Relationship Id="rId2" Type="http://schemas.openxmlformats.org/officeDocument/2006/relationships/image" Target="../media/image16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Layouts/_rels/slideLayout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emf"/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emf"/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emf"/><Relationship Id="rId1" Type="http://schemas.openxmlformats.org/officeDocument/2006/relationships/slideMaster" Target="../slideMasters/slideMaster2.xml"/></Relationships>
</file>

<file path=ppt/slideLayouts/_rels/slideLayout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emf"/><Relationship Id="rId2" Type="http://schemas.openxmlformats.org/officeDocument/2006/relationships/image" Target="../media/image45.jpg"/><Relationship Id="rId1" Type="http://schemas.openxmlformats.org/officeDocument/2006/relationships/slideMaster" Target="../slideMasters/slideMaster2.xml"/></Relationships>
</file>

<file path=ppt/slideLayouts/_rels/slideLayout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emf"/><Relationship Id="rId2" Type="http://schemas.openxmlformats.org/officeDocument/2006/relationships/image" Target="../media/image46.jpg"/><Relationship Id="rId1" Type="http://schemas.openxmlformats.org/officeDocument/2006/relationships/slideMaster" Target="../slideMasters/slideMaster2.xml"/></Relationships>
</file>

<file path=ppt/slideLayouts/_rels/slideLayout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emf"/><Relationship Id="rId1" Type="http://schemas.openxmlformats.org/officeDocument/2006/relationships/slideMaster" Target="../slideMasters/slideMaster2.xml"/></Relationships>
</file>

<file path=ppt/slideLayouts/_rels/slideLayout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emf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emf"/><Relationship Id="rId1" Type="http://schemas.openxmlformats.org/officeDocument/2006/relationships/slideMaster" Target="../slideMasters/slideMaster2.xml"/></Relationships>
</file>

<file path=ppt/slideLayouts/_rels/slideLayout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emf"/><Relationship Id="rId2" Type="http://schemas.openxmlformats.org/officeDocument/2006/relationships/image" Target="../media/image45.jpg"/><Relationship Id="rId1" Type="http://schemas.openxmlformats.org/officeDocument/2006/relationships/slideMaster" Target="../slideMasters/slideMaster2.xml"/></Relationships>
</file>

<file path=ppt/slideLayouts/_rels/slideLayout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emf"/><Relationship Id="rId2" Type="http://schemas.openxmlformats.org/officeDocument/2006/relationships/image" Target="../media/image47.jpg"/><Relationship Id="rId1" Type="http://schemas.openxmlformats.org/officeDocument/2006/relationships/slideMaster" Target="../slideMasters/slideMaster2.xml"/></Relationships>
</file>

<file path=ppt/slideLayouts/_rels/slideLayout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emf"/><Relationship Id="rId1" Type="http://schemas.openxmlformats.org/officeDocument/2006/relationships/slideMaster" Target="../slideMasters/slideMaster2.xml"/></Relationships>
</file>

<file path=ppt/slideLayouts/_rels/slideLayout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emf"/><Relationship Id="rId1" Type="http://schemas.openxmlformats.org/officeDocument/2006/relationships/slideMaster" Target="../slideMasters/slideMaster2.xml"/></Relationships>
</file>

<file path=ppt/slideLayouts/_rels/slideLayout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emf"/><Relationship Id="rId1" Type="http://schemas.openxmlformats.org/officeDocument/2006/relationships/slideMaster" Target="../slideMasters/slideMaster2.xml"/></Relationships>
</file>

<file path=ppt/slideLayouts/_rels/slideLayout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emf"/><Relationship Id="rId1" Type="http://schemas.openxmlformats.org/officeDocument/2006/relationships/slideMaster" Target="../slideMasters/slideMaster2.xml"/></Relationships>
</file>

<file path=ppt/slideLayouts/_rels/slideLayout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emf"/><Relationship Id="rId1" Type="http://schemas.openxmlformats.org/officeDocument/2006/relationships/slideMaster" Target="../slideMasters/slideMaster2.xml"/></Relationships>
</file>

<file path=ppt/slideLayouts/_rels/slideLayout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emf"/><Relationship Id="rId1" Type="http://schemas.openxmlformats.org/officeDocument/2006/relationships/slideMaster" Target="../slideMasters/slideMaster2.xml"/></Relationships>
</file>

<file path=ppt/slideLayouts/_rels/slideLayout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emf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emf"/><Relationship Id="rId1" Type="http://schemas.openxmlformats.org/officeDocument/2006/relationships/slideMaster" Target="../slideMasters/slideMaster2.xml"/></Relationships>
</file>

<file path=ppt/slideLayouts/_rels/slideLayout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emf"/><Relationship Id="rId1" Type="http://schemas.openxmlformats.org/officeDocument/2006/relationships/slideMaster" Target="../slideMasters/slideMaster2.xml"/></Relationships>
</file>

<file path=ppt/slideLayouts/_rels/slideLayout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emf"/><Relationship Id="rId2" Type="http://schemas.openxmlformats.org/officeDocument/2006/relationships/image" Target="../media/image48.png"/><Relationship Id="rId1" Type="http://schemas.openxmlformats.org/officeDocument/2006/relationships/slideMaster" Target="../slideMasters/slideMaster2.xml"/></Relationships>
</file>

<file path=ppt/slideLayouts/_rels/slideLayout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emf"/><Relationship Id="rId1" Type="http://schemas.openxmlformats.org/officeDocument/2006/relationships/slideMaster" Target="../slideMasters/slideMaster2.xml"/></Relationships>
</file>

<file path=ppt/slideLayouts/_rels/slideLayout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40.jpe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 descr="A picture containing background pattern&#10;&#10;Description automatically generated">
            <a:extLst>
              <a:ext uri="{FF2B5EF4-FFF2-40B4-BE49-F238E27FC236}">
                <a16:creationId xmlns:a16="http://schemas.microsoft.com/office/drawing/2014/main" id="{6D3B49ED-95FC-C74D-8205-1C58E482AF5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48"/>
          <a:stretch/>
        </p:blipFill>
        <p:spPr>
          <a:xfrm>
            <a:off x="0" y="0"/>
            <a:ext cx="12192000" cy="6881368"/>
          </a:xfrm>
          <a:prstGeom prst="rect">
            <a:avLst/>
          </a:prstGeom>
        </p:spPr>
      </p:pic>
      <p:sp>
        <p:nvSpPr>
          <p:cNvPr id="26" name="Freeform 25">
            <a:extLst>
              <a:ext uri="{FF2B5EF4-FFF2-40B4-BE49-F238E27FC236}">
                <a16:creationId xmlns:a16="http://schemas.microsoft.com/office/drawing/2014/main" id="{C018AB5E-C81C-F14A-940B-21CA99AC4DDA}"/>
              </a:ext>
            </a:extLst>
          </p:cNvPr>
          <p:cNvSpPr/>
          <p:nvPr userDrawn="1"/>
        </p:nvSpPr>
        <p:spPr>
          <a:xfrm>
            <a:off x="0" y="0"/>
            <a:ext cx="10771879" cy="6858000"/>
          </a:xfrm>
          <a:custGeom>
            <a:avLst/>
            <a:gdLst>
              <a:gd name="connsiteX0" fmla="*/ 0 w 10771879"/>
              <a:gd name="connsiteY0" fmla="*/ 0 h 6858000"/>
              <a:gd name="connsiteX1" fmla="*/ 7038976 w 10771879"/>
              <a:gd name="connsiteY1" fmla="*/ 0 h 6858000"/>
              <a:gd name="connsiteX2" fmla="*/ 7038976 w 10771879"/>
              <a:gd name="connsiteY2" fmla="*/ 7030 h 6858000"/>
              <a:gd name="connsiteX3" fmla="*/ 7039037 w 10771879"/>
              <a:gd name="connsiteY3" fmla="*/ 0 h 6858000"/>
              <a:gd name="connsiteX4" fmla="*/ 10771879 w 10771879"/>
              <a:gd name="connsiteY4" fmla="*/ 6858000 h 6858000"/>
              <a:gd name="connsiteX5" fmla="*/ 7038976 w 10771879"/>
              <a:gd name="connsiteY5" fmla="*/ 6858000 h 6858000"/>
              <a:gd name="connsiteX6" fmla="*/ 6979535 w 10771879"/>
              <a:gd name="connsiteY6" fmla="*/ 6858000 h 6858000"/>
              <a:gd name="connsiteX7" fmla="*/ 0 w 10771879"/>
              <a:gd name="connsiteY7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0771879" h="6858000">
                <a:moveTo>
                  <a:pt x="0" y="0"/>
                </a:moveTo>
                <a:lnTo>
                  <a:pt x="7038976" y="0"/>
                </a:lnTo>
                <a:lnTo>
                  <a:pt x="7038976" y="7030"/>
                </a:lnTo>
                <a:lnTo>
                  <a:pt x="7039037" y="0"/>
                </a:lnTo>
                <a:lnTo>
                  <a:pt x="10771879" y="6858000"/>
                </a:lnTo>
                <a:lnTo>
                  <a:pt x="7038976" y="6858000"/>
                </a:lnTo>
                <a:lnTo>
                  <a:pt x="6979535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tx2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Freeform 26">
            <a:extLst>
              <a:ext uri="{FF2B5EF4-FFF2-40B4-BE49-F238E27FC236}">
                <a16:creationId xmlns:a16="http://schemas.microsoft.com/office/drawing/2014/main" id="{C50F57B4-8F00-2944-B954-182F5448A781}"/>
              </a:ext>
            </a:extLst>
          </p:cNvPr>
          <p:cNvSpPr/>
          <p:nvPr userDrawn="1"/>
        </p:nvSpPr>
        <p:spPr>
          <a:xfrm rot="10800000">
            <a:off x="0" y="0"/>
            <a:ext cx="9063905" cy="6858000"/>
          </a:xfrm>
          <a:custGeom>
            <a:avLst/>
            <a:gdLst>
              <a:gd name="connsiteX0" fmla="*/ 9063905 w 9063905"/>
              <a:gd name="connsiteY0" fmla="*/ 6858000 h 6858000"/>
              <a:gd name="connsiteX1" fmla="*/ 5613215 w 9063905"/>
              <a:gd name="connsiteY1" fmla="*/ 6858000 h 6858000"/>
              <a:gd name="connsiteX2" fmla="*/ 3744366 w 9063905"/>
              <a:gd name="connsiteY2" fmla="*/ 6858000 h 6858000"/>
              <a:gd name="connsiteX3" fmla="*/ 0 w 9063905"/>
              <a:gd name="connsiteY3" fmla="*/ 6858000 h 6858000"/>
              <a:gd name="connsiteX4" fmla="*/ 3737391 w 9063905"/>
              <a:gd name="connsiteY4" fmla="*/ 0 h 6858000"/>
              <a:gd name="connsiteX5" fmla="*/ 3744366 w 9063905"/>
              <a:gd name="connsiteY5" fmla="*/ 25501 h 6858000"/>
              <a:gd name="connsiteX6" fmla="*/ 3744366 w 9063905"/>
              <a:gd name="connsiteY6" fmla="*/ 0 h 6858000"/>
              <a:gd name="connsiteX7" fmla="*/ 9063905 w 9063905"/>
              <a:gd name="connsiteY7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063905" h="6858000">
                <a:moveTo>
                  <a:pt x="9063905" y="6858000"/>
                </a:moveTo>
                <a:lnTo>
                  <a:pt x="5613215" y="6858000"/>
                </a:lnTo>
                <a:lnTo>
                  <a:pt x="3744366" y="6858000"/>
                </a:lnTo>
                <a:lnTo>
                  <a:pt x="0" y="6858000"/>
                </a:lnTo>
                <a:lnTo>
                  <a:pt x="3737391" y="0"/>
                </a:lnTo>
                <a:lnTo>
                  <a:pt x="3744366" y="25501"/>
                </a:lnTo>
                <a:lnTo>
                  <a:pt x="3744366" y="0"/>
                </a:lnTo>
                <a:lnTo>
                  <a:pt x="9063905" y="0"/>
                </a:lnTo>
                <a:close/>
              </a:path>
            </a:pathLst>
          </a:custGeom>
          <a:solidFill>
            <a:schemeClr val="tx2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CCB3A07B-0B7D-E84B-93FA-3B27DAEE8B82}"/>
              </a:ext>
            </a:extLst>
          </p:cNvPr>
          <p:cNvGrpSpPr/>
          <p:nvPr userDrawn="1"/>
        </p:nvGrpSpPr>
        <p:grpSpPr>
          <a:xfrm>
            <a:off x="7727085" y="904789"/>
            <a:ext cx="346362" cy="1340390"/>
            <a:chOff x="10819113" y="-279033"/>
            <a:chExt cx="990401" cy="3832766"/>
          </a:xfrm>
          <a:solidFill>
            <a:schemeClr val="bg2"/>
          </a:solidFill>
        </p:grpSpPr>
        <p:sp>
          <p:nvSpPr>
            <p:cNvPr id="29" name="Trapezoid 23">
              <a:extLst>
                <a:ext uri="{FF2B5EF4-FFF2-40B4-BE49-F238E27FC236}">
                  <a16:creationId xmlns:a16="http://schemas.microsoft.com/office/drawing/2014/main" id="{E4584ABF-B0E9-314C-A3D5-41DBBC07D054}"/>
                </a:ext>
              </a:extLst>
            </p:cNvPr>
            <p:cNvSpPr/>
            <p:nvPr/>
          </p:nvSpPr>
          <p:spPr>
            <a:xfrm rot="6932527">
              <a:off x="10297909" y="2236933"/>
              <a:ext cx="1838004" cy="795595"/>
            </a:xfrm>
            <a:custGeom>
              <a:avLst/>
              <a:gdLst>
                <a:gd name="connsiteX0" fmla="*/ 0 w 1294318"/>
                <a:gd name="connsiteY0" fmla="*/ 552450 h 552450"/>
                <a:gd name="connsiteX1" fmla="*/ 138113 w 1294318"/>
                <a:gd name="connsiteY1" fmla="*/ 0 h 552450"/>
                <a:gd name="connsiteX2" fmla="*/ 1156206 w 1294318"/>
                <a:gd name="connsiteY2" fmla="*/ 0 h 552450"/>
                <a:gd name="connsiteX3" fmla="*/ 1294318 w 1294318"/>
                <a:gd name="connsiteY3" fmla="*/ 552450 h 552450"/>
                <a:gd name="connsiteX4" fmla="*/ 0 w 1294318"/>
                <a:gd name="connsiteY4" fmla="*/ 552450 h 552450"/>
                <a:gd name="connsiteX0" fmla="*/ 0 w 1294318"/>
                <a:gd name="connsiteY0" fmla="*/ 598514 h 598514"/>
                <a:gd name="connsiteX1" fmla="*/ 182959 w 1294318"/>
                <a:gd name="connsiteY1" fmla="*/ 0 h 598514"/>
                <a:gd name="connsiteX2" fmla="*/ 1156206 w 1294318"/>
                <a:gd name="connsiteY2" fmla="*/ 46064 h 598514"/>
                <a:gd name="connsiteX3" fmla="*/ 1294318 w 1294318"/>
                <a:gd name="connsiteY3" fmla="*/ 598514 h 598514"/>
                <a:gd name="connsiteX4" fmla="*/ 0 w 1294318"/>
                <a:gd name="connsiteY4" fmla="*/ 598514 h 598514"/>
                <a:gd name="connsiteX0" fmla="*/ 0 w 1621502"/>
                <a:gd name="connsiteY0" fmla="*/ 709123 h 709123"/>
                <a:gd name="connsiteX1" fmla="*/ 510143 w 1621502"/>
                <a:gd name="connsiteY1" fmla="*/ 0 h 709123"/>
                <a:gd name="connsiteX2" fmla="*/ 1483390 w 1621502"/>
                <a:gd name="connsiteY2" fmla="*/ 46064 h 709123"/>
                <a:gd name="connsiteX3" fmla="*/ 1621502 w 1621502"/>
                <a:gd name="connsiteY3" fmla="*/ 598514 h 709123"/>
                <a:gd name="connsiteX4" fmla="*/ 0 w 1621502"/>
                <a:gd name="connsiteY4" fmla="*/ 709123 h 709123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483390 w 1842364"/>
                <a:gd name="connsiteY2" fmla="*/ 46064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331053 w 1842364"/>
                <a:gd name="connsiteY2" fmla="*/ 147013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487623 w 1842364"/>
                <a:gd name="connsiteY2" fmla="*/ 47560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768516"/>
                <a:gd name="connsiteY0" fmla="*/ 709021 h 795595"/>
                <a:gd name="connsiteX1" fmla="*/ 436295 w 1768516"/>
                <a:gd name="connsiteY1" fmla="*/ 0 h 795595"/>
                <a:gd name="connsiteX2" fmla="*/ 1413775 w 1768516"/>
                <a:gd name="connsiteY2" fmla="*/ 47560 h 795595"/>
                <a:gd name="connsiteX3" fmla="*/ 1768516 w 1768516"/>
                <a:gd name="connsiteY3" fmla="*/ 795595 h 795595"/>
                <a:gd name="connsiteX4" fmla="*/ 0 w 1768516"/>
                <a:gd name="connsiteY4" fmla="*/ 709021 h 795595"/>
                <a:gd name="connsiteX0" fmla="*/ 0 w 1838004"/>
                <a:gd name="connsiteY0" fmla="*/ 703520 h 795595"/>
                <a:gd name="connsiteX1" fmla="*/ 505783 w 1838004"/>
                <a:gd name="connsiteY1" fmla="*/ 0 h 795595"/>
                <a:gd name="connsiteX2" fmla="*/ 1483263 w 1838004"/>
                <a:gd name="connsiteY2" fmla="*/ 47560 h 795595"/>
                <a:gd name="connsiteX3" fmla="*/ 1838004 w 1838004"/>
                <a:gd name="connsiteY3" fmla="*/ 795595 h 795595"/>
                <a:gd name="connsiteX4" fmla="*/ 0 w 1838004"/>
                <a:gd name="connsiteY4" fmla="*/ 703520 h 7955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38004" h="795595">
                  <a:moveTo>
                    <a:pt x="0" y="703520"/>
                  </a:moveTo>
                  <a:lnTo>
                    <a:pt x="505783" y="0"/>
                  </a:lnTo>
                  <a:lnTo>
                    <a:pt x="1483263" y="47560"/>
                  </a:lnTo>
                  <a:lnTo>
                    <a:pt x="1838004" y="795595"/>
                  </a:lnTo>
                  <a:lnTo>
                    <a:pt x="0" y="703520"/>
                  </a:lnTo>
                  <a:close/>
                </a:path>
              </a:pathLst>
            </a:custGeom>
            <a:solidFill>
              <a:srgbClr val="87CAE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Trapezoid 21">
              <a:extLst>
                <a:ext uri="{FF2B5EF4-FFF2-40B4-BE49-F238E27FC236}">
                  <a16:creationId xmlns:a16="http://schemas.microsoft.com/office/drawing/2014/main" id="{D2EE21A4-6263-D940-9C70-2A7D6F37E475}"/>
                </a:ext>
              </a:extLst>
            </p:cNvPr>
            <p:cNvSpPr/>
            <p:nvPr/>
          </p:nvSpPr>
          <p:spPr>
            <a:xfrm rot="3564618">
              <a:off x="10053796" y="671900"/>
              <a:ext cx="2706651" cy="804785"/>
            </a:xfrm>
            <a:custGeom>
              <a:avLst/>
              <a:gdLst>
                <a:gd name="connsiteX0" fmla="*/ 0 w 2153892"/>
                <a:gd name="connsiteY0" fmla="*/ 691171 h 691171"/>
                <a:gd name="connsiteX1" fmla="*/ 148616 w 2153892"/>
                <a:gd name="connsiteY1" fmla="*/ 0 h 691171"/>
                <a:gd name="connsiteX2" fmla="*/ 2005276 w 2153892"/>
                <a:gd name="connsiteY2" fmla="*/ 0 h 691171"/>
                <a:gd name="connsiteX3" fmla="*/ 2153892 w 2153892"/>
                <a:gd name="connsiteY3" fmla="*/ 691171 h 691171"/>
                <a:gd name="connsiteX4" fmla="*/ 0 w 2153892"/>
                <a:gd name="connsiteY4" fmla="*/ 691171 h 691171"/>
                <a:gd name="connsiteX0" fmla="*/ 0 w 2153892"/>
                <a:gd name="connsiteY0" fmla="*/ 763728 h 763728"/>
                <a:gd name="connsiteX1" fmla="*/ 169378 w 2153892"/>
                <a:gd name="connsiteY1" fmla="*/ 0 h 763728"/>
                <a:gd name="connsiteX2" fmla="*/ 2005276 w 2153892"/>
                <a:gd name="connsiteY2" fmla="*/ 72557 h 763728"/>
                <a:gd name="connsiteX3" fmla="*/ 2153892 w 2153892"/>
                <a:gd name="connsiteY3" fmla="*/ 763728 h 763728"/>
                <a:gd name="connsiteX4" fmla="*/ 0 w 2153892"/>
                <a:gd name="connsiteY4" fmla="*/ 763728 h 763728"/>
                <a:gd name="connsiteX0" fmla="*/ 0 w 2153892"/>
                <a:gd name="connsiteY0" fmla="*/ 763728 h 763728"/>
                <a:gd name="connsiteX1" fmla="*/ 169378 w 2153892"/>
                <a:gd name="connsiteY1" fmla="*/ 0 h 763728"/>
                <a:gd name="connsiteX2" fmla="*/ 2012358 w 2153892"/>
                <a:gd name="connsiteY2" fmla="*/ 73055 h 763728"/>
                <a:gd name="connsiteX3" fmla="*/ 2153892 w 2153892"/>
                <a:gd name="connsiteY3" fmla="*/ 763728 h 763728"/>
                <a:gd name="connsiteX4" fmla="*/ 0 w 2153892"/>
                <a:gd name="connsiteY4" fmla="*/ 763728 h 763728"/>
                <a:gd name="connsiteX0" fmla="*/ 0 w 2448226"/>
                <a:gd name="connsiteY0" fmla="*/ 763728 h 808635"/>
                <a:gd name="connsiteX1" fmla="*/ 169378 w 2448226"/>
                <a:gd name="connsiteY1" fmla="*/ 0 h 808635"/>
                <a:gd name="connsiteX2" fmla="*/ 2012358 w 2448226"/>
                <a:gd name="connsiteY2" fmla="*/ 73055 h 808635"/>
                <a:gd name="connsiteX3" fmla="*/ 2448226 w 2448226"/>
                <a:gd name="connsiteY3" fmla="*/ 808635 h 808635"/>
                <a:gd name="connsiteX4" fmla="*/ 0 w 2448226"/>
                <a:gd name="connsiteY4" fmla="*/ 763728 h 808635"/>
                <a:gd name="connsiteX0" fmla="*/ 0 w 2706651"/>
                <a:gd name="connsiteY0" fmla="*/ 714230 h 808635"/>
                <a:gd name="connsiteX1" fmla="*/ 427803 w 2706651"/>
                <a:gd name="connsiteY1" fmla="*/ 0 h 808635"/>
                <a:gd name="connsiteX2" fmla="*/ 2270783 w 2706651"/>
                <a:gd name="connsiteY2" fmla="*/ 73055 h 808635"/>
                <a:gd name="connsiteX3" fmla="*/ 2706651 w 2706651"/>
                <a:gd name="connsiteY3" fmla="*/ 808635 h 808635"/>
                <a:gd name="connsiteX4" fmla="*/ 0 w 2706651"/>
                <a:gd name="connsiteY4" fmla="*/ 714230 h 808635"/>
                <a:gd name="connsiteX0" fmla="*/ 0 w 2706651"/>
                <a:gd name="connsiteY0" fmla="*/ 641175 h 735580"/>
                <a:gd name="connsiteX1" fmla="*/ 527435 w 2706651"/>
                <a:gd name="connsiteY1" fmla="*/ 7972 h 735580"/>
                <a:gd name="connsiteX2" fmla="*/ 2270783 w 2706651"/>
                <a:gd name="connsiteY2" fmla="*/ 0 h 735580"/>
                <a:gd name="connsiteX3" fmla="*/ 2706651 w 2706651"/>
                <a:gd name="connsiteY3" fmla="*/ 735580 h 735580"/>
                <a:gd name="connsiteX4" fmla="*/ 0 w 2706651"/>
                <a:gd name="connsiteY4" fmla="*/ 641175 h 735580"/>
                <a:gd name="connsiteX0" fmla="*/ 0 w 2706651"/>
                <a:gd name="connsiteY0" fmla="*/ 714728 h 809133"/>
                <a:gd name="connsiteX1" fmla="*/ 420721 w 2706651"/>
                <a:gd name="connsiteY1" fmla="*/ 0 h 809133"/>
                <a:gd name="connsiteX2" fmla="*/ 2270783 w 2706651"/>
                <a:gd name="connsiteY2" fmla="*/ 73553 h 809133"/>
                <a:gd name="connsiteX3" fmla="*/ 2706651 w 2706651"/>
                <a:gd name="connsiteY3" fmla="*/ 809133 h 809133"/>
                <a:gd name="connsiteX4" fmla="*/ 0 w 2706651"/>
                <a:gd name="connsiteY4" fmla="*/ 714728 h 809133"/>
                <a:gd name="connsiteX0" fmla="*/ 0 w 2706651"/>
                <a:gd name="connsiteY0" fmla="*/ 714728 h 809133"/>
                <a:gd name="connsiteX1" fmla="*/ 420721 w 2706651"/>
                <a:gd name="connsiteY1" fmla="*/ 0 h 809133"/>
                <a:gd name="connsiteX2" fmla="*/ 2272399 w 2706651"/>
                <a:gd name="connsiteY2" fmla="*/ 70820 h 809133"/>
                <a:gd name="connsiteX3" fmla="*/ 2706651 w 2706651"/>
                <a:gd name="connsiteY3" fmla="*/ 809133 h 809133"/>
                <a:gd name="connsiteX4" fmla="*/ 0 w 2706651"/>
                <a:gd name="connsiteY4" fmla="*/ 714728 h 809133"/>
                <a:gd name="connsiteX0" fmla="*/ 0 w 2706651"/>
                <a:gd name="connsiteY0" fmla="*/ 711995 h 806400"/>
                <a:gd name="connsiteX1" fmla="*/ 419105 w 2706651"/>
                <a:gd name="connsiteY1" fmla="*/ 0 h 806400"/>
                <a:gd name="connsiteX2" fmla="*/ 2272399 w 2706651"/>
                <a:gd name="connsiteY2" fmla="*/ 68087 h 806400"/>
                <a:gd name="connsiteX3" fmla="*/ 2706651 w 2706651"/>
                <a:gd name="connsiteY3" fmla="*/ 806400 h 806400"/>
                <a:gd name="connsiteX4" fmla="*/ 0 w 2706651"/>
                <a:gd name="connsiteY4" fmla="*/ 711995 h 806400"/>
                <a:gd name="connsiteX0" fmla="*/ 0 w 2706651"/>
                <a:gd name="connsiteY0" fmla="*/ 708764 h 803169"/>
                <a:gd name="connsiteX1" fmla="*/ 424571 w 2706651"/>
                <a:gd name="connsiteY1" fmla="*/ 0 h 803169"/>
                <a:gd name="connsiteX2" fmla="*/ 2272399 w 2706651"/>
                <a:gd name="connsiteY2" fmla="*/ 64856 h 803169"/>
                <a:gd name="connsiteX3" fmla="*/ 2706651 w 2706651"/>
                <a:gd name="connsiteY3" fmla="*/ 803169 h 803169"/>
                <a:gd name="connsiteX4" fmla="*/ 0 w 2706651"/>
                <a:gd name="connsiteY4" fmla="*/ 708764 h 803169"/>
                <a:gd name="connsiteX0" fmla="*/ 0 w 2706651"/>
                <a:gd name="connsiteY0" fmla="*/ 710380 h 804785"/>
                <a:gd name="connsiteX1" fmla="*/ 421837 w 2706651"/>
                <a:gd name="connsiteY1" fmla="*/ 0 h 804785"/>
                <a:gd name="connsiteX2" fmla="*/ 2272399 w 2706651"/>
                <a:gd name="connsiteY2" fmla="*/ 66472 h 804785"/>
                <a:gd name="connsiteX3" fmla="*/ 2706651 w 2706651"/>
                <a:gd name="connsiteY3" fmla="*/ 804785 h 804785"/>
                <a:gd name="connsiteX4" fmla="*/ 0 w 2706651"/>
                <a:gd name="connsiteY4" fmla="*/ 710380 h 804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06651" h="804785">
                  <a:moveTo>
                    <a:pt x="0" y="710380"/>
                  </a:moveTo>
                  <a:lnTo>
                    <a:pt x="421837" y="0"/>
                  </a:lnTo>
                  <a:lnTo>
                    <a:pt x="2272399" y="66472"/>
                  </a:lnTo>
                  <a:lnTo>
                    <a:pt x="2706651" y="804785"/>
                  </a:lnTo>
                  <a:lnTo>
                    <a:pt x="0" y="71038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Rectangle 1">
            <a:extLst>
              <a:ext uri="{FF2B5EF4-FFF2-40B4-BE49-F238E27FC236}">
                <a16:creationId xmlns:a16="http://schemas.microsoft.com/office/drawing/2014/main" id="{F073845A-F317-7848-95A3-4FD0B3DFEA66}"/>
              </a:ext>
            </a:extLst>
          </p:cNvPr>
          <p:cNvSpPr/>
          <p:nvPr userDrawn="1"/>
        </p:nvSpPr>
        <p:spPr>
          <a:xfrm>
            <a:off x="690995" y="2497158"/>
            <a:ext cx="6055314" cy="22159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>
                <a:solidFill>
                  <a:schemeClr val="bg1"/>
                </a:solidFill>
              </a:rPr>
              <a:t>Please read the following instructional pages for information about:</a:t>
            </a:r>
          </a:p>
          <a:p>
            <a:r>
              <a:rPr lang="en-US" sz="1400">
                <a:solidFill>
                  <a:schemeClr val="bg1"/>
                </a:solidFill>
              </a:rPr>
              <a:t>• Data classification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>
                <a:solidFill>
                  <a:schemeClr val="bg1"/>
                </a:solidFill>
              </a:rPr>
              <a:t>• Slide Layout Library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>
                <a:solidFill>
                  <a:schemeClr val="bg1"/>
                </a:solidFill>
              </a:rPr>
              <a:t>• Jabil Brand Portal with photo and icon libraries</a:t>
            </a:r>
          </a:p>
          <a:p>
            <a:endParaRPr lang="en-US" sz="1400">
              <a:solidFill>
                <a:schemeClr val="bg1"/>
              </a:solidFill>
            </a:endParaRPr>
          </a:p>
          <a:p>
            <a:r>
              <a:rPr lang="en-US" sz="1400" b="1">
                <a:solidFill>
                  <a:schemeClr val="bg1"/>
                </a:solidFill>
              </a:rPr>
              <a:t>View in Presentation Mode to access hyperlinks.</a:t>
            </a:r>
          </a:p>
          <a:p>
            <a:endParaRPr lang="en-US" sz="1400">
              <a:solidFill>
                <a:schemeClr val="bg1"/>
              </a:solidFill>
            </a:endParaRPr>
          </a:p>
          <a:p>
            <a:r>
              <a:rPr lang="en-US" sz="2000" b="1">
                <a:solidFill>
                  <a:schemeClr val="accent1"/>
                </a:solidFill>
              </a:rPr>
              <a:t>AFTER FINISHING YOUR PRESENTATION,</a:t>
            </a:r>
            <a:br>
              <a:rPr lang="en-US" sz="2000" b="1">
                <a:solidFill>
                  <a:schemeClr val="accent1"/>
                </a:solidFill>
              </a:rPr>
            </a:br>
            <a:r>
              <a:rPr lang="en-US" sz="2000" b="1">
                <a:solidFill>
                  <a:schemeClr val="accent1"/>
                </a:solidFill>
              </a:rPr>
              <a:t>PLEASE DELETE ALL INSTRUCTIONAL PAGES. </a:t>
            </a:r>
          </a:p>
        </p:txBody>
      </p:sp>
      <p:pic>
        <p:nvPicPr>
          <p:cNvPr id="11" name="Picture 10" descr="A picture containing drawing&#10;&#10;Description automatically generated">
            <a:extLst>
              <a:ext uri="{FF2B5EF4-FFF2-40B4-BE49-F238E27FC236}">
                <a16:creationId xmlns:a16="http://schemas.microsoft.com/office/drawing/2014/main" id="{2F76D7E1-6FD0-1940-ADD3-2475B49510E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7089" y="5884752"/>
            <a:ext cx="2397368" cy="4389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35653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" name="Picture 35">
            <a:extLst>
              <a:ext uri="{FF2B5EF4-FFF2-40B4-BE49-F238E27FC236}">
                <a16:creationId xmlns:a16="http://schemas.microsoft.com/office/drawing/2014/main" id="{EED043F5-8F03-5B4E-998B-3EB3C35C68F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040981" y="0"/>
            <a:ext cx="6138319" cy="498359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C7BB32C8-6AA8-8D47-BF0B-1629ADB54B9C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7089" y="5884752"/>
            <a:ext cx="2414977" cy="442136"/>
          </a:xfrm>
          <a:prstGeom prst="rect">
            <a:avLst/>
          </a:prstGeom>
        </p:spPr>
      </p:pic>
      <p:sp>
        <p:nvSpPr>
          <p:cNvPr id="52" name="Rectangle 51">
            <a:extLst>
              <a:ext uri="{FF2B5EF4-FFF2-40B4-BE49-F238E27FC236}">
                <a16:creationId xmlns:a16="http://schemas.microsoft.com/office/drawing/2014/main" id="{F8F6ECC2-88AF-6842-93B7-B9DF8585E905}"/>
              </a:ext>
            </a:extLst>
          </p:cNvPr>
          <p:cNvSpPr/>
          <p:nvPr userDrawn="1"/>
        </p:nvSpPr>
        <p:spPr>
          <a:xfrm>
            <a:off x="0" y="-14532"/>
            <a:ext cx="6040982" cy="507589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6E6D8E7C-22B7-524A-B228-5AF9D50A7AF3}"/>
              </a:ext>
            </a:extLst>
          </p:cNvPr>
          <p:cNvSpPr/>
          <p:nvPr userDrawn="1"/>
        </p:nvSpPr>
        <p:spPr>
          <a:xfrm>
            <a:off x="0" y="4983597"/>
            <a:ext cx="12192000" cy="188375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CDA65740-2D04-814E-8D9D-6434A9FD99F1}"/>
              </a:ext>
            </a:extLst>
          </p:cNvPr>
          <p:cNvCxnSpPr>
            <a:cxnSpLocks/>
          </p:cNvCxnSpPr>
          <p:nvPr userDrawn="1"/>
        </p:nvCxnSpPr>
        <p:spPr>
          <a:xfrm>
            <a:off x="-12700" y="4978893"/>
            <a:ext cx="12192000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C5BFA773-7E8C-384B-A576-D985F7722B04}"/>
              </a:ext>
            </a:extLst>
          </p:cNvPr>
          <p:cNvCxnSpPr>
            <a:cxnSpLocks/>
          </p:cNvCxnSpPr>
          <p:nvPr userDrawn="1"/>
        </p:nvCxnSpPr>
        <p:spPr>
          <a:xfrm>
            <a:off x="669493" y="3545058"/>
            <a:ext cx="0" cy="3312942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7874051E-4D2D-5E47-AA25-749AAAB3CEF5}"/>
              </a:ext>
            </a:extLst>
          </p:cNvPr>
          <p:cNvCxnSpPr>
            <a:cxnSpLocks/>
          </p:cNvCxnSpPr>
          <p:nvPr userDrawn="1"/>
        </p:nvCxnSpPr>
        <p:spPr>
          <a:xfrm>
            <a:off x="11513626" y="12682"/>
            <a:ext cx="0" cy="531174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Title 1">
            <a:extLst>
              <a:ext uri="{FF2B5EF4-FFF2-40B4-BE49-F238E27FC236}">
                <a16:creationId xmlns:a16="http://schemas.microsoft.com/office/drawing/2014/main" id="{9994D7C1-9FF8-E145-BFCE-2375627480B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04312" y="531112"/>
            <a:ext cx="4683700" cy="1802799"/>
          </a:xfrm>
        </p:spPr>
        <p:txBody>
          <a:bodyPr anchor="b">
            <a:normAutofit/>
          </a:bodyPr>
          <a:lstStyle>
            <a:lvl1pPr algn="l"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0" name="Subtitle 2">
            <a:extLst>
              <a:ext uri="{FF2B5EF4-FFF2-40B4-BE49-F238E27FC236}">
                <a16:creationId xmlns:a16="http://schemas.microsoft.com/office/drawing/2014/main" id="{8BD641C0-F69B-1D4C-840C-E84776C318E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04312" y="2398302"/>
            <a:ext cx="4683700" cy="831460"/>
          </a:xfrm>
        </p:spPr>
        <p:txBody>
          <a:bodyPr>
            <a:norm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71" name="Text Placeholder 14">
            <a:extLst>
              <a:ext uri="{FF2B5EF4-FFF2-40B4-BE49-F238E27FC236}">
                <a16:creationId xmlns:a16="http://schemas.microsoft.com/office/drawing/2014/main" id="{0D8DFB93-13C1-BA45-9FC2-2FCB69FAEEFA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04851" y="3463869"/>
            <a:ext cx="4683160" cy="1503683"/>
          </a:xfrm>
        </p:spPr>
        <p:txBody>
          <a:bodyPr>
            <a:normAutofit/>
          </a:bodyPr>
          <a:lstStyle>
            <a:lvl1pPr marL="0" indent="0">
              <a:lnSpc>
                <a:spcPts val="1680"/>
              </a:lnSpc>
              <a:buFontTx/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 sz="1400"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 sz="1400"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PRESENTER’S NAME</a:t>
            </a:r>
            <a:br>
              <a:rPr lang="en-US"/>
            </a:br>
            <a:r>
              <a:rPr lang="en-US"/>
              <a:t>Presenter’s Title</a:t>
            </a:r>
            <a:br>
              <a:rPr lang="en-US"/>
            </a:br>
            <a:r>
              <a:rPr lang="en-US"/>
              <a:t>00.01.2020</a:t>
            </a: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8C36BC0F-5962-1E40-B5F6-2F56FB24AB62}"/>
              </a:ext>
            </a:extLst>
          </p:cNvPr>
          <p:cNvGrpSpPr/>
          <p:nvPr userDrawn="1"/>
        </p:nvGrpSpPr>
        <p:grpSpPr>
          <a:xfrm>
            <a:off x="6719340" y="5639596"/>
            <a:ext cx="2987683" cy="282321"/>
            <a:chOff x="5059259" y="3924366"/>
            <a:chExt cx="3912923" cy="369751"/>
          </a:xfrm>
        </p:grpSpPr>
        <p:pic>
          <p:nvPicPr>
            <p:cNvPr id="24" name="Picture 23" descr="A picture containing drawing&#10;&#10;Description automatically generated">
              <a:extLst>
                <a:ext uri="{FF2B5EF4-FFF2-40B4-BE49-F238E27FC236}">
                  <a16:creationId xmlns:a16="http://schemas.microsoft.com/office/drawing/2014/main" id="{FAA626D5-217C-F74C-86E4-EEA58815039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544816" y="3924366"/>
              <a:ext cx="2427366" cy="369711"/>
            </a:xfrm>
            <a:prstGeom prst="rect">
              <a:avLst/>
            </a:prstGeom>
          </p:spPr>
        </p:pic>
        <p:pic>
          <p:nvPicPr>
            <p:cNvPr id="25" name="Picture 24" descr="A picture containing drawing&#10;&#10;Description automatically generated">
              <a:extLst>
                <a:ext uri="{FF2B5EF4-FFF2-40B4-BE49-F238E27FC236}">
                  <a16:creationId xmlns:a16="http://schemas.microsoft.com/office/drawing/2014/main" id="{3247DB18-372C-3447-8524-0797184BBCE2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059259" y="3924366"/>
              <a:ext cx="1448697" cy="369751"/>
            </a:xfrm>
            <a:prstGeom prst="rect">
              <a:avLst/>
            </a:prstGeom>
          </p:spPr>
        </p:pic>
      </p:grpSp>
      <p:pic>
        <p:nvPicPr>
          <p:cNvPr id="26" name="Picture 25">
            <a:extLst>
              <a:ext uri="{FF2B5EF4-FFF2-40B4-BE49-F238E27FC236}">
                <a16:creationId xmlns:a16="http://schemas.microsoft.com/office/drawing/2014/main" id="{BA041E33-1A2D-2A4F-AC23-726E92B0D6B6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853625" y="5639303"/>
            <a:ext cx="1930722" cy="282290"/>
          </a:xfrm>
          <a:prstGeom prst="rect">
            <a:avLst/>
          </a:prstGeom>
        </p:spPr>
      </p:pic>
      <p:grpSp>
        <p:nvGrpSpPr>
          <p:cNvPr id="27" name="Group 26">
            <a:extLst>
              <a:ext uri="{FF2B5EF4-FFF2-40B4-BE49-F238E27FC236}">
                <a16:creationId xmlns:a16="http://schemas.microsoft.com/office/drawing/2014/main" id="{0EDBEF3C-8004-444A-AFDC-E92B560EB275}"/>
              </a:ext>
            </a:extLst>
          </p:cNvPr>
          <p:cNvGrpSpPr/>
          <p:nvPr userDrawn="1"/>
        </p:nvGrpSpPr>
        <p:grpSpPr>
          <a:xfrm>
            <a:off x="6717596" y="5992307"/>
            <a:ext cx="2613640" cy="284967"/>
            <a:chOff x="5057514" y="4377778"/>
            <a:chExt cx="3423045" cy="373217"/>
          </a:xfrm>
        </p:grpSpPr>
        <p:pic>
          <p:nvPicPr>
            <p:cNvPr id="28" name="Picture 27" descr="A picture containing drawing&#10;&#10;Description automatically generated">
              <a:extLst>
                <a:ext uri="{FF2B5EF4-FFF2-40B4-BE49-F238E27FC236}">
                  <a16:creationId xmlns:a16="http://schemas.microsoft.com/office/drawing/2014/main" id="{1CD21F81-A60B-344A-A300-D4CE525B3A7A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057514" y="4377778"/>
              <a:ext cx="1448697" cy="369751"/>
            </a:xfrm>
            <a:prstGeom prst="rect">
              <a:avLst/>
            </a:prstGeom>
          </p:spPr>
        </p:pic>
        <p:pic>
          <p:nvPicPr>
            <p:cNvPr id="29" name="Picture 28" descr="A picture containing drawing&#10;&#10;Description automatically generated">
              <a:extLst>
                <a:ext uri="{FF2B5EF4-FFF2-40B4-BE49-F238E27FC236}">
                  <a16:creationId xmlns:a16="http://schemas.microsoft.com/office/drawing/2014/main" id="{41B160D9-ACEE-0B40-8E48-35B785F6308A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550227" y="4377778"/>
              <a:ext cx="1930332" cy="373217"/>
            </a:xfrm>
            <a:prstGeom prst="rect">
              <a:avLst/>
            </a:prstGeom>
          </p:spPr>
        </p:pic>
      </p:grpSp>
      <p:pic>
        <p:nvPicPr>
          <p:cNvPr id="30" name="Picture 29">
            <a:extLst>
              <a:ext uri="{FF2B5EF4-FFF2-40B4-BE49-F238E27FC236}">
                <a16:creationId xmlns:a16="http://schemas.microsoft.com/office/drawing/2014/main" id="{674CBBCD-1E12-1045-998D-C5C098F8AF50}"/>
              </a:ext>
            </a:extLst>
          </p:cNvPr>
          <p:cNvPicPr>
            <a:picLocks noChangeAspect="1"/>
          </p:cNvPicPr>
          <p:nvPr userDrawn="1"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853625" y="5992853"/>
            <a:ext cx="1558135" cy="284996"/>
          </a:xfrm>
          <a:prstGeom prst="rect">
            <a:avLst/>
          </a:prstGeom>
        </p:spPr>
      </p:pic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3D818158-B86D-7F4E-8EBC-18B03C7C46DD}"/>
              </a:ext>
            </a:extLst>
          </p:cNvPr>
          <p:cNvCxnSpPr/>
          <p:nvPr userDrawn="1"/>
        </p:nvCxnSpPr>
        <p:spPr>
          <a:xfrm>
            <a:off x="6044761" y="5336551"/>
            <a:ext cx="0" cy="1170084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2" name="Picture 31" descr="A picture containing drawing&#10;&#10;Description automatically generated">
            <a:extLst>
              <a:ext uri="{FF2B5EF4-FFF2-40B4-BE49-F238E27FC236}">
                <a16:creationId xmlns:a16="http://schemas.microsoft.com/office/drawing/2014/main" id="{17C32437-C494-E34A-8462-2D89C9DAA2D1}"/>
              </a:ext>
            </a:extLst>
          </p:cNvPr>
          <p:cNvPicPr>
            <a:picLocks noChangeAspect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1354" y="5661980"/>
            <a:ext cx="3486259" cy="6126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60599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7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250"/>
                            </p:stCondLst>
                            <p:childTnLst>
                              <p:par>
                                <p:cTn id="1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4250"/>
                            </p:stCondLst>
                            <p:childTnLst>
                              <p:par>
                                <p:cTn id="2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C3C3E23-B329-D746-98A7-BD0B074173E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6040984" y="-3345"/>
            <a:ext cx="6151016" cy="4983596"/>
          </a:xfrm>
        </p:spPr>
        <p:txBody>
          <a:bodyPr>
            <a:normAutofit/>
          </a:bodyPr>
          <a:lstStyle>
            <a:lvl1pPr marL="0" indent="0">
              <a:buNone/>
              <a:defRPr sz="1600" b="1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4891804-8664-1041-BBBA-1ED63DB47E3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7089" y="5884752"/>
            <a:ext cx="2414977" cy="442136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270F5173-7DFF-284C-92F2-293D110B4A4F}"/>
              </a:ext>
            </a:extLst>
          </p:cNvPr>
          <p:cNvSpPr/>
          <p:nvPr userDrawn="1"/>
        </p:nvSpPr>
        <p:spPr>
          <a:xfrm>
            <a:off x="2" y="-1"/>
            <a:ext cx="6040982" cy="521825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6082EBD-B853-5840-B5F9-B09CA401C853}"/>
              </a:ext>
            </a:extLst>
          </p:cNvPr>
          <p:cNvSpPr/>
          <p:nvPr userDrawn="1"/>
        </p:nvSpPr>
        <p:spPr>
          <a:xfrm>
            <a:off x="0" y="4983597"/>
            <a:ext cx="12192000" cy="188375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7A3768A9-4416-2049-873D-BE5AD0226D33}"/>
              </a:ext>
            </a:extLst>
          </p:cNvPr>
          <p:cNvCxnSpPr>
            <a:cxnSpLocks/>
          </p:cNvCxnSpPr>
          <p:nvPr userDrawn="1"/>
        </p:nvCxnSpPr>
        <p:spPr>
          <a:xfrm>
            <a:off x="-12700" y="4980251"/>
            <a:ext cx="12192000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9F6DC31E-8A0B-8941-85C6-7EBC23C0DFBE}"/>
              </a:ext>
            </a:extLst>
          </p:cNvPr>
          <p:cNvCxnSpPr>
            <a:cxnSpLocks/>
          </p:cNvCxnSpPr>
          <p:nvPr userDrawn="1"/>
        </p:nvCxnSpPr>
        <p:spPr>
          <a:xfrm>
            <a:off x="669493" y="3545058"/>
            <a:ext cx="0" cy="3312942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CED511F0-7DBE-AC42-9F4D-5F92CE5C47BC}"/>
              </a:ext>
            </a:extLst>
          </p:cNvPr>
          <p:cNvCxnSpPr>
            <a:cxnSpLocks/>
          </p:cNvCxnSpPr>
          <p:nvPr userDrawn="1"/>
        </p:nvCxnSpPr>
        <p:spPr>
          <a:xfrm>
            <a:off x="11513626" y="12682"/>
            <a:ext cx="0" cy="531174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itle 1">
            <a:extLst>
              <a:ext uri="{FF2B5EF4-FFF2-40B4-BE49-F238E27FC236}">
                <a16:creationId xmlns:a16="http://schemas.microsoft.com/office/drawing/2014/main" id="{2B8A7865-B97C-A34F-9D3A-AA7475B0ADF8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04312" y="531112"/>
            <a:ext cx="4683700" cy="1802799"/>
          </a:xfrm>
        </p:spPr>
        <p:txBody>
          <a:bodyPr anchor="b">
            <a:normAutofit/>
          </a:bodyPr>
          <a:lstStyle>
            <a:lvl1pPr algn="l"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4" name="Subtitle 2">
            <a:extLst>
              <a:ext uri="{FF2B5EF4-FFF2-40B4-BE49-F238E27FC236}">
                <a16:creationId xmlns:a16="http://schemas.microsoft.com/office/drawing/2014/main" id="{523F7AA3-5B55-D94F-8DD3-C810DE9ED3FF}"/>
              </a:ext>
            </a:extLst>
          </p:cNvPr>
          <p:cNvSpPr>
            <a:spLocks noGrp="1"/>
          </p:cNvSpPr>
          <p:nvPr>
            <p:ph type="subTitle" idx="10"/>
          </p:nvPr>
        </p:nvSpPr>
        <p:spPr>
          <a:xfrm>
            <a:off x="704312" y="2398302"/>
            <a:ext cx="4683700" cy="831460"/>
          </a:xfrm>
        </p:spPr>
        <p:txBody>
          <a:bodyPr>
            <a:norm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25" name="Text Placeholder 14">
            <a:extLst>
              <a:ext uri="{FF2B5EF4-FFF2-40B4-BE49-F238E27FC236}">
                <a16:creationId xmlns:a16="http://schemas.microsoft.com/office/drawing/2014/main" id="{6A81BBB1-4A31-B84D-A976-E7D5467F47DA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04851" y="3463869"/>
            <a:ext cx="4683160" cy="1503683"/>
          </a:xfrm>
        </p:spPr>
        <p:txBody>
          <a:bodyPr>
            <a:normAutofit/>
          </a:bodyPr>
          <a:lstStyle>
            <a:lvl1pPr marL="0" indent="0">
              <a:lnSpc>
                <a:spcPts val="1680"/>
              </a:lnSpc>
              <a:buFontTx/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 sz="1400"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 sz="1400"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PRESENTER’S NAME</a:t>
            </a:r>
            <a:br>
              <a:rPr lang="en-US"/>
            </a:br>
            <a:r>
              <a:rPr lang="en-US"/>
              <a:t>Presenter’s Title</a:t>
            </a:r>
            <a:br>
              <a:rPr lang="en-US"/>
            </a:br>
            <a:r>
              <a:rPr lang="en-US"/>
              <a:t>00.01.2020</a:t>
            </a:r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40937D7E-522F-B64A-9425-F952F0E42DFB}"/>
              </a:ext>
            </a:extLst>
          </p:cNvPr>
          <p:cNvGrpSpPr/>
          <p:nvPr userDrawn="1"/>
        </p:nvGrpSpPr>
        <p:grpSpPr>
          <a:xfrm>
            <a:off x="6719340" y="5634052"/>
            <a:ext cx="2987683" cy="282321"/>
            <a:chOff x="5059259" y="3924366"/>
            <a:chExt cx="3912923" cy="369751"/>
          </a:xfrm>
        </p:grpSpPr>
        <p:pic>
          <p:nvPicPr>
            <p:cNvPr id="28" name="Picture 27" descr="A picture containing drawing&#10;&#10;Description automatically generated">
              <a:extLst>
                <a:ext uri="{FF2B5EF4-FFF2-40B4-BE49-F238E27FC236}">
                  <a16:creationId xmlns:a16="http://schemas.microsoft.com/office/drawing/2014/main" id="{1424CACD-F4C2-C34E-9C40-7D18C0861B6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544816" y="3924366"/>
              <a:ext cx="2427366" cy="369711"/>
            </a:xfrm>
            <a:prstGeom prst="rect">
              <a:avLst/>
            </a:prstGeom>
          </p:spPr>
        </p:pic>
        <p:pic>
          <p:nvPicPr>
            <p:cNvPr id="29" name="Picture 28" descr="A picture containing drawing&#10;&#10;Description automatically generated">
              <a:extLst>
                <a:ext uri="{FF2B5EF4-FFF2-40B4-BE49-F238E27FC236}">
                  <a16:creationId xmlns:a16="http://schemas.microsoft.com/office/drawing/2014/main" id="{B9848543-868A-204A-9AEC-BE367328AFA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059259" y="3924366"/>
              <a:ext cx="1448697" cy="369751"/>
            </a:xfrm>
            <a:prstGeom prst="rect">
              <a:avLst/>
            </a:prstGeom>
          </p:spPr>
        </p:pic>
      </p:grpSp>
      <p:pic>
        <p:nvPicPr>
          <p:cNvPr id="30" name="Picture 29">
            <a:extLst>
              <a:ext uri="{FF2B5EF4-FFF2-40B4-BE49-F238E27FC236}">
                <a16:creationId xmlns:a16="http://schemas.microsoft.com/office/drawing/2014/main" id="{4FB4A191-FFD8-8246-8942-5C091CA2C02B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853625" y="5633759"/>
            <a:ext cx="1930722" cy="282290"/>
          </a:xfrm>
          <a:prstGeom prst="rect">
            <a:avLst/>
          </a:prstGeom>
        </p:spPr>
      </p:pic>
      <p:grpSp>
        <p:nvGrpSpPr>
          <p:cNvPr id="31" name="Group 30">
            <a:extLst>
              <a:ext uri="{FF2B5EF4-FFF2-40B4-BE49-F238E27FC236}">
                <a16:creationId xmlns:a16="http://schemas.microsoft.com/office/drawing/2014/main" id="{3747D5E8-7380-174D-808A-D0B3E876E7EC}"/>
              </a:ext>
            </a:extLst>
          </p:cNvPr>
          <p:cNvGrpSpPr/>
          <p:nvPr userDrawn="1"/>
        </p:nvGrpSpPr>
        <p:grpSpPr>
          <a:xfrm>
            <a:off x="6717596" y="5986763"/>
            <a:ext cx="2613640" cy="284967"/>
            <a:chOff x="5057514" y="4377778"/>
            <a:chExt cx="3423045" cy="373217"/>
          </a:xfrm>
        </p:grpSpPr>
        <p:pic>
          <p:nvPicPr>
            <p:cNvPr id="32" name="Picture 31" descr="A picture containing drawing&#10;&#10;Description automatically generated">
              <a:extLst>
                <a:ext uri="{FF2B5EF4-FFF2-40B4-BE49-F238E27FC236}">
                  <a16:creationId xmlns:a16="http://schemas.microsoft.com/office/drawing/2014/main" id="{7CB78D14-0DC4-2641-9B0A-0989F9BEA6E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057514" y="4377778"/>
              <a:ext cx="1448697" cy="369751"/>
            </a:xfrm>
            <a:prstGeom prst="rect">
              <a:avLst/>
            </a:prstGeom>
          </p:spPr>
        </p:pic>
        <p:pic>
          <p:nvPicPr>
            <p:cNvPr id="33" name="Picture 32" descr="A picture containing drawing&#10;&#10;Description automatically generated">
              <a:extLst>
                <a:ext uri="{FF2B5EF4-FFF2-40B4-BE49-F238E27FC236}">
                  <a16:creationId xmlns:a16="http://schemas.microsoft.com/office/drawing/2014/main" id="{1D34A66A-D919-4E42-8DD7-0A15BC8B703B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550227" y="4377778"/>
              <a:ext cx="1930332" cy="373217"/>
            </a:xfrm>
            <a:prstGeom prst="rect">
              <a:avLst/>
            </a:prstGeom>
          </p:spPr>
        </p:pic>
      </p:grpSp>
      <p:pic>
        <p:nvPicPr>
          <p:cNvPr id="34" name="Picture 33">
            <a:extLst>
              <a:ext uri="{FF2B5EF4-FFF2-40B4-BE49-F238E27FC236}">
                <a16:creationId xmlns:a16="http://schemas.microsoft.com/office/drawing/2014/main" id="{EE690E50-46E2-154B-90A7-23DF675F5A11}"/>
              </a:ext>
            </a:extLst>
          </p:cNvPr>
          <p:cNvPicPr>
            <a:picLocks noChangeAspect="1"/>
          </p:cNvPicPr>
          <p:nvPr userDrawn="1"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853625" y="5987309"/>
            <a:ext cx="1558135" cy="284996"/>
          </a:xfrm>
          <a:prstGeom prst="rect">
            <a:avLst/>
          </a:prstGeom>
        </p:spPr>
      </p:pic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3D38B908-19DE-9846-887B-DECB55F83F7A}"/>
              </a:ext>
            </a:extLst>
          </p:cNvPr>
          <p:cNvCxnSpPr/>
          <p:nvPr userDrawn="1"/>
        </p:nvCxnSpPr>
        <p:spPr>
          <a:xfrm>
            <a:off x="6044761" y="5331007"/>
            <a:ext cx="0" cy="1170084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6" name="Picture 35" descr="A picture containing drawing&#10;&#10;Description automatically generated">
            <a:extLst>
              <a:ext uri="{FF2B5EF4-FFF2-40B4-BE49-F238E27FC236}">
                <a16:creationId xmlns:a16="http://schemas.microsoft.com/office/drawing/2014/main" id="{22470071-2329-BD4F-8628-4A9600A06979}"/>
              </a:ext>
            </a:extLst>
          </p:cNvPr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1354" y="5656436"/>
            <a:ext cx="3486259" cy="6126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20083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250"/>
                            </p:stCondLst>
                            <p:childTnLst>
                              <p:par>
                                <p:cTn id="1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4250"/>
                            </p:stCondLst>
                            <p:childTnLst>
                              <p:par>
                                <p:cTn id="2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7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Picture 26">
            <a:extLst>
              <a:ext uri="{FF2B5EF4-FFF2-40B4-BE49-F238E27FC236}">
                <a16:creationId xmlns:a16="http://schemas.microsoft.com/office/drawing/2014/main" id="{1B2310E8-79EC-BD4A-9377-CA746F773EA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006"/>
          <a:stretch/>
        </p:blipFill>
        <p:spPr>
          <a:xfrm>
            <a:off x="-1" y="1244246"/>
            <a:ext cx="12191999" cy="4407807"/>
          </a:xfrm>
          <a:prstGeom prst="rect">
            <a:avLst/>
          </a:prstGeom>
        </p:spPr>
      </p:pic>
      <p:sp>
        <p:nvSpPr>
          <p:cNvPr id="48" name="Rectangle 47">
            <a:extLst>
              <a:ext uri="{FF2B5EF4-FFF2-40B4-BE49-F238E27FC236}">
                <a16:creationId xmlns:a16="http://schemas.microsoft.com/office/drawing/2014/main" id="{8C134724-C163-574F-8BA2-FFFF5211D44F}"/>
              </a:ext>
            </a:extLst>
          </p:cNvPr>
          <p:cNvSpPr/>
          <p:nvPr userDrawn="1"/>
        </p:nvSpPr>
        <p:spPr>
          <a:xfrm rot="16200000">
            <a:off x="5455557" y="544690"/>
            <a:ext cx="6846711" cy="5779907"/>
          </a:xfrm>
          <a:prstGeom prst="rect">
            <a:avLst/>
          </a:prstGeom>
          <a:solidFill>
            <a:srgbClr val="003C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871BE919-DC09-3A43-B246-5A10D67E5384}"/>
              </a:ext>
            </a:extLst>
          </p:cNvPr>
          <p:cNvCxnSpPr>
            <a:cxnSpLocks/>
          </p:cNvCxnSpPr>
          <p:nvPr userDrawn="1"/>
        </p:nvCxnSpPr>
        <p:spPr>
          <a:xfrm>
            <a:off x="11337096" y="0"/>
            <a:ext cx="0" cy="4195654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E8E2BFD3-3A54-BD49-801F-362E4A5E69A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314396" y="2056160"/>
            <a:ext cx="4616329" cy="1471183"/>
          </a:xfrm>
        </p:spPr>
        <p:txBody>
          <a:bodyPr anchor="b">
            <a:norm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br>
              <a:rPr lang="en-US"/>
            </a:b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E02996A-8F47-BA4B-81C7-C7C291B6F4DB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6314210" y="3645821"/>
            <a:ext cx="4625151" cy="549833"/>
          </a:xfrm>
        </p:spPr>
        <p:txBody>
          <a:bodyPr>
            <a:normAutofit/>
          </a:bodyPr>
          <a:lstStyle>
            <a:lvl1pPr marL="0" indent="0" algn="l">
              <a:buNone/>
              <a:defRPr sz="18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20" name="Text Placeholder 14">
            <a:extLst>
              <a:ext uri="{FF2B5EF4-FFF2-40B4-BE49-F238E27FC236}">
                <a16:creationId xmlns:a16="http://schemas.microsoft.com/office/drawing/2014/main" id="{A6624C26-58AE-A44E-8242-B4518C04884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314210" y="4314119"/>
            <a:ext cx="4625151" cy="1344403"/>
          </a:xfrm>
        </p:spPr>
        <p:txBody>
          <a:bodyPr>
            <a:normAutofit/>
          </a:bodyPr>
          <a:lstStyle>
            <a:lvl1pPr marL="0" indent="0">
              <a:lnSpc>
                <a:spcPts val="1680"/>
              </a:lnSpc>
              <a:buFontTx/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 sz="1400"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 sz="1400"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PRESENTER’S NAME</a:t>
            </a:r>
            <a:br>
              <a:rPr lang="en-US"/>
            </a:br>
            <a:r>
              <a:rPr lang="en-US"/>
              <a:t>Presenter’s Title</a:t>
            </a:r>
            <a:br>
              <a:rPr lang="en-US"/>
            </a:br>
            <a:r>
              <a:rPr lang="en-US"/>
              <a:t>00.01.2020</a:t>
            </a:r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9831F14F-C74F-4C43-B521-47FD3E3999A0}"/>
              </a:ext>
            </a:extLst>
          </p:cNvPr>
          <p:cNvCxnSpPr>
            <a:cxnSpLocks/>
          </p:cNvCxnSpPr>
          <p:nvPr userDrawn="1"/>
        </p:nvCxnSpPr>
        <p:spPr>
          <a:xfrm>
            <a:off x="423134" y="1182544"/>
            <a:ext cx="0" cy="4492912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08015FD1-4683-214F-95B5-1925380FBBC2}"/>
              </a:ext>
            </a:extLst>
          </p:cNvPr>
          <p:cNvCxnSpPr>
            <a:cxnSpLocks/>
          </p:cNvCxnSpPr>
          <p:nvPr userDrawn="1"/>
        </p:nvCxnSpPr>
        <p:spPr>
          <a:xfrm>
            <a:off x="0" y="1627819"/>
            <a:ext cx="12192000" cy="0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6" name="Picture 25" descr="A picture containing text&#10;&#10;Description automatically generated">
            <a:extLst>
              <a:ext uri="{FF2B5EF4-FFF2-40B4-BE49-F238E27FC236}">
                <a16:creationId xmlns:a16="http://schemas.microsoft.com/office/drawing/2014/main" id="{BDCD7847-1522-0E44-AF5F-7A45814F376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40165" y="5968781"/>
            <a:ext cx="4299966" cy="5760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48830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CCF8BCE1-6DCB-2840-A0A1-8CC968F7C884}"/>
              </a:ext>
            </a:extLst>
          </p:cNvPr>
          <p:cNvSpPr/>
          <p:nvPr userDrawn="1"/>
        </p:nvSpPr>
        <p:spPr>
          <a:xfrm rot="16200000">
            <a:off x="5459989" y="549121"/>
            <a:ext cx="6846710" cy="5771045"/>
          </a:xfrm>
          <a:prstGeom prst="rect">
            <a:avLst/>
          </a:prstGeom>
          <a:solidFill>
            <a:srgbClr val="003C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C3C3E23-B329-D746-98A7-BD0B074173E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-13" y="1180347"/>
            <a:ext cx="5997825" cy="4455955"/>
          </a:xfrm>
        </p:spPr>
        <p:txBody>
          <a:bodyPr>
            <a:normAutofit/>
          </a:bodyPr>
          <a:lstStyle>
            <a:lvl1pPr marL="0" indent="0">
              <a:buNone/>
              <a:defRPr sz="1600" b="1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01960654-D825-024F-B13F-787B9EC0C20F}"/>
              </a:ext>
            </a:extLst>
          </p:cNvPr>
          <p:cNvCxnSpPr>
            <a:cxnSpLocks/>
          </p:cNvCxnSpPr>
          <p:nvPr userDrawn="1"/>
        </p:nvCxnSpPr>
        <p:spPr>
          <a:xfrm>
            <a:off x="11337096" y="0"/>
            <a:ext cx="0" cy="4195654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itle 1">
            <a:extLst>
              <a:ext uri="{FF2B5EF4-FFF2-40B4-BE49-F238E27FC236}">
                <a16:creationId xmlns:a16="http://schemas.microsoft.com/office/drawing/2014/main" id="{FBB1ED9C-99DB-C246-A4DB-F174540FC69F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314396" y="2056160"/>
            <a:ext cx="4616329" cy="1471183"/>
          </a:xfrm>
        </p:spPr>
        <p:txBody>
          <a:bodyPr anchor="b">
            <a:norm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br>
              <a:rPr lang="en-US"/>
            </a:br>
            <a:endParaRPr lang="en-US"/>
          </a:p>
        </p:txBody>
      </p:sp>
      <p:sp>
        <p:nvSpPr>
          <p:cNvPr id="16" name="Subtitle 2">
            <a:extLst>
              <a:ext uri="{FF2B5EF4-FFF2-40B4-BE49-F238E27FC236}">
                <a16:creationId xmlns:a16="http://schemas.microsoft.com/office/drawing/2014/main" id="{19EFF162-5FEB-B040-9994-7DE97E34B86A}"/>
              </a:ext>
            </a:extLst>
          </p:cNvPr>
          <p:cNvSpPr>
            <a:spLocks noGrp="1"/>
          </p:cNvSpPr>
          <p:nvPr>
            <p:ph type="subTitle" idx="10" hasCustomPrompt="1"/>
          </p:nvPr>
        </p:nvSpPr>
        <p:spPr>
          <a:xfrm>
            <a:off x="6314210" y="3645821"/>
            <a:ext cx="4625151" cy="549833"/>
          </a:xfrm>
        </p:spPr>
        <p:txBody>
          <a:bodyPr>
            <a:normAutofit/>
          </a:bodyPr>
          <a:lstStyle>
            <a:lvl1pPr marL="0" indent="0" algn="l">
              <a:buNone/>
              <a:defRPr sz="18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7" name="Text Placeholder 14">
            <a:extLst>
              <a:ext uri="{FF2B5EF4-FFF2-40B4-BE49-F238E27FC236}">
                <a16:creationId xmlns:a16="http://schemas.microsoft.com/office/drawing/2014/main" id="{52FADF90-0AAD-0F45-A3AC-ABD6E1C37F8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314210" y="4314119"/>
            <a:ext cx="4625151" cy="1344403"/>
          </a:xfrm>
        </p:spPr>
        <p:txBody>
          <a:bodyPr>
            <a:normAutofit/>
          </a:bodyPr>
          <a:lstStyle>
            <a:lvl1pPr marL="0" indent="0">
              <a:lnSpc>
                <a:spcPts val="1680"/>
              </a:lnSpc>
              <a:buFontTx/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 sz="1400"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 sz="1400"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PRESENTER’S NAME</a:t>
            </a:r>
            <a:br>
              <a:rPr lang="en-US"/>
            </a:br>
            <a:r>
              <a:rPr lang="en-US"/>
              <a:t>Presenter’s Title</a:t>
            </a:r>
            <a:br>
              <a:rPr lang="en-US"/>
            </a:br>
            <a:r>
              <a:rPr lang="en-US"/>
              <a:t>00.01.2020</a:t>
            </a:r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18B0BF2B-4F90-D247-9C57-408C733BE5F6}"/>
              </a:ext>
            </a:extLst>
          </p:cNvPr>
          <p:cNvCxnSpPr>
            <a:cxnSpLocks/>
          </p:cNvCxnSpPr>
          <p:nvPr userDrawn="1"/>
        </p:nvCxnSpPr>
        <p:spPr>
          <a:xfrm>
            <a:off x="0" y="1627819"/>
            <a:ext cx="12192000" cy="0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2" name="Picture 21" descr="A picture containing text&#10;&#10;Description automatically generated">
            <a:extLst>
              <a:ext uri="{FF2B5EF4-FFF2-40B4-BE49-F238E27FC236}">
                <a16:creationId xmlns:a16="http://schemas.microsoft.com/office/drawing/2014/main" id="{C2884DF9-53E6-4346-861F-8121ED4062D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40165" y="5968781"/>
            <a:ext cx="4299966" cy="576072"/>
          </a:xfrm>
          <a:prstGeom prst="rect">
            <a:avLst/>
          </a:prstGeom>
        </p:spPr>
      </p:pic>
      <p:sp>
        <p:nvSpPr>
          <p:cNvPr id="23" name="Rectangle 22">
            <a:extLst>
              <a:ext uri="{FF2B5EF4-FFF2-40B4-BE49-F238E27FC236}">
                <a16:creationId xmlns:a16="http://schemas.microsoft.com/office/drawing/2014/main" id="{A1B553F8-A471-9349-94E7-432646AEA067}"/>
              </a:ext>
            </a:extLst>
          </p:cNvPr>
          <p:cNvSpPr/>
          <p:nvPr userDrawn="1"/>
        </p:nvSpPr>
        <p:spPr>
          <a:xfrm>
            <a:off x="11768865" y="1180348"/>
            <a:ext cx="437881" cy="447817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75210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 descr="A sunset in the background&#10;&#10;Description automatically generated">
            <a:extLst>
              <a:ext uri="{FF2B5EF4-FFF2-40B4-BE49-F238E27FC236}">
                <a16:creationId xmlns:a16="http://schemas.microsoft.com/office/drawing/2014/main" id="{4460951A-58F0-7D43-A01C-2C594E19BA5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078531" y="0"/>
            <a:ext cx="6113475" cy="6858000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AC3C282F-EB59-3543-87B8-7F8DEB02A5A3}"/>
              </a:ext>
            </a:extLst>
          </p:cNvPr>
          <p:cNvSpPr/>
          <p:nvPr userDrawn="1"/>
        </p:nvSpPr>
        <p:spPr>
          <a:xfrm>
            <a:off x="-18404" y="0"/>
            <a:ext cx="6099625" cy="6866295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8E2BFD3-3A54-BD49-801F-362E4A5E69A4}"/>
              </a:ext>
            </a:extLst>
          </p:cNvPr>
          <p:cNvSpPr>
            <a:spLocks noGrp="1"/>
          </p:cNvSpPr>
          <p:nvPr userDrawn="1">
            <p:ph type="ctrTitle" hasCustomPrompt="1"/>
          </p:nvPr>
        </p:nvSpPr>
        <p:spPr>
          <a:xfrm>
            <a:off x="874936" y="839972"/>
            <a:ext cx="4261471" cy="935665"/>
          </a:xfrm>
        </p:spPr>
        <p:txBody>
          <a:bodyPr anchor="b">
            <a:noAutofit/>
          </a:bodyPr>
          <a:lstStyle>
            <a:lvl1pPr algn="l">
              <a:defRPr sz="34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E02996A-8F47-BA4B-81C7-C7C291B6F4DB}"/>
              </a:ext>
            </a:extLst>
          </p:cNvPr>
          <p:cNvSpPr>
            <a:spLocks noGrp="1"/>
          </p:cNvSpPr>
          <p:nvPr userDrawn="1">
            <p:ph type="subTitle" idx="1" hasCustomPrompt="1"/>
          </p:nvPr>
        </p:nvSpPr>
        <p:spPr>
          <a:xfrm>
            <a:off x="874936" y="2517070"/>
            <a:ext cx="4261475" cy="831460"/>
          </a:xfrm>
        </p:spPr>
        <p:txBody>
          <a:bodyPr>
            <a:norm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20" name="Text Placeholder 14">
            <a:extLst>
              <a:ext uri="{FF2B5EF4-FFF2-40B4-BE49-F238E27FC236}">
                <a16:creationId xmlns:a16="http://schemas.microsoft.com/office/drawing/2014/main" id="{A6624C26-58AE-A44E-8242-B4518C048846}"/>
              </a:ext>
            </a:extLst>
          </p:cNvPr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874937" y="3456301"/>
            <a:ext cx="4261480" cy="1344403"/>
          </a:xfrm>
        </p:spPr>
        <p:txBody>
          <a:bodyPr>
            <a:normAutofit/>
          </a:bodyPr>
          <a:lstStyle>
            <a:lvl1pPr marL="0" indent="0">
              <a:lnSpc>
                <a:spcPts val="1680"/>
              </a:lnSpc>
              <a:buFontTx/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 sz="1400"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 sz="1400"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PRESENTER’S NAME</a:t>
            </a:r>
            <a:br>
              <a:rPr lang="en-US"/>
            </a:br>
            <a:r>
              <a:rPr lang="en-US"/>
              <a:t>Presenter’s Title</a:t>
            </a:r>
            <a:br>
              <a:rPr lang="en-US"/>
            </a:br>
            <a:r>
              <a:rPr lang="en-US"/>
              <a:t>00.01.2020</a:t>
            </a: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FC7258B3-6723-9E4F-856A-23B5B163D4E7}"/>
              </a:ext>
            </a:extLst>
          </p:cNvPr>
          <p:cNvCxnSpPr>
            <a:cxnSpLocks/>
          </p:cNvCxnSpPr>
          <p:nvPr userDrawn="1"/>
        </p:nvCxnSpPr>
        <p:spPr>
          <a:xfrm>
            <a:off x="1214" y="5567101"/>
            <a:ext cx="12192000" cy="0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71F689BE-95E2-6A46-A78D-4BA7755CE76B}"/>
              </a:ext>
            </a:extLst>
          </p:cNvPr>
          <p:cNvCxnSpPr>
            <a:cxnSpLocks/>
          </p:cNvCxnSpPr>
          <p:nvPr userDrawn="1"/>
        </p:nvCxnSpPr>
        <p:spPr>
          <a:xfrm>
            <a:off x="492175" y="909713"/>
            <a:ext cx="0" cy="5956582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E20EEB1F-4E01-6345-B454-EFB58C31E212}"/>
              </a:ext>
            </a:extLst>
          </p:cNvPr>
          <p:cNvCxnSpPr>
            <a:cxnSpLocks/>
          </p:cNvCxnSpPr>
          <p:nvPr userDrawn="1"/>
        </p:nvCxnSpPr>
        <p:spPr>
          <a:xfrm>
            <a:off x="5607474" y="-18570"/>
            <a:ext cx="0" cy="6419370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Picture 13" descr="A picture containing text&#10;&#10;Description automatically generated">
            <a:extLst>
              <a:ext uri="{FF2B5EF4-FFF2-40B4-BE49-F238E27FC236}">
                <a16:creationId xmlns:a16="http://schemas.microsoft.com/office/drawing/2014/main" id="{F4034767-142E-6245-A8EC-C997E3BBBA5C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3550" y="5958919"/>
            <a:ext cx="4299966" cy="5760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4030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27345EFC-CAB9-A740-967E-AFE88684B442}"/>
              </a:ext>
            </a:extLst>
          </p:cNvPr>
          <p:cNvSpPr/>
          <p:nvPr userDrawn="1"/>
        </p:nvSpPr>
        <p:spPr>
          <a:xfrm>
            <a:off x="-18404" y="-18575"/>
            <a:ext cx="6099625" cy="6903435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25FBAEAB-D120-8149-909C-FAB20293F1A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74936" y="839972"/>
            <a:ext cx="4261471" cy="935665"/>
          </a:xfrm>
        </p:spPr>
        <p:txBody>
          <a:bodyPr anchor="b">
            <a:noAutofit/>
          </a:bodyPr>
          <a:lstStyle>
            <a:lvl1pPr algn="l">
              <a:defRPr sz="34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Subtitle 2">
            <a:extLst>
              <a:ext uri="{FF2B5EF4-FFF2-40B4-BE49-F238E27FC236}">
                <a16:creationId xmlns:a16="http://schemas.microsoft.com/office/drawing/2014/main" id="{227CDE83-B46C-E54F-9B80-24A8D3DC5FD9}"/>
              </a:ext>
            </a:extLst>
          </p:cNvPr>
          <p:cNvSpPr>
            <a:spLocks noGrp="1"/>
          </p:cNvSpPr>
          <p:nvPr>
            <p:ph type="subTitle" idx="10" hasCustomPrompt="1"/>
          </p:nvPr>
        </p:nvSpPr>
        <p:spPr>
          <a:xfrm>
            <a:off x="874936" y="2517070"/>
            <a:ext cx="4261475" cy="831460"/>
          </a:xfrm>
        </p:spPr>
        <p:txBody>
          <a:bodyPr>
            <a:norm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8" name="Text Placeholder 14">
            <a:extLst>
              <a:ext uri="{FF2B5EF4-FFF2-40B4-BE49-F238E27FC236}">
                <a16:creationId xmlns:a16="http://schemas.microsoft.com/office/drawing/2014/main" id="{3054FB77-B517-C74A-B356-D4517F3FB1A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74937" y="3456301"/>
            <a:ext cx="4261480" cy="1344403"/>
          </a:xfrm>
        </p:spPr>
        <p:txBody>
          <a:bodyPr>
            <a:normAutofit/>
          </a:bodyPr>
          <a:lstStyle>
            <a:lvl1pPr marL="0" indent="0">
              <a:lnSpc>
                <a:spcPts val="1680"/>
              </a:lnSpc>
              <a:buFontTx/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 sz="1400"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 sz="1400"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PRESENTER’S NAME</a:t>
            </a:r>
            <a:br>
              <a:rPr lang="en-US"/>
            </a:br>
            <a:r>
              <a:rPr lang="en-US"/>
              <a:t>Presenter’s Title</a:t>
            </a:r>
            <a:br>
              <a:rPr lang="en-US"/>
            </a:br>
            <a:r>
              <a:rPr lang="en-US"/>
              <a:t>00.01.2020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35F55095-68A1-B941-9BE0-888332DD4FAE}"/>
              </a:ext>
            </a:extLst>
          </p:cNvPr>
          <p:cNvCxnSpPr>
            <a:cxnSpLocks/>
          </p:cNvCxnSpPr>
          <p:nvPr userDrawn="1"/>
        </p:nvCxnSpPr>
        <p:spPr>
          <a:xfrm>
            <a:off x="1214" y="5567101"/>
            <a:ext cx="12192000" cy="0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AC68FB32-6459-F34B-8979-07136250C7E7}"/>
              </a:ext>
            </a:extLst>
          </p:cNvPr>
          <p:cNvCxnSpPr>
            <a:cxnSpLocks/>
          </p:cNvCxnSpPr>
          <p:nvPr userDrawn="1"/>
        </p:nvCxnSpPr>
        <p:spPr>
          <a:xfrm>
            <a:off x="492175" y="909713"/>
            <a:ext cx="0" cy="5956582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28E860A2-6706-3A4F-85C9-E8BEC9A452D6}"/>
              </a:ext>
            </a:extLst>
          </p:cNvPr>
          <p:cNvCxnSpPr>
            <a:cxnSpLocks/>
          </p:cNvCxnSpPr>
          <p:nvPr userDrawn="1"/>
        </p:nvCxnSpPr>
        <p:spPr>
          <a:xfrm>
            <a:off x="5607474" y="-18570"/>
            <a:ext cx="0" cy="6419370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11" descr="A picture containing text&#10;&#10;Description automatically generated">
            <a:extLst>
              <a:ext uri="{FF2B5EF4-FFF2-40B4-BE49-F238E27FC236}">
                <a16:creationId xmlns:a16="http://schemas.microsoft.com/office/drawing/2014/main" id="{C90525A1-DD7A-D249-8353-F7C42128AE8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3550" y="5958919"/>
            <a:ext cx="4299966" cy="576072"/>
          </a:xfrm>
          <a:prstGeom prst="rect">
            <a:avLst/>
          </a:prstGeom>
        </p:spPr>
      </p:pic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C3C3E23-B329-D746-98A7-BD0B074173E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6071750" y="0"/>
            <a:ext cx="6120250" cy="6858000"/>
          </a:xfrm>
        </p:spPr>
        <p:txBody>
          <a:bodyPr>
            <a:normAutofit/>
          </a:bodyPr>
          <a:lstStyle>
            <a:lvl1pPr marL="0" indent="0">
              <a:buNone/>
              <a:defRPr sz="1600" b="1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32286245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screen shot of a computer&#10;&#10;Description automatically generated">
            <a:extLst>
              <a:ext uri="{FF2B5EF4-FFF2-40B4-BE49-F238E27FC236}">
                <a16:creationId xmlns:a16="http://schemas.microsoft.com/office/drawing/2014/main" id="{DBA51ED0-AC23-9247-A885-B540A5C4E78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23705" b="21371"/>
          <a:stretch/>
        </p:blipFill>
        <p:spPr>
          <a:xfrm>
            <a:off x="2212" y="1175953"/>
            <a:ext cx="12198647" cy="4466668"/>
          </a:xfrm>
          <a:prstGeom prst="rect">
            <a:avLst/>
          </a:prstGeom>
        </p:spPr>
      </p:pic>
      <p:sp>
        <p:nvSpPr>
          <p:cNvPr id="49" name="Rectangle 48">
            <a:extLst>
              <a:ext uri="{FF2B5EF4-FFF2-40B4-BE49-F238E27FC236}">
                <a16:creationId xmlns:a16="http://schemas.microsoft.com/office/drawing/2014/main" id="{DA214497-3A19-2949-BC95-02ED12518AD2}"/>
              </a:ext>
            </a:extLst>
          </p:cNvPr>
          <p:cNvSpPr/>
          <p:nvPr userDrawn="1"/>
        </p:nvSpPr>
        <p:spPr>
          <a:xfrm rot="5400000">
            <a:off x="8280089" y="3360361"/>
            <a:ext cx="1215380" cy="5779899"/>
          </a:xfrm>
          <a:prstGeom prst="rect">
            <a:avLst/>
          </a:prstGeom>
          <a:solidFill>
            <a:srgbClr val="003C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D5AAF7C8-AF7B-EB42-B754-00A9A452984D}"/>
              </a:ext>
            </a:extLst>
          </p:cNvPr>
          <p:cNvSpPr/>
          <p:nvPr userDrawn="1"/>
        </p:nvSpPr>
        <p:spPr>
          <a:xfrm>
            <a:off x="6000881" y="1203158"/>
            <a:ext cx="5776847" cy="5654841"/>
          </a:xfrm>
          <a:prstGeom prst="rect">
            <a:avLst/>
          </a:prstGeom>
          <a:solidFill>
            <a:srgbClr val="003C6B">
              <a:alpha val="8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08015FD1-4683-214F-95B5-1925380FBBC2}"/>
              </a:ext>
            </a:extLst>
          </p:cNvPr>
          <p:cNvCxnSpPr>
            <a:cxnSpLocks/>
          </p:cNvCxnSpPr>
          <p:nvPr userDrawn="1"/>
        </p:nvCxnSpPr>
        <p:spPr>
          <a:xfrm>
            <a:off x="0" y="1627819"/>
            <a:ext cx="12192000" cy="0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9831F14F-C74F-4C43-B521-47FD3E3999A0}"/>
              </a:ext>
            </a:extLst>
          </p:cNvPr>
          <p:cNvCxnSpPr>
            <a:cxnSpLocks/>
          </p:cNvCxnSpPr>
          <p:nvPr userDrawn="1"/>
        </p:nvCxnSpPr>
        <p:spPr>
          <a:xfrm>
            <a:off x="423134" y="1182544"/>
            <a:ext cx="0" cy="4462272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871BE919-DC09-3A43-B246-5A10D67E5384}"/>
              </a:ext>
            </a:extLst>
          </p:cNvPr>
          <p:cNvCxnSpPr>
            <a:cxnSpLocks/>
          </p:cNvCxnSpPr>
          <p:nvPr userDrawn="1"/>
        </p:nvCxnSpPr>
        <p:spPr>
          <a:xfrm>
            <a:off x="11337096" y="0"/>
            <a:ext cx="0" cy="4195654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E8E2BFD3-3A54-BD49-801F-362E4A5E69A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314396" y="2056160"/>
            <a:ext cx="4616329" cy="1471183"/>
          </a:xfrm>
        </p:spPr>
        <p:txBody>
          <a:bodyPr anchor="b">
            <a:norm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br>
              <a:rPr lang="en-US"/>
            </a:b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E02996A-8F47-BA4B-81C7-C7C291B6F4DB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6314210" y="3645821"/>
            <a:ext cx="4625151" cy="549833"/>
          </a:xfrm>
        </p:spPr>
        <p:txBody>
          <a:bodyPr>
            <a:normAutofit/>
          </a:bodyPr>
          <a:lstStyle>
            <a:lvl1pPr marL="0" indent="0" algn="l">
              <a:buNone/>
              <a:defRPr sz="18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20" name="Text Placeholder 14">
            <a:extLst>
              <a:ext uri="{FF2B5EF4-FFF2-40B4-BE49-F238E27FC236}">
                <a16:creationId xmlns:a16="http://schemas.microsoft.com/office/drawing/2014/main" id="{A6624C26-58AE-A44E-8242-B4518C04884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314210" y="4314119"/>
            <a:ext cx="4625151" cy="1344403"/>
          </a:xfrm>
        </p:spPr>
        <p:txBody>
          <a:bodyPr>
            <a:normAutofit/>
          </a:bodyPr>
          <a:lstStyle>
            <a:lvl1pPr marL="0" indent="0">
              <a:lnSpc>
                <a:spcPts val="1680"/>
              </a:lnSpc>
              <a:buFontTx/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 sz="1400"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 sz="1400"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PRESENTER’S NAME</a:t>
            </a:r>
            <a:br>
              <a:rPr lang="en-US"/>
            </a:br>
            <a:r>
              <a:rPr lang="en-US"/>
              <a:t>Presenter’s Title</a:t>
            </a:r>
            <a:br>
              <a:rPr lang="en-US"/>
            </a:br>
            <a:r>
              <a:rPr lang="en-US"/>
              <a:t>00.01.2020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C89D7072-8E61-8A4A-8FA5-CB0BB9A6A728}"/>
              </a:ext>
            </a:extLst>
          </p:cNvPr>
          <p:cNvGrpSpPr/>
          <p:nvPr userDrawn="1"/>
        </p:nvGrpSpPr>
        <p:grpSpPr>
          <a:xfrm>
            <a:off x="8100461" y="961182"/>
            <a:ext cx="1340390" cy="404228"/>
            <a:chOff x="8100461" y="961182"/>
            <a:chExt cx="1340390" cy="404228"/>
          </a:xfrm>
        </p:grpSpPr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0B52EC65-56B6-E645-9466-67D81ED7DD29}"/>
                </a:ext>
              </a:extLst>
            </p:cNvPr>
            <p:cNvGrpSpPr/>
            <p:nvPr userDrawn="1"/>
          </p:nvGrpSpPr>
          <p:grpSpPr>
            <a:xfrm>
              <a:off x="8100461" y="961182"/>
              <a:ext cx="1340390" cy="404228"/>
              <a:chOff x="8100461" y="961182"/>
              <a:chExt cx="1340390" cy="404228"/>
            </a:xfrm>
          </p:grpSpPr>
          <p:grpSp>
            <p:nvGrpSpPr>
              <p:cNvPr id="16" name="Group 15">
                <a:extLst>
                  <a:ext uri="{FF2B5EF4-FFF2-40B4-BE49-F238E27FC236}">
                    <a16:creationId xmlns:a16="http://schemas.microsoft.com/office/drawing/2014/main" id="{AC368A69-521D-A745-B5E9-30391993EF7D}"/>
                  </a:ext>
                </a:extLst>
              </p:cNvPr>
              <p:cNvGrpSpPr/>
              <p:nvPr userDrawn="1"/>
            </p:nvGrpSpPr>
            <p:grpSpPr>
              <a:xfrm rot="5400000">
                <a:off x="8597476" y="522035"/>
                <a:ext cx="346360" cy="1340390"/>
                <a:chOff x="10819113" y="-279034"/>
                <a:chExt cx="990396" cy="3832767"/>
              </a:xfrm>
              <a:solidFill>
                <a:schemeClr val="bg1"/>
              </a:solidFill>
            </p:grpSpPr>
            <p:sp>
              <p:nvSpPr>
                <p:cNvPr id="17" name="Trapezoid 23">
                  <a:extLst>
                    <a:ext uri="{FF2B5EF4-FFF2-40B4-BE49-F238E27FC236}">
                      <a16:creationId xmlns:a16="http://schemas.microsoft.com/office/drawing/2014/main" id="{5CC7D75B-10B6-2D43-8C3E-9C46E949F430}"/>
                    </a:ext>
                  </a:extLst>
                </p:cNvPr>
                <p:cNvSpPr/>
                <p:nvPr/>
              </p:nvSpPr>
              <p:spPr>
                <a:xfrm rot="6932527">
                  <a:off x="10297909" y="2236933"/>
                  <a:ext cx="1838004" cy="795595"/>
                </a:xfrm>
                <a:custGeom>
                  <a:avLst/>
                  <a:gdLst>
                    <a:gd name="connsiteX0" fmla="*/ 0 w 1294318"/>
                    <a:gd name="connsiteY0" fmla="*/ 552450 h 552450"/>
                    <a:gd name="connsiteX1" fmla="*/ 138113 w 1294318"/>
                    <a:gd name="connsiteY1" fmla="*/ 0 h 552450"/>
                    <a:gd name="connsiteX2" fmla="*/ 1156206 w 1294318"/>
                    <a:gd name="connsiteY2" fmla="*/ 0 h 552450"/>
                    <a:gd name="connsiteX3" fmla="*/ 1294318 w 1294318"/>
                    <a:gd name="connsiteY3" fmla="*/ 552450 h 552450"/>
                    <a:gd name="connsiteX4" fmla="*/ 0 w 1294318"/>
                    <a:gd name="connsiteY4" fmla="*/ 552450 h 552450"/>
                    <a:gd name="connsiteX0" fmla="*/ 0 w 1294318"/>
                    <a:gd name="connsiteY0" fmla="*/ 598514 h 598514"/>
                    <a:gd name="connsiteX1" fmla="*/ 182959 w 1294318"/>
                    <a:gd name="connsiteY1" fmla="*/ 0 h 598514"/>
                    <a:gd name="connsiteX2" fmla="*/ 1156206 w 1294318"/>
                    <a:gd name="connsiteY2" fmla="*/ 46064 h 598514"/>
                    <a:gd name="connsiteX3" fmla="*/ 1294318 w 1294318"/>
                    <a:gd name="connsiteY3" fmla="*/ 598514 h 598514"/>
                    <a:gd name="connsiteX4" fmla="*/ 0 w 1294318"/>
                    <a:gd name="connsiteY4" fmla="*/ 598514 h 598514"/>
                    <a:gd name="connsiteX0" fmla="*/ 0 w 1621502"/>
                    <a:gd name="connsiteY0" fmla="*/ 709123 h 709123"/>
                    <a:gd name="connsiteX1" fmla="*/ 510143 w 1621502"/>
                    <a:gd name="connsiteY1" fmla="*/ 0 h 709123"/>
                    <a:gd name="connsiteX2" fmla="*/ 1483390 w 1621502"/>
                    <a:gd name="connsiteY2" fmla="*/ 46064 h 709123"/>
                    <a:gd name="connsiteX3" fmla="*/ 1621502 w 1621502"/>
                    <a:gd name="connsiteY3" fmla="*/ 598514 h 709123"/>
                    <a:gd name="connsiteX4" fmla="*/ 0 w 1621502"/>
                    <a:gd name="connsiteY4" fmla="*/ 709123 h 709123"/>
                    <a:gd name="connsiteX0" fmla="*/ 0 w 1842364"/>
                    <a:gd name="connsiteY0" fmla="*/ 709123 h 795595"/>
                    <a:gd name="connsiteX1" fmla="*/ 510143 w 1842364"/>
                    <a:gd name="connsiteY1" fmla="*/ 0 h 795595"/>
                    <a:gd name="connsiteX2" fmla="*/ 1483390 w 1842364"/>
                    <a:gd name="connsiteY2" fmla="*/ 46064 h 795595"/>
                    <a:gd name="connsiteX3" fmla="*/ 1842364 w 1842364"/>
                    <a:gd name="connsiteY3" fmla="*/ 795595 h 795595"/>
                    <a:gd name="connsiteX4" fmla="*/ 0 w 1842364"/>
                    <a:gd name="connsiteY4" fmla="*/ 709123 h 795595"/>
                    <a:gd name="connsiteX0" fmla="*/ 0 w 1842364"/>
                    <a:gd name="connsiteY0" fmla="*/ 709123 h 795595"/>
                    <a:gd name="connsiteX1" fmla="*/ 510143 w 1842364"/>
                    <a:gd name="connsiteY1" fmla="*/ 0 h 795595"/>
                    <a:gd name="connsiteX2" fmla="*/ 1331053 w 1842364"/>
                    <a:gd name="connsiteY2" fmla="*/ 147013 h 795595"/>
                    <a:gd name="connsiteX3" fmla="*/ 1842364 w 1842364"/>
                    <a:gd name="connsiteY3" fmla="*/ 795595 h 795595"/>
                    <a:gd name="connsiteX4" fmla="*/ 0 w 1842364"/>
                    <a:gd name="connsiteY4" fmla="*/ 709123 h 795595"/>
                    <a:gd name="connsiteX0" fmla="*/ 0 w 1842364"/>
                    <a:gd name="connsiteY0" fmla="*/ 709123 h 795595"/>
                    <a:gd name="connsiteX1" fmla="*/ 510143 w 1842364"/>
                    <a:gd name="connsiteY1" fmla="*/ 0 h 795595"/>
                    <a:gd name="connsiteX2" fmla="*/ 1487623 w 1842364"/>
                    <a:gd name="connsiteY2" fmla="*/ 47560 h 795595"/>
                    <a:gd name="connsiteX3" fmla="*/ 1842364 w 1842364"/>
                    <a:gd name="connsiteY3" fmla="*/ 795595 h 795595"/>
                    <a:gd name="connsiteX4" fmla="*/ 0 w 1842364"/>
                    <a:gd name="connsiteY4" fmla="*/ 709123 h 795595"/>
                    <a:gd name="connsiteX0" fmla="*/ 0 w 1768516"/>
                    <a:gd name="connsiteY0" fmla="*/ 709021 h 795595"/>
                    <a:gd name="connsiteX1" fmla="*/ 436295 w 1768516"/>
                    <a:gd name="connsiteY1" fmla="*/ 0 h 795595"/>
                    <a:gd name="connsiteX2" fmla="*/ 1413775 w 1768516"/>
                    <a:gd name="connsiteY2" fmla="*/ 47560 h 795595"/>
                    <a:gd name="connsiteX3" fmla="*/ 1768516 w 1768516"/>
                    <a:gd name="connsiteY3" fmla="*/ 795595 h 795595"/>
                    <a:gd name="connsiteX4" fmla="*/ 0 w 1768516"/>
                    <a:gd name="connsiteY4" fmla="*/ 709021 h 795595"/>
                    <a:gd name="connsiteX0" fmla="*/ 0 w 1838004"/>
                    <a:gd name="connsiteY0" fmla="*/ 703520 h 795595"/>
                    <a:gd name="connsiteX1" fmla="*/ 505783 w 1838004"/>
                    <a:gd name="connsiteY1" fmla="*/ 0 h 795595"/>
                    <a:gd name="connsiteX2" fmla="*/ 1483263 w 1838004"/>
                    <a:gd name="connsiteY2" fmla="*/ 47560 h 795595"/>
                    <a:gd name="connsiteX3" fmla="*/ 1838004 w 1838004"/>
                    <a:gd name="connsiteY3" fmla="*/ 795595 h 795595"/>
                    <a:gd name="connsiteX4" fmla="*/ 0 w 1838004"/>
                    <a:gd name="connsiteY4" fmla="*/ 703520 h 7955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38004" h="795595">
                      <a:moveTo>
                        <a:pt x="0" y="703520"/>
                      </a:moveTo>
                      <a:lnTo>
                        <a:pt x="505783" y="0"/>
                      </a:lnTo>
                      <a:lnTo>
                        <a:pt x="1483263" y="47560"/>
                      </a:lnTo>
                      <a:lnTo>
                        <a:pt x="1838004" y="795595"/>
                      </a:lnTo>
                      <a:lnTo>
                        <a:pt x="0" y="70352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8" name="Trapezoid 21">
                  <a:extLst>
                    <a:ext uri="{FF2B5EF4-FFF2-40B4-BE49-F238E27FC236}">
                      <a16:creationId xmlns:a16="http://schemas.microsoft.com/office/drawing/2014/main" id="{3D7FF898-26E2-4648-9A62-BBA2DCDDC7F9}"/>
                    </a:ext>
                  </a:extLst>
                </p:cNvPr>
                <p:cNvSpPr/>
                <p:nvPr/>
              </p:nvSpPr>
              <p:spPr>
                <a:xfrm rot="3564618">
                  <a:off x="10053790" y="671899"/>
                  <a:ext cx="2706652" cy="804786"/>
                </a:xfrm>
                <a:custGeom>
                  <a:avLst/>
                  <a:gdLst>
                    <a:gd name="connsiteX0" fmla="*/ 0 w 2153892"/>
                    <a:gd name="connsiteY0" fmla="*/ 691171 h 691171"/>
                    <a:gd name="connsiteX1" fmla="*/ 148616 w 2153892"/>
                    <a:gd name="connsiteY1" fmla="*/ 0 h 691171"/>
                    <a:gd name="connsiteX2" fmla="*/ 2005276 w 2153892"/>
                    <a:gd name="connsiteY2" fmla="*/ 0 h 691171"/>
                    <a:gd name="connsiteX3" fmla="*/ 2153892 w 2153892"/>
                    <a:gd name="connsiteY3" fmla="*/ 691171 h 691171"/>
                    <a:gd name="connsiteX4" fmla="*/ 0 w 2153892"/>
                    <a:gd name="connsiteY4" fmla="*/ 691171 h 691171"/>
                    <a:gd name="connsiteX0" fmla="*/ 0 w 2153892"/>
                    <a:gd name="connsiteY0" fmla="*/ 763728 h 763728"/>
                    <a:gd name="connsiteX1" fmla="*/ 169378 w 2153892"/>
                    <a:gd name="connsiteY1" fmla="*/ 0 h 763728"/>
                    <a:gd name="connsiteX2" fmla="*/ 2005276 w 2153892"/>
                    <a:gd name="connsiteY2" fmla="*/ 72557 h 763728"/>
                    <a:gd name="connsiteX3" fmla="*/ 2153892 w 2153892"/>
                    <a:gd name="connsiteY3" fmla="*/ 763728 h 763728"/>
                    <a:gd name="connsiteX4" fmla="*/ 0 w 2153892"/>
                    <a:gd name="connsiteY4" fmla="*/ 763728 h 763728"/>
                    <a:gd name="connsiteX0" fmla="*/ 0 w 2153892"/>
                    <a:gd name="connsiteY0" fmla="*/ 763728 h 763728"/>
                    <a:gd name="connsiteX1" fmla="*/ 169378 w 2153892"/>
                    <a:gd name="connsiteY1" fmla="*/ 0 h 763728"/>
                    <a:gd name="connsiteX2" fmla="*/ 2012358 w 2153892"/>
                    <a:gd name="connsiteY2" fmla="*/ 73055 h 763728"/>
                    <a:gd name="connsiteX3" fmla="*/ 2153892 w 2153892"/>
                    <a:gd name="connsiteY3" fmla="*/ 763728 h 763728"/>
                    <a:gd name="connsiteX4" fmla="*/ 0 w 2153892"/>
                    <a:gd name="connsiteY4" fmla="*/ 763728 h 763728"/>
                    <a:gd name="connsiteX0" fmla="*/ 0 w 2448226"/>
                    <a:gd name="connsiteY0" fmla="*/ 763728 h 808635"/>
                    <a:gd name="connsiteX1" fmla="*/ 169378 w 2448226"/>
                    <a:gd name="connsiteY1" fmla="*/ 0 h 808635"/>
                    <a:gd name="connsiteX2" fmla="*/ 2012358 w 2448226"/>
                    <a:gd name="connsiteY2" fmla="*/ 73055 h 808635"/>
                    <a:gd name="connsiteX3" fmla="*/ 2448226 w 2448226"/>
                    <a:gd name="connsiteY3" fmla="*/ 808635 h 808635"/>
                    <a:gd name="connsiteX4" fmla="*/ 0 w 2448226"/>
                    <a:gd name="connsiteY4" fmla="*/ 763728 h 808635"/>
                    <a:gd name="connsiteX0" fmla="*/ 0 w 2706651"/>
                    <a:gd name="connsiteY0" fmla="*/ 714230 h 808635"/>
                    <a:gd name="connsiteX1" fmla="*/ 427803 w 2706651"/>
                    <a:gd name="connsiteY1" fmla="*/ 0 h 808635"/>
                    <a:gd name="connsiteX2" fmla="*/ 2270783 w 2706651"/>
                    <a:gd name="connsiteY2" fmla="*/ 73055 h 808635"/>
                    <a:gd name="connsiteX3" fmla="*/ 2706651 w 2706651"/>
                    <a:gd name="connsiteY3" fmla="*/ 808635 h 808635"/>
                    <a:gd name="connsiteX4" fmla="*/ 0 w 2706651"/>
                    <a:gd name="connsiteY4" fmla="*/ 714230 h 808635"/>
                    <a:gd name="connsiteX0" fmla="*/ 0 w 2706651"/>
                    <a:gd name="connsiteY0" fmla="*/ 641175 h 735580"/>
                    <a:gd name="connsiteX1" fmla="*/ 527435 w 2706651"/>
                    <a:gd name="connsiteY1" fmla="*/ 7972 h 735580"/>
                    <a:gd name="connsiteX2" fmla="*/ 2270783 w 2706651"/>
                    <a:gd name="connsiteY2" fmla="*/ 0 h 735580"/>
                    <a:gd name="connsiteX3" fmla="*/ 2706651 w 2706651"/>
                    <a:gd name="connsiteY3" fmla="*/ 735580 h 735580"/>
                    <a:gd name="connsiteX4" fmla="*/ 0 w 2706651"/>
                    <a:gd name="connsiteY4" fmla="*/ 641175 h 735580"/>
                    <a:gd name="connsiteX0" fmla="*/ 0 w 2706651"/>
                    <a:gd name="connsiteY0" fmla="*/ 714728 h 809133"/>
                    <a:gd name="connsiteX1" fmla="*/ 420721 w 2706651"/>
                    <a:gd name="connsiteY1" fmla="*/ 0 h 809133"/>
                    <a:gd name="connsiteX2" fmla="*/ 2270783 w 2706651"/>
                    <a:gd name="connsiteY2" fmla="*/ 73553 h 809133"/>
                    <a:gd name="connsiteX3" fmla="*/ 2706651 w 2706651"/>
                    <a:gd name="connsiteY3" fmla="*/ 809133 h 809133"/>
                    <a:gd name="connsiteX4" fmla="*/ 0 w 2706651"/>
                    <a:gd name="connsiteY4" fmla="*/ 714728 h 809133"/>
                    <a:gd name="connsiteX0" fmla="*/ 0 w 2706651"/>
                    <a:gd name="connsiteY0" fmla="*/ 714728 h 809133"/>
                    <a:gd name="connsiteX1" fmla="*/ 420721 w 2706651"/>
                    <a:gd name="connsiteY1" fmla="*/ 0 h 809133"/>
                    <a:gd name="connsiteX2" fmla="*/ 2272399 w 2706651"/>
                    <a:gd name="connsiteY2" fmla="*/ 70820 h 809133"/>
                    <a:gd name="connsiteX3" fmla="*/ 2706651 w 2706651"/>
                    <a:gd name="connsiteY3" fmla="*/ 809133 h 809133"/>
                    <a:gd name="connsiteX4" fmla="*/ 0 w 2706651"/>
                    <a:gd name="connsiteY4" fmla="*/ 714728 h 809133"/>
                    <a:gd name="connsiteX0" fmla="*/ 0 w 2706651"/>
                    <a:gd name="connsiteY0" fmla="*/ 711995 h 806400"/>
                    <a:gd name="connsiteX1" fmla="*/ 419105 w 2706651"/>
                    <a:gd name="connsiteY1" fmla="*/ 0 h 806400"/>
                    <a:gd name="connsiteX2" fmla="*/ 2272399 w 2706651"/>
                    <a:gd name="connsiteY2" fmla="*/ 68087 h 806400"/>
                    <a:gd name="connsiteX3" fmla="*/ 2706651 w 2706651"/>
                    <a:gd name="connsiteY3" fmla="*/ 806400 h 806400"/>
                    <a:gd name="connsiteX4" fmla="*/ 0 w 2706651"/>
                    <a:gd name="connsiteY4" fmla="*/ 711995 h 806400"/>
                    <a:gd name="connsiteX0" fmla="*/ 0 w 2706651"/>
                    <a:gd name="connsiteY0" fmla="*/ 708764 h 803169"/>
                    <a:gd name="connsiteX1" fmla="*/ 424571 w 2706651"/>
                    <a:gd name="connsiteY1" fmla="*/ 0 h 803169"/>
                    <a:gd name="connsiteX2" fmla="*/ 2272399 w 2706651"/>
                    <a:gd name="connsiteY2" fmla="*/ 64856 h 803169"/>
                    <a:gd name="connsiteX3" fmla="*/ 2706651 w 2706651"/>
                    <a:gd name="connsiteY3" fmla="*/ 803169 h 803169"/>
                    <a:gd name="connsiteX4" fmla="*/ 0 w 2706651"/>
                    <a:gd name="connsiteY4" fmla="*/ 708764 h 803169"/>
                    <a:gd name="connsiteX0" fmla="*/ 0 w 2706651"/>
                    <a:gd name="connsiteY0" fmla="*/ 710380 h 804785"/>
                    <a:gd name="connsiteX1" fmla="*/ 421837 w 2706651"/>
                    <a:gd name="connsiteY1" fmla="*/ 0 h 804785"/>
                    <a:gd name="connsiteX2" fmla="*/ 2272399 w 2706651"/>
                    <a:gd name="connsiteY2" fmla="*/ 66472 h 804785"/>
                    <a:gd name="connsiteX3" fmla="*/ 2706651 w 2706651"/>
                    <a:gd name="connsiteY3" fmla="*/ 804785 h 804785"/>
                    <a:gd name="connsiteX4" fmla="*/ 0 w 2706651"/>
                    <a:gd name="connsiteY4" fmla="*/ 710380 h 8047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706651" h="804785">
                      <a:moveTo>
                        <a:pt x="0" y="710380"/>
                      </a:moveTo>
                      <a:lnTo>
                        <a:pt x="421837" y="0"/>
                      </a:lnTo>
                      <a:lnTo>
                        <a:pt x="2272399" y="66472"/>
                      </a:lnTo>
                      <a:lnTo>
                        <a:pt x="2706651" y="804785"/>
                      </a:lnTo>
                      <a:lnTo>
                        <a:pt x="0" y="71038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23" name="Group 22">
                <a:extLst>
                  <a:ext uri="{FF2B5EF4-FFF2-40B4-BE49-F238E27FC236}">
                    <a16:creationId xmlns:a16="http://schemas.microsoft.com/office/drawing/2014/main" id="{84610ECD-3063-2E45-8977-9670D2B35E70}"/>
                  </a:ext>
                </a:extLst>
              </p:cNvPr>
              <p:cNvGrpSpPr/>
              <p:nvPr userDrawn="1"/>
            </p:nvGrpSpPr>
            <p:grpSpPr>
              <a:xfrm rot="5400000">
                <a:off x="8597476" y="464167"/>
                <a:ext cx="346360" cy="1340390"/>
                <a:chOff x="10819113" y="-279034"/>
                <a:chExt cx="990396" cy="3832767"/>
              </a:xfrm>
              <a:solidFill>
                <a:schemeClr val="accent1"/>
              </a:solidFill>
            </p:grpSpPr>
            <p:sp>
              <p:nvSpPr>
                <p:cNvPr id="25" name="Trapezoid 23">
                  <a:extLst>
                    <a:ext uri="{FF2B5EF4-FFF2-40B4-BE49-F238E27FC236}">
                      <a16:creationId xmlns:a16="http://schemas.microsoft.com/office/drawing/2014/main" id="{01109208-5C6B-7744-8336-82DBD919FCB1}"/>
                    </a:ext>
                  </a:extLst>
                </p:cNvPr>
                <p:cNvSpPr/>
                <p:nvPr/>
              </p:nvSpPr>
              <p:spPr>
                <a:xfrm rot="6932527">
                  <a:off x="10297909" y="2236933"/>
                  <a:ext cx="1838004" cy="795595"/>
                </a:xfrm>
                <a:custGeom>
                  <a:avLst/>
                  <a:gdLst>
                    <a:gd name="connsiteX0" fmla="*/ 0 w 1294318"/>
                    <a:gd name="connsiteY0" fmla="*/ 552450 h 552450"/>
                    <a:gd name="connsiteX1" fmla="*/ 138113 w 1294318"/>
                    <a:gd name="connsiteY1" fmla="*/ 0 h 552450"/>
                    <a:gd name="connsiteX2" fmla="*/ 1156206 w 1294318"/>
                    <a:gd name="connsiteY2" fmla="*/ 0 h 552450"/>
                    <a:gd name="connsiteX3" fmla="*/ 1294318 w 1294318"/>
                    <a:gd name="connsiteY3" fmla="*/ 552450 h 552450"/>
                    <a:gd name="connsiteX4" fmla="*/ 0 w 1294318"/>
                    <a:gd name="connsiteY4" fmla="*/ 552450 h 552450"/>
                    <a:gd name="connsiteX0" fmla="*/ 0 w 1294318"/>
                    <a:gd name="connsiteY0" fmla="*/ 598514 h 598514"/>
                    <a:gd name="connsiteX1" fmla="*/ 182959 w 1294318"/>
                    <a:gd name="connsiteY1" fmla="*/ 0 h 598514"/>
                    <a:gd name="connsiteX2" fmla="*/ 1156206 w 1294318"/>
                    <a:gd name="connsiteY2" fmla="*/ 46064 h 598514"/>
                    <a:gd name="connsiteX3" fmla="*/ 1294318 w 1294318"/>
                    <a:gd name="connsiteY3" fmla="*/ 598514 h 598514"/>
                    <a:gd name="connsiteX4" fmla="*/ 0 w 1294318"/>
                    <a:gd name="connsiteY4" fmla="*/ 598514 h 598514"/>
                    <a:gd name="connsiteX0" fmla="*/ 0 w 1621502"/>
                    <a:gd name="connsiteY0" fmla="*/ 709123 h 709123"/>
                    <a:gd name="connsiteX1" fmla="*/ 510143 w 1621502"/>
                    <a:gd name="connsiteY1" fmla="*/ 0 h 709123"/>
                    <a:gd name="connsiteX2" fmla="*/ 1483390 w 1621502"/>
                    <a:gd name="connsiteY2" fmla="*/ 46064 h 709123"/>
                    <a:gd name="connsiteX3" fmla="*/ 1621502 w 1621502"/>
                    <a:gd name="connsiteY3" fmla="*/ 598514 h 709123"/>
                    <a:gd name="connsiteX4" fmla="*/ 0 w 1621502"/>
                    <a:gd name="connsiteY4" fmla="*/ 709123 h 709123"/>
                    <a:gd name="connsiteX0" fmla="*/ 0 w 1842364"/>
                    <a:gd name="connsiteY0" fmla="*/ 709123 h 795595"/>
                    <a:gd name="connsiteX1" fmla="*/ 510143 w 1842364"/>
                    <a:gd name="connsiteY1" fmla="*/ 0 h 795595"/>
                    <a:gd name="connsiteX2" fmla="*/ 1483390 w 1842364"/>
                    <a:gd name="connsiteY2" fmla="*/ 46064 h 795595"/>
                    <a:gd name="connsiteX3" fmla="*/ 1842364 w 1842364"/>
                    <a:gd name="connsiteY3" fmla="*/ 795595 h 795595"/>
                    <a:gd name="connsiteX4" fmla="*/ 0 w 1842364"/>
                    <a:gd name="connsiteY4" fmla="*/ 709123 h 795595"/>
                    <a:gd name="connsiteX0" fmla="*/ 0 w 1842364"/>
                    <a:gd name="connsiteY0" fmla="*/ 709123 h 795595"/>
                    <a:gd name="connsiteX1" fmla="*/ 510143 w 1842364"/>
                    <a:gd name="connsiteY1" fmla="*/ 0 h 795595"/>
                    <a:gd name="connsiteX2" fmla="*/ 1331053 w 1842364"/>
                    <a:gd name="connsiteY2" fmla="*/ 147013 h 795595"/>
                    <a:gd name="connsiteX3" fmla="*/ 1842364 w 1842364"/>
                    <a:gd name="connsiteY3" fmla="*/ 795595 h 795595"/>
                    <a:gd name="connsiteX4" fmla="*/ 0 w 1842364"/>
                    <a:gd name="connsiteY4" fmla="*/ 709123 h 795595"/>
                    <a:gd name="connsiteX0" fmla="*/ 0 w 1842364"/>
                    <a:gd name="connsiteY0" fmla="*/ 709123 h 795595"/>
                    <a:gd name="connsiteX1" fmla="*/ 510143 w 1842364"/>
                    <a:gd name="connsiteY1" fmla="*/ 0 h 795595"/>
                    <a:gd name="connsiteX2" fmla="*/ 1487623 w 1842364"/>
                    <a:gd name="connsiteY2" fmla="*/ 47560 h 795595"/>
                    <a:gd name="connsiteX3" fmla="*/ 1842364 w 1842364"/>
                    <a:gd name="connsiteY3" fmla="*/ 795595 h 795595"/>
                    <a:gd name="connsiteX4" fmla="*/ 0 w 1842364"/>
                    <a:gd name="connsiteY4" fmla="*/ 709123 h 795595"/>
                    <a:gd name="connsiteX0" fmla="*/ 0 w 1768516"/>
                    <a:gd name="connsiteY0" fmla="*/ 709021 h 795595"/>
                    <a:gd name="connsiteX1" fmla="*/ 436295 w 1768516"/>
                    <a:gd name="connsiteY1" fmla="*/ 0 h 795595"/>
                    <a:gd name="connsiteX2" fmla="*/ 1413775 w 1768516"/>
                    <a:gd name="connsiteY2" fmla="*/ 47560 h 795595"/>
                    <a:gd name="connsiteX3" fmla="*/ 1768516 w 1768516"/>
                    <a:gd name="connsiteY3" fmla="*/ 795595 h 795595"/>
                    <a:gd name="connsiteX4" fmla="*/ 0 w 1768516"/>
                    <a:gd name="connsiteY4" fmla="*/ 709021 h 795595"/>
                    <a:gd name="connsiteX0" fmla="*/ 0 w 1838004"/>
                    <a:gd name="connsiteY0" fmla="*/ 703520 h 795595"/>
                    <a:gd name="connsiteX1" fmla="*/ 505783 w 1838004"/>
                    <a:gd name="connsiteY1" fmla="*/ 0 h 795595"/>
                    <a:gd name="connsiteX2" fmla="*/ 1483263 w 1838004"/>
                    <a:gd name="connsiteY2" fmla="*/ 47560 h 795595"/>
                    <a:gd name="connsiteX3" fmla="*/ 1838004 w 1838004"/>
                    <a:gd name="connsiteY3" fmla="*/ 795595 h 795595"/>
                    <a:gd name="connsiteX4" fmla="*/ 0 w 1838004"/>
                    <a:gd name="connsiteY4" fmla="*/ 703520 h 7955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38004" h="795595">
                      <a:moveTo>
                        <a:pt x="0" y="703520"/>
                      </a:moveTo>
                      <a:lnTo>
                        <a:pt x="505783" y="0"/>
                      </a:lnTo>
                      <a:lnTo>
                        <a:pt x="1483263" y="47560"/>
                      </a:lnTo>
                      <a:lnTo>
                        <a:pt x="1838004" y="795595"/>
                      </a:lnTo>
                      <a:lnTo>
                        <a:pt x="0" y="70352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6" name="Trapezoid 21">
                  <a:extLst>
                    <a:ext uri="{FF2B5EF4-FFF2-40B4-BE49-F238E27FC236}">
                      <a16:creationId xmlns:a16="http://schemas.microsoft.com/office/drawing/2014/main" id="{80E6C773-8354-9445-A8E5-2C54D34558E8}"/>
                    </a:ext>
                  </a:extLst>
                </p:cNvPr>
                <p:cNvSpPr/>
                <p:nvPr/>
              </p:nvSpPr>
              <p:spPr>
                <a:xfrm rot="3564618">
                  <a:off x="10053790" y="671899"/>
                  <a:ext cx="2706652" cy="804786"/>
                </a:xfrm>
                <a:custGeom>
                  <a:avLst/>
                  <a:gdLst>
                    <a:gd name="connsiteX0" fmla="*/ 0 w 2153892"/>
                    <a:gd name="connsiteY0" fmla="*/ 691171 h 691171"/>
                    <a:gd name="connsiteX1" fmla="*/ 148616 w 2153892"/>
                    <a:gd name="connsiteY1" fmla="*/ 0 h 691171"/>
                    <a:gd name="connsiteX2" fmla="*/ 2005276 w 2153892"/>
                    <a:gd name="connsiteY2" fmla="*/ 0 h 691171"/>
                    <a:gd name="connsiteX3" fmla="*/ 2153892 w 2153892"/>
                    <a:gd name="connsiteY3" fmla="*/ 691171 h 691171"/>
                    <a:gd name="connsiteX4" fmla="*/ 0 w 2153892"/>
                    <a:gd name="connsiteY4" fmla="*/ 691171 h 691171"/>
                    <a:gd name="connsiteX0" fmla="*/ 0 w 2153892"/>
                    <a:gd name="connsiteY0" fmla="*/ 763728 h 763728"/>
                    <a:gd name="connsiteX1" fmla="*/ 169378 w 2153892"/>
                    <a:gd name="connsiteY1" fmla="*/ 0 h 763728"/>
                    <a:gd name="connsiteX2" fmla="*/ 2005276 w 2153892"/>
                    <a:gd name="connsiteY2" fmla="*/ 72557 h 763728"/>
                    <a:gd name="connsiteX3" fmla="*/ 2153892 w 2153892"/>
                    <a:gd name="connsiteY3" fmla="*/ 763728 h 763728"/>
                    <a:gd name="connsiteX4" fmla="*/ 0 w 2153892"/>
                    <a:gd name="connsiteY4" fmla="*/ 763728 h 763728"/>
                    <a:gd name="connsiteX0" fmla="*/ 0 w 2153892"/>
                    <a:gd name="connsiteY0" fmla="*/ 763728 h 763728"/>
                    <a:gd name="connsiteX1" fmla="*/ 169378 w 2153892"/>
                    <a:gd name="connsiteY1" fmla="*/ 0 h 763728"/>
                    <a:gd name="connsiteX2" fmla="*/ 2012358 w 2153892"/>
                    <a:gd name="connsiteY2" fmla="*/ 73055 h 763728"/>
                    <a:gd name="connsiteX3" fmla="*/ 2153892 w 2153892"/>
                    <a:gd name="connsiteY3" fmla="*/ 763728 h 763728"/>
                    <a:gd name="connsiteX4" fmla="*/ 0 w 2153892"/>
                    <a:gd name="connsiteY4" fmla="*/ 763728 h 763728"/>
                    <a:gd name="connsiteX0" fmla="*/ 0 w 2448226"/>
                    <a:gd name="connsiteY0" fmla="*/ 763728 h 808635"/>
                    <a:gd name="connsiteX1" fmla="*/ 169378 w 2448226"/>
                    <a:gd name="connsiteY1" fmla="*/ 0 h 808635"/>
                    <a:gd name="connsiteX2" fmla="*/ 2012358 w 2448226"/>
                    <a:gd name="connsiteY2" fmla="*/ 73055 h 808635"/>
                    <a:gd name="connsiteX3" fmla="*/ 2448226 w 2448226"/>
                    <a:gd name="connsiteY3" fmla="*/ 808635 h 808635"/>
                    <a:gd name="connsiteX4" fmla="*/ 0 w 2448226"/>
                    <a:gd name="connsiteY4" fmla="*/ 763728 h 808635"/>
                    <a:gd name="connsiteX0" fmla="*/ 0 w 2706651"/>
                    <a:gd name="connsiteY0" fmla="*/ 714230 h 808635"/>
                    <a:gd name="connsiteX1" fmla="*/ 427803 w 2706651"/>
                    <a:gd name="connsiteY1" fmla="*/ 0 h 808635"/>
                    <a:gd name="connsiteX2" fmla="*/ 2270783 w 2706651"/>
                    <a:gd name="connsiteY2" fmla="*/ 73055 h 808635"/>
                    <a:gd name="connsiteX3" fmla="*/ 2706651 w 2706651"/>
                    <a:gd name="connsiteY3" fmla="*/ 808635 h 808635"/>
                    <a:gd name="connsiteX4" fmla="*/ 0 w 2706651"/>
                    <a:gd name="connsiteY4" fmla="*/ 714230 h 808635"/>
                    <a:gd name="connsiteX0" fmla="*/ 0 w 2706651"/>
                    <a:gd name="connsiteY0" fmla="*/ 641175 h 735580"/>
                    <a:gd name="connsiteX1" fmla="*/ 527435 w 2706651"/>
                    <a:gd name="connsiteY1" fmla="*/ 7972 h 735580"/>
                    <a:gd name="connsiteX2" fmla="*/ 2270783 w 2706651"/>
                    <a:gd name="connsiteY2" fmla="*/ 0 h 735580"/>
                    <a:gd name="connsiteX3" fmla="*/ 2706651 w 2706651"/>
                    <a:gd name="connsiteY3" fmla="*/ 735580 h 735580"/>
                    <a:gd name="connsiteX4" fmla="*/ 0 w 2706651"/>
                    <a:gd name="connsiteY4" fmla="*/ 641175 h 735580"/>
                    <a:gd name="connsiteX0" fmla="*/ 0 w 2706651"/>
                    <a:gd name="connsiteY0" fmla="*/ 714728 h 809133"/>
                    <a:gd name="connsiteX1" fmla="*/ 420721 w 2706651"/>
                    <a:gd name="connsiteY1" fmla="*/ 0 h 809133"/>
                    <a:gd name="connsiteX2" fmla="*/ 2270783 w 2706651"/>
                    <a:gd name="connsiteY2" fmla="*/ 73553 h 809133"/>
                    <a:gd name="connsiteX3" fmla="*/ 2706651 w 2706651"/>
                    <a:gd name="connsiteY3" fmla="*/ 809133 h 809133"/>
                    <a:gd name="connsiteX4" fmla="*/ 0 w 2706651"/>
                    <a:gd name="connsiteY4" fmla="*/ 714728 h 809133"/>
                    <a:gd name="connsiteX0" fmla="*/ 0 w 2706651"/>
                    <a:gd name="connsiteY0" fmla="*/ 714728 h 809133"/>
                    <a:gd name="connsiteX1" fmla="*/ 420721 w 2706651"/>
                    <a:gd name="connsiteY1" fmla="*/ 0 h 809133"/>
                    <a:gd name="connsiteX2" fmla="*/ 2272399 w 2706651"/>
                    <a:gd name="connsiteY2" fmla="*/ 70820 h 809133"/>
                    <a:gd name="connsiteX3" fmla="*/ 2706651 w 2706651"/>
                    <a:gd name="connsiteY3" fmla="*/ 809133 h 809133"/>
                    <a:gd name="connsiteX4" fmla="*/ 0 w 2706651"/>
                    <a:gd name="connsiteY4" fmla="*/ 714728 h 809133"/>
                    <a:gd name="connsiteX0" fmla="*/ 0 w 2706651"/>
                    <a:gd name="connsiteY0" fmla="*/ 711995 h 806400"/>
                    <a:gd name="connsiteX1" fmla="*/ 419105 w 2706651"/>
                    <a:gd name="connsiteY1" fmla="*/ 0 h 806400"/>
                    <a:gd name="connsiteX2" fmla="*/ 2272399 w 2706651"/>
                    <a:gd name="connsiteY2" fmla="*/ 68087 h 806400"/>
                    <a:gd name="connsiteX3" fmla="*/ 2706651 w 2706651"/>
                    <a:gd name="connsiteY3" fmla="*/ 806400 h 806400"/>
                    <a:gd name="connsiteX4" fmla="*/ 0 w 2706651"/>
                    <a:gd name="connsiteY4" fmla="*/ 711995 h 806400"/>
                    <a:gd name="connsiteX0" fmla="*/ 0 w 2706651"/>
                    <a:gd name="connsiteY0" fmla="*/ 708764 h 803169"/>
                    <a:gd name="connsiteX1" fmla="*/ 424571 w 2706651"/>
                    <a:gd name="connsiteY1" fmla="*/ 0 h 803169"/>
                    <a:gd name="connsiteX2" fmla="*/ 2272399 w 2706651"/>
                    <a:gd name="connsiteY2" fmla="*/ 64856 h 803169"/>
                    <a:gd name="connsiteX3" fmla="*/ 2706651 w 2706651"/>
                    <a:gd name="connsiteY3" fmla="*/ 803169 h 803169"/>
                    <a:gd name="connsiteX4" fmla="*/ 0 w 2706651"/>
                    <a:gd name="connsiteY4" fmla="*/ 708764 h 803169"/>
                    <a:gd name="connsiteX0" fmla="*/ 0 w 2706651"/>
                    <a:gd name="connsiteY0" fmla="*/ 710380 h 804785"/>
                    <a:gd name="connsiteX1" fmla="*/ 421837 w 2706651"/>
                    <a:gd name="connsiteY1" fmla="*/ 0 h 804785"/>
                    <a:gd name="connsiteX2" fmla="*/ 2272399 w 2706651"/>
                    <a:gd name="connsiteY2" fmla="*/ 66472 h 804785"/>
                    <a:gd name="connsiteX3" fmla="*/ 2706651 w 2706651"/>
                    <a:gd name="connsiteY3" fmla="*/ 804785 h 804785"/>
                    <a:gd name="connsiteX4" fmla="*/ 0 w 2706651"/>
                    <a:gd name="connsiteY4" fmla="*/ 710380 h 8047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706651" h="804785">
                      <a:moveTo>
                        <a:pt x="0" y="710380"/>
                      </a:moveTo>
                      <a:lnTo>
                        <a:pt x="421837" y="0"/>
                      </a:lnTo>
                      <a:lnTo>
                        <a:pt x="2272399" y="66472"/>
                      </a:lnTo>
                      <a:lnTo>
                        <a:pt x="2706651" y="804785"/>
                      </a:lnTo>
                      <a:lnTo>
                        <a:pt x="0" y="71038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sp>
          <p:nvSpPr>
            <p:cNvPr id="43" name="Trapezoid 23">
              <a:extLst>
                <a:ext uri="{FF2B5EF4-FFF2-40B4-BE49-F238E27FC236}">
                  <a16:creationId xmlns:a16="http://schemas.microsoft.com/office/drawing/2014/main" id="{0ABDD431-8AF8-B743-A21B-5795E1CB65DA}"/>
                </a:ext>
              </a:extLst>
            </p:cNvPr>
            <p:cNvSpPr/>
            <p:nvPr/>
          </p:nvSpPr>
          <p:spPr>
            <a:xfrm rot="12332527">
              <a:off x="8105460" y="962335"/>
              <a:ext cx="638366" cy="276322"/>
            </a:xfrm>
            <a:custGeom>
              <a:avLst/>
              <a:gdLst>
                <a:gd name="connsiteX0" fmla="*/ 0 w 1294318"/>
                <a:gd name="connsiteY0" fmla="*/ 552450 h 552450"/>
                <a:gd name="connsiteX1" fmla="*/ 138113 w 1294318"/>
                <a:gd name="connsiteY1" fmla="*/ 0 h 552450"/>
                <a:gd name="connsiteX2" fmla="*/ 1156206 w 1294318"/>
                <a:gd name="connsiteY2" fmla="*/ 0 h 552450"/>
                <a:gd name="connsiteX3" fmla="*/ 1294318 w 1294318"/>
                <a:gd name="connsiteY3" fmla="*/ 552450 h 552450"/>
                <a:gd name="connsiteX4" fmla="*/ 0 w 1294318"/>
                <a:gd name="connsiteY4" fmla="*/ 552450 h 552450"/>
                <a:gd name="connsiteX0" fmla="*/ 0 w 1294318"/>
                <a:gd name="connsiteY0" fmla="*/ 598514 h 598514"/>
                <a:gd name="connsiteX1" fmla="*/ 182959 w 1294318"/>
                <a:gd name="connsiteY1" fmla="*/ 0 h 598514"/>
                <a:gd name="connsiteX2" fmla="*/ 1156206 w 1294318"/>
                <a:gd name="connsiteY2" fmla="*/ 46064 h 598514"/>
                <a:gd name="connsiteX3" fmla="*/ 1294318 w 1294318"/>
                <a:gd name="connsiteY3" fmla="*/ 598514 h 598514"/>
                <a:gd name="connsiteX4" fmla="*/ 0 w 1294318"/>
                <a:gd name="connsiteY4" fmla="*/ 598514 h 598514"/>
                <a:gd name="connsiteX0" fmla="*/ 0 w 1621502"/>
                <a:gd name="connsiteY0" fmla="*/ 709123 h 709123"/>
                <a:gd name="connsiteX1" fmla="*/ 510143 w 1621502"/>
                <a:gd name="connsiteY1" fmla="*/ 0 h 709123"/>
                <a:gd name="connsiteX2" fmla="*/ 1483390 w 1621502"/>
                <a:gd name="connsiteY2" fmla="*/ 46064 h 709123"/>
                <a:gd name="connsiteX3" fmla="*/ 1621502 w 1621502"/>
                <a:gd name="connsiteY3" fmla="*/ 598514 h 709123"/>
                <a:gd name="connsiteX4" fmla="*/ 0 w 1621502"/>
                <a:gd name="connsiteY4" fmla="*/ 709123 h 709123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483390 w 1842364"/>
                <a:gd name="connsiteY2" fmla="*/ 46064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331053 w 1842364"/>
                <a:gd name="connsiteY2" fmla="*/ 147013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487623 w 1842364"/>
                <a:gd name="connsiteY2" fmla="*/ 47560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768516"/>
                <a:gd name="connsiteY0" fmla="*/ 709021 h 795595"/>
                <a:gd name="connsiteX1" fmla="*/ 436295 w 1768516"/>
                <a:gd name="connsiteY1" fmla="*/ 0 h 795595"/>
                <a:gd name="connsiteX2" fmla="*/ 1413775 w 1768516"/>
                <a:gd name="connsiteY2" fmla="*/ 47560 h 795595"/>
                <a:gd name="connsiteX3" fmla="*/ 1768516 w 1768516"/>
                <a:gd name="connsiteY3" fmla="*/ 795595 h 795595"/>
                <a:gd name="connsiteX4" fmla="*/ 0 w 1768516"/>
                <a:gd name="connsiteY4" fmla="*/ 709021 h 795595"/>
                <a:gd name="connsiteX0" fmla="*/ 0 w 1838004"/>
                <a:gd name="connsiteY0" fmla="*/ 703520 h 795595"/>
                <a:gd name="connsiteX1" fmla="*/ 505783 w 1838004"/>
                <a:gd name="connsiteY1" fmla="*/ 0 h 795595"/>
                <a:gd name="connsiteX2" fmla="*/ 1483263 w 1838004"/>
                <a:gd name="connsiteY2" fmla="*/ 47560 h 795595"/>
                <a:gd name="connsiteX3" fmla="*/ 1838004 w 1838004"/>
                <a:gd name="connsiteY3" fmla="*/ 795595 h 795595"/>
                <a:gd name="connsiteX4" fmla="*/ 0 w 1838004"/>
                <a:gd name="connsiteY4" fmla="*/ 703520 h 7955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38004" h="795595">
                  <a:moveTo>
                    <a:pt x="0" y="703520"/>
                  </a:moveTo>
                  <a:lnTo>
                    <a:pt x="505783" y="0"/>
                  </a:lnTo>
                  <a:lnTo>
                    <a:pt x="1483263" y="47560"/>
                  </a:lnTo>
                  <a:lnTo>
                    <a:pt x="1838004" y="795595"/>
                  </a:lnTo>
                  <a:lnTo>
                    <a:pt x="0" y="703520"/>
                  </a:lnTo>
                  <a:close/>
                </a:path>
              </a:pathLst>
            </a:custGeom>
            <a:solidFill>
              <a:srgbClr val="87CAE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</p:grpSp>
      <p:pic>
        <p:nvPicPr>
          <p:cNvPr id="29" name="Picture 28" descr="A picture containing drawing&#10;&#10;Description automatically generated">
            <a:extLst>
              <a:ext uri="{FF2B5EF4-FFF2-40B4-BE49-F238E27FC236}">
                <a16:creationId xmlns:a16="http://schemas.microsoft.com/office/drawing/2014/main" id="{9D29D54C-3F54-264E-96BE-57421F2D3752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01060" y="6018137"/>
            <a:ext cx="2341517" cy="411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00942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C3C3E23-B329-D746-98A7-BD0B074173E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0" y="1180344"/>
            <a:ext cx="5997436" cy="4448463"/>
          </a:xfrm>
        </p:spPr>
        <p:txBody>
          <a:bodyPr>
            <a:normAutofit/>
          </a:bodyPr>
          <a:lstStyle>
            <a:lvl1pPr marL="0" indent="0">
              <a:buNone/>
              <a:defRPr sz="1600" b="1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C0AD1696-F878-8E45-8B97-701CE703B932}"/>
              </a:ext>
            </a:extLst>
          </p:cNvPr>
          <p:cNvSpPr/>
          <p:nvPr userDrawn="1"/>
        </p:nvSpPr>
        <p:spPr>
          <a:xfrm rot="5400000">
            <a:off x="6048951" y="1129224"/>
            <a:ext cx="5677655" cy="5779899"/>
          </a:xfrm>
          <a:prstGeom prst="rect">
            <a:avLst/>
          </a:prstGeom>
          <a:solidFill>
            <a:srgbClr val="003C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B2A8ACD4-72E6-E141-BC4A-F7261DACBD24}"/>
              </a:ext>
            </a:extLst>
          </p:cNvPr>
          <p:cNvCxnSpPr>
            <a:cxnSpLocks/>
          </p:cNvCxnSpPr>
          <p:nvPr userDrawn="1"/>
        </p:nvCxnSpPr>
        <p:spPr>
          <a:xfrm>
            <a:off x="0" y="1627819"/>
            <a:ext cx="12192000" cy="0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39BB24A2-A1A4-8042-A3D3-E79EC52BAEBD}"/>
              </a:ext>
            </a:extLst>
          </p:cNvPr>
          <p:cNvCxnSpPr>
            <a:cxnSpLocks/>
          </p:cNvCxnSpPr>
          <p:nvPr userDrawn="1"/>
        </p:nvCxnSpPr>
        <p:spPr>
          <a:xfrm>
            <a:off x="11337096" y="0"/>
            <a:ext cx="0" cy="4195654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itle 1">
            <a:extLst>
              <a:ext uri="{FF2B5EF4-FFF2-40B4-BE49-F238E27FC236}">
                <a16:creationId xmlns:a16="http://schemas.microsoft.com/office/drawing/2014/main" id="{166E370C-6563-5843-BA68-E200CC55066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314396" y="2056160"/>
            <a:ext cx="4616329" cy="1471183"/>
          </a:xfrm>
        </p:spPr>
        <p:txBody>
          <a:bodyPr anchor="b">
            <a:norm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br>
              <a:rPr lang="en-US"/>
            </a:br>
            <a:endParaRPr lang="en-US"/>
          </a:p>
        </p:txBody>
      </p:sp>
      <p:sp>
        <p:nvSpPr>
          <p:cNvPr id="13" name="Subtitle 2">
            <a:extLst>
              <a:ext uri="{FF2B5EF4-FFF2-40B4-BE49-F238E27FC236}">
                <a16:creationId xmlns:a16="http://schemas.microsoft.com/office/drawing/2014/main" id="{F939E516-FCF1-0B41-84B0-8BAF2345BBD6}"/>
              </a:ext>
            </a:extLst>
          </p:cNvPr>
          <p:cNvSpPr>
            <a:spLocks noGrp="1"/>
          </p:cNvSpPr>
          <p:nvPr>
            <p:ph type="subTitle" idx="10" hasCustomPrompt="1"/>
          </p:nvPr>
        </p:nvSpPr>
        <p:spPr>
          <a:xfrm>
            <a:off x="6314210" y="3645821"/>
            <a:ext cx="4625151" cy="549833"/>
          </a:xfrm>
        </p:spPr>
        <p:txBody>
          <a:bodyPr>
            <a:normAutofit/>
          </a:bodyPr>
          <a:lstStyle>
            <a:lvl1pPr marL="0" indent="0" algn="l">
              <a:buNone/>
              <a:defRPr sz="18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4" name="Text Placeholder 14">
            <a:extLst>
              <a:ext uri="{FF2B5EF4-FFF2-40B4-BE49-F238E27FC236}">
                <a16:creationId xmlns:a16="http://schemas.microsoft.com/office/drawing/2014/main" id="{88904402-987A-3642-B024-A48D4229DE2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314210" y="4314119"/>
            <a:ext cx="4625151" cy="1344403"/>
          </a:xfrm>
        </p:spPr>
        <p:txBody>
          <a:bodyPr>
            <a:normAutofit/>
          </a:bodyPr>
          <a:lstStyle>
            <a:lvl1pPr marL="0" indent="0">
              <a:lnSpc>
                <a:spcPts val="1680"/>
              </a:lnSpc>
              <a:buFontTx/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 sz="1400"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 sz="1400"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PRESENTER’S NAME</a:t>
            </a:r>
            <a:br>
              <a:rPr lang="en-US"/>
            </a:br>
            <a:r>
              <a:rPr lang="en-US"/>
              <a:t>Presenter’s Title</a:t>
            </a:r>
            <a:br>
              <a:rPr lang="en-US"/>
            </a:br>
            <a:r>
              <a:rPr lang="en-US"/>
              <a:t>00.01.2020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D2BC4C3D-5E34-DC49-8318-D4FBE05F3F02}"/>
              </a:ext>
            </a:extLst>
          </p:cNvPr>
          <p:cNvGrpSpPr/>
          <p:nvPr userDrawn="1"/>
        </p:nvGrpSpPr>
        <p:grpSpPr>
          <a:xfrm>
            <a:off x="8100461" y="961182"/>
            <a:ext cx="1340390" cy="404228"/>
            <a:chOff x="8100461" y="961182"/>
            <a:chExt cx="1340390" cy="404228"/>
          </a:xfrm>
        </p:grpSpPr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C56C5F8E-EBF7-8E46-AEF4-157A8C39725B}"/>
                </a:ext>
              </a:extLst>
            </p:cNvPr>
            <p:cNvGrpSpPr/>
            <p:nvPr userDrawn="1"/>
          </p:nvGrpSpPr>
          <p:grpSpPr>
            <a:xfrm>
              <a:off x="8100461" y="961182"/>
              <a:ext cx="1340390" cy="404228"/>
              <a:chOff x="8100461" y="961182"/>
              <a:chExt cx="1340390" cy="404228"/>
            </a:xfrm>
          </p:grpSpPr>
          <p:grpSp>
            <p:nvGrpSpPr>
              <p:cNvPr id="18" name="Group 17">
                <a:extLst>
                  <a:ext uri="{FF2B5EF4-FFF2-40B4-BE49-F238E27FC236}">
                    <a16:creationId xmlns:a16="http://schemas.microsoft.com/office/drawing/2014/main" id="{07924856-ED39-6A46-BEE7-4971DC391FD7}"/>
                  </a:ext>
                </a:extLst>
              </p:cNvPr>
              <p:cNvGrpSpPr/>
              <p:nvPr userDrawn="1"/>
            </p:nvGrpSpPr>
            <p:grpSpPr>
              <a:xfrm rot="5400000">
                <a:off x="8597476" y="522035"/>
                <a:ext cx="346360" cy="1340390"/>
                <a:chOff x="10819113" y="-279034"/>
                <a:chExt cx="990396" cy="3832767"/>
              </a:xfrm>
              <a:solidFill>
                <a:schemeClr val="bg1"/>
              </a:solidFill>
            </p:grpSpPr>
            <p:sp>
              <p:nvSpPr>
                <p:cNvPr id="22" name="Trapezoid 23">
                  <a:extLst>
                    <a:ext uri="{FF2B5EF4-FFF2-40B4-BE49-F238E27FC236}">
                      <a16:creationId xmlns:a16="http://schemas.microsoft.com/office/drawing/2014/main" id="{D659F23F-6941-974F-A2D9-156D42C05811}"/>
                    </a:ext>
                  </a:extLst>
                </p:cNvPr>
                <p:cNvSpPr/>
                <p:nvPr/>
              </p:nvSpPr>
              <p:spPr>
                <a:xfrm rot="6932527">
                  <a:off x="10297909" y="2236933"/>
                  <a:ext cx="1838004" cy="795595"/>
                </a:xfrm>
                <a:custGeom>
                  <a:avLst/>
                  <a:gdLst>
                    <a:gd name="connsiteX0" fmla="*/ 0 w 1294318"/>
                    <a:gd name="connsiteY0" fmla="*/ 552450 h 552450"/>
                    <a:gd name="connsiteX1" fmla="*/ 138113 w 1294318"/>
                    <a:gd name="connsiteY1" fmla="*/ 0 h 552450"/>
                    <a:gd name="connsiteX2" fmla="*/ 1156206 w 1294318"/>
                    <a:gd name="connsiteY2" fmla="*/ 0 h 552450"/>
                    <a:gd name="connsiteX3" fmla="*/ 1294318 w 1294318"/>
                    <a:gd name="connsiteY3" fmla="*/ 552450 h 552450"/>
                    <a:gd name="connsiteX4" fmla="*/ 0 w 1294318"/>
                    <a:gd name="connsiteY4" fmla="*/ 552450 h 552450"/>
                    <a:gd name="connsiteX0" fmla="*/ 0 w 1294318"/>
                    <a:gd name="connsiteY0" fmla="*/ 598514 h 598514"/>
                    <a:gd name="connsiteX1" fmla="*/ 182959 w 1294318"/>
                    <a:gd name="connsiteY1" fmla="*/ 0 h 598514"/>
                    <a:gd name="connsiteX2" fmla="*/ 1156206 w 1294318"/>
                    <a:gd name="connsiteY2" fmla="*/ 46064 h 598514"/>
                    <a:gd name="connsiteX3" fmla="*/ 1294318 w 1294318"/>
                    <a:gd name="connsiteY3" fmla="*/ 598514 h 598514"/>
                    <a:gd name="connsiteX4" fmla="*/ 0 w 1294318"/>
                    <a:gd name="connsiteY4" fmla="*/ 598514 h 598514"/>
                    <a:gd name="connsiteX0" fmla="*/ 0 w 1621502"/>
                    <a:gd name="connsiteY0" fmla="*/ 709123 h 709123"/>
                    <a:gd name="connsiteX1" fmla="*/ 510143 w 1621502"/>
                    <a:gd name="connsiteY1" fmla="*/ 0 h 709123"/>
                    <a:gd name="connsiteX2" fmla="*/ 1483390 w 1621502"/>
                    <a:gd name="connsiteY2" fmla="*/ 46064 h 709123"/>
                    <a:gd name="connsiteX3" fmla="*/ 1621502 w 1621502"/>
                    <a:gd name="connsiteY3" fmla="*/ 598514 h 709123"/>
                    <a:gd name="connsiteX4" fmla="*/ 0 w 1621502"/>
                    <a:gd name="connsiteY4" fmla="*/ 709123 h 709123"/>
                    <a:gd name="connsiteX0" fmla="*/ 0 w 1842364"/>
                    <a:gd name="connsiteY0" fmla="*/ 709123 h 795595"/>
                    <a:gd name="connsiteX1" fmla="*/ 510143 w 1842364"/>
                    <a:gd name="connsiteY1" fmla="*/ 0 h 795595"/>
                    <a:gd name="connsiteX2" fmla="*/ 1483390 w 1842364"/>
                    <a:gd name="connsiteY2" fmla="*/ 46064 h 795595"/>
                    <a:gd name="connsiteX3" fmla="*/ 1842364 w 1842364"/>
                    <a:gd name="connsiteY3" fmla="*/ 795595 h 795595"/>
                    <a:gd name="connsiteX4" fmla="*/ 0 w 1842364"/>
                    <a:gd name="connsiteY4" fmla="*/ 709123 h 795595"/>
                    <a:gd name="connsiteX0" fmla="*/ 0 w 1842364"/>
                    <a:gd name="connsiteY0" fmla="*/ 709123 h 795595"/>
                    <a:gd name="connsiteX1" fmla="*/ 510143 w 1842364"/>
                    <a:gd name="connsiteY1" fmla="*/ 0 h 795595"/>
                    <a:gd name="connsiteX2" fmla="*/ 1331053 w 1842364"/>
                    <a:gd name="connsiteY2" fmla="*/ 147013 h 795595"/>
                    <a:gd name="connsiteX3" fmla="*/ 1842364 w 1842364"/>
                    <a:gd name="connsiteY3" fmla="*/ 795595 h 795595"/>
                    <a:gd name="connsiteX4" fmla="*/ 0 w 1842364"/>
                    <a:gd name="connsiteY4" fmla="*/ 709123 h 795595"/>
                    <a:gd name="connsiteX0" fmla="*/ 0 w 1842364"/>
                    <a:gd name="connsiteY0" fmla="*/ 709123 h 795595"/>
                    <a:gd name="connsiteX1" fmla="*/ 510143 w 1842364"/>
                    <a:gd name="connsiteY1" fmla="*/ 0 h 795595"/>
                    <a:gd name="connsiteX2" fmla="*/ 1487623 w 1842364"/>
                    <a:gd name="connsiteY2" fmla="*/ 47560 h 795595"/>
                    <a:gd name="connsiteX3" fmla="*/ 1842364 w 1842364"/>
                    <a:gd name="connsiteY3" fmla="*/ 795595 h 795595"/>
                    <a:gd name="connsiteX4" fmla="*/ 0 w 1842364"/>
                    <a:gd name="connsiteY4" fmla="*/ 709123 h 795595"/>
                    <a:gd name="connsiteX0" fmla="*/ 0 w 1768516"/>
                    <a:gd name="connsiteY0" fmla="*/ 709021 h 795595"/>
                    <a:gd name="connsiteX1" fmla="*/ 436295 w 1768516"/>
                    <a:gd name="connsiteY1" fmla="*/ 0 h 795595"/>
                    <a:gd name="connsiteX2" fmla="*/ 1413775 w 1768516"/>
                    <a:gd name="connsiteY2" fmla="*/ 47560 h 795595"/>
                    <a:gd name="connsiteX3" fmla="*/ 1768516 w 1768516"/>
                    <a:gd name="connsiteY3" fmla="*/ 795595 h 795595"/>
                    <a:gd name="connsiteX4" fmla="*/ 0 w 1768516"/>
                    <a:gd name="connsiteY4" fmla="*/ 709021 h 795595"/>
                    <a:gd name="connsiteX0" fmla="*/ 0 w 1838004"/>
                    <a:gd name="connsiteY0" fmla="*/ 703520 h 795595"/>
                    <a:gd name="connsiteX1" fmla="*/ 505783 w 1838004"/>
                    <a:gd name="connsiteY1" fmla="*/ 0 h 795595"/>
                    <a:gd name="connsiteX2" fmla="*/ 1483263 w 1838004"/>
                    <a:gd name="connsiteY2" fmla="*/ 47560 h 795595"/>
                    <a:gd name="connsiteX3" fmla="*/ 1838004 w 1838004"/>
                    <a:gd name="connsiteY3" fmla="*/ 795595 h 795595"/>
                    <a:gd name="connsiteX4" fmla="*/ 0 w 1838004"/>
                    <a:gd name="connsiteY4" fmla="*/ 703520 h 7955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38004" h="795595">
                      <a:moveTo>
                        <a:pt x="0" y="703520"/>
                      </a:moveTo>
                      <a:lnTo>
                        <a:pt x="505783" y="0"/>
                      </a:lnTo>
                      <a:lnTo>
                        <a:pt x="1483263" y="47560"/>
                      </a:lnTo>
                      <a:lnTo>
                        <a:pt x="1838004" y="795595"/>
                      </a:lnTo>
                      <a:lnTo>
                        <a:pt x="0" y="70352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3" name="Trapezoid 21">
                  <a:extLst>
                    <a:ext uri="{FF2B5EF4-FFF2-40B4-BE49-F238E27FC236}">
                      <a16:creationId xmlns:a16="http://schemas.microsoft.com/office/drawing/2014/main" id="{2CCCAA9F-AF4C-324F-A50C-DD6C5231EB70}"/>
                    </a:ext>
                  </a:extLst>
                </p:cNvPr>
                <p:cNvSpPr/>
                <p:nvPr/>
              </p:nvSpPr>
              <p:spPr>
                <a:xfrm rot="3564618">
                  <a:off x="10053790" y="671899"/>
                  <a:ext cx="2706652" cy="804786"/>
                </a:xfrm>
                <a:custGeom>
                  <a:avLst/>
                  <a:gdLst>
                    <a:gd name="connsiteX0" fmla="*/ 0 w 2153892"/>
                    <a:gd name="connsiteY0" fmla="*/ 691171 h 691171"/>
                    <a:gd name="connsiteX1" fmla="*/ 148616 w 2153892"/>
                    <a:gd name="connsiteY1" fmla="*/ 0 h 691171"/>
                    <a:gd name="connsiteX2" fmla="*/ 2005276 w 2153892"/>
                    <a:gd name="connsiteY2" fmla="*/ 0 h 691171"/>
                    <a:gd name="connsiteX3" fmla="*/ 2153892 w 2153892"/>
                    <a:gd name="connsiteY3" fmla="*/ 691171 h 691171"/>
                    <a:gd name="connsiteX4" fmla="*/ 0 w 2153892"/>
                    <a:gd name="connsiteY4" fmla="*/ 691171 h 691171"/>
                    <a:gd name="connsiteX0" fmla="*/ 0 w 2153892"/>
                    <a:gd name="connsiteY0" fmla="*/ 763728 h 763728"/>
                    <a:gd name="connsiteX1" fmla="*/ 169378 w 2153892"/>
                    <a:gd name="connsiteY1" fmla="*/ 0 h 763728"/>
                    <a:gd name="connsiteX2" fmla="*/ 2005276 w 2153892"/>
                    <a:gd name="connsiteY2" fmla="*/ 72557 h 763728"/>
                    <a:gd name="connsiteX3" fmla="*/ 2153892 w 2153892"/>
                    <a:gd name="connsiteY3" fmla="*/ 763728 h 763728"/>
                    <a:gd name="connsiteX4" fmla="*/ 0 w 2153892"/>
                    <a:gd name="connsiteY4" fmla="*/ 763728 h 763728"/>
                    <a:gd name="connsiteX0" fmla="*/ 0 w 2153892"/>
                    <a:gd name="connsiteY0" fmla="*/ 763728 h 763728"/>
                    <a:gd name="connsiteX1" fmla="*/ 169378 w 2153892"/>
                    <a:gd name="connsiteY1" fmla="*/ 0 h 763728"/>
                    <a:gd name="connsiteX2" fmla="*/ 2012358 w 2153892"/>
                    <a:gd name="connsiteY2" fmla="*/ 73055 h 763728"/>
                    <a:gd name="connsiteX3" fmla="*/ 2153892 w 2153892"/>
                    <a:gd name="connsiteY3" fmla="*/ 763728 h 763728"/>
                    <a:gd name="connsiteX4" fmla="*/ 0 w 2153892"/>
                    <a:gd name="connsiteY4" fmla="*/ 763728 h 763728"/>
                    <a:gd name="connsiteX0" fmla="*/ 0 w 2448226"/>
                    <a:gd name="connsiteY0" fmla="*/ 763728 h 808635"/>
                    <a:gd name="connsiteX1" fmla="*/ 169378 w 2448226"/>
                    <a:gd name="connsiteY1" fmla="*/ 0 h 808635"/>
                    <a:gd name="connsiteX2" fmla="*/ 2012358 w 2448226"/>
                    <a:gd name="connsiteY2" fmla="*/ 73055 h 808635"/>
                    <a:gd name="connsiteX3" fmla="*/ 2448226 w 2448226"/>
                    <a:gd name="connsiteY3" fmla="*/ 808635 h 808635"/>
                    <a:gd name="connsiteX4" fmla="*/ 0 w 2448226"/>
                    <a:gd name="connsiteY4" fmla="*/ 763728 h 808635"/>
                    <a:gd name="connsiteX0" fmla="*/ 0 w 2706651"/>
                    <a:gd name="connsiteY0" fmla="*/ 714230 h 808635"/>
                    <a:gd name="connsiteX1" fmla="*/ 427803 w 2706651"/>
                    <a:gd name="connsiteY1" fmla="*/ 0 h 808635"/>
                    <a:gd name="connsiteX2" fmla="*/ 2270783 w 2706651"/>
                    <a:gd name="connsiteY2" fmla="*/ 73055 h 808635"/>
                    <a:gd name="connsiteX3" fmla="*/ 2706651 w 2706651"/>
                    <a:gd name="connsiteY3" fmla="*/ 808635 h 808635"/>
                    <a:gd name="connsiteX4" fmla="*/ 0 w 2706651"/>
                    <a:gd name="connsiteY4" fmla="*/ 714230 h 808635"/>
                    <a:gd name="connsiteX0" fmla="*/ 0 w 2706651"/>
                    <a:gd name="connsiteY0" fmla="*/ 641175 h 735580"/>
                    <a:gd name="connsiteX1" fmla="*/ 527435 w 2706651"/>
                    <a:gd name="connsiteY1" fmla="*/ 7972 h 735580"/>
                    <a:gd name="connsiteX2" fmla="*/ 2270783 w 2706651"/>
                    <a:gd name="connsiteY2" fmla="*/ 0 h 735580"/>
                    <a:gd name="connsiteX3" fmla="*/ 2706651 w 2706651"/>
                    <a:gd name="connsiteY3" fmla="*/ 735580 h 735580"/>
                    <a:gd name="connsiteX4" fmla="*/ 0 w 2706651"/>
                    <a:gd name="connsiteY4" fmla="*/ 641175 h 735580"/>
                    <a:gd name="connsiteX0" fmla="*/ 0 w 2706651"/>
                    <a:gd name="connsiteY0" fmla="*/ 714728 h 809133"/>
                    <a:gd name="connsiteX1" fmla="*/ 420721 w 2706651"/>
                    <a:gd name="connsiteY1" fmla="*/ 0 h 809133"/>
                    <a:gd name="connsiteX2" fmla="*/ 2270783 w 2706651"/>
                    <a:gd name="connsiteY2" fmla="*/ 73553 h 809133"/>
                    <a:gd name="connsiteX3" fmla="*/ 2706651 w 2706651"/>
                    <a:gd name="connsiteY3" fmla="*/ 809133 h 809133"/>
                    <a:gd name="connsiteX4" fmla="*/ 0 w 2706651"/>
                    <a:gd name="connsiteY4" fmla="*/ 714728 h 809133"/>
                    <a:gd name="connsiteX0" fmla="*/ 0 w 2706651"/>
                    <a:gd name="connsiteY0" fmla="*/ 714728 h 809133"/>
                    <a:gd name="connsiteX1" fmla="*/ 420721 w 2706651"/>
                    <a:gd name="connsiteY1" fmla="*/ 0 h 809133"/>
                    <a:gd name="connsiteX2" fmla="*/ 2272399 w 2706651"/>
                    <a:gd name="connsiteY2" fmla="*/ 70820 h 809133"/>
                    <a:gd name="connsiteX3" fmla="*/ 2706651 w 2706651"/>
                    <a:gd name="connsiteY3" fmla="*/ 809133 h 809133"/>
                    <a:gd name="connsiteX4" fmla="*/ 0 w 2706651"/>
                    <a:gd name="connsiteY4" fmla="*/ 714728 h 809133"/>
                    <a:gd name="connsiteX0" fmla="*/ 0 w 2706651"/>
                    <a:gd name="connsiteY0" fmla="*/ 711995 h 806400"/>
                    <a:gd name="connsiteX1" fmla="*/ 419105 w 2706651"/>
                    <a:gd name="connsiteY1" fmla="*/ 0 h 806400"/>
                    <a:gd name="connsiteX2" fmla="*/ 2272399 w 2706651"/>
                    <a:gd name="connsiteY2" fmla="*/ 68087 h 806400"/>
                    <a:gd name="connsiteX3" fmla="*/ 2706651 w 2706651"/>
                    <a:gd name="connsiteY3" fmla="*/ 806400 h 806400"/>
                    <a:gd name="connsiteX4" fmla="*/ 0 w 2706651"/>
                    <a:gd name="connsiteY4" fmla="*/ 711995 h 806400"/>
                    <a:gd name="connsiteX0" fmla="*/ 0 w 2706651"/>
                    <a:gd name="connsiteY0" fmla="*/ 708764 h 803169"/>
                    <a:gd name="connsiteX1" fmla="*/ 424571 w 2706651"/>
                    <a:gd name="connsiteY1" fmla="*/ 0 h 803169"/>
                    <a:gd name="connsiteX2" fmla="*/ 2272399 w 2706651"/>
                    <a:gd name="connsiteY2" fmla="*/ 64856 h 803169"/>
                    <a:gd name="connsiteX3" fmla="*/ 2706651 w 2706651"/>
                    <a:gd name="connsiteY3" fmla="*/ 803169 h 803169"/>
                    <a:gd name="connsiteX4" fmla="*/ 0 w 2706651"/>
                    <a:gd name="connsiteY4" fmla="*/ 708764 h 803169"/>
                    <a:gd name="connsiteX0" fmla="*/ 0 w 2706651"/>
                    <a:gd name="connsiteY0" fmla="*/ 710380 h 804785"/>
                    <a:gd name="connsiteX1" fmla="*/ 421837 w 2706651"/>
                    <a:gd name="connsiteY1" fmla="*/ 0 h 804785"/>
                    <a:gd name="connsiteX2" fmla="*/ 2272399 w 2706651"/>
                    <a:gd name="connsiteY2" fmla="*/ 66472 h 804785"/>
                    <a:gd name="connsiteX3" fmla="*/ 2706651 w 2706651"/>
                    <a:gd name="connsiteY3" fmla="*/ 804785 h 804785"/>
                    <a:gd name="connsiteX4" fmla="*/ 0 w 2706651"/>
                    <a:gd name="connsiteY4" fmla="*/ 710380 h 8047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706651" h="804785">
                      <a:moveTo>
                        <a:pt x="0" y="710380"/>
                      </a:moveTo>
                      <a:lnTo>
                        <a:pt x="421837" y="0"/>
                      </a:lnTo>
                      <a:lnTo>
                        <a:pt x="2272399" y="66472"/>
                      </a:lnTo>
                      <a:lnTo>
                        <a:pt x="2706651" y="804785"/>
                      </a:lnTo>
                      <a:lnTo>
                        <a:pt x="0" y="71038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9" name="Group 18">
                <a:extLst>
                  <a:ext uri="{FF2B5EF4-FFF2-40B4-BE49-F238E27FC236}">
                    <a16:creationId xmlns:a16="http://schemas.microsoft.com/office/drawing/2014/main" id="{C87EE595-4B35-874F-992B-05A7BAD6A4EA}"/>
                  </a:ext>
                </a:extLst>
              </p:cNvPr>
              <p:cNvGrpSpPr/>
              <p:nvPr userDrawn="1"/>
            </p:nvGrpSpPr>
            <p:grpSpPr>
              <a:xfrm rot="5400000">
                <a:off x="8597476" y="464167"/>
                <a:ext cx="346360" cy="1340390"/>
                <a:chOff x="10819113" y="-279034"/>
                <a:chExt cx="990396" cy="3832767"/>
              </a:xfrm>
              <a:solidFill>
                <a:schemeClr val="accent1"/>
              </a:solidFill>
            </p:grpSpPr>
            <p:sp>
              <p:nvSpPr>
                <p:cNvPr id="20" name="Trapezoid 23">
                  <a:extLst>
                    <a:ext uri="{FF2B5EF4-FFF2-40B4-BE49-F238E27FC236}">
                      <a16:creationId xmlns:a16="http://schemas.microsoft.com/office/drawing/2014/main" id="{D9676B54-7CF4-B542-8A30-5D3E74A98583}"/>
                    </a:ext>
                  </a:extLst>
                </p:cNvPr>
                <p:cNvSpPr/>
                <p:nvPr/>
              </p:nvSpPr>
              <p:spPr>
                <a:xfrm rot="6932527">
                  <a:off x="10297909" y="2236933"/>
                  <a:ext cx="1838004" cy="795595"/>
                </a:xfrm>
                <a:custGeom>
                  <a:avLst/>
                  <a:gdLst>
                    <a:gd name="connsiteX0" fmla="*/ 0 w 1294318"/>
                    <a:gd name="connsiteY0" fmla="*/ 552450 h 552450"/>
                    <a:gd name="connsiteX1" fmla="*/ 138113 w 1294318"/>
                    <a:gd name="connsiteY1" fmla="*/ 0 h 552450"/>
                    <a:gd name="connsiteX2" fmla="*/ 1156206 w 1294318"/>
                    <a:gd name="connsiteY2" fmla="*/ 0 h 552450"/>
                    <a:gd name="connsiteX3" fmla="*/ 1294318 w 1294318"/>
                    <a:gd name="connsiteY3" fmla="*/ 552450 h 552450"/>
                    <a:gd name="connsiteX4" fmla="*/ 0 w 1294318"/>
                    <a:gd name="connsiteY4" fmla="*/ 552450 h 552450"/>
                    <a:gd name="connsiteX0" fmla="*/ 0 w 1294318"/>
                    <a:gd name="connsiteY0" fmla="*/ 598514 h 598514"/>
                    <a:gd name="connsiteX1" fmla="*/ 182959 w 1294318"/>
                    <a:gd name="connsiteY1" fmla="*/ 0 h 598514"/>
                    <a:gd name="connsiteX2" fmla="*/ 1156206 w 1294318"/>
                    <a:gd name="connsiteY2" fmla="*/ 46064 h 598514"/>
                    <a:gd name="connsiteX3" fmla="*/ 1294318 w 1294318"/>
                    <a:gd name="connsiteY3" fmla="*/ 598514 h 598514"/>
                    <a:gd name="connsiteX4" fmla="*/ 0 w 1294318"/>
                    <a:gd name="connsiteY4" fmla="*/ 598514 h 598514"/>
                    <a:gd name="connsiteX0" fmla="*/ 0 w 1621502"/>
                    <a:gd name="connsiteY0" fmla="*/ 709123 h 709123"/>
                    <a:gd name="connsiteX1" fmla="*/ 510143 w 1621502"/>
                    <a:gd name="connsiteY1" fmla="*/ 0 h 709123"/>
                    <a:gd name="connsiteX2" fmla="*/ 1483390 w 1621502"/>
                    <a:gd name="connsiteY2" fmla="*/ 46064 h 709123"/>
                    <a:gd name="connsiteX3" fmla="*/ 1621502 w 1621502"/>
                    <a:gd name="connsiteY3" fmla="*/ 598514 h 709123"/>
                    <a:gd name="connsiteX4" fmla="*/ 0 w 1621502"/>
                    <a:gd name="connsiteY4" fmla="*/ 709123 h 709123"/>
                    <a:gd name="connsiteX0" fmla="*/ 0 w 1842364"/>
                    <a:gd name="connsiteY0" fmla="*/ 709123 h 795595"/>
                    <a:gd name="connsiteX1" fmla="*/ 510143 w 1842364"/>
                    <a:gd name="connsiteY1" fmla="*/ 0 h 795595"/>
                    <a:gd name="connsiteX2" fmla="*/ 1483390 w 1842364"/>
                    <a:gd name="connsiteY2" fmla="*/ 46064 h 795595"/>
                    <a:gd name="connsiteX3" fmla="*/ 1842364 w 1842364"/>
                    <a:gd name="connsiteY3" fmla="*/ 795595 h 795595"/>
                    <a:gd name="connsiteX4" fmla="*/ 0 w 1842364"/>
                    <a:gd name="connsiteY4" fmla="*/ 709123 h 795595"/>
                    <a:gd name="connsiteX0" fmla="*/ 0 w 1842364"/>
                    <a:gd name="connsiteY0" fmla="*/ 709123 h 795595"/>
                    <a:gd name="connsiteX1" fmla="*/ 510143 w 1842364"/>
                    <a:gd name="connsiteY1" fmla="*/ 0 h 795595"/>
                    <a:gd name="connsiteX2" fmla="*/ 1331053 w 1842364"/>
                    <a:gd name="connsiteY2" fmla="*/ 147013 h 795595"/>
                    <a:gd name="connsiteX3" fmla="*/ 1842364 w 1842364"/>
                    <a:gd name="connsiteY3" fmla="*/ 795595 h 795595"/>
                    <a:gd name="connsiteX4" fmla="*/ 0 w 1842364"/>
                    <a:gd name="connsiteY4" fmla="*/ 709123 h 795595"/>
                    <a:gd name="connsiteX0" fmla="*/ 0 w 1842364"/>
                    <a:gd name="connsiteY0" fmla="*/ 709123 h 795595"/>
                    <a:gd name="connsiteX1" fmla="*/ 510143 w 1842364"/>
                    <a:gd name="connsiteY1" fmla="*/ 0 h 795595"/>
                    <a:gd name="connsiteX2" fmla="*/ 1487623 w 1842364"/>
                    <a:gd name="connsiteY2" fmla="*/ 47560 h 795595"/>
                    <a:gd name="connsiteX3" fmla="*/ 1842364 w 1842364"/>
                    <a:gd name="connsiteY3" fmla="*/ 795595 h 795595"/>
                    <a:gd name="connsiteX4" fmla="*/ 0 w 1842364"/>
                    <a:gd name="connsiteY4" fmla="*/ 709123 h 795595"/>
                    <a:gd name="connsiteX0" fmla="*/ 0 w 1768516"/>
                    <a:gd name="connsiteY0" fmla="*/ 709021 h 795595"/>
                    <a:gd name="connsiteX1" fmla="*/ 436295 w 1768516"/>
                    <a:gd name="connsiteY1" fmla="*/ 0 h 795595"/>
                    <a:gd name="connsiteX2" fmla="*/ 1413775 w 1768516"/>
                    <a:gd name="connsiteY2" fmla="*/ 47560 h 795595"/>
                    <a:gd name="connsiteX3" fmla="*/ 1768516 w 1768516"/>
                    <a:gd name="connsiteY3" fmla="*/ 795595 h 795595"/>
                    <a:gd name="connsiteX4" fmla="*/ 0 w 1768516"/>
                    <a:gd name="connsiteY4" fmla="*/ 709021 h 795595"/>
                    <a:gd name="connsiteX0" fmla="*/ 0 w 1838004"/>
                    <a:gd name="connsiteY0" fmla="*/ 703520 h 795595"/>
                    <a:gd name="connsiteX1" fmla="*/ 505783 w 1838004"/>
                    <a:gd name="connsiteY1" fmla="*/ 0 h 795595"/>
                    <a:gd name="connsiteX2" fmla="*/ 1483263 w 1838004"/>
                    <a:gd name="connsiteY2" fmla="*/ 47560 h 795595"/>
                    <a:gd name="connsiteX3" fmla="*/ 1838004 w 1838004"/>
                    <a:gd name="connsiteY3" fmla="*/ 795595 h 795595"/>
                    <a:gd name="connsiteX4" fmla="*/ 0 w 1838004"/>
                    <a:gd name="connsiteY4" fmla="*/ 703520 h 7955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38004" h="795595">
                      <a:moveTo>
                        <a:pt x="0" y="703520"/>
                      </a:moveTo>
                      <a:lnTo>
                        <a:pt x="505783" y="0"/>
                      </a:lnTo>
                      <a:lnTo>
                        <a:pt x="1483263" y="47560"/>
                      </a:lnTo>
                      <a:lnTo>
                        <a:pt x="1838004" y="795595"/>
                      </a:lnTo>
                      <a:lnTo>
                        <a:pt x="0" y="70352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1" name="Trapezoid 21">
                  <a:extLst>
                    <a:ext uri="{FF2B5EF4-FFF2-40B4-BE49-F238E27FC236}">
                      <a16:creationId xmlns:a16="http://schemas.microsoft.com/office/drawing/2014/main" id="{9D92856D-C279-0A4C-A9DE-E13187178522}"/>
                    </a:ext>
                  </a:extLst>
                </p:cNvPr>
                <p:cNvSpPr/>
                <p:nvPr/>
              </p:nvSpPr>
              <p:spPr>
                <a:xfrm rot="3564618">
                  <a:off x="10053790" y="671899"/>
                  <a:ext cx="2706652" cy="804786"/>
                </a:xfrm>
                <a:custGeom>
                  <a:avLst/>
                  <a:gdLst>
                    <a:gd name="connsiteX0" fmla="*/ 0 w 2153892"/>
                    <a:gd name="connsiteY0" fmla="*/ 691171 h 691171"/>
                    <a:gd name="connsiteX1" fmla="*/ 148616 w 2153892"/>
                    <a:gd name="connsiteY1" fmla="*/ 0 h 691171"/>
                    <a:gd name="connsiteX2" fmla="*/ 2005276 w 2153892"/>
                    <a:gd name="connsiteY2" fmla="*/ 0 h 691171"/>
                    <a:gd name="connsiteX3" fmla="*/ 2153892 w 2153892"/>
                    <a:gd name="connsiteY3" fmla="*/ 691171 h 691171"/>
                    <a:gd name="connsiteX4" fmla="*/ 0 w 2153892"/>
                    <a:gd name="connsiteY4" fmla="*/ 691171 h 691171"/>
                    <a:gd name="connsiteX0" fmla="*/ 0 w 2153892"/>
                    <a:gd name="connsiteY0" fmla="*/ 763728 h 763728"/>
                    <a:gd name="connsiteX1" fmla="*/ 169378 w 2153892"/>
                    <a:gd name="connsiteY1" fmla="*/ 0 h 763728"/>
                    <a:gd name="connsiteX2" fmla="*/ 2005276 w 2153892"/>
                    <a:gd name="connsiteY2" fmla="*/ 72557 h 763728"/>
                    <a:gd name="connsiteX3" fmla="*/ 2153892 w 2153892"/>
                    <a:gd name="connsiteY3" fmla="*/ 763728 h 763728"/>
                    <a:gd name="connsiteX4" fmla="*/ 0 w 2153892"/>
                    <a:gd name="connsiteY4" fmla="*/ 763728 h 763728"/>
                    <a:gd name="connsiteX0" fmla="*/ 0 w 2153892"/>
                    <a:gd name="connsiteY0" fmla="*/ 763728 h 763728"/>
                    <a:gd name="connsiteX1" fmla="*/ 169378 w 2153892"/>
                    <a:gd name="connsiteY1" fmla="*/ 0 h 763728"/>
                    <a:gd name="connsiteX2" fmla="*/ 2012358 w 2153892"/>
                    <a:gd name="connsiteY2" fmla="*/ 73055 h 763728"/>
                    <a:gd name="connsiteX3" fmla="*/ 2153892 w 2153892"/>
                    <a:gd name="connsiteY3" fmla="*/ 763728 h 763728"/>
                    <a:gd name="connsiteX4" fmla="*/ 0 w 2153892"/>
                    <a:gd name="connsiteY4" fmla="*/ 763728 h 763728"/>
                    <a:gd name="connsiteX0" fmla="*/ 0 w 2448226"/>
                    <a:gd name="connsiteY0" fmla="*/ 763728 h 808635"/>
                    <a:gd name="connsiteX1" fmla="*/ 169378 w 2448226"/>
                    <a:gd name="connsiteY1" fmla="*/ 0 h 808635"/>
                    <a:gd name="connsiteX2" fmla="*/ 2012358 w 2448226"/>
                    <a:gd name="connsiteY2" fmla="*/ 73055 h 808635"/>
                    <a:gd name="connsiteX3" fmla="*/ 2448226 w 2448226"/>
                    <a:gd name="connsiteY3" fmla="*/ 808635 h 808635"/>
                    <a:gd name="connsiteX4" fmla="*/ 0 w 2448226"/>
                    <a:gd name="connsiteY4" fmla="*/ 763728 h 808635"/>
                    <a:gd name="connsiteX0" fmla="*/ 0 w 2706651"/>
                    <a:gd name="connsiteY0" fmla="*/ 714230 h 808635"/>
                    <a:gd name="connsiteX1" fmla="*/ 427803 w 2706651"/>
                    <a:gd name="connsiteY1" fmla="*/ 0 h 808635"/>
                    <a:gd name="connsiteX2" fmla="*/ 2270783 w 2706651"/>
                    <a:gd name="connsiteY2" fmla="*/ 73055 h 808635"/>
                    <a:gd name="connsiteX3" fmla="*/ 2706651 w 2706651"/>
                    <a:gd name="connsiteY3" fmla="*/ 808635 h 808635"/>
                    <a:gd name="connsiteX4" fmla="*/ 0 w 2706651"/>
                    <a:gd name="connsiteY4" fmla="*/ 714230 h 808635"/>
                    <a:gd name="connsiteX0" fmla="*/ 0 w 2706651"/>
                    <a:gd name="connsiteY0" fmla="*/ 641175 h 735580"/>
                    <a:gd name="connsiteX1" fmla="*/ 527435 w 2706651"/>
                    <a:gd name="connsiteY1" fmla="*/ 7972 h 735580"/>
                    <a:gd name="connsiteX2" fmla="*/ 2270783 w 2706651"/>
                    <a:gd name="connsiteY2" fmla="*/ 0 h 735580"/>
                    <a:gd name="connsiteX3" fmla="*/ 2706651 w 2706651"/>
                    <a:gd name="connsiteY3" fmla="*/ 735580 h 735580"/>
                    <a:gd name="connsiteX4" fmla="*/ 0 w 2706651"/>
                    <a:gd name="connsiteY4" fmla="*/ 641175 h 735580"/>
                    <a:gd name="connsiteX0" fmla="*/ 0 w 2706651"/>
                    <a:gd name="connsiteY0" fmla="*/ 714728 h 809133"/>
                    <a:gd name="connsiteX1" fmla="*/ 420721 w 2706651"/>
                    <a:gd name="connsiteY1" fmla="*/ 0 h 809133"/>
                    <a:gd name="connsiteX2" fmla="*/ 2270783 w 2706651"/>
                    <a:gd name="connsiteY2" fmla="*/ 73553 h 809133"/>
                    <a:gd name="connsiteX3" fmla="*/ 2706651 w 2706651"/>
                    <a:gd name="connsiteY3" fmla="*/ 809133 h 809133"/>
                    <a:gd name="connsiteX4" fmla="*/ 0 w 2706651"/>
                    <a:gd name="connsiteY4" fmla="*/ 714728 h 809133"/>
                    <a:gd name="connsiteX0" fmla="*/ 0 w 2706651"/>
                    <a:gd name="connsiteY0" fmla="*/ 714728 h 809133"/>
                    <a:gd name="connsiteX1" fmla="*/ 420721 w 2706651"/>
                    <a:gd name="connsiteY1" fmla="*/ 0 h 809133"/>
                    <a:gd name="connsiteX2" fmla="*/ 2272399 w 2706651"/>
                    <a:gd name="connsiteY2" fmla="*/ 70820 h 809133"/>
                    <a:gd name="connsiteX3" fmla="*/ 2706651 w 2706651"/>
                    <a:gd name="connsiteY3" fmla="*/ 809133 h 809133"/>
                    <a:gd name="connsiteX4" fmla="*/ 0 w 2706651"/>
                    <a:gd name="connsiteY4" fmla="*/ 714728 h 809133"/>
                    <a:gd name="connsiteX0" fmla="*/ 0 w 2706651"/>
                    <a:gd name="connsiteY0" fmla="*/ 711995 h 806400"/>
                    <a:gd name="connsiteX1" fmla="*/ 419105 w 2706651"/>
                    <a:gd name="connsiteY1" fmla="*/ 0 h 806400"/>
                    <a:gd name="connsiteX2" fmla="*/ 2272399 w 2706651"/>
                    <a:gd name="connsiteY2" fmla="*/ 68087 h 806400"/>
                    <a:gd name="connsiteX3" fmla="*/ 2706651 w 2706651"/>
                    <a:gd name="connsiteY3" fmla="*/ 806400 h 806400"/>
                    <a:gd name="connsiteX4" fmla="*/ 0 w 2706651"/>
                    <a:gd name="connsiteY4" fmla="*/ 711995 h 806400"/>
                    <a:gd name="connsiteX0" fmla="*/ 0 w 2706651"/>
                    <a:gd name="connsiteY0" fmla="*/ 708764 h 803169"/>
                    <a:gd name="connsiteX1" fmla="*/ 424571 w 2706651"/>
                    <a:gd name="connsiteY1" fmla="*/ 0 h 803169"/>
                    <a:gd name="connsiteX2" fmla="*/ 2272399 w 2706651"/>
                    <a:gd name="connsiteY2" fmla="*/ 64856 h 803169"/>
                    <a:gd name="connsiteX3" fmla="*/ 2706651 w 2706651"/>
                    <a:gd name="connsiteY3" fmla="*/ 803169 h 803169"/>
                    <a:gd name="connsiteX4" fmla="*/ 0 w 2706651"/>
                    <a:gd name="connsiteY4" fmla="*/ 708764 h 803169"/>
                    <a:gd name="connsiteX0" fmla="*/ 0 w 2706651"/>
                    <a:gd name="connsiteY0" fmla="*/ 710380 h 804785"/>
                    <a:gd name="connsiteX1" fmla="*/ 421837 w 2706651"/>
                    <a:gd name="connsiteY1" fmla="*/ 0 h 804785"/>
                    <a:gd name="connsiteX2" fmla="*/ 2272399 w 2706651"/>
                    <a:gd name="connsiteY2" fmla="*/ 66472 h 804785"/>
                    <a:gd name="connsiteX3" fmla="*/ 2706651 w 2706651"/>
                    <a:gd name="connsiteY3" fmla="*/ 804785 h 804785"/>
                    <a:gd name="connsiteX4" fmla="*/ 0 w 2706651"/>
                    <a:gd name="connsiteY4" fmla="*/ 710380 h 8047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706651" h="804785">
                      <a:moveTo>
                        <a:pt x="0" y="710380"/>
                      </a:moveTo>
                      <a:lnTo>
                        <a:pt x="421837" y="0"/>
                      </a:lnTo>
                      <a:lnTo>
                        <a:pt x="2272399" y="66472"/>
                      </a:lnTo>
                      <a:lnTo>
                        <a:pt x="2706651" y="804785"/>
                      </a:lnTo>
                      <a:lnTo>
                        <a:pt x="0" y="71038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sp>
          <p:nvSpPr>
            <p:cNvPr id="17" name="Trapezoid 23">
              <a:extLst>
                <a:ext uri="{FF2B5EF4-FFF2-40B4-BE49-F238E27FC236}">
                  <a16:creationId xmlns:a16="http://schemas.microsoft.com/office/drawing/2014/main" id="{55278DC3-2740-3844-A4CA-664DDA74C20C}"/>
                </a:ext>
              </a:extLst>
            </p:cNvPr>
            <p:cNvSpPr/>
            <p:nvPr/>
          </p:nvSpPr>
          <p:spPr>
            <a:xfrm rot="12332527">
              <a:off x="8105460" y="962335"/>
              <a:ext cx="638366" cy="276322"/>
            </a:xfrm>
            <a:custGeom>
              <a:avLst/>
              <a:gdLst>
                <a:gd name="connsiteX0" fmla="*/ 0 w 1294318"/>
                <a:gd name="connsiteY0" fmla="*/ 552450 h 552450"/>
                <a:gd name="connsiteX1" fmla="*/ 138113 w 1294318"/>
                <a:gd name="connsiteY1" fmla="*/ 0 h 552450"/>
                <a:gd name="connsiteX2" fmla="*/ 1156206 w 1294318"/>
                <a:gd name="connsiteY2" fmla="*/ 0 h 552450"/>
                <a:gd name="connsiteX3" fmla="*/ 1294318 w 1294318"/>
                <a:gd name="connsiteY3" fmla="*/ 552450 h 552450"/>
                <a:gd name="connsiteX4" fmla="*/ 0 w 1294318"/>
                <a:gd name="connsiteY4" fmla="*/ 552450 h 552450"/>
                <a:gd name="connsiteX0" fmla="*/ 0 w 1294318"/>
                <a:gd name="connsiteY0" fmla="*/ 598514 h 598514"/>
                <a:gd name="connsiteX1" fmla="*/ 182959 w 1294318"/>
                <a:gd name="connsiteY1" fmla="*/ 0 h 598514"/>
                <a:gd name="connsiteX2" fmla="*/ 1156206 w 1294318"/>
                <a:gd name="connsiteY2" fmla="*/ 46064 h 598514"/>
                <a:gd name="connsiteX3" fmla="*/ 1294318 w 1294318"/>
                <a:gd name="connsiteY3" fmla="*/ 598514 h 598514"/>
                <a:gd name="connsiteX4" fmla="*/ 0 w 1294318"/>
                <a:gd name="connsiteY4" fmla="*/ 598514 h 598514"/>
                <a:gd name="connsiteX0" fmla="*/ 0 w 1621502"/>
                <a:gd name="connsiteY0" fmla="*/ 709123 h 709123"/>
                <a:gd name="connsiteX1" fmla="*/ 510143 w 1621502"/>
                <a:gd name="connsiteY1" fmla="*/ 0 h 709123"/>
                <a:gd name="connsiteX2" fmla="*/ 1483390 w 1621502"/>
                <a:gd name="connsiteY2" fmla="*/ 46064 h 709123"/>
                <a:gd name="connsiteX3" fmla="*/ 1621502 w 1621502"/>
                <a:gd name="connsiteY3" fmla="*/ 598514 h 709123"/>
                <a:gd name="connsiteX4" fmla="*/ 0 w 1621502"/>
                <a:gd name="connsiteY4" fmla="*/ 709123 h 709123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483390 w 1842364"/>
                <a:gd name="connsiteY2" fmla="*/ 46064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331053 w 1842364"/>
                <a:gd name="connsiteY2" fmla="*/ 147013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487623 w 1842364"/>
                <a:gd name="connsiteY2" fmla="*/ 47560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768516"/>
                <a:gd name="connsiteY0" fmla="*/ 709021 h 795595"/>
                <a:gd name="connsiteX1" fmla="*/ 436295 w 1768516"/>
                <a:gd name="connsiteY1" fmla="*/ 0 h 795595"/>
                <a:gd name="connsiteX2" fmla="*/ 1413775 w 1768516"/>
                <a:gd name="connsiteY2" fmla="*/ 47560 h 795595"/>
                <a:gd name="connsiteX3" fmla="*/ 1768516 w 1768516"/>
                <a:gd name="connsiteY3" fmla="*/ 795595 h 795595"/>
                <a:gd name="connsiteX4" fmla="*/ 0 w 1768516"/>
                <a:gd name="connsiteY4" fmla="*/ 709021 h 795595"/>
                <a:gd name="connsiteX0" fmla="*/ 0 w 1838004"/>
                <a:gd name="connsiteY0" fmla="*/ 703520 h 795595"/>
                <a:gd name="connsiteX1" fmla="*/ 505783 w 1838004"/>
                <a:gd name="connsiteY1" fmla="*/ 0 h 795595"/>
                <a:gd name="connsiteX2" fmla="*/ 1483263 w 1838004"/>
                <a:gd name="connsiteY2" fmla="*/ 47560 h 795595"/>
                <a:gd name="connsiteX3" fmla="*/ 1838004 w 1838004"/>
                <a:gd name="connsiteY3" fmla="*/ 795595 h 795595"/>
                <a:gd name="connsiteX4" fmla="*/ 0 w 1838004"/>
                <a:gd name="connsiteY4" fmla="*/ 703520 h 7955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38004" h="795595">
                  <a:moveTo>
                    <a:pt x="0" y="703520"/>
                  </a:moveTo>
                  <a:lnTo>
                    <a:pt x="505783" y="0"/>
                  </a:lnTo>
                  <a:lnTo>
                    <a:pt x="1483263" y="47560"/>
                  </a:lnTo>
                  <a:lnTo>
                    <a:pt x="1838004" y="795595"/>
                  </a:lnTo>
                  <a:lnTo>
                    <a:pt x="0" y="703520"/>
                  </a:lnTo>
                  <a:close/>
                </a:path>
              </a:pathLst>
            </a:custGeom>
            <a:solidFill>
              <a:srgbClr val="87CAE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</p:grpSp>
      <p:pic>
        <p:nvPicPr>
          <p:cNvPr id="24" name="Picture 23" descr="A picture containing drawing&#10;&#10;Description automatically generated">
            <a:extLst>
              <a:ext uri="{FF2B5EF4-FFF2-40B4-BE49-F238E27FC236}">
                <a16:creationId xmlns:a16="http://schemas.microsoft.com/office/drawing/2014/main" id="{BCB3547E-5320-834F-B3FE-FEF0C93761A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01060" y="6018137"/>
            <a:ext cx="2341517" cy="411480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10553C9F-A89B-EE43-A35E-67981571DE97}"/>
              </a:ext>
            </a:extLst>
          </p:cNvPr>
          <p:cNvSpPr/>
          <p:nvPr userDrawn="1"/>
        </p:nvSpPr>
        <p:spPr>
          <a:xfrm>
            <a:off x="11774774" y="1180344"/>
            <a:ext cx="417226" cy="444846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36597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Picture 30">
            <a:extLst>
              <a:ext uri="{FF2B5EF4-FFF2-40B4-BE49-F238E27FC236}">
                <a16:creationId xmlns:a16="http://schemas.microsoft.com/office/drawing/2014/main" id="{A9A21155-EED8-C94C-909C-9812663797C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8"/>
          <a:stretch/>
        </p:blipFill>
        <p:spPr>
          <a:xfrm>
            <a:off x="724" y="0"/>
            <a:ext cx="12190551" cy="6858000"/>
          </a:xfrm>
          <a:prstGeom prst="rect">
            <a:avLst/>
          </a:prstGeom>
        </p:spPr>
      </p:pic>
      <p:sp>
        <p:nvSpPr>
          <p:cNvPr id="13" name="Freeform 12">
            <a:extLst>
              <a:ext uri="{FF2B5EF4-FFF2-40B4-BE49-F238E27FC236}">
                <a16:creationId xmlns:a16="http://schemas.microsoft.com/office/drawing/2014/main" id="{8B67D96F-E80E-8741-9362-E4731F0CCF4E}"/>
              </a:ext>
            </a:extLst>
          </p:cNvPr>
          <p:cNvSpPr/>
          <p:nvPr userDrawn="1"/>
        </p:nvSpPr>
        <p:spPr>
          <a:xfrm rot="10800000">
            <a:off x="501844" y="4432"/>
            <a:ext cx="5776857" cy="6333303"/>
          </a:xfrm>
          <a:custGeom>
            <a:avLst/>
            <a:gdLst>
              <a:gd name="connsiteX0" fmla="*/ 2364207 w 5776857"/>
              <a:gd name="connsiteY0" fmla="*/ 1 h 5658522"/>
              <a:gd name="connsiteX1" fmla="*/ 2878898 w 5776857"/>
              <a:gd name="connsiteY1" fmla="*/ 285810 h 5658522"/>
              <a:gd name="connsiteX2" fmla="*/ 3412650 w 5776857"/>
              <a:gd name="connsiteY2" fmla="*/ 1 h 5658522"/>
              <a:gd name="connsiteX3" fmla="*/ 0 w 5776857"/>
              <a:gd name="connsiteY3" fmla="*/ 0 h 5658522"/>
              <a:gd name="connsiteX4" fmla="*/ 5776857 w 5776857"/>
              <a:gd name="connsiteY4" fmla="*/ 0 h 5658522"/>
              <a:gd name="connsiteX5" fmla="*/ 5776857 w 5776857"/>
              <a:gd name="connsiteY5" fmla="*/ 5658522 h 5658522"/>
              <a:gd name="connsiteX6" fmla="*/ 0 w 5776857"/>
              <a:gd name="connsiteY6" fmla="*/ 5658522 h 5658522"/>
              <a:gd name="connsiteX0" fmla="*/ 2364207 w 5776857"/>
              <a:gd name="connsiteY0" fmla="*/ 1 h 5658522"/>
              <a:gd name="connsiteX1" fmla="*/ 2885248 w 5776857"/>
              <a:gd name="connsiteY1" fmla="*/ 263116 h 5658522"/>
              <a:gd name="connsiteX2" fmla="*/ 3412650 w 5776857"/>
              <a:gd name="connsiteY2" fmla="*/ 1 h 5658522"/>
              <a:gd name="connsiteX3" fmla="*/ 2364207 w 5776857"/>
              <a:gd name="connsiteY3" fmla="*/ 1 h 5658522"/>
              <a:gd name="connsiteX4" fmla="*/ 0 w 5776857"/>
              <a:gd name="connsiteY4" fmla="*/ 0 h 5658522"/>
              <a:gd name="connsiteX5" fmla="*/ 5776857 w 5776857"/>
              <a:gd name="connsiteY5" fmla="*/ 0 h 5658522"/>
              <a:gd name="connsiteX6" fmla="*/ 5776857 w 5776857"/>
              <a:gd name="connsiteY6" fmla="*/ 5658522 h 5658522"/>
              <a:gd name="connsiteX7" fmla="*/ 0 w 5776857"/>
              <a:gd name="connsiteY7" fmla="*/ 5658522 h 5658522"/>
              <a:gd name="connsiteX8" fmla="*/ 0 w 5776857"/>
              <a:gd name="connsiteY8" fmla="*/ 0 h 56585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776857" h="5658522">
                <a:moveTo>
                  <a:pt x="2364207" y="1"/>
                </a:moveTo>
                <a:lnTo>
                  <a:pt x="2885248" y="263116"/>
                </a:lnTo>
                <a:cubicBezTo>
                  <a:pt x="3063165" y="167846"/>
                  <a:pt x="3234733" y="95271"/>
                  <a:pt x="3412650" y="1"/>
                </a:cubicBezTo>
                <a:lnTo>
                  <a:pt x="2364207" y="1"/>
                </a:lnTo>
                <a:close/>
                <a:moveTo>
                  <a:pt x="0" y="0"/>
                </a:moveTo>
                <a:lnTo>
                  <a:pt x="5776857" y="0"/>
                </a:lnTo>
                <a:lnTo>
                  <a:pt x="5776857" y="5658522"/>
                </a:lnTo>
                <a:lnTo>
                  <a:pt x="0" y="5658522"/>
                </a:lnTo>
                <a:lnTo>
                  <a:pt x="0" y="0"/>
                </a:lnTo>
                <a:close/>
              </a:path>
            </a:pathLst>
          </a:custGeom>
          <a:solidFill>
            <a:srgbClr val="003C6B">
              <a:alpha val="9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533C9590-B040-B345-9770-D559537FAC24}"/>
              </a:ext>
            </a:extLst>
          </p:cNvPr>
          <p:cNvGrpSpPr/>
          <p:nvPr userDrawn="1"/>
        </p:nvGrpSpPr>
        <p:grpSpPr>
          <a:xfrm rot="16200000">
            <a:off x="3194232" y="5740894"/>
            <a:ext cx="346362" cy="1340390"/>
            <a:chOff x="10819113" y="-279033"/>
            <a:chExt cx="990401" cy="3832766"/>
          </a:xfrm>
          <a:solidFill>
            <a:schemeClr val="bg2"/>
          </a:solidFill>
        </p:grpSpPr>
        <p:sp>
          <p:nvSpPr>
            <p:cNvPr id="16" name="Trapezoid 23">
              <a:extLst>
                <a:ext uri="{FF2B5EF4-FFF2-40B4-BE49-F238E27FC236}">
                  <a16:creationId xmlns:a16="http://schemas.microsoft.com/office/drawing/2014/main" id="{4DF7E4EA-CE7B-664C-809B-AFD0D359C784}"/>
                </a:ext>
              </a:extLst>
            </p:cNvPr>
            <p:cNvSpPr/>
            <p:nvPr/>
          </p:nvSpPr>
          <p:spPr>
            <a:xfrm rot="6932527">
              <a:off x="10297909" y="2236933"/>
              <a:ext cx="1838004" cy="795595"/>
            </a:xfrm>
            <a:custGeom>
              <a:avLst/>
              <a:gdLst>
                <a:gd name="connsiteX0" fmla="*/ 0 w 1294318"/>
                <a:gd name="connsiteY0" fmla="*/ 552450 h 552450"/>
                <a:gd name="connsiteX1" fmla="*/ 138113 w 1294318"/>
                <a:gd name="connsiteY1" fmla="*/ 0 h 552450"/>
                <a:gd name="connsiteX2" fmla="*/ 1156206 w 1294318"/>
                <a:gd name="connsiteY2" fmla="*/ 0 h 552450"/>
                <a:gd name="connsiteX3" fmla="*/ 1294318 w 1294318"/>
                <a:gd name="connsiteY3" fmla="*/ 552450 h 552450"/>
                <a:gd name="connsiteX4" fmla="*/ 0 w 1294318"/>
                <a:gd name="connsiteY4" fmla="*/ 552450 h 552450"/>
                <a:gd name="connsiteX0" fmla="*/ 0 w 1294318"/>
                <a:gd name="connsiteY0" fmla="*/ 598514 h 598514"/>
                <a:gd name="connsiteX1" fmla="*/ 182959 w 1294318"/>
                <a:gd name="connsiteY1" fmla="*/ 0 h 598514"/>
                <a:gd name="connsiteX2" fmla="*/ 1156206 w 1294318"/>
                <a:gd name="connsiteY2" fmla="*/ 46064 h 598514"/>
                <a:gd name="connsiteX3" fmla="*/ 1294318 w 1294318"/>
                <a:gd name="connsiteY3" fmla="*/ 598514 h 598514"/>
                <a:gd name="connsiteX4" fmla="*/ 0 w 1294318"/>
                <a:gd name="connsiteY4" fmla="*/ 598514 h 598514"/>
                <a:gd name="connsiteX0" fmla="*/ 0 w 1621502"/>
                <a:gd name="connsiteY0" fmla="*/ 709123 h 709123"/>
                <a:gd name="connsiteX1" fmla="*/ 510143 w 1621502"/>
                <a:gd name="connsiteY1" fmla="*/ 0 h 709123"/>
                <a:gd name="connsiteX2" fmla="*/ 1483390 w 1621502"/>
                <a:gd name="connsiteY2" fmla="*/ 46064 h 709123"/>
                <a:gd name="connsiteX3" fmla="*/ 1621502 w 1621502"/>
                <a:gd name="connsiteY3" fmla="*/ 598514 h 709123"/>
                <a:gd name="connsiteX4" fmla="*/ 0 w 1621502"/>
                <a:gd name="connsiteY4" fmla="*/ 709123 h 709123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483390 w 1842364"/>
                <a:gd name="connsiteY2" fmla="*/ 46064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331053 w 1842364"/>
                <a:gd name="connsiteY2" fmla="*/ 147013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487623 w 1842364"/>
                <a:gd name="connsiteY2" fmla="*/ 47560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768516"/>
                <a:gd name="connsiteY0" fmla="*/ 709021 h 795595"/>
                <a:gd name="connsiteX1" fmla="*/ 436295 w 1768516"/>
                <a:gd name="connsiteY1" fmla="*/ 0 h 795595"/>
                <a:gd name="connsiteX2" fmla="*/ 1413775 w 1768516"/>
                <a:gd name="connsiteY2" fmla="*/ 47560 h 795595"/>
                <a:gd name="connsiteX3" fmla="*/ 1768516 w 1768516"/>
                <a:gd name="connsiteY3" fmla="*/ 795595 h 795595"/>
                <a:gd name="connsiteX4" fmla="*/ 0 w 1768516"/>
                <a:gd name="connsiteY4" fmla="*/ 709021 h 795595"/>
                <a:gd name="connsiteX0" fmla="*/ 0 w 1838004"/>
                <a:gd name="connsiteY0" fmla="*/ 703520 h 795595"/>
                <a:gd name="connsiteX1" fmla="*/ 505783 w 1838004"/>
                <a:gd name="connsiteY1" fmla="*/ 0 h 795595"/>
                <a:gd name="connsiteX2" fmla="*/ 1483263 w 1838004"/>
                <a:gd name="connsiteY2" fmla="*/ 47560 h 795595"/>
                <a:gd name="connsiteX3" fmla="*/ 1838004 w 1838004"/>
                <a:gd name="connsiteY3" fmla="*/ 795595 h 795595"/>
                <a:gd name="connsiteX4" fmla="*/ 0 w 1838004"/>
                <a:gd name="connsiteY4" fmla="*/ 703520 h 7955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38004" h="795595">
                  <a:moveTo>
                    <a:pt x="0" y="703520"/>
                  </a:moveTo>
                  <a:lnTo>
                    <a:pt x="505783" y="0"/>
                  </a:lnTo>
                  <a:lnTo>
                    <a:pt x="1483263" y="47560"/>
                  </a:lnTo>
                  <a:lnTo>
                    <a:pt x="1838004" y="795595"/>
                  </a:lnTo>
                  <a:lnTo>
                    <a:pt x="0" y="703520"/>
                  </a:lnTo>
                  <a:close/>
                </a:path>
              </a:pathLst>
            </a:custGeom>
            <a:solidFill>
              <a:srgbClr val="87CAE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Trapezoid 21">
              <a:extLst>
                <a:ext uri="{FF2B5EF4-FFF2-40B4-BE49-F238E27FC236}">
                  <a16:creationId xmlns:a16="http://schemas.microsoft.com/office/drawing/2014/main" id="{C50F9BD5-484D-A645-9D49-1CE58BE4B0E9}"/>
                </a:ext>
              </a:extLst>
            </p:cNvPr>
            <p:cNvSpPr/>
            <p:nvPr/>
          </p:nvSpPr>
          <p:spPr>
            <a:xfrm rot="3564618">
              <a:off x="10053796" y="671900"/>
              <a:ext cx="2706651" cy="804785"/>
            </a:xfrm>
            <a:custGeom>
              <a:avLst/>
              <a:gdLst>
                <a:gd name="connsiteX0" fmla="*/ 0 w 2153892"/>
                <a:gd name="connsiteY0" fmla="*/ 691171 h 691171"/>
                <a:gd name="connsiteX1" fmla="*/ 148616 w 2153892"/>
                <a:gd name="connsiteY1" fmla="*/ 0 h 691171"/>
                <a:gd name="connsiteX2" fmla="*/ 2005276 w 2153892"/>
                <a:gd name="connsiteY2" fmla="*/ 0 h 691171"/>
                <a:gd name="connsiteX3" fmla="*/ 2153892 w 2153892"/>
                <a:gd name="connsiteY3" fmla="*/ 691171 h 691171"/>
                <a:gd name="connsiteX4" fmla="*/ 0 w 2153892"/>
                <a:gd name="connsiteY4" fmla="*/ 691171 h 691171"/>
                <a:gd name="connsiteX0" fmla="*/ 0 w 2153892"/>
                <a:gd name="connsiteY0" fmla="*/ 763728 h 763728"/>
                <a:gd name="connsiteX1" fmla="*/ 169378 w 2153892"/>
                <a:gd name="connsiteY1" fmla="*/ 0 h 763728"/>
                <a:gd name="connsiteX2" fmla="*/ 2005276 w 2153892"/>
                <a:gd name="connsiteY2" fmla="*/ 72557 h 763728"/>
                <a:gd name="connsiteX3" fmla="*/ 2153892 w 2153892"/>
                <a:gd name="connsiteY3" fmla="*/ 763728 h 763728"/>
                <a:gd name="connsiteX4" fmla="*/ 0 w 2153892"/>
                <a:gd name="connsiteY4" fmla="*/ 763728 h 763728"/>
                <a:gd name="connsiteX0" fmla="*/ 0 w 2153892"/>
                <a:gd name="connsiteY0" fmla="*/ 763728 h 763728"/>
                <a:gd name="connsiteX1" fmla="*/ 169378 w 2153892"/>
                <a:gd name="connsiteY1" fmla="*/ 0 h 763728"/>
                <a:gd name="connsiteX2" fmla="*/ 2012358 w 2153892"/>
                <a:gd name="connsiteY2" fmla="*/ 73055 h 763728"/>
                <a:gd name="connsiteX3" fmla="*/ 2153892 w 2153892"/>
                <a:gd name="connsiteY3" fmla="*/ 763728 h 763728"/>
                <a:gd name="connsiteX4" fmla="*/ 0 w 2153892"/>
                <a:gd name="connsiteY4" fmla="*/ 763728 h 763728"/>
                <a:gd name="connsiteX0" fmla="*/ 0 w 2448226"/>
                <a:gd name="connsiteY0" fmla="*/ 763728 h 808635"/>
                <a:gd name="connsiteX1" fmla="*/ 169378 w 2448226"/>
                <a:gd name="connsiteY1" fmla="*/ 0 h 808635"/>
                <a:gd name="connsiteX2" fmla="*/ 2012358 w 2448226"/>
                <a:gd name="connsiteY2" fmla="*/ 73055 h 808635"/>
                <a:gd name="connsiteX3" fmla="*/ 2448226 w 2448226"/>
                <a:gd name="connsiteY3" fmla="*/ 808635 h 808635"/>
                <a:gd name="connsiteX4" fmla="*/ 0 w 2448226"/>
                <a:gd name="connsiteY4" fmla="*/ 763728 h 808635"/>
                <a:gd name="connsiteX0" fmla="*/ 0 w 2706651"/>
                <a:gd name="connsiteY0" fmla="*/ 714230 h 808635"/>
                <a:gd name="connsiteX1" fmla="*/ 427803 w 2706651"/>
                <a:gd name="connsiteY1" fmla="*/ 0 h 808635"/>
                <a:gd name="connsiteX2" fmla="*/ 2270783 w 2706651"/>
                <a:gd name="connsiteY2" fmla="*/ 73055 h 808635"/>
                <a:gd name="connsiteX3" fmla="*/ 2706651 w 2706651"/>
                <a:gd name="connsiteY3" fmla="*/ 808635 h 808635"/>
                <a:gd name="connsiteX4" fmla="*/ 0 w 2706651"/>
                <a:gd name="connsiteY4" fmla="*/ 714230 h 808635"/>
                <a:gd name="connsiteX0" fmla="*/ 0 w 2706651"/>
                <a:gd name="connsiteY0" fmla="*/ 641175 h 735580"/>
                <a:gd name="connsiteX1" fmla="*/ 527435 w 2706651"/>
                <a:gd name="connsiteY1" fmla="*/ 7972 h 735580"/>
                <a:gd name="connsiteX2" fmla="*/ 2270783 w 2706651"/>
                <a:gd name="connsiteY2" fmla="*/ 0 h 735580"/>
                <a:gd name="connsiteX3" fmla="*/ 2706651 w 2706651"/>
                <a:gd name="connsiteY3" fmla="*/ 735580 h 735580"/>
                <a:gd name="connsiteX4" fmla="*/ 0 w 2706651"/>
                <a:gd name="connsiteY4" fmla="*/ 641175 h 735580"/>
                <a:gd name="connsiteX0" fmla="*/ 0 w 2706651"/>
                <a:gd name="connsiteY0" fmla="*/ 714728 h 809133"/>
                <a:gd name="connsiteX1" fmla="*/ 420721 w 2706651"/>
                <a:gd name="connsiteY1" fmla="*/ 0 h 809133"/>
                <a:gd name="connsiteX2" fmla="*/ 2270783 w 2706651"/>
                <a:gd name="connsiteY2" fmla="*/ 73553 h 809133"/>
                <a:gd name="connsiteX3" fmla="*/ 2706651 w 2706651"/>
                <a:gd name="connsiteY3" fmla="*/ 809133 h 809133"/>
                <a:gd name="connsiteX4" fmla="*/ 0 w 2706651"/>
                <a:gd name="connsiteY4" fmla="*/ 714728 h 809133"/>
                <a:gd name="connsiteX0" fmla="*/ 0 w 2706651"/>
                <a:gd name="connsiteY0" fmla="*/ 714728 h 809133"/>
                <a:gd name="connsiteX1" fmla="*/ 420721 w 2706651"/>
                <a:gd name="connsiteY1" fmla="*/ 0 h 809133"/>
                <a:gd name="connsiteX2" fmla="*/ 2272399 w 2706651"/>
                <a:gd name="connsiteY2" fmla="*/ 70820 h 809133"/>
                <a:gd name="connsiteX3" fmla="*/ 2706651 w 2706651"/>
                <a:gd name="connsiteY3" fmla="*/ 809133 h 809133"/>
                <a:gd name="connsiteX4" fmla="*/ 0 w 2706651"/>
                <a:gd name="connsiteY4" fmla="*/ 714728 h 809133"/>
                <a:gd name="connsiteX0" fmla="*/ 0 w 2706651"/>
                <a:gd name="connsiteY0" fmla="*/ 711995 h 806400"/>
                <a:gd name="connsiteX1" fmla="*/ 419105 w 2706651"/>
                <a:gd name="connsiteY1" fmla="*/ 0 h 806400"/>
                <a:gd name="connsiteX2" fmla="*/ 2272399 w 2706651"/>
                <a:gd name="connsiteY2" fmla="*/ 68087 h 806400"/>
                <a:gd name="connsiteX3" fmla="*/ 2706651 w 2706651"/>
                <a:gd name="connsiteY3" fmla="*/ 806400 h 806400"/>
                <a:gd name="connsiteX4" fmla="*/ 0 w 2706651"/>
                <a:gd name="connsiteY4" fmla="*/ 711995 h 806400"/>
                <a:gd name="connsiteX0" fmla="*/ 0 w 2706651"/>
                <a:gd name="connsiteY0" fmla="*/ 708764 h 803169"/>
                <a:gd name="connsiteX1" fmla="*/ 424571 w 2706651"/>
                <a:gd name="connsiteY1" fmla="*/ 0 h 803169"/>
                <a:gd name="connsiteX2" fmla="*/ 2272399 w 2706651"/>
                <a:gd name="connsiteY2" fmla="*/ 64856 h 803169"/>
                <a:gd name="connsiteX3" fmla="*/ 2706651 w 2706651"/>
                <a:gd name="connsiteY3" fmla="*/ 803169 h 803169"/>
                <a:gd name="connsiteX4" fmla="*/ 0 w 2706651"/>
                <a:gd name="connsiteY4" fmla="*/ 708764 h 803169"/>
                <a:gd name="connsiteX0" fmla="*/ 0 w 2706651"/>
                <a:gd name="connsiteY0" fmla="*/ 710380 h 804785"/>
                <a:gd name="connsiteX1" fmla="*/ 421837 w 2706651"/>
                <a:gd name="connsiteY1" fmla="*/ 0 h 804785"/>
                <a:gd name="connsiteX2" fmla="*/ 2272399 w 2706651"/>
                <a:gd name="connsiteY2" fmla="*/ 66472 h 804785"/>
                <a:gd name="connsiteX3" fmla="*/ 2706651 w 2706651"/>
                <a:gd name="connsiteY3" fmla="*/ 804785 h 804785"/>
                <a:gd name="connsiteX4" fmla="*/ 0 w 2706651"/>
                <a:gd name="connsiteY4" fmla="*/ 710380 h 804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06651" h="804785">
                  <a:moveTo>
                    <a:pt x="0" y="710380"/>
                  </a:moveTo>
                  <a:lnTo>
                    <a:pt x="421837" y="0"/>
                  </a:lnTo>
                  <a:lnTo>
                    <a:pt x="2272399" y="66472"/>
                  </a:lnTo>
                  <a:lnTo>
                    <a:pt x="2706651" y="804785"/>
                  </a:lnTo>
                  <a:lnTo>
                    <a:pt x="0" y="71038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E8E2BFD3-3A54-BD49-801F-362E4A5E69A4}"/>
              </a:ext>
            </a:extLst>
          </p:cNvPr>
          <p:cNvSpPr>
            <a:spLocks noGrp="1"/>
          </p:cNvSpPr>
          <p:nvPr userDrawn="1">
            <p:ph type="ctrTitle" hasCustomPrompt="1"/>
          </p:nvPr>
        </p:nvSpPr>
        <p:spPr>
          <a:xfrm>
            <a:off x="913681" y="21699"/>
            <a:ext cx="4956948" cy="2387600"/>
          </a:xfrm>
        </p:spPr>
        <p:txBody>
          <a:bodyPr anchor="b">
            <a:normAutofit/>
          </a:bodyPr>
          <a:lstStyle>
            <a:lvl1pPr algn="l"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E02996A-8F47-BA4B-81C7-C7C291B6F4DB}"/>
              </a:ext>
            </a:extLst>
          </p:cNvPr>
          <p:cNvSpPr>
            <a:spLocks noGrp="1"/>
          </p:cNvSpPr>
          <p:nvPr userDrawn="1">
            <p:ph type="subTitle" idx="1" hasCustomPrompt="1"/>
          </p:nvPr>
        </p:nvSpPr>
        <p:spPr>
          <a:xfrm>
            <a:off x="913681" y="2517070"/>
            <a:ext cx="4956948" cy="551760"/>
          </a:xfrm>
        </p:spPr>
        <p:txBody>
          <a:bodyPr>
            <a:norm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20" name="Text Placeholder 14">
            <a:extLst>
              <a:ext uri="{FF2B5EF4-FFF2-40B4-BE49-F238E27FC236}">
                <a16:creationId xmlns:a16="http://schemas.microsoft.com/office/drawing/2014/main" id="{A6624C26-58AE-A44E-8242-B4518C048846}"/>
              </a:ext>
            </a:extLst>
          </p:cNvPr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934105" y="3590952"/>
            <a:ext cx="4665663" cy="762958"/>
          </a:xfrm>
        </p:spPr>
        <p:txBody>
          <a:bodyPr>
            <a:normAutofit/>
          </a:bodyPr>
          <a:lstStyle>
            <a:lvl1pPr marL="0" indent="0">
              <a:lnSpc>
                <a:spcPts val="1680"/>
              </a:lnSpc>
              <a:buFontTx/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 sz="1400"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 sz="1400"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PRESENTER’S NAME</a:t>
            </a:r>
            <a:br>
              <a:rPr lang="en-US"/>
            </a:br>
            <a:r>
              <a:rPr lang="en-US"/>
              <a:t>Presenter’s Title</a:t>
            </a:r>
            <a:br>
              <a:rPr lang="en-US"/>
            </a:br>
            <a:r>
              <a:rPr lang="en-US"/>
              <a:t>00.01.2020</a:t>
            </a: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C0FE58FF-642F-624C-8008-8D394D7069BC}"/>
              </a:ext>
            </a:extLst>
          </p:cNvPr>
          <p:cNvCxnSpPr>
            <a:cxnSpLocks/>
          </p:cNvCxnSpPr>
          <p:nvPr userDrawn="1"/>
        </p:nvCxnSpPr>
        <p:spPr>
          <a:xfrm>
            <a:off x="498941" y="1310403"/>
            <a:ext cx="0" cy="5547597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72AB7E38-07B7-DC4F-9768-292FCE0A0F70}"/>
              </a:ext>
            </a:extLst>
          </p:cNvPr>
          <p:cNvCxnSpPr>
            <a:cxnSpLocks/>
          </p:cNvCxnSpPr>
          <p:nvPr userDrawn="1"/>
        </p:nvCxnSpPr>
        <p:spPr>
          <a:xfrm flipH="1">
            <a:off x="6273176" y="-25343"/>
            <a:ext cx="5525" cy="5636000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EFF11A3E-0FCB-2043-8F21-C3762F6A361F}"/>
              </a:ext>
            </a:extLst>
          </p:cNvPr>
          <p:cNvCxnSpPr>
            <a:cxnSpLocks/>
          </p:cNvCxnSpPr>
          <p:nvPr userDrawn="1"/>
        </p:nvCxnSpPr>
        <p:spPr>
          <a:xfrm>
            <a:off x="-1" y="4719702"/>
            <a:ext cx="12192000" cy="0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4" name="Picture 23" descr="A picture containing drawing&#10;&#10;Description automatically generated">
            <a:extLst>
              <a:ext uri="{FF2B5EF4-FFF2-40B4-BE49-F238E27FC236}">
                <a16:creationId xmlns:a16="http://schemas.microsoft.com/office/drawing/2014/main" id="{5FCB4352-5F30-B343-A850-ABEA6968F78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95489" y="5336884"/>
            <a:ext cx="2341517" cy="411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48988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 descr="A picture containing background pattern&#10;&#10;Description automatically generated">
            <a:extLst>
              <a:ext uri="{FF2B5EF4-FFF2-40B4-BE49-F238E27FC236}">
                <a16:creationId xmlns:a16="http://schemas.microsoft.com/office/drawing/2014/main" id="{CDA8232A-27C6-ED4E-8DD1-0B862D76343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48"/>
          <a:stretch/>
        </p:blipFill>
        <p:spPr>
          <a:xfrm>
            <a:off x="0" y="0"/>
            <a:ext cx="12192000" cy="6881368"/>
          </a:xfrm>
          <a:prstGeom prst="rect">
            <a:avLst/>
          </a:prstGeom>
        </p:spPr>
      </p:pic>
      <p:sp>
        <p:nvSpPr>
          <p:cNvPr id="14" name="Freeform 13">
            <a:extLst>
              <a:ext uri="{FF2B5EF4-FFF2-40B4-BE49-F238E27FC236}">
                <a16:creationId xmlns:a16="http://schemas.microsoft.com/office/drawing/2014/main" id="{D96B30A4-A7E5-CB4C-ACBE-2CD24015DC26}"/>
              </a:ext>
            </a:extLst>
          </p:cNvPr>
          <p:cNvSpPr/>
          <p:nvPr userDrawn="1"/>
        </p:nvSpPr>
        <p:spPr>
          <a:xfrm rot="10800000">
            <a:off x="0" y="0"/>
            <a:ext cx="9063905" cy="6858000"/>
          </a:xfrm>
          <a:custGeom>
            <a:avLst/>
            <a:gdLst>
              <a:gd name="connsiteX0" fmla="*/ 9063905 w 9063905"/>
              <a:gd name="connsiteY0" fmla="*/ 6858000 h 6858000"/>
              <a:gd name="connsiteX1" fmla="*/ 5613215 w 9063905"/>
              <a:gd name="connsiteY1" fmla="*/ 6858000 h 6858000"/>
              <a:gd name="connsiteX2" fmla="*/ 3744366 w 9063905"/>
              <a:gd name="connsiteY2" fmla="*/ 6858000 h 6858000"/>
              <a:gd name="connsiteX3" fmla="*/ 0 w 9063905"/>
              <a:gd name="connsiteY3" fmla="*/ 6858000 h 6858000"/>
              <a:gd name="connsiteX4" fmla="*/ 3737391 w 9063905"/>
              <a:gd name="connsiteY4" fmla="*/ 0 h 6858000"/>
              <a:gd name="connsiteX5" fmla="*/ 3744366 w 9063905"/>
              <a:gd name="connsiteY5" fmla="*/ 25501 h 6858000"/>
              <a:gd name="connsiteX6" fmla="*/ 3744366 w 9063905"/>
              <a:gd name="connsiteY6" fmla="*/ 0 h 6858000"/>
              <a:gd name="connsiteX7" fmla="*/ 9063905 w 9063905"/>
              <a:gd name="connsiteY7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063905" h="6858000">
                <a:moveTo>
                  <a:pt x="9063905" y="6858000"/>
                </a:moveTo>
                <a:lnTo>
                  <a:pt x="5613215" y="6858000"/>
                </a:lnTo>
                <a:lnTo>
                  <a:pt x="3744366" y="6858000"/>
                </a:lnTo>
                <a:lnTo>
                  <a:pt x="0" y="6858000"/>
                </a:lnTo>
                <a:lnTo>
                  <a:pt x="3737391" y="0"/>
                </a:lnTo>
                <a:lnTo>
                  <a:pt x="3744366" y="25501"/>
                </a:lnTo>
                <a:lnTo>
                  <a:pt x="3744366" y="0"/>
                </a:lnTo>
                <a:lnTo>
                  <a:pt x="9063905" y="0"/>
                </a:lnTo>
                <a:close/>
              </a:path>
            </a:pathLst>
          </a:custGeom>
          <a:solidFill>
            <a:schemeClr val="tx2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>
            <a:extLst>
              <a:ext uri="{FF2B5EF4-FFF2-40B4-BE49-F238E27FC236}">
                <a16:creationId xmlns:a16="http://schemas.microsoft.com/office/drawing/2014/main" id="{F1DED285-5821-EE4F-A524-28AA2E25353F}"/>
              </a:ext>
            </a:extLst>
          </p:cNvPr>
          <p:cNvSpPr/>
          <p:nvPr userDrawn="1"/>
        </p:nvSpPr>
        <p:spPr>
          <a:xfrm>
            <a:off x="0" y="0"/>
            <a:ext cx="10771879" cy="6858000"/>
          </a:xfrm>
          <a:custGeom>
            <a:avLst/>
            <a:gdLst>
              <a:gd name="connsiteX0" fmla="*/ 0 w 10771879"/>
              <a:gd name="connsiteY0" fmla="*/ 0 h 6858000"/>
              <a:gd name="connsiteX1" fmla="*/ 7038976 w 10771879"/>
              <a:gd name="connsiteY1" fmla="*/ 0 h 6858000"/>
              <a:gd name="connsiteX2" fmla="*/ 7038976 w 10771879"/>
              <a:gd name="connsiteY2" fmla="*/ 7030 h 6858000"/>
              <a:gd name="connsiteX3" fmla="*/ 7039037 w 10771879"/>
              <a:gd name="connsiteY3" fmla="*/ 0 h 6858000"/>
              <a:gd name="connsiteX4" fmla="*/ 10771879 w 10771879"/>
              <a:gd name="connsiteY4" fmla="*/ 6858000 h 6858000"/>
              <a:gd name="connsiteX5" fmla="*/ 7038976 w 10771879"/>
              <a:gd name="connsiteY5" fmla="*/ 6858000 h 6858000"/>
              <a:gd name="connsiteX6" fmla="*/ 6979535 w 10771879"/>
              <a:gd name="connsiteY6" fmla="*/ 6858000 h 6858000"/>
              <a:gd name="connsiteX7" fmla="*/ 0 w 10771879"/>
              <a:gd name="connsiteY7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0771879" h="6858000">
                <a:moveTo>
                  <a:pt x="0" y="0"/>
                </a:moveTo>
                <a:lnTo>
                  <a:pt x="7038976" y="0"/>
                </a:lnTo>
                <a:lnTo>
                  <a:pt x="7038976" y="7030"/>
                </a:lnTo>
                <a:lnTo>
                  <a:pt x="7039037" y="0"/>
                </a:lnTo>
                <a:lnTo>
                  <a:pt x="10771879" y="6858000"/>
                </a:lnTo>
                <a:lnTo>
                  <a:pt x="7038976" y="6858000"/>
                </a:lnTo>
                <a:lnTo>
                  <a:pt x="6979535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tx2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5D0CA1B3-4419-924D-ABC7-DB10DC22F76F}"/>
              </a:ext>
            </a:extLst>
          </p:cNvPr>
          <p:cNvGrpSpPr/>
          <p:nvPr userDrawn="1"/>
        </p:nvGrpSpPr>
        <p:grpSpPr>
          <a:xfrm>
            <a:off x="7727085" y="904789"/>
            <a:ext cx="346362" cy="1340390"/>
            <a:chOff x="10819113" y="-279033"/>
            <a:chExt cx="990401" cy="3832766"/>
          </a:xfrm>
          <a:solidFill>
            <a:schemeClr val="bg2"/>
          </a:solidFill>
        </p:grpSpPr>
        <p:sp>
          <p:nvSpPr>
            <p:cNvPr id="11" name="Trapezoid 23">
              <a:extLst>
                <a:ext uri="{FF2B5EF4-FFF2-40B4-BE49-F238E27FC236}">
                  <a16:creationId xmlns:a16="http://schemas.microsoft.com/office/drawing/2014/main" id="{9756FCF0-2BF2-FA45-991F-C5F1EF55788F}"/>
                </a:ext>
              </a:extLst>
            </p:cNvPr>
            <p:cNvSpPr/>
            <p:nvPr/>
          </p:nvSpPr>
          <p:spPr>
            <a:xfrm rot="6932527">
              <a:off x="10297909" y="2236933"/>
              <a:ext cx="1838004" cy="795595"/>
            </a:xfrm>
            <a:custGeom>
              <a:avLst/>
              <a:gdLst>
                <a:gd name="connsiteX0" fmla="*/ 0 w 1294318"/>
                <a:gd name="connsiteY0" fmla="*/ 552450 h 552450"/>
                <a:gd name="connsiteX1" fmla="*/ 138113 w 1294318"/>
                <a:gd name="connsiteY1" fmla="*/ 0 h 552450"/>
                <a:gd name="connsiteX2" fmla="*/ 1156206 w 1294318"/>
                <a:gd name="connsiteY2" fmla="*/ 0 h 552450"/>
                <a:gd name="connsiteX3" fmla="*/ 1294318 w 1294318"/>
                <a:gd name="connsiteY3" fmla="*/ 552450 h 552450"/>
                <a:gd name="connsiteX4" fmla="*/ 0 w 1294318"/>
                <a:gd name="connsiteY4" fmla="*/ 552450 h 552450"/>
                <a:gd name="connsiteX0" fmla="*/ 0 w 1294318"/>
                <a:gd name="connsiteY0" fmla="*/ 598514 h 598514"/>
                <a:gd name="connsiteX1" fmla="*/ 182959 w 1294318"/>
                <a:gd name="connsiteY1" fmla="*/ 0 h 598514"/>
                <a:gd name="connsiteX2" fmla="*/ 1156206 w 1294318"/>
                <a:gd name="connsiteY2" fmla="*/ 46064 h 598514"/>
                <a:gd name="connsiteX3" fmla="*/ 1294318 w 1294318"/>
                <a:gd name="connsiteY3" fmla="*/ 598514 h 598514"/>
                <a:gd name="connsiteX4" fmla="*/ 0 w 1294318"/>
                <a:gd name="connsiteY4" fmla="*/ 598514 h 598514"/>
                <a:gd name="connsiteX0" fmla="*/ 0 w 1621502"/>
                <a:gd name="connsiteY0" fmla="*/ 709123 h 709123"/>
                <a:gd name="connsiteX1" fmla="*/ 510143 w 1621502"/>
                <a:gd name="connsiteY1" fmla="*/ 0 h 709123"/>
                <a:gd name="connsiteX2" fmla="*/ 1483390 w 1621502"/>
                <a:gd name="connsiteY2" fmla="*/ 46064 h 709123"/>
                <a:gd name="connsiteX3" fmla="*/ 1621502 w 1621502"/>
                <a:gd name="connsiteY3" fmla="*/ 598514 h 709123"/>
                <a:gd name="connsiteX4" fmla="*/ 0 w 1621502"/>
                <a:gd name="connsiteY4" fmla="*/ 709123 h 709123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483390 w 1842364"/>
                <a:gd name="connsiteY2" fmla="*/ 46064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331053 w 1842364"/>
                <a:gd name="connsiteY2" fmla="*/ 147013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487623 w 1842364"/>
                <a:gd name="connsiteY2" fmla="*/ 47560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768516"/>
                <a:gd name="connsiteY0" fmla="*/ 709021 h 795595"/>
                <a:gd name="connsiteX1" fmla="*/ 436295 w 1768516"/>
                <a:gd name="connsiteY1" fmla="*/ 0 h 795595"/>
                <a:gd name="connsiteX2" fmla="*/ 1413775 w 1768516"/>
                <a:gd name="connsiteY2" fmla="*/ 47560 h 795595"/>
                <a:gd name="connsiteX3" fmla="*/ 1768516 w 1768516"/>
                <a:gd name="connsiteY3" fmla="*/ 795595 h 795595"/>
                <a:gd name="connsiteX4" fmla="*/ 0 w 1768516"/>
                <a:gd name="connsiteY4" fmla="*/ 709021 h 795595"/>
                <a:gd name="connsiteX0" fmla="*/ 0 w 1838004"/>
                <a:gd name="connsiteY0" fmla="*/ 703520 h 795595"/>
                <a:gd name="connsiteX1" fmla="*/ 505783 w 1838004"/>
                <a:gd name="connsiteY1" fmla="*/ 0 h 795595"/>
                <a:gd name="connsiteX2" fmla="*/ 1483263 w 1838004"/>
                <a:gd name="connsiteY2" fmla="*/ 47560 h 795595"/>
                <a:gd name="connsiteX3" fmla="*/ 1838004 w 1838004"/>
                <a:gd name="connsiteY3" fmla="*/ 795595 h 795595"/>
                <a:gd name="connsiteX4" fmla="*/ 0 w 1838004"/>
                <a:gd name="connsiteY4" fmla="*/ 703520 h 7955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38004" h="795595">
                  <a:moveTo>
                    <a:pt x="0" y="703520"/>
                  </a:moveTo>
                  <a:lnTo>
                    <a:pt x="505783" y="0"/>
                  </a:lnTo>
                  <a:lnTo>
                    <a:pt x="1483263" y="47560"/>
                  </a:lnTo>
                  <a:lnTo>
                    <a:pt x="1838004" y="795595"/>
                  </a:lnTo>
                  <a:lnTo>
                    <a:pt x="0" y="703520"/>
                  </a:lnTo>
                  <a:close/>
                </a:path>
              </a:pathLst>
            </a:custGeom>
            <a:solidFill>
              <a:srgbClr val="87CAE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Trapezoid 21">
              <a:extLst>
                <a:ext uri="{FF2B5EF4-FFF2-40B4-BE49-F238E27FC236}">
                  <a16:creationId xmlns:a16="http://schemas.microsoft.com/office/drawing/2014/main" id="{D6978D09-4B36-394B-997E-84B87A38922A}"/>
                </a:ext>
              </a:extLst>
            </p:cNvPr>
            <p:cNvSpPr/>
            <p:nvPr/>
          </p:nvSpPr>
          <p:spPr>
            <a:xfrm rot="3564618">
              <a:off x="10053796" y="671900"/>
              <a:ext cx="2706651" cy="804785"/>
            </a:xfrm>
            <a:custGeom>
              <a:avLst/>
              <a:gdLst>
                <a:gd name="connsiteX0" fmla="*/ 0 w 2153892"/>
                <a:gd name="connsiteY0" fmla="*/ 691171 h 691171"/>
                <a:gd name="connsiteX1" fmla="*/ 148616 w 2153892"/>
                <a:gd name="connsiteY1" fmla="*/ 0 h 691171"/>
                <a:gd name="connsiteX2" fmla="*/ 2005276 w 2153892"/>
                <a:gd name="connsiteY2" fmla="*/ 0 h 691171"/>
                <a:gd name="connsiteX3" fmla="*/ 2153892 w 2153892"/>
                <a:gd name="connsiteY3" fmla="*/ 691171 h 691171"/>
                <a:gd name="connsiteX4" fmla="*/ 0 w 2153892"/>
                <a:gd name="connsiteY4" fmla="*/ 691171 h 691171"/>
                <a:gd name="connsiteX0" fmla="*/ 0 w 2153892"/>
                <a:gd name="connsiteY0" fmla="*/ 763728 h 763728"/>
                <a:gd name="connsiteX1" fmla="*/ 169378 w 2153892"/>
                <a:gd name="connsiteY1" fmla="*/ 0 h 763728"/>
                <a:gd name="connsiteX2" fmla="*/ 2005276 w 2153892"/>
                <a:gd name="connsiteY2" fmla="*/ 72557 h 763728"/>
                <a:gd name="connsiteX3" fmla="*/ 2153892 w 2153892"/>
                <a:gd name="connsiteY3" fmla="*/ 763728 h 763728"/>
                <a:gd name="connsiteX4" fmla="*/ 0 w 2153892"/>
                <a:gd name="connsiteY4" fmla="*/ 763728 h 763728"/>
                <a:gd name="connsiteX0" fmla="*/ 0 w 2153892"/>
                <a:gd name="connsiteY0" fmla="*/ 763728 h 763728"/>
                <a:gd name="connsiteX1" fmla="*/ 169378 w 2153892"/>
                <a:gd name="connsiteY1" fmla="*/ 0 h 763728"/>
                <a:gd name="connsiteX2" fmla="*/ 2012358 w 2153892"/>
                <a:gd name="connsiteY2" fmla="*/ 73055 h 763728"/>
                <a:gd name="connsiteX3" fmla="*/ 2153892 w 2153892"/>
                <a:gd name="connsiteY3" fmla="*/ 763728 h 763728"/>
                <a:gd name="connsiteX4" fmla="*/ 0 w 2153892"/>
                <a:gd name="connsiteY4" fmla="*/ 763728 h 763728"/>
                <a:gd name="connsiteX0" fmla="*/ 0 w 2448226"/>
                <a:gd name="connsiteY0" fmla="*/ 763728 h 808635"/>
                <a:gd name="connsiteX1" fmla="*/ 169378 w 2448226"/>
                <a:gd name="connsiteY1" fmla="*/ 0 h 808635"/>
                <a:gd name="connsiteX2" fmla="*/ 2012358 w 2448226"/>
                <a:gd name="connsiteY2" fmla="*/ 73055 h 808635"/>
                <a:gd name="connsiteX3" fmla="*/ 2448226 w 2448226"/>
                <a:gd name="connsiteY3" fmla="*/ 808635 h 808635"/>
                <a:gd name="connsiteX4" fmla="*/ 0 w 2448226"/>
                <a:gd name="connsiteY4" fmla="*/ 763728 h 808635"/>
                <a:gd name="connsiteX0" fmla="*/ 0 w 2706651"/>
                <a:gd name="connsiteY0" fmla="*/ 714230 h 808635"/>
                <a:gd name="connsiteX1" fmla="*/ 427803 w 2706651"/>
                <a:gd name="connsiteY1" fmla="*/ 0 h 808635"/>
                <a:gd name="connsiteX2" fmla="*/ 2270783 w 2706651"/>
                <a:gd name="connsiteY2" fmla="*/ 73055 h 808635"/>
                <a:gd name="connsiteX3" fmla="*/ 2706651 w 2706651"/>
                <a:gd name="connsiteY3" fmla="*/ 808635 h 808635"/>
                <a:gd name="connsiteX4" fmla="*/ 0 w 2706651"/>
                <a:gd name="connsiteY4" fmla="*/ 714230 h 808635"/>
                <a:gd name="connsiteX0" fmla="*/ 0 w 2706651"/>
                <a:gd name="connsiteY0" fmla="*/ 641175 h 735580"/>
                <a:gd name="connsiteX1" fmla="*/ 527435 w 2706651"/>
                <a:gd name="connsiteY1" fmla="*/ 7972 h 735580"/>
                <a:gd name="connsiteX2" fmla="*/ 2270783 w 2706651"/>
                <a:gd name="connsiteY2" fmla="*/ 0 h 735580"/>
                <a:gd name="connsiteX3" fmla="*/ 2706651 w 2706651"/>
                <a:gd name="connsiteY3" fmla="*/ 735580 h 735580"/>
                <a:gd name="connsiteX4" fmla="*/ 0 w 2706651"/>
                <a:gd name="connsiteY4" fmla="*/ 641175 h 735580"/>
                <a:gd name="connsiteX0" fmla="*/ 0 w 2706651"/>
                <a:gd name="connsiteY0" fmla="*/ 714728 h 809133"/>
                <a:gd name="connsiteX1" fmla="*/ 420721 w 2706651"/>
                <a:gd name="connsiteY1" fmla="*/ 0 h 809133"/>
                <a:gd name="connsiteX2" fmla="*/ 2270783 w 2706651"/>
                <a:gd name="connsiteY2" fmla="*/ 73553 h 809133"/>
                <a:gd name="connsiteX3" fmla="*/ 2706651 w 2706651"/>
                <a:gd name="connsiteY3" fmla="*/ 809133 h 809133"/>
                <a:gd name="connsiteX4" fmla="*/ 0 w 2706651"/>
                <a:gd name="connsiteY4" fmla="*/ 714728 h 809133"/>
                <a:gd name="connsiteX0" fmla="*/ 0 w 2706651"/>
                <a:gd name="connsiteY0" fmla="*/ 714728 h 809133"/>
                <a:gd name="connsiteX1" fmla="*/ 420721 w 2706651"/>
                <a:gd name="connsiteY1" fmla="*/ 0 h 809133"/>
                <a:gd name="connsiteX2" fmla="*/ 2272399 w 2706651"/>
                <a:gd name="connsiteY2" fmla="*/ 70820 h 809133"/>
                <a:gd name="connsiteX3" fmla="*/ 2706651 w 2706651"/>
                <a:gd name="connsiteY3" fmla="*/ 809133 h 809133"/>
                <a:gd name="connsiteX4" fmla="*/ 0 w 2706651"/>
                <a:gd name="connsiteY4" fmla="*/ 714728 h 809133"/>
                <a:gd name="connsiteX0" fmla="*/ 0 w 2706651"/>
                <a:gd name="connsiteY0" fmla="*/ 711995 h 806400"/>
                <a:gd name="connsiteX1" fmla="*/ 419105 w 2706651"/>
                <a:gd name="connsiteY1" fmla="*/ 0 h 806400"/>
                <a:gd name="connsiteX2" fmla="*/ 2272399 w 2706651"/>
                <a:gd name="connsiteY2" fmla="*/ 68087 h 806400"/>
                <a:gd name="connsiteX3" fmla="*/ 2706651 w 2706651"/>
                <a:gd name="connsiteY3" fmla="*/ 806400 h 806400"/>
                <a:gd name="connsiteX4" fmla="*/ 0 w 2706651"/>
                <a:gd name="connsiteY4" fmla="*/ 711995 h 806400"/>
                <a:gd name="connsiteX0" fmla="*/ 0 w 2706651"/>
                <a:gd name="connsiteY0" fmla="*/ 708764 h 803169"/>
                <a:gd name="connsiteX1" fmla="*/ 424571 w 2706651"/>
                <a:gd name="connsiteY1" fmla="*/ 0 h 803169"/>
                <a:gd name="connsiteX2" fmla="*/ 2272399 w 2706651"/>
                <a:gd name="connsiteY2" fmla="*/ 64856 h 803169"/>
                <a:gd name="connsiteX3" fmla="*/ 2706651 w 2706651"/>
                <a:gd name="connsiteY3" fmla="*/ 803169 h 803169"/>
                <a:gd name="connsiteX4" fmla="*/ 0 w 2706651"/>
                <a:gd name="connsiteY4" fmla="*/ 708764 h 803169"/>
                <a:gd name="connsiteX0" fmla="*/ 0 w 2706651"/>
                <a:gd name="connsiteY0" fmla="*/ 710380 h 804785"/>
                <a:gd name="connsiteX1" fmla="*/ 421837 w 2706651"/>
                <a:gd name="connsiteY1" fmla="*/ 0 h 804785"/>
                <a:gd name="connsiteX2" fmla="*/ 2272399 w 2706651"/>
                <a:gd name="connsiteY2" fmla="*/ 66472 h 804785"/>
                <a:gd name="connsiteX3" fmla="*/ 2706651 w 2706651"/>
                <a:gd name="connsiteY3" fmla="*/ 804785 h 804785"/>
                <a:gd name="connsiteX4" fmla="*/ 0 w 2706651"/>
                <a:gd name="connsiteY4" fmla="*/ 710380 h 804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06651" h="804785">
                  <a:moveTo>
                    <a:pt x="0" y="710380"/>
                  </a:moveTo>
                  <a:lnTo>
                    <a:pt x="421837" y="0"/>
                  </a:lnTo>
                  <a:lnTo>
                    <a:pt x="2272399" y="66472"/>
                  </a:lnTo>
                  <a:lnTo>
                    <a:pt x="2706651" y="804785"/>
                  </a:lnTo>
                  <a:lnTo>
                    <a:pt x="0" y="71038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E8E2BFD3-3A54-BD49-801F-362E4A5E69A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04311" y="-1"/>
            <a:ext cx="6365676" cy="2290531"/>
          </a:xfrm>
        </p:spPr>
        <p:txBody>
          <a:bodyPr anchor="b">
            <a:normAutofit/>
          </a:bodyPr>
          <a:lstStyle>
            <a:lvl1pPr algn="l"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E02996A-8F47-BA4B-81C7-C7C291B6F4D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04311" y="2398302"/>
            <a:ext cx="6365676" cy="831460"/>
          </a:xfrm>
        </p:spPr>
        <p:txBody>
          <a:bodyPr>
            <a:norm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9A2082C6-6867-304A-A846-A15BF1584A3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04850" y="3541713"/>
            <a:ext cx="4665663" cy="2095500"/>
          </a:xfrm>
        </p:spPr>
        <p:txBody>
          <a:bodyPr>
            <a:normAutofit/>
          </a:bodyPr>
          <a:lstStyle>
            <a:lvl1pPr marL="0" indent="0">
              <a:lnSpc>
                <a:spcPts val="1680"/>
              </a:lnSpc>
              <a:buFontTx/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 sz="1400"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 sz="1400"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PRESENTER’S NAME</a:t>
            </a:r>
            <a:br>
              <a:rPr lang="en-US"/>
            </a:br>
            <a:r>
              <a:rPr lang="en-US"/>
              <a:t>Presenter’s Title</a:t>
            </a:r>
            <a:br>
              <a:rPr lang="en-US"/>
            </a:br>
            <a:r>
              <a:rPr lang="en-US"/>
              <a:t>00.01.2020</a:t>
            </a:r>
          </a:p>
        </p:txBody>
      </p:sp>
      <p:pic>
        <p:nvPicPr>
          <p:cNvPr id="36" name="Picture 35" descr="A picture containing drawing&#10;&#10;Description automatically generated">
            <a:extLst>
              <a:ext uri="{FF2B5EF4-FFF2-40B4-BE49-F238E27FC236}">
                <a16:creationId xmlns:a16="http://schemas.microsoft.com/office/drawing/2014/main" id="{2712811C-8CCC-164B-859D-B052B17CE1C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0958" y="5904929"/>
            <a:ext cx="2341517" cy="411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76519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7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Rectangle 59">
            <a:extLst>
              <a:ext uri="{FF2B5EF4-FFF2-40B4-BE49-F238E27FC236}">
                <a16:creationId xmlns:a16="http://schemas.microsoft.com/office/drawing/2014/main" id="{2F441C22-6E05-144A-8318-6A1E535FCCDA}"/>
              </a:ext>
            </a:extLst>
          </p:cNvPr>
          <p:cNvSpPr/>
          <p:nvPr userDrawn="1"/>
        </p:nvSpPr>
        <p:spPr>
          <a:xfrm>
            <a:off x="3411975" y="4947610"/>
            <a:ext cx="2443903" cy="954817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BC08EC25-A1C9-B346-9A09-03FD56799344}"/>
              </a:ext>
            </a:extLst>
          </p:cNvPr>
          <p:cNvSpPr/>
          <p:nvPr userDrawn="1"/>
        </p:nvSpPr>
        <p:spPr>
          <a:xfrm>
            <a:off x="699283" y="4953120"/>
            <a:ext cx="2443903" cy="954817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BF00D5E-7CF5-FF43-9583-ECD290BA0E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88A40-E78F-6746-87E4-E178EA71B0DC}" type="slidenum">
              <a:rPr lang="en-US" smtClean="0"/>
              <a:t>‹Nº›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6CD855B-A7E9-7E48-A7DE-8086A8C2AED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64592" y="649287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  <a:latin typeface="Century Gothic" panose="020B0502020202020204" pitchFamily="34" charset="0"/>
              </a:defRPr>
            </a:lvl1pPr>
          </a:lstStyle>
          <a:p>
            <a:pPr algn="l"/>
            <a:endParaRPr lang="en-US">
              <a:solidFill>
                <a:schemeClr val="bg1">
                  <a:lumMod val="75000"/>
                </a:schemeClr>
              </a:solidFill>
              <a:ea typeface="Arial Narrow" charset="0"/>
              <a:cs typeface="Arial Narrow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2999113-D4FD-E841-B314-44002230BA96}"/>
              </a:ext>
            </a:extLst>
          </p:cNvPr>
          <p:cNvSpPr/>
          <p:nvPr userDrawn="1"/>
        </p:nvSpPr>
        <p:spPr>
          <a:xfrm>
            <a:off x="697692" y="2834286"/>
            <a:ext cx="2443903" cy="949307"/>
          </a:xfrm>
          <a:prstGeom prst="rect">
            <a:avLst/>
          </a:prstGeom>
          <a:noFill/>
          <a:ln w="6350">
            <a:solidFill>
              <a:schemeClr val="tx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039CD0FA-1E07-9845-BD07-5F4D8D0A9FF8}"/>
              </a:ext>
            </a:extLst>
          </p:cNvPr>
          <p:cNvSpPr/>
          <p:nvPr userDrawn="1"/>
        </p:nvSpPr>
        <p:spPr>
          <a:xfrm>
            <a:off x="6072856" y="2851882"/>
            <a:ext cx="2491193" cy="941110"/>
          </a:xfrm>
          <a:prstGeom prst="rect">
            <a:avLst/>
          </a:prstGeom>
          <a:solidFill>
            <a:schemeClr val="tx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580BB7CF-116E-6844-B557-356D8DF7718B}"/>
              </a:ext>
            </a:extLst>
          </p:cNvPr>
          <p:cNvGrpSpPr/>
          <p:nvPr userDrawn="1"/>
        </p:nvGrpSpPr>
        <p:grpSpPr>
          <a:xfrm>
            <a:off x="695439" y="370423"/>
            <a:ext cx="346362" cy="1340390"/>
            <a:chOff x="10819113" y="-279033"/>
            <a:chExt cx="990401" cy="3832766"/>
          </a:xfrm>
          <a:solidFill>
            <a:schemeClr val="bg2"/>
          </a:solidFill>
        </p:grpSpPr>
        <p:sp>
          <p:nvSpPr>
            <p:cNvPr id="17" name="Trapezoid 23">
              <a:extLst>
                <a:ext uri="{FF2B5EF4-FFF2-40B4-BE49-F238E27FC236}">
                  <a16:creationId xmlns:a16="http://schemas.microsoft.com/office/drawing/2014/main" id="{2556256D-91BD-D84A-952E-A7504204216F}"/>
                </a:ext>
              </a:extLst>
            </p:cNvPr>
            <p:cNvSpPr/>
            <p:nvPr/>
          </p:nvSpPr>
          <p:spPr>
            <a:xfrm rot="6932527">
              <a:off x="10297909" y="2236933"/>
              <a:ext cx="1838004" cy="795595"/>
            </a:xfrm>
            <a:custGeom>
              <a:avLst/>
              <a:gdLst>
                <a:gd name="connsiteX0" fmla="*/ 0 w 1294318"/>
                <a:gd name="connsiteY0" fmla="*/ 552450 h 552450"/>
                <a:gd name="connsiteX1" fmla="*/ 138113 w 1294318"/>
                <a:gd name="connsiteY1" fmla="*/ 0 h 552450"/>
                <a:gd name="connsiteX2" fmla="*/ 1156206 w 1294318"/>
                <a:gd name="connsiteY2" fmla="*/ 0 h 552450"/>
                <a:gd name="connsiteX3" fmla="*/ 1294318 w 1294318"/>
                <a:gd name="connsiteY3" fmla="*/ 552450 h 552450"/>
                <a:gd name="connsiteX4" fmla="*/ 0 w 1294318"/>
                <a:gd name="connsiteY4" fmla="*/ 552450 h 552450"/>
                <a:gd name="connsiteX0" fmla="*/ 0 w 1294318"/>
                <a:gd name="connsiteY0" fmla="*/ 598514 h 598514"/>
                <a:gd name="connsiteX1" fmla="*/ 182959 w 1294318"/>
                <a:gd name="connsiteY1" fmla="*/ 0 h 598514"/>
                <a:gd name="connsiteX2" fmla="*/ 1156206 w 1294318"/>
                <a:gd name="connsiteY2" fmla="*/ 46064 h 598514"/>
                <a:gd name="connsiteX3" fmla="*/ 1294318 w 1294318"/>
                <a:gd name="connsiteY3" fmla="*/ 598514 h 598514"/>
                <a:gd name="connsiteX4" fmla="*/ 0 w 1294318"/>
                <a:gd name="connsiteY4" fmla="*/ 598514 h 598514"/>
                <a:gd name="connsiteX0" fmla="*/ 0 w 1621502"/>
                <a:gd name="connsiteY0" fmla="*/ 709123 h 709123"/>
                <a:gd name="connsiteX1" fmla="*/ 510143 w 1621502"/>
                <a:gd name="connsiteY1" fmla="*/ 0 h 709123"/>
                <a:gd name="connsiteX2" fmla="*/ 1483390 w 1621502"/>
                <a:gd name="connsiteY2" fmla="*/ 46064 h 709123"/>
                <a:gd name="connsiteX3" fmla="*/ 1621502 w 1621502"/>
                <a:gd name="connsiteY3" fmla="*/ 598514 h 709123"/>
                <a:gd name="connsiteX4" fmla="*/ 0 w 1621502"/>
                <a:gd name="connsiteY4" fmla="*/ 709123 h 709123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483390 w 1842364"/>
                <a:gd name="connsiteY2" fmla="*/ 46064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331053 w 1842364"/>
                <a:gd name="connsiteY2" fmla="*/ 147013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487623 w 1842364"/>
                <a:gd name="connsiteY2" fmla="*/ 47560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768516"/>
                <a:gd name="connsiteY0" fmla="*/ 709021 h 795595"/>
                <a:gd name="connsiteX1" fmla="*/ 436295 w 1768516"/>
                <a:gd name="connsiteY1" fmla="*/ 0 h 795595"/>
                <a:gd name="connsiteX2" fmla="*/ 1413775 w 1768516"/>
                <a:gd name="connsiteY2" fmla="*/ 47560 h 795595"/>
                <a:gd name="connsiteX3" fmla="*/ 1768516 w 1768516"/>
                <a:gd name="connsiteY3" fmla="*/ 795595 h 795595"/>
                <a:gd name="connsiteX4" fmla="*/ 0 w 1768516"/>
                <a:gd name="connsiteY4" fmla="*/ 709021 h 795595"/>
                <a:gd name="connsiteX0" fmla="*/ 0 w 1838004"/>
                <a:gd name="connsiteY0" fmla="*/ 703520 h 795595"/>
                <a:gd name="connsiteX1" fmla="*/ 505783 w 1838004"/>
                <a:gd name="connsiteY1" fmla="*/ 0 h 795595"/>
                <a:gd name="connsiteX2" fmla="*/ 1483263 w 1838004"/>
                <a:gd name="connsiteY2" fmla="*/ 47560 h 795595"/>
                <a:gd name="connsiteX3" fmla="*/ 1838004 w 1838004"/>
                <a:gd name="connsiteY3" fmla="*/ 795595 h 795595"/>
                <a:gd name="connsiteX4" fmla="*/ 0 w 1838004"/>
                <a:gd name="connsiteY4" fmla="*/ 703520 h 7955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38004" h="795595">
                  <a:moveTo>
                    <a:pt x="0" y="703520"/>
                  </a:moveTo>
                  <a:lnTo>
                    <a:pt x="505783" y="0"/>
                  </a:lnTo>
                  <a:lnTo>
                    <a:pt x="1483263" y="47560"/>
                  </a:lnTo>
                  <a:lnTo>
                    <a:pt x="1838004" y="795595"/>
                  </a:lnTo>
                  <a:lnTo>
                    <a:pt x="0" y="703520"/>
                  </a:lnTo>
                  <a:close/>
                </a:path>
              </a:pathLst>
            </a:custGeom>
            <a:solidFill>
              <a:srgbClr val="87CAE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Trapezoid 21">
              <a:extLst>
                <a:ext uri="{FF2B5EF4-FFF2-40B4-BE49-F238E27FC236}">
                  <a16:creationId xmlns:a16="http://schemas.microsoft.com/office/drawing/2014/main" id="{5CA104CF-7CDA-1E46-A6EA-E43B01213587}"/>
                </a:ext>
              </a:extLst>
            </p:cNvPr>
            <p:cNvSpPr/>
            <p:nvPr/>
          </p:nvSpPr>
          <p:spPr>
            <a:xfrm rot="3564618">
              <a:off x="10053796" y="671900"/>
              <a:ext cx="2706651" cy="804785"/>
            </a:xfrm>
            <a:custGeom>
              <a:avLst/>
              <a:gdLst>
                <a:gd name="connsiteX0" fmla="*/ 0 w 2153892"/>
                <a:gd name="connsiteY0" fmla="*/ 691171 h 691171"/>
                <a:gd name="connsiteX1" fmla="*/ 148616 w 2153892"/>
                <a:gd name="connsiteY1" fmla="*/ 0 h 691171"/>
                <a:gd name="connsiteX2" fmla="*/ 2005276 w 2153892"/>
                <a:gd name="connsiteY2" fmla="*/ 0 h 691171"/>
                <a:gd name="connsiteX3" fmla="*/ 2153892 w 2153892"/>
                <a:gd name="connsiteY3" fmla="*/ 691171 h 691171"/>
                <a:gd name="connsiteX4" fmla="*/ 0 w 2153892"/>
                <a:gd name="connsiteY4" fmla="*/ 691171 h 691171"/>
                <a:gd name="connsiteX0" fmla="*/ 0 w 2153892"/>
                <a:gd name="connsiteY0" fmla="*/ 763728 h 763728"/>
                <a:gd name="connsiteX1" fmla="*/ 169378 w 2153892"/>
                <a:gd name="connsiteY1" fmla="*/ 0 h 763728"/>
                <a:gd name="connsiteX2" fmla="*/ 2005276 w 2153892"/>
                <a:gd name="connsiteY2" fmla="*/ 72557 h 763728"/>
                <a:gd name="connsiteX3" fmla="*/ 2153892 w 2153892"/>
                <a:gd name="connsiteY3" fmla="*/ 763728 h 763728"/>
                <a:gd name="connsiteX4" fmla="*/ 0 w 2153892"/>
                <a:gd name="connsiteY4" fmla="*/ 763728 h 763728"/>
                <a:gd name="connsiteX0" fmla="*/ 0 w 2153892"/>
                <a:gd name="connsiteY0" fmla="*/ 763728 h 763728"/>
                <a:gd name="connsiteX1" fmla="*/ 169378 w 2153892"/>
                <a:gd name="connsiteY1" fmla="*/ 0 h 763728"/>
                <a:gd name="connsiteX2" fmla="*/ 2012358 w 2153892"/>
                <a:gd name="connsiteY2" fmla="*/ 73055 h 763728"/>
                <a:gd name="connsiteX3" fmla="*/ 2153892 w 2153892"/>
                <a:gd name="connsiteY3" fmla="*/ 763728 h 763728"/>
                <a:gd name="connsiteX4" fmla="*/ 0 w 2153892"/>
                <a:gd name="connsiteY4" fmla="*/ 763728 h 763728"/>
                <a:gd name="connsiteX0" fmla="*/ 0 w 2448226"/>
                <a:gd name="connsiteY0" fmla="*/ 763728 h 808635"/>
                <a:gd name="connsiteX1" fmla="*/ 169378 w 2448226"/>
                <a:gd name="connsiteY1" fmla="*/ 0 h 808635"/>
                <a:gd name="connsiteX2" fmla="*/ 2012358 w 2448226"/>
                <a:gd name="connsiteY2" fmla="*/ 73055 h 808635"/>
                <a:gd name="connsiteX3" fmla="*/ 2448226 w 2448226"/>
                <a:gd name="connsiteY3" fmla="*/ 808635 h 808635"/>
                <a:gd name="connsiteX4" fmla="*/ 0 w 2448226"/>
                <a:gd name="connsiteY4" fmla="*/ 763728 h 808635"/>
                <a:gd name="connsiteX0" fmla="*/ 0 w 2706651"/>
                <a:gd name="connsiteY0" fmla="*/ 714230 h 808635"/>
                <a:gd name="connsiteX1" fmla="*/ 427803 w 2706651"/>
                <a:gd name="connsiteY1" fmla="*/ 0 h 808635"/>
                <a:gd name="connsiteX2" fmla="*/ 2270783 w 2706651"/>
                <a:gd name="connsiteY2" fmla="*/ 73055 h 808635"/>
                <a:gd name="connsiteX3" fmla="*/ 2706651 w 2706651"/>
                <a:gd name="connsiteY3" fmla="*/ 808635 h 808635"/>
                <a:gd name="connsiteX4" fmla="*/ 0 w 2706651"/>
                <a:gd name="connsiteY4" fmla="*/ 714230 h 808635"/>
                <a:gd name="connsiteX0" fmla="*/ 0 w 2706651"/>
                <a:gd name="connsiteY0" fmla="*/ 641175 h 735580"/>
                <a:gd name="connsiteX1" fmla="*/ 527435 w 2706651"/>
                <a:gd name="connsiteY1" fmla="*/ 7972 h 735580"/>
                <a:gd name="connsiteX2" fmla="*/ 2270783 w 2706651"/>
                <a:gd name="connsiteY2" fmla="*/ 0 h 735580"/>
                <a:gd name="connsiteX3" fmla="*/ 2706651 w 2706651"/>
                <a:gd name="connsiteY3" fmla="*/ 735580 h 735580"/>
                <a:gd name="connsiteX4" fmla="*/ 0 w 2706651"/>
                <a:gd name="connsiteY4" fmla="*/ 641175 h 735580"/>
                <a:gd name="connsiteX0" fmla="*/ 0 w 2706651"/>
                <a:gd name="connsiteY0" fmla="*/ 714728 h 809133"/>
                <a:gd name="connsiteX1" fmla="*/ 420721 w 2706651"/>
                <a:gd name="connsiteY1" fmla="*/ 0 h 809133"/>
                <a:gd name="connsiteX2" fmla="*/ 2270783 w 2706651"/>
                <a:gd name="connsiteY2" fmla="*/ 73553 h 809133"/>
                <a:gd name="connsiteX3" fmla="*/ 2706651 w 2706651"/>
                <a:gd name="connsiteY3" fmla="*/ 809133 h 809133"/>
                <a:gd name="connsiteX4" fmla="*/ 0 w 2706651"/>
                <a:gd name="connsiteY4" fmla="*/ 714728 h 809133"/>
                <a:gd name="connsiteX0" fmla="*/ 0 w 2706651"/>
                <a:gd name="connsiteY0" fmla="*/ 714728 h 809133"/>
                <a:gd name="connsiteX1" fmla="*/ 420721 w 2706651"/>
                <a:gd name="connsiteY1" fmla="*/ 0 h 809133"/>
                <a:gd name="connsiteX2" fmla="*/ 2272399 w 2706651"/>
                <a:gd name="connsiteY2" fmla="*/ 70820 h 809133"/>
                <a:gd name="connsiteX3" fmla="*/ 2706651 w 2706651"/>
                <a:gd name="connsiteY3" fmla="*/ 809133 h 809133"/>
                <a:gd name="connsiteX4" fmla="*/ 0 w 2706651"/>
                <a:gd name="connsiteY4" fmla="*/ 714728 h 809133"/>
                <a:gd name="connsiteX0" fmla="*/ 0 w 2706651"/>
                <a:gd name="connsiteY0" fmla="*/ 711995 h 806400"/>
                <a:gd name="connsiteX1" fmla="*/ 419105 w 2706651"/>
                <a:gd name="connsiteY1" fmla="*/ 0 h 806400"/>
                <a:gd name="connsiteX2" fmla="*/ 2272399 w 2706651"/>
                <a:gd name="connsiteY2" fmla="*/ 68087 h 806400"/>
                <a:gd name="connsiteX3" fmla="*/ 2706651 w 2706651"/>
                <a:gd name="connsiteY3" fmla="*/ 806400 h 806400"/>
                <a:gd name="connsiteX4" fmla="*/ 0 w 2706651"/>
                <a:gd name="connsiteY4" fmla="*/ 711995 h 806400"/>
                <a:gd name="connsiteX0" fmla="*/ 0 w 2706651"/>
                <a:gd name="connsiteY0" fmla="*/ 708764 h 803169"/>
                <a:gd name="connsiteX1" fmla="*/ 424571 w 2706651"/>
                <a:gd name="connsiteY1" fmla="*/ 0 h 803169"/>
                <a:gd name="connsiteX2" fmla="*/ 2272399 w 2706651"/>
                <a:gd name="connsiteY2" fmla="*/ 64856 h 803169"/>
                <a:gd name="connsiteX3" fmla="*/ 2706651 w 2706651"/>
                <a:gd name="connsiteY3" fmla="*/ 803169 h 803169"/>
                <a:gd name="connsiteX4" fmla="*/ 0 w 2706651"/>
                <a:gd name="connsiteY4" fmla="*/ 708764 h 803169"/>
                <a:gd name="connsiteX0" fmla="*/ 0 w 2706651"/>
                <a:gd name="connsiteY0" fmla="*/ 710380 h 804785"/>
                <a:gd name="connsiteX1" fmla="*/ 421837 w 2706651"/>
                <a:gd name="connsiteY1" fmla="*/ 0 h 804785"/>
                <a:gd name="connsiteX2" fmla="*/ 2272399 w 2706651"/>
                <a:gd name="connsiteY2" fmla="*/ 66472 h 804785"/>
                <a:gd name="connsiteX3" fmla="*/ 2706651 w 2706651"/>
                <a:gd name="connsiteY3" fmla="*/ 804785 h 804785"/>
                <a:gd name="connsiteX4" fmla="*/ 0 w 2706651"/>
                <a:gd name="connsiteY4" fmla="*/ 710380 h 804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06651" h="804785">
                  <a:moveTo>
                    <a:pt x="0" y="710380"/>
                  </a:moveTo>
                  <a:lnTo>
                    <a:pt x="421837" y="0"/>
                  </a:lnTo>
                  <a:lnTo>
                    <a:pt x="2272399" y="66472"/>
                  </a:lnTo>
                  <a:lnTo>
                    <a:pt x="2706651" y="804785"/>
                  </a:lnTo>
                  <a:lnTo>
                    <a:pt x="0" y="71038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9" name="TextBox 18">
            <a:extLst>
              <a:ext uri="{FF2B5EF4-FFF2-40B4-BE49-F238E27FC236}">
                <a16:creationId xmlns:a16="http://schemas.microsoft.com/office/drawing/2014/main" id="{6BFD1F4C-FF61-F04F-95B9-7ED1C6B9B001}"/>
              </a:ext>
            </a:extLst>
          </p:cNvPr>
          <p:cNvSpPr txBox="1"/>
          <p:nvPr userDrawn="1"/>
        </p:nvSpPr>
        <p:spPr>
          <a:xfrm>
            <a:off x="1303488" y="702014"/>
            <a:ext cx="108063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>
                <a:solidFill>
                  <a:schemeClr val="tx2"/>
                </a:solidFill>
              </a:rPr>
              <a:t>BEFORE YOU BEGIN – CORPORATE LOGO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D3C6AF2E-1A5C-E949-A1B7-C64CFDE50556}"/>
              </a:ext>
            </a:extLst>
          </p:cNvPr>
          <p:cNvSpPr txBox="1"/>
          <p:nvPr userDrawn="1"/>
        </p:nvSpPr>
        <p:spPr>
          <a:xfrm>
            <a:off x="8787384" y="2286000"/>
            <a:ext cx="3193945" cy="38017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6CDD1CA3-6173-C942-BB0C-1EC6746C053A}"/>
              </a:ext>
            </a:extLst>
          </p:cNvPr>
          <p:cNvSpPr txBox="1"/>
          <p:nvPr userDrawn="1"/>
        </p:nvSpPr>
        <p:spPr>
          <a:xfrm>
            <a:off x="8969907" y="2388621"/>
            <a:ext cx="3066239" cy="36625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/>
              <a:t>MAKE SURE TO ALWAYS LEAVE</a:t>
            </a:r>
            <a:br>
              <a:rPr lang="en-US" sz="1400"/>
            </a:br>
            <a:r>
              <a:rPr lang="en-US" sz="1400"/>
              <a:t>A “J” WORTH OF WHITE OR NEGATIVE SPACE AROUND</a:t>
            </a:r>
            <a:br>
              <a:rPr lang="en-US" sz="1400"/>
            </a:br>
            <a:r>
              <a:rPr lang="en-US" sz="1400"/>
              <a:t>THE LOGO</a:t>
            </a:r>
          </a:p>
          <a:p>
            <a:endParaRPr lang="en-US"/>
          </a:p>
          <a:p>
            <a:r>
              <a:rPr lang="en-US" sz="1400">
                <a:ea typeface="Arial Narrow" charset="0"/>
                <a:cs typeface="Arial Narrow" charset="0"/>
              </a:rPr>
              <a:t>It is important that any reduction</a:t>
            </a:r>
            <a:br>
              <a:rPr lang="en-US" sz="1400">
                <a:ea typeface="Arial Narrow" charset="0"/>
                <a:cs typeface="Arial Narrow" charset="0"/>
              </a:rPr>
            </a:br>
            <a:r>
              <a:rPr lang="en-US" sz="1400">
                <a:ea typeface="Arial Narrow" charset="0"/>
                <a:cs typeface="Arial Narrow" charset="0"/>
              </a:rPr>
              <a:t>or enlargement of the logo be</a:t>
            </a:r>
            <a:br>
              <a:rPr lang="en-US" sz="1400">
                <a:ea typeface="Arial Narrow" charset="0"/>
                <a:cs typeface="Arial Narrow" charset="0"/>
              </a:rPr>
            </a:br>
            <a:r>
              <a:rPr lang="en-US" sz="1400">
                <a:ea typeface="Arial Narrow" charset="0"/>
                <a:cs typeface="Arial Narrow" charset="0"/>
              </a:rPr>
              <a:t>done proportionately. No</a:t>
            </a:r>
            <a:br>
              <a:rPr lang="en-US" sz="1400">
                <a:ea typeface="Arial Narrow" charset="0"/>
                <a:cs typeface="Arial Narrow" charset="0"/>
              </a:rPr>
            </a:br>
            <a:r>
              <a:rPr lang="en-US" sz="1400">
                <a:ea typeface="Arial Narrow" charset="0"/>
                <a:cs typeface="Arial Narrow" charset="0"/>
              </a:rPr>
              <a:t>horizontal or vertical distortion</a:t>
            </a:r>
            <a:br>
              <a:rPr lang="en-US" sz="1400">
                <a:ea typeface="Arial Narrow" charset="0"/>
                <a:cs typeface="Arial Narrow" charset="0"/>
              </a:rPr>
            </a:br>
            <a:r>
              <a:rPr lang="en-US" sz="1400">
                <a:ea typeface="Arial Narrow" charset="0"/>
                <a:cs typeface="Arial Narrow" charset="0"/>
              </a:rPr>
              <a:t>of the logo is permitted.</a:t>
            </a:r>
          </a:p>
          <a:p>
            <a:endParaRPr lang="en-US"/>
          </a:p>
          <a:p>
            <a:r>
              <a:rPr lang="en-US" sz="1400" b="1">
                <a:ea typeface="Arial Narrow" charset="0"/>
                <a:cs typeface="Arial Narrow" charset="0"/>
              </a:rPr>
              <a:t>Please visit the </a:t>
            </a:r>
            <a:r>
              <a:rPr lang="en-US" sz="1400" b="1">
                <a:ea typeface="Arial Narrow" charset="0"/>
                <a:cs typeface="Arial Narrow" charset="0"/>
                <a:hlinkClick r:id="rId2"/>
              </a:rPr>
              <a:t>Brand Strategy Page on </a:t>
            </a:r>
            <a:r>
              <a:rPr lang="en-US" sz="1400" b="1" err="1">
                <a:ea typeface="Arial Narrow" charset="0"/>
                <a:cs typeface="Arial Narrow" charset="0"/>
                <a:hlinkClick r:id="rId2"/>
              </a:rPr>
              <a:t>JabilWeb</a:t>
            </a:r>
            <a:r>
              <a:rPr lang="en-US" sz="1400" b="1">
                <a:ea typeface="Arial Narrow" charset="0"/>
                <a:cs typeface="Arial Narrow" charset="0"/>
                <a:hlinkClick r:id="rId2"/>
              </a:rPr>
              <a:t> </a:t>
            </a:r>
            <a:r>
              <a:rPr lang="en-US" sz="1400" b="1">
                <a:ea typeface="Arial Narrow" charset="0"/>
                <a:cs typeface="Arial Narrow" charset="0"/>
              </a:rPr>
              <a:t>to download all approved logos, tagline artwork and complete Jabil Corporate Brand GWEBdelines.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A2A56F86-AB75-9D4C-87EE-CB961246B115}"/>
              </a:ext>
            </a:extLst>
          </p:cNvPr>
          <p:cNvSpPr/>
          <p:nvPr userDrawn="1"/>
        </p:nvSpPr>
        <p:spPr>
          <a:xfrm>
            <a:off x="1303488" y="1308464"/>
            <a:ext cx="932906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/>
              <a:t>Copy and paste logo options by accessing the Slide Master View</a:t>
            </a:r>
            <a:endParaRPr lang="en-US" sz="1400" b="1">
              <a:solidFill>
                <a:schemeClr val="tx2"/>
              </a:solidFill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FA41F854-F0F7-4646-A277-390D453BF9D5}"/>
              </a:ext>
            </a:extLst>
          </p:cNvPr>
          <p:cNvSpPr/>
          <p:nvPr userDrawn="1"/>
        </p:nvSpPr>
        <p:spPr>
          <a:xfrm>
            <a:off x="3385274" y="2845077"/>
            <a:ext cx="2443903" cy="949307"/>
          </a:xfrm>
          <a:prstGeom prst="rect">
            <a:avLst/>
          </a:prstGeom>
          <a:noFill/>
          <a:ln w="6350">
            <a:solidFill>
              <a:schemeClr val="tx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2734D09A-E36D-C94B-8978-F7D8091697D6}"/>
              </a:ext>
            </a:extLst>
          </p:cNvPr>
          <p:cNvSpPr>
            <a:spLocks noChangeAspect="1"/>
          </p:cNvSpPr>
          <p:nvPr userDrawn="1"/>
        </p:nvSpPr>
        <p:spPr>
          <a:xfrm>
            <a:off x="6129412" y="4953120"/>
            <a:ext cx="2558034" cy="949307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80B99AAB-BF13-ED44-B15A-4F8120C46879}"/>
              </a:ext>
            </a:extLst>
          </p:cNvPr>
          <p:cNvSpPr txBox="1"/>
          <p:nvPr userDrawn="1"/>
        </p:nvSpPr>
        <p:spPr>
          <a:xfrm>
            <a:off x="583872" y="2160879"/>
            <a:ext cx="812738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>
                <a:latin typeface="+mn-lt"/>
              </a:rPr>
              <a:t>USE ON LIGHT COLORED BACKGROUNDS</a:t>
            </a:r>
          </a:p>
          <a:p>
            <a:r>
              <a:rPr lang="en-US" sz="1400">
                <a:latin typeface="+mn-lt"/>
                <a:ea typeface="Arial Narrow" charset="0"/>
                <a:cs typeface="Arial Narrow" charset="0"/>
              </a:rPr>
              <a:t>Preferred light colored backgrounds are white or gray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2A1DE6AB-D4D3-AB41-8648-B78097CC268A}"/>
              </a:ext>
            </a:extLst>
          </p:cNvPr>
          <p:cNvSpPr txBox="1"/>
          <p:nvPr userDrawn="1"/>
        </p:nvSpPr>
        <p:spPr>
          <a:xfrm>
            <a:off x="586764" y="4278381"/>
            <a:ext cx="811435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>
                <a:latin typeface="+mn-lt"/>
              </a:rPr>
              <a:t>USE ON DARK COLORED BACKGROUNDS</a:t>
            </a:r>
          </a:p>
          <a:p>
            <a:r>
              <a:rPr lang="en-US" sz="1400">
                <a:latin typeface="+mn-lt"/>
                <a:ea typeface="Arial Narrow" charset="0"/>
                <a:cs typeface="Arial Narrow" charset="0"/>
              </a:rPr>
              <a:t>Preferred dark colored backgrounds are black or Jabil blue</a:t>
            </a:r>
          </a:p>
        </p:txBody>
      </p:sp>
      <p:pic>
        <p:nvPicPr>
          <p:cNvPr id="25" name="Picture 24" descr="A picture containing drawing&#10;&#10;Description automatically generated">
            <a:extLst>
              <a:ext uri="{FF2B5EF4-FFF2-40B4-BE49-F238E27FC236}">
                <a16:creationId xmlns:a16="http://schemas.microsoft.com/office/drawing/2014/main" id="{7A818DF9-F30D-6F49-84CA-F771876BD5F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23683" y="5231805"/>
            <a:ext cx="1956475" cy="358193"/>
          </a:xfrm>
          <a:prstGeom prst="rect">
            <a:avLst/>
          </a:prstGeom>
        </p:spPr>
      </p:pic>
      <p:pic>
        <p:nvPicPr>
          <p:cNvPr id="27" name="Picture 26" descr="Icon&#10;&#10;Description automatically generated">
            <a:extLst>
              <a:ext uri="{FF2B5EF4-FFF2-40B4-BE49-F238E27FC236}">
                <a16:creationId xmlns:a16="http://schemas.microsoft.com/office/drawing/2014/main" id="{DC299C23-2DA9-444B-BDF1-58C8FAD902CE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20589" y="5218793"/>
            <a:ext cx="1947861" cy="356616"/>
          </a:xfrm>
          <a:prstGeom prst="rect">
            <a:avLst/>
          </a:prstGeom>
        </p:spPr>
      </p:pic>
      <p:pic>
        <p:nvPicPr>
          <p:cNvPr id="28" name="Picture 27" descr="A picture containing object, clock, monitor, screen&#10;&#10;Description automatically generated">
            <a:extLst>
              <a:ext uri="{FF2B5EF4-FFF2-40B4-BE49-F238E27FC236}">
                <a16:creationId xmlns:a16="http://schemas.microsoft.com/office/drawing/2014/main" id="{E5FC417B-0FD7-7247-9D4B-EC7C39F7F4EE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33173" y="3141422"/>
            <a:ext cx="1947861" cy="356616"/>
          </a:xfrm>
          <a:prstGeom prst="rect">
            <a:avLst/>
          </a:prstGeom>
        </p:spPr>
      </p:pic>
      <p:pic>
        <p:nvPicPr>
          <p:cNvPr id="30" name="Picture 29" descr="A picture containing shape&#10;&#10;Description automatically generated">
            <a:extLst>
              <a:ext uri="{FF2B5EF4-FFF2-40B4-BE49-F238E27FC236}">
                <a16:creationId xmlns:a16="http://schemas.microsoft.com/office/drawing/2014/main" id="{E3C5894B-03E7-3740-A536-7C50C03E40FE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16535" y="3120623"/>
            <a:ext cx="1947861" cy="356616"/>
          </a:xfrm>
          <a:prstGeom prst="rect">
            <a:avLst/>
          </a:prstGeom>
        </p:spPr>
      </p:pic>
      <p:pic>
        <p:nvPicPr>
          <p:cNvPr id="31" name="Picture 30" descr="Icon&#10;&#10;Description automatically generated">
            <a:extLst>
              <a:ext uri="{FF2B5EF4-FFF2-40B4-BE49-F238E27FC236}">
                <a16:creationId xmlns:a16="http://schemas.microsoft.com/office/drawing/2014/main" id="{1CA8311F-4F34-504B-88BD-73D17B8E4F64}"/>
              </a:ext>
            </a:extLst>
          </p:cNvPr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49318" y="3126954"/>
            <a:ext cx="1940649" cy="338328"/>
          </a:xfrm>
          <a:prstGeom prst="rect">
            <a:avLst/>
          </a:prstGeom>
        </p:spPr>
      </p:pic>
      <p:pic>
        <p:nvPicPr>
          <p:cNvPr id="32" name="Picture 31" descr="A picture containing drawing&#10;&#10;Description automatically generated">
            <a:extLst>
              <a:ext uri="{FF2B5EF4-FFF2-40B4-BE49-F238E27FC236}">
                <a16:creationId xmlns:a16="http://schemas.microsoft.com/office/drawing/2014/main" id="{22B77220-0FC2-634B-9C79-0A955E900C51}"/>
              </a:ext>
            </a:extLst>
          </p:cNvPr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8611" y="5261364"/>
            <a:ext cx="1925247" cy="3383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196593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FDD79919-84C0-504A-8178-9F242FB8DB5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8050628" y="-2"/>
            <a:ext cx="4141372" cy="6858002"/>
          </a:xfrm>
          <a:custGeom>
            <a:avLst/>
            <a:gdLst>
              <a:gd name="connsiteX0" fmla="*/ 4141372 w 4141372"/>
              <a:gd name="connsiteY0" fmla="*/ 0 h 6858002"/>
              <a:gd name="connsiteX1" fmla="*/ 4141372 w 4141372"/>
              <a:gd name="connsiteY1" fmla="*/ 6858002 h 6858002"/>
              <a:gd name="connsiteX2" fmla="*/ 2714208 w 4141372"/>
              <a:gd name="connsiteY2" fmla="*/ 6850507 h 6858002"/>
              <a:gd name="connsiteX3" fmla="*/ 0 w 4141372"/>
              <a:gd name="connsiteY3" fmla="*/ 1858945 h 6858002"/>
              <a:gd name="connsiteX4" fmla="*/ 1012986 w 4141372"/>
              <a:gd name="connsiteY4" fmla="*/ 3 h 68580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141372" h="6858002">
                <a:moveTo>
                  <a:pt x="4141372" y="0"/>
                </a:moveTo>
                <a:lnTo>
                  <a:pt x="4141372" y="6858002"/>
                </a:lnTo>
                <a:lnTo>
                  <a:pt x="2714208" y="6850507"/>
                </a:lnTo>
                <a:lnTo>
                  <a:pt x="0" y="1858945"/>
                </a:lnTo>
                <a:lnTo>
                  <a:pt x="1012986" y="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FontTx/>
              <a:buNone/>
              <a:defRPr sz="1600" b="1">
                <a:solidFill>
                  <a:schemeClr val="tx2"/>
                </a:solidFill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9" name="Freeform 8">
            <a:extLst>
              <a:ext uri="{FF2B5EF4-FFF2-40B4-BE49-F238E27FC236}">
                <a16:creationId xmlns:a16="http://schemas.microsoft.com/office/drawing/2014/main" id="{50A4EE92-01A9-A242-BDFE-E7F13374437C}"/>
              </a:ext>
            </a:extLst>
          </p:cNvPr>
          <p:cNvSpPr/>
          <p:nvPr userDrawn="1"/>
        </p:nvSpPr>
        <p:spPr>
          <a:xfrm>
            <a:off x="0" y="0"/>
            <a:ext cx="10771879" cy="6858000"/>
          </a:xfrm>
          <a:custGeom>
            <a:avLst/>
            <a:gdLst>
              <a:gd name="connsiteX0" fmla="*/ 0 w 10771879"/>
              <a:gd name="connsiteY0" fmla="*/ 0 h 6858000"/>
              <a:gd name="connsiteX1" fmla="*/ 7038976 w 10771879"/>
              <a:gd name="connsiteY1" fmla="*/ 0 h 6858000"/>
              <a:gd name="connsiteX2" fmla="*/ 7038976 w 10771879"/>
              <a:gd name="connsiteY2" fmla="*/ 7030 h 6858000"/>
              <a:gd name="connsiteX3" fmla="*/ 7039037 w 10771879"/>
              <a:gd name="connsiteY3" fmla="*/ 0 h 6858000"/>
              <a:gd name="connsiteX4" fmla="*/ 10771879 w 10771879"/>
              <a:gd name="connsiteY4" fmla="*/ 6858000 h 6858000"/>
              <a:gd name="connsiteX5" fmla="*/ 7038976 w 10771879"/>
              <a:gd name="connsiteY5" fmla="*/ 6858000 h 6858000"/>
              <a:gd name="connsiteX6" fmla="*/ 6979535 w 10771879"/>
              <a:gd name="connsiteY6" fmla="*/ 6858000 h 6858000"/>
              <a:gd name="connsiteX7" fmla="*/ 0 w 10771879"/>
              <a:gd name="connsiteY7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0771879" h="6858000">
                <a:moveTo>
                  <a:pt x="0" y="0"/>
                </a:moveTo>
                <a:lnTo>
                  <a:pt x="7038976" y="0"/>
                </a:lnTo>
                <a:lnTo>
                  <a:pt x="7038976" y="7030"/>
                </a:lnTo>
                <a:lnTo>
                  <a:pt x="7039037" y="0"/>
                </a:lnTo>
                <a:lnTo>
                  <a:pt x="10771879" y="6858000"/>
                </a:lnTo>
                <a:lnTo>
                  <a:pt x="7038976" y="6858000"/>
                </a:lnTo>
                <a:lnTo>
                  <a:pt x="6979535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tx2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>
            <a:extLst>
              <a:ext uri="{FF2B5EF4-FFF2-40B4-BE49-F238E27FC236}">
                <a16:creationId xmlns:a16="http://schemas.microsoft.com/office/drawing/2014/main" id="{3CE685DE-1DA8-3942-9A9C-9499A3138C34}"/>
              </a:ext>
            </a:extLst>
          </p:cNvPr>
          <p:cNvSpPr/>
          <p:nvPr userDrawn="1"/>
        </p:nvSpPr>
        <p:spPr>
          <a:xfrm rot="10800000">
            <a:off x="0" y="-1"/>
            <a:ext cx="9063905" cy="6858000"/>
          </a:xfrm>
          <a:custGeom>
            <a:avLst/>
            <a:gdLst>
              <a:gd name="connsiteX0" fmla="*/ 9063905 w 9063905"/>
              <a:gd name="connsiteY0" fmla="*/ 6858000 h 6858000"/>
              <a:gd name="connsiteX1" fmla="*/ 5613215 w 9063905"/>
              <a:gd name="connsiteY1" fmla="*/ 6858000 h 6858000"/>
              <a:gd name="connsiteX2" fmla="*/ 3744366 w 9063905"/>
              <a:gd name="connsiteY2" fmla="*/ 6858000 h 6858000"/>
              <a:gd name="connsiteX3" fmla="*/ 0 w 9063905"/>
              <a:gd name="connsiteY3" fmla="*/ 6858000 h 6858000"/>
              <a:gd name="connsiteX4" fmla="*/ 3737391 w 9063905"/>
              <a:gd name="connsiteY4" fmla="*/ 0 h 6858000"/>
              <a:gd name="connsiteX5" fmla="*/ 3744366 w 9063905"/>
              <a:gd name="connsiteY5" fmla="*/ 25501 h 6858000"/>
              <a:gd name="connsiteX6" fmla="*/ 3744366 w 9063905"/>
              <a:gd name="connsiteY6" fmla="*/ 0 h 6858000"/>
              <a:gd name="connsiteX7" fmla="*/ 9063905 w 9063905"/>
              <a:gd name="connsiteY7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063905" h="6858000">
                <a:moveTo>
                  <a:pt x="9063905" y="6858000"/>
                </a:moveTo>
                <a:lnTo>
                  <a:pt x="5613215" y="6858000"/>
                </a:lnTo>
                <a:lnTo>
                  <a:pt x="3744366" y="6858000"/>
                </a:lnTo>
                <a:lnTo>
                  <a:pt x="0" y="6858000"/>
                </a:lnTo>
                <a:lnTo>
                  <a:pt x="3737391" y="0"/>
                </a:lnTo>
                <a:lnTo>
                  <a:pt x="3744366" y="25501"/>
                </a:lnTo>
                <a:lnTo>
                  <a:pt x="3744366" y="0"/>
                </a:lnTo>
                <a:lnTo>
                  <a:pt x="9063905" y="0"/>
                </a:lnTo>
                <a:close/>
              </a:path>
            </a:pathLst>
          </a:custGeom>
          <a:solidFill>
            <a:schemeClr val="tx2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7DECF679-CE70-1146-8E23-3B8A9F02EAC5}"/>
              </a:ext>
            </a:extLst>
          </p:cNvPr>
          <p:cNvGrpSpPr/>
          <p:nvPr userDrawn="1"/>
        </p:nvGrpSpPr>
        <p:grpSpPr>
          <a:xfrm>
            <a:off x="7727085" y="904789"/>
            <a:ext cx="346362" cy="1340390"/>
            <a:chOff x="10819113" y="-279033"/>
            <a:chExt cx="990401" cy="3832766"/>
          </a:xfrm>
          <a:solidFill>
            <a:schemeClr val="bg2"/>
          </a:solidFill>
        </p:grpSpPr>
        <p:sp>
          <p:nvSpPr>
            <p:cNvPr id="12" name="Trapezoid 23">
              <a:extLst>
                <a:ext uri="{FF2B5EF4-FFF2-40B4-BE49-F238E27FC236}">
                  <a16:creationId xmlns:a16="http://schemas.microsoft.com/office/drawing/2014/main" id="{B780118E-BDA1-724C-9637-433B955BB2CB}"/>
                </a:ext>
              </a:extLst>
            </p:cNvPr>
            <p:cNvSpPr/>
            <p:nvPr/>
          </p:nvSpPr>
          <p:spPr>
            <a:xfrm rot="6932527">
              <a:off x="10297909" y="2236933"/>
              <a:ext cx="1838004" cy="795595"/>
            </a:xfrm>
            <a:custGeom>
              <a:avLst/>
              <a:gdLst>
                <a:gd name="connsiteX0" fmla="*/ 0 w 1294318"/>
                <a:gd name="connsiteY0" fmla="*/ 552450 h 552450"/>
                <a:gd name="connsiteX1" fmla="*/ 138113 w 1294318"/>
                <a:gd name="connsiteY1" fmla="*/ 0 h 552450"/>
                <a:gd name="connsiteX2" fmla="*/ 1156206 w 1294318"/>
                <a:gd name="connsiteY2" fmla="*/ 0 h 552450"/>
                <a:gd name="connsiteX3" fmla="*/ 1294318 w 1294318"/>
                <a:gd name="connsiteY3" fmla="*/ 552450 h 552450"/>
                <a:gd name="connsiteX4" fmla="*/ 0 w 1294318"/>
                <a:gd name="connsiteY4" fmla="*/ 552450 h 552450"/>
                <a:gd name="connsiteX0" fmla="*/ 0 w 1294318"/>
                <a:gd name="connsiteY0" fmla="*/ 598514 h 598514"/>
                <a:gd name="connsiteX1" fmla="*/ 182959 w 1294318"/>
                <a:gd name="connsiteY1" fmla="*/ 0 h 598514"/>
                <a:gd name="connsiteX2" fmla="*/ 1156206 w 1294318"/>
                <a:gd name="connsiteY2" fmla="*/ 46064 h 598514"/>
                <a:gd name="connsiteX3" fmla="*/ 1294318 w 1294318"/>
                <a:gd name="connsiteY3" fmla="*/ 598514 h 598514"/>
                <a:gd name="connsiteX4" fmla="*/ 0 w 1294318"/>
                <a:gd name="connsiteY4" fmla="*/ 598514 h 598514"/>
                <a:gd name="connsiteX0" fmla="*/ 0 w 1621502"/>
                <a:gd name="connsiteY0" fmla="*/ 709123 h 709123"/>
                <a:gd name="connsiteX1" fmla="*/ 510143 w 1621502"/>
                <a:gd name="connsiteY1" fmla="*/ 0 h 709123"/>
                <a:gd name="connsiteX2" fmla="*/ 1483390 w 1621502"/>
                <a:gd name="connsiteY2" fmla="*/ 46064 h 709123"/>
                <a:gd name="connsiteX3" fmla="*/ 1621502 w 1621502"/>
                <a:gd name="connsiteY3" fmla="*/ 598514 h 709123"/>
                <a:gd name="connsiteX4" fmla="*/ 0 w 1621502"/>
                <a:gd name="connsiteY4" fmla="*/ 709123 h 709123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483390 w 1842364"/>
                <a:gd name="connsiteY2" fmla="*/ 46064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331053 w 1842364"/>
                <a:gd name="connsiteY2" fmla="*/ 147013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487623 w 1842364"/>
                <a:gd name="connsiteY2" fmla="*/ 47560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768516"/>
                <a:gd name="connsiteY0" fmla="*/ 709021 h 795595"/>
                <a:gd name="connsiteX1" fmla="*/ 436295 w 1768516"/>
                <a:gd name="connsiteY1" fmla="*/ 0 h 795595"/>
                <a:gd name="connsiteX2" fmla="*/ 1413775 w 1768516"/>
                <a:gd name="connsiteY2" fmla="*/ 47560 h 795595"/>
                <a:gd name="connsiteX3" fmla="*/ 1768516 w 1768516"/>
                <a:gd name="connsiteY3" fmla="*/ 795595 h 795595"/>
                <a:gd name="connsiteX4" fmla="*/ 0 w 1768516"/>
                <a:gd name="connsiteY4" fmla="*/ 709021 h 795595"/>
                <a:gd name="connsiteX0" fmla="*/ 0 w 1838004"/>
                <a:gd name="connsiteY0" fmla="*/ 703520 h 795595"/>
                <a:gd name="connsiteX1" fmla="*/ 505783 w 1838004"/>
                <a:gd name="connsiteY1" fmla="*/ 0 h 795595"/>
                <a:gd name="connsiteX2" fmla="*/ 1483263 w 1838004"/>
                <a:gd name="connsiteY2" fmla="*/ 47560 h 795595"/>
                <a:gd name="connsiteX3" fmla="*/ 1838004 w 1838004"/>
                <a:gd name="connsiteY3" fmla="*/ 795595 h 795595"/>
                <a:gd name="connsiteX4" fmla="*/ 0 w 1838004"/>
                <a:gd name="connsiteY4" fmla="*/ 703520 h 7955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38004" h="795595">
                  <a:moveTo>
                    <a:pt x="0" y="703520"/>
                  </a:moveTo>
                  <a:lnTo>
                    <a:pt x="505783" y="0"/>
                  </a:lnTo>
                  <a:lnTo>
                    <a:pt x="1483263" y="47560"/>
                  </a:lnTo>
                  <a:lnTo>
                    <a:pt x="1838004" y="795595"/>
                  </a:lnTo>
                  <a:lnTo>
                    <a:pt x="0" y="703520"/>
                  </a:lnTo>
                  <a:close/>
                </a:path>
              </a:pathLst>
            </a:custGeom>
            <a:solidFill>
              <a:srgbClr val="87CAE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Trapezoid 21">
              <a:extLst>
                <a:ext uri="{FF2B5EF4-FFF2-40B4-BE49-F238E27FC236}">
                  <a16:creationId xmlns:a16="http://schemas.microsoft.com/office/drawing/2014/main" id="{F2F59216-F7C8-2F4D-8B1F-1903EA229431}"/>
                </a:ext>
              </a:extLst>
            </p:cNvPr>
            <p:cNvSpPr/>
            <p:nvPr/>
          </p:nvSpPr>
          <p:spPr>
            <a:xfrm rot="3564618">
              <a:off x="10053796" y="671900"/>
              <a:ext cx="2706651" cy="804785"/>
            </a:xfrm>
            <a:custGeom>
              <a:avLst/>
              <a:gdLst>
                <a:gd name="connsiteX0" fmla="*/ 0 w 2153892"/>
                <a:gd name="connsiteY0" fmla="*/ 691171 h 691171"/>
                <a:gd name="connsiteX1" fmla="*/ 148616 w 2153892"/>
                <a:gd name="connsiteY1" fmla="*/ 0 h 691171"/>
                <a:gd name="connsiteX2" fmla="*/ 2005276 w 2153892"/>
                <a:gd name="connsiteY2" fmla="*/ 0 h 691171"/>
                <a:gd name="connsiteX3" fmla="*/ 2153892 w 2153892"/>
                <a:gd name="connsiteY3" fmla="*/ 691171 h 691171"/>
                <a:gd name="connsiteX4" fmla="*/ 0 w 2153892"/>
                <a:gd name="connsiteY4" fmla="*/ 691171 h 691171"/>
                <a:gd name="connsiteX0" fmla="*/ 0 w 2153892"/>
                <a:gd name="connsiteY0" fmla="*/ 763728 h 763728"/>
                <a:gd name="connsiteX1" fmla="*/ 169378 w 2153892"/>
                <a:gd name="connsiteY1" fmla="*/ 0 h 763728"/>
                <a:gd name="connsiteX2" fmla="*/ 2005276 w 2153892"/>
                <a:gd name="connsiteY2" fmla="*/ 72557 h 763728"/>
                <a:gd name="connsiteX3" fmla="*/ 2153892 w 2153892"/>
                <a:gd name="connsiteY3" fmla="*/ 763728 h 763728"/>
                <a:gd name="connsiteX4" fmla="*/ 0 w 2153892"/>
                <a:gd name="connsiteY4" fmla="*/ 763728 h 763728"/>
                <a:gd name="connsiteX0" fmla="*/ 0 w 2153892"/>
                <a:gd name="connsiteY0" fmla="*/ 763728 h 763728"/>
                <a:gd name="connsiteX1" fmla="*/ 169378 w 2153892"/>
                <a:gd name="connsiteY1" fmla="*/ 0 h 763728"/>
                <a:gd name="connsiteX2" fmla="*/ 2012358 w 2153892"/>
                <a:gd name="connsiteY2" fmla="*/ 73055 h 763728"/>
                <a:gd name="connsiteX3" fmla="*/ 2153892 w 2153892"/>
                <a:gd name="connsiteY3" fmla="*/ 763728 h 763728"/>
                <a:gd name="connsiteX4" fmla="*/ 0 w 2153892"/>
                <a:gd name="connsiteY4" fmla="*/ 763728 h 763728"/>
                <a:gd name="connsiteX0" fmla="*/ 0 w 2448226"/>
                <a:gd name="connsiteY0" fmla="*/ 763728 h 808635"/>
                <a:gd name="connsiteX1" fmla="*/ 169378 w 2448226"/>
                <a:gd name="connsiteY1" fmla="*/ 0 h 808635"/>
                <a:gd name="connsiteX2" fmla="*/ 2012358 w 2448226"/>
                <a:gd name="connsiteY2" fmla="*/ 73055 h 808635"/>
                <a:gd name="connsiteX3" fmla="*/ 2448226 w 2448226"/>
                <a:gd name="connsiteY3" fmla="*/ 808635 h 808635"/>
                <a:gd name="connsiteX4" fmla="*/ 0 w 2448226"/>
                <a:gd name="connsiteY4" fmla="*/ 763728 h 808635"/>
                <a:gd name="connsiteX0" fmla="*/ 0 w 2706651"/>
                <a:gd name="connsiteY0" fmla="*/ 714230 h 808635"/>
                <a:gd name="connsiteX1" fmla="*/ 427803 w 2706651"/>
                <a:gd name="connsiteY1" fmla="*/ 0 h 808635"/>
                <a:gd name="connsiteX2" fmla="*/ 2270783 w 2706651"/>
                <a:gd name="connsiteY2" fmla="*/ 73055 h 808635"/>
                <a:gd name="connsiteX3" fmla="*/ 2706651 w 2706651"/>
                <a:gd name="connsiteY3" fmla="*/ 808635 h 808635"/>
                <a:gd name="connsiteX4" fmla="*/ 0 w 2706651"/>
                <a:gd name="connsiteY4" fmla="*/ 714230 h 808635"/>
                <a:gd name="connsiteX0" fmla="*/ 0 w 2706651"/>
                <a:gd name="connsiteY0" fmla="*/ 641175 h 735580"/>
                <a:gd name="connsiteX1" fmla="*/ 527435 w 2706651"/>
                <a:gd name="connsiteY1" fmla="*/ 7972 h 735580"/>
                <a:gd name="connsiteX2" fmla="*/ 2270783 w 2706651"/>
                <a:gd name="connsiteY2" fmla="*/ 0 h 735580"/>
                <a:gd name="connsiteX3" fmla="*/ 2706651 w 2706651"/>
                <a:gd name="connsiteY3" fmla="*/ 735580 h 735580"/>
                <a:gd name="connsiteX4" fmla="*/ 0 w 2706651"/>
                <a:gd name="connsiteY4" fmla="*/ 641175 h 735580"/>
                <a:gd name="connsiteX0" fmla="*/ 0 w 2706651"/>
                <a:gd name="connsiteY0" fmla="*/ 714728 h 809133"/>
                <a:gd name="connsiteX1" fmla="*/ 420721 w 2706651"/>
                <a:gd name="connsiteY1" fmla="*/ 0 h 809133"/>
                <a:gd name="connsiteX2" fmla="*/ 2270783 w 2706651"/>
                <a:gd name="connsiteY2" fmla="*/ 73553 h 809133"/>
                <a:gd name="connsiteX3" fmla="*/ 2706651 w 2706651"/>
                <a:gd name="connsiteY3" fmla="*/ 809133 h 809133"/>
                <a:gd name="connsiteX4" fmla="*/ 0 w 2706651"/>
                <a:gd name="connsiteY4" fmla="*/ 714728 h 809133"/>
                <a:gd name="connsiteX0" fmla="*/ 0 w 2706651"/>
                <a:gd name="connsiteY0" fmla="*/ 714728 h 809133"/>
                <a:gd name="connsiteX1" fmla="*/ 420721 w 2706651"/>
                <a:gd name="connsiteY1" fmla="*/ 0 h 809133"/>
                <a:gd name="connsiteX2" fmla="*/ 2272399 w 2706651"/>
                <a:gd name="connsiteY2" fmla="*/ 70820 h 809133"/>
                <a:gd name="connsiteX3" fmla="*/ 2706651 w 2706651"/>
                <a:gd name="connsiteY3" fmla="*/ 809133 h 809133"/>
                <a:gd name="connsiteX4" fmla="*/ 0 w 2706651"/>
                <a:gd name="connsiteY4" fmla="*/ 714728 h 809133"/>
                <a:gd name="connsiteX0" fmla="*/ 0 w 2706651"/>
                <a:gd name="connsiteY0" fmla="*/ 711995 h 806400"/>
                <a:gd name="connsiteX1" fmla="*/ 419105 w 2706651"/>
                <a:gd name="connsiteY1" fmla="*/ 0 h 806400"/>
                <a:gd name="connsiteX2" fmla="*/ 2272399 w 2706651"/>
                <a:gd name="connsiteY2" fmla="*/ 68087 h 806400"/>
                <a:gd name="connsiteX3" fmla="*/ 2706651 w 2706651"/>
                <a:gd name="connsiteY3" fmla="*/ 806400 h 806400"/>
                <a:gd name="connsiteX4" fmla="*/ 0 w 2706651"/>
                <a:gd name="connsiteY4" fmla="*/ 711995 h 806400"/>
                <a:gd name="connsiteX0" fmla="*/ 0 w 2706651"/>
                <a:gd name="connsiteY0" fmla="*/ 708764 h 803169"/>
                <a:gd name="connsiteX1" fmla="*/ 424571 w 2706651"/>
                <a:gd name="connsiteY1" fmla="*/ 0 h 803169"/>
                <a:gd name="connsiteX2" fmla="*/ 2272399 w 2706651"/>
                <a:gd name="connsiteY2" fmla="*/ 64856 h 803169"/>
                <a:gd name="connsiteX3" fmla="*/ 2706651 w 2706651"/>
                <a:gd name="connsiteY3" fmla="*/ 803169 h 803169"/>
                <a:gd name="connsiteX4" fmla="*/ 0 w 2706651"/>
                <a:gd name="connsiteY4" fmla="*/ 708764 h 803169"/>
                <a:gd name="connsiteX0" fmla="*/ 0 w 2706651"/>
                <a:gd name="connsiteY0" fmla="*/ 710380 h 804785"/>
                <a:gd name="connsiteX1" fmla="*/ 421837 w 2706651"/>
                <a:gd name="connsiteY1" fmla="*/ 0 h 804785"/>
                <a:gd name="connsiteX2" fmla="*/ 2272399 w 2706651"/>
                <a:gd name="connsiteY2" fmla="*/ 66472 h 804785"/>
                <a:gd name="connsiteX3" fmla="*/ 2706651 w 2706651"/>
                <a:gd name="connsiteY3" fmla="*/ 804785 h 804785"/>
                <a:gd name="connsiteX4" fmla="*/ 0 w 2706651"/>
                <a:gd name="connsiteY4" fmla="*/ 710380 h 804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06651" h="804785">
                  <a:moveTo>
                    <a:pt x="0" y="710380"/>
                  </a:moveTo>
                  <a:lnTo>
                    <a:pt x="421837" y="0"/>
                  </a:lnTo>
                  <a:lnTo>
                    <a:pt x="2272399" y="66472"/>
                  </a:lnTo>
                  <a:lnTo>
                    <a:pt x="2706651" y="804785"/>
                  </a:lnTo>
                  <a:lnTo>
                    <a:pt x="0" y="71038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4" name="Title 1">
            <a:extLst>
              <a:ext uri="{FF2B5EF4-FFF2-40B4-BE49-F238E27FC236}">
                <a16:creationId xmlns:a16="http://schemas.microsoft.com/office/drawing/2014/main" id="{EE319738-B893-9D4C-B49F-6E6573E53D73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04311" y="-1"/>
            <a:ext cx="6365676" cy="2290531"/>
          </a:xfrm>
        </p:spPr>
        <p:txBody>
          <a:bodyPr anchor="b">
            <a:normAutofit/>
          </a:bodyPr>
          <a:lstStyle>
            <a:lvl1pPr algn="l"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5" name="Subtitle 2">
            <a:extLst>
              <a:ext uri="{FF2B5EF4-FFF2-40B4-BE49-F238E27FC236}">
                <a16:creationId xmlns:a16="http://schemas.microsoft.com/office/drawing/2014/main" id="{039366EB-970F-3744-A3EB-5555E807BA7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04311" y="2398302"/>
            <a:ext cx="6365676" cy="831460"/>
          </a:xfrm>
        </p:spPr>
        <p:txBody>
          <a:bodyPr>
            <a:norm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6" name="Text Placeholder 14">
            <a:extLst>
              <a:ext uri="{FF2B5EF4-FFF2-40B4-BE49-F238E27FC236}">
                <a16:creationId xmlns:a16="http://schemas.microsoft.com/office/drawing/2014/main" id="{2AA5D0AB-A5EF-5345-A4A1-06A6B832AFE9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04850" y="3541713"/>
            <a:ext cx="4665663" cy="2095500"/>
          </a:xfrm>
        </p:spPr>
        <p:txBody>
          <a:bodyPr>
            <a:normAutofit/>
          </a:bodyPr>
          <a:lstStyle>
            <a:lvl1pPr marL="0" indent="0">
              <a:lnSpc>
                <a:spcPts val="1680"/>
              </a:lnSpc>
              <a:buFontTx/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 sz="1400"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 sz="1400"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PRESENTER’S NAME</a:t>
            </a:r>
            <a:br>
              <a:rPr lang="en-US"/>
            </a:br>
            <a:r>
              <a:rPr lang="en-US"/>
              <a:t>Presenter’s Title</a:t>
            </a:r>
            <a:br>
              <a:rPr lang="en-US"/>
            </a:br>
            <a:r>
              <a:rPr lang="en-US"/>
              <a:t>00.01.2020</a:t>
            </a:r>
          </a:p>
        </p:txBody>
      </p:sp>
      <p:pic>
        <p:nvPicPr>
          <p:cNvPr id="17" name="Picture 16" descr="A picture containing drawing&#10;&#10;Description automatically generated">
            <a:extLst>
              <a:ext uri="{FF2B5EF4-FFF2-40B4-BE49-F238E27FC236}">
                <a16:creationId xmlns:a16="http://schemas.microsoft.com/office/drawing/2014/main" id="{E2855C25-D922-D149-BB7A-A8D7D67D0EF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0958" y="5904929"/>
            <a:ext cx="2341517" cy="411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359309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picture containing person, person, standing, holding&#10;&#10;Description automatically generated">
            <a:extLst>
              <a:ext uri="{FF2B5EF4-FFF2-40B4-BE49-F238E27FC236}">
                <a16:creationId xmlns:a16="http://schemas.microsoft.com/office/drawing/2014/main" id="{2F74812C-738D-1F48-B719-CB82CA359D0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321"/>
          <a:stretch/>
        </p:blipFill>
        <p:spPr>
          <a:xfrm>
            <a:off x="-4744" y="-22111"/>
            <a:ext cx="12201488" cy="6880111"/>
          </a:xfrm>
          <a:prstGeom prst="rect">
            <a:avLst/>
          </a:prstGeom>
        </p:spPr>
      </p:pic>
      <p:sp>
        <p:nvSpPr>
          <p:cNvPr id="40" name="Freeform 39">
            <a:extLst>
              <a:ext uri="{FF2B5EF4-FFF2-40B4-BE49-F238E27FC236}">
                <a16:creationId xmlns:a16="http://schemas.microsoft.com/office/drawing/2014/main" id="{A1CBC738-4D6E-E240-B2DA-1354B252E58B}"/>
              </a:ext>
            </a:extLst>
          </p:cNvPr>
          <p:cNvSpPr/>
          <p:nvPr userDrawn="1"/>
        </p:nvSpPr>
        <p:spPr>
          <a:xfrm>
            <a:off x="26587" y="1126338"/>
            <a:ext cx="12170909" cy="4614674"/>
          </a:xfrm>
          <a:custGeom>
            <a:avLst/>
            <a:gdLst>
              <a:gd name="connsiteX0" fmla="*/ 2514939 w 12170909"/>
              <a:gd name="connsiteY0" fmla="*/ 0 h 4614674"/>
              <a:gd name="connsiteX1" fmla="*/ 2810619 w 12170909"/>
              <a:gd name="connsiteY1" fmla="*/ 0 h 4614674"/>
              <a:gd name="connsiteX2" fmla="*/ 3022366 w 12170909"/>
              <a:gd name="connsiteY2" fmla="*/ 0 h 4614674"/>
              <a:gd name="connsiteX3" fmla="*/ 11043149 w 12170909"/>
              <a:gd name="connsiteY3" fmla="*/ 0 h 4614674"/>
              <a:gd name="connsiteX4" fmla="*/ 11571469 w 12170909"/>
              <a:gd name="connsiteY4" fmla="*/ 0 h 4614674"/>
              <a:gd name="connsiteX5" fmla="*/ 12170909 w 12170909"/>
              <a:gd name="connsiteY5" fmla="*/ 0 h 4614674"/>
              <a:gd name="connsiteX6" fmla="*/ 12170909 w 12170909"/>
              <a:gd name="connsiteY6" fmla="*/ 4614674 h 4614674"/>
              <a:gd name="connsiteX7" fmla="*/ 11571469 w 12170909"/>
              <a:gd name="connsiteY7" fmla="*/ 4614674 h 4614674"/>
              <a:gd name="connsiteX8" fmla="*/ 11043149 w 12170909"/>
              <a:gd name="connsiteY8" fmla="*/ 4614674 h 4614674"/>
              <a:gd name="connsiteX9" fmla="*/ 3022366 w 12170909"/>
              <a:gd name="connsiteY9" fmla="*/ 4614674 h 4614674"/>
              <a:gd name="connsiteX10" fmla="*/ 2810619 w 12170909"/>
              <a:gd name="connsiteY10" fmla="*/ 4614674 h 4614674"/>
              <a:gd name="connsiteX11" fmla="*/ 2522255 w 12170909"/>
              <a:gd name="connsiteY11" fmla="*/ 4614674 h 4614674"/>
              <a:gd name="connsiteX12" fmla="*/ 2522254 w 12170909"/>
              <a:gd name="connsiteY12" fmla="*/ 4614674 h 4614674"/>
              <a:gd name="connsiteX13" fmla="*/ 0 w 12170909"/>
              <a:gd name="connsiteY13" fmla="*/ 4614674 h 46146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2170909" h="4614674">
                <a:moveTo>
                  <a:pt x="2514939" y="0"/>
                </a:moveTo>
                <a:lnTo>
                  <a:pt x="2810619" y="0"/>
                </a:lnTo>
                <a:lnTo>
                  <a:pt x="3022366" y="0"/>
                </a:lnTo>
                <a:lnTo>
                  <a:pt x="11043149" y="0"/>
                </a:lnTo>
                <a:lnTo>
                  <a:pt x="11571469" y="0"/>
                </a:lnTo>
                <a:lnTo>
                  <a:pt x="12170909" y="0"/>
                </a:lnTo>
                <a:lnTo>
                  <a:pt x="12170909" y="4614674"/>
                </a:lnTo>
                <a:lnTo>
                  <a:pt x="11571469" y="4614674"/>
                </a:lnTo>
                <a:lnTo>
                  <a:pt x="11043149" y="4614674"/>
                </a:lnTo>
                <a:lnTo>
                  <a:pt x="3022366" y="4614674"/>
                </a:lnTo>
                <a:lnTo>
                  <a:pt x="2810619" y="4614674"/>
                </a:lnTo>
                <a:lnTo>
                  <a:pt x="2522255" y="4614674"/>
                </a:lnTo>
                <a:lnTo>
                  <a:pt x="2522254" y="4614674"/>
                </a:lnTo>
                <a:lnTo>
                  <a:pt x="0" y="4614674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F92DCCA-828D-E846-80E8-84082B23C5BA}"/>
              </a:ext>
            </a:extLst>
          </p:cNvPr>
          <p:cNvSpPr/>
          <p:nvPr userDrawn="1"/>
        </p:nvSpPr>
        <p:spPr>
          <a:xfrm>
            <a:off x="0" y="1361440"/>
            <a:ext cx="12192000" cy="4124960"/>
          </a:xfrm>
          <a:prstGeom prst="rect">
            <a:avLst/>
          </a:prstGeom>
          <a:solidFill>
            <a:schemeClr val="tx2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8E2BFD3-3A54-BD49-801F-362E4A5E69A4}"/>
              </a:ext>
            </a:extLst>
          </p:cNvPr>
          <p:cNvSpPr>
            <a:spLocks noGrp="1"/>
          </p:cNvSpPr>
          <p:nvPr userDrawn="1">
            <p:ph type="ctrTitle" hasCustomPrompt="1"/>
          </p:nvPr>
        </p:nvSpPr>
        <p:spPr>
          <a:xfrm>
            <a:off x="2791102" y="1371483"/>
            <a:ext cx="4956948" cy="2387600"/>
          </a:xfrm>
        </p:spPr>
        <p:txBody>
          <a:bodyPr anchor="b">
            <a:normAutofit/>
          </a:bodyPr>
          <a:lstStyle>
            <a:lvl1pPr algn="l"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E02996A-8F47-BA4B-81C7-C7C291B6F4DB}"/>
              </a:ext>
            </a:extLst>
          </p:cNvPr>
          <p:cNvSpPr>
            <a:spLocks noGrp="1"/>
          </p:cNvSpPr>
          <p:nvPr userDrawn="1">
            <p:ph type="subTitle" idx="1" hasCustomPrompt="1"/>
          </p:nvPr>
        </p:nvSpPr>
        <p:spPr>
          <a:xfrm>
            <a:off x="2791102" y="3777909"/>
            <a:ext cx="4956948" cy="831460"/>
          </a:xfrm>
        </p:spPr>
        <p:txBody>
          <a:bodyPr>
            <a:norm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20" name="Text Placeholder 14">
            <a:extLst>
              <a:ext uri="{FF2B5EF4-FFF2-40B4-BE49-F238E27FC236}">
                <a16:creationId xmlns:a16="http://schemas.microsoft.com/office/drawing/2014/main" id="{A6624C26-58AE-A44E-8242-B4518C048846}"/>
              </a:ext>
            </a:extLst>
          </p:cNvPr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2791102" y="4396609"/>
            <a:ext cx="4665663" cy="1344403"/>
          </a:xfrm>
        </p:spPr>
        <p:txBody>
          <a:bodyPr>
            <a:normAutofit/>
          </a:bodyPr>
          <a:lstStyle>
            <a:lvl1pPr marL="0" indent="0">
              <a:lnSpc>
                <a:spcPts val="1680"/>
              </a:lnSpc>
              <a:buFontTx/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 sz="1400"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 sz="1400"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PRESENTER’S NAME</a:t>
            </a:r>
            <a:br>
              <a:rPr lang="en-US"/>
            </a:br>
            <a:r>
              <a:rPr lang="en-US"/>
              <a:t>Presenter’s Title</a:t>
            </a:r>
            <a:br>
              <a:rPr lang="en-US"/>
            </a:br>
            <a:r>
              <a:rPr lang="en-US"/>
              <a:t>00.01.2020</a:t>
            </a:r>
          </a:p>
        </p:txBody>
      </p:sp>
      <p:sp>
        <p:nvSpPr>
          <p:cNvPr id="30" name="Freeform 29">
            <a:extLst>
              <a:ext uri="{FF2B5EF4-FFF2-40B4-BE49-F238E27FC236}">
                <a16:creationId xmlns:a16="http://schemas.microsoft.com/office/drawing/2014/main" id="{8E0F2737-AB7D-6D4E-B1C4-AD6A89B91137}"/>
              </a:ext>
            </a:extLst>
          </p:cNvPr>
          <p:cNvSpPr/>
          <p:nvPr userDrawn="1"/>
        </p:nvSpPr>
        <p:spPr>
          <a:xfrm>
            <a:off x="-1" y="1361440"/>
            <a:ext cx="2892696" cy="4124960"/>
          </a:xfrm>
          <a:custGeom>
            <a:avLst/>
            <a:gdLst>
              <a:gd name="connsiteX0" fmla="*/ 0 w 2892696"/>
              <a:gd name="connsiteY0" fmla="*/ 0 h 4124960"/>
              <a:gd name="connsiteX1" fmla="*/ 644645 w 2892696"/>
              <a:gd name="connsiteY1" fmla="*/ 0 h 4124960"/>
              <a:gd name="connsiteX2" fmla="*/ 2892696 w 2892696"/>
              <a:gd name="connsiteY2" fmla="*/ 4124960 h 4124960"/>
              <a:gd name="connsiteX3" fmla="*/ 478656 w 2892696"/>
              <a:gd name="connsiteY3" fmla="*/ 4124960 h 4124960"/>
              <a:gd name="connsiteX4" fmla="*/ 478655 w 2892696"/>
              <a:gd name="connsiteY4" fmla="*/ 4124960 h 4124960"/>
              <a:gd name="connsiteX5" fmla="*/ 0 w 2892696"/>
              <a:gd name="connsiteY5" fmla="*/ 4124960 h 4124960"/>
              <a:gd name="connsiteX6" fmla="*/ 0 w 2892696"/>
              <a:gd name="connsiteY6" fmla="*/ 0 h 41249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892696" h="4124960">
                <a:moveTo>
                  <a:pt x="0" y="0"/>
                </a:moveTo>
                <a:lnTo>
                  <a:pt x="644645" y="0"/>
                </a:lnTo>
                <a:lnTo>
                  <a:pt x="2892696" y="4124960"/>
                </a:lnTo>
                <a:lnTo>
                  <a:pt x="478656" y="4124960"/>
                </a:lnTo>
                <a:lnTo>
                  <a:pt x="478655" y="4124960"/>
                </a:lnTo>
                <a:lnTo>
                  <a:pt x="0" y="4124960"/>
                </a:lnTo>
                <a:lnTo>
                  <a:pt x="0" y="0"/>
                </a:lnTo>
                <a:close/>
              </a:path>
            </a:pathLst>
          </a:custGeom>
          <a:solidFill>
            <a:schemeClr val="tx2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Freeform 24">
            <a:extLst>
              <a:ext uri="{FF2B5EF4-FFF2-40B4-BE49-F238E27FC236}">
                <a16:creationId xmlns:a16="http://schemas.microsoft.com/office/drawing/2014/main" id="{0B3DF7DA-D1E0-0E48-8958-5865E59DD578}"/>
              </a:ext>
            </a:extLst>
          </p:cNvPr>
          <p:cNvSpPr/>
          <p:nvPr userDrawn="1"/>
        </p:nvSpPr>
        <p:spPr>
          <a:xfrm rot="10800000">
            <a:off x="16041" y="1361440"/>
            <a:ext cx="2701629" cy="4124960"/>
          </a:xfrm>
          <a:custGeom>
            <a:avLst/>
            <a:gdLst>
              <a:gd name="connsiteX0" fmla="*/ 2701629 w 2701629"/>
              <a:gd name="connsiteY0" fmla="*/ 4137660 h 4137660"/>
              <a:gd name="connsiteX1" fmla="*/ 2254590 w 2701629"/>
              <a:gd name="connsiteY1" fmla="*/ 4137660 h 4137660"/>
              <a:gd name="connsiteX2" fmla="*/ 2254589 w 2701629"/>
              <a:gd name="connsiteY2" fmla="*/ 4137660 h 4137660"/>
              <a:gd name="connsiteX3" fmla="*/ 0 w 2701629"/>
              <a:gd name="connsiteY3" fmla="*/ 4137660 h 4137660"/>
              <a:gd name="connsiteX4" fmla="*/ 2254589 w 2701629"/>
              <a:gd name="connsiteY4" fmla="*/ 28625 h 4137660"/>
              <a:gd name="connsiteX5" fmla="*/ 2254589 w 2701629"/>
              <a:gd name="connsiteY5" fmla="*/ 12700 h 4137660"/>
              <a:gd name="connsiteX6" fmla="*/ 2263327 w 2701629"/>
              <a:gd name="connsiteY6" fmla="*/ 12700 h 4137660"/>
              <a:gd name="connsiteX7" fmla="*/ 2270295 w 2701629"/>
              <a:gd name="connsiteY7" fmla="*/ 0 h 4137660"/>
              <a:gd name="connsiteX8" fmla="*/ 2270276 w 2701629"/>
              <a:gd name="connsiteY8" fmla="*/ 12700 h 4137660"/>
              <a:gd name="connsiteX9" fmla="*/ 2701629 w 2701629"/>
              <a:gd name="connsiteY9" fmla="*/ 12700 h 4137660"/>
              <a:gd name="connsiteX0" fmla="*/ 2701629 w 2701629"/>
              <a:gd name="connsiteY0" fmla="*/ 4137660 h 4137660"/>
              <a:gd name="connsiteX1" fmla="*/ 2254590 w 2701629"/>
              <a:gd name="connsiteY1" fmla="*/ 4137660 h 4137660"/>
              <a:gd name="connsiteX2" fmla="*/ 2254589 w 2701629"/>
              <a:gd name="connsiteY2" fmla="*/ 4137660 h 4137660"/>
              <a:gd name="connsiteX3" fmla="*/ 0 w 2701629"/>
              <a:gd name="connsiteY3" fmla="*/ 4137660 h 4137660"/>
              <a:gd name="connsiteX4" fmla="*/ 2254589 w 2701629"/>
              <a:gd name="connsiteY4" fmla="*/ 28625 h 4137660"/>
              <a:gd name="connsiteX5" fmla="*/ 2254589 w 2701629"/>
              <a:gd name="connsiteY5" fmla="*/ 12700 h 4137660"/>
              <a:gd name="connsiteX6" fmla="*/ 2270295 w 2701629"/>
              <a:gd name="connsiteY6" fmla="*/ 0 h 4137660"/>
              <a:gd name="connsiteX7" fmla="*/ 2270276 w 2701629"/>
              <a:gd name="connsiteY7" fmla="*/ 12700 h 4137660"/>
              <a:gd name="connsiteX8" fmla="*/ 2701629 w 2701629"/>
              <a:gd name="connsiteY8" fmla="*/ 12700 h 4137660"/>
              <a:gd name="connsiteX9" fmla="*/ 2701629 w 2701629"/>
              <a:gd name="connsiteY9" fmla="*/ 4137660 h 4137660"/>
              <a:gd name="connsiteX0" fmla="*/ 2701629 w 2701629"/>
              <a:gd name="connsiteY0" fmla="*/ 4137660 h 4137660"/>
              <a:gd name="connsiteX1" fmla="*/ 2254590 w 2701629"/>
              <a:gd name="connsiteY1" fmla="*/ 4137660 h 4137660"/>
              <a:gd name="connsiteX2" fmla="*/ 2254589 w 2701629"/>
              <a:gd name="connsiteY2" fmla="*/ 4137660 h 4137660"/>
              <a:gd name="connsiteX3" fmla="*/ 0 w 2701629"/>
              <a:gd name="connsiteY3" fmla="*/ 4137660 h 4137660"/>
              <a:gd name="connsiteX4" fmla="*/ 2254589 w 2701629"/>
              <a:gd name="connsiteY4" fmla="*/ 28625 h 4137660"/>
              <a:gd name="connsiteX5" fmla="*/ 2270295 w 2701629"/>
              <a:gd name="connsiteY5" fmla="*/ 0 h 4137660"/>
              <a:gd name="connsiteX6" fmla="*/ 2270276 w 2701629"/>
              <a:gd name="connsiteY6" fmla="*/ 12700 h 4137660"/>
              <a:gd name="connsiteX7" fmla="*/ 2701629 w 2701629"/>
              <a:gd name="connsiteY7" fmla="*/ 12700 h 4137660"/>
              <a:gd name="connsiteX8" fmla="*/ 2701629 w 2701629"/>
              <a:gd name="connsiteY8" fmla="*/ 4137660 h 4137660"/>
              <a:gd name="connsiteX0" fmla="*/ 2701629 w 2701629"/>
              <a:gd name="connsiteY0" fmla="*/ 4137660 h 4137660"/>
              <a:gd name="connsiteX1" fmla="*/ 2254590 w 2701629"/>
              <a:gd name="connsiteY1" fmla="*/ 4137660 h 4137660"/>
              <a:gd name="connsiteX2" fmla="*/ 2254589 w 2701629"/>
              <a:gd name="connsiteY2" fmla="*/ 4137660 h 4137660"/>
              <a:gd name="connsiteX3" fmla="*/ 0 w 2701629"/>
              <a:gd name="connsiteY3" fmla="*/ 4137660 h 4137660"/>
              <a:gd name="connsiteX4" fmla="*/ 2270295 w 2701629"/>
              <a:gd name="connsiteY4" fmla="*/ 0 h 4137660"/>
              <a:gd name="connsiteX5" fmla="*/ 2270276 w 2701629"/>
              <a:gd name="connsiteY5" fmla="*/ 12700 h 4137660"/>
              <a:gd name="connsiteX6" fmla="*/ 2701629 w 2701629"/>
              <a:gd name="connsiteY6" fmla="*/ 12700 h 4137660"/>
              <a:gd name="connsiteX7" fmla="*/ 2701629 w 2701629"/>
              <a:gd name="connsiteY7" fmla="*/ 4137660 h 4137660"/>
              <a:gd name="connsiteX0" fmla="*/ 2701629 w 2701629"/>
              <a:gd name="connsiteY0" fmla="*/ 4124960 h 4124960"/>
              <a:gd name="connsiteX1" fmla="*/ 2254590 w 2701629"/>
              <a:gd name="connsiteY1" fmla="*/ 4124960 h 4124960"/>
              <a:gd name="connsiteX2" fmla="*/ 2254589 w 2701629"/>
              <a:gd name="connsiteY2" fmla="*/ 4124960 h 4124960"/>
              <a:gd name="connsiteX3" fmla="*/ 0 w 2701629"/>
              <a:gd name="connsiteY3" fmla="*/ 4124960 h 4124960"/>
              <a:gd name="connsiteX4" fmla="*/ 2270276 w 2701629"/>
              <a:gd name="connsiteY4" fmla="*/ 0 h 4124960"/>
              <a:gd name="connsiteX5" fmla="*/ 2701629 w 2701629"/>
              <a:gd name="connsiteY5" fmla="*/ 0 h 4124960"/>
              <a:gd name="connsiteX6" fmla="*/ 2701629 w 2701629"/>
              <a:gd name="connsiteY6" fmla="*/ 4124960 h 4124960"/>
              <a:gd name="connsiteX0" fmla="*/ 2701629 w 2701629"/>
              <a:gd name="connsiteY0" fmla="*/ 4124960 h 4124960"/>
              <a:gd name="connsiteX1" fmla="*/ 2254590 w 2701629"/>
              <a:gd name="connsiteY1" fmla="*/ 4124960 h 4124960"/>
              <a:gd name="connsiteX2" fmla="*/ 2254589 w 2701629"/>
              <a:gd name="connsiteY2" fmla="*/ 4124960 h 4124960"/>
              <a:gd name="connsiteX3" fmla="*/ 0 w 2701629"/>
              <a:gd name="connsiteY3" fmla="*/ 4124960 h 4124960"/>
              <a:gd name="connsiteX4" fmla="*/ 2248051 w 2701629"/>
              <a:gd name="connsiteY4" fmla="*/ 0 h 4124960"/>
              <a:gd name="connsiteX5" fmla="*/ 2701629 w 2701629"/>
              <a:gd name="connsiteY5" fmla="*/ 0 h 4124960"/>
              <a:gd name="connsiteX6" fmla="*/ 2701629 w 2701629"/>
              <a:gd name="connsiteY6" fmla="*/ 4124960 h 41249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701629" h="4124960">
                <a:moveTo>
                  <a:pt x="2701629" y="4124960"/>
                </a:moveTo>
                <a:lnTo>
                  <a:pt x="2254590" y="4124960"/>
                </a:lnTo>
                <a:lnTo>
                  <a:pt x="2254589" y="4124960"/>
                </a:lnTo>
                <a:lnTo>
                  <a:pt x="0" y="4124960"/>
                </a:lnTo>
                <a:lnTo>
                  <a:pt x="2248051" y="0"/>
                </a:lnTo>
                <a:lnTo>
                  <a:pt x="2701629" y="0"/>
                </a:lnTo>
                <a:lnTo>
                  <a:pt x="2701629" y="4124960"/>
                </a:lnTo>
                <a:close/>
              </a:path>
            </a:pathLst>
          </a:custGeom>
          <a:solidFill>
            <a:schemeClr val="tx2">
              <a:alpha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4137647B-326E-DD44-AD68-B34ACA487162}"/>
              </a:ext>
            </a:extLst>
          </p:cNvPr>
          <p:cNvGrpSpPr/>
          <p:nvPr userDrawn="1"/>
        </p:nvGrpSpPr>
        <p:grpSpPr>
          <a:xfrm>
            <a:off x="1200459" y="2558638"/>
            <a:ext cx="346362" cy="1340390"/>
            <a:chOff x="10819113" y="-279033"/>
            <a:chExt cx="990401" cy="3832766"/>
          </a:xfrm>
          <a:solidFill>
            <a:schemeClr val="bg2"/>
          </a:solidFill>
        </p:grpSpPr>
        <p:sp>
          <p:nvSpPr>
            <p:cNvPr id="35" name="Trapezoid 23">
              <a:extLst>
                <a:ext uri="{FF2B5EF4-FFF2-40B4-BE49-F238E27FC236}">
                  <a16:creationId xmlns:a16="http://schemas.microsoft.com/office/drawing/2014/main" id="{48670AD9-2C01-1A4B-979D-C63D0A2CD74F}"/>
                </a:ext>
              </a:extLst>
            </p:cNvPr>
            <p:cNvSpPr/>
            <p:nvPr/>
          </p:nvSpPr>
          <p:spPr>
            <a:xfrm rot="6932527">
              <a:off x="10297909" y="2236933"/>
              <a:ext cx="1838004" cy="795595"/>
            </a:xfrm>
            <a:custGeom>
              <a:avLst/>
              <a:gdLst>
                <a:gd name="connsiteX0" fmla="*/ 0 w 1294318"/>
                <a:gd name="connsiteY0" fmla="*/ 552450 h 552450"/>
                <a:gd name="connsiteX1" fmla="*/ 138113 w 1294318"/>
                <a:gd name="connsiteY1" fmla="*/ 0 h 552450"/>
                <a:gd name="connsiteX2" fmla="*/ 1156206 w 1294318"/>
                <a:gd name="connsiteY2" fmla="*/ 0 h 552450"/>
                <a:gd name="connsiteX3" fmla="*/ 1294318 w 1294318"/>
                <a:gd name="connsiteY3" fmla="*/ 552450 h 552450"/>
                <a:gd name="connsiteX4" fmla="*/ 0 w 1294318"/>
                <a:gd name="connsiteY4" fmla="*/ 552450 h 552450"/>
                <a:gd name="connsiteX0" fmla="*/ 0 w 1294318"/>
                <a:gd name="connsiteY0" fmla="*/ 598514 h 598514"/>
                <a:gd name="connsiteX1" fmla="*/ 182959 w 1294318"/>
                <a:gd name="connsiteY1" fmla="*/ 0 h 598514"/>
                <a:gd name="connsiteX2" fmla="*/ 1156206 w 1294318"/>
                <a:gd name="connsiteY2" fmla="*/ 46064 h 598514"/>
                <a:gd name="connsiteX3" fmla="*/ 1294318 w 1294318"/>
                <a:gd name="connsiteY3" fmla="*/ 598514 h 598514"/>
                <a:gd name="connsiteX4" fmla="*/ 0 w 1294318"/>
                <a:gd name="connsiteY4" fmla="*/ 598514 h 598514"/>
                <a:gd name="connsiteX0" fmla="*/ 0 w 1621502"/>
                <a:gd name="connsiteY0" fmla="*/ 709123 h 709123"/>
                <a:gd name="connsiteX1" fmla="*/ 510143 w 1621502"/>
                <a:gd name="connsiteY1" fmla="*/ 0 h 709123"/>
                <a:gd name="connsiteX2" fmla="*/ 1483390 w 1621502"/>
                <a:gd name="connsiteY2" fmla="*/ 46064 h 709123"/>
                <a:gd name="connsiteX3" fmla="*/ 1621502 w 1621502"/>
                <a:gd name="connsiteY3" fmla="*/ 598514 h 709123"/>
                <a:gd name="connsiteX4" fmla="*/ 0 w 1621502"/>
                <a:gd name="connsiteY4" fmla="*/ 709123 h 709123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483390 w 1842364"/>
                <a:gd name="connsiteY2" fmla="*/ 46064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331053 w 1842364"/>
                <a:gd name="connsiteY2" fmla="*/ 147013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487623 w 1842364"/>
                <a:gd name="connsiteY2" fmla="*/ 47560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768516"/>
                <a:gd name="connsiteY0" fmla="*/ 709021 h 795595"/>
                <a:gd name="connsiteX1" fmla="*/ 436295 w 1768516"/>
                <a:gd name="connsiteY1" fmla="*/ 0 h 795595"/>
                <a:gd name="connsiteX2" fmla="*/ 1413775 w 1768516"/>
                <a:gd name="connsiteY2" fmla="*/ 47560 h 795595"/>
                <a:gd name="connsiteX3" fmla="*/ 1768516 w 1768516"/>
                <a:gd name="connsiteY3" fmla="*/ 795595 h 795595"/>
                <a:gd name="connsiteX4" fmla="*/ 0 w 1768516"/>
                <a:gd name="connsiteY4" fmla="*/ 709021 h 795595"/>
                <a:gd name="connsiteX0" fmla="*/ 0 w 1838004"/>
                <a:gd name="connsiteY0" fmla="*/ 703520 h 795595"/>
                <a:gd name="connsiteX1" fmla="*/ 505783 w 1838004"/>
                <a:gd name="connsiteY1" fmla="*/ 0 h 795595"/>
                <a:gd name="connsiteX2" fmla="*/ 1483263 w 1838004"/>
                <a:gd name="connsiteY2" fmla="*/ 47560 h 795595"/>
                <a:gd name="connsiteX3" fmla="*/ 1838004 w 1838004"/>
                <a:gd name="connsiteY3" fmla="*/ 795595 h 795595"/>
                <a:gd name="connsiteX4" fmla="*/ 0 w 1838004"/>
                <a:gd name="connsiteY4" fmla="*/ 703520 h 7955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38004" h="795595">
                  <a:moveTo>
                    <a:pt x="0" y="703520"/>
                  </a:moveTo>
                  <a:lnTo>
                    <a:pt x="505783" y="0"/>
                  </a:lnTo>
                  <a:lnTo>
                    <a:pt x="1483263" y="47560"/>
                  </a:lnTo>
                  <a:lnTo>
                    <a:pt x="1838004" y="795595"/>
                  </a:lnTo>
                  <a:lnTo>
                    <a:pt x="0" y="703520"/>
                  </a:lnTo>
                  <a:close/>
                </a:path>
              </a:pathLst>
            </a:custGeom>
            <a:solidFill>
              <a:srgbClr val="87CAE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Trapezoid 21">
              <a:extLst>
                <a:ext uri="{FF2B5EF4-FFF2-40B4-BE49-F238E27FC236}">
                  <a16:creationId xmlns:a16="http://schemas.microsoft.com/office/drawing/2014/main" id="{71359802-178A-0742-994E-F27099C2F26F}"/>
                </a:ext>
              </a:extLst>
            </p:cNvPr>
            <p:cNvSpPr/>
            <p:nvPr/>
          </p:nvSpPr>
          <p:spPr>
            <a:xfrm rot="3564618">
              <a:off x="10053796" y="671900"/>
              <a:ext cx="2706651" cy="804785"/>
            </a:xfrm>
            <a:custGeom>
              <a:avLst/>
              <a:gdLst>
                <a:gd name="connsiteX0" fmla="*/ 0 w 2153892"/>
                <a:gd name="connsiteY0" fmla="*/ 691171 h 691171"/>
                <a:gd name="connsiteX1" fmla="*/ 148616 w 2153892"/>
                <a:gd name="connsiteY1" fmla="*/ 0 h 691171"/>
                <a:gd name="connsiteX2" fmla="*/ 2005276 w 2153892"/>
                <a:gd name="connsiteY2" fmla="*/ 0 h 691171"/>
                <a:gd name="connsiteX3" fmla="*/ 2153892 w 2153892"/>
                <a:gd name="connsiteY3" fmla="*/ 691171 h 691171"/>
                <a:gd name="connsiteX4" fmla="*/ 0 w 2153892"/>
                <a:gd name="connsiteY4" fmla="*/ 691171 h 691171"/>
                <a:gd name="connsiteX0" fmla="*/ 0 w 2153892"/>
                <a:gd name="connsiteY0" fmla="*/ 763728 h 763728"/>
                <a:gd name="connsiteX1" fmla="*/ 169378 w 2153892"/>
                <a:gd name="connsiteY1" fmla="*/ 0 h 763728"/>
                <a:gd name="connsiteX2" fmla="*/ 2005276 w 2153892"/>
                <a:gd name="connsiteY2" fmla="*/ 72557 h 763728"/>
                <a:gd name="connsiteX3" fmla="*/ 2153892 w 2153892"/>
                <a:gd name="connsiteY3" fmla="*/ 763728 h 763728"/>
                <a:gd name="connsiteX4" fmla="*/ 0 w 2153892"/>
                <a:gd name="connsiteY4" fmla="*/ 763728 h 763728"/>
                <a:gd name="connsiteX0" fmla="*/ 0 w 2153892"/>
                <a:gd name="connsiteY0" fmla="*/ 763728 h 763728"/>
                <a:gd name="connsiteX1" fmla="*/ 169378 w 2153892"/>
                <a:gd name="connsiteY1" fmla="*/ 0 h 763728"/>
                <a:gd name="connsiteX2" fmla="*/ 2012358 w 2153892"/>
                <a:gd name="connsiteY2" fmla="*/ 73055 h 763728"/>
                <a:gd name="connsiteX3" fmla="*/ 2153892 w 2153892"/>
                <a:gd name="connsiteY3" fmla="*/ 763728 h 763728"/>
                <a:gd name="connsiteX4" fmla="*/ 0 w 2153892"/>
                <a:gd name="connsiteY4" fmla="*/ 763728 h 763728"/>
                <a:gd name="connsiteX0" fmla="*/ 0 w 2448226"/>
                <a:gd name="connsiteY0" fmla="*/ 763728 h 808635"/>
                <a:gd name="connsiteX1" fmla="*/ 169378 w 2448226"/>
                <a:gd name="connsiteY1" fmla="*/ 0 h 808635"/>
                <a:gd name="connsiteX2" fmla="*/ 2012358 w 2448226"/>
                <a:gd name="connsiteY2" fmla="*/ 73055 h 808635"/>
                <a:gd name="connsiteX3" fmla="*/ 2448226 w 2448226"/>
                <a:gd name="connsiteY3" fmla="*/ 808635 h 808635"/>
                <a:gd name="connsiteX4" fmla="*/ 0 w 2448226"/>
                <a:gd name="connsiteY4" fmla="*/ 763728 h 808635"/>
                <a:gd name="connsiteX0" fmla="*/ 0 w 2706651"/>
                <a:gd name="connsiteY0" fmla="*/ 714230 h 808635"/>
                <a:gd name="connsiteX1" fmla="*/ 427803 w 2706651"/>
                <a:gd name="connsiteY1" fmla="*/ 0 h 808635"/>
                <a:gd name="connsiteX2" fmla="*/ 2270783 w 2706651"/>
                <a:gd name="connsiteY2" fmla="*/ 73055 h 808635"/>
                <a:gd name="connsiteX3" fmla="*/ 2706651 w 2706651"/>
                <a:gd name="connsiteY3" fmla="*/ 808635 h 808635"/>
                <a:gd name="connsiteX4" fmla="*/ 0 w 2706651"/>
                <a:gd name="connsiteY4" fmla="*/ 714230 h 808635"/>
                <a:gd name="connsiteX0" fmla="*/ 0 w 2706651"/>
                <a:gd name="connsiteY0" fmla="*/ 641175 h 735580"/>
                <a:gd name="connsiteX1" fmla="*/ 527435 w 2706651"/>
                <a:gd name="connsiteY1" fmla="*/ 7972 h 735580"/>
                <a:gd name="connsiteX2" fmla="*/ 2270783 w 2706651"/>
                <a:gd name="connsiteY2" fmla="*/ 0 h 735580"/>
                <a:gd name="connsiteX3" fmla="*/ 2706651 w 2706651"/>
                <a:gd name="connsiteY3" fmla="*/ 735580 h 735580"/>
                <a:gd name="connsiteX4" fmla="*/ 0 w 2706651"/>
                <a:gd name="connsiteY4" fmla="*/ 641175 h 735580"/>
                <a:gd name="connsiteX0" fmla="*/ 0 w 2706651"/>
                <a:gd name="connsiteY0" fmla="*/ 714728 h 809133"/>
                <a:gd name="connsiteX1" fmla="*/ 420721 w 2706651"/>
                <a:gd name="connsiteY1" fmla="*/ 0 h 809133"/>
                <a:gd name="connsiteX2" fmla="*/ 2270783 w 2706651"/>
                <a:gd name="connsiteY2" fmla="*/ 73553 h 809133"/>
                <a:gd name="connsiteX3" fmla="*/ 2706651 w 2706651"/>
                <a:gd name="connsiteY3" fmla="*/ 809133 h 809133"/>
                <a:gd name="connsiteX4" fmla="*/ 0 w 2706651"/>
                <a:gd name="connsiteY4" fmla="*/ 714728 h 809133"/>
                <a:gd name="connsiteX0" fmla="*/ 0 w 2706651"/>
                <a:gd name="connsiteY0" fmla="*/ 714728 h 809133"/>
                <a:gd name="connsiteX1" fmla="*/ 420721 w 2706651"/>
                <a:gd name="connsiteY1" fmla="*/ 0 h 809133"/>
                <a:gd name="connsiteX2" fmla="*/ 2272399 w 2706651"/>
                <a:gd name="connsiteY2" fmla="*/ 70820 h 809133"/>
                <a:gd name="connsiteX3" fmla="*/ 2706651 w 2706651"/>
                <a:gd name="connsiteY3" fmla="*/ 809133 h 809133"/>
                <a:gd name="connsiteX4" fmla="*/ 0 w 2706651"/>
                <a:gd name="connsiteY4" fmla="*/ 714728 h 809133"/>
                <a:gd name="connsiteX0" fmla="*/ 0 w 2706651"/>
                <a:gd name="connsiteY0" fmla="*/ 711995 h 806400"/>
                <a:gd name="connsiteX1" fmla="*/ 419105 w 2706651"/>
                <a:gd name="connsiteY1" fmla="*/ 0 h 806400"/>
                <a:gd name="connsiteX2" fmla="*/ 2272399 w 2706651"/>
                <a:gd name="connsiteY2" fmla="*/ 68087 h 806400"/>
                <a:gd name="connsiteX3" fmla="*/ 2706651 w 2706651"/>
                <a:gd name="connsiteY3" fmla="*/ 806400 h 806400"/>
                <a:gd name="connsiteX4" fmla="*/ 0 w 2706651"/>
                <a:gd name="connsiteY4" fmla="*/ 711995 h 806400"/>
                <a:gd name="connsiteX0" fmla="*/ 0 w 2706651"/>
                <a:gd name="connsiteY0" fmla="*/ 708764 h 803169"/>
                <a:gd name="connsiteX1" fmla="*/ 424571 w 2706651"/>
                <a:gd name="connsiteY1" fmla="*/ 0 h 803169"/>
                <a:gd name="connsiteX2" fmla="*/ 2272399 w 2706651"/>
                <a:gd name="connsiteY2" fmla="*/ 64856 h 803169"/>
                <a:gd name="connsiteX3" fmla="*/ 2706651 w 2706651"/>
                <a:gd name="connsiteY3" fmla="*/ 803169 h 803169"/>
                <a:gd name="connsiteX4" fmla="*/ 0 w 2706651"/>
                <a:gd name="connsiteY4" fmla="*/ 708764 h 803169"/>
                <a:gd name="connsiteX0" fmla="*/ 0 w 2706651"/>
                <a:gd name="connsiteY0" fmla="*/ 710380 h 804785"/>
                <a:gd name="connsiteX1" fmla="*/ 421837 w 2706651"/>
                <a:gd name="connsiteY1" fmla="*/ 0 h 804785"/>
                <a:gd name="connsiteX2" fmla="*/ 2272399 w 2706651"/>
                <a:gd name="connsiteY2" fmla="*/ 66472 h 804785"/>
                <a:gd name="connsiteX3" fmla="*/ 2706651 w 2706651"/>
                <a:gd name="connsiteY3" fmla="*/ 804785 h 804785"/>
                <a:gd name="connsiteX4" fmla="*/ 0 w 2706651"/>
                <a:gd name="connsiteY4" fmla="*/ 710380 h 804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06651" h="804785">
                  <a:moveTo>
                    <a:pt x="0" y="710380"/>
                  </a:moveTo>
                  <a:lnTo>
                    <a:pt x="421837" y="0"/>
                  </a:lnTo>
                  <a:lnTo>
                    <a:pt x="2272399" y="66472"/>
                  </a:lnTo>
                  <a:lnTo>
                    <a:pt x="2706651" y="804785"/>
                  </a:lnTo>
                  <a:lnTo>
                    <a:pt x="0" y="71038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9" name="Picture 18" descr="A picture containing drawing&#10;&#10;Description automatically generated">
            <a:extLst>
              <a:ext uri="{FF2B5EF4-FFF2-40B4-BE49-F238E27FC236}">
                <a16:creationId xmlns:a16="http://schemas.microsoft.com/office/drawing/2014/main" id="{95710C26-CD43-CD44-BB86-5AA36D27CA7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75280" y="4705049"/>
            <a:ext cx="2341517" cy="411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132952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>
            <a:extLst>
              <a:ext uri="{FF2B5EF4-FFF2-40B4-BE49-F238E27FC236}">
                <a16:creationId xmlns:a16="http://schemas.microsoft.com/office/drawing/2014/main" id="{7AD20778-A1C2-DA4F-A43D-52BEC134FC9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4" name="Freeform 33">
            <a:extLst>
              <a:ext uri="{FF2B5EF4-FFF2-40B4-BE49-F238E27FC236}">
                <a16:creationId xmlns:a16="http://schemas.microsoft.com/office/drawing/2014/main" id="{54D21786-558F-E64C-8846-0166A947AA72}"/>
              </a:ext>
            </a:extLst>
          </p:cNvPr>
          <p:cNvSpPr/>
          <p:nvPr userDrawn="1"/>
        </p:nvSpPr>
        <p:spPr>
          <a:xfrm>
            <a:off x="777206" y="1420467"/>
            <a:ext cx="11414793" cy="3991170"/>
          </a:xfrm>
          <a:custGeom>
            <a:avLst/>
            <a:gdLst>
              <a:gd name="connsiteX0" fmla="*/ 0 w 11414793"/>
              <a:gd name="connsiteY0" fmla="*/ 0 h 3991170"/>
              <a:gd name="connsiteX1" fmla="*/ 11414793 w 11414793"/>
              <a:gd name="connsiteY1" fmla="*/ 0 h 3991170"/>
              <a:gd name="connsiteX2" fmla="*/ 11414793 w 11414793"/>
              <a:gd name="connsiteY2" fmla="*/ 3991170 h 3991170"/>
              <a:gd name="connsiteX3" fmla="*/ 0 w 11414793"/>
              <a:gd name="connsiteY3" fmla="*/ 3991170 h 3991170"/>
              <a:gd name="connsiteX4" fmla="*/ 0 w 11414793"/>
              <a:gd name="connsiteY4" fmla="*/ 1864853 h 3991170"/>
              <a:gd name="connsiteX5" fmla="*/ 346278 w 11414793"/>
              <a:gd name="connsiteY5" fmla="*/ 1252188 h 3991170"/>
              <a:gd name="connsiteX6" fmla="*/ 89369 w 11414793"/>
              <a:gd name="connsiteY6" fmla="*/ 787778 h 3991170"/>
              <a:gd name="connsiteX7" fmla="*/ 0 w 11414793"/>
              <a:gd name="connsiteY7" fmla="*/ 632043 h 3991170"/>
              <a:gd name="connsiteX8" fmla="*/ 0 w 11414793"/>
              <a:gd name="connsiteY8" fmla="*/ 0 h 39911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1414793" h="3991170">
                <a:moveTo>
                  <a:pt x="0" y="0"/>
                </a:moveTo>
                <a:lnTo>
                  <a:pt x="11414793" y="0"/>
                </a:lnTo>
                <a:lnTo>
                  <a:pt x="11414793" y="3991170"/>
                </a:lnTo>
                <a:lnTo>
                  <a:pt x="0" y="3991170"/>
                </a:lnTo>
                <a:lnTo>
                  <a:pt x="0" y="1864853"/>
                </a:lnTo>
                <a:lnTo>
                  <a:pt x="346278" y="1252188"/>
                </a:lnTo>
                <a:cubicBezTo>
                  <a:pt x="252242" y="1095285"/>
                  <a:pt x="175005" y="942581"/>
                  <a:pt x="89369" y="787778"/>
                </a:cubicBezTo>
                <a:lnTo>
                  <a:pt x="0" y="632043"/>
                </a:lnTo>
                <a:lnTo>
                  <a:pt x="0" y="0"/>
                </a:lnTo>
                <a:close/>
              </a:path>
            </a:pathLst>
          </a:custGeom>
          <a:solidFill>
            <a:schemeClr val="tx2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34A09F44-A027-2E4B-8148-142E7222B917}"/>
              </a:ext>
            </a:extLst>
          </p:cNvPr>
          <p:cNvGrpSpPr/>
          <p:nvPr userDrawn="1"/>
        </p:nvGrpSpPr>
        <p:grpSpPr>
          <a:xfrm>
            <a:off x="568559" y="1981359"/>
            <a:ext cx="346362" cy="1340390"/>
            <a:chOff x="10819113" y="-279033"/>
            <a:chExt cx="990401" cy="3832766"/>
          </a:xfrm>
          <a:solidFill>
            <a:schemeClr val="bg2"/>
          </a:solidFill>
        </p:grpSpPr>
        <p:sp>
          <p:nvSpPr>
            <p:cNvPr id="16" name="Trapezoid 23">
              <a:extLst>
                <a:ext uri="{FF2B5EF4-FFF2-40B4-BE49-F238E27FC236}">
                  <a16:creationId xmlns:a16="http://schemas.microsoft.com/office/drawing/2014/main" id="{505489F7-2515-874B-945E-02812D16A9DB}"/>
                </a:ext>
              </a:extLst>
            </p:cNvPr>
            <p:cNvSpPr/>
            <p:nvPr/>
          </p:nvSpPr>
          <p:spPr>
            <a:xfrm rot="6932527">
              <a:off x="10297909" y="2236933"/>
              <a:ext cx="1838004" cy="795595"/>
            </a:xfrm>
            <a:custGeom>
              <a:avLst/>
              <a:gdLst>
                <a:gd name="connsiteX0" fmla="*/ 0 w 1294318"/>
                <a:gd name="connsiteY0" fmla="*/ 552450 h 552450"/>
                <a:gd name="connsiteX1" fmla="*/ 138113 w 1294318"/>
                <a:gd name="connsiteY1" fmla="*/ 0 h 552450"/>
                <a:gd name="connsiteX2" fmla="*/ 1156206 w 1294318"/>
                <a:gd name="connsiteY2" fmla="*/ 0 h 552450"/>
                <a:gd name="connsiteX3" fmla="*/ 1294318 w 1294318"/>
                <a:gd name="connsiteY3" fmla="*/ 552450 h 552450"/>
                <a:gd name="connsiteX4" fmla="*/ 0 w 1294318"/>
                <a:gd name="connsiteY4" fmla="*/ 552450 h 552450"/>
                <a:gd name="connsiteX0" fmla="*/ 0 w 1294318"/>
                <a:gd name="connsiteY0" fmla="*/ 598514 h 598514"/>
                <a:gd name="connsiteX1" fmla="*/ 182959 w 1294318"/>
                <a:gd name="connsiteY1" fmla="*/ 0 h 598514"/>
                <a:gd name="connsiteX2" fmla="*/ 1156206 w 1294318"/>
                <a:gd name="connsiteY2" fmla="*/ 46064 h 598514"/>
                <a:gd name="connsiteX3" fmla="*/ 1294318 w 1294318"/>
                <a:gd name="connsiteY3" fmla="*/ 598514 h 598514"/>
                <a:gd name="connsiteX4" fmla="*/ 0 w 1294318"/>
                <a:gd name="connsiteY4" fmla="*/ 598514 h 598514"/>
                <a:gd name="connsiteX0" fmla="*/ 0 w 1621502"/>
                <a:gd name="connsiteY0" fmla="*/ 709123 h 709123"/>
                <a:gd name="connsiteX1" fmla="*/ 510143 w 1621502"/>
                <a:gd name="connsiteY1" fmla="*/ 0 h 709123"/>
                <a:gd name="connsiteX2" fmla="*/ 1483390 w 1621502"/>
                <a:gd name="connsiteY2" fmla="*/ 46064 h 709123"/>
                <a:gd name="connsiteX3" fmla="*/ 1621502 w 1621502"/>
                <a:gd name="connsiteY3" fmla="*/ 598514 h 709123"/>
                <a:gd name="connsiteX4" fmla="*/ 0 w 1621502"/>
                <a:gd name="connsiteY4" fmla="*/ 709123 h 709123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483390 w 1842364"/>
                <a:gd name="connsiteY2" fmla="*/ 46064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331053 w 1842364"/>
                <a:gd name="connsiteY2" fmla="*/ 147013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487623 w 1842364"/>
                <a:gd name="connsiteY2" fmla="*/ 47560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768516"/>
                <a:gd name="connsiteY0" fmla="*/ 709021 h 795595"/>
                <a:gd name="connsiteX1" fmla="*/ 436295 w 1768516"/>
                <a:gd name="connsiteY1" fmla="*/ 0 h 795595"/>
                <a:gd name="connsiteX2" fmla="*/ 1413775 w 1768516"/>
                <a:gd name="connsiteY2" fmla="*/ 47560 h 795595"/>
                <a:gd name="connsiteX3" fmla="*/ 1768516 w 1768516"/>
                <a:gd name="connsiteY3" fmla="*/ 795595 h 795595"/>
                <a:gd name="connsiteX4" fmla="*/ 0 w 1768516"/>
                <a:gd name="connsiteY4" fmla="*/ 709021 h 795595"/>
                <a:gd name="connsiteX0" fmla="*/ 0 w 1838004"/>
                <a:gd name="connsiteY0" fmla="*/ 703520 h 795595"/>
                <a:gd name="connsiteX1" fmla="*/ 505783 w 1838004"/>
                <a:gd name="connsiteY1" fmla="*/ 0 h 795595"/>
                <a:gd name="connsiteX2" fmla="*/ 1483263 w 1838004"/>
                <a:gd name="connsiteY2" fmla="*/ 47560 h 795595"/>
                <a:gd name="connsiteX3" fmla="*/ 1838004 w 1838004"/>
                <a:gd name="connsiteY3" fmla="*/ 795595 h 795595"/>
                <a:gd name="connsiteX4" fmla="*/ 0 w 1838004"/>
                <a:gd name="connsiteY4" fmla="*/ 703520 h 7955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38004" h="795595">
                  <a:moveTo>
                    <a:pt x="0" y="703520"/>
                  </a:moveTo>
                  <a:lnTo>
                    <a:pt x="505783" y="0"/>
                  </a:lnTo>
                  <a:lnTo>
                    <a:pt x="1483263" y="47560"/>
                  </a:lnTo>
                  <a:lnTo>
                    <a:pt x="1838004" y="795595"/>
                  </a:lnTo>
                  <a:lnTo>
                    <a:pt x="0" y="703520"/>
                  </a:lnTo>
                  <a:close/>
                </a:path>
              </a:pathLst>
            </a:custGeom>
            <a:solidFill>
              <a:srgbClr val="87CAE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Trapezoid 21">
              <a:extLst>
                <a:ext uri="{FF2B5EF4-FFF2-40B4-BE49-F238E27FC236}">
                  <a16:creationId xmlns:a16="http://schemas.microsoft.com/office/drawing/2014/main" id="{FBA14F76-90D1-F64A-BE0F-6F021C5EFF83}"/>
                </a:ext>
              </a:extLst>
            </p:cNvPr>
            <p:cNvSpPr/>
            <p:nvPr/>
          </p:nvSpPr>
          <p:spPr>
            <a:xfrm rot="3564618">
              <a:off x="10053796" y="671900"/>
              <a:ext cx="2706651" cy="804785"/>
            </a:xfrm>
            <a:custGeom>
              <a:avLst/>
              <a:gdLst>
                <a:gd name="connsiteX0" fmla="*/ 0 w 2153892"/>
                <a:gd name="connsiteY0" fmla="*/ 691171 h 691171"/>
                <a:gd name="connsiteX1" fmla="*/ 148616 w 2153892"/>
                <a:gd name="connsiteY1" fmla="*/ 0 h 691171"/>
                <a:gd name="connsiteX2" fmla="*/ 2005276 w 2153892"/>
                <a:gd name="connsiteY2" fmla="*/ 0 h 691171"/>
                <a:gd name="connsiteX3" fmla="*/ 2153892 w 2153892"/>
                <a:gd name="connsiteY3" fmla="*/ 691171 h 691171"/>
                <a:gd name="connsiteX4" fmla="*/ 0 w 2153892"/>
                <a:gd name="connsiteY4" fmla="*/ 691171 h 691171"/>
                <a:gd name="connsiteX0" fmla="*/ 0 w 2153892"/>
                <a:gd name="connsiteY0" fmla="*/ 763728 h 763728"/>
                <a:gd name="connsiteX1" fmla="*/ 169378 w 2153892"/>
                <a:gd name="connsiteY1" fmla="*/ 0 h 763728"/>
                <a:gd name="connsiteX2" fmla="*/ 2005276 w 2153892"/>
                <a:gd name="connsiteY2" fmla="*/ 72557 h 763728"/>
                <a:gd name="connsiteX3" fmla="*/ 2153892 w 2153892"/>
                <a:gd name="connsiteY3" fmla="*/ 763728 h 763728"/>
                <a:gd name="connsiteX4" fmla="*/ 0 w 2153892"/>
                <a:gd name="connsiteY4" fmla="*/ 763728 h 763728"/>
                <a:gd name="connsiteX0" fmla="*/ 0 w 2153892"/>
                <a:gd name="connsiteY0" fmla="*/ 763728 h 763728"/>
                <a:gd name="connsiteX1" fmla="*/ 169378 w 2153892"/>
                <a:gd name="connsiteY1" fmla="*/ 0 h 763728"/>
                <a:gd name="connsiteX2" fmla="*/ 2012358 w 2153892"/>
                <a:gd name="connsiteY2" fmla="*/ 73055 h 763728"/>
                <a:gd name="connsiteX3" fmla="*/ 2153892 w 2153892"/>
                <a:gd name="connsiteY3" fmla="*/ 763728 h 763728"/>
                <a:gd name="connsiteX4" fmla="*/ 0 w 2153892"/>
                <a:gd name="connsiteY4" fmla="*/ 763728 h 763728"/>
                <a:gd name="connsiteX0" fmla="*/ 0 w 2448226"/>
                <a:gd name="connsiteY0" fmla="*/ 763728 h 808635"/>
                <a:gd name="connsiteX1" fmla="*/ 169378 w 2448226"/>
                <a:gd name="connsiteY1" fmla="*/ 0 h 808635"/>
                <a:gd name="connsiteX2" fmla="*/ 2012358 w 2448226"/>
                <a:gd name="connsiteY2" fmla="*/ 73055 h 808635"/>
                <a:gd name="connsiteX3" fmla="*/ 2448226 w 2448226"/>
                <a:gd name="connsiteY3" fmla="*/ 808635 h 808635"/>
                <a:gd name="connsiteX4" fmla="*/ 0 w 2448226"/>
                <a:gd name="connsiteY4" fmla="*/ 763728 h 808635"/>
                <a:gd name="connsiteX0" fmla="*/ 0 w 2706651"/>
                <a:gd name="connsiteY0" fmla="*/ 714230 h 808635"/>
                <a:gd name="connsiteX1" fmla="*/ 427803 w 2706651"/>
                <a:gd name="connsiteY1" fmla="*/ 0 h 808635"/>
                <a:gd name="connsiteX2" fmla="*/ 2270783 w 2706651"/>
                <a:gd name="connsiteY2" fmla="*/ 73055 h 808635"/>
                <a:gd name="connsiteX3" fmla="*/ 2706651 w 2706651"/>
                <a:gd name="connsiteY3" fmla="*/ 808635 h 808635"/>
                <a:gd name="connsiteX4" fmla="*/ 0 w 2706651"/>
                <a:gd name="connsiteY4" fmla="*/ 714230 h 808635"/>
                <a:gd name="connsiteX0" fmla="*/ 0 w 2706651"/>
                <a:gd name="connsiteY0" fmla="*/ 641175 h 735580"/>
                <a:gd name="connsiteX1" fmla="*/ 527435 w 2706651"/>
                <a:gd name="connsiteY1" fmla="*/ 7972 h 735580"/>
                <a:gd name="connsiteX2" fmla="*/ 2270783 w 2706651"/>
                <a:gd name="connsiteY2" fmla="*/ 0 h 735580"/>
                <a:gd name="connsiteX3" fmla="*/ 2706651 w 2706651"/>
                <a:gd name="connsiteY3" fmla="*/ 735580 h 735580"/>
                <a:gd name="connsiteX4" fmla="*/ 0 w 2706651"/>
                <a:gd name="connsiteY4" fmla="*/ 641175 h 735580"/>
                <a:gd name="connsiteX0" fmla="*/ 0 w 2706651"/>
                <a:gd name="connsiteY0" fmla="*/ 714728 h 809133"/>
                <a:gd name="connsiteX1" fmla="*/ 420721 w 2706651"/>
                <a:gd name="connsiteY1" fmla="*/ 0 h 809133"/>
                <a:gd name="connsiteX2" fmla="*/ 2270783 w 2706651"/>
                <a:gd name="connsiteY2" fmla="*/ 73553 h 809133"/>
                <a:gd name="connsiteX3" fmla="*/ 2706651 w 2706651"/>
                <a:gd name="connsiteY3" fmla="*/ 809133 h 809133"/>
                <a:gd name="connsiteX4" fmla="*/ 0 w 2706651"/>
                <a:gd name="connsiteY4" fmla="*/ 714728 h 809133"/>
                <a:gd name="connsiteX0" fmla="*/ 0 w 2706651"/>
                <a:gd name="connsiteY0" fmla="*/ 714728 h 809133"/>
                <a:gd name="connsiteX1" fmla="*/ 420721 w 2706651"/>
                <a:gd name="connsiteY1" fmla="*/ 0 h 809133"/>
                <a:gd name="connsiteX2" fmla="*/ 2272399 w 2706651"/>
                <a:gd name="connsiteY2" fmla="*/ 70820 h 809133"/>
                <a:gd name="connsiteX3" fmla="*/ 2706651 w 2706651"/>
                <a:gd name="connsiteY3" fmla="*/ 809133 h 809133"/>
                <a:gd name="connsiteX4" fmla="*/ 0 w 2706651"/>
                <a:gd name="connsiteY4" fmla="*/ 714728 h 809133"/>
                <a:gd name="connsiteX0" fmla="*/ 0 w 2706651"/>
                <a:gd name="connsiteY0" fmla="*/ 711995 h 806400"/>
                <a:gd name="connsiteX1" fmla="*/ 419105 w 2706651"/>
                <a:gd name="connsiteY1" fmla="*/ 0 h 806400"/>
                <a:gd name="connsiteX2" fmla="*/ 2272399 w 2706651"/>
                <a:gd name="connsiteY2" fmla="*/ 68087 h 806400"/>
                <a:gd name="connsiteX3" fmla="*/ 2706651 w 2706651"/>
                <a:gd name="connsiteY3" fmla="*/ 806400 h 806400"/>
                <a:gd name="connsiteX4" fmla="*/ 0 w 2706651"/>
                <a:gd name="connsiteY4" fmla="*/ 711995 h 806400"/>
                <a:gd name="connsiteX0" fmla="*/ 0 w 2706651"/>
                <a:gd name="connsiteY0" fmla="*/ 708764 h 803169"/>
                <a:gd name="connsiteX1" fmla="*/ 424571 w 2706651"/>
                <a:gd name="connsiteY1" fmla="*/ 0 h 803169"/>
                <a:gd name="connsiteX2" fmla="*/ 2272399 w 2706651"/>
                <a:gd name="connsiteY2" fmla="*/ 64856 h 803169"/>
                <a:gd name="connsiteX3" fmla="*/ 2706651 w 2706651"/>
                <a:gd name="connsiteY3" fmla="*/ 803169 h 803169"/>
                <a:gd name="connsiteX4" fmla="*/ 0 w 2706651"/>
                <a:gd name="connsiteY4" fmla="*/ 708764 h 803169"/>
                <a:gd name="connsiteX0" fmla="*/ 0 w 2706651"/>
                <a:gd name="connsiteY0" fmla="*/ 710380 h 804785"/>
                <a:gd name="connsiteX1" fmla="*/ 421837 w 2706651"/>
                <a:gd name="connsiteY1" fmla="*/ 0 h 804785"/>
                <a:gd name="connsiteX2" fmla="*/ 2272399 w 2706651"/>
                <a:gd name="connsiteY2" fmla="*/ 66472 h 804785"/>
                <a:gd name="connsiteX3" fmla="*/ 2706651 w 2706651"/>
                <a:gd name="connsiteY3" fmla="*/ 804785 h 804785"/>
                <a:gd name="connsiteX4" fmla="*/ 0 w 2706651"/>
                <a:gd name="connsiteY4" fmla="*/ 710380 h 804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06651" h="804785">
                  <a:moveTo>
                    <a:pt x="0" y="710380"/>
                  </a:moveTo>
                  <a:lnTo>
                    <a:pt x="421837" y="0"/>
                  </a:lnTo>
                  <a:lnTo>
                    <a:pt x="2272399" y="66472"/>
                  </a:lnTo>
                  <a:lnTo>
                    <a:pt x="2706651" y="804785"/>
                  </a:lnTo>
                  <a:lnTo>
                    <a:pt x="0" y="71038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E8E2BFD3-3A54-BD49-801F-362E4A5E69A4}"/>
              </a:ext>
            </a:extLst>
          </p:cNvPr>
          <p:cNvSpPr>
            <a:spLocks noGrp="1"/>
          </p:cNvSpPr>
          <p:nvPr userDrawn="1">
            <p:ph type="ctrTitle" hasCustomPrompt="1"/>
          </p:nvPr>
        </p:nvSpPr>
        <p:spPr>
          <a:xfrm>
            <a:off x="1356215" y="821948"/>
            <a:ext cx="4956948" cy="2387600"/>
          </a:xfrm>
        </p:spPr>
        <p:txBody>
          <a:bodyPr anchor="b">
            <a:normAutofit/>
          </a:bodyPr>
          <a:lstStyle>
            <a:lvl1pPr algn="l"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E02996A-8F47-BA4B-81C7-C7C291B6F4DB}"/>
              </a:ext>
            </a:extLst>
          </p:cNvPr>
          <p:cNvSpPr>
            <a:spLocks noGrp="1"/>
          </p:cNvSpPr>
          <p:nvPr userDrawn="1">
            <p:ph type="subTitle" idx="1" hasCustomPrompt="1"/>
          </p:nvPr>
        </p:nvSpPr>
        <p:spPr>
          <a:xfrm>
            <a:off x="1356215" y="3228374"/>
            <a:ext cx="4956948" cy="831460"/>
          </a:xfrm>
        </p:spPr>
        <p:txBody>
          <a:bodyPr>
            <a:norm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20" name="Text Placeholder 14">
            <a:extLst>
              <a:ext uri="{FF2B5EF4-FFF2-40B4-BE49-F238E27FC236}">
                <a16:creationId xmlns:a16="http://schemas.microsoft.com/office/drawing/2014/main" id="{A6624C26-58AE-A44E-8242-B4518C048846}"/>
              </a:ext>
            </a:extLst>
          </p:cNvPr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1356215" y="3847074"/>
            <a:ext cx="4956948" cy="1344403"/>
          </a:xfrm>
        </p:spPr>
        <p:txBody>
          <a:bodyPr>
            <a:normAutofit/>
          </a:bodyPr>
          <a:lstStyle>
            <a:lvl1pPr marL="0" indent="0">
              <a:lnSpc>
                <a:spcPts val="1680"/>
              </a:lnSpc>
              <a:buFontTx/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 sz="1400"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 sz="1400"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PRESENTER’S NAME</a:t>
            </a:r>
            <a:br>
              <a:rPr lang="en-US"/>
            </a:br>
            <a:r>
              <a:rPr lang="en-US"/>
              <a:t>Presenter’s Title</a:t>
            </a:r>
            <a:br>
              <a:rPr lang="en-US"/>
            </a:br>
            <a:r>
              <a:rPr lang="en-US"/>
              <a:t>00.01.2020</a:t>
            </a:r>
          </a:p>
        </p:txBody>
      </p:sp>
      <p:pic>
        <p:nvPicPr>
          <p:cNvPr id="18" name="Picture 17" descr="A picture containing drawing&#10;&#10;Description automatically generated">
            <a:extLst>
              <a:ext uri="{FF2B5EF4-FFF2-40B4-BE49-F238E27FC236}">
                <a16:creationId xmlns:a16="http://schemas.microsoft.com/office/drawing/2014/main" id="{F21341DA-EDE0-C649-8EE2-3648BC97869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44202" y="4631897"/>
            <a:ext cx="2341517" cy="411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096405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>
            <a:extLst>
              <a:ext uri="{FF2B5EF4-FFF2-40B4-BE49-F238E27FC236}">
                <a16:creationId xmlns:a16="http://schemas.microsoft.com/office/drawing/2014/main" id="{98033190-73FD-174E-836F-8C31E8F5F27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268769" y="0"/>
            <a:ext cx="10944497" cy="6860464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652DE1FB-6FED-E344-BB58-A30F1BBB4E88}"/>
              </a:ext>
            </a:extLst>
          </p:cNvPr>
          <p:cNvSpPr/>
          <p:nvPr userDrawn="1"/>
        </p:nvSpPr>
        <p:spPr>
          <a:xfrm>
            <a:off x="0" y="-6045"/>
            <a:ext cx="1443789" cy="686046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089A11D-D759-264B-B904-6F102C389E92}"/>
              </a:ext>
            </a:extLst>
          </p:cNvPr>
          <p:cNvSpPr/>
          <p:nvPr userDrawn="1"/>
        </p:nvSpPr>
        <p:spPr>
          <a:xfrm>
            <a:off x="21266" y="632084"/>
            <a:ext cx="12192000" cy="6222336"/>
          </a:xfrm>
          <a:prstGeom prst="rect">
            <a:avLst/>
          </a:prstGeom>
          <a:gradFill>
            <a:gsLst>
              <a:gs pos="74000">
                <a:srgbClr val="FFFFFF">
                  <a:alpha val="75000"/>
                </a:srgbClr>
              </a:gs>
              <a:gs pos="43000">
                <a:srgbClr val="FFFFFF">
                  <a:alpha val="75000"/>
                </a:srgbClr>
              </a:gs>
              <a:gs pos="100000">
                <a:schemeClr val="bg1">
                  <a:alpha val="18000"/>
                </a:schemeClr>
              </a:gs>
              <a:gs pos="0">
                <a:schemeClr val="bg1">
                  <a:alpha val="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Freeform 20">
            <a:extLst>
              <a:ext uri="{FF2B5EF4-FFF2-40B4-BE49-F238E27FC236}">
                <a16:creationId xmlns:a16="http://schemas.microsoft.com/office/drawing/2014/main" id="{BC0DDD04-3A02-1541-AE07-0E802A341F1B}"/>
              </a:ext>
            </a:extLst>
          </p:cNvPr>
          <p:cNvSpPr/>
          <p:nvPr userDrawn="1"/>
        </p:nvSpPr>
        <p:spPr>
          <a:xfrm rot="5400000">
            <a:off x="-897105" y="1546381"/>
            <a:ext cx="6864048" cy="3759199"/>
          </a:xfrm>
          <a:custGeom>
            <a:avLst/>
            <a:gdLst>
              <a:gd name="connsiteX0" fmla="*/ 0 w 6858002"/>
              <a:gd name="connsiteY0" fmla="*/ 3759199 h 3759199"/>
              <a:gd name="connsiteX1" fmla="*/ 0 w 6858002"/>
              <a:gd name="connsiteY1" fmla="*/ 1889760 h 3759199"/>
              <a:gd name="connsiteX2" fmla="*/ 2 w 6858002"/>
              <a:gd name="connsiteY2" fmla="*/ 1889760 h 3759199"/>
              <a:gd name="connsiteX3" fmla="*/ 3429002 w 6858002"/>
              <a:gd name="connsiteY3" fmla="*/ 0 h 3759199"/>
              <a:gd name="connsiteX4" fmla="*/ 6858002 w 6858002"/>
              <a:gd name="connsiteY4" fmla="*/ 1889760 h 3759199"/>
              <a:gd name="connsiteX5" fmla="*/ 6858000 w 6858002"/>
              <a:gd name="connsiteY5" fmla="*/ 1889760 h 3759199"/>
              <a:gd name="connsiteX6" fmla="*/ 6858000 w 6858002"/>
              <a:gd name="connsiteY6" fmla="*/ 3759199 h 37591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858002" h="3759199">
                <a:moveTo>
                  <a:pt x="0" y="3759199"/>
                </a:moveTo>
                <a:lnTo>
                  <a:pt x="0" y="1889760"/>
                </a:lnTo>
                <a:lnTo>
                  <a:pt x="2" y="1889760"/>
                </a:lnTo>
                <a:lnTo>
                  <a:pt x="3429002" y="0"/>
                </a:lnTo>
                <a:lnTo>
                  <a:pt x="6858002" y="1889760"/>
                </a:lnTo>
                <a:lnTo>
                  <a:pt x="6858000" y="1889760"/>
                </a:lnTo>
                <a:lnTo>
                  <a:pt x="6858000" y="3759199"/>
                </a:lnTo>
                <a:close/>
              </a:path>
            </a:pathLst>
          </a:custGeom>
          <a:solidFill>
            <a:schemeClr val="bg1">
              <a:alpha val="4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Freeform 25">
            <a:extLst>
              <a:ext uri="{FF2B5EF4-FFF2-40B4-BE49-F238E27FC236}">
                <a16:creationId xmlns:a16="http://schemas.microsoft.com/office/drawing/2014/main" id="{41140542-BA01-8341-8799-F4C95B5DF8D8}"/>
              </a:ext>
            </a:extLst>
          </p:cNvPr>
          <p:cNvSpPr/>
          <p:nvPr userDrawn="1"/>
        </p:nvSpPr>
        <p:spPr>
          <a:xfrm rot="5400000">
            <a:off x="-1552424" y="1545372"/>
            <a:ext cx="6864046" cy="3759198"/>
          </a:xfrm>
          <a:custGeom>
            <a:avLst/>
            <a:gdLst>
              <a:gd name="connsiteX0" fmla="*/ 0 w 6858002"/>
              <a:gd name="connsiteY0" fmla="*/ 3759198 h 3759198"/>
              <a:gd name="connsiteX1" fmla="*/ 0 w 6858002"/>
              <a:gd name="connsiteY1" fmla="*/ 1889760 h 3759198"/>
              <a:gd name="connsiteX2" fmla="*/ 2 w 6858002"/>
              <a:gd name="connsiteY2" fmla="*/ 1889760 h 3759198"/>
              <a:gd name="connsiteX3" fmla="*/ 3429002 w 6858002"/>
              <a:gd name="connsiteY3" fmla="*/ 0 h 3759198"/>
              <a:gd name="connsiteX4" fmla="*/ 6858002 w 6858002"/>
              <a:gd name="connsiteY4" fmla="*/ 1889760 h 3759198"/>
              <a:gd name="connsiteX5" fmla="*/ 6858000 w 6858002"/>
              <a:gd name="connsiteY5" fmla="*/ 1889760 h 3759198"/>
              <a:gd name="connsiteX6" fmla="*/ 6858000 w 6858002"/>
              <a:gd name="connsiteY6" fmla="*/ 3759198 h 3759198"/>
              <a:gd name="connsiteX7" fmla="*/ 4137577 w 6858002"/>
              <a:gd name="connsiteY7" fmla="*/ 3759198 h 3759198"/>
              <a:gd name="connsiteX8" fmla="*/ 3429000 w 6858002"/>
              <a:gd name="connsiteY8" fmla="*/ 3368693 h 3759198"/>
              <a:gd name="connsiteX9" fmla="*/ 2720423 w 6858002"/>
              <a:gd name="connsiteY9" fmla="*/ 3759198 h 37591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858002" h="3759198">
                <a:moveTo>
                  <a:pt x="0" y="3759198"/>
                </a:moveTo>
                <a:lnTo>
                  <a:pt x="0" y="1889760"/>
                </a:lnTo>
                <a:lnTo>
                  <a:pt x="2" y="1889760"/>
                </a:lnTo>
                <a:lnTo>
                  <a:pt x="3429002" y="0"/>
                </a:lnTo>
                <a:lnTo>
                  <a:pt x="6858002" y="1889760"/>
                </a:lnTo>
                <a:lnTo>
                  <a:pt x="6858000" y="1889760"/>
                </a:lnTo>
                <a:lnTo>
                  <a:pt x="6858000" y="3759198"/>
                </a:lnTo>
                <a:lnTo>
                  <a:pt x="4137577" y="3759198"/>
                </a:lnTo>
                <a:lnTo>
                  <a:pt x="3429000" y="3368693"/>
                </a:lnTo>
                <a:lnTo>
                  <a:pt x="2720423" y="3759198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8E2BFD3-3A54-BD49-801F-362E4A5E69A4}"/>
              </a:ext>
            </a:extLst>
          </p:cNvPr>
          <p:cNvSpPr>
            <a:spLocks noGrp="1"/>
          </p:cNvSpPr>
          <p:nvPr userDrawn="1">
            <p:ph type="ctrTitle" hasCustomPrompt="1"/>
          </p:nvPr>
        </p:nvSpPr>
        <p:spPr>
          <a:xfrm>
            <a:off x="6446375" y="2326860"/>
            <a:ext cx="4956948" cy="2387600"/>
          </a:xfrm>
        </p:spPr>
        <p:txBody>
          <a:bodyPr anchor="b">
            <a:normAutofit/>
          </a:bodyPr>
          <a:lstStyle>
            <a:lvl1pPr algn="r">
              <a:defRPr sz="400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E02996A-8F47-BA4B-81C7-C7C291B6F4DB}"/>
              </a:ext>
            </a:extLst>
          </p:cNvPr>
          <p:cNvSpPr>
            <a:spLocks noGrp="1"/>
          </p:cNvSpPr>
          <p:nvPr userDrawn="1">
            <p:ph type="subTitle" idx="1" hasCustomPrompt="1"/>
          </p:nvPr>
        </p:nvSpPr>
        <p:spPr>
          <a:xfrm>
            <a:off x="6446375" y="4733286"/>
            <a:ext cx="4956948" cy="831460"/>
          </a:xfrm>
        </p:spPr>
        <p:txBody>
          <a:bodyPr>
            <a:normAutofit/>
          </a:bodyPr>
          <a:lstStyle>
            <a:lvl1pPr marL="0" indent="0" algn="r">
              <a:buNone/>
              <a:defRPr sz="2000" b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20" name="Text Placeholder 14">
            <a:extLst>
              <a:ext uri="{FF2B5EF4-FFF2-40B4-BE49-F238E27FC236}">
                <a16:creationId xmlns:a16="http://schemas.microsoft.com/office/drawing/2014/main" id="{A6624C26-58AE-A44E-8242-B4518C048846}"/>
              </a:ext>
            </a:extLst>
          </p:cNvPr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6446376" y="5564746"/>
            <a:ext cx="4956948" cy="1344403"/>
          </a:xfrm>
        </p:spPr>
        <p:txBody>
          <a:bodyPr>
            <a:normAutofit/>
          </a:bodyPr>
          <a:lstStyle>
            <a:lvl1pPr marL="0" indent="0" algn="r">
              <a:lnSpc>
                <a:spcPts val="1680"/>
              </a:lnSpc>
              <a:buFontTx/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FontTx/>
              <a:buNone/>
              <a:defRPr sz="1400"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 sz="1400"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PRESENTER’S NAME</a:t>
            </a:r>
            <a:br>
              <a:rPr lang="en-US"/>
            </a:br>
            <a:r>
              <a:rPr lang="en-US"/>
              <a:t>Presenter’s Title</a:t>
            </a:r>
            <a:br>
              <a:rPr lang="en-US"/>
            </a:br>
            <a:r>
              <a:rPr lang="en-US"/>
              <a:t>00.01.2020</a:t>
            </a:r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AA249DE5-4D90-1149-B17D-F83FB173BEAA}"/>
              </a:ext>
            </a:extLst>
          </p:cNvPr>
          <p:cNvGrpSpPr/>
          <p:nvPr userDrawn="1"/>
        </p:nvGrpSpPr>
        <p:grpSpPr>
          <a:xfrm>
            <a:off x="3759198" y="2705796"/>
            <a:ext cx="358983" cy="1389232"/>
            <a:chOff x="10819113" y="-279033"/>
            <a:chExt cx="990401" cy="3832766"/>
          </a:xfrm>
          <a:solidFill>
            <a:schemeClr val="bg2"/>
          </a:solidFill>
        </p:grpSpPr>
        <p:sp>
          <p:nvSpPr>
            <p:cNvPr id="31" name="Trapezoid 23">
              <a:extLst>
                <a:ext uri="{FF2B5EF4-FFF2-40B4-BE49-F238E27FC236}">
                  <a16:creationId xmlns:a16="http://schemas.microsoft.com/office/drawing/2014/main" id="{E58AB415-D1C5-0F40-B578-18D294340BA7}"/>
                </a:ext>
              </a:extLst>
            </p:cNvPr>
            <p:cNvSpPr/>
            <p:nvPr/>
          </p:nvSpPr>
          <p:spPr>
            <a:xfrm rot="6932527">
              <a:off x="10297909" y="2236933"/>
              <a:ext cx="1838004" cy="795595"/>
            </a:xfrm>
            <a:custGeom>
              <a:avLst/>
              <a:gdLst>
                <a:gd name="connsiteX0" fmla="*/ 0 w 1294318"/>
                <a:gd name="connsiteY0" fmla="*/ 552450 h 552450"/>
                <a:gd name="connsiteX1" fmla="*/ 138113 w 1294318"/>
                <a:gd name="connsiteY1" fmla="*/ 0 h 552450"/>
                <a:gd name="connsiteX2" fmla="*/ 1156206 w 1294318"/>
                <a:gd name="connsiteY2" fmla="*/ 0 h 552450"/>
                <a:gd name="connsiteX3" fmla="*/ 1294318 w 1294318"/>
                <a:gd name="connsiteY3" fmla="*/ 552450 h 552450"/>
                <a:gd name="connsiteX4" fmla="*/ 0 w 1294318"/>
                <a:gd name="connsiteY4" fmla="*/ 552450 h 552450"/>
                <a:gd name="connsiteX0" fmla="*/ 0 w 1294318"/>
                <a:gd name="connsiteY0" fmla="*/ 598514 h 598514"/>
                <a:gd name="connsiteX1" fmla="*/ 182959 w 1294318"/>
                <a:gd name="connsiteY1" fmla="*/ 0 h 598514"/>
                <a:gd name="connsiteX2" fmla="*/ 1156206 w 1294318"/>
                <a:gd name="connsiteY2" fmla="*/ 46064 h 598514"/>
                <a:gd name="connsiteX3" fmla="*/ 1294318 w 1294318"/>
                <a:gd name="connsiteY3" fmla="*/ 598514 h 598514"/>
                <a:gd name="connsiteX4" fmla="*/ 0 w 1294318"/>
                <a:gd name="connsiteY4" fmla="*/ 598514 h 598514"/>
                <a:gd name="connsiteX0" fmla="*/ 0 w 1621502"/>
                <a:gd name="connsiteY0" fmla="*/ 709123 h 709123"/>
                <a:gd name="connsiteX1" fmla="*/ 510143 w 1621502"/>
                <a:gd name="connsiteY1" fmla="*/ 0 h 709123"/>
                <a:gd name="connsiteX2" fmla="*/ 1483390 w 1621502"/>
                <a:gd name="connsiteY2" fmla="*/ 46064 h 709123"/>
                <a:gd name="connsiteX3" fmla="*/ 1621502 w 1621502"/>
                <a:gd name="connsiteY3" fmla="*/ 598514 h 709123"/>
                <a:gd name="connsiteX4" fmla="*/ 0 w 1621502"/>
                <a:gd name="connsiteY4" fmla="*/ 709123 h 709123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483390 w 1842364"/>
                <a:gd name="connsiteY2" fmla="*/ 46064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331053 w 1842364"/>
                <a:gd name="connsiteY2" fmla="*/ 147013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487623 w 1842364"/>
                <a:gd name="connsiteY2" fmla="*/ 47560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768516"/>
                <a:gd name="connsiteY0" fmla="*/ 709021 h 795595"/>
                <a:gd name="connsiteX1" fmla="*/ 436295 w 1768516"/>
                <a:gd name="connsiteY1" fmla="*/ 0 h 795595"/>
                <a:gd name="connsiteX2" fmla="*/ 1413775 w 1768516"/>
                <a:gd name="connsiteY2" fmla="*/ 47560 h 795595"/>
                <a:gd name="connsiteX3" fmla="*/ 1768516 w 1768516"/>
                <a:gd name="connsiteY3" fmla="*/ 795595 h 795595"/>
                <a:gd name="connsiteX4" fmla="*/ 0 w 1768516"/>
                <a:gd name="connsiteY4" fmla="*/ 709021 h 795595"/>
                <a:gd name="connsiteX0" fmla="*/ 0 w 1838004"/>
                <a:gd name="connsiteY0" fmla="*/ 703520 h 795595"/>
                <a:gd name="connsiteX1" fmla="*/ 505783 w 1838004"/>
                <a:gd name="connsiteY1" fmla="*/ 0 h 795595"/>
                <a:gd name="connsiteX2" fmla="*/ 1483263 w 1838004"/>
                <a:gd name="connsiteY2" fmla="*/ 47560 h 795595"/>
                <a:gd name="connsiteX3" fmla="*/ 1838004 w 1838004"/>
                <a:gd name="connsiteY3" fmla="*/ 795595 h 795595"/>
                <a:gd name="connsiteX4" fmla="*/ 0 w 1838004"/>
                <a:gd name="connsiteY4" fmla="*/ 703520 h 7955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38004" h="795595">
                  <a:moveTo>
                    <a:pt x="0" y="703520"/>
                  </a:moveTo>
                  <a:lnTo>
                    <a:pt x="505783" y="0"/>
                  </a:lnTo>
                  <a:lnTo>
                    <a:pt x="1483263" y="47560"/>
                  </a:lnTo>
                  <a:lnTo>
                    <a:pt x="1838004" y="795595"/>
                  </a:lnTo>
                  <a:lnTo>
                    <a:pt x="0" y="703520"/>
                  </a:lnTo>
                  <a:close/>
                </a:path>
              </a:pathLst>
            </a:custGeom>
            <a:solidFill>
              <a:srgbClr val="87CAE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32" name="Trapezoid 21">
              <a:extLst>
                <a:ext uri="{FF2B5EF4-FFF2-40B4-BE49-F238E27FC236}">
                  <a16:creationId xmlns:a16="http://schemas.microsoft.com/office/drawing/2014/main" id="{0E40493E-760E-594E-A744-5E2E4ED9F752}"/>
                </a:ext>
              </a:extLst>
            </p:cNvPr>
            <p:cNvSpPr/>
            <p:nvPr/>
          </p:nvSpPr>
          <p:spPr>
            <a:xfrm rot="3564618">
              <a:off x="10053796" y="671900"/>
              <a:ext cx="2706651" cy="804785"/>
            </a:xfrm>
            <a:custGeom>
              <a:avLst/>
              <a:gdLst>
                <a:gd name="connsiteX0" fmla="*/ 0 w 2153892"/>
                <a:gd name="connsiteY0" fmla="*/ 691171 h 691171"/>
                <a:gd name="connsiteX1" fmla="*/ 148616 w 2153892"/>
                <a:gd name="connsiteY1" fmla="*/ 0 h 691171"/>
                <a:gd name="connsiteX2" fmla="*/ 2005276 w 2153892"/>
                <a:gd name="connsiteY2" fmla="*/ 0 h 691171"/>
                <a:gd name="connsiteX3" fmla="*/ 2153892 w 2153892"/>
                <a:gd name="connsiteY3" fmla="*/ 691171 h 691171"/>
                <a:gd name="connsiteX4" fmla="*/ 0 w 2153892"/>
                <a:gd name="connsiteY4" fmla="*/ 691171 h 691171"/>
                <a:gd name="connsiteX0" fmla="*/ 0 w 2153892"/>
                <a:gd name="connsiteY0" fmla="*/ 763728 h 763728"/>
                <a:gd name="connsiteX1" fmla="*/ 169378 w 2153892"/>
                <a:gd name="connsiteY1" fmla="*/ 0 h 763728"/>
                <a:gd name="connsiteX2" fmla="*/ 2005276 w 2153892"/>
                <a:gd name="connsiteY2" fmla="*/ 72557 h 763728"/>
                <a:gd name="connsiteX3" fmla="*/ 2153892 w 2153892"/>
                <a:gd name="connsiteY3" fmla="*/ 763728 h 763728"/>
                <a:gd name="connsiteX4" fmla="*/ 0 w 2153892"/>
                <a:gd name="connsiteY4" fmla="*/ 763728 h 763728"/>
                <a:gd name="connsiteX0" fmla="*/ 0 w 2153892"/>
                <a:gd name="connsiteY0" fmla="*/ 763728 h 763728"/>
                <a:gd name="connsiteX1" fmla="*/ 169378 w 2153892"/>
                <a:gd name="connsiteY1" fmla="*/ 0 h 763728"/>
                <a:gd name="connsiteX2" fmla="*/ 2012358 w 2153892"/>
                <a:gd name="connsiteY2" fmla="*/ 73055 h 763728"/>
                <a:gd name="connsiteX3" fmla="*/ 2153892 w 2153892"/>
                <a:gd name="connsiteY3" fmla="*/ 763728 h 763728"/>
                <a:gd name="connsiteX4" fmla="*/ 0 w 2153892"/>
                <a:gd name="connsiteY4" fmla="*/ 763728 h 763728"/>
                <a:gd name="connsiteX0" fmla="*/ 0 w 2448226"/>
                <a:gd name="connsiteY0" fmla="*/ 763728 h 808635"/>
                <a:gd name="connsiteX1" fmla="*/ 169378 w 2448226"/>
                <a:gd name="connsiteY1" fmla="*/ 0 h 808635"/>
                <a:gd name="connsiteX2" fmla="*/ 2012358 w 2448226"/>
                <a:gd name="connsiteY2" fmla="*/ 73055 h 808635"/>
                <a:gd name="connsiteX3" fmla="*/ 2448226 w 2448226"/>
                <a:gd name="connsiteY3" fmla="*/ 808635 h 808635"/>
                <a:gd name="connsiteX4" fmla="*/ 0 w 2448226"/>
                <a:gd name="connsiteY4" fmla="*/ 763728 h 808635"/>
                <a:gd name="connsiteX0" fmla="*/ 0 w 2706651"/>
                <a:gd name="connsiteY0" fmla="*/ 714230 h 808635"/>
                <a:gd name="connsiteX1" fmla="*/ 427803 w 2706651"/>
                <a:gd name="connsiteY1" fmla="*/ 0 h 808635"/>
                <a:gd name="connsiteX2" fmla="*/ 2270783 w 2706651"/>
                <a:gd name="connsiteY2" fmla="*/ 73055 h 808635"/>
                <a:gd name="connsiteX3" fmla="*/ 2706651 w 2706651"/>
                <a:gd name="connsiteY3" fmla="*/ 808635 h 808635"/>
                <a:gd name="connsiteX4" fmla="*/ 0 w 2706651"/>
                <a:gd name="connsiteY4" fmla="*/ 714230 h 808635"/>
                <a:gd name="connsiteX0" fmla="*/ 0 w 2706651"/>
                <a:gd name="connsiteY0" fmla="*/ 641175 h 735580"/>
                <a:gd name="connsiteX1" fmla="*/ 527435 w 2706651"/>
                <a:gd name="connsiteY1" fmla="*/ 7972 h 735580"/>
                <a:gd name="connsiteX2" fmla="*/ 2270783 w 2706651"/>
                <a:gd name="connsiteY2" fmla="*/ 0 h 735580"/>
                <a:gd name="connsiteX3" fmla="*/ 2706651 w 2706651"/>
                <a:gd name="connsiteY3" fmla="*/ 735580 h 735580"/>
                <a:gd name="connsiteX4" fmla="*/ 0 w 2706651"/>
                <a:gd name="connsiteY4" fmla="*/ 641175 h 735580"/>
                <a:gd name="connsiteX0" fmla="*/ 0 w 2706651"/>
                <a:gd name="connsiteY0" fmla="*/ 714728 h 809133"/>
                <a:gd name="connsiteX1" fmla="*/ 420721 w 2706651"/>
                <a:gd name="connsiteY1" fmla="*/ 0 h 809133"/>
                <a:gd name="connsiteX2" fmla="*/ 2270783 w 2706651"/>
                <a:gd name="connsiteY2" fmla="*/ 73553 h 809133"/>
                <a:gd name="connsiteX3" fmla="*/ 2706651 w 2706651"/>
                <a:gd name="connsiteY3" fmla="*/ 809133 h 809133"/>
                <a:gd name="connsiteX4" fmla="*/ 0 w 2706651"/>
                <a:gd name="connsiteY4" fmla="*/ 714728 h 809133"/>
                <a:gd name="connsiteX0" fmla="*/ 0 w 2706651"/>
                <a:gd name="connsiteY0" fmla="*/ 714728 h 809133"/>
                <a:gd name="connsiteX1" fmla="*/ 420721 w 2706651"/>
                <a:gd name="connsiteY1" fmla="*/ 0 h 809133"/>
                <a:gd name="connsiteX2" fmla="*/ 2272399 w 2706651"/>
                <a:gd name="connsiteY2" fmla="*/ 70820 h 809133"/>
                <a:gd name="connsiteX3" fmla="*/ 2706651 w 2706651"/>
                <a:gd name="connsiteY3" fmla="*/ 809133 h 809133"/>
                <a:gd name="connsiteX4" fmla="*/ 0 w 2706651"/>
                <a:gd name="connsiteY4" fmla="*/ 714728 h 809133"/>
                <a:gd name="connsiteX0" fmla="*/ 0 w 2706651"/>
                <a:gd name="connsiteY0" fmla="*/ 711995 h 806400"/>
                <a:gd name="connsiteX1" fmla="*/ 419105 w 2706651"/>
                <a:gd name="connsiteY1" fmla="*/ 0 h 806400"/>
                <a:gd name="connsiteX2" fmla="*/ 2272399 w 2706651"/>
                <a:gd name="connsiteY2" fmla="*/ 68087 h 806400"/>
                <a:gd name="connsiteX3" fmla="*/ 2706651 w 2706651"/>
                <a:gd name="connsiteY3" fmla="*/ 806400 h 806400"/>
                <a:gd name="connsiteX4" fmla="*/ 0 w 2706651"/>
                <a:gd name="connsiteY4" fmla="*/ 711995 h 806400"/>
                <a:gd name="connsiteX0" fmla="*/ 0 w 2706651"/>
                <a:gd name="connsiteY0" fmla="*/ 708764 h 803169"/>
                <a:gd name="connsiteX1" fmla="*/ 424571 w 2706651"/>
                <a:gd name="connsiteY1" fmla="*/ 0 h 803169"/>
                <a:gd name="connsiteX2" fmla="*/ 2272399 w 2706651"/>
                <a:gd name="connsiteY2" fmla="*/ 64856 h 803169"/>
                <a:gd name="connsiteX3" fmla="*/ 2706651 w 2706651"/>
                <a:gd name="connsiteY3" fmla="*/ 803169 h 803169"/>
                <a:gd name="connsiteX4" fmla="*/ 0 w 2706651"/>
                <a:gd name="connsiteY4" fmla="*/ 708764 h 803169"/>
                <a:gd name="connsiteX0" fmla="*/ 0 w 2706651"/>
                <a:gd name="connsiteY0" fmla="*/ 710380 h 804785"/>
                <a:gd name="connsiteX1" fmla="*/ 421837 w 2706651"/>
                <a:gd name="connsiteY1" fmla="*/ 0 h 804785"/>
                <a:gd name="connsiteX2" fmla="*/ 2272399 w 2706651"/>
                <a:gd name="connsiteY2" fmla="*/ 66472 h 804785"/>
                <a:gd name="connsiteX3" fmla="*/ 2706651 w 2706651"/>
                <a:gd name="connsiteY3" fmla="*/ 804785 h 804785"/>
                <a:gd name="connsiteX4" fmla="*/ 0 w 2706651"/>
                <a:gd name="connsiteY4" fmla="*/ 710380 h 804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06651" h="804785">
                  <a:moveTo>
                    <a:pt x="0" y="710380"/>
                  </a:moveTo>
                  <a:lnTo>
                    <a:pt x="421837" y="0"/>
                  </a:lnTo>
                  <a:lnTo>
                    <a:pt x="2272399" y="66472"/>
                  </a:lnTo>
                  <a:lnTo>
                    <a:pt x="2706651" y="804785"/>
                  </a:lnTo>
                  <a:lnTo>
                    <a:pt x="0" y="71038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</p:grpSp>
      <p:pic>
        <p:nvPicPr>
          <p:cNvPr id="18" name="Picture 17" descr="A picture containing drawing&#10;&#10;Description automatically generated">
            <a:extLst>
              <a:ext uri="{FF2B5EF4-FFF2-40B4-BE49-F238E27FC236}">
                <a16:creationId xmlns:a16="http://schemas.microsoft.com/office/drawing/2014/main" id="{D9498A0B-D0F8-564B-BD21-A287195E7B4D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3847" y="3196325"/>
            <a:ext cx="2341517" cy="411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082094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20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CA22DCC9-FB96-FE44-84F9-4CD1110BC662}"/>
              </a:ext>
            </a:extLst>
          </p:cNvPr>
          <p:cNvSpPr/>
          <p:nvPr userDrawn="1"/>
        </p:nvSpPr>
        <p:spPr>
          <a:xfrm>
            <a:off x="0" y="3593433"/>
            <a:ext cx="12192006" cy="164692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686CC623-69A5-464A-B0CE-09D9651884DD}"/>
              </a:ext>
            </a:extLst>
          </p:cNvPr>
          <p:cNvCxnSpPr>
            <a:cxnSpLocks/>
          </p:cNvCxnSpPr>
          <p:nvPr userDrawn="1"/>
        </p:nvCxnSpPr>
        <p:spPr>
          <a:xfrm>
            <a:off x="7" y="4841511"/>
            <a:ext cx="12192000" cy="0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BADE2A54-BE55-6A4F-9B98-EE5E97B5574F}"/>
              </a:ext>
            </a:extLst>
          </p:cNvPr>
          <p:cNvCxnSpPr>
            <a:cxnSpLocks/>
          </p:cNvCxnSpPr>
          <p:nvPr userDrawn="1"/>
        </p:nvCxnSpPr>
        <p:spPr>
          <a:xfrm>
            <a:off x="404409" y="4058653"/>
            <a:ext cx="0" cy="1205073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E3C7F3A1-4FF9-5346-822A-03BB1604F095}"/>
              </a:ext>
            </a:extLst>
          </p:cNvPr>
          <p:cNvCxnSpPr>
            <a:cxnSpLocks/>
          </p:cNvCxnSpPr>
          <p:nvPr userDrawn="1"/>
        </p:nvCxnSpPr>
        <p:spPr>
          <a:xfrm>
            <a:off x="10525746" y="3593433"/>
            <a:ext cx="0" cy="1666918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27F0D0D-435D-F047-8AB4-BF884E34321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78968" y="5630779"/>
            <a:ext cx="8360269" cy="792336"/>
          </a:xfrm>
        </p:spPr>
        <p:txBody>
          <a:bodyPr>
            <a:normAutofit/>
          </a:bodyPr>
          <a:lstStyle>
            <a:lvl1pPr marL="0" indent="0">
              <a:lnSpc>
                <a:spcPts val="1800"/>
              </a:lnSpc>
              <a:buNone/>
              <a:defRPr sz="1500" b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F9BC06D-BC1D-A841-ABBE-9DB03EED3E3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78967" y="3710528"/>
            <a:ext cx="8360269" cy="1054117"/>
          </a:xfrm>
        </p:spPr>
        <p:txBody>
          <a:bodyPr anchor="ctr">
            <a:normAutofit/>
          </a:bodyPr>
          <a:lstStyle>
            <a:lvl1pPr>
              <a:defRPr sz="35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pic>
        <p:nvPicPr>
          <p:cNvPr id="18" name="Picture 17" descr="A picture containing icon&#10;&#10;Description automatically generated">
            <a:extLst>
              <a:ext uri="{FF2B5EF4-FFF2-40B4-BE49-F238E27FC236}">
                <a16:creationId xmlns:a16="http://schemas.microsoft.com/office/drawing/2014/main" id="{72AEE967-0648-E045-B6AA-0AECC545A78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22080" y="6141449"/>
            <a:ext cx="2866642" cy="384048"/>
          </a:xfrm>
          <a:prstGeom prst="rect">
            <a:avLst/>
          </a:prstGeom>
        </p:spPr>
      </p:pic>
      <p:pic>
        <p:nvPicPr>
          <p:cNvPr id="30" name="Picture 29" descr="A picture containing diagram&#10;&#10;Description automatically generated">
            <a:extLst>
              <a:ext uri="{FF2B5EF4-FFF2-40B4-BE49-F238E27FC236}">
                <a16:creationId xmlns:a16="http://schemas.microsoft.com/office/drawing/2014/main" id="{FC487544-6B01-E847-8572-05112D5C3ED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800"/>
          <a:stretch/>
        </p:blipFill>
        <p:spPr>
          <a:xfrm>
            <a:off x="0" y="0"/>
            <a:ext cx="12289536" cy="35934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6145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6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>
            <a:extLst>
              <a:ext uri="{FF2B5EF4-FFF2-40B4-BE49-F238E27FC236}">
                <a16:creationId xmlns:a16="http://schemas.microsoft.com/office/drawing/2014/main" id="{F1FC200D-C1F8-EB43-AE51-B7989AA4A61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5409" b="42072"/>
          <a:stretch/>
        </p:blipFill>
        <p:spPr>
          <a:xfrm>
            <a:off x="0" y="-2074"/>
            <a:ext cx="12192000" cy="2915962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6BC277AE-18E2-AF45-B521-88A3C9CE5CE1}"/>
              </a:ext>
            </a:extLst>
          </p:cNvPr>
          <p:cNvSpPr/>
          <p:nvPr userDrawn="1"/>
        </p:nvSpPr>
        <p:spPr>
          <a:xfrm>
            <a:off x="-4" y="2909479"/>
            <a:ext cx="12192003" cy="394851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entury Gothic" panose="020B0502020202020204" pitchFamily="34" charset="0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27F0D0D-435D-F047-8AB4-BF884E34321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046" y="4883735"/>
            <a:ext cx="8360269" cy="792336"/>
          </a:xfrm>
        </p:spPr>
        <p:txBody>
          <a:bodyPr>
            <a:normAutofit/>
          </a:bodyPr>
          <a:lstStyle>
            <a:lvl1pPr marL="0" indent="0">
              <a:lnSpc>
                <a:spcPts val="1800"/>
              </a:lnSpc>
              <a:buNone/>
              <a:defRPr sz="1500" b="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F9BC06D-BC1D-A841-ABBE-9DB03EED3E3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28046" y="3726286"/>
            <a:ext cx="8360269" cy="1054117"/>
          </a:xfrm>
        </p:spPr>
        <p:txBody>
          <a:bodyPr anchor="ctr">
            <a:normAutofit/>
          </a:bodyPr>
          <a:lstStyle>
            <a:lvl1pPr>
              <a:defRPr sz="35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DC2A2228-509F-E348-A592-52B259666A83}"/>
              </a:ext>
            </a:extLst>
          </p:cNvPr>
          <p:cNvCxnSpPr>
            <a:cxnSpLocks/>
          </p:cNvCxnSpPr>
          <p:nvPr userDrawn="1"/>
        </p:nvCxnSpPr>
        <p:spPr>
          <a:xfrm>
            <a:off x="0" y="2906358"/>
            <a:ext cx="12192000" cy="0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19E48CB2-C6F8-E348-A8F3-1A4FAF759AFC}"/>
              </a:ext>
            </a:extLst>
          </p:cNvPr>
          <p:cNvCxnSpPr>
            <a:cxnSpLocks/>
          </p:cNvCxnSpPr>
          <p:nvPr userDrawn="1"/>
        </p:nvCxnSpPr>
        <p:spPr>
          <a:xfrm>
            <a:off x="603506" y="1377065"/>
            <a:ext cx="0" cy="5480935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CFA949C9-1281-3346-AD48-EA1983011A68}"/>
              </a:ext>
            </a:extLst>
          </p:cNvPr>
          <p:cNvCxnSpPr>
            <a:cxnSpLocks/>
          </p:cNvCxnSpPr>
          <p:nvPr userDrawn="1"/>
        </p:nvCxnSpPr>
        <p:spPr>
          <a:xfrm>
            <a:off x="9725639" y="2457449"/>
            <a:ext cx="0" cy="1795896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Picture 13" descr="A picture containing text&#10;&#10;Description automatically generated">
            <a:extLst>
              <a:ext uri="{FF2B5EF4-FFF2-40B4-BE49-F238E27FC236}">
                <a16:creationId xmlns:a16="http://schemas.microsoft.com/office/drawing/2014/main" id="{39DF9D43-7A0F-8E49-B25B-80FD928B334D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01620" y="5922374"/>
            <a:ext cx="3412671" cy="45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42584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3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person wearing a hat&#10;&#10;Description automatically generated">
            <a:extLst>
              <a:ext uri="{FF2B5EF4-FFF2-40B4-BE49-F238E27FC236}">
                <a16:creationId xmlns:a16="http://schemas.microsoft.com/office/drawing/2014/main" id="{60044C94-7FDF-E449-9030-9A0F545AB5A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68677" y="3047"/>
            <a:ext cx="5995941" cy="6854953"/>
          </a:xfrm>
          <a:prstGeom prst="rect">
            <a:avLst/>
          </a:prstGeom>
        </p:spPr>
      </p:pic>
      <p:sp>
        <p:nvSpPr>
          <p:cNvPr id="25" name="Rectangle 24">
            <a:extLst>
              <a:ext uri="{FF2B5EF4-FFF2-40B4-BE49-F238E27FC236}">
                <a16:creationId xmlns:a16="http://schemas.microsoft.com/office/drawing/2014/main" id="{6301156D-7EB2-8549-A84E-B8561A9BC20B}"/>
              </a:ext>
            </a:extLst>
          </p:cNvPr>
          <p:cNvSpPr/>
          <p:nvPr userDrawn="1"/>
        </p:nvSpPr>
        <p:spPr>
          <a:xfrm>
            <a:off x="6858208" y="0"/>
            <a:ext cx="5333791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F9BC06D-BC1D-A841-ABBE-9DB03EED3E3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261095" y="1868208"/>
            <a:ext cx="4360405" cy="1716323"/>
          </a:xfrm>
        </p:spPr>
        <p:txBody>
          <a:bodyPr anchor="b">
            <a:normAutofit/>
          </a:bodyPr>
          <a:lstStyle>
            <a:lvl1pPr algn="l">
              <a:defRPr sz="35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27F0D0D-435D-F047-8AB4-BF884E34321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261095" y="3941147"/>
            <a:ext cx="4360405" cy="649795"/>
          </a:xfrm>
        </p:spPr>
        <p:txBody>
          <a:bodyPr anchor="t">
            <a:normAutofit/>
          </a:bodyPr>
          <a:lstStyle>
            <a:lvl1pPr marL="0" indent="0" algn="l">
              <a:buNone/>
              <a:defRPr sz="1500" b="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0441BE1C-3201-8046-98E6-0BD7F4CDBA8F}"/>
              </a:ext>
            </a:extLst>
          </p:cNvPr>
          <p:cNvGrpSpPr/>
          <p:nvPr userDrawn="1"/>
        </p:nvGrpSpPr>
        <p:grpSpPr>
          <a:xfrm rot="5400000">
            <a:off x="174063" y="2338826"/>
            <a:ext cx="1389232" cy="571004"/>
            <a:chOff x="533634" y="3826730"/>
            <a:chExt cx="1389232" cy="571004"/>
          </a:xfrm>
        </p:grpSpPr>
        <p:sp>
          <p:nvSpPr>
            <p:cNvPr id="4" name="Triangle 3">
              <a:extLst>
                <a:ext uri="{FF2B5EF4-FFF2-40B4-BE49-F238E27FC236}">
                  <a16:creationId xmlns:a16="http://schemas.microsoft.com/office/drawing/2014/main" id="{3E56D646-B424-2849-A409-37161785DE3A}"/>
                </a:ext>
              </a:extLst>
            </p:cNvPr>
            <p:cNvSpPr/>
            <p:nvPr userDrawn="1"/>
          </p:nvSpPr>
          <p:spPr>
            <a:xfrm>
              <a:off x="576404" y="3826730"/>
              <a:ext cx="1341169" cy="359508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b"/>
            <a:lstStyle/>
            <a:p>
              <a:pPr algn="ctr"/>
              <a:endParaRPr lang="en-US"/>
            </a:p>
          </p:txBody>
        </p:sp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A00ADD1C-3B38-2344-A3D1-7BEE069954D3}"/>
                </a:ext>
              </a:extLst>
            </p:cNvPr>
            <p:cNvGrpSpPr/>
            <p:nvPr userDrawn="1"/>
          </p:nvGrpSpPr>
          <p:grpSpPr>
            <a:xfrm rot="16200000">
              <a:off x="1048758" y="3523627"/>
              <a:ext cx="358983" cy="1389232"/>
              <a:chOff x="10819113" y="-279033"/>
              <a:chExt cx="990401" cy="3832766"/>
            </a:xfrm>
            <a:solidFill>
              <a:schemeClr val="bg2"/>
            </a:solidFill>
          </p:grpSpPr>
          <p:sp>
            <p:nvSpPr>
              <p:cNvPr id="9" name="Trapezoid 23">
                <a:extLst>
                  <a:ext uri="{FF2B5EF4-FFF2-40B4-BE49-F238E27FC236}">
                    <a16:creationId xmlns:a16="http://schemas.microsoft.com/office/drawing/2014/main" id="{5CFDE20B-E499-7D41-B026-27990CE9ED6F}"/>
                  </a:ext>
                </a:extLst>
              </p:cNvPr>
              <p:cNvSpPr/>
              <p:nvPr/>
            </p:nvSpPr>
            <p:spPr>
              <a:xfrm rot="6932527">
                <a:off x="10297909" y="2236933"/>
                <a:ext cx="1838004" cy="795595"/>
              </a:xfrm>
              <a:custGeom>
                <a:avLst/>
                <a:gdLst>
                  <a:gd name="connsiteX0" fmla="*/ 0 w 1294318"/>
                  <a:gd name="connsiteY0" fmla="*/ 552450 h 552450"/>
                  <a:gd name="connsiteX1" fmla="*/ 138113 w 1294318"/>
                  <a:gd name="connsiteY1" fmla="*/ 0 h 552450"/>
                  <a:gd name="connsiteX2" fmla="*/ 1156206 w 1294318"/>
                  <a:gd name="connsiteY2" fmla="*/ 0 h 552450"/>
                  <a:gd name="connsiteX3" fmla="*/ 1294318 w 1294318"/>
                  <a:gd name="connsiteY3" fmla="*/ 552450 h 552450"/>
                  <a:gd name="connsiteX4" fmla="*/ 0 w 1294318"/>
                  <a:gd name="connsiteY4" fmla="*/ 552450 h 552450"/>
                  <a:gd name="connsiteX0" fmla="*/ 0 w 1294318"/>
                  <a:gd name="connsiteY0" fmla="*/ 598514 h 598514"/>
                  <a:gd name="connsiteX1" fmla="*/ 182959 w 1294318"/>
                  <a:gd name="connsiteY1" fmla="*/ 0 h 598514"/>
                  <a:gd name="connsiteX2" fmla="*/ 1156206 w 1294318"/>
                  <a:gd name="connsiteY2" fmla="*/ 46064 h 598514"/>
                  <a:gd name="connsiteX3" fmla="*/ 1294318 w 1294318"/>
                  <a:gd name="connsiteY3" fmla="*/ 598514 h 598514"/>
                  <a:gd name="connsiteX4" fmla="*/ 0 w 1294318"/>
                  <a:gd name="connsiteY4" fmla="*/ 598514 h 598514"/>
                  <a:gd name="connsiteX0" fmla="*/ 0 w 1621502"/>
                  <a:gd name="connsiteY0" fmla="*/ 709123 h 709123"/>
                  <a:gd name="connsiteX1" fmla="*/ 510143 w 1621502"/>
                  <a:gd name="connsiteY1" fmla="*/ 0 h 709123"/>
                  <a:gd name="connsiteX2" fmla="*/ 1483390 w 1621502"/>
                  <a:gd name="connsiteY2" fmla="*/ 46064 h 709123"/>
                  <a:gd name="connsiteX3" fmla="*/ 1621502 w 1621502"/>
                  <a:gd name="connsiteY3" fmla="*/ 598514 h 709123"/>
                  <a:gd name="connsiteX4" fmla="*/ 0 w 1621502"/>
                  <a:gd name="connsiteY4" fmla="*/ 709123 h 709123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483390 w 1842364"/>
                  <a:gd name="connsiteY2" fmla="*/ 46064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331053 w 1842364"/>
                  <a:gd name="connsiteY2" fmla="*/ 147013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487623 w 1842364"/>
                  <a:gd name="connsiteY2" fmla="*/ 47560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768516"/>
                  <a:gd name="connsiteY0" fmla="*/ 709021 h 795595"/>
                  <a:gd name="connsiteX1" fmla="*/ 436295 w 1768516"/>
                  <a:gd name="connsiteY1" fmla="*/ 0 h 795595"/>
                  <a:gd name="connsiteX2" fmla="*/ 1413775 w 1768516"/>
                  <a:gd name="connsiteY2" fmla="*/ 47560 h 795595"/>
                  <a:gd name="connsiteX3" fmla="*/ 1768516 w 1768516"/>
                  <a:gd name="connsiteY3" fmla="*/ 795595 h 795595"/>
                  <a:gd name="connsiteX4" fmla="*/ 0 w 1768516"/>
                  <a:gd name="connsiteY4" fmla="*/ 709021 h 795595"/>
                  <a:gd name="connsiteX0" fmla="*/ 0 w 1838004"/>
                  <a:gd name="connsiteY0" fmla="*/ 703520 h 795595"/>
                  <a:gd name="connsiteX1" fmla="*/ 505783 w 1838004"/>
                  <a:gd name="connsiteY1" fmla="*/ 0 h 795595"/>
                  <a:gd name="connsiteX2" fmla="*/ 1483263 w 1838004"/>
                  <a:gd name="connsiteY2" fmla="*/ 47560 h 795595"/>
                  <a:gd name="connsiteX3" fmla="*/ 1838004 w 1838004"/>
                  <a:gd name="connsiteY3" fmla="*/ 795595 h 795595"/>
                  <a:gd name="connsiteX4" fmla="*/ 0 w 1838004"/>
                  <a:gd name="connsiteY4" fmla="*/ 703520 h 795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38004" h="795595">
                    <a:moveTo>
                      <a:pt x="0" y="703520"/>
                    </a:moveTo>
                    <a:lnTo>
                      <a:pt x="505783" y="0"/>
                    </a:lnTo>
                    <a:lnTo>
                      <a:pt x="1483263" y="47560"/>
                    </a:lnTo>
                    <a:lnTo>
                      <a:pt x="1838004" y="795595"/>
                    </a:lnTo>
                    <a:lnTo>
                      <a:pt x="0" y="703520"/>
                    </a:lnTo>
                    <a:close/>
                  </a:path>
                </a:pathLst>
              </a:custGeom>
              <a:solidFill>
                <a:srgbClr val="87CAE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b"/>
              <a:lstStyle/>
              <a:p>
                <a:pPr algn="ctr"/>
                <a:endParaRPr 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10" name="Trapezoid 21">
                <a:extLst>
                  <a:ext uri="{FF2B5EF4-FFF2-40B4-BE49-F238E27FC236}">
                    <a16:creationId xmlns:a16="http://schemas.microsoft.com/office/drawing/2014/main" id="{9CCEA59B-DDF9-8D49-9657-BAA2D10A515D}"/>
                  </a:ext>
                </a:extLst>
              </p:cNvPr>
              <p:cNvSpPr/>
              <p:nvPr/>
            </p:nvSpPr>
            <p:spPr>
              <a:xfrm rot="3564618">
                <a:off x="10053796" y="671900"/>
                <a:ext cx="2706651" cy="804785"/>
              </a:xfrm>
              <a:custGeom>
                <a:avLst/>
                <a:gdLst>
                  <a:gd name="connsiteX0" fmla="*/ 0 w 2153892"/>
                  <a:gd name="connsiteY0" fmla="*/ 691171 h 691171"/>
                  <a:gd name="connsiteX1" fmla="*/ 148616 w 2153892"/>
                  <a:gd name="connsiteY1" fmla="*/ 0 h 691171"/>
                  <a:gd name="connsiteX2" fmla="*/ 2005276 w 2153892"/>
                  <a:gd name="connsiteY2" fmla="*/ 0 h 691171"/>
                  <a:gd name="connsiteX3" fmla="*/ 2153892 w 2153892"/>
                  <a:gd name="connsiteY3" fmla="*/ 691171 h 691171"/>
                  <a:gd name="connsiteX4" fmla="*/ 0 w 2153892"/>
                  <a:gd name="connsiteY4" fmla="*/ 691171 h 691171"/>
                  <a:gd name="connsiteX0" fmla="*/ 0 w 2153892"/>
                  <a:gd name="connsiteY0" fmla="*/ 763728 h 763728"/>
                  <a:gd name="connsiteX1" fmla="*/ 169378 w 2153892"/>
                  <a:gd name="connsiteY1" fmla="*/ 0 h 763728"/>
                  <a:gd name="connsiteX2" fmla="*/ 2005276 w 2153892"/>
                  <a:gd name="connsiteY2" fmla="*/ 72557 h 763728"/>
                  <a:gd name="connsiteX3" fmla="*/ 2153892 w 2153892"/>
                  <a:gd name="connsiteY3" fmla="*/ 763728 h 763728"/>
                  <a:gd name="connsiteX4" fmla="*/ 0 w 2153892"/>
                  <a:gd name="connsiteY4" fmla="*/ 763728 h 763728"/>
                  <a:gd name="connsiteX0" fmla="*/ 0 w 2153892"/>
                  <a:gd name="connsiteY0" fmla="*/ 763728 h 763728"/>
                  <a:gd name="connsiteX1" fmla="*/ 169378 w 2153892"/>
                  <a:gd name="connsiteY1" fmla="*/ 0 h 763728"/>
                  <a:gd name="connsiteX2" fmla="*/ 2012358 w 2153892"/>
                  <a:gd name="connsiteY2" fmla="*/ 73055 h 763728"/>
                  <a:gd name="connsiteX3" fmla="*/ 2153892 w 2153892"/>
                  <a:gd name="connsiteY3" fmla="*/ 763728 h 763728"/>
                  <a:gd name="connsiteX4" fmla="*/ 0 w 2153892"/>
                  <a:gd name="connsiteY4" fmla="*/ 763728 h 763728"/>
                  <a:gd name="connsiteX0" fmla="*/ 0 w 2448226"/>
                  <a:gd name="connsiteY0" fmla="*/ 763728 h 808635"/>
                  <a:gd name="connsiteX1" fmla="*/ 169378 w 2448226"/>
                  <a:gd name="connsiteY1" fmla="*/ 0 h 808635"/>
                  <a:gd name="connsiteX2" fmla="*/ 2012358 w 2448226"/>
                  <a:gd name="connsiteY2" fmla="*/ 73055 h 808635"/>
                  <a:gd name="connsiteX3" fmla="*/ 2448226 w 2448226"/>
                  <a:gd name="connsiteY3" fmla="*/ 808635 h 808635"/>
                  <a:gd name="connsiteX4" fmla="*/ 0 w 2448226"/>
                  <a:gd name="connsiteY4" fmla="*/ 763728 h 808635"/>
                  <a:gd name="connsiteX0" fmla="*/ 0 w 2706651"/>
                  <a:gd name="connsiteY0" fmla="*/ 714230 h 808635"/>
                  <a:gd name="connsiteX1" fmla="*/ 427803 w 2706651"/>
                  <a:gd name="connsiteY1" fmla="*/ 0 h 808635"/>
                  <a:gd name="connsiteX2" fmla="*/ 2270783 w 2706651"/>
                  <a:gd name="connsiteY2" fmla="*/ 73055 h 808635"/>
                  <a:gd name="connsiteX3" fmla="*/ 2706651 w 2706651"/>
                  <a:gd name="connsiteY3" fmla="*/ 808635 h 808635"/>
                  <a:gd name="connsiteX4" fmla="*/ 0 w 2706651"/>
                  <a:gd name="connsiteY4" fmla="*/ 714230 h 808635"/>
                  <a:gd name="connsiteX0" fmla="*/ 0 w 2706651"/>
                  <a:gd name="connsiteY0" fmla="*/ 641175 h 735580"/>
                  <a:gd name="connsiteX1" fmla="*/ 527435 w 2706651"/>
                  <a:gd name="connsiteY1" fmla="*/ 7972 h 735580"/>
                  <a:gd name="connsiteX2" fmla="*/ 2270783 w 2706651"/>
                  <a:gd name="connsiteY2" fmla="*/ 0 h 735580"/>
                  <a:gd name="connsiteX3" fmla="*/ 2706651 w 2706651"/>
                  <a:gd name="connsiteY3" fmla="*/ 735580 h 735580"/>
                  <a:gd name="connsiteX4" fmla="*/ 0 w 2706651"/>
                  <a:gd name="connsiteY4" fmla="*/ 641175 h 735580"/>
                  <a:gd name="connsiteX0" fmla="*/ 0 w 2706651"/>
                  <a:gd name="connsiteY0" fmla="*/ 714728 h 809133"/>
                  <a:gd name="connsiteX1" fmla="*/ 420721 w 2706651"/>
                  <a:gd name="connsiteY1" fmla="*/ 0 h 809133"/>
                  <a:gd name="connsiteX2" fmla="*/ 2270783 w 2706651"/>
                  <a:gd name="connsiteY2" fmla="*/ 73553 h 809133"/>
                  <a:gd name="connsiteX3" fmla="*/ 2706651 w 2706651"/>
                  <a:gd name="connsiteY3" fmla="*/ 809133 h 809133"/>
                  <a:gd name="connsiteX4" fmla="*/ 0 w 2706651"/>
                  <a:gd name="connsiteY4" fmla="*/ 714728 h 809133"/>
                  <a:gd name="connsiteX0" fmla="*/ 0 w 2706651"/>
                  <a:gd name="connsiteY0" fmla="*/ 714728 h 809133"/>
                  <a:gd name="connsiteX1" fmla="*/ 420721 w 2706651"/>
                  <a:gd name="connsiteY1" fmla="*/ 0 h 809133"/>
                  <a:gd name="connsiteX2" fmla="*/ 2272399 w 2706651"/>
                  <a:gd name="connsiteY2" fmla="*/ 70820 h 809133"/>
                  <a:gd name="connsiteX3" fmla="*/ 2706651 w 2706651"/>
                  <a:gd name="connsiteY3" fmla="*/ 809133 h 809133"/>
                  <a:gd name="connsiteX4" fmla="*/ 0 w 2706651"/>
                  <a:gd name="connsiteY4" fmla="*/ 714728 h 809133"/>
                  <a:gd name="connsiteX0" fmla="*/ 0 w 2706651"/>
                  <a:gd name="connsiteY0" fmla="*/ 711995 h 806400"/>
                  <a:gd name="connsiteX1" fmla="*/ 419105 w 2706651"/>
                  <a:gd name="connsiteY1" fmla="*/ 0 h 806400"/>
                  <a:gd name="connsiteX2" fmla="*/ 2272399 w 2706651"/>
                  <a:gd name="connsiteY2" fmla="*/ 68087 h 806400"/>
                  <a:gd name="connsiteX3" fmla="*/ 2706651 w 2706651"/>
                  <a:gd name="connsiteY3" fmla="*/ 806400 h 806400"/>
                  <a:gd name="connsiteX4" fmla="*/ 0 w 2706651"/>
                  <a:gd name="connsiteY4" fmla="*/ 711995 h 806400"/>
                  <a:gd name="connsiteX0" fmla="*/ 0 w 2706651"/>
                  <a:gd name="connsiteY0" fmla="*/ 708764 h 803169"/>
                  <a:gd name="connsiteX1" fmla="*/ 424571 w 2706651"/>
                  <a:gd name="connsiteY1" fmla="*/ 0 h 803169"/>
                  <a:gd name="connsiteX2" fmla="*/ 2272399 w 2706651"/>
                  <a:gd name="connsiteY2" fmla="*/ 64856 h 803169"/>
                  <a:gd name="connsiteX3" fmla="*/ 2706651 w 2706651"/>
                  <a:gd name="connsiteY3" fmla="*/ 803169 h 803169"/>
                  <a:gd name="connsiteX4" fmla="*/ 0 w 2706651"/>
                  <a:gd name="connsiteY4" fmla="*/ 708764 h 803169"/>
                  <a:gd name="connsiteX0" fmla="*/ 0 w 2706651"/>
                  <a:gd name="connsiteY0" fmla="*/ 710380 h 804785"/>
                  <a:gd name="connsiteX1" fmla="*/ 421837 w 2706651"/>
                  <a:gd name="connsiteY1" fmla="*/ 0 h 804785"/>
                  <a:gd name="connsiteX2" fmla="*/ 2272399 w 2706651"/>
                  <a:gd name="connsiteY2" fmla="*/ 66472 h 804785"/>
                  <a:gd name="connsiteX3" fmla="*/ 2706651 w 2706651"/>
                  <a:gd name="connsiteY3" fmla="*/ 804785 h 804785"/>
                  <a:gd name="connsiteX4" fmla="*/ 0 w 2706651"/>
                  <a:gd name="connsiteY4" fmla="*/ 710380 h 8047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06651" h="804785">
                    <a:moveTo>
                      <a:pt x="0" y="710380"/>
                    </a:moveTo>
                    <a:lnTo>
                      <a:pt x="421837" y="0"/>
                    </a:lnTo>
                    <a:lnTo>
                      <a:pt x="2272399" y="66472"/>
                    </a:lnTo>
                    <a:lnTo>
                      <a:pt x="2706651" y="804785"/>
                    </a:lnTo>
                    <a:lnTo>
                      <a:pt x="0" y="71038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b"/>
              <a:lstStyle/>
              <a:p>
                <a:pPr algn="ctr"/>
                <a:endParaRPr lang="en-US">
                  <a:solidFill>
                    <a:schemeClr val="bg1"/>
                  </a:solidFill>
                </a:endParaRPr>
              </a:p>
            </p:txBody>
          </p:sp>
        </p:grpSp>
      </p:grp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04966024-5052-7F4A-908D-8CB6F6BFB3B6}"/>
              </a:ext>
            </a:extLst>
          </p:cNvPr>
          <p:cNvCxnSpPr>
            <a:cxnSpLocks/>
          </p:cNvCxnSpPr>
          <p:nvPr userDrawn="1"/>
        </p:nvCxnSpPr>
        <p:spPr>
          <a:xfrm flipH="1">
            <a:off x="6854952" y="2559141"/>
            <a:ext cx="1262" cy="4298859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4B3E7624-71A5-6B40-9DCA-FA18BAC0BBBB}"/>
              </a:ext>
            </a:extLst>
          </p:cNvPr>
          <p:cNvCxnSpPr>
            <a:cxnSpLocks/>
          </p:cNvCxnSpPr>
          <p:nvPr userDrawn="1"/>
        </p:nvCxnSpPr>
        <p:spPr>
          <a:xfrm>
            <a:off x="-32085" y="5746396"/>
            <a:ext cx="12192000" cy="0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D527583A-527D-DD46-88FF-45EE4243F2F3}"/>
              </a:ext>
            </a:extLst>
          </p:cNvPr>
          <p:cNvCxnSpPr>
            <a:cxnSpLocks/>
          </p:cNvCxnSpPr>
          <p:nvPr userDrawn="1"/>
        </p:nvCxnSpPr>
        <p:spPr>
          <a:xfrm>
            <a:off x="10525746" y="0"/>
            <a:ext cx="0" cy="1868208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 descr="A picture containing text&#10;&#10;Description automatically generated">
            <a:extLst>
              <a:ext uri="{FF2B5EF4-FFF2-40B4-BE49-F238E27FC236}">
                <a16:creationId xmlns:a16="http://schemas.microsoft.com/office/drawing/2014/main" id="{875AF0D2-9A4A-8945-96BD-32869998834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12793" y="6142394"/>
            <a:ext cx="2866644" cy="3840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84359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>
            <a:extLst>
              <a:ext uri="{FF2B5EF4-FFF2-40B4-BE49-F238E27FC236}">
                <a16:creationId xmlns:a16="http://schemas.microsoft.com/office/drawing/2014/main" id="{ECA1A795-45C6-4E44-A6EF-8338E430274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184"/>
          <a:stretch/>
        </p:blipFill>
        <p:spPr>
          <a:xfrm>
            <a:off x="0" y="-16687"/>
            <a:ext cx="12237046" cy="4186238"/>
          </a:xfrm>
          <a:prstGeom prst="rect">
            <a:avLst/>
          </a:prstGeom>
        </p:spPr>
      </p:pic>
      <p:sp>
        <p:nvSpPr>
          <p:cNvPr id="13" name="Freeform 12">
            <a:extLst>
              <a:ext uri="{FF2B5EF4-FFF2-40B4-BE49-F238E27FC236}">
                <a16:creationId xmlns:a16="http://schemas.microsoft.com/office/drawing/2014/main" id="{BCA41E3D-EC76-0C4A-8EAD-AC99ADF2F4C2}"/>
              </a:ext>
            </a:extLst>
          </p:cNvPr>
          <p:cNvSpPr/>
          <p:nvPr userDrawn="1"/>
        </p:nvSpPr>
        <p:spPr>
          <a:xfrm>
            <a:off x="1508751" y="4186236"/>
            <a:ext cx="9654393" cy="1054118"/>
          </a:xfrm>
          <a:custGeom>
            <a:avLst/>
            <a:gdLst>
              <a:gd name="connsiteX0" fmla="*/ 9078658 w 9654393"/>
              <a:gd name="connsiteY0" fmla="*/ 0 h 1054118"/>
              <a:gd name="connsiteX1" fmla="*/ 9654393 w 9654393"/>
              <a:gd name="connsiteY1" fmla="*/ 0 h 1054118"/>
              <a:gd name="connsiteX2" fmla="*/ 9078661 w 9654393"/>
              <a:gd name="connsiteY2" fmla="*/ 1054112 h 1054118"/>
              <a:gd name="connsiteX3" fmla="*/ 9078661 w 9654393"/>
              <a:gd name="connsiteY3" fmla="*/ 1054118 h 1054118"/>
              <a:gd name="connsiteX4" fmla="*/ 9078658 w 9654393"/>
              <a:gd name="connsiteY4" fmla="*/ 1054118 h 1054118"/>
              <a:gd name="connsiteX5" fmla="*/ 0 w 9654393"/>
              <a:gd name="connsiteY5" fmla="*/ 1054118 h 1054118"/>
              <a:gd name="connsiteX6" fmla="*/ 0 w 9654393"/>
              <a:gd name="connsiteY6" fmla="*/ 1 h 1054118"/>
              <a:gd name="connsiteX7" fmla="*/ 9078658 w 9654393"/>
              <a:gd name="connsiteY7" fmla="*/ 1 h 1054118"/>
              <a:gd name="connsiteX8" fmla="*/ 9078658 w 9654393"/>
              <a:gd name="connsiteY8" fmla="*/ 0 h 1054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654393" h="1054118">
                <a:moveTo>
                  <a:pt x="9078658" y="0"/>
                </a:moveTo>
                <a:lnTo>
                  <a:pt x="9654393" y="0"/>
                </a:lnTo>
                <a:lnTo>
                  <a:pt x="9078661" y="1054112"/>
                </a:lnTo>
                <a:lnTo>
                  <a:pt x="9078661" y="1054118"/>
                </a:lnTo>
                <a:lnTo>
                  <a:pt x="9078658" y="1054118"/>
                </a:lnTo>
                <a:lnTo>
                  <a:pt x="0" y="1054118"/>
                </a:lnTo>
                <a:lnTo>
                  <a:pt x="0" y="1"/>
                </a:lnTo>
                <a:lnTo>
                  <a:pt x="9078658" y="1"/>
                </a:lnTo>
                <a:lnTo>
                  <a:pt x="9078658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Freeform 15">
            <a:extLst>
              <a:ext uri="{FF2B5EF4-FFF2-40B4-BE49-F238E27FC236}">
                <a16:creationId xmlns:a16="http://schemas.microsoft.com/office/drawing/2014/main" id="{2D83551E-49DB-F647-8381-B22AF9C73C5A}"/>
              </a:ext>
            </a:extLst>
          </p:cNvPr>
          <p:cNvSpPr/>
          <p:nvPr userDrawn="1"/>
        </p:nvSpPr>
        <p:spPr>
          <a:xfrm>
            <a:off x="263611" y="4186236"/>
            <a:ext cx="9654393" cy="1054118"/>
          </a:xfrm>
          <a:custGeom>
            <a:avLst/>
            <a:gdLst>
              <a:gd name="connsiteX0" fmla="*/ 9078658 w 9654393"/>
              <a:gd name="connsiteY0" fmla="*/ 0 h 1054118"/>
              <a:gd name="connsiteX1" fmla="*/ 9654393 w 9654393"/>
              <a:gd name="connsiteY1" fmla="*/ 0 h 1054118"/>
              <a:gd name="connsiteX2" fmla="*/ 9078661 w 9654393"/>
              <a:gd name="connsiteY2" fmla="*/ 1054112 h 1054118"/>
              <a:gd name="connsiteX3" fmla="*/ 9078661 w 9654393"/>
              <a:gd name="connsiteY3" fmla="*/ 1054118 h 1054118"/>
              <a:gd name="connsiteX4" fmla="*/ 9078658 w 9654393"/>
              <a:gd name="connsiteY4" fmla="*/ 1054118 h 1054118"/>
              <a:gd name="connsiteX5" fmla="*/ 0 w 9654393"/>
              <a:gd name="connsiteY5" fmla="*/ 1054118 h 1054118"/>
              <a:gd name="connsiteX6" fmla="*/ 0 w 9654393"/>
              <a:gd name="connsiteY6" fmla="*/ 1 h 1054118"/>
              <a:gd name="connsiteX7" fmla="*/ 9078658 w 9654393"/>
              <a:gd name="connsiteY7" fmla="*/ 1 h 1054118"/>
              <a:gd name="connsiteX8" fmla="*/ 9078658 w 9654393"/>
              <a:gd name="connsiteY8" fmla="*/ 0 h 1054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654393" h="1054118">
                <a:moveTo>
                  <a:pt x="9078658" y="0"/>
                </a:moveTo>
                <a:lnTo>
                  <a:pt x="9654393" y="0"/>
                </a:lnTo>
                <a:lnTo>
                  <a:pt x="9078661" y="1054112"/>
                </a:lnTo>
                <a:lnTo>
                  <a:pt x="9078661" y="1054118"/>
                </a:lnTo>
                <a:lnTo>
                  <a:pt x="9078658" y="1054118"/>
                </a:lnTo>
                <a:lnTo>
                  <a:pt x="0" y="1054118"/>
                </a:lnTo>
                <a:lnTo>
                  <a:pt x="0" y="1"/>
                </a:lnTo>
                <a:lnTo>
                  <a:pt x="9078658" y="1"/>
                </a:lnTo>
                <a:lnTo>
                  <a:pt x="9078658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Freeform 16">
            <a:extLst>
              <a:ext uri="{FF2B5EF4-FFF2-40B4-BE49-F238E27FC236}">
                <a16:creationId xmlns:a16="http://schemas.microsoft.com/office/drawing/2014/main" id="{0F2E7A8A-CF02-D74B-8019-3B3938E6C419}"/>
              </a:ext>
            </a:extLst>
          </p:cNvPr>
          <p:cNvSpPr/>
          <p:nvPr userDrawn="1"/>
        </p:nvSpPr>
        <p:spPr>
          <a:xfrm>
            <a:off x="0" y="4186236"/>
            <a:ext cx="9654393" cy="1054118"/>
          </a:xfrm>
          <a:custGeom>
            <a:avLst/>
            <a:gdLst>
              <a:gd name="connsiteX0" fmla="*/ 9078658 w 9654393"/>
              <a:gd name="connsiteY0" fmla="*/ 0 h 1054118"/>
              <a:gd name="connsiteX1" fmla="*/ 9654393 w 9654393"/>
              <a:gd name="connsiteY1" fmla="*/ 0 h 1054118"/>
              <a:gd name="connsiteX2" fmla="*/ 9078661 w 9654393"/>
              <a:gd name="connsiteY2" fmla="*/ 1054112 h 1054118"/>
              <a:gd name="connsiteX3" fmla="*/ 9078661 w 9654393"/>
              <a:gd name="connsiteY3" fmla="*/ 1054118 h 1054118"/>
              <a:gd name="connsiteX4" fmla="*/ 9078658 w 9654393"/>
              <a:gd name="connsiteY4" fmla="*/ 1054118 h 1054118"/>
              <a:gd name="connsiteX5" fmla="*/ 0 w 9654393"/>
              <a:gd name="connsiteY5" fmla="*/ 1054118 h 1054118"/>
              <a:gd name="connsiteX6" fmla="*/ 0 w 9654393"/>
              <a:gd name="connsiteY6" fmla="*/ 1 h 1054118"/>
              <a:gd name="connsiteX7" fmla="*/ 9078658 w 9654393"/>
              <a:gd name="connsiteY7" fmla="*/ 1 h 1054118"/>
              <a:gd name="connsiteX8" fmla="*/ 9078658 w 9654393"/>
              <a:gd name="connsiteY8" fmla="*/ 0 h 1054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654393" h="1054118">
                <a:moveTo>
                  <a:pt x="9078658" y="0"/>
                </a:moveTo>
                <a:lnTo>
                  <a:pt x="9654393" y="0"/>
                </a:lnTo>
                <a:lnTo>
                  <a:pt x="9078661" y="1054112"/>
                </a:lnTo>
                <a:lnTo>
                  <a:pt x="9078661" y="1054118"/>
                </a:lnTo>
                <a:lnTo>
                  <a:pt x="9078658" y="1054118"/>
                </a:lnTo>
                <a:lnTo>
                  <a:pt x="0" y="1054118"/>
                </a:lnTo>
                <a:lnTo>
                  <a:pt x="0" y="1"/>
                </a:lnTo>
                <a:lnTo>
                  <a:pt x="9078658" y="1"/>
                </a:lnTo>
                <a:lnTo>
                  <a:pt x="9078658" y="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27F0D0D-435D-F047-8AB4-BF884E34321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78968" y="5493529"/>
            <a:ext cx="8360269" cy="929586"/>
          </a:xfrm>
        </p:spPr>
        <p:txBody>
          <a:bodyPr>
            <a:normAutofit/>
          </a:bodyPr>
          <a:lstStyle>
            <a:lvl1pPr marL="0" indent="0">
              <a:lnSpc>
                <a:spcPts val="1800"/>
              </a:lnSpc>
              <a:buNone/>
              <a:defRPr sz="1500" b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F9BC06D-BC1D-A841-ABBE-9DB03EED3E3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78968" y="4186238"/>
            <a:ext cx="8360269" cy="1054117"/>
          </a:xfrm>
        </p:spPr>
        <p:txBody>
          <a:bodyPr anchor="ctr">
            <a:normAutofit/>
          </a:bodyPr>
          <a:lstStyle>
            <a:lvl1pPr>
              <a:defRPr sz="35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pic>
        <p:nvPicPr>
          <p:cNvPr id="10" name="Picture 9" descr="Icon&#10;&#10;Description automatically generated">
            <a:extLst>
              <a:ext uri="{FF2B5EF4-FFF2-40B4-BE49-F238E27FC236}">
                <a16:creationId xmlns:a16="http://schemas.microsoft.com/office/drawing/2014/main" id="{512527EC-CFA4-A943-9FB1-7D7332378496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57190" y="6110824"/>
            <a:ext cx="1678399" cy="2926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020920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14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:a16="http://schemas.microsoft.com/office/drawing/2014/main" id="{6D16FF51-F385-A247-AB83-4FB56CD430C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" y="0"/>
            <a:ext cx="12191999" cy="418623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F9BC06D-BC1D-A841-ABBE-9DB03EED3E3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76404" y="4680365"/>
            <a:ext cx="10515600" cy="650460"/>
          </a:xfrm>
        </p:spPr>
        <p:txBody>
          <a:bodyPr anchor="ctr">
            <a:normAutofit/>
          </a:bodyPr>
          <a:lstStyle>
            <a:lvl1pPr>
              <a:defRPr sz="350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27F0D0D-435D-F047-8AB4-BF884E34321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76404" y="5357813"/>
            <a:ext cx="10515600" cy="649795"/>
          </a:xfrm>
        </p:spPr>
        <p:txBody>
          <a:bodyPr>
            <a:normAutofit/>
          </a:bodyPr>
          <a:lstStyle>
            <a:lvl1pPr marL="0" indent="0">
              <a:buNone/>
              <a:defRPr sz="1500" b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riangle 3">
            <a:extLst>
              <a:ext uri="{FF2B5EF4-FFF2-40B4-BE49-F238E27FC236}">
                <a16:creationId xmlns:a16="http://schemas.microsoft.com/office/drawing/2014/main" id="{3E56D646-B424-2849-A409-37161785DE3A}"/>
              </a:ext>
            </a:extLst>
          </p:cNvPr>
          <p:cNvSpPr/>
          <p:nvPr userDrawn="1"/>
        </p:nvSpPr>
        <p:spPr>
          <a:xfrm>
            <a:off x="576404" y="3826730"/>
            <a:ext cx="1341169" cy="359508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A00ADD1C-3B38-2344-A3D1-7BEE069954D3}"/>
              </a:ext>
            </a:extLst>
          </p:cNvPr>
          <p:cNvGrpSpPr/>
          <p:nvPr userDrawn="1"/>
        </p:nvGrpSpPr>
        <p:grpSpPr>
          <a:xfrm rot="16200000">
            <a:off x="1048758" y="3523627"/>
            <a:ext cx="358983" cy="1389232"/>
            <a:chOff x="10819113" y="-279033"/>
            <a:chExt cx="990401" cy="3832766"/>
          </a:xfrm>
          <a:solidFill>
            <a:schemeClr val="bg2"/>
          </a:solidFill>
        </p:grpSpPr>
        <p:sp>
          <p:nvSpPr>
            <p:cNvPr id="9" name="Trapezoid 23">
              <a:extLst>
                <a:ext uri="{FF2B5EF4-FFF2-40B4-BE49-F238E27FC236}">
                  <a16:creationId xmlns:a16="http://schemas.microsoft.com/office/drawing/2014/main" id="{5CFDE20B-E499-7D41-B026-27990CE9ED6F}"/>
                </a:ext>
              </a:extLst>
            </p:cNvPr>
            <p:cNvSpPr/>
            <p:nvPr/>
          </p:nvSpPr>
          <p:spPr>
            <a:xfrm rot="6932527">
              <a:off x="10297909" y="2236933"/>
              <a:ext cx="1838004" cy="795595"/>
            </a:xfrm>
            <a:custGeom>
              <a:avLst/>
              <a:gdLst>
                <a:gd name="connsiteX0" fmla="*/ 0 w 1294318"/>
                <a:gd name="connsiteY0" fmla="*/ 552450 h 552450"/>
                <a:gd name="connsiteX1" fmla="*/ 138113 w 1294318"/>
                <a:gd name="connsiteY1" fmla="*/ 0 h 552450"/>
                <a:gd name="connsiteX2" fmla="*/ 1156206 w 1294318"/>
                <a:gd name="connsiteY2" fmla="*/ 0 h 552450"/>
                <a:gd name="connsiteX3" fmla="*/ 1294318 w 1294318"/>
                <a:gd name="connsiteY3" fmla="*/ 552450 h 552450"/>
                <a:gd name="connsiteX4" fmla="*/ 0 w 1294318"/>
                <a:gd name="connsiteY4" fmla="*/ 552450 h 552450"/>
                <a:gd name="connsiteX0" fmla="*/ 0 w 1294318"/>
                <a:gd name="connsiteY0" fmla="*/ 598514 h 598514"/>
                <a:gd name="connsiteX1" fmla="*/ 182959 w 1294318"/>
                <a:gd name="connsiteY1" fmla="*/ 0 h 598514"/>
                <a:gd name="connsiteX2" fmla="*/ 1156206 w 1294318"/>
                <a:gd name="connsiteY2" fmla="*/ 46064 h 598514"/>
                <a:gd name="connsiteX3" fmla="*/ 1294318 w 1294318"/>
                <a:gd name="connsiteY3" fmla="*/ 598514 h 598514"/>
                <a:gd name="connsiteX4" fmla="*/ 0 w 1294318"/>
                <a:gd name="connsiteY4" fmla="*/ 598514 h 598514"/>
                <a:gd name="connsiteX0" fmla="*/ 0 w 1621502"/>
                <a:gd name="connsiteY0" fmla="*/ 709123 h 709123"/>
                <a:gd name="connsiteX1" fmla="*/ 510143 w 1621502"/>
                <a:gd name="connsiteY1" fmla="*/ 0 h 709123"/>
                <a:gd name="connsiteX2" fmla="*/ 1483390 w 1621502"/>
                <a:gd name="connsiteY2" fmla="*/ 46064 h 709123"/>
                <a:gd name="connsiteX3" fmla="*/ 1621502 w 1621502"/>
                <a:gd name="connsiteY3" fmla="*/ 598514 h 709123"/>
                <a:gd name="connsiteX4" fmla="*/ 0 w 1621502"/>
                <a:gd name="connsiteY4" fmla="*/ 709123 h 709123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483390 w 1842364"/>
                <a:gd name="connsiteY2" fmla="*/ 46064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331053 w 1842364"/>
                <a:gd name="connsiteY2" fmla="*/ 147013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487623 w 1842364"/>
                <a:gd name="connsiteY2" fmla="*/ 47560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768516"/>
                <a:gd name="connsiteY0" fmla="*/ 709021 h 795595"/>
                <a:gd name="connsiteX1" fmla="*/ 436295 w 1768516"/>
                <a:gd name="connsiteY1" fmla="*/ 0 h 795595"/>
                <a:gd name="connsiteX2" fmla="*/ 1413775 w 1768516"/>
                <a:gd name="connsiteY2" fmla="*/ 47560 h 795595"/>
                <a:gd name="connsiteX3" fmla="*/ 1768516 w 1768516"/>
                <a:gd name="connsiteY3" fmla="*/ 795595 h 795595"/>
                <a:gd name="connsiteX4" fmla="*/ 0 w 1768516"/>
                <a:gd name="connsiteY4" fmla="*/ 709021 h 795595"/>
                <a:gd name="connsiteX0" fmla="*/ 0 w 1838004"/>
                <a:gd name="connsiteY0" fmla="*/ 703520 h 795595"/>
                <a:gd name="connsiteX1" fmla="*/ 505783 w 1838004"/>
                <a:gd name="connsiteY1" fmla="*/ 0 h 795595"/>
                <a:gd name="connsiteX2" fmla="*/ 1483263 w 1838004"/>
                <a:gd name="connsiteY2" fmla="*/ 47560 h 795595"/>
                <a:gd name="connsiteX3" fmla="*/ 1838004 w 1838004"/>
                <a:gd name="connsiteY3" fmla="*/ 795595 h 795595"/>
                <a:gd name="connsiteX4" fmla="*/ 0 w 1838004"/>
                <a:gd name="connsiteY4" fmla="*/ 703520 h 7955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38004" h="795595">
                  <a:moveTo>
                    <a:pt x="0" y="703520"/>
                  </a:moveTo>
                  <a:lnTo>
                    <a:pt x="505783" y="0"/>
                  </a:lnTo>
                  <a:lnTo>
                    <a:pt x="1483263" y="47560"/>
                  </a:lnTo>
                  <a:lnTo>
                    <a:pt x="1838004" y="795595"/>
                  </a:lnTo>
                  <a:lnTo>
                    <a:pt x="0" y="703520"/>
                  </a:lnTo>
                  <a:close/>
                </a:path>
              </a:pathLst>
            </a:custGeom>
            <a:solidFill>
              <a:srgbClr val="87CAE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0" name="Trapezoid 21">
              <a:extLst>
                <a:ext uri="{FF2B5EF4-FFF2-40B4-BE49-F238E27FC236}">
                  <a16:creationId xmlns:a16="http://schemas.microsoft.com/office/drawing/2014/main" id="{9CCEA59B-DDF9-8D49-9657-BAA2D10A515D}"/>
                </a:ext>
              </a:extLst>
            </p:cNvPr>
            <p:cNvSpPr/>
            <p:nvPr/>
          </p:nvSpPr>
          <p:spPr>
            <a:xfrm rot="3564618">
              <a:off x="10053796" y="671900"/>
              <a:ext cx="2706651" cy="804785"/>
            </a:xfrm>
            <a:custGeom>
              <a:avLst/>
              <a:gdLst>
                <a:gd name="connsiteX0" fmla="*/ 0 w 2153892"/>
                <a:gd name="connsiteY0" fmla="*/ 691171 h 691171"/>
                <a:gd name="connsiteX1" fmla="*/ 148616 w 2153892"/>
                <a:gd name="connsiteY1" fmla="*/ 0 h 691171"/>
                <a:gd name="connsiteX2" fmla="*/ 2005276 w 2153892"/>
                <a:gd name="connsiteY2" fmla="*/ 0 h 691171"/>
                <a:gd name="connsiteX3" fmla="*/ 2153892 w 2153892"/>
                <a:gd name="connsiteY3" fmla="*/ 691171 h 691171"/>
                <a:gd name="connsiteX4" fmla="*/ 0 w 2153892"/>
                <a:gd name="connsiteY4" fmla="*/ 691171 h 691171"/>
                <a:gd name="connsiteX0" fmla="*/ 0 w 2153892"/>
                <a:gd name="connsiteY0" fmla="*/ 763728 h 763728"/>
                <a:gd name="connsiteX1" fmla="*/ 169378 w 2153892"/>
                <a:gd name="connsiteY1" fmla="*/ 0 h 763728"/>
                <a:gd name="connsiteX2" fmla="*/ 2005276 w 2153892"/>
                <a:gd name="connsiteY2" fmla="*/ 72557 h 763728"/>
                <a:gd name="connsiteX3" fmla="*/ 2153892 w 2153892"/>
                <a:gd name="connsiteY3" fmla="*/ 763728 h 763728"/>
                <a:gd name="connsiteX4" fmla="*/ 0 w 2153892"/>
                <a:gd name="connsiteY4" fmla="*/ 763728 h 763728"/>
                <a:gd name="connsiteX0" fmla="*/ 0 w 2153892"/>
                <a:gd name="connsiteY0" fmla="*/ 763728 h 763728"/>
                <a:gd name="connsiteX1" fmla="*/ 169378 w 2153892"/>
                <a:gd name="connsiteY1" fmla="*/ 0 h 763728"/>
                <a:gd name="connsiteX2" fmla="*/ 2012358 w 2153892"/>
                <a:gd name="connsiteY2" fmla="*/ 73055 h 763728"/>
                <a:gd name="connsiteX3" fmla="*/ 2153892 w 2153892"/>
                <a:gd name="connsiteY3" fmla="*/ 763728 h 763728"/>
                <a:gd name="connsiteX4" fmla="*/ 0 w 2153892"/>
                <a:gd name="connsiteY4" fmla="*/ 763728 h 763728"/>
                <a:gd name="connsiteX0" fmla="*/ 0 w 2448226"/>
                <a:gd name="connsiteY0" fmla="*/ 763728 h 808635"/>
                <a:gd name="connsiteX1" fmla="*/ 169378 w 2448226"/>
                <a:gd name="connsiteY1" fmla="*/ 0 h 808635"/>
                <a:gd name="connsiteX2" fmla="*/ 2012358 w 2448226"/>
                <a:gd name="connsiteY2" fmla="*/ 73055 h 808635"/>
                <a:gd name="connsiteX3" fmla="*/ 2448226 w 2448226"/>
                <a:gd name="connsiteY3" fmla="*/ 808635 h 808635"/>
                <a:gd name="connsiteX4" fmla="*/ 0 w 2448226"/>
                <a:gd name="connsiteY4" fmla="*/ 763728 h 808635"/>
                <a:gd name="connsiteX0" fmla="*/ 0 w 2706651"/>
                <a:gd name="connsiteY0" fmla="*/ 714230 h 808635"/>
                <a:gd name="connsiteX1" fmla="*/ 427803 w 2706651"/>
                <a:gd name="connsiteY1" fmla="*/ 0 h 808635"/>
                <a:gd name="connsiteX2" fmla="*/ 2270783 w 2706651"/>
                <a:gd name="connsiteY2" fmla="*/ 73055 h 808635"/>
                <a:gd name="connsiteX3" fmla="*/ 2706651 w 2706651"/>
                <a:gd name="connsiteY3" fmla="*/ 808635 h 808635"/>
                <a:gd name="connsiteX4" fmla="*/ 0 w 2706651"/>
                <a:gd name="connsiteY4" fmla="*/ 714230 h 808635"/>
                <a:gd name="connsiteX0" fmla="*/ 0 w 2706651"/>
                <a:gd name="connsiteY0" fmla="*/ 641175 h 735580"/>
                <a:gd name="connsiteX1" fmla="*/ 527435 w 2706651"/>
                <a:gd name="connsiteY1" fmla="*/ 7972 h 735580"/>
                <a:gd name="connsiteX2" fmla="*/ 2270783 w 2706651"/>
                <a:gd name="connsiteY2" fmla="*/ 0 h 735580"/>
                <a:gd name="connsiteX3" fmla="*/ 2706651 w 2706651"/>
                <a:gd name="connsiteY3" fmla="*/ 735580 h 735580"/>
                <a:gd name="connsiteX4" fmla="*/ 0 w 2706651"/>
                <a:gd name="connsiteY4" fmla="*/ 641175 h 735580"/>
                <a:gd name="connsiteX0" fmla="*/ 0 w 2706651"/>
                <a:gd name="connsiteY0" fmla="*/ 714728 h 809133"/>
                <a:gd name="connsiteX1" fmla="*/ 420721 w 2706651"/>
                <a:gd name="connsiteY1" fmla="*/ 0 h 809133"/>
                <a:gd name="connsiteX2" fmla="*/ 2270783 w 2706651"/>
                <a:gd name="connsiteY2" fmla="*/ 73553 h 809133"/>
                <a:gd name="connsiteX3" fmla="*/ 2706651 w 2706651"/>
                <a:gd name="connsiteY3" fmla="*/ 809133 h 809133"/>
                <a:gd name="connsiteX4" fmla="*/ 0 w 2706651"/>
                <a:gd name="connsiteY4" fmla="*/ 714728 h 809133"/>
                <a:gd name="connsiteX0" fmla="*/ 0 w 2706651"/>
                <a:gd name="connsiteY0" fmla="*/ 714728 h 809133"/>
                <a:gd name="connsiteX1" fmla="*/ 420721 w 2706651"/>
                <a:gd name="connsiteY1" fmla="*/ 0 h 809133"/>
                <a:gd name="connsiteX2" fmla="*/ 2272399 w 2706651"/>
                <a:gd name="connsiteY2" fmla="*/ 70820 h 809133"/>
                <a:gd name="connsiteX3" fmla="*/ 2706651 w 2706651"/>
                <a:gd name="connsiteY3" fmla="*/ 809133 h 809133"/>
                <a:gd name="connsiteX4" fmla="*/ 0 w 2706651"/>
                <a:gd name="connsiteY4" fmla="*/ 714728 h 809133"/>
                <a:gd name="connsiteX0" fmla="*/ 0 w 2706651"/>
                <a:gd name="connsiteY0" fmla="*/ 711995 h 806400"/>
                <a:gd name="connsiteX1" fmla="*/ 419105 w 2706651"/>
                <a:gd name="connsiteY1" fmla="*/ 0 h 806400"/>
                <a:gd name="connsiteX2" fmla="*/ 2272399 w 2706651"/>
                <a:gd name="connsiteY2" fmla="*/ 68087 h 806400"/>
                <a:gd name="connsiteX3" fmla="*/ 2706651 w 2706651"/>
                <a:gd name="connsiteY3" fmla="*/ 806400 h 806400"/>
                <a:gd name="connsiteX4" fmla="*/ 0 w 2706651"/>
                <a:gd name="connsiteY4" fmla="*/ 711995 h 806400"/>
                <a:gd name="connsiteX0" fmla="*/ 0 w 2706651"/>
                <a:gd name="connsiteY0" fmla="*/ 708764 h 803169"/>
                <a:gd name="connsiteX1" fmla="*/ 424571 w 2706651"/>
                <a:gd name="connsiteY1" fmla="*/ 0 h 803169"/>
                <a:gd name="connsiteX2" fmla="*/ 2272399 w 2706651"/>
                <a:gd name="connsiteY2" fmla="*/ 64856 h 803169"/>
                <a:gd name="connsiteX3" fmla="*/ 2706651 w 2706651"/>
                <a:gd name="connsiteY3" fmla="*/ 803169 h 803169"/>
                <a:gd name="connsiteX4" fmla="*/ 0 w 2706651"/>
                <a:gd name="connsiteY4" fmla="*/ 708764 h 803169"/>
                <a:gd name="connsiteX0" fmla="*/ 0 w 2706651"/>
                <a:gd name="connsiteY0" fmla="*/ 710380 h 804785"/>
                <a:gd name="connsiteX1" fmla="*/ 421837 w 2706651"/>
                <a:gd name="connsiteY1" fmla="*/ 0 h 804785"/>
                <a:gd name="connsiteX2" fmla="*/ 2272399 w 2706651"/>
                <a:gd name="connsiteY2" fmla="*/ 66472 h 804785"/>
                <a:gd name="connsiteX3" fmla="*/ 2706651 w 2706651"/>
                <a:gd name="connsiteY3" fmla="*/ 804785 h 804785"/>
                <a:gd name="connsiteX4" fmla="*/ 0 w 2706651"/>
                <a:gd name="connsiteY4" fmla="*/ 710380 h 804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06651" h="804785">
                  <a:moveTo>
                    <a:pt x="0" y="710380"/>
                  </a:moveTo>
                  <a:lnTo>
                    <a:pt x="421837" y="0"/>
                  </a:lnTo>
                  <a:lnTo>
                    <a:pt x="2272399" y="66472"/>
                  </a:lnTo>
                  <a:lnTo>
                    <a:pt x="2706651" y="804785"/>
                  </a:lnTo>
                  <a:lnTo>
                    <a:pt x="0" y="71038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</p:grpSp>
      <p:pic>
        <p:nvPicPr>
          <p:cNvPr id="15" name="Picture 14" descr="Icon&#10;&#10;Description automatically generated">
            <a:extLst>
              <a:ext uri="{FF2B5EF4-FFF2-40B4-BE49-F238E27FC236}">
                <a16:creationId xmlns:a16="http://schemas.microsoft.com/office/drawing/2014/main" id="{F242ED42-54F1-914B-A44D-B0AD0630905D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57190" y="6110824"/>
            <a:ext cx="1678399" cy="2926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277061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2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>
            <a:extLst>
              <a:ext uri="{FF2B5EF4-FFF2-40B4-BE49-F238E27FC236}">
                <a16:creationId xmlns:a16="http://schemas.microsoft.com/office/drawing/2014/main" id="{1D2AF923-2DBB-C54F-B8EF-CA76279A9EC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"/>
            <a:ext cx="12204248" cy="418623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F9BC06D-BC1D-A841-ABBE-9DB03EED3E3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76404" y="4680365"/>
            <a:ext cx="10515600" cy="650460"/>
          </a:xfrm>
        </p:spPr>
        <p:txBody>
          <a:bodyPr anchor="ctr">
            <a:normAutofit/>
          </a:bodyPr>
          <a:lstStyle>
            <a:lvl1pPr algn="ctr">
              <a:defRPr sz="350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27F0D0D-435D-F047-8AB4-BF884E34321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76404" y="5357813"/>
            <a:ext cx="10515600" cy="649795"/>
          </a:xfrm>
        </p:spPr>
        <p:txBody>
          <a:bodyPr>
            <a:normAutofit/>
          </a:bodyPr>
          <a:lstStyle>
            <a:lvl1pPr marL="0" indent="0" algn="ctr">
              <a:buNone/>
              <a:defRPr sz="1500" b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0441BE1C-3201-8046-98E6-0BD7F4CDBA8F}"/>
              </a:ext>
            </a:extLst>
          </p:cNvPr>
          <p:cNvGrpSpPr/>
          <p:nvPr userDrawn="1"/>
        </p:nvGrpSpPr>
        <p:grpSpPr>
          <a:xfrm>
            <a:off x="5139588" y="3826730"/>
            <a:ext cx="1389232" cy="571004"/>
            <a:chOff x="533634" y="3826730"/>
            <a:chExt cx="1389232" cy="571004"/>
          </a:xfrm>
        </p:grpSpPr>
        <p:sp>
          <p:nvSpPr>
            <p:cNvPr id="4" name="Triangle 3">
              <a:extLst>
                <a:ext uri="{FF2B5EF4-FFF2-40B4-BE49-F238E27FC236}">
                  <a16:creationId xmlns:a16="http://schemas.microsoft.com/office/drawing/2014/main" id="{3E56D646-B424-2849-A409-37161785DE3A}"/>
                </a:ext>
              </a:extLst>
            </p:cNvPr>
            <p:cNvSpPr/>
            <p:nvPr userDrawn="1"/>
          </p:nvSpPr>
          <p:spPr>
            <a:xfrm>
              <a:off x="576404" y="3826730"/>
              <a:ext cx="1341169" cy="359508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A00ADD1C-3B38-2344-A3D1-7BEE069954D3}"/>
                </a:ext>
              </a:extLst>
            </p:cNvPr>
            <p:cNvGrpSpPr/>
            <p:nvPr userDrawn="1"/>
          </p:nvGrpSpPr>
          <p:grpSpPr>
            <a:xfrm rot="16200000">
              <a:off x="1048758" y="3523627"/>
              <a:ext cx="358983" cy="1389232"/>
              <a:chOff x="10819113" y="-279033"/>
              <a:chExt cx="990401" cy="3832766"/>
            </a:xfrm>
            <a:solidFill>
              <a:schemeClr val="bg2"/>
            </a:solidFill>
          </p:grpSpPr>
          <p:sp>
            <p:nvSpPr>
              <p:cNvPr id="9" name="Trapezoid 23">
                <a:extLst>
                  <a:ext uri="{FF2B5EF4-FFF2-40B4-BE49-F238E27FC236}">
                    <a16:creationId xmlns:a16="http://schemas.microsoft.com/office/drawing/2014/main" id="{5CFDE20B-E499-7D41-B026-27990CE9ED6F}"/>
                  </a:ext>
                </a:extLst>
              </p:cNvPr>
              <p:cNvSpPr/>
              <p:nvPr/>
            </p:nvSpPr>
            <p:spPr>
              <a:xfrm rot="6932527">
                <a:off x="10297909" y="2236933"/>
                <a:ext cx="1838004" cy="795595"/>
              </a:xfrm>
              <a:custGeom>
                <a:avLst/>
                <a:gdLst>
                  <a:gd name="connsiteX0" fmla="*/ 0 w 1294318"/>
                  <a:gd name="connsiteY0" fmla="*/ 552450 h 552450"/>
                  <a:gd name="connsiteX1" fmla="*/ 138113 w 1294318"/>
                  <a:gd name="connsiteY1" fmla="*/ 0 h 552450"/>
                  <a:gd name="connsiteX2" fmla="*/ 1156206 w 1294318"/>
                  <a:gd name="connsiteY2" fmla="*/ 0 h 552450"/>
                  <a:gd name="connsiteX3" fmla="*/ 1294318 w 1294318"/>
                  <a:gd name="connsiteY3" fmla="*/ 552450 h 552450"/>
                  <a:gd name="connsiteX4" fmla="*/ 0 w 1294318"/>
                  <a:gd name="connsiteY4" fmla="*/ 552450 h 552450"/>
                  <a:gd name="connsiteX0" fmla="*/ 0 w 1294318"/>
                  <a:gd name="connsiteY0" fmla="*/ 598514 h 598514"/>
                  <a:gd name="connsiteX1" fmla="*/ 182959 w 1294318"/>
                  <a:gd name="connsiteY1" fmla="*/ 0 h 598514"/>
                  <a:gd name="connsiteX2" fmla="*/ 1156206 w 1294318"/>
                  <a:gd name="connsiteY2" fmla="*/ 46064 h 598514"/>
                  <a:gd name="connsiteX3" fmla="*/ 1294318 w 1294318"/>
                  <a:gd name="connsiteY3" fmla="*/ 598514 h 598514"/>
                  <a:gd name="connsiteX4" fmla="*/ 0 w 1294318"/>
                  <a:gd name="connsiteY4" fmla="*/ 598514 h 598514"/>
                  <a:gd name="connsiteX0" fmla="*/ 0 w 1621502"/>
                  <a:gd name="connsiteY0" fmla="*/ 709123 h 709123"/>
                  <a:gd name="connsiteX1" fmla="*/ 510143 w 1621502"/>
                  <a:gd name="connsiteY1" fmla="*/ 0 h 709123"/>
                  <a:gd name="connsiteX2" fmla="*/ 1483390 w 1621502"/>
                  <a:gd name="connsiteY2" fmla="*/ 46064 h 709123"/>
                  <a:gd name="connsiteX3" fmla="*/ 1621502 w 1621502"/>
                  <a:gd name="connsiteY3" fmla="*/ 598514 h 709123"/>
                  <a:gd name="connsiteX4" fmla="*/ 0 w 1621502"/>
                  <a:gd name="connsiteY4" fmla="*/ 709123 h 709123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483390 w 1842364"/>
                  <a:gd name="connsiteY2" fmla="*/ 46064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331053 w 1842364"/>
                  <a:gd name="connsiteY2" fmla="*/ 147013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487623 w 1842364"/>
                  <a:gd name="connsiteY2" fmla="*/ 47560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768516"/>
                  <a:gd name="connsiteY0" fmla="*/ 709021 h 795595"/>
                  <a:gd name="connsiteX1" fmla="*/ 436295 w 1768516"/>
                  <a:gd name="connsiteY1" fmla="*/ 0 h 795595"/>
                  <a:gd name="connsiteX2" fmla="*/ 1413775 w 1768516"/>
                  <a:gd name="connsiteY2" fmla="*/ 47560 h 795595"/>
                  <a:gd name="connsiteX3" fmla="*/ 1768516 w 1768516"/>
                  <a:gd name="connsiteY3" fmla="*/ 795595 h 795595"/>
                  <a:gd name="connsiteX4" fmla="*/ 0 w 1768516"/>
                  <a:gd name="connsiteY4" fmla="*/ 709021 h 795595"/>
                  <a:gd name="connsiteX0" fmla="*/ 0 w 1838004"/>
                  <a:gd name="connsiteY0" fmla="*/ 703520 h 795595"/>
                  <a:gd name="connsiteX1" fmla="*/ 505783 w 1838004"/>
                  <a:gd name="connsiteY1" fmla="*/ 0 h 795595"/>
                  <a:gd name="connsiteX2" fmla="*/ 1483263 w 1838004"/>
                  <a:gd name="connsiteY2" fmla="*/ 47560 h 795595"/>
                  <a:gd name="connsiteX3" fmla="*/ 1838004 w 1838004"/>
                  <a:gd name="connsiteY3" fmla="*/ 795595 h 795595"/>
                  <a:gd name="connsiteX4" fmla="*/ 0 w 1838004"/>
                  <a:gd name="connsiteY4" fmla="*/ 703520 h 795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38004" h="795595">
                    <a:moveTo>
                      <a:pt x="0" y="703520"/>
                    </a:moveTo>
                    <a:lnTo>
                      <a:pt x="505783" y="0"/>
                    </a:lnTo>
                    <a:lnTo>
                      <a:pt x="1483263" y="47560"/>
                    </a:lnTo>
                    <a:lnTo>
                      <a:pt x="1838004" y="795595"/>
                    </a:lnTo>
                    <a:lnTo>
                      <a:pt x="0" y="703520"/>
                    </a:lnTo>
                    <a:close/>
                  </a:path>
                </a:pathLst>
              </a:custGeom>
              <a:solidFill>
                <a:srgbClr val="87CAE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10" name="Trapezoid 21">
                <a:extLst>
                  <a:ext uri="{FF2B5EF4-FFF2-40B4-BE49-F238E27FC236}">
                    <a16:creationId xmlns:a16="http://schemas.microsoft.com/office/drawing/2014/main" id="{9CCEA59B-DDF9-8D49-9657-BAA2D10A515D}"/>
                  </a:ext>
                </a:extLst>
              </p:cNvPr>
              <p:cNvSpPr/>
              <p:nvPr/>
            </p:nvSpPr>
            <p:spPr>
              <a:xfrm rot="3564618">
                <a:off x="10053796" y="671900"/>
                <a:ext cx="2706651" cy="804785"/>
              </a:xfrm>
              <a:custGeom>
                <a:avLst/>
                <a:gdLst>
                  <a:gd name="connsiteX0" fmla="*/ 0 w 2153892"/>
                  <a:gd name="connsiteY0" fmla="*/ 691171 h 691171"/>
                  <a:gd name="connsiteX1" fmla="*/ 148616 w 2153892"/>
                  <a:gd name="connsiteY1" fmla="*/ 0 h 691171"/>
                  <a:gd name="connsiteX2" fmla="*/ 2005276 w 2153892"/>
                  <a:gd name="connsiteY2" fmla="*/ 0 h 691171"/>
                  <a:gd name="connsiteX3" fmla="*/ 2153892 w 2153892"/>
                  <a:gd name="connsiteY3" fmla="*/ 691171 h 691171"/>
                  <a:gd name="connsiteX4" fmla="*/ 0 w 2153892"/>
                  <a:gd name="connsiteY4" fmla="*/ 691171 h 691171"/>
                  <a:gd name="connsiteX0" fmla="*/ 0 w 2153892"/>
                  <a:gd name="connsiteY0" fmla="*/ 763728 h 763728"/>
                  <a:gd name="connsiteX1" fmla="*/ 169378 w 2153892"/>
                  <a:gd name="connsiteY1" fmla="*/ 0 h 763728"/>
                  <a:gd name="connsiteX2" fmla="*/ 2005276 w 2153892"/>
                  <a:gd name="connsiteY2" fmla="*/ 72557 h 763728"/>
                  <a:gd name="connsiteX3" fmla="*/ 2153892 w 2153892"/>
                  <a:gd name="connsiteY3" fmla="*/ 763728 h 763728"/>
                  <a:gd name="connsiteX4" fmla="*/ 0 w 2153892"/>
                  <a:gd name="connsiteY4" fmla="*/ 763728 h 763728"/>
                  <a:gd name="connsiteX0" fmla="*/ 0 w 2153892"/>
                  <a:gd name="connsiteY0" fmla="*/ 763728 h 763728"/>
                  <a:gd name="connsiteX1" fmla="*/ 169378 w 2153892"/>
                  <a:gd name="connsiteY1" fmla="*/ 0 h 763728"/>
                  <a:gd name="connsiteX2" fmla="*/ 2012358 w 2153892"/>
                  <a:gd name="connsiteY2" fmla="*/ 73055 h 763728"/>
                  <a:gd name="connsiteX3" fmla="*/ 2153892 w 2153892"/>
                  <a:gd name="connsiteY3" fmla="*/ 763728 h 763728"/>
                  <a:gd name="connsiteX4" fmla="*/ 0 w 2153892"/>
                  <a:gd name="connsiteY4" fmla="*/ 763728 h 763728"/>
                  <a:gd name="connsiteX0" fmla="*/ 0 w 2448226"/>
                  <a:gd name="connsiteY0" fmla="*/ 763728 h 808635"/>
                  <a:gd name="connsiteX1" fmla="*/ 169378 w 2448226"/>
                  <a:gd name="connsiteY1" fmla="*/ 0 h 808635"/>
                  <a:gd name="connsiteX2" fmla="*/ 2012358 w 2448226"/>
                  <a:gd name="connsiteY2" fmla="*/ 73055 h 808635"/>
                  <a:gd name="connsiteX3" fmla="*/ 2448226 w 2448226"/>
                  <a:gd name="connsiteY3" fmla="*/ 808635 h 808635"/>
                  <a:gd name="connsiteX4" fmla="*/ 0 w 2448226"/>
                  <a:gd name="connsiteY4" fmla="*/ 763728 h 808635"/>
                  <a:gd name="connsiteX0" fmla="*/ 0 w 2706651"/>
                  <a:gd name="connsiteY0" fmla="*/ 714230 h 808635"/>
                  <a:gd name="connsiteX1" fmla="*/ 427803 w 2706651"/>
                  <a:gd name="connsiteY1" fmla="*/ 0 h 808635"/>
                  <a:gd name="connsiteX2" fmla="*/ 2270783 w 2706651"/>
                  <a:gd name="connsiteY2" fmla="*/ 73055 h 808635"/>
                  <a:gd name="connsiteX3" fmla="*/ 2706651 w 2706651"/>
                  <a:gd name="connsiteY3" fmla="*/ 808635 h 808635"/>
                  <a:gd name="connsiteX4" fmla="*/ 0 w 2706651"/>
                  <a:gd name="connsiteY4" fmla="*/ 714230 h 808635"/>
                  <a:gd name="connsiteX0" fmla="*/ 0 w 2706651"/>
                  <a:gd name="connsiteY0" fmla="*/ 641175 h 735580"/>
                  <a:gd name="connsiteX1" fmla="*/ 527435 w 2706651"/>
                  <a:gd name="connsiteY1" fmla="*/ 7972 h 735580"/>
                  <a:gd name="connsiteX2" fmla="*/ 2270783 w 2706651"/>
                  <a:gd name="connsiteY2" fmla="*/ 0 h 735580"/>
                  <a:gd name="connsiteX3" fmla="*/ 2706651 w 2706651"/>
                  <a:gd name="connsiteY3" fmla="*/ 735580 h 735580"/>
                  <a:gd name="connsiteX4" fmla="*/ 0 w 2706651"/>
                  <a:gd name="connsiteY4" fmla="*/ 641175 h 735580"/>
                  <a:gd name="connsiteX0" fmla="*/ 0 w 2706651"/>
                  <a:gd name="connsiteY0" fmla="*/ 714728 h 809133"/>
                  <a:gd name="connsiteX1" fmla="*/ 420721 w 2706651"/>
                  <a:gd name="connsiteY1" fmla="*/ 0 h 809133"/>
                  <a:gd name="connsiteX2" fmla="*/ 2270783 w 2706651"/>
                  <a:gd name="connsiteY2" fmla="*/ 73553 h 809133"/>
                  <a:gd name="connsiteX3" fmla="*/ 2706651 w 2706651"/>
                  <a:gd name="connsiteY3" fmla="*/ 809133 h 809133"/>
                  <a:gd name="connsiteX4" fmla="*/ 0 w 2706651"/>
                  <a:gd name="connsiteY4" fmla="*/ 714728 h 809133"/>
                  <a:gd name="connsiteX0" fmla="*/ 0 w 2706651"/>
                  <a:gd name="connsiteY0" fmla="*/ 714728 h 809133"/>
                  <a:gd name="connsiteX1" fmla="*/ 420721 w 2706651"/>
                  <a:gd name="connsiteY1" fmla="*/ 0 h 809133"/>
                  <a:gd name="connsiteX2" fmla="*/ 2272399 w 2706651"/>
                  <a:gd name="connsiteY2" fmla="*/ 70820 h 809133"/>
                  <a:gd name="connsiteX3" fmla="*/ 2706651 w 2706651"/>
                  <a:gd name="connsiteY3" fmla="*/ 809133 h 809133"/>
                  <a:gd name="connsiteX4" fmla="*/ 0 w 2706651"/>
                  <a:gd name="connsiteY4" fmla="*/ 714728 h 809133"/>
                  <a:gd name="connsiteX0" fmla="*/ 0 w 2706651"/>
                  <a:gd name="connsiteY0" fmla="*/ 711995 h 806400"/>
                  <a:gd name="connsiteX1" fmla="*/ 419105 w 2706651"/>
                  <a:gd name="connsiteY1" fmla="*/ 0 h 806400"/>
                  <a:gd name="connsiteX2" fmla="*/ 2272399 w 2706651"/>
                  <a:gd name="connsiteY2" fmla="*/ 68087 h 806400"/>
                  <a:gd name="connsiteX3" fmla="*/ 2706651 w 2706651"/>
                  <a:gd name="connsiteY3" fmla="*/ 806400 h 806400"/>
                  <a:gd name="connsiteX4" fmla="*/ 0 w 2706651"/>
                  <a:gd name="connsiteY4" fmla="*/ 711995 h 806400"/>
                  <a:gd name="connsiteX0" fmla="*/ 0 w 2706651"/>
                  <a:gd name="connsiteY0" fmla="*/ 708764 h 803169"/>
                  <a:gd name="connsiteX1" fmla="*/ 424571 w 2706651"/>
                  <a:gd name="connsiteY1" fmla="*/ 0 h 803169"/>
                  <a:gd name="connsiteX2" fmla="*/ 2272399 w 2706651"/>
                  <a:gd name="connsiteY2" fmla="*/ 64856 h 803169"/>
                  <a:gd name="connsiteX3" fmla="*/ 2706651 w 2706651"/>
                  <a:gd name="connsiteY3" fmla="*/ 803169 h 803169"/>
                  <a:gd name="connsiteX4" fmla="*/ 0 w 2706651"/>
                  <a:gd name="connsiteY4" fmla="*/ 708764 h 803169"/>
                  <a:gd name="connsiteX0" fmla="*/ 0 w 2706651"/>
                  <a:gd name="connsiteY0" fmla="*/ 710380 h 804785"/>
                  <a:gd name="connsiteX1" fmla="*/ 421837 w 2706651"/>
                  <a:gd name="connsiteY1" fmla="*/ 0 h 804785"/>
                  <a:gd name="connsiteX2" fmla="*/ 2272399 w 2706651"/>
                  <a:gd name="connsiteY2" fmla="*/ 66472 h 804785"/>
                  <a:gd name="connsiteX3" fmla="*/ 2706651 w 2706651"/>
                  <a:gd name="connsiteY3" fmla="*/ 804785 h 804785"/>
                  <a:gd name="connsiteX4" fmla="*/ 0 w 2706651"/>
                  <a:gd name="connsiteY4" fmla="*/ 710380 h 8047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06651" h="804785">
                    <a:moveTo>
                      <a:pt x="0" y="710380"/>
                    </a:moveTo>
                    <a:lnTo>
                      <a:pt x="421837" y="0"/>
                    </a:lnTo>
                    <a:lnTo>
                      <a:pt x="2272399" y="66472"/>
                    </a:lnTo>
                    <a:lnTo>
                      <a:pt x="2706651" y="804785"/>
                    </a:lnTo>
                    <a:lnTo>
                      <a:pt x="0" y="71038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bg1"/>
                  </a:solidFill>
                </a:endParaRPr>
              </a:p>
            </p:txBody>
          </p:sp>
        </p:grpSp>
      </p:grpSp>
      <p:pic>
        <p:nvPicPr>
          <p:cNvPr id="13" name="Picture 12" descr="Icon&#10;&#10;Description automatically generated">
            <a:extLst>
              <a:ext uri="{FF2B5EF4-FFF2-40B4-BE49-F238E27FC236}">
                <a16:creationId xmlns:a16="http://schemas.microsoft.com/office/drawing/2014/main" id="{837D6987-A703-674D-89B7-277E5FDDA2FC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93797" y="6242394"/>
            <a:ext cx="1678399" cy="2926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19092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8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TextBox 35">
            <a:extLst>
              <a:ext uri="{FF2B5EF4-FFF2-40B4-BE49-F238E27FC236}">
                <a16:creationId xmlns:a16="http://schemas.microsoft.com/office/drawing/2014/main" id="{2B89B87D-BCD5-7A49-AF99-FAF3668FCDBD}"/>
              </a:ext>
            </a:extLst>
          </p:cNvPr>
          <p:cNvSpPr txBox="1"/>
          <p:nvPr userDrawn="1"/>
        </p:nvSpPr>
        <p:spPr>
          <a:xfrm>
            <a:off x="558920" y="3483661"/>
            <a:ext cx="811435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0">
                <a:solidFill>
                  <a:schemeClr val="tx2"/>
                </a:solidFill>
              </a:rPr>
              <a:t>STACKED:</a:t>
            </a:r>
            <a:endParaRPr lang="en-US" sz="1400" b="0">
              <a:solidFill>
                <a:schemeClr val="tx2"/>
              </a:solidFill>
              <a:latin typeface="+mn-lt"/>
              <a:ea typeface="Arial Narrow" charset="0"/>
              <a:cs typeface="Arial Narrow" charset="0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1AA7946D-8FEF-9449-BCBA-1800982C54C8}"/>
              </a:ext>
            </a:extLst>
          </p:cNvPr>
          <p:cNvSpPr txBox="1"/>
          <p:nvPr userDrawn="1"/>
        </p:nvSpPr>
        <p:spPr>
          <a:xfrm>
            <a:off x="542614" y="4338212"/>
            <a:ext cx="811435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0">
                <a:solidFill>
                  <a:schemeClr val="tx2"/>
                </a:solidFill>
              </a:rPr>
              <a:t>HORIZONTAL:</a:t>
            </a:r>
            <a:endParaRPr lang="en-US" sz="1400" b="0">
              <a:solidFill>
                <a:schemeClr val="tx2"/>
              </a:solidFill>
              <a:latin typeface="+mn-lt"/>
              <a:ea typeface="Arial Narrow" charset="0"/>
              <a:cs typeface="Arial Narrow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BF00D5E-7CF5-FF43-9583-ECD290BA0E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88A40-E78F-6746-87E4-E178EA71B0DC}" type="slidenum">
              <a:rPr lang="en-US" smtClean="0"/>
              <a:t>‹Nº›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6CD855B-A7E9-7E48-A7DE-8086A8C2AED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64592" y="649287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  <a:latin typeface="Century Gothic" panose="020B0502020202020204" pitchFamily="34" charset="0"/>
              </a:defRPr>
            </a:lvl1pPr>
          </a:lstStyle>
          <a:p>
            <a:pPr algn="l"/>
            <a:endParaRPr lang="en-US">
              <a:solidFill>
                <a:schemeClr val="bg1">
                  <a:lumMod val="75000"/>
                </a:schemeClr>
              </a:solidFill>
              <a:ea typeface="Arial Narrow" charset="0"/>
              <a:cs typeface="Arial Narrow" charset="0"/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580BB7CF-116E-6844-B557-356D8DF7718B}"/>
              </a:ext>
            </a:extLst>
          </p:cNvPr>
          <p:cNvGrpSpPr/>
          <p:nvPr userDrawn="1"/>
        </p:nvGrpSpPr>
        <p:grpSpPr>
          <a:xfrm>
            <a:off x="695439" y="370423"/>
            <a:ext cx="346362" cy="1340390"/>
            <a:chOff x="10819113" y="-279033"/>
            <a:chExt cx="990401" cy="3832766"/>
          </a:xfrm>
          <a:solidFill>
            <a:schemeClr val="bg2"/>
          </a:solidFill>
        </p:grpSpPr>
        <p:sp>
          <p:nvSpPr>
            <p:cNvPr id="17" name="Trapezoid 23">
              <a:extLst>
                <a:ext uri="{FF2B5EF4-FFF2-40B4-BE49-F238E27FC236}">
                  <a16:creationId xmlns:a16="http://schemas.microsoft.com/office/drawing/2014/main" id="{2556256D-91BD-D84A-952E-A7504204216F}"/>
                </a:ext>
              </a:extLst>
            </p:cNvPr>
            <p:cNvSpPr/>
            <p:nvPr/>
          </p:nvSpPr>
          <p:spPr>
            <a:xfrm rot="6932527">
              <a:off x="10297909" y="2236933"/>
              <a:ext cx="1838004" cy="795595"/>
            </a:xfrm>
            <a:custGeom>
              <a:avLst/>
              <a:gdLst>
                <a:gd name="connsiteX0" fmla="*/ 0 w 1294318"/>
                <a:gd name="connsiteY0" fmla="*/ 552450 h 552450"/>
                <a:gd name="connsiteX1" fmla="*/ 138113 w 1294318"/>
                <a:gd name="connsiteY1" fmla="*/ 0 h 552450"/>
                <a:gd name="connsiteX2" fmla="*/ 1156206 w 1294318"/>
                <a:gd name="connsiteY2" fmla="*/ 0 h 552450"/>
                <a:gd name="connsiteX3" fmla="*/ 1294318 w 1294318"/>
                <a:gd name="connsiteY3" fmla="*/ 552450 h 552450"/>
                <a:gd name="connsiteX4" fmla="*/ 0 w 1294318"/>
                <a:gd name="connsiteY4" fmla="*/ 552450 h 552450"/>
                <a:gd name="connsiteX0" fmla="*/ 0 w 1294318"/>
                <a:gd name="connsiteY0" fmla="*/ 598514 h 598514"/>
                <a:gd name="connsiteX1" fmla="*/ 182959 w 1294318"/>
                <a:gd name="connsiteY1" fmla="*/ 0 h 598514"/>
                <a:gd name="connsiteX2" fmla="*/ 1156206 w 1294318"/>
                <a:gd name="connsiteY2" fmla="*/ 46064 h 598514"/>
                <a:gd name="connsiteX3" fmla="*/ 1294318 w 1294318"/>
                <a:gd name="connsiteY3" fmla="*/ 598514 h 598514"/>
                <a:gd name="connsiteX4" fmla="*/ 0 w 1294318"/>
                <a:gd name="connsiteY4" fmla="*/ 598514 h 598514"/>
                <a:gd name="connsiteX0" fmla="*/ 0 w 1621502"/>
                <a:gd name="connsiteY0" fmla="*/ 709123 h 709123"/>
                <a:gd name="connsiteX1" fmla="*/ 510143 w 1621502"/>
                <a:gd name="connsiteY1" fmla="*/ 0 h 709123"/>
                <a:gd name="connsiteX2" fmla="*/ 1483390 w 1621502"/>
                <a:gd name="connsiteY2" fmla="*/ 46064 h 709123"/>
                <a:gd name="connsiteX3" fmla="*/ 1621502 w 1621502"/>
                <a:gd name="connsiteY3" fmla="*/ 598514 h 709123"/>
                <a:gd name="connsiteX4" fmla="*/ 0 w 1621502"/>
                <a:gd name="connsiteY4" fmla="*/ 709123 h 709123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483390 w 1842364"/>
                <a:gd name="connsiteY2" fmla="*/ 46064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331053 w 1842364"/>
                <a:gd name="connsiteY2" fmla="*/ 147013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487623 w 1842364"/>
                <a:gd name="connsiteY2" fmla="*/ 47560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768516"/>
                <a:gd name="connsiteY0" fmla="*/ 709021 h 795595"/>
                <a:gd name="connsiteX1" fmla="*/ 436295 w 1768516"/>
                <a:gd name="connsiteY1" fmla="*/ 0 h 795595"/>
                <a:gd name="connsiteX2" fmla="*/ 1413775 w 1768516"/>
                <a:gd name="connsiteY2" fmla="*/ 47560 h 795595"/>
                <a:gd name="connsiteX3" fmla="*/ 1768516 w 1768516"/>
                <a:gd name="connsiteY3" fmla="*/ 795595 h 795595"/>
                <a:gd name="connsiteX4" fmla="*/ 0 w 1768516"/>
                <a:gd name="connsiteY4" fmla="*/ 709021 h 795595"/>
                <a:gd name="connsiteX0" fmla="*/ 0 w 1838004"/>
                <a:gd name="connsiteY0" fmla="*/ 703520 h 795595"/>
                <a:gd name="connsiteX1" fmla="*/ 505783 w 1838004"/>
                <a:gd name="connsiteY1" fmla="*/ 0 h 795595"/>
                <a:gd name="connsiteX2" fmla="*/ 1483263 w 1838004"/>
                <a:gd name="connsiteY2" fmla="*/ 47560 h 795595"/>
                <a:gd name="connsiteX3" fmla="*/ 1838004 w 1838004"/>
                <a:gd name="connsiteY3" fmla="*/ 795595 h 795595"/>
                <a:gd name="connsiteX4" fmla="*/ 0 w 1838004"/>
                <a:gd name="connsiteY4" fmla="*/ 703520 h 7955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38004" h="795595">
                  <a:moveTo>
                    <a:pt x="0" y="703520"/>
                  </a:moveTo>
                  <a:lnTo>
                    <a:pt x="505783" y="0"/>
                  </a:lnTo>
                  <a:lnTo>
                    <a:pt x="1483263" y="47560"/>
                  </a:lnTo>
                  <a:lnTo>
                    <a:pt x="1838004" y="795595"/>
                  </a:lnTo>
                  <a:lnTo>
                    <a:pt x="0" y="703520"/>
                  </a:lnTo>
                  <a:close/>
                </a:path>
              </a:pathLst>
            </a:custGeom>
            <a:solidFill>
              <a:srgbClr val="87CAE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Trapezoid 21">
              <a:extLst>
                <a:ext uri="{FF2B5EF4-FFF2-40B4-BE49-F238E27FC236}">
                  <a16:creationId xmlns:a16="http://schemas.microsoft.com/office/drawing/2014/main" id="{5CA104CF-7CDA-1E46-A6EA-E43B01213587}"/>
                </a:ext>
              </a:extLst>
            </p:cNvPr>
            <p:cNvSpPr/>
            <p:nvPr/>
          </p:nvSpPr>
          <p:spPr>
            <a:xfrm rot="3564618">
              <a:off x="10053796" y="671900"/>
              <a:ext cx="2706651" cy="804785"/>
            </a:xfrm>
            <a:custGeom>
              <a:avLst/>
              <a:gdLst>
                <a:gd name="connsiteX0" fmla="*/ 0 w 2153892"/>
                <a:gd name="connsiteY0" fmla="*/ 691171 h 691171"/>
                <a:gd name="connsiteX1" fmla="*/ 148616 w 2153892"/>
                <a:gd name="connsiteY1" fmla="*/ 0 h 691171"/>
                <a:gd name="connsiteX2" fmla="*/ 2005276 w 2153892"/>
                <a:gd name="connsiteY2" fmla="*/ 0 h 691171"/>
                <a:gd name="connsiteX3" fmla="*/ 2153892 w 2153892"/>
                <a:gd name="connsiteY3" fmla="*/ 691171 h 691171"/>
                <a:gd name="connsiteX4" fmla="*/ 0 w 2153892"/>
                <a:gd name="connsiteY4" fmla="*/ 691171 h 691171"/>
                <a:gd name="connsiteX0" fmla="*/ 0 w 2153892"/>
                <a:gd name="connsiteY0" fmla="*/ 763728 h 763728"/>
                <a:gd name="connsiteX1" fmla="*/ 169378 w 2153892"/>
                <a:gd name="connsiteY1" fmla="*/ 0 h 763728"/>
                <a:gd name="connsiteX2" fmla="*/ 2005276 w 2153892"/>
                <a:gd name="connsiteY2" fmla="*/ 72557 h 763728"/>
                <a:gd name="connsiteX3" fmla="*/ 2153892 w 2153892"/>
                <a:gd name="connsiteY3" fmla="*/ 763728 h 763728"/>
                <a:gd name="connsiteX4" fmla="*/ 0 w 2153892"/>
                <a:gd name="connsiteY4" fmla="*/ 763728 h 763728"/>
                <a:gd name="connsiteX0" fmla="*/ 0 w 2153892"/>
                <a:gd name="connsiteY0" fmla="*/ 763728 h 763728"/>
                <a:gd name="connsiteX1" fmla="*/ 169378 w 2153892"/>
                <a:gd name="connsiteY1" fmla="*/ 0 h 763728"/>
                <a:gd name="connsiteX2" fmla="*/ 2012358 w 2153892"/>
                <a:gd name="connsiteY2" fmla="*/ 73055 h 763728"/>
                <a:gd name="connsiteX3" fmla="*/ 2153892 w 2153892"/>
                <a:gd name="connsiteY3" fmla="*/ 763728 h 763728"/>
                <a:gd name="connsiteX4" fmla="*/ 0 w 2153892"/>
                <a:gd name="connsiteY4" fmla="*/ 763728 h 763728"/>
                <a:gd name="connsiteX0" fmla="*/ 0 w 2448226"/>
                <a:gd name="connsiteY0" fmla="*/ 763728 h 808635"/>
                <a:gd name="connsiteX1" fmla="*/ 169378 w 2448226"/>
                <a:gd name="connsiteY1" fmla="*/ 0 h 808635"/>
                <a:gd name="connsiteX2" fmla="*/ 2012358 w 2448226"/>
                <a:gd name="connsiteY2" fmla="*/ 73055 h 808635"/>
                <a:gd name="connsiteX3" fmla="*/ 2448226 w 2448226"/>
                <a:gd name="connsiteY3" fmla="*/ 808635 h 808635"/>
                <a:gd name="connsiteX4" fmla="*/ 0 w 2448226"/>
                <a:gd name="connsiteY4" fmla="*/ 763728 h 808635"/>
                <a:gd name="connsiteX0" fmla="*/ 0 w 2706651"/>
                <a:gd name="connsiteY0" fmla="*/ 714230 h 808635"/>
                <a:gd name="connsiteX1" fmla="*/ 427803 w 2706651"/>
                <a:gd name="connsiteY1" fmla="*/ 0 h 808635"/>
                <a:gd name="connsiteX2" fmla="*/ 2270783 w 2706651"/>
                <a:gd name="connsiteY2" fmla="*/ 73055 h 808635"/>
                <a:gd name="connsiteX3" fmla="*/ 2706651 w 2706651"/>
                <a:gd name="connsiteY3" fmla="*/ 808635 h 808635"/>
                <a:gd name="connsiteX4" fmla="*/ 0 w 2706651"/>
                <a:gd name="connsiteY4" fmla="*/ 714230 h 808635"/>
                <a:gd name="connsiteX0" fmla="*/ 0 w 2706651"/>
                <a:gd name="connsiteY0" fmla="*/ 641175 h 735580"/>
                <a:gd name="connsiteX1" fmla="*/ 527435 w 2706651"/>
                <a:gd name="connsiteY1" fmla="*/ 7972 h 735580"/>
                <a:gd name="connsiteX2" fmla="*/ 2270783 w 2706651"/>
                <a:gd name="connsiteY2" fmla="*/ 0 h 735580"/>
                <a:gd name="connsiteX3" fmla="*/ 2706651 w 2706651"/>
                <a:gd name="connsiteY3" fmla="*/ 735580 h 735580"/>
                <a:gd name="connsiteX4" fmla="*/ 0 w 2706651"/>
                <a:gd name="connsiteY4" fmla="*/ 641175 h 735580"/>
                <a:gd name="connsiteX0" fmla="*/ 0 w 2706651"/>
                <a:gd name="connsiteY0" fmla="*/ 714728 h 809133"/>
                <a:gd name="connsiteX1" fmla="*/ 420721 w 2706651"/>
                <a:gd name="connsiteY1" fmla="*/ 0 h 809133"/>
                <a:gd name="connsiteX2" fmla="*/ 2270783 w 2706651"/>
                <a:gd name="connsiteY2" fmla="*/ 73553 h 809133"/>
                <a:gd name="connsiteX3" fmla="*/ 2706651 w 2706651"/>
                <a:gd name="connsiteY3" fmla="*/ 809133 h 809133"/>
                <a:gd name="connsiteX4" fmla="*/ 0 w 2706651"/>
                <a:gd name="connsiteY4" fmla="*/ 714728 h 809133"/>
                <a:gd name="connsiteX0" fmla="*/ 0 w 2706651"/>
                <a:gd name="connsiteY0" fmla="*/ 714728 h 809133"/>
                <a:gd name="connsiteX1" fmla="*/ 420721 w 2706651"/>
                <a:gd name="connsiteY1" fmla="*/ 0 h 809133"/>
                <a:gd name="connsiteX2" fmla="*/ 2272399 w 2706651"/>
                <a:gd name="connsiteY2" fmla="*/ 70820 h 809133"/>
                <a:gd name="connsiteX3" fmla="*/ 2706651 w 2706651"/>
                <a:gd name="connsiteY3" fmla="*/ 809133 h 809133"/>
                <a:gd name="connsiteX4" fmla="*/ 0 w 2706651"/>
                <a:gd name="connsiteY4" fmla="*/ 714728 h 809133"/>
                <a:gd name="connsiteX0" fmla="*/ 0 w 2706651"/>
                <a:gd name="connsiteY0" fmla="*/ 711995 h 806400"/>
                <a:gd name="connsiteX1" fmla="*/ 419105 w 2706651"/>
                <a:gd name="connsiteY1" fmla="*/ 0 h 806400"/>
                <a:gd name="connsiteX2" fmla="*/ 2272399 w 2706651"/>
                <a:gd name="connsiteY2" fmla="*/ 68087 h 806400"/>
                <a:gd name="connsiteX3" fmla="*/ 2706651 w 2706651"/>
                <a:gd name="connsiteY3" fmla="*/ 806400 h 806400"/>
                <a:gd name="connsiteX4" fmla="*/ 0 w 2706651"/>
                <a:gd name="connsiteY4" fmla="*/ 711995 h 806400"/>
                <a:gd name="connsiteX0" fmla="*/ 0 w 2706651"/>
                <a:gd name="connsiteY0" fmla="*/ 708764 h 803169"/>
                <a:gd name="connsiteX1" fmla="*/ 424571 w 2706651"/>
                <a:gd name="connsiteY1" fmla="*/ 0 h 803169"/>
                <a:gd name="connsiteX2" fmla="*/ 2272399 w 2706651"/>
                <a:gd name="connsiteY2" fmla="*/ 64856 h 803169"/>
                <a:gd name="connsiteX3" fmla="*/ 2706651 w 2706651"/>
                <a:gd name="connsiteY3" fmla="*/ 803169 h 803169"/>
                <a:gd name="connsiteX4" fmla="*/ 0 w 2706651"/>
                <a:gd name="connsiteY4" fmla="*/ 708764 h 803169"/>
                <a:gd name="connsiteX0" fmla="*/ 0 w 2706651"/>
                <a:gd name="connsiteY0" fmla="*/ 710380 h 804785"/>
                <a:gd name="connsiteX1" fmla="*/ 421837 w 2706651"/>
                <a:gd name="connsiteY1" fmla="*/ 0 h 804785"/>
                <a:gd name="connsiteX2" fmla="*/ 2272399 w 2706651"/>
                <a:gd name="connsiteY2" fmla="*/ 66472 h 804785"/>
                <a:gd name="connsiteX3" fmla="*/ 2706651 w 2706651"/>
                <a:gd name="connsiteY3" fmla="*/ 804785 h 804785"/>
                <a:gd name="connsiteX4" fmla="*/ 0 w 2706651"/>
                <a:gd name="connsiteY4" fmla="*/ 710380 h 804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06651" h="804785">
                  <a:moveTo>
                    <a:pt x="0" y="710380"/>
                  </a:moveTo>
                  <a:lnTo>
                    <a:pt x="421837" y="0"/>
                  </a:lnTo>
                  <a:lnTo>
                    <a:pt x="2272399" y="66472"/>
                  </a:lnTo>
                  <a:lnTo>
                    <a:pt x="2706651" y="804785"/>
                  </a:lnTo>
                  <a:lnTo>
                    <a:pt x="0" y="71038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9" name="TextBox 18">
            <a:extLst>
              <a:ext uri="{FF2B5EF4-FFF2-40B4-BE49-F238E27FC236}">
                <a16:creationId xmlns:a16="http://schemas.microsoft.com/office/drawing/2014/main" id="{6BFD1F4C-FF61-F04F-95B9-7ED1C6B9B001}"/>
              </a:ext>
            </a:extLst>
          </p:cNvPr>
          <p:cNvSpPr txBox="1"/>
          <p:nvPr userDrawn="1"/>
        </p:nvSpPr>
        <p:spPr>
          <a:xfrm>
            <a:off x="1303488" y="702014"/>
            <a:ext cx="108063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>
                <a:solidFill>
                  <a:schemeClr val="tx2"/>
                </a:solidFill>
              </a:rPr>
              <a:t>BEFORE YOU BEGIN – TAGLINE &amp; LOGO LOCK-UP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D3C6AF2E-1A5C-E949-A1B7-C64CFDE50556}"/>
              </a:ext>
            </a:extLst>
          </p:cNvPr>
          <p:cNvSpPr txBox="1"/>
          <p:nvPr userDrawn="1"/>
        </p:nvSpPr>
        <p:spPr>
          <a:xfrm>
            <a:off x="8787384" y="2286000"/>
            <a:ext cx="3193945" cy="38017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6CDD1CA3-6173-C942-BB0C-1EC6746C053A}"/>
              </a:ext>
            </a:extLst>
          </p:cNvPr>
          <p:cNvSpPr txBox="1"/>
          <p:nvPr userDrawn="1"/>
        </p:nvSpPr>
        <p:spPr>
          <a:xfrm>
            <a:off x="8969907" y="2160879"/>
            <a:ext cx="3066239" cy="38779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/>
              <a:t>MAKE SURE TO ALWAYS LEAVE</a:t>
            </a:r>
            <a:br>
              <a:rPr lang="en-US" sz="1400"/>
            </a:br>
            <a:r>
              <a:rPr lang="en-US" sz="1400"/>
              <a:t>A “J” WORTH OF WHITE OR NEGATIVE SPACE AROUND</a:t>
            </a:r>
            <a:br>
              <a:rPr lang="en-US" sz="1400"/>
            </a:br>
            <a:r>
              <a:rPr lang="en-US" sz="1400"/>
              <a:t>THE  TAGLINE LOGO LOCK-UP OPTIONS.</a:t>
            </a:r>
          </a:p>
          <a:p>
            <a:endParaRPr lang="en-US"/>
          </a:p>
          <a:p>
            <a:r>
              <a:rPr lang="en-US" sz="1400">
                <a:ea typeface="Arial Narrow" charset="0"/>
                <a:cs typeface="Arial Narrow" charset="0"/>
              </a:rPr>
              <a:t>It is important that any reduction</a:t>
            </a:r>
            <a:br>
              <a:rPr lang="en-US" sz="1400">
                <a:ea typeface="Arial Narrow" charset="0"/>
                <a:cs typeface="Arial Narrow" charset="0"/>
              </a:rPr>
            </a:br>
            <a:r>
              <a:rPr lang="en-US" sz="1400">
                <a:ea typeface="Arial Narrow" charset="0"/>
                <a:cs typeface="Arial Narrow" charset="0"/>
              </a:rPr>
              <a:t>or enlargement of the tagline artwork be done proportionately. No horizontal or vertical distortion</a:t>
            </a:r>
            <a:br>
              <a:rPr lang="en-US" sz="1400">
                <a:ea typeface="Arial Narrow" charset="0"/>
                <a:cs typeface="Arial Narrow" charset="0"/>
              </a:rPr>
            </a:br>
            <a:r>
              <a:rPr lang="en-US" sz="1400">
                <a:ea typeface="Arial Narrow" charset="0"/>
                <a:cs typeface="Arial Narrow" charset="0"/>
              </a:rPr>
              <a:t>is permitted.</a:t>
            </a:r>
          </a:p>
          <a:p>
            <a:endParaRPr lang="en-US"/>
          </a:p>
          <a:p>
            <a:r>
              <a:rPr lang="en-US" sz="1400" b="1">
                <a:ea typeface="Arial Narrow" charset="0"/>
                <a:cs typeface="Arial Narrow" charset="0"/>
              </a:rPr>
              <a:t>Please visit the </a:t>
            </a:r>
            <a:r>
              <a:rPr lang="en-US" sz="1400" b="1">
                <a:ea typeface="Arial Narrow" charset="0"/>
                <a:cs typeface="Arial Narrow" charset="0"/>
                <a:hlinkClick r:id="rId2"/>
              </a:rPr>
              <a:t>Brand Strategy Page on JabilWeb </a:t>
            </a:r>
            <a:r>
              <a:rPr lang="en-US" sz="1400" b="1">
                <a:ea typeface="Arial Narrow" charset="0"/>
                <a:cs typeface="Arial Narrow" charset="0"/>
              </a:rPr>
              <a:t>to download all approved logos, tagline artwork and complete Jabil Corporate Brand GWEBdelines.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A2A56F86-AB75-9D4C-87EE-CB961246B115}"/>
              </a:ext>
            </a:extLst>
          </p:cNvPr>
          <p:cNvSpPr/>
          <p:nvPr userDrawn="1"/>
        </p:nvSpPr>
        <p:spPr>
          <a:xfrm>
            <a:off x="1303488" y="1308464"/>
            <a:ext cx="932906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/>
              <a:t>Copy and paste logo options by accessing the Slide Master View</a:t>
            </a:r>
            <a:endParaRPr lang="en-US" sz="1400" b="1">
              <a:solidFill>
                <a:schemeClr val="tx2"/>
              </a:solidFill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80B99AAB-BF13-ED44-B15A-4F8120C46879}"/>
              </a:ext>
            </a:extLst>
          </p:cNvPr>
          <p:cNvSpPr txBox="1"/>
          <p:nvPr userDrawn="1"/>
        </p:nvSpPr>
        <p:spPr>
          <a:xfrm>
            <a:off x="583872" y="2160879"/>
            <a:ext cx="812738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/>
              <a:t>TAGLINE &amp; LOGO LOCK-UP OPTIONS </a:t>
            </a:r>
          </a:p>
          <a:p>
            <a:r>
              <a:rPr lang="en-US" sz="1400"/>
              <a:t>Only the below tagline and logo lock-up options are available for use. Please do not </a:t>
            </a:r>
            <a:br>
              <a:rPr lang="en-US" sz="1400"/>
            </a:br>
            <a:r>
              <a:rPr lang="en-US" sz="1400"/>
              <a:t>use any additional configurations. </a:t>
            </a:r>
            <a:r>
              <a:rPr lang="en-US" sz="1400" b="0" i="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Do not manually type the tagline. Always use the provided artwork files.</a:t>
            </a:r>
            <a:endParaRPr lang="en-US" sz="1400">
              <a:latin typeface="+mn-lt"/>
              <a:ea typeface="Arial Narrow" charset="0"/>
              <a:cs typeface="Arial Narrow" charset="0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B16C5131-70A0-9341-B775-D1033114C389}"/>
              </a:ext>
            </a:extLst>
          </p:cNvPr>
          <p:cNvSpPr txBox="1"/>
          <p:nvPr userDrawn="1"/>
        </p:nvSpPr>
        <p:spPr>
          <a:xfrm>
            <a:off x="539088" y="5208049"/>
            <a:ext cx="811435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0">
                <a:solidFill>
                  <a:schemeClr val="tx2"/>
                </a:solidFill>
              </a:rPr>
              <a:t>VERTICAL:</a:t>
            </a:r>
            <a:endParaRPr lang="en-US" sz="1400" b="0">
              <a:solidFill>
                <a:schemeClr val="tx2"/>
              </a:solidFill>
              <a:latin typeface="+mn-lt"/>
              <a:ea typeface="Arial Narrow" charset="0"/>
              <a:cs typeface="Arial Narrow" charset="0"/>
            </a:endParaRPr>
          </a:p>
        </p:txBody>
      </p:sp>
      <p:pic>
        <p:nvPicPr>
          <p:cNvPr id="22" name="Picture 21" descr="A picture containing icon&#10;&#10;Description automatically generated">
            <a:extLst>
              <a:ext uri="{FF2B5EF4-FFF2-40B4-BE49-F238E27FC236}">
                <a16:creationId xmlns:a16="http://schemas.microsoft.com/office/drawing/2014/main" id="{D3E6F433-869A-2C48-B335-A5CDA005759F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76636" y="4187504"/>
            <a:ext cx="4095205" cy="548640"/>
          </a:xfrm>
          <a:prstGeom prst="rect">
            <a:avLst/>
          </a:prstGeom>
        </p:spPr>
      </p:pic>
      <p:pic>
        <p:nvPicPr>
          <p:cNvPr id="23" name="Picture 22" descr="A picture containing shape&#10;&#10;Description automatically generated">
            <a:extLst>
              <a:ext uri="{FF2B5EF4-FFF2-40B4-BE49-F238E27FC236}">
                <a16:creationId xmlns:a16="http://schemas.microsoft.com/office/drawing/2014/main" id="{1C2119B0-AB0A-8A4B-8318-871DE6581934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63574" y="5099779"/>
            <a:ext cx="1938816" cy="804672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20CB0224-1822-7C4A-A55B-439D8DAD573B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76636" y="3293016"/>
            <a:ext cx="5640806" cy="5394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2298884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C3C3E23-B329-D746-98A7-BD0B074173E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0" y="1"/>
            <a:ext cx="12192000" cy="3593432"/>
          </a:xfrm>
        </p:spPr>
        <p:txBody>
          <a:bodyPr>
            <a:normAutofit/>
          </a:bodyPr>
          <a:lstStyle>
            <a:lvl1pPr marL="0" indent="0">
              <a:buNone/>
              <a:defRPr sz="1600" b="1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33C0D3A-C343-A54A-87F1-B8F4D3E4BB96}"/>
              </a:ext>
            </a:extLst>
          </p:cNvPr>
          <p:cNvSpPr/>
          <p:nvPr userDrawn="1"/>
        </p:nvSpPr>
        <p:spPr>
          <a:xfrm>
            <a:off x="0" y="3593433"/>
            <a:ext cx="12192006" cy="164692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D9491156-2AFB-FE47-8144-D42A03CD8B9A}"/>
              </a:ext>
            </a:extLst>
          </p:cNvPr>
          <p:cNvCxnSpPr>
            <a:cxnSpLocks/>
          </p:cNvCxnSpPr>
          <p:nvPr userDrawn="1"/>
        </p:nvCxnSpPr>
        <p:spPr>
          <a:xfrm>
            <a:off x="7" y="4841511"/>
            <a:ext cx="12192000" cy="0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EEB3AC2A-DF9E-424C-8179-38AF1B7D8106}"/>
              </a:ext>
            </a:extLst>
          </p:cNvPr>
          <p:cNvCxnSpPr>
            <a:cxnSpLocks/>
          </p:cNvCxnSpPr>
          <p:nvPr userDrawn="1"/>
        </p:nvCxnSpPr>
        <p:spPr>
          <a:xfrm>
            <a:off x="404409" y="4058653"/>
            <a:ext cx="0" cy="1205073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F3461EEA-F2E6-4F4A-9B66-7D59BA86DD5B}"/>
              </a:ext>
            </a:extLst>
          </p:cNvPr>
          <p:cNvCxnSpPr>
            <a:cxnSpLocks/>
          </p:cNvCxnSpPr>
          <p:nvPr userDrawn="1"/>
        </p:nvCxnSpPr>
        <p:spPr>
          <a:xfrm>
            <a:off x="10525746" y="3593433"/>
            <a:ext cx="0" cy="1666918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E94492B9-5E2A-BD4E-925F-075DDA45E08D}"/>
              </a:ext>
            </a:extLst>
          </p:cNvPr>
          <p:cNvSpPr>
            <a:spLocks noGrp="1"/>
          </p:cNvSpPr>
          <p:nvPr>
            <p:ph type="body" idx="10"/>
          </p:nvPr>
        </p:nvSpPr>
        <p:spPr>
          <a:xfrm>
            <a:off x="578968" y="5630779"/>
            <a:ext cx="8360269" cy="792336"/>
          </a:xfrm>
        </p:spPr>
        <p:txBody>
          <a:bodyPr>
            <a:normAutofit/>
          </a:bodyPr>
          <a:lstStyle>
            <a:lvl1pPr marL="0" indent="0">
              <a:lnSpc>
                <a:spcPts val="1800"/>
              </a:lnSpc>
              <a:buNone/>
              <a:defRPr sz="1500" b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6E4B4CCF-7A3B-A44D-A4F6-C9130A70CAE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78967" y="3710528"/>
            <a:ext cx="8360269" cy="1054117"/>
          </a:xfrm>
        </p:spPr>
        <p:txBody>
          <a:bodyPr anchor="ctr">
            <a:normAutofit/>
          </a:bodyPr>
          <a:lstStyle>
            <a:lvl1pPr>
              <a:defRPr sz="35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pic>
        <p:nvPicPr>
          <p:cNvPr id="11" name="Picture 10" descr="A picture containing icon&#10;&#10;Description automatically generated">
            <a:extLst>
              <a:ext uri="{FF2B5EF4-FFF2-40B4-BE49-F238E27FC236}">
                <a16:creationId xmlns:a16="http://schemas.microsoft.com/office/drawing/2014/main" id="{54D3CFD1-7B9C-CE48-9AD0-F520DBDAF6E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22080" y="6141449"/>
            <a:ext cx="2866642" cy="3840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84846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C3C3E23-B329-D746-98A7-BD0B074173E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-1" y="-2894"/>
            <a:ext cx="12191999" cy="2906132"/>
          </a:xfrm>
        </p:spPr>
        <p:txBody>
          <a:bodyPr>
            <a:normAutofit/>
          </a:bodyPr>
          <a:lstStyle>
            <a:lvl1pPr marL="0" indent="0">
              <a:buNone/>
              <a:defRPr sz="1600" b="1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4B86AC7-9719-5545-8484-E4EA4124568C}"/>
              </a:ext>
            </a:extLst>
          </p:cNvPr>
          <p:cNvSpPr/>
          <p:nvPr userDrawn="1"/>
        </p:nvSpPr>
        <p:spPr>
          <a:xfrm>
            <a:off x="-4" y="2909479"/>
            <a:ext cx="12192003" cy="394851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entury Gothic" panose="020B0502020202020204" pitchFamily="34" charset="0"/>
            </a:endParaRPr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BEC7A18C-B530-F544-8444-6F4E1C4603FF}"/>
              </a:ext>
            </a:extLst>
          </p:cNvPr>
          <p:cNvSpPr>
            <a:spLocks noGrp="1"/>
          </p:cNvSpPr>
          <p:nvPr>
            <p:ph type="body" idx="10"/>
          </p:nvPr>
        </p:nvSpPr>
        <p:spPr>
          <a:xfrm>
            <a:off x="628046" y="4883735"/>
            <a:ext cx="8360269" cy="792336"/>
          </a:xfrm>
        </p:spPr>
        <p:txBody>
          <a:bodyPr>
            <a:normAutofit/>
          </a:bodyPr>
          <a:lstStyle>
            <a:lvl1pPr marL="0" indent="0">
              <a:lnSpc>
                <a:spcPts val="1800"/>
              </a:lnSpc>
              <a:buNone/>
              <a:defRPr sz="1500" b="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0E7EE8DD-3208-CA45-AD1A-ADF2693C466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28046" y="3726286"/>
            <a:ext cx="8360269" cy="1054117"/>
          </a:xfrm>
        </p:spPr>
        <p:txBody>
          <a:bodyPr anchor="ctr">
            <a:normAutofit/>
          </a:bodyPr>
          <a:lstStyle>
            <a:lvl1pPr>
              <a:defRPr sz="35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D27B6C44-BA78-5D43-A458-90568443776E}"/>
              </a:ext>
            </a:extLst>
          </p:cNvPr>
          <p:cNvCxnSpPr>
            <a:cxnSpLocks/>
          </p:cNvCxnSpPr>
          <p:nvPr userDrawn="1"/>
        </p:nvCxnSpPr>
        <p:spPr>
          <a:xfrm>
            <a:off x="0" y="2906358"/>
            <a:ext cx="12192000" cy="0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A3519B25-165D-9144-9E83-B2396EB20BF5}"/>
              </a:ext>
            </a:extLst>
          </p:cNvPr>
          <p:cNvCxnSpPr>
            <a:cxnSpLocks/>
          </p:cNvCxnSpPr>
          <p:nvPr userDrawn="1"/>
        </p:nvCxnSpPr>
        <p:spPr>
          <a:xfrm>
            <a:off x="603506" y="1377065"/>
            <a:ext cx="0" cy="5480935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373837A8-574D-8846-9FC3-B9224BF0BC3C}"/>
              </a:ext>
            </a:extLst>
          </p:cNvPr>
          <p:cNvCxnSpPr>
            <a:cxnSpLocks/>
          </p:cNvCxnSpPr>
          <p:nvPr userDrawn="1"/>
        </p:nvCxnSpPr>
        <p:spPr>
          <a:xfrm>
            <a:off x="9725639" y="2457449"/>
            <a:ext cx="0" cy="1795896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 descr="A picture containing text&#10;&#10;Description automatically generated">
            <a:extLst>
              <a:ext uri="{FF2B5EF4-FFF2-40B4-BE49-F238E27FC236}">
                <a16:creationId xmlns:a16="http://schemas.microsoft.com/office/drawing/2014/main" id="{199F1B84-C1B3-934F-A20C-4303F3AC80F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01620" y="5922374"/>
            <a:ext cx="3412671" cy="45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14085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Freeform 17">
            <a:extLst>
              <a:ext uri="{FF2B5EF4-FFF2-40B4-BE49-F238E27FC236}">
                <a16:creationId xmlns:a16="http://schemas.microsoft.com/office/drawing/2014/main" id="{A328951D-A7D0-AE46-AF0E-6124BD24EC47}"/>
              </a:ext>
            </a:extLst>
          </p:cNvPr>
          <p:cNvSpPr/>
          <p:nvPr userDrawn="1"/>
        </p:nvSpPr>
        <p:spPr>
          <a:xfrm>
            <a:off x="1508751" y="4186236"/>
            <a:ext cx="9654393" cy="1054118"/>
          </a:xfrm>
          <a:custGeom>
            <a:avLst/>
            <a:gdLst>
              <a:gd name="connsiteX0" fmla="*/ 9078658 w 9654393"/>
              <a:gd name="connsiteY0" fmla="*/ 0 h 1054118"/>
              <a:gd name="connsiteX1" fmla="*/ 9654393 w 9654393"/>
              <a:gd name="connsiteY1" fmla="*/ 0 h 1054118"/>
              <a:gd name="connsiteX2" fmla="*/ 9078661 w 9654393"/>
              <a:gd name="connsiteY2" fmla="*/ 1054112 h 1054118"/>
              <a:gd name="connsiteX3" fmla="*/ 9078661 w 9654393"/>
              <a:gd name="connsiteY3" fmla="*/ 1054118 h 1054118"/>
              <a:gd name="connsiteX4" fmla="*/ 9078658 w 9654393"/>
              <a:gd name="connsiteY4" fmla="*/ 1054118 h 1054118"/>
              <a:gd name="connsiteX5" fmla="*/ 0 w 9654393"/>
              <a:gd name="connsiteY5" fmla="*/ 1054118 h 1054118"/>
              <a:gd name="connsiteX6" fmla="*/ 0 w 9654393"/>
              <a:gd name="connsiteY6" fmla="*/ 1 h 1054118"/>
              <a:gd name="connsiteX7" fmla="*/ 9078658 w 9654393"/>
              <a:gd name="connsiteY7" fmla="*/ 1 h 1054118"/>
              <a:gd name="connsiteX8" fmla="*/ 9078658 w 9654393"/>
              <a:gd name="connsiteY8" fmla="*/ 0 h 1054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654393" h="1054118">
                <a:moveTo>
                  <a:pt x="9078658" y="0"/>
                </a:moveTo>
                <a:lnTo>
                  <a:pt x="9654393" y="0"/>
                </a:lnTo>
                <a:lnTo>
                  <a:pt x="9078661" y="1054112"/>
                </a:lnTo>
                <a:lnTo>
                  <a:pt x="9078661" y="1054118"/>
                </a:lnTo>
                <a:lnTo>
                  <a:pt x="9078658" y="1054118"/>
                </a:lnTo>
                <a:lnTo>
                  <a:pt x="0" y="1054118"/>
                </a:lnTo>
                <a:lnTo>
                  <a:pt x="0" y="1"/>
                </a:lnTo>
                <a:lnTo>
                  <a:pt x="9078658" y="1"/>
                </a:lnTo>
                <a:lnTo>
                  <a:pt x="9078658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Freeform 18">
            <a:extLst>
              <a:ext uri="{FF2B5EF4-FFF2-40B4-BE49-F238E27FC236}">
                <a16:creationId xmlns:a16="http://schemas.microsoft.com/office/drawing/2014/main" id="{B6C34029-0BB4-6A4D-8B4E-299C473E8740}"/>
              </a:ext>
            </a:extLst>
          </p:cNvPr>
          <p:cNvSpPr/>
          <p:nvPr userDrawn="1"/>
        </p:nvSpPr>
        <p:spPr>
          <a:xfrm>
            <a:off x="263611" y="4186236"/>
            <a:ext cx="9654393" cy="1054118"/>
          </a:xfrm>
          <a:custGeom>
            <a:avLst/>
            <a:gdLst>
              <a:gd name="connsiteX0" fmla="*/ 9078658 w 9654393"/>
              <a:gd name="connsiteY0" fmla="*/ 0 h 1054118"/>
              <a:gd name="connsiteX1" fmla="*/ 9654393 w 9654393"/>
              <a:gd name="connsiteY1" fmla="*/ 0 h 1054118"/>
              <a:gd name="connsiteX2" fmla="*/ 9078661 w 9654393"/>
              <a:gd name="connsiteY2" fmla="*/ 1054112 h 1054118"/>
              <a:gd name="connsiteX3" fmla="*/ 9078661 w 9654393"/>
              <a:gd name="connsiteY3" fmla="*/ 1054118 h 1054118"/>
              <a:gd name="connsiteX4" fmla="*/ 9078658 w 9654393"/>
              <a:gd name="connsiteY4" fmla="*/ 1054118 h 1054118"/>
              <a:gd name="connsiteX5" fmla="*/ 0 w 9654393"/>
              <a:gd name="connsiteY5" fmla="*/ 1054118 h 1054118"/>
              <a:gd name="connsiteX6" fmla="*/ 0 w 9654393"/>
              <a:gd name="connsiteY6" fmla="*/ 1 h 1054118"/>
              <a:gd name="connsiteX7" fmla="*/ 9078658 w 9654393"/>
              <a:gd name="connsiteY7" fmla="*/ 1 h 1054118"/>
              <a:gd name="connsiteX8" fmla="*/ 9078658 w 9654393"/>
              <a:gd name="connsiteY8" fmla="*/ 0 h 1054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654393" h="1054118">
                <a:moveTo>
                  <a:pt x="9078658" y="0"/>
                </a:moveTo>
                <a:lnTo>
                  <a:pt x="9654393" y="0"/>
                </a:lnTo>
                <a:lnTo>
                  <a:pt x="9078661" y="1054112"/>
                </a:lnTo>
                <a:lnTo>
                  <a:pt x="9078661" y="1054118"/>
                </a:lnTo>
                <a:lnTo>
                  <a:pt x="9078658" y="1054118"/>
                </a:lnTo>
                <a:lnTo>
                  <a:pt x="0" y="1054118"/>
                </a:lnTo>
                <a:lnTo>
                  <a:pt x="0" y="1"/>
                </a:lnTo>
                <a:lnTo>
                  <a:pt x="9078658" y="1"/>
                </a:lnTo>
                <a:lnTo>
                  <a:pt x="9078658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Freeform 19">
            <a:extLst>
              <a:ext uri="{FF2B5EF4-FFF2-40B4-BE49-F238E27FC236}">
                <a16:creationId xmlns:a16="http://schemas.microsoft.com/office/drawing/2014/main" id="{C459AD94-4B1B-2542-A78C-4291A4E95DAD}"/>
              </a:ext>
            </a:extLst>
          </p:cNvPr>
          <p:cNvSpPr/>
          <p:nvPr userDrawn="1"/>
        </p:nvSpPr>
        <p:spPr>
          <a:xfrm>
            <a:off x="0" y="4186236"/>
            <a:ext cx="9654393" cy="1054118"/>
          </a:xfrm>
          <a:custGeom>
            <a:avLst/>
            <a:gdLst>
              <a:gd name="connsiteX0" fmla="*/ 9078658 w 9654393"/>
              <a:gd name="connsiteY0" fmla="*/ 0 h 1054118"/>
              <a:gd name="connsiteX1" fmla="*/ 9654393 w 9654393"/>
              <a:gd name="connsiteY1" fmla="*/ 0 h 1054118"/>
              <a:gd name="connsiteX2" fmla="*/ 9078661 w 9654393"/>
              <a:gd name="connsiteY2" fmla="*/ 1054112 h 1054118"/>
              <a:gd name="connsiteX3" fmla="*/ 9078661 w 9654393"/>
              <a:gd name="connsiteY3" fmla="*/ 1054118 h 1054118"/>
              <a:gd name="connsiteX4" fmla="*/ 9078658 w 9654393"/>
              <a:gd name="connsiteY4" fmla="*/ 1054118 h 1054118"/>
              <a:gd name="connsiteX5" fmla="*/ 0 w 9654393"/>
              <a:gd name="connsiteY5" fmla="*/ 1054118 h 1054118"/>
              <a:gd name="connsiteX6" fmla="*/ 0 w 9654393"/>
              <a:gd name="connsiteY6" fmla="*/ 1 h 1054118"/>
              <a:gd name="connsiteX7" fmla="*/ 9078658 w 9654393"/>
              <a:gd name="connsiteY7" fmla="*/ 1 h 1054118"/>
              <a:gd name="connsiteX8" fmla="*/ 9078658 w 9654393"/>
              <a:gd name="connsiteY8" fmla="*/ 0 h 1054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654393" h="1054118">
                <a:moveTo>
                  <a:pt x="9078658" y="0"/>
                </a:moveTo>
                <a:lnTo>
                  <a:pt x="9654393" y="0"/>
                </a:lnTo>
                <a:lnTo>
                  <a:pt x="9078661" y="1054112"/>
                </a:lnTo>
                <a:lnTo>
                  <a:pt x="9078661" y="1054118"/>
                </a:lnTo>
                <a:lnTo>
                  <a:pt x="9078658" y="1054118"/>
                </a:lnTo>
                <a:lnTo>
                  <a:pt x="0" y="1054118"/>
                </a:lnTo>
                <a:lnTo>
                  <a:pt x="0" y="1"/>
                </a:lnTo>
                <a:lnTo>
                  <a:pt x="9078658" y="1"/>
                </a:lnTo>
                <a:lnTo>
                  <a:pt x="9078658" y="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 Placeholder 2">
            <a:extLst>
              <a:ext uri="{FF2B5EF4-FFF2-40B4-BE49-F238E27FC236}">
                <a16:creationId xmlns:a16="http://schemas.microsoft.com/office/drawing/2014/main" id="{76254B13-95A1-5D48-8EF6-99F4C2E9E23F}"/>
              </a:ext>
            </a:extLst>
          </p:cNvPr>
          <p:cNvSpPr>
            <a:spLocks noGrp="1"/>
          </p:cNvSpPr>
          <p:nvPr>
            <p:ph type="body" idx="10"/>
          </p:nvPr>
        </p:nvSpPr>
        <p:spPr>
          <a:xfrm>
            <a:off x="578968" y="5493529"/>
            <a:ext cx="8360269" cy="929586"/>
          </a:xfrm>
        </p:spPr>
        <p:txBody>
          <a:bodyPr>
            <a:normAutofit/>
          </a:bodyPr>
          <a:lstStyle>
            <a:lvl1pPr marL="0" indent="0">
              <a:lnSpc>
                <a:spcPts val="1800"/>
              </a:lnSpc>
              <a:buNone/>
              <a:defRPr sz="1500" b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" name="Title 1">
            <a:extLst>
              <a:ext uri="{FF2B5EF4-FFF2-40B4-BE49-F238E27FC236}">
                <a16:creationId xmlns:a16="http://schemas.microsoft.com/office/drawing/2014/main" id="{484491A6-9D63-624D-9C40-B4132F414E6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78968" y="4186238"/>
            <a:ext cx="8360269" cy="1054117"/>
          </a:xfrm>
        </p:spPr>
        <p:txBody>
          <a:bodyPr anchor="ctr">
            <a:normAutofit/>
          </a:bodyPr>
          <a:lstStyle>
            <a:lvl1pPr>
              <a:defRPr sz="35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pic>
        <p:nvPicPr>
          <p:cNvPr id="23" name="Picture 22" descr="Icon&#10;&#10;Description automatically generated">
            <a:extLst>
              <a:ext uri="{FF2B5EF4-FFF2-40B4-BE49-F238E27FC236}">
                <a16:creationId xmlns:a16="http://schemas.microsoft.com/office/drawing/2014/main" id="{69AA2D18-E05C-9247-A64F-B3B638C5F66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57190" y="6110824"/>
            <a:ext cx="1678399" cy="292608"/>
          </a:xfrm>
          <a:prstGeom prst="rect">
            <a:avLst/>
          </a:prstGeom>
        </p:spPr>
      </p:pic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C3C3E23-B329-D746-98A7-BD0B074173E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2894" y="0"/>
            <a:ext cx="12189106" cy="4171482"/>
          </a:xfrm>
        </p:spPr>
        <p:txBody>
          <a:bodyPr>
            <a:normAutofit/>
          </a:bodyPr>
          <a:lstStyle>
            <a:lvl1pPr marL="0" indent="0">
              <a:buNone/>
              <a:defRPr sz="1600" b="1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111509665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icture Placeholder 30">
            <a:extLst>
              <a:ext uri="{FF2B5EF4-FFF2-40B4-BE49-F238E27FC236}">
                <a16:creationId xmlns:a16="http://schemas.microsoft.com/office/drawing/2014/main" id="{9935203B-40D0-4E43-82E2-B1E4CD94A03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868679" y="0"/>
            <a:ext cx="5998464" cy="6858000"/>
          </a:xfrm>
          <a:custGeom>
            <a:avLst/>
            <a:gdLst>
              <a:gd name="connsiteX0" fmla="*/ 0 w 5998464"/>
              <a:gd name="connsiteY0" fmla="*/ 0 h 6858000"/>
              <a:gd name="connsiteX1" fmla="*/ 5998464 w 5998464"/>
              <a:gd name="connsiteY1" fmla="*/ 0 h 6858000"/>
              <a:gd name="connsiteX2" fmla="*/ 5998464 w 5998464"/>
              <a:gd name="connsiteY2" fmla="*/ 6858000 h 6858000"/>
              <a:gd name="connsiteX3" fmla="*/ 0 w 5998464"/>
              <a:gd name="connsiteY3" fmla="*/ 6858000 h 6858000"/>
              <a:gd name="connsiteX4" fmla="*/ 0 w 5998464"/>
              <a:gd name="connsiteY4" fmla="*/ 4073402 h 6858000"/>
              <a:gd name="connsiteX5" fmla="*/ 443345 w 5998464"/>
              <a:gd name="connsiteY5" fmla="*/ 3246438 h 6858000"/>
              <a:gd name="connsiteX6" fmla="*/ 0 w 5998464"/>
              <a:gd name="connsiteY6" fmla="*/ 2419474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998464" h="6858000">
                <a:moveTo>
                  <a:pt x="0" y="0"/>
                </a:moveTo>
                <a:lnTo>
                  <a:pt x="5998464" y="0"/>
                </a:lnTo>
                <a:lnTo>
                  <a:pt x="5998464" y="6858000"/>
                </a:lnTo>
                <a:lnTo>
                  <a:pt x="0" y="6858000"/>
                </a:lnTo>
                <a:lnTo>
                  <a:pt x="0" y="4073402"/>
                </a:lnTo>
                <a:lnTo>
                  <a:pt x="443345" y="3246438"/>
                </a:lnTo>
                <a:lnTo>
                  <a:pt x="0" y="241947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 sz="1600" b="1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pic>
        <p:nvPicPr>
          <p:cNvPr id="4" name="Picture 3" descr="Icon&#10;&#10;Description automatically generated">
            <a:extLst>
              <a:ext uri="{FF2B5EF4-FFF2-40B4-BE49-F238E27FC236}">
                <a16:creationId xmlns:a16="http://schemas.microsoft.com/office/drawing/2014/main" id="{02B8E511-845A-2E46-BD9C-948415060EB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14693" y="6242394"/>
            <a:ext cx="1678399" cy="292608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F4978525-3DD0-6D4C-BF66-77295F12E68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261095" y="1868208"/>
            <a:ext cx="4360405" cy="1716323"/>
          </a:xfrm>
        </p:spPr>
        <p:txBody>
          <a:bodyPr anchor="b">
            <a:normAutofit/>
          </a:bodyPr>
          <a:lstStyle>
            <a:lvl1pPr algn="l">
              <a:defRPr sz="350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866D017C-2DFC-0C4D-91B5-BF85B28E6DF4}"/>
              </a:ext>
            </a:extLst>
          </p:cNvPr>
          <p:cNvSpPr>
            <a:spLocks noGrp="1"/>
          </p:cNvSpPr>
          <p:nvPr>
            <p:ph type="body" idx="10"/>
          </p:nvPr>
        </p:nvSpPr>
        <p:spPr>
          <a:xfrm>
            <a:off x="7261095" y="3941147"/>
            <a:ext cx="4360405" cy="649795"/>
          </a:xfrm>
        </p:spPr>
        <p:txBody>
          <a:bodyPr anchor="t">
            <a:normAutofit/>
          </a:bodyPr>
          <a:lstStyle>
            <a:lvl1pPr marL="0" indent="0" algn="l">
              <a:buNone/>
              <a:defRPr sz="1500" b="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3B57A92F-01EA-2645-B8B6-6B81C4853C31}"/>
              </a:ext>
            </a:extLst>
          </p:cNvPr>
          <p:cNvGrpSpPr/>
          <p:nvPr userDrawn="1"/>
        </p:nvGrpSpPr>
        <p:grpSpPr>
          <a:xfrm rot="5400000">
            <a:off x="174063" y="2961029"/>
            <a:ext cx="1389232" cy="571004"/>
            <a:chOff x="533634" y="3826730"/>
            <a:chExt cx="1389232" cy="571004"/>
          </a:xfrm>
        </p:grpSpPr>
        <p:sp>
          <p:nvSpPr>
            <p:cNvPr id="9" name="Triangle 8">
              <a:extLst>
                <a:ext uri="{FF2B5EF4-FFF2-40B4-BE49-F238E27FC236}">
                  <a16:creationId xmlns:a16="http://schemas.microsoft.com/office/drawing/2014/main" id="{E7E9BC73-6F2E-084C-AD3B-EADEDDF95F55}"/>
                </a:ext>
              </a:extLst>
            </p:cNvPr>
            <p:cNvSpPr/>
            <p:nvPr userDrawn="1"/>
          </p:nvSpPr>
          <p:spPr>
            <a:xfrm>
              <a:off x="576404" y="3826730"/>
              <a:ext cx="1341169" cy="359508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b"/>
            <a:lstStyle/>
            <a:p>
              <a:pPr algn="ctr"/>
              <a:endParaRPr lang="en-US"/>
            </a:p>
          </p:txBody>
        </p: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2DD5F7A0-1C82-4041-A788-78C12B61BEB9}"/>
                </a:ext>
              </a:extLst>
            </p:cNvPr>
            <p:cNvGrpSpPr/>
            <p:nvPr userDrawn="1"/>
          </p:nvGrpSpPr>
          <p:grpSpPr>
            <a:xfrm rot="16200000">
              <a:off x="1048758" y="3523627"/>
              <a:ext cx="358983" cy="1389232"/>
              <a:chOff x="10819113" y="-279033"/>
              <a:chExt cx="990401" cy="3832766"/>
            </a:xfrm>
            <a:solidFill>
              <a:schemeClr val="bg2"/>
            </a:solidFill>
          </p:grpSpPr>
          <p:sp>
            <p:nvSpPr>
              <p:cNvPr id="11" name="Trapezoid 23">
                <a:extLst>
                  <a:ext uri="{FF2B5EF4-FFF2-40B4-BE49-F238E27FC236}">
                    <a16:creationId xmlns:a16="http://schemas.microsoft.com/office/drawing/2014/main" id="{FA153C2B-3242-E74E-A2C0-787E329779D8}"/>
                  </a:ext>
                </a:extLst>
              </p:cNvPr>
              <p:cNvSpPr/>
              <p:nvPr/>
            </p:nvSpPr>
            <p:spPr>
              <a:xfrm rot="6932527">
                <a:off x="10297909" y="2236933"/>
                <a:ext cx="1838004" cy="795595"/>
              </a:xfrm>
              <a:custGeom>
                <a:avLst/>
                <a:gdLst>
                  <a:gd name="connsiteX0" fmla="*/ 0 w 1294318"/>
                  <a:gd name="connsiteY0" fmla="*/ 552450 h 552450"/>
                  <a:gd name="connsiteX1" fmla="*/ 138113 w 1294318"/>
                  <a:gd name="connsiteY1" fmla="*/ 0 h 552450"/>
                  <a:gd name="connsiteX2" fmla="*/ 1156206 w 1294318"/>
                  <a:gd name="connsiteY2" fmla="*/ 0 h 552450"/>
                  <a:gd name="connsiteX3" fmla="*/ 1294318 w 1294318"/>
                  <a:gd name="connsiteY3" fmla="*/ 552450 h 552450"/>
                  <a:gd name="connsiteX4" fmla="*/ 0 w 1294318"/>
                  <a:gd name="connsiteY4" fmla="*/ 552450 h 552450"/>
                  <a:gd name="connsiteX0" fmla="*/ 0 w 1294318"/>
                  <a:gd name="connsiteY0" fmla="*/ 598514 h 598514"/>
                  <a:gd name="connsiteX1" fmla="*/ 182959 w 1294318"/>
                  <a:gd name="connsiteY1" fmla="*/ 0 h 598514"/>
                  <a:gd name="connsiteX2" fmla="*/ 1156206 w 1294318"/>
                  <a:gd name="connsiteY2" fmla="*/ 46064 h 598514"/>
                  <a:gd name="connsiteX3" fmla="*/ 1294318 w 1294318"/>
                  <a:gd name="connsiteY3" fmla="*/ 598514 h 598514"/>
                  <a:gd name="connsiteX4" fmla="*/ 0 w 1294318"/>
                  <a:gd name="connsiteY4" fmla="*/ 598514 h 598514"/>
                  <a:gd name="connsiteX0" fmla="*/ 0 w 1621502"/>
                  <a:gd name="connsiteY0" fmla="*/ 709123 h 709123"/>
                  <a:gd name="connsiteX1" fmla="*/ 510143 w 1621502"/>
                  <a:gd name="connsiteY1" fmla="*/ 0 h 709123"/>
                  <a:gd name="connsiteX2" fmla="*/ 1483390 w 1621502"/>
                  <a:gd name="connsiteY2" fmla="*/ 46064 h 709123"/>
                  <a:gd name="connsiteX3" fmla="*/ 1621502 w 1621502"/>
                  <a:gd name="connsiteY3" fmla="*/ 598514 h 709123"/>
                  <a:gd name="connsiteX4" fmla="*/ 0 w 1621502"/>
                  <a:gd name="connsiteY4" fmla="*/ 709123 h 709123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483390 w 1842364"/>
                  <a:gd name="connsiteY2" fmla="*/ 46064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331053 w 1842364"/>
                  <a:gd name="connsiteY2" fmla="*/ 147013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487623 w 1842364"/>
                  <a:gd name="connsiteY2" fmla="*/ 47560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768516"/>
                  <a:gd name="connsiteY0" fmla="*/ 709021 h 795595"/>
                  <a:gd name="connsiteX1" fmla="*/ 436295 w 1768516"/>
                  <a:gd name="connsiteY1" fmla="*/ 0 h 795595"/>
                  <a:gd name="connsiteX2" fmla="*/ 1413775 w 1768516"/>
                  <a:gd name="connsiteY2" fmla="*/ 47560 h 795595"/>
                  <a:gd name="connsiteX3" fmla="*/ 1768516 w 1768516"/>
                  <a:gd name="connsiteY3" fmla="*/ 795595 h 795595"/>
                  <a:gd name="connsiteX4" fmla="*/ 0 w 1768516"/>
                  <a:gd name="connsiteY4" fmla="*/ 709021 h 795595"/>
                  <a:gd name="connsiteX0" fmla="*/ 0 w 1838004"/>
                  <a:gd name="connsiteY0" fmla="*/ 703520 h 795595"/>
                  <a:gd name="connsiteX1" fmla="*/ 505783 w 1838004"/>
                  <a:gd name="connsiteY1" fmla="*/ 0 h 795595"/>
                  <a:gd name="connsiteX2" fmla="*/ 1483263 w 1838004"/>
                  <a:gd name="connsiteY2" fmla="*/ 47560 h 795595"/>
                  <a:gd name="connsiteX3" fmla="*/ 1838004 w 1838004"/>
                  <a:gd name="connsiteY3" fmla="*/ 795595 h 795595"/>
                  <a:gd name="connsiteX4" fmla="*/ 0 w 1838004"/>
                  <a:gd name="connsiteY4" fmla="*/ 703520 h 795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38004" h="795595">
                    <a:moveTo>
                      <a:pt x="0" y="703520"/>
                    </a:moveTo>
                    <a:lnTo>
                      <a:pt x="505783" y="0"/>
                    </a:lnTo>
                    <a:lnTo>
                      <a:pt x="1483263" y="47560"/>
                    </a:lnTo>
                    <a:lnTo>
                      <a:pt x="1838004" y="795595"/>
                    </a:lnTo>
                    <a:lnTo>
                      <a:pt x="0" y="703520"/>
                    </a:lnTo>
                    <a:close/>
                  </a:path>
                </a:pathLst>
              </a:custGeom>
              <a:solidFill>
                <a:srgbClr val="87CAE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b"/>
              <a:lstStyle/>
              <a:p>
                <a:pPr algn="ctr"/>
                <a:endParaRPr 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12" name="Trapezoid 21">
                <a:extLst>
                  <a:ext uri="{FF2B5EF4-FFF2-40B4-BE49-F238E27FC236}">
                    <a16:creationId xmlns:a16="http://schemas.microsoft.com/office/drawing/2014/main" id="{7B0D1D74-17E7-F143-B85A-C909311228E5}"/>
                  </a:ext>
                </a:extLst>
              </p:cNvPr>
              <p:cNvSpPr/>
              <p:nvPr/>
            </p:nvSpPr>
            <p:spPr>
              <a:xfrm rot="3564618">
                <a:off x="10053796" y="671900"/>
                <a:ext cx="2706651" cy="804785"/>
              </a:xfrm>
              <a:custGeom>
                <a:avLst/>
                <a:gdLst>
                  <a:gd name="connsiteX0" fmla="*/ 0 w 2153892"/>
                  <a:gd name="connsiteY0" fmla="*/ 691171 h 691171"/>
                  <a:gd name="connsiteX1" fmla="*/ 148616 w 2153892"/>
                  <a:gd name="connsiteY1" fmla="*/ 0 h 691171"/>
                  <a:gd name="connsiteX2" fmla="*/ 2005276 w 2153892"/>
                  <a:gd name="connsiteY2" fmla="*/ 0 h 691171"/>
                  <a:gd name="connsiteX3" fmla="*/ 2153892 w 2153892"/>
                  <a:gd name="connsiteY3" fmla="*/ 691171 h 691171"/>
                  <a:gd name="connsiteX4" fmla="*/ 0 w 2153892"/>
                  <a:gd name="connsiteY4" fmla="*/ 691171 h 691171"/>
                  <a:gd name="connsiteX0" fmla="*/ 0 w 2153892"/>
                  <a:gd name="connsiteY0" fmla="*/ 763728 h 763728"/>
                  <a:gd name="connsiteX1" fmla="*/ 169378 w 2153892"/>
                  <a:gd name="connsiteY1" fmla="*/ 0 h 763728"/>
                  <a:gd name="connsiteX2" fmla="*/ 2005276 w 2153892"/>
                  <a:gd name="connsiteY2" fmla="*/ 72557 h 763728"/>
                  <a:gd name="connsiteX3" fmla="*/ 2153892 w 2153892"/>
                  <a:gd name="connsiteY3" fmla="*/ 763728 h 763728"/>
                  <a:gd name="connsiteX4" fmla="*/ 0 w 2153892"/>
                  <a:gd name="connsiteY4" fmla="*/ 763728 h 763728"/>
                  <a:gd name="connsiteX0" fmla="*/ 0 w 2153892"/>
                  <a:gd name="connsiteY0" fmla="*/ 763728 h 763728"/>
                  <a:gd name="connsiteX1" fmla="*/ 169378 w 2153892"/>
                  <a:gd name="connsiteY1" fmla="*/ 0 h 763728"/>
                  <a:gd name="connsiteX2" fmla="*/ 2012358 w 2153892"/>
                  <a:gd name="connsiteY2" fmla="*/ 73055 h 763728"/>
                  <a:gd name="connsiteX3" fmla="*/ 2153892 w 2153892"/>
                  <a:gd name="connsiteY3" fmla="*/ 763728 h 763728"/>
                  <a:gd name="connsiteX4" fmla="*/ 0 w 2153892"/>
                  <a:gd name="connsiteY4" fmla="*/ 763728 h 763728"/>
                  <a:gd name="connsiteX0" fmla="*/ 0 w 2448226"/>
                  <a:gd name="connsiteY0" fmla="*/ 763728 h 808635"/>
                  <a:gd name="connsiteX1" fmla="*/ 169378 w 2448226"/>
                  <a:gd name="connsiteY1" fmla="*/ 0 h 808635"/>
                  <a:gd name="connsiteX2" fmla="*/ 2012358 w 2448226"/>
                  <a:gd name="connsiteY2" fmla="*/ 73055 h 808635"/>
                  <a:gd name="connsiteX3" fmla="*/ 2448226 w 2448226"/>
                  <a:gd name="connsiteY3" fmla="*/ 808635 h 808635"/>
                  <a:gd name="connsiteX4" fmla="*/ 0 w 2448226"/>
                  <a:gd name="connsiteY4" fmla="*/ 763728 h 808635"/>
                  <a:gd name="connsiteX0" fmla="*/ 0 w 2706651"/>
                  <a:gd name="connsiteY0" fmla="*/ 714230 h 808635"/>
                  <a:gd name="connsiteX1" fmla="*/ 427803 w 2706651"/>
                  <a:gd name="connsiteY1" fmla="*/ 0 h 808635"/>
                  <a:gd name="connsiteX2" fmla="*/ 2270783 w 2706651"/>
                  <a:gd name="connsiteY2" fmla="*/ 73055 h 808635"/>
                  <a:gd name="connsiteX3" fmla="*/ 2706651 w 2706651"/>
                  <a:gd name="connsiteY3" fmla="*/ 808635 h 808635"/>
                  <a:gd name="connsiteX4" fmla="*/ 0 w 2706651"/>
                  <a:gd name="connsiteY4" fmla="*/ 714230 h 808635"/>
                  <a:gd name="connsiteX0" fmla="*/ 0 w 2706651"/>
                  <a:gd name="connsiteY0" fmla="*/ 641175 h 735580"/>
                  <a:gd name="connsiteX1" fmla="*/ 527435 w 2706651"/>
                  <a:gd name="connsiteY1" fmla="*/ 7972 h 735580"/>
                  <a:gd name="connsiteX2" fmla="*/ 2270783 w 2706651"/>
                  <a:gd name="connsiteY2" fmla="*/ 0 h 735580"/>
                  <a:gd name="connsiteX3" fmla="*/ 2706651 w 2706651"/>
                  <a:gd name="connsiteY3" fmla="*/ 735580 h 735580"/>
                  <a:gd name="connsiteX4" fmla="*/ 0 w 2706651"/>
                  <a:gd name="connsiteY4" fmla="*/ 641175 h 735580"/>
                  <a:gd name="connsiteX0" fmla="*/ 0 w 2706651"/>
                  <a:gd name="connsiteY0" fmla="*/ 714728 h 809133"/>
                  <a:gd name="connsiteX1" fmla="*/ 420721 w 2706651"/>
                  <a:gd name="connsiteY1" fmla="*/ 0 h 809133"/>
                  <a:gd name="connsiteX2" fmla="*/ 2270783 w 2706651"/>
                  <a:gd name="connsiteY2" fmla="*/ 73553 h 809133"/>
                  <a:gd name="connsiteX3" fmla="*/ 2706651 w 2706651"/>
                  <a:gd name="connsiteY3" fmla="*/ 809133 h 809133"/>
                  <a:gd name="connsiteX4" fmla="*/ 0 w 2706651"/>
                  <a:gd name="connsiteY4" fmla="*/ 714728 h 809133"/>
                  <a:gd name="connsiteX0" fmla="*/ 0 w 2706651"/>
                  <a:gd name="connsiteY0" fmla="*/ 714728 h 809133"/>
                  <a:gd name="connsiteX1" fmla="*/ 420721 w 2706651"/>
                  <a:gd name="connsiteY1" fmla="*/ 0 h 809133"/>
                  <a:gd name="connsiteX2" fmla="*/ 2272399 w 2706651"/>
                  <a:gd name="connsiteY2" fmla="*/ 70820 h 809133"/>
                  <a:gd name="connsiteX3" fmla="*/ 2706651 w 2706651"/>
                  <a:gd name="connsiteY3" fmla="*/ 809133 h 809133"/>
                  <a:gd name="connsiteX4" fmla="*/ 0 w 2706651"/>
                  <a:gd name="connsiteY4" fmla="*/ 714728 h 809133"/>
                  <a:gd name="connsiteX0" fmla="*/ 0 w 2706651"/>
                  <a:gd name="connsiteY0" fmla="*/ 711995 h 806400"/>
                  <a:gd name="connsiteX1" fmla="*/ 419105 w 2706651"/>
                  <a:gd name="connsiteY1" fmla="*/ 0 h 806400"/>
                  <a:gd name="connsiteX2" fmla="*/ 2272399 w 2706651"/>
                  <a:gd name="connsiteY2" fmla="*/ 68087 h 806400"/>
                  <a:gd name="connsiteX3" fmla="*/ 2706651 w 2706651"/>
                  <a:gd name="connsiteY3" fmla="*/ 806400 h 806400"/>
                  <a:gd name="connsiteX4" fmla="*/ 0 w 2706651"/>
                  <a:gd name="connsiteY4" fmla="*/ 711995 h 806400"/>
                  <a:gd name="connsiteX0" fmla="*/ 0 w 2706651"/>
                  <a:gd name="connsiteY0" fmla="*/ 708764 h 803169"/>
                  <a:gd name="connsiteX1" fmla="*/ 424571 w 2706651"/>
                  <a:gd name="connsiteY1" fmla="*/ 0 h 803169"/>
                  <a:gd name="connsiteX2" fmla="*/ 2272399 w 2706651"/>
                  <a:gd name="connsiteY2" fmla="*/ 64856 h 803169"/>
                  <a:gd name="connsiteX3" fmla="*/ 2706651 w 2706651"/>
                  <a:gd name="connsiteY3" fmla="*/ 803169 h 803169"/>
                  <a:gd name="connsiteX4" fmla="*/ 0 w 2706651"/>
                  <a:gd name="connsiteY4" fmla="*/ 708764 h 803169"/>
                  <a:gd name="connsiteX0" fmla="*/ 0 w 2706651"/>
                  <a:gd name="connsiteY0" fmla="*/ 710380 h 804785"/>
                  <a:gd name="connsiteX1" fmla="*/ 421837 w 2706651"/>
                  <a:gd name="connsiteY1" fmla="*/ 0 h 804785"/>
                  <a:gd name="connsiteX2" fmla="*/ 2272399 w 2706651"/>
                  <a:gd name="connsiteY2" fmla="*/ 66472 h 804785"/>
                  <a:gd name="connsiteX3" fmla="*/ 2706651 w 2706651"/>
                  <a:gd name="connsiteY3" fmla="*/ 804785 h 804785"/>
                  <a:gd name="connsiteX4" fmla="*/ 0 w 2706651"/>
                  <a:gd name="connsiteY4" fmla="*/ 710380 h 8047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06651" h="804785">
                    <a:moveTo>
                      <a:pt x="0" y="710380"/>
                    </a:moveTo>
                    <a:lnTo>
                      <a:pt x="421837" y="0"/>
                    </a:lnTo>
                    <a:lnTo>
                      <a:pt x="2272399" y="66472"/>
                    </a:lnTo>
                    <a:lnTo>
                      <a:pt x="2706651" y="804785"/>
                    </a:lnTo>
                    <a:lnTo>
                      <a:pt x="0" y="71038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b"/>
              <a:lstStyle/>
              <a:p>
                <a:pPr algn="ctr"/>
                <a:endParaRPr lang="en-US">
                  <a:solidFill>
                    <a:schemeClr val="bg1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70892657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14">
            <a:extLst>
              <a:ext uri="{FF2B5EF4-FFF2-40B4-BE49-F238E27FC236}">
                <a16:creationId xmlns:a16="http://schemas.microsoft.com/office/drawing/2014/main" id="{208D55BA-680F-7947-8650-4A85722149CE}"/>
              </a:ext>
            </a:extLst>
          </p:cNvPr>
          <p:cNvSpPr/>
          <p:nvPr userDrawn="1"/>
        </p:nvSpPr>
        <p:spPr>
          <a:xfrm>
            <a:off x="3220820" y="1"/>
            <a:ext cx="8971180" cy="1054117"/>
          </a:xfrm>
          <a:custGeom>
            <a:avLst/>
            <a:gdLst>
              <a:gd name="connsiteX0" fmla="*/ 0 w 8971180"/>
              <a:gd name="connsiteY0" fmla="*/ 0 h 1054117"/>
              <a:gd name="connsiteX1" fmla="*/ 8971180 w 8971180"/>
              <a:gd name="connsiteY1" fmla="*/ 0 h 1054117"/>
              <a:gd name="connsiteX2" fmla="*/ 8971180 w 8971180"/>
              <a:gd name="connsiteY2" fmla="*/ 1054117 h 1054117"/>
              <a:gd name="connsiteX3" fmla="*/ 0 w 8971180"/>
              <a:gd name="connsiteY3" fmla="*/ 1054117 h 1054117"/>
              <a:gd name="connsiteX4" fmla="*/ 0 w 8971180"/>
              <a:gd name="connsiteY4" fmla="*/ 0 h 10541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971180" h="1054117">
                <a:moveTo>
                  <a:pt x="0" y="0"/>
                </a:moveTo>
                <a:lnTo>
                  <a:pt x="8971180" y="0"/>
                </a:lnTo>
                <a:lnTo>
                  <a:pt x="8971180" y="1054117"/>
                </a:lnTo>
                <a:lnTo>
                  <a:pt x="0" y="1054117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reeform 6">
            <a:extLst>
              <a:ext uri="{FF2B5EF4-FFF2-40B4-BE49-F238E27FC236}">
                <a16:creationId xmlns:a16="http://schemas.microsoft.com/office/drawing/2014/main" id="{00B5723D-1A52-2045-8AB1-D889B99ED6BD}"/>
              </a:ext>
            </a:extLst>
          </p:cNvPr>
          <p:cNvSpPr/>
          <p:nvPr userDrawn="1"/>
        </p:nvSpPr>
        <p:spPr>
          <a:xfrm>
            <a:off x="263611" y="0"/>
            <a:ext cx="9654393" cy="1054118"/>
          </a:xfrm>
          <a:custGeom>
            <a:avLst/>
            <a:gdLst>
              <a:gd name="connsiteX0" fmla="*/ 9078658 w 9654393"/>
              <a:gd name="connsiteY0" fmla="*/ 0 h 1054118"/>
              <a:gd name="connsiteX1" fmla="*/ 9654393 w 9654393"/>
              <a:gd name="connsiteY1" fmla="*/ 0 h 1054118"/>
              <a:gd name="connsiteX2" fmla="*/ 9078661 w 9654393"/>
              <a:gd name="connsiteY2" fmla="*/ 1054112 h 1054118"/>
              <a:gd name="connsiteX3" fmla="*/ 9078661 w 9654393"/>
              <a:gd name="connsiteY3" fmla="*/ 1054118 h 1054118"/>
              <a:gd name="connsiteX4" fmla="*/ 9078658 w 9654393"/>
              <a:gd name="connsiteY4" fmla="*/ 1054118 h 1054118"/>
              <a:gd name="connsiteX5" fmla="*/ 0 w 9654393"/>
              <a:gd name="connsiteY5" fmla="*/ 1054118 h 1054118"/>
              <a:gd name="connsiteX6" fmla="*/ 0 w 9654393"/>
              <a:gd name="connsiteY6" fmla="*/ 1 h 1054118"/>
              <a:gd name="connsiteX7" fmla="*/ 9078658 w 9654393"/>
              <a:gd name="connsiteY7" fmla="*/ 1 h 1054118"/>
              <a:gd name="connsiteX8" fmla="*/ 9078658 w 9654393"/>
              <a:gd name="connsiteY8" fmla="*/ 0 h 1054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654393" h="1054118">
                <a:moveTo>
                  <a:pt x="9078658" y="0"/>
                </a:moveTo>
                <a:lnTo>
                  <a:pt x="9654393" y="0"/>
                </a:lnTo>
                <a:lnTo>
                  <a:pt x="9078661" y="1054112"/>
                </a:lnTo>
                <a:lnTo>
                  <a:pt x="9078661" y="1054118"/>
                </a:lnTo>
                <a:lnTo>
                  <a:pt x="9078658" y="1054118"/>
                </a:lnTo>
                <a:lnTo>
                  <a:pt x="0" y="1054118"/>
                </a:lnTo>
                <a:lnTo>
                  <a:pt x="0" y="1"/>
                </a:lnTo>
                <a:lnTo>
                  <a:pt x="9078658" y="1"/>
                </a:lnTo>
                <a:lnTo>
                  <a:pt x="9078658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>
            <a:extLst>
              <a:ext uri="{FF2B5EF4-FFF2-40B4-BE49-F238E27FC236}">
                <a16:creationId xmlns:a16="http://schemas.microsoft.com/office/drawing/2014/main" id="{47990EC1-2ADD-E540-9353-DA0E6483A310}"/>
              </a:ext>
            </a:extLst>
          </p:cNvPr>
          <p:cNvSpPr/>
          <p:nvPr userDrawn="1"/>
        </p:nvSpPr>
        <p:spPr>
          <a:xfrm>
            <a:off x="0" y="0"/>
            <a:ext cx="9654393" cy="1054118"/>
          </a:xfrm>
          <a:custGeom>
            <a:avLst/>
            <a:gdLst>
              <a:gd name="connsiteX0" fmla="*/ 9078658 w 9654393"/>
              <a:gd name="connsiteY0" fmla="*/ 0 h 1054118"/>
              <a:gd name="connsiteX1" fmla="*/ 9654393 w 9654393"/>
              <a:gd name="connsiteY1" fmla="*/ 0 h 1054118"/>
              <a:gd name="connsiteX2" fmla="*/ 9078661 w 9654393"/>
              <a:gd name="connsiteY2" fmla="*/ 1054112 h 1054118"/>
              <a:gd name="connsiteX3" fmla="*/ 9078661 w 9654393"/>
              <a:gd name="connsiteY3" fmla="*/ 1054118 h 1054118"/>
              <a:gd name="connsiteX4" fmla="*/ 9078658 w 9654393"/>
              <a:gd name="connsiteY4" fmla="*/ 1054118 h 1054118"/>
              <a:gd name="connsiteX5" fmla="*/ 0 w 9654393"/>
              <a:gd name="connsiteY5" fmla="*/ 1054118 h 1054118"/>
              <a:gd name="connsiteX6" fmla="*/ 0 w 9654393"/>
              <a:gd name="connsiteY6" fmla="*/ 1 h 1054118"/>
              <a:gd name="connsiteX7" fmla="*/ 9078658 w 9654393"/>
              <a:gd name="connsiteY7" fmla="*/ 1 h 1054118"/>
              <a:gd name="connsiteX8" fmla="*/ 9078658 w 9654393"/>
              <a:gd name="connsiteY8" fmla="*/ 0 h 1054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654393" h="1054118">
                <a:moveTo>
                  <a:pt x="9078658" y="0"/>
                </a:moveTo>
                <a:lnTo>
                  <a:pt x="9654393" y="0"/>
                </a:lnTo>
                <a:lnTo>
                  <a:pt x="9078661" y="1054112"/>
                </a:lnTo>
                <a:lnTo>
                  <a:pt x="9078661" y="1054118"/>
                </a:lnTo>
                <a:lnTo>
                  <a:pt x="9078658" y="1054118"/>
                </a:lnTo>
                <a:lnTo>
                  <a:pt x="0" y="1054118"/>
                </a:lnTo>
                <a:lnTo>
                  <a:pt x="0" y="1"/>
                </a:lnTo>
                <a:lnTo>
                  <a:pt x="9078658" y="1"/>
                </a:lnTo>
                <a:lnTo>
                  <a:pt x="9078658" y="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7648F98-B6A2-1743-BF94-0A798E3E262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71500" y="27159"/>
            <a:ext cx="8328056" cy="986828"/>
          </a:xfrm>
        </p:spPr>
        <p:txBody>
          <a:bodyPr anchor="ctr">
            <a:normAutofit/>
          </a:bodyPr>
          <a:lstStyle>
            <a:lvl1pPr>
              <a:defRPr sz="2500" b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1CDC44D-D99C-6344-B0D5-46D2482950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1500" y="1371600"/>
            <a:ext cx="110109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D30C974-6566-604C-A5D7-240797A4546F}"/>
              </a:ext>
            </a:extLst>
          </p:cNvPr>
          <p:cNvSpPr>
            <a:spLocks noGrp="1"/>
          </p:cNvSpPr>
          <p:nvPr userDrawn="1">
            <p:ph type="sldNum" sz="quarter" idx="12"/>
          </p:nvPr>
        </p:nvSpPr>
        <p:spPr/>
        <p:txBody>
          <a:bodyPr/>
          <a:lstStyle/>
          <a:p>
            <a:fld id="{13B88A40-E78F-6746-87E4-E178EA71B0DC}" type="slidenum">
              <a:rPr lang="en-US" smtClean="0"/>
              <a:t>‹Nº›</a:t>
            </a:fld>
            <a:endParaRPr lang="en-US"/>
          </a:p>
        </p:txBody>
      </p:sp>
      <p:sp>
        <p:nvSpPr>
          <p:cNvPr id="22" name="Footer Placeholder 4">
            <a:extLst>
              <a:ext uri="{FF2B5EF4-FFF2-40B4-BE49-F238E27FC236}">
                <a16:creationId xmlns:a16="http://schemas.microsoft.com/office/drawing/2014/main" id="{0BC2CD0D-3752-2E46-A40A-13B1DE7BD5B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64592" y="649287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  <a:latin typeface="Century Gothic" panose="020B0502020202020204" pitchFamily="34" charset="0"/>
              </a:defRPr>
            </a:lvl1pPr>
          </a:lstStyle>
          <a:p>
            <a:pPr algn="l"/>
            <a:endParaRPr lang="en-US">
              <a:solidFill>
                <a:schemeClr val="bg1">
                  <a:lumMod val="75000"/>
                </a:schemeClr>
              </a:solidFill>
              <a:ea typeface="Arial Narrow" charset="0"/>
              <a:cs typeface="Arial Narrow" charset="0"/>
            </a:endParaRPr>
          </a:p>
        </p:txBody>
      </p:sp>
      <p:pic>
        <p:nvPicPr>
          <p:cNvPr id="12" name="Picture 11" descr="Icon&#10;&#10;Description automatically generated">
            <a:extLst>
              <a:ext uri="{FF2B5EF4-FFF2-40B4-BE49-F238E27FC236}">
                <a16:creationId xmlns:a16="http://schemas.microsoft.com/office/drawing/2014/main" id="{BFFA05C4-F7AE-5747-935D-A73C693B639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39256" y="389222"/>
            <a:ext cx="1678399" cy="2926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195934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224">
          <p15:clr>
            <a:srgbClr val="FBAE40"/>
          </p15:clr>
        </p15:guide>
        <p15:guide id="2" pos="7296">
          <p15:clr>
            <a:srgbClr val="FBAE40"/>
          </p15:clr>
        </p15:guide>
      </p15:sldGuideLst>
    </p:ext>
  </p:extLs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BF00D5E-7CF5-FF43-9583-ECD290BA0E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88A40-E78F-6746-87E4-E178EA71B0DC}" type="slidenum">
              <a:rPr lang="en-US" smtClean="0"/>
              <a:t>‹Nº›</a:t>
            </a:fld>
            <a:endParaRPr lang="en-US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DECAAD9C-8A10-BF4A-86C5-45FCF4CF24C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4068" y="191916"/>
            <a:ext cx="6858295" cy="986828"/>
          </a:xfrm>
        </p:spPr>
        <p:txBody>
          <a:bodyPr anchor="ctr">
            <a:normAutofit/>
          </a:bodyPr>
          <a:lstStyle>
            <a:lvl1pPr algn="l">
              <a:defRPr sz="2500" b="1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</a:t>
            </a:r>
            <a:br>
              <a:rPr lang="en-US"/>
            </a:br>
            <a:r>
              <a:rPr lang="en-US"/>
              <a:t>MASTER TITLE STYLE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299FB9A8-560C-384E-B4A5-09E3D62FACBF}"/>
              </a:ext>
            </a:extLst>
          </p:cNvPr>
          <p:cNvCxnSpPr/>
          <p:nvPr userDrawn="1"/>
        </p:nvCxnSpPr>
        <p:spPr>
          <a:xfrm>
            <a:off x="609234" y="1079890"/>
            <a:ext cx="1293341" cy="0"/>
          </a:xfrm>
          <a:prstGeom prst="line">
            <a:avLst/>
          </a:prstGeom>
          <a:ln w="127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76DFE16C-656D-6B4E-BFF8-C776DA61993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64592" y="649287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  <a:latin typeface="Century Gothic" panose="020B0502020202020204" pitchFamily="34" charset="0"/>
              </a:defRPr>
            </a:lvl1pPr>
          </a:lstStyle>
          <a:p>
            <a:pPr algn="l"/>
            <a:endParaRPr lang="en-US">
              <a:solidFill>
                <a:schemeClr val="bg1">
                  <a:lumMod val="75000"/>
                </a:schemeClr>
              </a:solidFill>
              <a:ea typeface="Arial Narrow" charset="0"/>
              <a:cs typeface="Arial Narrow" charset="0"/>
            </a:endParaRPr>
          </a:p>
        </p:txBody>
      </p:sp>
      <p:pic>
        <p:nvPicPr>
          <p:cNvPr id="10" name="Picture 9" descr="Icon&#10;&#10;Description automatically generated">
            <a:extLst>
              <a:ext uri="{FF2B5EF4-FFF2-40B4-BE49-F238E27FC236}">
                <a16:creationId xmlns:a16="http://schemas.microsoft.com/office/drawing/2014/main" id="{AC41A825-477D-3D41-9103-392D7A02568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36053" y="673374"/>
            <a:ext cx="1678399" cy="2926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420052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BF00D5E-7CF5-FF43-9583-ECD290BA0E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88A40-E78F-6746-87E4-E178EA71B0DC}" type="slidenum">
              <a:rPr lang="en-US" smtClean="0"/>
              <a:t>‹Nº›</a:t>
            </a:fld>
            <a:endParaRPr lang="en-US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76DFE16C-656D-6B4E-BFF8-C776DA61993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64592" y="649287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  <a:latin typeface="Century Gothic" panose="020B0502020202020204" pitchFamily="34" charset="0"/>
              </a:defRPr>
            </a:lvl1pPr>
          </a:lstStyle>
          <a:p>
            <a:pPr algn="l"/>
            <a:endParaRPr lang="en-US">
              <a:solidFill>
                <a:schemeClr val="bg1">
                  <a:lumMod val="75000"/>
                </a:schemeClr>
              </a:solidFill>
              <a:ea typeface="Arial Narrow" charset="0"/>
              <a:cs typeface="Arial Narrow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B46634A-A6DD-CC47-AC68-2FB40B6823F7}"/>
              </a:ext>
            </a:extLst>
          </p:cNvPr>
          <p:cNvSpPr/>
          <p:nvPr userDrawn="1"/>
        </p:nvSpPr>
        <p:spPr>
          <a:xfrm>
            <a:off x="-7" y="0"/>
            <a:ext cx="12192006" cy="1918568"/>
          </a:xfrm>
          <a:prstGeom prst="rect">
            <a:avLst/>
          </a:prstGeom>
          <a:solidFill>
            <a:srgbClr val="003C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8C56CC9C-B964-D848-9F94-53D83996189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54534" y="512910"/>
            <a:ext cx="6858295" cy="986828"/>
          </a:xfrm>
        </p:spPr>
        <p:txBody>
          <a:bodyPr anchor="ctr">
            <a:normAutofit/>
          </a:bodyPr>
          <a:lstStyle>
            <a:lvl1pPr algn="l">
              <a:defRPr sz="2500" b="1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</a:t>
            </a:r>
            <a:br>
              <a:rPr lang="en-US"/>
            </a:br>
            <a:r>
              <a:rPr lang="en-US"/>
              <a:t>MASTER TITLE STYLE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F1A388D0-225C-D748-AD5F-6AFB0534BE91}"/>
              </a:ext>
            </a:extLst>
          </p:cNvPr>
          <p:cNvCxnSpPr>
            <a:cxnSpLocks/>
          </p:cNvCxnSpPr>
          <p:nvPr userDrawn="1"/>
        </p:nvCxnSpPr>
        <p:spPr>
          <a:xfrm>
            <a:off x="0" y="1491040"/>
            <a:ext cx="12192000" cy="0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62A1D1B6-1EFD-5044-935D-AE0167C7F31F}"/>
              </a:ext>
            </a:extLst>
          </p:cNvPr>
          <p:cNvCxnSpPr>
            <a:cxnSpLocks/>
          </p:cNvCxnSpPr>
          <p:nvPr userDrawn="1"/>
        </p:nvCxnSpPr>
        <p:spPr>
          <a:xfrm>
            <a:off x="404402" y="-61529"/>
            <a:ext cx="2806" cy="1959777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DF0706F4-9477-FE45-8F1D-5A0B85D7284E}"/>
              </a:ext>
            </a:extLst>
          </p:cNvPr>
          <p:cNvCxnSpPr>
            <a:cxnSpLocks/>
          </p:cNvCxnSpPr>
          <p:nvPr userDrawn="1"/>
        </p:nvCxnSpPr>
        <p:spPr>
          <a:xfrm>
            <a:off x="10525739" y="1066800"/>
            <a:ext cx="0" cy="831448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Picture 14" descr="A picture containing text&#10;&#10;Description automatically generated">
            <a:extLst>
              <a:ext uri="{FF2B5EF4-FFF2-40B4-BE49-F238E27FC236}">
                <a16:creationId xmlns:a16="http://schemas.microsoft.com/office/drawing/2014/main" id="{7E7DA492-E426-5947-B6CD-EF34E533743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14077" y="252748"/>
            <a:ext cx="2866644" cy="3840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88046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BF00D5E-7CF5-FF43-9583-ECD290BA0E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88A40-E78F-6746-87E4-E178EA71B0DC}" type="slidenum">
              <a:rPr lang="en-US" smtClean="0"/>
              <a:t>‹Nº›</a:t>
            </a:fld>
            <a:endParaRPr lang="en-US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76DFE16C-656D-6B4E-BFF8-C776DA61993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64592" y="649287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  <a:latin typeface="Century Gothic" panose="020B0502020202020204" pitchFamily="34" charset="0"/>
              </a:defRPr>
            </a:lvl1pPr>
          </a:lstStyle>
          <a:p>
            <a:pPr algn="l"/>
            <a:endParaRPr lang="en-US">
              <a:solidFill>
                <a:schemeClr val="bg1">
                  <a:lumMod val="75000"/>
                </a:schemeClr>
              </a:solidFill>
              <a:ea typeface="Arial Narrow" charset="0"/>
              <a:cs typeface="Arial Narrow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48091760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5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79774428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>
            <a:extLst>
              <a:ext uri="{FF2B5EF4-FFF2-40B4-BE49-F238E27FC236}">
                <a16:creationId xmlns:a16="http://schemas.microsoft.com/office/drawing/2014/main" id="{3AE9CAAC-7937-1D4D-9862-E6C2CCE55E4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56"/>
          <a:stretch/>
        </p:blipFill>
        <p:spPr>
          <a:xfrm>
            <a:off x="-16723" y="2213021"/>
            <a:ext cx="12200406" cy="2296184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D6F459D3-FF37-8249-A49A-D49496F8E58A}"/>
              </a:ext>
            </a:extLst>
          </p:cNvPr>
          <p:cNvSpPr/>
          <p:nvPr userDrawn="1"/>
        </p:nvSpPr>
        <p:spPr>
          <a:xfrm>
            <a:off x="8313" y="1185618"/>
            <a:ext cx="12182204" cy="103205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chemeClr val="tx2"/>
                </a:solidFill>
              </a:ln>
              <a:solidFill>
                <a:schemeClr val="tx2"/>
              </a:solidFill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F5BD078A-DB17-9943-9A52-3D3811F9CB8D}"/>
              </a:ext>
            </a:extLst>
          </p:cNvPr>
          <p:cNvSpPr/>
          <p:nvPr userDrawn="1"/>
        </p:nvSpPr>
        <p:spPr>
          <a:xfrm>
            <a:off x="-18203" y="3248357"/>
            <a:ext cx="12208720" cy="1275132"/>
          </a:xfrm>
          <a:prstGeom prst="rect">
            <a:avLst/>
          </a:prstGeom>
          <a:gradFill flip="none" rotWithShape="1">
            <a:gsLst>
              <a:gs pos="86000">
                <a:schemeClr val="tx2">
                  <a:alpha val="81000"/>
                </a:schemeClr>
              </a:gs>
              <a:gs pos="0">
                <a:schemeClr val="accent1">
                  <a:lumMod val="0"/>
                  <a:lumOff val="100000"/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BF00D5E-7CF5-FF43-9583-ECD290BA0E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88A40-E78F-6746-87E4-E178EA71B0DC}" type="slidenum">
              <a:rPr lang="en-US" smtClean="0"/>
              <a:t>‹Nº›</a:t>
            </a:fld>
            <a:endParaRPr lang="en-US"/>
          </a:p>
        </p:txBody>
      </p:sp>
      <p:sp>
        <p:nvSpPr>
          <p:cNvPr id="30" name="Footer Placeholder 4">
            <a:extLst>
              <a:ext uri="{FF2B5EF4-FFF2-40B4-BE49-F238E27FC236}">
                <a16:creationId xmlns:a16="http://schemas.microsoft.com/office/drawing/2014/main" id="{8321A79A-4963-E240-A0CB-19B3E15725FE}"/>
              </a:ext>
            </a:extLst>
          </p:cNvPr>
          <p:cNvSpPr>
            <a:spLocks noGrp="1"/>
          </p:cNvSpPr>
          <p:nvPr userDrawn="1">
            <p:ph type="ftr" sz="quarter" idx="3"/>
          </p:nvPr>
        </p:nvSpPr>
        <p:spPr>
          <a:xfrm>
            <a:off x="164592" y="649287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  <a:latin typeface="Century Gothic" panose="020B0502020202020204" pitchFamily="34" charset="0"/>
              </a:defRPr>
            </a:lvl1pPr>
          </a:lstStyle>
          <a:p>
            <a:pPr algn="l"/>
            <a:endParaRPr lang="en-US">
              <a:solidFill>
                <a:schemeClr val="bg1">
                  <a:lumMod val="75000"/>
                </a:schemeClr>
              </a:solidFill>
              <a:ea typeface="Arial Narrow" charset="0"/>
              <a:cs typeface="Arial Narrow" charset="0"/>
            </a:endParaRPr>
          </a:p>
        </p:txBody>
      </p:sp>
      <p:grpSp>
        <p:nvGrpSpPr>
          <p:cNvPr id="54" name="Group 53">
            <a:extLst>
              <a:ext uri="{FF2B5EF4-FFF2-40B4-BE49-F238E27FC236}">
                <a16:creationId xmlns:a16="http://schemas.microsoft.com/office/drawing/2014/main" id="{2AB360B1-BA88-A445-B5B6-276EF426E0F0}"/>
              </a:ext>
            </a:extLst>
          </p:cNvPr>
          <p:cNvGrpSpPr/>
          <p:nvPr userDrawn="1"/>
        </p:nvGrpSpPr>
        <p:grpSpPr>
          <a:xfrm>
            <a:off x="-46300" y="1567583"/>
            <a:ext cx="12315464" cy="3060083"/>
            <a:chOff x="-46300" y="1567583"/>
            <a:chExt cx="12315464" cy="3060083"/>
          </a:xfrm>
        </p:grpSpPr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BBBA4253-ADED-F140-9AAB-E5D768457E2A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-46300" y="2223013"/>
              <a:ext cx="12315464" cy="0"/>
            </a:xfrm>
            <a:prstGeom prst="line">
              <a:avLst/>
            </a:prstGeom>
            <a:ln w="12700">
              <a:solidFill>
                <a:srgbClr val="FFFF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96191728-D531-F04F-ABB1-868ECC86B841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404402" y="1567583"/>
              <a:ext cx="0" cy="3060083"/>
            </a:xfrm>
            <a:prstGeom prst="line">
              <a:avLst/>
            </a:prstGeom>
            <a:ln w="12700">
              <a:solidFill>
                <a:srgbClr val="FFFF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30456B05-8028-DF46-BF36-CFD3CBD5B49D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0525739" y="1934064"/>
              <a:ext cx="0" cy="2589427"/>
            </a:xfrm>
            <a:prstGeom prst="line">
              <a:avLst/>
            </a:prstGeom>
            <a:ln w="12700">
              <a:solidFill>
                <a:srgbClr val="FFFF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934CAD4C-99BE-5D49-8133-09692A543781}"/>
              </a:ext>
            </a:extLst>
          </p:cNvPr>
          <p:cNvGrpSpPr/>
          <p:nvPr userDrawn="1"/>
        </p:nvGrpSpPr>
        <p:grpSpPr>
          <a:xfrm>
            <a:off x="5415894" y="4350425"/>
            <a:ext cx="1297857" cy="346099"/>
            <a:chOff x="5136314" y="4604815"/>
            <a:chExt cx="1297857" cy="346099"/>
          </a:xfrm>
        </p:grpSpPr>
        <p:grpSp>
          <p:nvGrpSpPr>
            <p:cNvPr id="27" name="Grupo 59">
              <a:extLst>
                <a:ext uri="{FF2B5EF4-FFF2-40B4-BE49-F238E27FC236}">
                  <a16:creationId xmlns:a16="http://schemas.microsoft.com/office/drawing/2014/main" id="{B8154A60-5599-F743-AE52-E629E2B6FE47}"/>
                </a:ext>
              </a:extLst>
            </p:cNvPr>
            <p:cNvGrpSpPr/>
            <p:nvPr userDrawn="1"/>
          </p:nvGrpSpPr>
          <p:grpSpPr>
            <a:xfrm rot="5400000">
              <a:off x="5618729" y="4145412"/>
              <a:ext cx="330808" cy="1280195"/>
              <a:chOff x="704492" y="356149"/>
              <a:chExt cx="346363" cy="1340390"/>
            </a:xfrm>
          </p:grpSpPr>
          <p:sp>
            <p:nvSpPr>
              <p:cNvPr id="28" name="Trapezoid 23">
                <a:extLst>
                  <a:ext uri="{FF2B5EF4-FFF2-40B4-BE49-F238E27FC236}">
                    <a16:creationId xmlns:a16="http://schemas.microsoft.com/office/drawing/2014/main" id="{FA195646-AA75-F54D-8F5F-DB8E25E65C8C}"/>
                  </a:ext>
                </a:extLst>
              </p:cNvPr>
              <p:cNvSpPr/>
              <p:nvPr/>
            </p:nvSpPr>
            <p:spPr>
              <a:xfrm rot="6932527">
                <a:off x="522218" y="1236029"/>
                <a:ext cx="642784" cy="278235"/>
              </a:xfrm>
              <a:custGeom>
                <a:avLst/>
                <a:gdLst>
                  <a:gd name="connsiteX0" fmla="*/ 0 w 1294318"/>
                  <a:gd name="connsiteY0" fmla="*/ 552450 h 552450"/>
                  <a:gd name="connsiteX1" fmla="*/ 138113 w 1294318"/>
                  <a:gd name="connsiteY1" fmla="*/ 0 h 552450"/>
                  <a:gd name="connsiteX2" fmla="*/ 1156206 w 1294318"/>
                  <a:gd name="connsiteY2" fmla="*/ 0 h 552450"/>
                  <a:gd name="connsiteX3" fmla="*/ 1294318 w 1294318"/>
                  <a:gd name="connsiteY3" fmla="*/ 552450 h 552450"/>
                  <a:gd name="connsiteX4" fmla="*/ 0 w 1294318"/>
                  <a:gd name="connsiteY4" fmla="*/ 552450 h 552450"/>
                  <a:gd name="connsiteX0" fmla="*/ 0 w 1294318"/>
                  <a:gd name="connsiteY0" fmla="*/ 598514 h 598514"/>
                  <a:gd name="connsiteX1" fmla="*/ 182959 w 1294318"/>
                  <a:gd name="connsiteY1" fmla="*/ 0 h 598514"/>
                  <a:gd name="connsiteX2" fmla="*/ 1156206 w 1294318"/>
                  <a:gd name="connsiteY2" fmla="*/ 46064 h 598514"/>
                  <a:gd name="connsiteX3" fmla="*/ 1294318 w 1294318"/>
                  <a:gd name="connsiteY3" fmla="*/ 598514 h 598514"/>
                  <a:gd name="connsiteX4" fmla="*/ 0 w 1294318"/>
                  <a:gd name="connsiteY4" fmla="*/ 598514 h 598514"/>
                  <a:gd name="connsiteX0" fmla="*/ 0 w 1621502"/>
                  <a:gd name="connsiteY0" fmla="*/ 709123 h 709123"/>
                  <a:gd name="connsiteX1" fmla="*/ 510143 w 1621502"/>
                  <a:gd name="connsiteY1" fmla="*/ 0 h 709123"/>
                  <a:gd name="connsiteX2" fmla="*/ 1483390 w 1621502"/>
                  <a:gd name="connsiteY2" fmla="*/ 46064 h 709123"/>
                  <a:gd name="connsiteX3" fmla="*/ 1621502 w 1621502"/>
                  <a:gd name="connsiteY3" fmla="*/ 598514 h 709123"/>
                  <a:gd name="connsiteX4" fmla="*/ 0 w 1621502"/>
                  <a:gd name="connsiteY4" fmla="*/ 709123 h 709123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483390 w 1842364"/>
                  <a:gd name="connsiteY2" fmla="*/ 46064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331053 w 1842364"/>
                  <a:gd name="connsiteY2" fmla="*/ 147013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487623 w 1842364"/>
                  <a:gd name="connsiteY2" fmla="*/ 47560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768516"/>
                  <a:gd name="connsiteY0" fmla="*/ 709021 h 795595"/>
                  <a:gd name="connsiteX1" fmla="*/ 436295 w 1768516"/>
                  <a:gd name="connsiteY1" fmla="*/ 0 h 795595"/>
                  <a:gd name="connsiteX2" fmla="*/ 1413775 w 1768516"/>
                  <a:gd name="connsiteY2" fmla="*/ 47560 h 795595"/>
                  <a:gd name="connsiteX3" fmla="*/ 1768516 w 1768516"/>
                  <a:gd name="connsiteY3" fmla="*/ 795595 h 795595"/>
                  <a:gd name="connsiteX4" fmla="*/ 0 w 1768516"/>
                  <a:gd name="connsiteY4" fmla="*/ 709021 h 795595"/>
                  <a:gd name="connsiteX0" fmla="*/ 0 w 1838004"/>
                  <a:gd name="connsiteY0" fmla="*/ 703520 h 795595"/>
                  <a:gd name="connsiteX1" fmla="*/ 505783 w 1838004"/>
                  <a:gd name="connsiteY1" fmla="*/ 0 h 795595"/>
                  <a:gd name="connsiteX2" fmla="*/ 1483263 w 1838004"/>
                  <a:gd name="connsiteY2" fmla="*/ 47560 h 795595"/>
                  <a:gd name="connsiteX3" fmla="*/ 1838004 w 1838004"/>
                  <a:gd name="connsiteY3" fmla="*/ 795595 h 795595"/>
                  <a:gd name="connsiteX4" fmla="*/ 0 w 1838004"/>
                  <a:gd name="connsiteY4" fmla="*/ 703520 h 795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38004" h="795595">
                    <a:moveTo>
                      <a:pt x="0" y="703520"/>
                    </a:moveTo>
                    <a:lnTo>
                      <a:pt x="505783" y="0"/>
                    </a:lnTo>
                    <a:lnTo>
                      <a:pt x="1483263" y="47560"/>
                    </a:lnTo>
                    <a:lnTo>
                      <a:pt x="1838004" y="795595"/>
                    </a:lnTo>
                    <a:lnTo>
                      <a:pt x="0" y="703520"/>
                    </a:lnTo>
                    <a:close/>
                  </a:path>
                </a:pathLst>
              </a:custGeom>
              <a:solidFill>
                <a:srgbClr val="87CAED"/>
              </a:solidFill>
              <a:ln w="1270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9" name="Trapezoid 21">
                <a:extLst>
                  <a:ext uri="{FF2B5EF4-FFF2-40B4-BE49-F238E27FC236}">
                    <a16:creationId xmlns:a16="http://schemas.microsoft.com/office/drawing/2014/main" id="{89ADC1DB-69A9-004F-8175-5F8ED15EEAD8}"/>
                  </a:ext>
                </a:extLst>
              </p:cNvPr>
              <p:cNvSpPr/>
              <p:nvPr/>
            </p:nvSpPr>
            <p:spPr>
              <a:xfrm rot="3564618">
                <a:off x="436847" y="688708"/>
                <a:ext cx="946567" cy="281449"/>
              </a:xfrm>
              <a:custGeom>
                <a:avLst/>
                <a:gdLst>
                  <a:gd name="connsiteX0" fmla="*/ 0 w 2153892"/>
                  <a:gd name="connsiteY0" fmla="*/ 691171 h 691171"/>
                  <a:gd name="connsiteX1" fmla="*/ 148616 w 2153892"/>
                  <a:gd name="connsiteY1" fmla="*/ 0 h 691171"/>
                  <a:gd name="connsiteX2" fmla="*/ 2005276 w 2153892"/>
                  <a:gd name="connsiteY2" fmla="*/ 0 h 691171"/>
                  <a:gd name="connsiteX3" fmla="*/ 2153892 w 2153892"/>
                  <a:gd name="connsiteY3" fmla="*/ 691171 h 691171"/>
                  <a:gd name="connsiteX4" fmla="*/ 0 w 2153892"/>
                  <a:gd name="connsiteY4" fmla="*/ 691171 h 691171"/>
                  <a:gd name="connsiteX0" fmla="*/ 0 w 2153892"/>
                  <a:gd name="connsiteY0" fmla="*/ 763728 h 763728"/>
                  <a:gd name="connsiteX1" fmla="*/ 169378 w 2153892"/>
                  <a:gd name="connsiteY1" fmla="*/ 0 h 763728"/>
                  <a:gd name="connsiteX2" fmla="*/ 2005276 w 2153892"/>
                  <a:gd name="connsiteY2" fmla="*/ 72557 h 763728"/>
                  <a:gd name="connsiteX3" fmla="*/ 2153892 w 2153892"/>
                  <a:gd name="connsiteY3" fmla="*/ 763728 h 763728"/>
                  <a:gd name="connsiteX4" fmla="*/ 0 w 2153892"/>
                  <a:gd name="connsiteY4" fmla="*/ 763728 h 763728"/>
                  <a:gd name="connsiteX0" fmla="*/ 0 w 2153892"/>
                  <a:gd name="connsiteY0" fmla="*/ 763728 h 763728"/>
                  <a:gd name="connsiteX1" fmla="*/ 169378 w 2153892"/>
                  <a:gd name="connsiteY1" fmla="*/ 0 h 763728"/>
                  <a:gd name="connsiteX2" fmla="*/ 2012358 w 2153892"/>
                  <a:gd name="connsiteY2" fmla="*/ 73055 h 763728"/>
                  <a:gd name="connsiteX3" fmla="*/ 2153892 w 2153892"/>
                  <a:gd name="connsiteY3" fmla="*/ 763728 h 763728"/>
                  <a:gd name="connsiteX4" fmla="*/ 0 w 2153892"/>
                  <a:gd name="connsiteY4" fmla="*/ 763728 h 763728"/>
                  <a:gd name="connsiteX0" fmla="*/ 0 w 2448226"/>
                  <a:gd name="connsiteY0" fmla="*/ 763728 h 808635"/>
                  <a:gd name="connsiteX1" fmla="*/ 169378 w 2448226"/>
                  <a:gd name="connsiteY1" fmla="*/ 0 h 808635"/>
                  <a:gd name="connsiteX2" fmla="*/ 2012358 w 2448226"/>
                  <a:gd name="connsiteY2" fmla="*/ 73055 h 808635"/>
                  <a:gd name="connsiteX3" fmla="*/ 2448226 w 2448226"/>
                  <a:gd name="connsiteY3" fmla="*/ 808635 h 808635"/>
                  <a:gd name="connsiteX4" fmla="*/ 0 w 2448226"/>
                  <a:gd name="connsiteY4" fmla="*/ 763728 h 808635"/>
                  <a:gd name="connsiteX0" fmla="*/ 0 w 2706651"/>
                  <a:gd name="connsiteY0" fmla="*/ 714230 h 808635"/>
                  <a:gd name="connsiteX1" fmla="*/ 427803 w 2706651"/>
                  <a:gd name="connsiteY1" fmla="*/ 0 h 808635"/>
                  <a:gd name="connsiteX2" fmla="*/ 2270783 w 2706651"/>
                  <a:gd name="connsiteY2" fmla="*/ 73055 h 808635"/>
                  <a:gd name="connsiteX3" fmla="*/ 2706651 w 2706651"/>
                  <a:gd name="connsiteY3" fmla="*/ 808635 h 808635"/>
                  <a:gd name="connsiteX4" fmla="*/ 0 w 2706651"/>
                  <a:gd name="connsiteY4" fmla="*/ 714230 h 808635"/>
                  <a:gd name="connsiteX0" fmla="*/ 0 w 2706651"/>
                  <a:gd name="connsiteY0" fmla="*/ 641175 h 735580"/>
                  <a:gd name="connsiteX1" fmla="*/ 527435 w 2706651"/>
                  <a:gd name="connsiteY1" fmla="*/ 7972 h 735580"/>
                  <a:gd name="connsiteX2" fmla="*/ 2270783 w 2706651"/>
                  <a:gd name="connsiteY2" fmla="*/ 0 h 735580"/>
                  <a:gd name="connsiteX3" fmla="*/ 2706651 w 2706651"/>
                  <a:gd name="connsiteY3" fmla="*/ 735580 h 735580"/>
                  <a:gd name="connsiteX4" fmla="*/ 0 w 2706651"/>
                  <a:gd name="connsiteY4" fmla="*/ 641175 h 735580"/>
                  <a:gd name="connsiteX0" fmla="*/ 0 w 2706651"/>
                  <a:gd name="connsiteY0" fmla="*/ 714728 h 809133"/>
                  <a:gd name="connsiteX1" fmla="*/ 420721 w 2706651"/>
                  <a:gd name="connsiteY1" fmla="*/ 0 h 809133"/>
                  <a:gd name="connsiteX2" fmla="*/ 2270783 w 2706651"/>
                  <a:gd name="connsiteY2" fmla="*/ 73553 h 809133"/>
                  <a:gd name="connsiteX3" fmla="*/ 2706651 w 2706651"/>
                  <a:gd name="connsiteY3" fmla="*/ 809133 h 809133"/>
                  <a:gd name="connsiteX4" fmla="*/ 0 w 2706651"/>
                  <a:gd name="connsiteY4" fmla="*/ 714728 h 809133"/>
                  <a:gd name="connsiteX0" fmla="*/ 0 w 2706651"/>
                  <a:gd name="connsiteY0" fmla="*/ 714728 h 809133"/>
                  <a:gd name="connsiteX1" fmla="*/ 420721 w 2706651"/>
                  <a:gd name="connsiteY1" fmla="*/ 0 h 809133"/>
                  <a:gd name="connsiteX2" fmla="*/ 2272399 w 2706651"/>
                  <a:gd name="connsiteY2" fmla="*/ 70820 h 809133"/>
                  <a:gd name="connsiteX3" fmla="*/ 2706651 w 2706651"/>
                  <a:gd name="connsiteY3" fmla="*/ 809133 h 809133"/>
                  <a:gd name="connsiteX4" fmla="*/ 0 w 2706651"/>
                  <a:gd name="connsiteY4" fmla="*/ 714728 h 809133"/>
                  <a:gd name="connsiteX0" fmla="*/ 0 w 2706651"/>
                  <a:gd name="connsiteY0" fmla="*/ 711995 h 806400"/>
                  <a:gd name="connsiteX1" fmla="*/ 419105 w 2706651"/>
                  <a:gd name="connsiteY1" fmla="*/ 0 h 806400"/>
                  <a:gd name="connsiteX2" fmla="*/ 2272399 w 2706651"/>
                  <a:gd name="connsiteY2" fmla="*/ 68087 h 806400"/>
                  <a:gd name="connsiteX3" fmla="*/ 2706651 w 2706651"/>
                  <a:gd name="connsiteY3" fmla="*/ 806400 h 806400"/>
                  <a:gd name="connsiteX4" fmla="*/ 0 w 2706651"/>
                  <a:gd name="connsiteY4" fmla="*/ 711995 h 806400"/>
                  <a:gd name="connsiteX0" fmla="*/ 0 w 2706651"/>
                  <a:gd name="connsiteY0" fmla="*/ 708764 h 803169"/>
                  <a:gd name="connsiteX1" fmla="*/ 424571 w 2706651"/>
                  <a:gd name="connsiteY1" fmla="*/ 0 h 803169"/>
                  <a:gd name="connsiteX2" fmla="*/ 2272399 w 2706651"/>
                  <a:gd name="connsiteY2" fmla="*/ 64856 h 803169"/>
                  <a:gd name="connsiteX3" fmla="*/ 2706651 w 2706651"/>
                  <a:gd name="connsiteY3" fmla="*/ 803169 h 803169"/>
                  <a:gd name="connsiteX4" fmla="*/ 0 w 2706651"/>
                  <a:gd name="connsiteY4" fmla="*/ 708764 h 803169"/>
                  <a:gd name="connsiteX0" fmla="*/ 0 w 2706651"/>
                  <a:gd name="connsiteY0" fmla="*/ 710380 h 804785"/>
                  <a:gd name="connsiteX1" fmla="*/ 421837 w 2706651"/>
                  <a:gd name="connsiteY1" fmla="*/ 0 h 804785"/>
                  <a:gd name="connsiteX2" fmla="*/ 2272399 w 2706651"/>
                  <a:gd name="connsiteY2" fmla="*/ 66472 h 804785"/>
                  <a:gd name="connsiteX3" fmla="*/ 2706651 w 2706651"/>
                  <a:gd name="connsiteY3" fmla="*/ 804785 h 804785"/>
                  <a:gd name="connsiteX4" fmla="*/ 0 w 2706651"/>
                  <a:gd name="connsiteY4" fmla="*/ 710380 h 8047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06651" h="804785">
                    <a:moveTo>
                      <a:pt x="0" y="710380"/>
                    </a:moveTo>
                    <a:lnTo>
                      <a:pt x="421837" y="0"/>
                    </a:lnTo>
                    <a:lnTo>
                      <a:pt x="2272399" y="66472"/>
                    </a:lnTo>
                    <a:lnTo>
                      <a:pt x="2706651" y="804785"/>
                    </a:lnTo>
                    <a:lnTo>
                      <a:pt x="0" y="710380"/>
                    </a:lnTo>
                    <a:close/>
                  </a:path>
                </a:pathLst>
              </a:custGeom>
              <a:solidFill>
                <a:schemeClr val="accent1"/>
              </a:solidFill>
              <a:ln w="1270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34" name="Group 33">
              <a:extLst>
                <a:ext uri="{FF2B5EF4-FFF2-40B4-BE49-F238E27FC236}">
                  <a16:creationId xmlns:a16="http://schemas.microsoft.com/office/drawing/2014/main" id="{EEFD4C0C-5119-9D4A-8C1A-6DD06722886D}"/>
                </a:ext>
              </a:extLst>
            </p:cNvPr>
            <p:cNvGrpSpPr>
              <a:grpSpLocks noChangeAspect="1"/>
            </p:cNvGrpSpPr>
            <p:nvPr userDrawn="1"/>
          </p:nvGrpSpPr>
          <p:grpSpPr>
            <a:xfrm rot="5400000">
              <a:off x="5617981" y="4123148"/>
              <a:ext cx="334524" cy="1297857"/>
              <a:chOff x="10819113" y="-279033"/>
              <a:chExt cx="990401" cy="3832766"/>
            </a:xfrm>
            <a:solidFill>
              <a:schemeClr val="bg2"/>
            </a:solidFill>
          </p:grpSpPr>
          <p:sp>
            <p:nvSpPr>
              <p:cNvPr id="35" name="Trapezoid 23">
                <a:extLst>
                  <a:ext uri="{FF2B5EF4-FFF2-40B4-BE49-F238E27FC236}">
                    <a16:creationId xmlns:a16="http://schemas.microsoft.com/office/drawing/2014/main" id="{F738761C-67EE-234F-BD77-9A5E3115897C}"/>
                  </a:ext>
                </a:extLst>
              </p:cNvPr>
              <p:cNvSpPr/>
              <p:nvPr/>
            </p:nvSpPr>
            <p:spPr>
              <a:xfrm rot="6932527">
                <a:off x="10297909" y="2236933"/>
                <a:ext cx="1838004" cy="795595"/>
              </a:xfrm>
              <a:custGeom>
                <a:avLst/>
                <a:gdLst>
                  <a:gd name="connsiteX0" fmla="*/ 0 w 1294318"/>
                  <a:gd name="connsiteY0" fmla="*/ 552450 h 552450"/>
                  <a:gd name="connsiteX1" fmla="*/ 138113 w 1294318"/>
                  <a:gd name="connsiteY1" fmla="*/ 0 h 552450"/>
                  <a:gd name="connsiteX2" fmla="*/ 1156206 w 1294318"/>
                  <a:gd name="connsiteY2" fmla="*/ 0 h 552450"/>
                  <a:gd name="connsiteX3" fmla="*/ 1294318 w 1294318"/>
                  <a:gd name="connsiteY3" fmla="*/ 552450 h 552450"/>
                  <a:gd name="connsiteX4" fmla="*/ 0 w 1294318"/>
                  <a:gd name="connsiteY4" fmla="*/ 552450 h 552450"/>
                  <a:gd name="connsiteX0" fmla="*/ 0 w 1294318"/>
                  <a:gd name="connsiteY0" fmla="*/ 598514 h 598514"/>
                  <a:gd name="connsiteX1" fmla="*/ 182959 w 1294318"/>
                  <a:gd name="connsiteY1" fmla="*/ 0 h 598514"/>
                  <a:gd name="connsiteX2" fmla="*/ 1156206 w 1294318"/>
                  <a:gd name="connsiteY2" fmla="*/ 46064 h 598514"/>
                  <a:gd name="connsiteX3" fmla="*/ 1294318 w 1294318"/>
                  <a:gd name="connsiteY3" fmla="*/ 598514 h 598514"/>
                  <a:gd name="connsiteX4" fmla="*/ 0 w 1294318"/>
                  <a:gd name="connsiteY4" fmla="*/ 598514 h 598514"/>
                  <a:gd name="connsiteX0" fmla="*/ 0 w 1621502"/>
                  <a:gd name="connsiteY0" fmla="*/ 709123 h 709123"/>
                  <a:gd name="connsiteX1" fmla="*/ 510143 w 1621502"/>
                  <a:gd name="connsiteY1" fmla="*/ 0 h 709123"/>
                  <a:gd name="connsiteX2" fmla="*/ 1483390 w 1621502"/>
                  <a:gd name="connsiteY2" fmla="*/ 46064 h 709123"/>
                  <a:gd name="connsiteX3" fmla="*/ 1621502 w 1621502"/>
                  <a:gd name="connsiteY3" fmla="*/ 598514 h 709123"/>
                  <a:gd name="connsiteX4" fmla="*/ 0 w 1621502"/>
                  <a:gd name="connsiteY4" fmla="*/ 709123 h 709123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483390 w 1842364"/>
                  <a:gd name="connsiteY2" fmla="*/ 46064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331053 w 1842364"/>
                  <a:gd name="connsiteY2" fmla="*/ 147013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487623 w 1842364"/>
                  <a:gd name="connsiteY2" fmla="*/ 47560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768516"/>
                  <a:gd name="connsiteY0" fmla="*/ 709021 h 795595"/>
                  <a:gd name="connsiteX1" fmla="*/ 436295 w 1768516"/>
                  <a:gd name="connsiteY1" fmla="*/ 0 h 795595"/>
                  <a:gd name="connsiteX2" fmla="*/ 1413775 w 1768516"/>
                  <a:gd name="connsiteY2" fmla="*/ 47560 h 795595"/>
                  <a:gd name="connsiteX3" fmla="*/ 1768516 w 1768516"/>
                  <a:gd name="connsiteY3" fmla="*/ 795595 h 795595"/>
                  <a:gd name="connsiteX4" fmla="*/ 0 w 1768516"/>
                  <a:gd name="connsiteY4" fmla="*/ 709021 h 795595"/>
                  <a:gd name="connsiteX0" fmla="*/ 0 w 1838004"/>
                  <a:gd name="connsiteY0" fmla="*/ 703520 h 795595"/>
                  <a:gd name="connsiteX1" fmla="*/ 505783 w 1838004"/>
                  <a:gd name="connsiteY1" fmla="*/ 0 h 795595"/>
                  <a:gd name="connsiteX2" fmla="*/ 1483263 w 1838004"/>
                  <a:gd name="connsiteY2" fmla="*/ 47560 h 795595"/>
                  <a:gd name="connsiteX3" fmla="*/ 1838004 w 1838004"/>
                  <a:gd name="connsiteY3" fmla="*/ 795595 h 795595"/>
                  <a:gd name="connsiteX4" fmla="*/ 0 w 1838004"/>
                  <a:gd name="connsiteY4" fmla="*/ 703520 h 795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38004" h="795595">
                    <a:moveTo>
                      <a:pt x="0" y="703520"/>
                    </a:moveTo>
                    <a:lnTo>
                      <a:pt x="505783" y="0"/>
                    </a:lnTo>
                    <a:lnTo>
                      <a:pt x="1483263" y="47560"/>
                    </a:lnTo>
                    <a:lnTo>
                      <a:pt x="1838004" y="795595"/>
                    </a:lnTo>
                    <a:lnTo>
                      <a:pt x="0" y="703520"/>
                    </a:lnTo>
                    <a:close/>
                  </a:path>
                </a:pathLst>
              </a:custGeom>
              <a:solidFill>
                <a:srgbClr val="87CAE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6" name="Trapezoid 21">
                <a:extLst>
                  <a:ext uri="{FF2B5EF4-FFF2-40B4-BE49-F238E27FC236}">
                    <a16:creationId xmlns:a16="http://schemas.microsoft.com/office/drawing/2014/main" id="{B2F682DE-02D3-2941-A76C-B0455AC150F0}"/>
                  </a:ext>
                </a:extLst>
              </p:cNvPr>
              <p:cNvSpPr/>
              <p:nvPr/>
            </p:nvSpPr>
            <p:spPr>
              <a:xfrm rot="3564618">
                <a:off x="10053796" y="671900"/>
                <a:ext cx="2706651" cy="804785"/>
              </a:xfrm>
              <a:custGeom>
                <a:avLst/>
                <a:gdLst>
                  <a:gd name="connsiteX0" fmla="*/ 0 w 2153892"/>
                  <a:gd name="connsiteY0" fmla="*/ 691171 h 691171"/>
                  <a:gd name="connsiteX1" fmla="*/ 148616 w 2153892"/>
                  <a:gd name="connsiteY1" fmla="*/ 0 h 691171"/>
                  <a:gd name="connsiteX2" fmla="*/ 2005276 w 2153892"/>
                  <a:gd name="connsiteY2" fmla="*/ 0 h 691171"/>
                  <a:gd name="connsiteX3" fmla="*/ 2153892 w 2153892"/>
                  <a:gd name="connsiteY3" fmla="*/ 691171 h 691171"/>
                  <a:gd name="connsiteX4" fmla="*/ 0 w 2153892"/>
                  <a:gd name="connsiteY4" fmla="*/ 691171 h 691171"/>
                  <a:gd name="connsiteX0" fmla="*/ 0 w 2153892"/>
                  <a:gd name="connsiteY0" fmla="*/ 763728 h 763728"/>
                  <a:gd name="connsiteX1" fmla="*/ 169378 w 2153892"/>
                  <a:gd name="connsiteY1" fmla="*/ 0 h 763728"/>
                  <a:gd name="connsiteX2" fmla="*/ 2005276 w 2153892"/>
                  <a:gd name="connsiteY2" fmla="*/ 72557 h 763728"/>
                  <a:gd name="connsiteX3" fmla="*/ 2153892 w 2153892"/>
                  <a:gd name="connsiteY3" fmla="*/ 763728 h 763728"/>
                  <a:gd name="connsiteX4" fmla="*/ 0 w 2153892"/>
                  <a:gd name="connsiteY4" fmla="*/ 763728 h 763728"/>
                  <a:gd name="connsiteX0" fmla="*/ 0 w 2153892"/>
                  <a:gd name="connsiteY0" fmla="*/ 763728 h 763728"/>
                  <a:gd name="connsiteX1" fmla="*/ 169378 w 2153892"/>
                  <a:gd name="connsiteY1" fmla="*/ 0 h 763728"/>
                  <a:gd name="connsiteX2" fmla="*/ 2012358 w 2153892"/>
                  <a:gd name="connsiteY2" fmla="*/ 73055 h 763728"/>
                  <a:gd name="connsiteX3" fmla="*/ 2153892 w 2153892"/>
                  <a:gd name="connsiteY3" fmla="*/ 763728 h 763728"/>
                  <a:gd name="connsiteX4" fmla="*/ 0 w 2153892"/>
                  <a:gd name="connsiteY4" fmla="*/ 763728 h 763728"/>
                  <a:gd name="connsiteX0" fmla="*/ 0 w 2448226"/>
                  <a:gd name="connsiteY0" fmla="*/ 763728 h 808635"/>
                  <a:gd name="connsiteX1" fmla="*/ 169378 w 2448226"/>
                  <a:gd name="connsiteY1" fmla="*/ 0 h 808635"/>
                  <a:gd name="connsiteX2" fmla="*/ 2012358 w 2448226"/>
                  <a:gd name="connsiteY2" fmla="*/ 73055 h 808635"/>
                  <a:gd name="connsiteX3" fmla="*/ 2448226 w 2448226"/>
                  <a:gd name="connsiteY3" fmla="*/ 808635 h 808635"/>
                  <a:gd name="connsiteX4" fmla="*/ 0 w 2448226"/>
                  <a:gd name="connsiteY4" fmla="*/ 763728 h 808635"/>
                  <a:gd name="connsiteX0" fmla="*/ 0 w 2706651"/>
                  <a:gd name="connsiteY0" fmla="*/ 714230 h 808635"/>
                  <a:gd name="connsiteX1" fmla="*/ 427803 w 2706651"/>
                  <a:gd name="connsiteY1" fmla="*/ 0 h 808635"/>
                  <a:gd name="connsiteX2" fmla="*/ 2270783 w 2706651"/>
                  <a:gd name="connsiteY2" fmla="*/ 73055 h 808635"/>
                  <a:gd name="connsiteX3" fmla="*/ 2706651 w 2706651"/>
                  <a:gd name="connsiteY3" fmla="*/ 808635 h 808635"/>
                  <a:gd name="connsiteX4" fmla="*/ 0 w 2706651"/>
                  <a:gd name="connsiteY4" fmla="*/ 714230 h 808635"/>
                  <a:gd name="connsiteX0" fmla="*/ 0 w 2706651"/>
                  <a:gd name="connsiteY0" fmla="*/ 641175 h 735580"/>
                  <a:gd name="connsiteX1" fmla="*/ 527435 w 2706651"/>
                  <a:gd name="connsiteY1" fmla="*/ 7972 h 735580"/>
                  <a:gd name="connsiteX2" fmla="*/ 2270783 w 2706651"/>
                  <a:gd name="connsiteY2" fmla="*/ 0 h 735580"/>
                  <a:gd name="connsiteX3" fmla="*/ 2706651 w 2706651"/>
                  <a:gd name="connsiteY3" fmla="*/ 735580 h 735580"/>
                  <a:gd name="connsiteX4" fmla="*/ 0 w 2706651"/>
                  <a:gd name="connsiteY4" fmla="*/ 641175 h 735580"/>
                  <a:gd name="connsiteX0" fmla="*/ 0 w 2706651"/>
                  <a:gd name="connsiteY0" fmla="*/ 714728 h 809133"/>
                  <a:gd name="connsiteX1" fmla="*/ 420721 w 2706651"/>
                  <a:gd name="connsiteY1" fmla="*/ 0 h 809133"/>
                  <a:gd name="connsiteX2" fmla="*/ 2270783 w 2706651"/>
                  <a:gd name="connsiteY2" fmla="*/ 73553 h 809133"/>
                  <a:gd name="connsiteX3" fmla="*/ 2706651 w 2706651"/>
                  <a:gd name="connsiteY3" fmla="*/ 809133 h 809133"/>
                  <a:gd name="connsiteX4" fmla="*/ 0 w 2706651"/>
                  <a:gd name="connsiteY4" fmla="*/ 714728 h 809133"/>
                  <a:gd name="connsiteX0" fmla="*/ 0 w 2706651"/>
                  <a:gd name="connsiteY0" fmla="*/ 714728 h 809133"/>
                  <a:gd name="connsiteX1" fmla="*/ 420721 w 2706651"/>
                  <a:gd name="connsiteY1" fmla="*/ 0 h 809133"/>
                  <a:gd name="connsiteX2" fmla="*/ 2272399 w 2706651"/>
                  <a:gd name="connsiteY2" fmla="*/ 70820 h 809133"/>
                  <a:gd name="connsiteX3" fmla="*/ 2706651 w 2706651"/>
                  <a:gd name="connsiteY3" fmla="*/ 809133 h 809133"/>
                  <a:gd name="connsiteX4" fmla="*/ 0 w 2706651"/>
                  <a:gd name="connsiteY4" fmla="*/ 714728 h 809133"/>
                  <a:gd name="connsiteX0" fmla="*/ 0 w 2706651"/>
                  <a:gd name="connsiteY0" fmla="*/ 711995 h 806400"/>
                  <a:gd name="connsiteX1" fmla="*/ 419105 w 2706651"/>
                  <a:gd name="connsiteY1" fmla="*/ 0 h 806400"/>
                  <a:gd name="connsiteX2" fmla="*/ 2272399 w 2706651"/>
                  <a:gd name="connsiteY2" fmla="*/ 68087 h 806400"/>
                  <a:gd name="connsiteX3" fmla="*/ 2706651 w 2706651"/>
                  <a:gd name="connsiteY3" fmla="*/ 806400 h 806400"/>
                  <a:gd name="connsiteX4" fmla="*/ 0 w 2706651"/>
                  <a:gd name="connsiteY4" fmla="*/ 711995 h 806400"/>
                  <a:gd name="connsiteX0" fmla="*/ 0 w 2706651"/>
                  <a:gd name="connsiteY0" fmla="*/ 708764 h 803169"/>
                  <a:gd name="connsiteX1" fmla="*/ 424571 w 2706651"/>
                  <a:gd name="connsiteY1" fmla="*/ 0 h 803169"/>
                  <a:gd name="connsiteX2" fmla="*/ 2272399 w 2706651"/>
                  <a:gd name="connsiteY2" fmla="*/ 64856 h 803169"/>
                  <a:gd name="connsiteX3" fmla="*/ 2706651 w 2706651"/>
                  <a:gd name="connsiteY3" fmla="*/ 803169 h 803169"/>
                  <a:gd name="connsiteX4" fmla="*/ 0 w 2706651"/>
                  <a:gd name="connsiteY4" fmla="*/ 708764 h 803169"/>
                  <a:gd name="connsiteX0" fmla="*/ 0 w 2706651"/>
                  <a:gd name="connsiteY0" fmla="*/ 710380 h 804785"/>
                  <a:gd name="connsiteX1" fmla="*/ 421837 w 2706651"/>
                  <a:gd name="connsiteY1" fmla="*/ 0 h 804785"/>
                  <a:gd name="connsiteX2" fmla="*/ 2272399 w 2706651"/>
                  <a:gd name="connsiteY2" fmla="*/ 66472 h 804785"/>
                  <a:gd name="connsiteX3" fmla="*/ 2706651 w 2706651"/>
                  <a:gd name="connsiteY3" fmla="*/ 804785 h 804785"/>
                  <a:gd name="connsiteX4" fmla="*/ 0 w 2706651"/>
                  <a:gd name="connsiteY4" fmla="*/ 710380 h 8047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06651" h="804785">
                    <a:moveTo>
                      <a:pt x="0" y="710380"/>
                    </a:moveTo>
                    <a:lnTo>
                      <a:pt x="421837" y="0"/>
                    </a:lnTo>
                    <a:lnTo>
                      <a:pt x="2272399" y="66472"/>
                    </a:lnTo>
                    <a:lnTo>
                      <a:pt x="2706651" y="804785"/>
                    </a:lnTo>
                    <a:lnTo>
                      <a:pt x="0" y="71038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38" name="Rectangle 23">
            <a:extLst>
              <a:ext uri="{FF2B5EF4-FFF2-40B4-BE49-F238E27FC236}">
                <a16:creationId xmlns:a16="http://schemas.microsoft.com/office/drawing/2014/main" id="{9EABD61E-23B5-5444-AFE4-52B20726D575}"/>
              </a:ext>
            </a:extLst>
          </p:cNvPr>
          <p:cNvSpPr/>
          <p:nvPr userDrawn="1"/>
        </p:nvSpPr>
        <p:spPr>
          <a:xfrm>
            <a:off x="-18203" y="1511521"/>
            <a:ext cx="12200407" cy="3696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3460"/>
              </a:lnSpc>
            </a:pPr>
            <a:r>
              <a:rPr lang="en-US" sz="3800" b="1" spc="-50">
                <a:solidFill>
                  <a:schemeClr val="bg1"/>
                </a:solidFill>
              </a:rPr>
              <a:t>THANK YOU</a:t>
            </a:r>
            <a:endParaRPr lang="en-US" sz="3800" b="1">
              <a:solidFill>
                <a:schemeClr val="bg1"/>
              </a:solidFill>
            </a:endParaRPr>
          </a:p>
        </p:txBody>
      </p:sp>
      <p:pic>
        <p:nvPicPr>
          <p:cNvPr id="24" name="Picture 23" descr="Icon&#10;&#10;Description automatically generated">
            <a:extLst>
              <a:ext uri="{FF2B5EF4-FFF2-40B4-BE49-F238E27FC236}">
                <a16:creationId xmlns:a16="http://schemas.microsoft.com/office/drawing/2014/main" id="{0B823CD7-86F4-ED40-96CB-C50A6BD24F09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29931" y="5215558"/>
            <a:ext cx="1678399" cy="2926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48122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9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TextBox 35">
            <a:extLst>
              <a:ext uri="{FF2B5EF4-FFF2-40B4-BE49-F238E27FC236}">
                <a16:creationId xmlns:a16="http://schemas.microsoft.com/office/drawing/2014/main" id="{2B89B87D-BCD5-7A49-AF99-FAF3668FCDBD}"/>
              </a:ext>
            </a:extLst>
          </p:cNvPr>
          <p:cNvSpPr txBox="1"/>
          <p:nvPr userDrawn="1"/>
        </p:nvSpPr>
        <p:spPr>
          <a:xfrm>
            <a:off x="558920" y="3859919"/>
            <a:ext cx="811435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0">
                <a:solidFill>
                  <a:schemeClr val="tx2"/>
                </a:solidFill>
              </a:rPr>
              <a:t>STACKED:</a:t>
            </a:r>
            <a:endParaRPr lang="en-US" sz="1400" b="0">
              <a:solidFill>
                <a:schemeClr val="tx2"/>
              </a:solidFill>
              <a:latin typeface="+mn-lt"/>
              <a:ea typeface="Arial Narrow" charset="0"/>
              <a:cs typeface="Arial Narrow" charset="0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1AA7946D-8FEF-9449-BCBA-1800982C54C8}"/>
              </a:ext>
            </a:extLst>
          </p:cNvPr>
          <p:cNvSpPr txBox="1"/>
          <p:nvPr userDrawn="1"/>
        </p:nvSpPr>
        <p:spPr>
          <a:xfrm>
            <a:off x="542614" y="4892265"/>
            <a:ext cx="811435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0">
                <a:solidFill>
                  <a:schemeClr val="tx2"/>
                </a:solidFill>
              </a:rPr>
              <a:t>HORIZONTAL:</a:t>
            </a:r>
            <a:endParaRPr lang="en-US" sz="1400" b="0">
              <a:solidFill>
                <a:schemeClr val="tx2"/>
              </a:solidFill>
              <a:latin typeface="+mn-lt"/>
              <a:ea typeface="Arial Narrow" charset="0"/>
              <a:cs typeface="Arial Narrow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BF00D5E-7CF5-FF43-9583-ECD290BA0E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88A40-E78F-6746-87E4-E178EA71B0DC}" type="slidenum">
              <a:rPr lang="en-US" smtClean="0"/>
              <a:t>‹Nº›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6CD855B-A7E9-7E48-A7DE-8086A8C2AED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64592" y="649287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  <a:latin typeface="Century Gothic" panose="020B0502020202020204" pitchFamily="34" charset="0"/>
              </a:defRPr>
            </a:lvl1pPr>
          </a:lstStyle>
          <a:p>
            <a:pPr algn="l"/>
            <a:endParaRPr lang="en-US">
              <a:solidFill>
                <a:schemeClr val="bg1">
                  <a:lumMod val="75000"/>
                </a:schemeClr>
              </a:solidFill>
              <a:ea typeface="Arial Narrow" charset="0"/>
              <a:cs typeface="Arial Narrow" charset="0"/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580BB7CF-116E-6844-B557-356D8DF7718B}"/>
              </a:ext>
            </a:extLst>
          </p:cNvPr>
          <p:cNvGrpSpPr/>
          <p:nvPr userDrawn="1"/>
        </p:nvGrpSpPr>
        <p:grpSpPr>
          <a:xfrm>
            <a:off x="695439" y="370423"/>
            <a:ext cx="346362" cy="1340390"/>
            <a:chOff x="10819113" y="-279033"/>
            <a:chExt cx="990401" cy="3832766"/>
          </a:xfrm>
          <a:solidFill>
            <a:schemeClr val="bg2"/>
          </a:solidFill>
        </p:grpSpPr>
        <p:sp>
          <p:nvSpPr>
            <p:cNvPr id="17" name="Trapezoid 23">
              <a:extLst>
                <a:ext uri="{FF2B5EF4-FFF2-40B4-BE49-F238E27FC236}">
                  <a16:creationId xmlns:a16="http://schemas.microsoft.com/office/drawing/2014/main" id="{2556256D-91BD-D84A-952E-A7504204216F}"/>
                </a:ext>
              </a:extLst>
            </p:cNvPr>
            <p:cNvSpPr/>
            <p:nvPr/>
          </p:nvSpPr>
          <p:spPr>
            <a:xfrm rot="6932527">
              <a:off x="10297909" y="2236933"/>
              <a:ext cx="1838004" cy="795595"/>
            </a:xfrm>
            <a:custGeom>
              <a:avLst/>
              <a:gdLst>
                <a:gd name="connsiteX0" fmla="*/ 0 w 1294318"/>
                <a:gd name="connsiteY0" fmla="*/ 552450 h 552450"/>
                <a:gd name="connsiteX1" fmla="*/ 138113 w 1294318"/>
                <a:gd name="connsiteY1" fmla="*/ 0 h 552450"/>
                <a:gd name="connsiteX2" fmla="*/ 1156206 w 1294318"/>
                <a:gd name="connsiteY2" fmla="*/ 0 h 552450"/>
                <a:gd name="connsiteX3" fmla="*/ 1294318 w 1294318"/>
                <a:gd name="connsiteY3" fmla="*/ 552450 h 552450"/>
                <a:gd name="connsiteX4" fmla="*/ 0 w 1294318"/>
                <a:gd name="connsiteY4" fmla="*/ 552450 h 552450"/>
                <a:gd name="connsiteX0" fmla="*/ 0 w 1294318"/>
                <a:gd name="connsiteY0" fmla="*/ 598514 h 598514"/>
                <a:gd name="connsiteX1" fmla="*/ 182959 w 1294318"/>
                <a:gd name="connsiteY1" fmla="*/ 0 h 598514"/>
                <a:gd name="connsiteX2" fmla="*/ 1156206 w 1294318"/>
                <a:gd name="connsiteY2" fmla="*/ 46064 h 598514"/>
                <a:gd name="connsiteX3" fmla="*/ 1294318 w 1294318"/>
                <a:gd name="connsiteY3" fmla="*/ 598514 h 598514"/>
                <a:gd name="connsiteX4" fmla="*/ 0 w 1294318"/>
                <a:gd name="connsiteY4" fmla="*/ 598514 h 598514"/>
                <a:gd name="connsiteX0" fmla="*/ 0 w 1621502"/>
                <a:gd name="connsiteY0" fmla="*/ 709123 h 709123"/>
                <a:gd name="connsiteX1" fmla="*/ 510143 w 1621502"/>
                <a:gd name="connsiteY1" fmla="*/ 0 h 709123"/>
                <a:gd name="connsiteX2" fmla="*/ 1483390 w 1621502"/>
                <a:gd name="connsiteY2" fmla="*/ 46064 h 709123"/>
                <a:gd name="connsiteX3" fmla="*/ 1621502 w 1621502"/>
                <a:gd name="connsiteY3" fmla="*/ 598514 h 709123"/>
                <a:gd name="connsiteX4" fmla="*/ 0 w 1621502"/>
                <a:gd name="connsiteY4" fmla="*/ 709123 h 709123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483390 w 1842364"/>
                <a:gd name="connsiteY2" fmla="*/ 46064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331053 w 1842364"/>
                <a:gd name="connsiteY2" fmla="*/ 147013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487623 w 1842364"/>
                <a:gd name="connsiteY2" fmla="*/ 47560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768516"/>
                <a:gd name="connsiteY0" fmla="*/ 709021 h 795595"/>
                <a:gd name="connsiteX1" fmla="*/ 436295 w 1768516"/>
                <a:gd name="connsiteY1" fmla="*/ 0 h 795595"/>
                <a:gd name="connsiteX2" fmla="*/ 1413775 w 1768516"/>
                <a:gd name="connsiteY2" fmla="*/ 47560 h 795595"/>
                <a:gd name="connsiteX3" fmla="*/ 1768516 w 1768516"/>
                <a:gd name="connsiteY3" fmla="*/ 795595 h 795595"/>
                <a:gd name="connsiteX4" fmla="*/ 0 w 1768516"/>
                <a:gd name="connsiteY4" fmla="*/ 709021 h 795595"/>
                <a:gd name="connsiteX0" fmla="*/ 0 w 1838004"/>
                <a:gd name="connsiteY0" fmla="*/ 703520 h 795595"/>
                <a:gd name="connsiteX1" fmla="*/ 505783 w 1838004"/>
                <a:gd name="connsiteY1" fmla="*/ 0 h 795595"/>
                <a:gd name="connsiteX2" fmla="*/ 1483263 w 1838004"/>
                <a:gd name="connsiteY2" fmla="*/ 47560 h 795595"/>
                <a:gd name="connsiteX3" fmla="*/ 1838004 w 1838004"/>
                <a:gd name="connsiteY3" fmla="*/ 795595 h 795595"/>
                <a:gd name="connsiteX4" fmla="*/ 0 w 1838004"/>
                <a:gd name="connsiteY4" fmla="*/ 703520 h 7955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38004" h="795595">
                  <a:moveTo>
                    <a:pt x="0" y="703520"/>
                  </a:moveTo>
                  <a:lnTo>
                    <a:pt x="505783" y="0"/>
                  </a:lnTo>
                  <a:lnTo>
                    <a:pt x="1483263" y="47560"/>
                  </a:lnTo>
                  <a:lnTo>
                    <a:pt x="1838004" y="795595"/>
                  </a:lnTo>
                  <a:lnTo>
                    <a:pt x="0" y="703520"/>
                  </a:lnTo>
                  <a:close/>
                </a:path>
              </a:pathLst>
            </a:custGeom>
            <a:solidFill>
              <a:srgbClr val="87CAE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Trapezoid 21">
              <a:extLst>
                <a:ext uri="{FF2B5EF4-FFF2-40B4-BE49-F238E27FC236}">
                  <a16:creationId xmlns:a16="http://schemas.microsoft.com/office/drawing/2014/main" id="{5CA104CF-7CDA-1E46-A6EA-E43B01213587}"/>
                </a:ext>
              </a:extLst>
            </p:cNvPr>
            <p:cNvSpPr/>
            <p:nvPr/>
          </p:nvSpPr>
          <p:spPr>
            <a:xfrm rot="3564618">
              <a:off x="10053796" y="671900"/>
              <a:ext cx="2706651" cy="804785"/>
            </a:xfrm>
            <a:custGeom>
              <a:avLst/>
              <a:gdLst>
                <a:gd name="connsiteX0" fmla="*/ 0 w 2153892"/>
                <a:gd name="connsiteY0" fmla="*/ 691171 h 691171"/>
                <a:gd name="connsiteX1" fmla="*/ 148616 w 2153892"/>
                <a:gd name="connsiteY1" fmla="*/ 0 h 691171"/>
                <a:gd name="connsiteX2" fmla="*/ 2005276 w 2153892"/>
                <a:gd name="connsiteY2" fmla="*/ 0 h 691171"/>
                <a:gd name="connsiteX3" fmla="*/ 2153892 w 2153892"/>
                <a:gd name="connsiteY3" fmla="*/ 691171 h 691171"/>
                <a:gd name="connsiteX4" fmla="*/ 0 w 2153892"/>
                <a:gd name="connsiteY4" fmla="*/ 691171 h 691171"/>
                <a:gd name="connsiteX0" fmla="*/ 0 w 2153892"/>
                <a:gd name="connsiteY0" fmla="*/ 763728 h 763728"/>
                <a:gd name="connsiteX1" fmla="*/ 169378 w 2153892"/>
                <a:gd name="connsiteY1" fmla="*/ 0 h 763728"/>
                <a:gd name="connsiteX2" fmla="*/ 2005276 w 2153892"/>
                <a:gd name="connsiteY2" fmla="*/ 72557 h 763728"/>
                <a:gd name="connsiteX3" fmla="*/ 2153892 w 2153892"/>
                <a:gd name="connsiteY3" fmla="*/ 763728 h 763728"/>
                <a:gd name="connsiteX4" fmla="*/ 0 w 2153892"/>
                <a:gd name="connsiteY4" fmla="*/ 763728 h 763728"/>
                <a:gd name="connsiteX0" fmla="*/ 0 w 2153892"/>
                <a:gd name="connsiteY0" fmla="*/ 763728 h 763728"/>
                <a:gd name="connsiteX1" fmla="*/ 169378 w 2153892"/>
                <a:gd name="connsiteY1" fmla="*/ 0 h 763728"/>
                <a:gd name="connsiteX2" fmla="*/ 2012358 w 2153892"/>
                <a:gd name="connsiteY2" fmla="*/ 73055 h 763728"/>
                <a:gd name="connsiteX3" fmla="*/ 2153892 w 2153892"/>
                <a:gd name="connsiteY3" fmla="*/ 763728 h 763728"/>
                <a:gd name="connsiteX4" fmla="*/ 0 w 2153892"/>
                <a:gd name="connsiteY4" fmla="*/ 763728 h 763728"/>
                <a:gd name="connsiteX0" fmla="*/ 0 w 2448226"/>
                <a:gd name="connsiteY0" fmla="*/ 763728 h 808635"/>
                <a:gd name="connsiteX1" fmla="*/ 169378 w 2448226"/>
                <a:gd name="connsiteY1" fmla="*/ 0 h 808635"/>
                <a:gd name="connsiteX2" fmla="*/ 2012358 w 2448226"/>
                <a:gd name="connsiteY2" fmla="*/ 73055 h 808635"/>
                <a:gd name="connsiteX3" fmla="*/ 2448226 w 2448226"/>
                <a:gd name="connsiteY3" fmla="*/ 808635 h 808635"/>
                <a:gd name="connsiteX4" fmla="*/ 0 w 2448226"/>
                <a:gd name="connsiteY4" fmla="*/ 763728 h 808635"/>
                <a:gd name="connsiteX0" fmla="*/ 0 w 2706651"/>
                <a:gd name="connsiteY0" fmla="*/ 714230 h 808635"/>
                <a:gd name="connsiteX1" fmla="*/ 427803 w 2706651"/>
                <a:gd name="connsiteY1" fmla="*/ 0 h 808635"/>
                <a:gd name="connsiteX2" fmla="*/ 2270783 w 2706651"/>
                <a:gd name="connsiteY2" fmla="*/ 73055 h 808635"/>
                <a:gd name="connsiteX3" fmla="*/ 2706651 w 2706651"/>
                <a:gd name="connsiteY3" fmla="*/ 808635 h 808635"/>
                <a:gd name="connsiteX4" fmla="*/ 0 w 2706651"/>
                <a:gd name="connsiteY4" fmla="*/ 714230 h 808635"/>
                <a:gd name="connsiteX0" fmla="*/ 0 w 2706651"/>
                <a:gd name="connsiteY0" fmla="*/ 641175 h 735580"/>
                <a:gd name="connsiteX1" fmla="*/ 527435 w 2706651"/>
                <a:gd name="connsiteY1" fmla="*/ 7972 h 735580"/>
                <a:gd name="connsiteX2" fmla="*/ 2270783 w 2706651"/>
                <a:gd name="connsiteY2" fmla="*/ 0 h 735580"/>
                <a:gd name="connsiteX3" fmla="*/ 2706651 w 2706651"/>
                <a:gd name="connsiteY3" fmla="*/ 735580 h 735580"/>
                <a:gd name="connsiteX4" fmla="*/ 0 w 2706651"/>
                <a:gd name="connsiteY4" fmla="*/ 641175 h 735580"/>
                <a:gd name="connsiteX0" fmla="*/ 0 w 2706651"/>
                <a:gd name="connsiteY0" fmla="*/ 714728 h 809133"/>
                <a:gd name="connsiteX1" fmla="*/ 420721 w 2706651"/>
                <a:gd name="connsiteY1" fmla="*/ 0 h 809133"/>
                <a:gd name="connsiteX2" fmla="*/ 2270783 w 2706651"/>
                <a:gd name="connsiteY2" fmla="*/ 73553 h 809133"/>
                <a:gd name="connsiteX3" fmla="*/ 2706651 w 2706651"/>
                <a:gd name="connsiteY3" fmla="*/ 809133 h 809133"/>
                <a:gd name="connsiteX4" fmla="*/ 0 w 2706651"/>
                <a:gd name="connsiteY4" fmla="*/ 714728 h 809133"/>
                <a:gd name="connsiteX0" fmla="*/ 0 w 2706651"/>
                <a:gd name="connsiteY0" fmla="*/ 714728 h 809133"/>
                <a:gd name="connsiteX1" fmla="*/ 420721 w 2706651"/>
                <a:gd name="connsiteY1" fmla="*/ 0 h 809133"/>
                <a:gd name="connsiteX2" fmla="*/ 2272399 w 2706651"/>
                <a:gd name="connsiteY2" fmla="*/ 70820 h 809133"/>
                <a:gd name="connsiteX3" fmla="*/ 2706651 w 2706651"/>
                <a:gd name="connsiteY3" fmla="*/ 809133 h 809133"/>
                <a:gd name="connsiteX4" fmla="*/ 0 w 2706651"/>
                <a:gd name="connsiteY4" fmla="*/ 714728 h 809133"/>
                <a:gd name="connsiteX0" fmla="*/ 0 w 2706651"/>
                <a:gd name="connsiteY0" fmla="*/ 711995 h 806400"/>
                <a:gd name="connsiteX1" fmla="*/ 419105 w 2706651"/>
                <a:gd name="connsiteY1" fmla="*/ 0 h 806400"/>
                <a:gd name="connsiteX2" fmla="*/ 2272399 w 2706651"/>
                <a:gd name="connsiteY2" fmla="*/ 68087 h 806400"/>
                <a:gd name="connsiteX3" fmla="*/ 2706651 w 2706651"/>
                <a:gd name="connsiteY3" fmla="*/ 806400 h 806400"/>
                <a:gd name="connsiteX4" fmla="*/ 0 w 2706651"/>
                <a:gd name="connsiteY4" fmla="*/ 711995 h 806400"/>
                <a:gd name="connsiteX0" fmla="*/ 0 w 2706651"/>
                <a:gd name="connsiteY0" fmla="*/ 708764 h 803169"/>
                <a:gd name="connsiteX1" fmla="*/ 424571 w 2706651"/>
                <a:gd name="connsiteY1" fmla="*/ 0 h 803169"/>
                <a:gd name="connsiteX2" fmla="*/ 2272399 w 2706651"/>
                <a:gd name="connsiteY2" fmla="*/ 64856 h 803169"/>
                <a:gd name="connsiteX3" fmla="*/ 2706651 w 2706651"/>
                <a:gd name="connsiteY3" fmla="*/ 803169 h 803169"/>
                <a:gd name="connsiteX4" fmla="*/ 0 w 2706651"/>
                <a:gd name="connsiteY4" fmla="*/ 708764 h 803169"/>
                <a:gd name="connsiteX0" fmla="*/ 0 w 2706651"/>
                <a:gd name="connsiteY0" fmla="*/ 710380 h 804785"/>
                <a:gd name="connsiteX1" fmla="*/ 421837 w 2706651"/>
                <a:gd name="connsiteY1" fmla="*/ 0 h 804785"/>
                <a:gd name="connsiteX2" fmla="*/ 2272399 w 2706651"/>
                <a:gd name="connsiteY2" fmla="*/ 66472 h 804785"/>
                <a:gd name="connsiteX3" fmla="*/ 2706651 w 2706651"/>
                <a:gd name="connsiteY3" fmla="*/ 804785 h 804785"/>
                <a:gd name="connsiteX4" fmla="*/ 0 w 2706651"/>
                <a:gd name="connsiteY4" fmla="*/ 710380 h 804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06651" h="804785">
                  <a:moveTo>
                    <a:pt x="0" y="710380"/>
                  </a:moveTo>
                  <a:lnTo>
                    <a:pt x="421837" y="0"/>
                  </a:lnTo>
                  <a:lnTo>
                    <a:pt x="2272399" y="66472"/>
                  </a:lnTo>
                  <a:lnTo>
                    <a:pt x="2706651" y="804785"/>
                  </a:lnTo>
                  <a:lnTo>
                    <a:pt x="0" y="71038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9" name="TextBox 18">
            <a:extLst>
              <a:ext uri="{FF2B5EF4-FFF2-40B4-BE49-F238E27FC236}">
                <a16:creationId xmlns:a16="http://schemas.microsoft.com/office/drawing/2014/main" id="{6BFD1F4C-FF61-F04F-95B9-7ED1C6B9B001}"/>
              </a:ext>
            </a:extLst>
          </p:cNvPr>
          <p:cNvSpPr txBox="1"/>
          <p:nvPr userDrawn="1"/>
        </p:nvSpPr>
        <p:spPr>
          <a:xfrm>
            <a:off x="1303488" y="702014"/>
            <a:ext cx="108063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>
                <a:solidFill>
                  <a:schemeClr val="tx2"/>
                </a:solidFill>
              </a:rPr>
              <a:t>BEFORE YOU BEGIN – TAGLINE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D3C6AF2E-1A5C-E949-A1B7-C64CFDE50556}"/>
              </a:ext>
            </a:extLst>
          </p:cNvPr>
          <p:cNvSpPr txBox="1"/>
          <p:nvPr userDrawn="1"/>
        </p:nvSpPr>
        <p:spPr>
          <a:xfrm>
            <a:off x="8787384" y="2286000"/>
            <a:ext cx="3193945" cy="38017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6CDD1CA3-6173-C942-BB0C-1EC6746C053A}"/>
              </a:ext>
            </a:extLst>
          </p:cNvPr>
          <p:cNvSpPr txBox="1"/>
          <p:nvPr userDrawn="1"/>
        </p:nvSpPr>
        <p:spPr>
          <a:xfrm>
            <a:off x="8969907" y="2160879"/>
            <a:ext cx="3066239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/>
              <a:t>MAKE SURE TO ALWAYS LEAVE</a:t>
            </a:r>
            <a:br>
              <a:rPr lang="en-US" sz="1400"/>
            </a:br>
            <a:r>
              <a:rPr lang="en-US" sz="1400"/>
              <a:t>A “M” WORTH OF WHITE OR NEGATIVE SPACE AROUND</a:t>
            </a:r>
            <a:br>
              <a:rPr lang="en-US" sz="1400"/>
            </a:br>
            <a:r>
              <a:rPr lang="en-US" sz="1400"/>
              <a:t>THE TAGLINE.</a:t>
            </a:r>
          </a:p>
          <a:p>
            <a:endParaRPr lang="en-US" sz="1400"/>
          </a:p>
          <a:p>
            <a:r>
              <a:rPr lang="en-US" sz="1400">
                <a:ea typeface="Arial Narrow" charset="0"/>
                <a:cs typeface="Arial Narrow" charset="0"/>
              </a:rPr>
              <a:t>It is important that any reduction</a:t>
            </a:r>
            <a:br>
              <a:rPr lang="en-US" sz="1400">
                <a:ea typeface="Arial Narrow" charset="0"/>
                <a:cs typeface="Arial Narrow" charset="0"/>
              </a:rPr>
            </a:br>
            <a:r>
              <a:rPr lang="en-US" sz="1400">
                <a:ea typeface="Arial Narrow" charset="0"/>
                <a:cs typeface="Arial Narrow" charset="0"/>
              </a:rPr>
              <a:t>or enlargement of the tagline artwork be done proportionately. No horizontal or vertical distortion</a:t>
            </a:r>
            <a:br>
              <a:rPr lang="en-US" sz="1400">
                <a:ea typeface="Arial Narrow" charset="0"/>
                <a:cs typeface="Arial Narrow" charset="0"/>
              </a:rPr>
            </a:br>
            <a:r>
              <a:rPr lang="en-US" sz="1400">
                <a:ea typeface="Arial Narrow" charset="0"/>
                <a:cs typeface="Arial Narrow" charset="0"/>
              </a:rPr>
              <a:t>is permitted.</a:t>
            </a:r>
          </a:p>
          <a:p>
            <a:endParaRPr lang="en-US" sz="1400"/>
          </a:p>
          <a:p>
            <a:r>
              <a:rPr lang="en-US" sz="1400" b="1">
                <a:ea typeface="Arial Narrow" charset="0"/>
                <a:cs typeface="Arial Narrow" charset="0"/>
              </a:rPr>
              <a:t>Please visit the </a:t>
            </a:r>
            <a:r>
              <a:rPr lang="en-US" sz="1400" b="1">
                <a:ea typeface="Arial Narrow" charset="0"/>
                <a:cs typeface="Arial Narrow" charset="0"/>
                <a:hlinkClick r:id="rId2"/>
              </a:rPr>
              <a:t>Brand Strategy Page on JabilWeb </a:t>
            </a:r>
            <a:r>
              <a:rPr lang="en-US" sz="1400" b="1">
                <a:ea typeface="Arial Narrow" charset="0"/>
                <a:cs typeface="Arial Narrow" charset="0"/>
              </a:rPr>
              <a:t>to download all approved logos, tagline artwork and complete Jabil Corporate Brand GWEBdelines.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A2A56F86-AB75-9D4C-87EE-CB961246B115}"/>
              </a:ext>
            </a:extLst>
          </p:cNvPr>
          <p:cNvSpPr/>
          <p:nvPr userDrawn="1"/>
        </p:nvSpPr>
        <p:spPr>
          <a:xfrm>
            <a:off x="1303488" y="1308464"/>
            <a:ext cx="932906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/>
              <a:t>Copy and paste logo options by accessing the Slide Master View</a:t>
            </a:r>
            <a:endParaRPr lang="en-US" sz="1400" b="1">
              <a:solidFill>
                <a:schemeClr val="tx2"/>
              </a:solidFill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80B99AAB-BF13-ED44-B15A-4F8120C46879}"/>
              </a:ext>
            </a:extLst>
          </p:cNvPr>
          <p:cNvSpPr txBox="1"/>
          <p:nvPr userDrawn="1"/>
        </p:nvSpPr>
        <p:spPr>
          <a:xfrm>
            <a:off x="583872" y="2160879"/>
            <a:ext cx="7840461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/>
              <a:t>TAGLINE OPTIONS </a:t>
            </a:r>
          </a:p>
          <a:p>
            <a:r>
              <a:rPr lang="en-US" sz="1400"/>
              <a:t>When using the tagline alone, it should be stacked and left justified, or horizontal in a single line. Only the below tagline options are available for use. Please do not use any additional configurations. </a:t>
            </a:r>
            <a:r>
              <a:rPr lang="en-US" sz="1400" b="0" i="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Do not manually type the tagline. Always use the provided artwork files.</a:t>
            </a:r>
            <a:endParaRPr lang="en-US" sz="1400">
              <a:latin typeface="+mn-lt"/>
              <a:ea typeface="Arial Narrow" charset="0"/>
              <a:cs typeface="Arial Narrow" charset="0"/>
            </a:endParaRPr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7F59A4C8-FE5F-864E-8773-8B45270C1062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27462" y="4901831"/>
            <a:ext cx="5665389" cy="292608"/>
          </a:xfrm>
          <a:prstGeom prst="rect">
            <a:avLst/>
          </a:prstGeom>
        </p:spPr>
      </p:pic>
      <p:pic>
        <p:nvPicPr>
          <p:cNvPr id="24" name="Picture 23" descr="A close up of a sign&#10;&#10;Description automatically generated">
            <a:extLst>
              <a:ext uri="{FF2B5EF4-FFF2-40B4-BE49-F238E27FC236}">
                <a16:creationId xmlns:a16="http://schemas.microsoft.com/office/drawing/2014/main" id="{DBA4719B-34DD-064F-B21D-F79504E3CD46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27462" y="3716460"/>
            <a:ext cx="2983012" cy="6126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8181864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bird, snow, water, flying&#10;&#10;Description automatically generated">
            <a:extLst>
              <a:ext uri="{FF2B5EF4-FFF2-40B4-BE49-F238E27FC236}">
                <a16:creationId xmlns:a16="http://schemas.microsoft.com/office/drawing/2014/main" id="{1AC3D840-20B6-CC41-856B-B2E4055ACB9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2518" y="2118835"/>
            <a:ext cx="12216465" cy="2404653"/>
          </a:xfrm>
          <a:prstGeom prst="rect">
            <a:avLst/>
          </a:prstGeom>
        </p:spPr>
      </p:pic>
      <p:sp>
        <p:nvSpPr>
          <p:cNvPr id="49" name="Rectangle 48">
            <a:extLst>
              <a:ext uri="{FF2B5EF4-FFF2-40B4-BE49-F238E27FC236}">
                <a16:creationId xmlns:a16="http://schemas.microsoft.com/office/drawing/2014/main" id="{60FE8236-97A0-5B47-B26B-2D49F2CD6B50}"/>
              </a:ext>
            </a:extLst>
          </p:cNvPr>
          <p:cNvSpPr/>
          <p:nvPr userDrawn="1"/>
        </p:nvSpPr>
        <p:spPr>
          <a:xfrm>
            <a:off x="-18203" y="3150893"/>
            <a:ext cx="12208720" cy="1372595"/>
          </a:xfrm>
          <a:prstGeom prst="rect">
            <a:avLst/>
          </a:prstGeom>
          <a:gradFill flip="none" rotWithShape="1">
            <a:gsLst>
              <a:gs pos="86000">
                <a:schemeClr val="tx2">
                  <a:alpha val="81000"/>
                </a:schemeClr>
              </a:gs>
              <a:gs pos="0">
                <a:schemeClr val="accent1">
                  <a:lumMod val="0"/>
                  <a:lumOff val="100000"/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BF00D5E-7CF5-FF43-9583-ECD290BA0E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88A40-E78F-6746-87E4-E178EA71B0DC}" type="slidenum">
              <a:rPr lang="en-US" smtClean="0"/>
              <a:t>‹Nº›</a:t>
            </a:fld>
            <a:endParaRPr lang="en-US"/>
          </a:p>
        </p:txBody>
      </p:sp>
      <p:sp>
        <p:nvSpPr>
          <p:cNvPr id="13" name="Rectangle 23">
            <a:extLst>
              <a:ext uri="{FF2B5EF4-FFF2-40B4-BE49-F238E27FC236}">
                <a16:creationId xmlns:a16="http://schemas.microsoft.com/office/drawing/2014/main" id="{09484393-2D51-494C-8186-1E1545114486}"/>
              </a:ext>
            </a:extLst>
          </p:cNvPr>
          <p:cNvSpPr/>
          <p:nvPr userDrawn="1"/>
        </p:nvSpPr>
        <p:spPr>
          <a:xfrm>
            <a:off x="-16720" y="1330726"/>
            <a:ext cx="12200407" cy="5411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3460"/>
              </a:lnSpc>
            </a:pPr>
            <a:r>
              <a:rPr lang="en-US" sz="3800" b="1" spc="-50">
                <a:solidFill>
                  <a:schemeClr val="bg1"/>
                </a:solidFill>
              </a:rPr>
              <a:t>THANK YOU</a:t>
            </a:r>
            <a:endParaRPr lang="en-US" sz="3800" b="1">
              <a:solidFill>
                <a:schemeClr val="bg1"/>
              </a:solidFill>
            </a:endParaRPr>
          </a:p>
        </p:txBody>
      </p:sp>
      <p:sp>
        <p:nvSpPr>
          <p:cNvPr id="30" name="Footer Placeholder 4">
            <a:extLst>
              <a:ext uri="{FF2B5EF4-FFF2-40B4-BE49-F238E27FC236}">
                <a16:creationId xmlns:a16="http://schemas.microsoft.com/office/drawing/2014/main" id="{8321A79A-4963-E240-A0CB-19B3E15725FE}"/>
              </a:ext>
            </a:extLst>
          </p:cNvPr>
          <p:cNvSpPr>
            <a:spLocks noGrp="1"/>
          </p:cNvSpPr>
          <p:nvPr userDrawn="1">
            <p:ph type="ftr" sz="quarter" idx="3"/>
          </p:nvPr>
        </p:nvSpPr>
        <p:spPr>
          <a:xfrm>
            <a:off x="164592" y="649287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  <a:latin typeface="Century Gothic" panose="020B0502020202020204" pitchFamily="34" charset="0"/>
              </a:defRPr>
            </a:lvl1pPr>
          </a:lstStyle>
          <a:p>
            <a:pPr algn="l"/>
            <a:endParaRPr lang="en-US">
              <a:solidFill>
                <a:schemeClr val="bg1">
                  <a:lumMod val="75000"/>
                </a:schemeClr>
              </a:solidFill>
              <a:ea typeface="Arial Narrow" charset="0"/>
              <a:cs typeface="Arial Narrow" charset="0"/>
            </a:endParaRP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934CAD4C-99BE-5D49-8133-09692A543781}"/>
              </a:ext>
            </a:extLst>
          </p:cNvPr>
          <p:cNvGrpSpPr/>
          <p:nvPr userDrawn="1"/>
        </p:nvGrpSpPr>
        <p:grpSpPr>
          <a:xfrm>
            <a:off x="5415894" y="4350425"/>
            <a:ext cx="1297857" cy="346099"/>
            <a:chOff x="5136314" y="4604815"/>
            <a:chExt cx="1297857" cy="346099"/>
          </a:xfrm>
        </p:grpSpPr>
        <p:grpSp>
          <p:nvGrpSpPr>
            <p:cNvPr id="27" name="Grupo 59">
              <a:extLst>
                <a:ext uri="{FF2B5EF4-FFF2-40B4-BE49-F238E27FC236}">
                  <a16:creationId xmlns:a16="http://schemas.microsoft.com/office/drawing/2014/main" id="{B8154A60-5599-F743-AE52-E629E2B6FE47}"/>
                </a:ext>
              </a:extLst>
            </p:cNvPr>
            <p:cNvGrpSpPr/>
            <p:nvPr userDrawn="1"/>
          </p:nvGrpSpPr>
          <p:grpSpPr>
            <a:xfrm rot="5400000">
              <a:off x="5618729" y="4145412"/>
              <a:ext cx="330808" cy="1280195"/>
              <a:chOff x="704492" y="356149"/>
              <a:chExt cx="346363" cy="1340390"/>
            </a:xfrm>
          </p:grpSpPr>
          <p:sp>
            <p:nvSpPr>
              <p:cNvPr id="28" name="Trapezoid 23">
                <a:extLst>
                  <a:ext uri="{FF2B5EF4-FFF2-40B4-BE49-F238E27FC236}">
                    <a16:creationId xmlns:a16="http://schemas.microsoft.com/office/drawing/2014/main" id="{FA195646-AA75-F54D-8F5F-DB8E25E65C8C}"/>
                  </a:ext>
                </a:extLst>
              </p:cNvPr>
              <p:cNvSpPr/>
              <p:nvPr/>
            </p:nvSpPr>
            <p:spPr>
              <a:xfrm rot="6932527">
                <a:off x="522218" y="1236029"/>
                <a:ext cx="642784" cy="278235"/>
              </a:xfrm>
              <a:custGeom>
                <a:avLst/>
                <a:gdLst>
                  <a:gd name="connsiteX0" fmla="*/ 0 w 1294318"/>
                  <a:gd name="connsiteY0" fmla="*/ 552450 h 552450"/>
                  <a:gd name="connsiteX1" fmla="*/ 138113 w 1294318"/>
                  <a:gd name="connsiteY1" fmla="*/ 0 h 552450"/>
                  <a:gd name="connsiteX2" fmla="*/ 1156206 w 1294318"/>
                  <a:gd name="connsiteY2" fmla="*/ 0 h 552450"/>
                  <a:gd name="connsiteX3" fmla="*/ 1294318 w 1294318"/>
                  <a:gd name="connsiteY3" fmla="*/ 552450 h 552450"/>
                  <a:gd name="connsiteX4" fmla="*/ 0 w 1294318"/>
                  <a:gd name="connsiteY4" fmla="*/ 552450 h 552450"/>
                  <a:gd name="connsiteX0" fmla="*/ 0 w 1294318"/>
                  <a:gd name="connsiteY0" fmla="*/ 598514 h 598514"/>
                  <a:gd name="connsiteX1" fmla="*/ 182959 w 1294318"/>
                  <a:gd name="connsiteY1" fmla="*/ 0 h 598514"/>
                  <a:gd name="connsiteX2" fmla="*/ 1156206 w 1294318"/>
                  <a:gd name="connsiteY2" fmla="*/ 46064 h 598514"/>
                  <a:gd name="connsiteX3" fmla="*/ 1294318 w 1294318"/>
                  <a:gd name="connsiteY3" fmla="*/ 598514 h 598514"/>
                  <a:gd name="connsiteX4" fmla="*/ 0 w 1294318"/>
                  <a:gd name="connsiteY4" fmla="*/ 598514 h 598514"/>
                  <a:gd name="connsiteX0" fmla="*/ 0 w 1621502"/>
                  <a:gd name="connsiteY0" fmla="*/ 709123 h 709123"/>
                  <a:gd name="connsiteX1" fmla="*/ 510143 w 1621502"/>
                  <a:gd name="connsiteY1" fmla="*/ 0 h 709123"/>
                  <a:gd name="connsiteX2" fmla="*/ 1483390 w 1621502"/>
                  <a:gd name="connsiteY2" fmla="*/ 46064 h 709123"/>
                  <a:gd name="connsiteX3" fmla="*/ 1621502 w 1621502"/>
                  <a:gd name="connsiteY3" fmla="*/ 598514 h 709123"/>
                  <a:gd name="connsiteX4" fmla="*/ 0 w 1621502"/>
                  <a:gd name="connsiteY4" fmla="*/ 709123 h 709123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483390 w 1842364"/>
                  <a:gd name="connsiteY2" fmla="*/ 46064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331053 w 1842364"/>
                  <a:gd name="connsiteY2" fmla="*/ 147013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487623 w 1842364"/>
                  <a:gd name="connsiteY2" fmla="*/ 47560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768516"/>
                  <a:gd name="connsiteY0" fmla="*/ 709021 h 795595"/>
                  <a:gd name="connsiteX1" fmla="*/ 436295 w 1768516"/>
                  <a:gd name="connsiteY1" fmla="*/ 0 h 795595"/>
                  <a:gd name="connsiteX2" fmla="*/ 1413775 w 1768516"/>
                  <a:gd name="connsiteY2" fmla="*/ 47560 h 795595"/>
                  <a:gd name="connsiteX3" fmla="*/ 1768516 w 1768516"/>
                  <a:gd name="connsiteY3" fmla="*/ 795595 h 795595"/>
                  <a:gd name="connsiteX4" fmla="*/ 0 w 1768516"/>
                  <a:gd name="connsiteY4" fmla="*/ 709021 h 795595"/>
                  <a:gd name="connsiteX0" fmla="*/ 0 w 1838004"/>
                  <a:gd name="connsiteY0" fmla="*/ 703520 h 795595"/>
                  <a:gd name="connsiteX1" fmla="*/ 505783 w 1838004"/>
                  <a:gd name="connsiteY1" fmla="*/ 0 h 795595"/>
                  <a:gd name="connsiteX2" fmla="*/ 1483263 w 1838004"/>
                  <a:gd name="connsiteY2" fmla="*/ 47560 h 795595"/>
                  <a:gd name="connsiteX3" fmla="*/ 1838004 w 1838004"/>
                  <a:gd name="connsiteY3" fmla="*/ 795595 h 795595"/>
                  <a:gd name="connsiteX4" fmla="*/ 0 w 1838004"/>
                  <a:gd name="connsiteY4" fmla="*/ 703520 h 795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38004" h="795595">
                    <a:moveTo>
                      <a:pt x="0" y="703520"/>
                    </a:moveTo>
                    <a:lnTo>
                      <a:pt x="505783" y="0"/>
                    </a:lnTo>
                    <a:lnTo>
                      <a:pt x="1483263" y="47560"/>
                    </a:lnTo>
                    <a:lnTo>
                      <a:pt x="1838004" y="795595"/>
                    </a:lnTo>
                    <a:lnTo>
                      <a:pt x="0" y="703520"/>
                    </a:lnTo>
                    <a:close/>
                  </a:path>
                </a:pathLst>
              </a:custGeom>
              <a:solidFill>
                <a:srgbClr val="87CAED"/>
              </a:solidFill>
              <a:ln w="1270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9" name="Trapezoid 21">
                <a:extLst>
                  <a:ext uri="{FF2B5EF4-FFF2-40B4-BE49-F238E27FC236}">
                    <a16:creationId xmlns:a16="http://schemas.microsoft.com/office/drawing/2014/main" id="{89ADC1DB-69A9-004F-8175-5F8ED15EEAD8}"/>
                  </a:ext>
                </a:extLst>
              </p:cNvPr>
              <p:cNvSpPr/>
              <p:nvPr/>
            </p:nvSpPr>
            <p:spPr>
              <a:xfrm rot="3564618">
                <a:off x="436847" y="688708"/>
                <a:ext cx="946567" cy="281449"/>
              </a:xfrm>
              <a:custGeom>
                <a:avLst/>
                <a:gdLst>
                  <a:gd name="connsiteX0" fmla="*/ 0 w 2153892"/>
                  <a:gd name="connsiteY0" fmla="*/ 691171 h 691171"/>
                  <a:gd name="connsiteX1" fmla="*/ 148616 w 2153892"/>
                  <a:gd name="connsiteY1" fmla="*/ 0 h 691171"/>
                  <a:gd name="connsiteX2" fmla="*/ 2005276 w 2153892"/>
                  <a:gd name="connsiteY2" fmla="*/ 0 h 691171"/>
                  <a:gd name="connsiteX3" fmla="*/ 2153892 w 2153892"/>
                  <a:gd name="connsiteY3" fmla="*/ 691171 h 691171"/>
                  <a:gd name="connsiteX4" fmla="*/ 0 w 2153892"/>
                  <a:gd name="connsiteY4" fmla="*/ 691171 h 691171"/>
                  <a:gd name="connsiteX0" fmla="*/ 0 w 2153892"/>
                  <a:gd name="connsiteY0" fmla="*/ 763728 h 763728"/>
                  <a:gd name="connsiteX1" fmla="*/ 169378 w 2153892"/>
                  <a:gd name="connsiteY1" fmla="*/ 0 h 763728"/>
                  <a:gd name="connsiteX2" fmla="*/ 2005276 w 2153892"/>
                  <a:gd name="connsiteY2" fmla="*/ 72557 h 763728"/>
                  <a:gd name="connsiteX3" fmla="*/ 2153892 w 2153892"/>
                  <a:gd name="connsiteY3" fmla="*/ 763728 h 763728"/>
                  <a:gd name="connsiteX4" fmla="*/ 0 w 2153892"/>
                  <a:gd name="connsiteY4" fmla="*/ 763728 h 763728"/>
                  <a:gd name="connsiteX0" fmla="*/ 0 w 2153892"/>
                  <a:gd name="connsiteY0" fmla="*/ 763728 h 763728"/>
                  <a:gd name="connsiteX1" fmla="*/ 169378 w 2153892"/>
                  <a:gd name="connsiteY1" fmla="*/ 0 h 763728"/>
                  <a:gd name="connsiteX2" fmla="*/ 2012358 w 2153892"/>
                  <a:gd name="connsiteY2" fmla="*/ 73055 h 763728"/>
                  <a:gd name="connsiteX3" fmla="*/ 2153892 w 2153892"/>
                  <a:gd name="connsiteY3" fmla="*/ 763728 h 763728"/>
                  <a:gd name="connsiteX4" fmla="*/ 0 w 2153892"/>
                  <a:gd name="connsiteY4" fmla="*/ 763728 h 763728"/>
                  <a:gd name="connsiteX0" fmla="*/ 0 w 2448226"/>
                  <a:gd name="connsiteY0" fmla="*/ 763728 h 808635"/>
                  <a:gd name="connsiteX1" fmla="*/ 169378 w 2448226"/>
                  <a:gd name="connsiteY1" fmla="*/ 0 h 808635"/>
                  <a:gd name="connsiteX2" fmla="*/ 2012358 w 2448226"/>
                  <a:gd name="connsiteY2" fmla="*/ 73055 h 808635"/>
                  <a:gd name="connsiteX3" fmla="*/ 2448226 w 2448226"/>
                  <a:gd name="connsiteY3" fmla="*/ 808635 h 808635"/>
                  <a:gd name="connsiteX4" fmla="*/ 0 w 2448226"/>
                  <a:gd name="connsiteY4" fmla="*/ 763728 h 808635"/>
                  <a:gd name="connsiteX0" fmla="*/ 0 w 2706651"/>
                  <a:gd name="connsiteY0" fmla="*/ 714230 h 808635"/>
                  <a:gd name="connsiteX1" fmla="*/ 427803 w 2706651"/>
                  <a:gd name="connsiteY1" fmla="*/ 0 h 808635"/>
                  <a:gd name="connsiteX2" fmla="*/ 2270783 w 2706651"/>
                  <a:gd name="connsiteY2" fmla="*/ 73055 h 808635"/>
                  <a:gd name="connsiteX3" fmla="*/ 2706651 w 2706651"/>
                  <a:gd name="connsiteY3" fmla="*/ 808635 h 808635"/>
                  <a:gd name="connsiteX4" fmla="*/ 0 w 2706651"/>
                  <a:gd name="connsiteY4" fmla="*/ 714230 h 808635"/>
                  <a:gd name="connsiteX0" fmla="*/ 0 w 2706651"/>
                  <a:gd name="connsiteY0" fmla="*/ 641175 h 735580"/>
                  <a:gd name="connsiteX1" fmla="*/ 527435 w 2706651"/>
                  <a:gd name="connsiteY1" fmla="*/ 7972 h 735580"/>
                  <a:gd name="connsiteX2" fmla="*/ 2270783 w 2706651"/>
                  <a:gd name="connsiteY2" fmla="*/ 0 h 735580"/>
                  <a:gd name="connsiteX3" fmla="*/ 2706651 w 2706651"/>
                  <a:gd name="connsiteY3" fmla="*/ 735580 h 735580"/>
                  <a:gd name="connsiteX4" fmla="*/ 0 w 2706651"/>
                  <a:gd name="connsiteY4" fmla="*/ 641175 h 735580"/>
                  <a:gd name="connsiteX0" fmla="*/ 0 w 2706651"/>
                  <a:gd name="connsiteY0" fmla="*/ 714728 h 809133"/>
                  <a:gd name="connsiteX1" fmla="*/ 420721 w 2706651"/>
                  <a:gd name="connsiteY1" fmla="*/ 0 h 809133"/>
                  <a:gd name="connsiteX2" fmla="*/ 2270783 w 2706651"/>
                  <a:gd name="connsiteY2" fmla="*/ 73553 h 809133"/>
                  <a:gd name="connsiteX3" fmla="*/ 2706651 w 2706651"/>
                  <a:gd name="connsiteY3" fmla="*/ 809133 h 809133"/>
                  <a:gd name="connsiteX4" fmla="*/ 0 w 2706651"/>
                  <a:gd name="connsiteY4" fmla="*/ 714728 h 809133"/>
                  <a:gd name="connsiteX0" fmla="*/ 0 w 2706651"/>
                  <a:gd name="connsiteY0" fmla="*/ 714728 h 809133"/>
                  <a:gd name="connsiteX1" fmla="*/ 420721 w 2706651"/>
                  <a:gd name="connsiteY1" fmla="*/ 0 h 809133"/>
                  <a:gd name="connsiteX2" fmla="*/ 2272399 w 2706651"/>
                  <a:gd name="connsiteY2" fmla="*/ 70820 h 809133"/>
                  <a:gd name="connsiteX3" fmla="*/ 2706651 w 2706651"/>
                  <a:gd name="connsiteY3" fmla="*/ 809133 h 809133"/>
                  <a:gd name="connsiteX4" fmla="*/ 0 w 2706651"/>
                  <a:gd name="connsiteY4" fmla="*/ 714728 h 809133"/>
                  <a:gd name="connsiteX0" fmla="*/ 0 w 2706651"/>
                  <a:gd name="connsiteY0" fmla="*/ 711995 h 806400"/>
                  <a:gd name="connsiteX1" fmla="*/ 419105 w 2706651"/>
                  <a:gd name="connsiteY1" fmla="*/ 0 h 806400"/>
                  <a:gd name="connsiteX2" fmla="*/ 2272399 w 2706651"/>
                  <a:gd name="connsiteY2" fmla="*/ 68087 h 806400"/>
                  <a:gd name="connsiteX3" fmla="*/ 2706651 w 2706651"/>
                  <a:gd name="connsiteY3" fmla="*/ 806400 h 806400"/>
                  <a:gd name="connsiteX4" fmla="*/ 0 w 2706651"/>
                  <a:gd name="connsiteY4" fmla="*/ 711995 h 806400"/>
                  <a:gd name="connsiteX0" fmla="*/ 0 w 2706651"/>
                  <a:gd name="connsiteY0" fmla="*/ 708764 h 803169"/>
                  <a:gd name="connsiteX1" fmla="*/ 424571 w 2706651"/>
                  <a:gd name="connsiteY1" fmla="*/ 0 h 803169"/>
                  <a:gd name="connsiteX2" fmla="*/ 2272399 w 2706651"/>
                  <a:gd name="connsiteY2" fmla="*/ 64856 h 803169"/>
                  <a:gd name="connsiteX3" fmla="*/ 2706651 w 2706651"/>
                  <a:gd name="connsiteY3" fmla="*/ 803169 h 803169"/>
                  <a:gd name="connsiteX4" fmla="*/ 0 w 2706651"/>
                  <a:gd name="connsiteY4" fmla="*/ 708764 h 803169"/>
                  <a:gd name="connsiteX0" fmla="*/ 0 w 2706651"/>
                  <a:gd name="connsiteY0" fmla="*/ 710380 h 804785"/>
                  <a:gd name="connsiteX1" fmla="*/ 421837 w 2706651"/>
                  <a:gd name="connsiteY1" fmla="*/ 0 h 804785"/>
                  <a:gd name="connsiteX2" fmla="*/ 2272399 w 2706651"/>
                  <a:gd name="connsiteY2" fmla="*/ 66472 h 804785"/>
                  <a:gd name="connsiteX3" fmla="*/ 2706651 w 2706651"/>
                  <a:gd name="connsiteY3" fmla="*/ 804785 h 804785"/>
                  <a:gd name="connsiteX4" fmla="*/ 0 w 2706651"/>
                  <a:gd name="connsiteY4" fmla="*/ 710380 h 8047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06651" h="804785">
                    <a:moveTo>
                      <a:pt x="0" y="710380"/>
                    </a:moveTo>
                    <a:lnTo>
                      <a:pt x="421837" y="0"/>
                    </a:lnTo>
                    <a:lnTo>
                      <a:pt x="2272399" y="66472"/>
                    </a:lnTo>
                    <a:lnTo>
                      <a:pt x="2706651" y="804785"/>
                    </a:lnTo>
                    <a:lnTo>
                      <a:pt x="0" y="710380"/>
                    </a:lnTo>
                    <a:close/>
                  </a:path>
                </a:pathLst>
              </a:custGeom>
              <a:solidFill>
                <a:schemeClr val="accent1"/>
              </a:solidFill>
              <a:ln w="1270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34" name="Group 33">
              <a:extLst>
                <a:ext uri="{FF2B5EF4-FFF2-40B4-BE49-F238E27FC236}">
                  <a16:creationId xmlns:a16="http://schemas.microsoft.com/office/drawing/2014/main" id="{EEFD4C0C-5119-9D4A-8C1A-6DD06722886D}"/>
                </a:ext>
              </a:extLst>
            </p:cNvPr>
            <p:cNvGrpSpPr>
              <a:grpSpLocks noChangeAspect="1"/>
            </p:cNvGrpSpPr>
            <p:nvPr userDrawn="1"/>
          </p:nvGrpSpPr>
          <p:grpSpPr>
            <a:xfrm rot="5400000">
              <a:off x="5617981" y="4123148"/>
              <a:ext cx="334524" cy="1297857"/>
              <a:chOff x="10819113" y="-279033"/>
              <a:chExt cx="990401" cy="3832766"/>
            </a:xfrm>
            <a:solidFill>
              <a:schemeClr val="bg2"/>
            </a:solidFill>
          </p:grpSpPr>
          <p:sp>
            <p:nvSpPr>
              <p:cNvPr id="35" name="Trapezoid 23">
                <a:extLst>
                  <a:ext uri="{FF2B5EF4-FFF2-40B4-BE49-F238E27FC236}">
                    <a16:creationId xmlns:a16="http://schemas.microsoft.com/office/drawing/2014/main" id="{F738761C-67EE-234F-BD77-9A5E3115897C}"/>
                  </a:ext>
                </a:extLst>
              </p:cNvPr>
              <p:cNvSpPr/>
              <p:nvPr/>
            </p:nvSpPr>
            <p:spPr>
              <a:xfrm rot="6932527">
                <a:off x="10297909" y="2236933"/>
                <a:ext cx="1838004" cy="795595"/>
              </a:xfrm>
              <a:custGeom>
                <a:avLst/>
                <a:gdLst>
                  <a:gd name="connsiteX0" fmla="*/ 0 w 1294318"/>
                  <a:gd name="connsiteY0" fmla="*/ 552450 h 552450"/>
                  <a:gd name="connsiteX1" fmla="*/ 138113 w 1294318"/>
                  <a:gd name="connsiteY1" fmla="*/ 0 h 552450"/>
                  <a:gd name="connsiteX2" fmla="*/ 1156206 w 1294318"/>
                  <a:gd name="connsiteY2" fmla="*/ 0 h 552450"/>
                  <a:gd name="connsiteX3" fmla="*/ 1294318 w 1294318"/>
                  <a:gd name="connsiteY3" fmla="*/ 552450 h 552450"/>
                  <a:gd name="connsiteX4" fmla="*/ 0 w 1294318"/>
                  <a:gd name="connsiteY4" fmla="*/ 552450 h 552450"/>
                  <a:gd name="connsiteX0" fmla="*/ 0 w 1294318"/>
                  <a:gd name="connsiteY0" fmla="*/ 598514 h 598514"/>
                  <a:gd name="connsiteX1" fmla="*/ 182959 w 1294318"/>
                  <a:gd name="connsiteY1" fmla="*/ 0 h 598514"/>
                  <a:gd name="connsiteX2" fmla="*/ 1156206 w 1294318"/>
                  <a:gd name="connsiteY2" fmla="*/ 46064 h 598514"/>
                  <a:gd name="connsiteX3" fmla="*/ 1294318 w 1294318"/>
                  <a:gd name="connsiteY3" fmla="*/ 598514 h 598514"/>
                  <a:gd name="connsiteX4" fmla="*/ 0 w 1294318"/>
                  <a:gd name="connsiteY4" fmla="*/ 598514 h 598514"/>
                  <a:gd name="connsiteX0" fmla="*/ 0 w 1621502"/>
                  <a:gd name="connsiteY0" fmla="*/ 709123 h 709123"/>
                  <a:gd name="connsiteX1" fmla="*/ 510143 w 1621502"/>
                  <a:gd name="connsiteY1" fmla="*/ 0 h 709123"/>
                  <a:gd name="connsiteX2" fmla="*/ 1483390 w 1621502"/>
                  <a:gd name="connsiteY2" fmla="*/ 46064 h 709123"/>
                  <a:gd name="connsiteX3" fmla="*/ 1621502 w 1621502"/>
                  <a:gd name="connsiteY3" fmla="*/ 598514 h 709123"/>
                  <a:gd name="connsiteX4" fmla="*/ 0 w 1621502"/>
                  <a:gd name="connsiteY4" fmla="*/ 709123 h 709123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483390 w 1842364"/>
                  <a:gd name="connsiteY2" fmla="*/ 46064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331053 w 1842364"/>
                  <a:gd name="connsiteY2" fmla="*/ 147013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487623 w 1842364"/>
                  <a:gd name="connsiteY2" fmla="*/ 47560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768516"/>
                  <a:gd name="connsiteY0" fmla="*/ 709021 h 795595"/>
                  <a:gd name="connsiteX1" fmla="*/ 436295 w 1768516"/>
                  <a:gd name="connsiteY1" fmla="*/ 0 h 795595"/>
                  <a:gd name="connsiteX2" fmla="*/ 1413775 w 1768516"/>
                  <a:gd name="connsiteY2" fmla="*/ 47560 h 795595"/>
                  <a:gd name="connsiteX3" fmla="*/ 1768516 w 1768516"/>
                  <a:gd name="connsiteY3" fmla="*/ 795595 h 795595"/>
                  <a:gd name="connsiteX4" fmla="*/ 0 w 1768516"/>
                  <a:gd name="connsiteY4" fmla="*/ 709021 h 795595"/>
                  <a:gd name="connsiteX0" fmla="*/ 0 w 1838004"/>
                  <a:gd name="connsiteY0" fmla="*/ 703520 h 795595"/>
                  <a:gd name="connsiteX1" fmla="*/ 505783 w 1838004"/>
                  <a:gd name="connsiteY1" fmla="*/ 0 h 795595"/>
                  <a:gd name="connsiteX2" fmla="*/ 1483263 w 1838004"/>
                  <a:gd name="connsiteY2" fmla="*/ 47560 h 795595"/>
                  <a:gd name="connsiteX3" fmla="*/ 1838004 w 1838004"/>
                  <a:gd name="connsiteY3" fmla="*/ 795595 h 795595"/>
                  <a:gd name="connsiteX4" fmla="*/ 0 w 1838004"/>
                  <a:gd name="connsiteY4" fmla="*/ 703520 h 795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38004" h="795595">
                    <a:moveTo>
                      <a:pt x="0" y="703520"/>
                    </a:moveTo>
                    <a:lnTo>
                      <a:pt x="505783" y="0"/>
                    </a:lnTo>
                    <a:lnTo>
                      <a:pt x="1483263" y="47560"/>
                    </a:lnTo>
                    <a:lnTo>
                      <a:pt x="1838004" y="795595"/>
                    </a:lnTo>
                    <a:lnTo>
                      <a:pt x="0" y="703520"/>
                    </a:lnTo>
                    <a:close/>
                  </a:path>
                </a:pathLst>
              </a:custGeom>
              <a:solidFill>
                <a:srgbClr val="87CAE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6" name="Trapezoid 21">
                <a:extLst>
                  <a:ext uri="{FF2B5EF4-FFF2-40B4-BE49-F238E27FC236}">
                    <a16:creationId xmlns:a16="http://schemas.microsoft.com/office/drawing/2014/main" id="{B2F682DE-02D3-2941-A76C-B0455AC150F0}"/>
                  </a:ext>
                </a:extLst>
              </p:cNvPr>
              <p:cNvSpPr/>
              <p:nvPr/>
            </p:nvSpPr>
            <p:spPr>
              <a:xfrm rot="3564618">
                <a:off x="10053796" y="671900"/>
                <a:ext cx="2706651" cy="804785"/>
              </a:xfrm>
              <a:custGeom>
                <a:avLst/>
                <a:gdLst>
                  <a:gd name="connsiteX0" fmla="*/ 0 w 2153892"/>
                  <a:gd name="connsiteY0" fmla="*/ 691171 h 691171"/>
                  <a:gd name="connsiteX1" fmla="*/ 148616 w 2153892"/>
                  <a:gd name="connsiteY1" fmla="*/ 0 h 691171"/>
                  <a:gd name="connsiteX2" fmla="*/ 2005276 w 2153892"/>
                  <a:gd name="connsiteY2" fmla="*/ 0 h 691171"/>
                  <a:gd name="connsiteX3" fmla="*/ 2153892 w 2153892"/>
                  <a:gd name="connsiteY3" fmla="*/ 691171 h 691171"/>
                  <a:gd name="connsiteX4" fmla="*/ 0 w 2153892"/>
                  <a:gd name="connsiteY4" fmla="*/ 691171 h 691171"/>
                  <a:gd name="connsiteX0" fmla="*/ 0 w 2153892"/>
                  <a:gd name="connsiteY0" fmla="*/ 763728 h 763728"/>
                  <a:gd name="connsiteX1" fmla="*/ 169378 w 2153892"/>
                  <a:gd name="connsiteY1" fmla="*/ 0 h 763728"/>
                  <a:gd name="connsiteX2" fmla="*/ 2005276 w 2153892"/>
                  <a:gd name="connsiteY2" fmla="*/ 72557 h 763728"/>
                  <a:gd name="connsiteX3" fmla="*/ 2153892 w 2153892"/>
                  <a:gd name="connsiteY3" fmla="*/ 763728 h 763728"/>
                  <a:gd name="connsiteX4" fmla="*/ 0 w 2153892"/>
                  <a:gd name="connsiteY4" fmla="*/ 763728 h 763728"/>
                  <a:gd name="connsiteX0" fmla="*/ 0 w 2153892"/>
                  <a:gd name="connsiteY0" fmla="*/ 763728 h 763728"/>
                  <a:gd name="connsiteX1" fmla="*/ 169378 w 2153892"/>
                  <a:gd name="connsiteY1" fmla="*/ 0 h 763728"/>
                  <a:gd name="connsiteX2" fmla="*/ 2012358 w 2153892"/>
                  <a:gd name="connsiteY2" fmla="*/ 73055 h 763728"/>
                  <a:gd name="connsiteX3" fmla="*/ 2153892 w 2153892"/>
                  <a:gd name="connsiteY3" fmla="*/ 763728 h 763728"/>
                  <a:gd name="connsiteX4" fmla="*/ 0 w 2153892"/>
                  <a:gd name="connsiteY4" fmla="*/ 763728 h 763728"/>
                  <a:gd name="connsiteX0" fmla="*/ 0 w 2448226"/>
                  <a:gd name="connsiteY0" fmla="*/ 763728 h 808635"/>
                  <a:gd name="connsiteX1" fmla="*/ 169378 w 2448226"/>
                  <a:gd name="connsiteY1" fmla="*/ 0 h 808635"/>
                  <a:gd name="connsiteX2" fmla="*/ 2012358 w 2448226"/>
                  <a:gd name="connsiteY2" fmla="*/ 73055 h 808635"/>
                  <a:gd name="connsiteX3" fmla="*/ 2448226 w 2448226"/>
                  <a:gd name="connsiteY3" fmla="*/ 808635 h 808635"/>
                  <a:gd name="connsiteX4" fmla="*/ 0 w 2448226"/>
                  <a:gd name="connsiteY4" fmla="*/ 763728 h 808635"/>
                  <a:gd name="connsiteX0" fmla="*/ 0 w 2706651"/>
                  <a:gd name="connsiteY0" fmla="*/ 714230 h 808635"/>
                  <a:gd name="connsiteX1" fmla="*/ 427803 w 2706651"/>
                  <a:gd name="connsiteY1" fmla="*/ 0 h 808635"/>
                  <a:gd name="connsiteX2" fmla="*/ 2270783 w 2706651"/>
                  <a:gd name="connsiteY2" fmla="*/ 73055 h 808635"/>
                  <a:gd name="connsiteX3" fmla="*/ 2706651 w 2706651"/>
                  <a:gd name="connsiteY3" fmla="*/ 808635 h 808635"/>
                  <a:gd name="connsiteX4" fmla="*/ 0 w 2706651"/>
                  <a:gd name="connsiteY4" fmla="*/ 714230 h 808635"/>
                  <a:gd name="connsiteX0" fmla="*/ 0 w 2706651"/>
                  <a:gd name="connsiteY0" fmla="*/ 641175 h 735580"/>
                  <a:gd name="connsiteX1" fmla="*/ 527435 w 2706651"/>
                  <a:gd name="connsiteY1" fmla="*/ 7972 h 735580"/>
                  <a:gd name="connsiteX2" fmla="*/ 2270783 w 2706651"/>
                  <a:gd name="connsiteY2" fmla="*/ 0 h 735580"/>
                  <a:gd name="connsiteX3" fmla="*/ 2706651 w 2706651"/>
                  <a:gd name="connsiteY3" fmla="*/ 735580 h 735580"/>
                  <a:gd name="connsiteX4" fmla="*/ 0 w 2706651"/>
                  <a:gd name="connsiteY4" fmla="*/ 641175 h 735580"/>
                  <a:gd name="connsiteX0" fmla="*/ 0 w 2706651"/>
                  <a:gd name="connsiteY0" fmla="*/ 714728 h 809133"/>
                  <a:gd name="connsiteX1" fmla="*/ 420721 w 2706651"/>
                  <a:gd name="connsiteY1" fmla="*/ 0 h 809133"/>
                  <a:gd name="connsiteX2" fmla="*/ 2270783 w 2706651"/>
                  <a:gd name="connsiteY2" fmla="*/ 73553 h 809133"/>
                  <a:gd name="connsiteX3" fmla="*/ 2706651 w 2706651"/>
                  <a:gd name="connsiteY3" fmla="*/ 809133 h 809133"/>
                  <a:gd name="connsiteX4" fmla="*/ 0 w 2706651"/>
                  <a:gd name="connsiteY4" fmla="*/ 714728 h 809133"/>
                  <a:gd name="connsiteX0" fmla="*/ 0 w 2706651"/>
                  <a:gd name="connsiteY0" fmla="*/ 714728 h 809133"/>
                  <a:gd name="connsiteX1" fmla="*/ 420721 w 2706651"/>
                  <a:gd name="connsiteY1" fmla="*/ 0 h 809133"/>
                  <a:gd name="connsiteX2" fmla="*/ 2272399 w 2706651"/>
                  <a:gd name="connsiteY2" fmla="*/ 70820 h 809133"/>
                  <a:gd name="connsiteX3" fmla="*/ 2706651 w 2706651"/>
                  <a:gd name="connsiteY3" fmla="*/ 809133 h 809133"/>
                  <a:gd name="connsiteX4" fmla="*/ 0 w 2706651"/>
                  <a:gd name="connsiteY4" fmla="*/ 714728 h 809133"/>
                  <a:gd name="connsiteX0" fmla="*/ 0 w 2706651"/>
                  <a:gd name="connsiteY0" fmla="*/ 711995 h 806400"/>
                  <a:gd name="connsiteX1" fmla="*/ 419105 w 2706651"/>
                  <a:gd name="connsiteY1" fmla="*/ 0 h 806400"/>
                  <a:gd name="connsiteX2" fmla="*/ 2272399 w 2706651"/>
                  <a:gd name="connsiteY2" fmla="*/ 68087 h 806400"/>
                  <a:gd name="connsiteX3" fmla="*/ 2706651 w 2706651"/>
                  <a:gd name="connsiteY3" fmla="*/ 806400 h 806400"/>
                  <a:gd name="connsiteX4" fmla="*/ 0 w 2706651"/>
                  <a:gd name="connsiteY4" fmla="*/ 711995 h 806400"/>
                  <a:gd name="connsiteX0" fmla="*/ 0 w 2706651"/>
                  <a:gd name="connsiteY0" fmla="*/ 708764 h 803169"/>
                  <a:gd name="connsiteX1" fmla="*/ 424571 w 2706651"/>
                  <a:gd name="connsiteY1" fmla="*/ 0 h 803169"/>
                  <a:gd name="connsiteX2" fmla="*/ 2272399 w 2706651"/>
                  <a:gd name="connsiteY2" fmla="*/ 64856 h 803169"/>
                  <a:gd name="connsiteX3" fmla="*/ 2706651 w 2706651"/>
                  <a:gd name="connsiteY3" fmla="*/ 803169 h 803169"/>
                  <a:gd name="connsiteX4" fmla="*/ 0 w 2706651"/>
                  <a:gd name="connsiteY4" fmla="*/ 708764 h 803169"/>
                  <a:gd name="connsiteX0" fmla="*/ 0 w 2706651"/>
                  <a:gd name="connsiteY0" fmla="*/ 710380 h 804785"/>
                  <a:gd name="connsiteX1" fmla="*/ 421837 w 2706651"/>
                  <a:gd name="connsiteY1" fmla="*/ 0 h 804785"/>
                  <a:gd name="connsiteX2" fmla="*/ 2272399 w 2706651"/>
                  <a:gd name="connsiteY2" fmla="*/ 66472 h 804785"/>
                  <a:gd name="connsiteX3" fmla="*/ 2706651 w 2706651"/>
                  <a:gd name="connsiteY3" fmla="*/ 804785 h 804785"/>
                  <a:gd name="connsiteX4" fmla="*/ 0 w 2706651"/>
                  <a:gd name="connsiteY4" fmla="*/ 710380 h 8047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06651" h="804785">
                    <a:moveTo>
                      <a:pt x="0" y="710380"/>
                    </a:moveTo>
                    <a:lnTo>
                      <a:pt x="421837" y="0"/>
                    </a:lnTo>
                    <a:lnTo>
                      <a:pt x="2272399" y="66472"/>
                    </a:lnTo>
                    <a:lnTo>
                      <a:pt x="2706651" y="804785"/>
                    </a:lnTo>
                    <a:lnTo>
                      <a:pt x="0" y="71038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23" name="Rectangle 22">
            <a:extLst>
              <a:ext uri="{FF2B5EF4-FFF2-40B4-BE49-F238E27FC236}">
                <a16:creationId xmlns:a16="http://schemas.microsoft.com/office/drawing/2014/main" id="{BD5C0610-2EF5-B64B-A856-EF711F5A06FF}"/>
              </a:ext>
            </a:extLst>
          </p:cNvPr>
          <p:cNvSpPr/>
          <p:nvPr userDrawn="1"/>
        </p:nvSpPr>
        <p:spPr>
          <a:xfrm>
            <a:off x="-18204" y="1185618"/>
            <a:ext cx="12227835" cy="1032059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chemeClr val="tx2"/>
                </a:solidFill>
              </a:ln>
              <a:solidFill>
                <a:schemeClr val="tx2"/>
              </a:solidFill>
            </a:endParaRPr>
          </a:p>
        </p:txBody>
      </p:sp>
      <p:grpSp>
        <p:nvGrpSpPr>
          <p:cNvPr id="40" name="Group 39">
            <a:extLst>
              <a:ext uri="{FF2B5EF4-FFF2-40B4-BE49-F238E27FC236}">
                <a16:creationId xmlns:a16="http://schemas.microsoft.com/office/drawing/2014/main" id="{B84C4493-DD74-1E4F-9A7C-DEF10649406B}"/>
              </a:ext>
            </a:extLst>
          </p:cNvPr>
          <p:cNvGrpSpPr/>
          <p:nvPr userDrawn="1"/>
        </p:nvGrpSpPr>
        <p:grpSpPr>
          <a:xfrm>
            <a:off x="0" y="1567583"/>
            <a:ext cx="12190517" cy="2981450"/>
            <a:chOff x="0" y="1567583"/>
            <a:chExt cx="12190517" cy="2981450"/>
          </a:xfrm>
        </p:grpSpPr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69DA2978-F060-874B-B8E4-20A88D12F4B2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0" y="2223013"/>
              <a:ext cx="12190517" cy="0"/>
            </a:xfrm>
            <a:prstGeom prst="line">
              <a:avLst/>
            </a:prstGeom>
            <a:ln w="12700">
              <a:solidFill>
                <a:srgbClr val="FFFF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A50E95B5-670E-9C4D-BE28-5E3E7FB80515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404402" y="1567583"/>
              <a:ext cx="0" cy="2981450"/>
            </a:xfrm>
            <a:prstGeom prst="line">
              <a:avLst/>
            </a:prstGeom>
            <a:ln w="12700">
              <a:solidFill>
                <a:srgbClr val="FFFF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9C92E593-6986-9F4C-B08A-AAB9B1BB23CA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0525739" y="1934064"/>
              <a:ext cx="0" cy="2589427"/>
            </a:xfrm>
            <a:prstGeom prst="line">
              <a:avLst/>
            </a:prstGeom>
            <a:ln w="12700">
              <a:solidFill>
                <a:srgbClr val="FFFF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4" name="Rectangle 23">
            <a:extLst>
              <a:ext uri="{FF2B5EF4-FFF2-40B4-BE49-F238E27FC236}">
                <a16:creationId xmlns:a16="http://schemas.microsoft.com/office/drawing/2014/main" id="{0AF24DAD-2D4A-CB48-86EF-05889034A252}"/>
              </a:ext>
            </a:extLst>
          </p:cNvPr>
          <p:cNvSpPr/>
          <p:nvPr userDrawn="1"/>
        </p:nvSpPr>
        <p:spPr>
          <a:xfrm>
            <a:off x="-18203" y="1511521"/>
            <a:ext cx="12200407" cy="3696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3460"/>
              </a:lnSpc>
            </a:pPr>
            <a:r>
              <a:rPr lang="en-US" sz="3800" b="1" spc="-50">
                <a:solidFill>
                  <a:schemeClr val="bg1"/>
                </a:solidFill>
              </a:rPr>
              <a:t>THANK YOU</a:t>
            </a:r>
            <a:endParaRPr lang="en-US" sz="3800" b="1">
              <a:solidFill>
                <a:schemeClr val="bg1"/>
              </a:solidFill>
            </a:endParaRPr>
          </a:p>
        </p:txBody>
      </p:sp>
      <p:pic>
        <p:nvPicPr>
          <p:cNvPr id="21" name="Picture 20" descr="Icon&#10;&#10;Description automatically generated">
            <a:extLst>
              <a:ext uri="{FF2B5EF4-FFF2-40B4-BE49-F238E27FC236}">
                <a16:creationId xmlns:a16="http://schemas.microsoft.com/office/drawing/2014/main" id="{D85E4973-8F8A-6E47-8247-C118B6F070A6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29931" y="5215558"/>
            <a:ext cx="1678399" cy="2926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2442553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>
            <a:extLst>
              <a:ext uri="{FF2B5EF4-FFF2-40B4-BE49-F238E27FC236}">
                <a16:creationId xmlns:a16="http://schemas.microsoft.com/office/drawing/2014/main" id="{E27FD5B8-1D02-F040-A6D4-16F37A9363A3}"/>
              </a:ext>
            </a:extLst>
          </p:cNvPr>
          <p:cNvSpPr/>
          <p:nvPr userDrawn="1"/>
        </p:nvSpPr>
        <p:spPr>
          <a:xfrm>
            <a:off x="-5" y="0"/>
            <a:ext cx="12192004" cy="6857999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entury Gothic" panose="020B0502020202020204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F988DAE-ED71-0D49-9663-A4A9BBA0FF19}"/>
              </a:ext>
            </a:extLst>
          </p:cNvPr>
          <p:cNvSpPr txBox="1"/>
          <p:nvPr userDrawn="1"/>
        </p:nvSpPr>
        <p:spPr>
          <a:xfrm>
            <a:off x="12391697" y="500909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/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235E747A-85BB-1B46-8F12-111059E55DB2}"/>
              </a:ext>
            </a:extLst>
          </p:cNvPr>
          <p:cNvCxnSpPr>
            <a:cxnSpLocks/>
          </p:cNvCxnSpPr>
          <p:nvPr userDrawn="1"/>
        </p:nvCxnSpPr>
        <p:spPr>
          <a:xfrm>
            <a:off x="-5" y="4117532"/>
            <a:ext cx="12192000" cy="0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05EF10AF-2590-B647-88BD-D372488665D9}"/>
              </a:ext>
            </a:extLst>
          </p:cNvPr>
          <p:cNvCxnSpPr>
            <a:cxnSpLocks/>
          </p:cNvCxnSpPr>
          <p:nvPr userDrawn="1"/>
        </p:nvCxnSpPr>
        <p:spPr>
          <a:xfrm>
            <a:off x="603506" y="3264061"/>
            <a:ext cx="0" cy="3580098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A3D7C906-8A1C-564B-8726-80CB3C93286B}"/>
              </a:ext>
            </a:extLst>
          </p:cNvPr>
          <p:cNvCxnSpPr>
            <a:cxnSpLocks/>
          </p:cNvCxnSpPr>
          <p:nvPr userDrawn="1"/>
        </p:nvCxnSpPr>
        <p:spPr>
          <a:xfrm>
            <a:off x="10525739" y="0"/>
            <a:ext cx="0" cy="5555848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angle 18">
            <a:extLst>
              <a:ext uri="{FF2B5EF4-FFF2-40B4-BE49-F238E27FC236}">
                <a16:creationId xmlns:a16="http://schemas.microsoft.com/office/drawing/2014/main" id="{D23FB32D-EC23-3B42-868F-E8DC8DB93D8A}"/>
              </a:ext>
            </a:extLst>
          </p:cNvPr>
          <p:cNvSpPr/>
          <p:nvPr userDrawn="1"/>
        </p:nvSpPr>
        <p:spPr>
          <a:xfrm>
            <a:off x="848100" y="3337960"/>
            <a:ext cx="7562598" cy="7795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5200"/>
              </a:lnSpc>
            </a:pPr>
            <a:r>
              <a:rPr lang="en-US" sz="6600" b="1">
                <a:solidFill>
                  <a:schemeClr val="bg1"/>
                </a:solidFill>
                <a:latin typeface="Century Gothic" panose="020B0502020202020204" pitchFamily="34" charset="0"/>
              </a:rPr>
              <a:t>THANK YOU</a:t>
            </a:r>
            <a:endParaRPr lang="en-US" sz="540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pic>
        <p:nvPicPr>
          <p:cNvPr id="15" name="Picture 14" descr="A picture containing text&#10;&#10;Description automatically generated">
            <a:extLst>
              <a:ext uri="{FF2B5EF4-FFF2-40B4-BE49-F238E27FC236}">
                <a16:creationId xmlns:a16="http://schemas.microsoft.com/office/drawing/2014/main" id="{4180D2B7-992A-D447-ACBC-3BF5FE5A5CE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15050" y="6125417"/>
            <a:ext cx="2866644" cy="3840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36663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</p:bldLst>
  </p:timing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Rectangle 30">
            <a:extLst>
              <a:ext uri="{FF2B5EF4-FFF2-40B4-BE49-F238E27FC236}">
                <a16:creationId xmlns:a16="http://schemas.microsoft.com/office/drawing/2014/main" id="{01A70A92-118D-F14C-B84B-B5433D1EC56F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196369C6-99CC-C84E-9939-FE732FD2711A}"/>
              </a:ext>
            </a:extLst>
          </p:cNvPr>
          <p:cNvGrpSpPr/>
          <p:nvPr userDrawn="1"/>
        </p:nvGrpSpPr>
        <p:grpSpPr>
          <a:xfrm>
            <a:off x="6756543" y="3146679"/>
            <a:ext cx="2987683" cy="282321"/>
            <a:chOff x="5059259" y="3924366"/>
            <a:chExt cx="3912923" cy="369751"/>
          </a:xfrm>
        </p:grpSpPr>
        <p:pic>
          <p:nvPicPr>
            <p:cNvPr id="37" name="Picture 36" descr="A picture containing drawing&#10;&#10;Description automatically generated">
              <a:extLst>
                <a:ext uri="{FF2B5EF4-FFF2-40B4-BE49-F238E27FC236}">
                  <a16:creationId xmlns:a16="http://schemas.microsoft.com/office/drawing/2014/main" id="{CEBD86E1-26B3-E045-A27F-A2797893ACC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544816" y="3924366"/>
              <a:ext cx="2427366" cy="369711"/>
            </a:xfrm>
            <a:prstGeom prst="rect">
              <a:avLst/>
            </a:prstGeom>
          </p:spPr>
        </p:pic>
        <p:pic>
          <p:nvPicPr>
            <p:cNvPr id="39" name="Picture 38" descr="A picture containing drawing&#10;&#10;Description automatically generated">
              <a:extLst>
                <a:ext uri="{FF2B5EF4-FFF2-40B4-BE49-F238E27FC236}">
                  <a16:creationId xmlns:a16="http://schemas.microsoft.com/office/drawing/2014/main" id="{C0738A79-77C5-904C-91C6-1A560DD815F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059259" y="3924366"/>
              <a:ext cx="1448697" cy="369751"/>
            </a:xfrm>
            <a:prstGeom prst="rect">
              <a:avLst/>
            </a:prstGeom>
          </p:spPr>
        </p:pic>
      </p:grpSp>
      <p:pic>
        <p:nvPicPr>
          <p:cNvPr id="40" name="Picture 39">
            <a:extLst>
              <a:ext uri="{FF2B5EF4-FFF2-40B4-BE49-F238E27FC236}">
                <a16:creationId xmlns:a16="http://schemas.microsoft.com/office/drawing/2014/main" id="{D814C3B7-ABE8-B144-9735-06BCFF1EA849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890828" y="3146386"/>
            <a:ext cx="1930722" cy="282290"/>
          </a:xfrm>
          <a:prstGeom prst="rect">
            <a:avLst/>
          </a:prstGeom>
        </p:spPr>
      </p:pic>
      <p:grpSp>
        <p:nvGrpSpPr>
          <p:cNvPr id="41" name="Group 40">
            <a:extLst>
              <a:ext uri="{FF2B5EF4-FFF2-40B4-BE49-F238E27FC236}">
                <a16:creationId xmlns:a16="http://schemas.microsoft.com/office/drawing/2014/main" id="{C9163DD9-3B28-284A-87DE-A0228C47C32D}"/>
              </a:ext>
            </a:extLst>
          </p:cNvPr>
          <p:cNvGrpSpPr/>
          <p:nvPr userDrawn="1"/>
        </p:nvGrpSpPr>
        <p:grpSpPr>
          <a:xfrm>
            <a:off x="6754799" y="3499390"/>
            <a:ext cx="2613640" cy="284967"/>
            <a:chOff x="5057514" y="4377778"/>
            <a:chExt cx="3423045" cy="373217"/>
          </a:xfrm>
        </p:grpSpPr>
        <p:pic>
          <p:nvPicPr>
            <p:cNvPr id="42" name="Picture 41" descr="A picture containing drawing&#10;&#10;Description automatically generated">
              <a:extLst>
                <a:ext uri="{FF2B5EF4-FFF2-40B4-BE49-F238E27FC236}">
                  <a16:creationId xmlns:a16="http://schemas.microsoft.com/office/drawing/2014/main" id="{7F4F7229-8DF3-FA47-BB22-93447CF0076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057514" y="4377778"/>
              <a:ext cx="1448697" cy="369751"/>
            </a:xfrm>
            <a:prstGeom prst="rect">
              <a:avLst/>
            </a:prstGeom>
          </p:spPr>
        </p:pic>
        <p:pic>
          <p:nvPicPr>
            <p:cNvPr id="43" name="Picture 42" descr="A picture containing drawing&#10;&#10;Description automatically generated">
              <a:extLst>
                <a:ext uri="{FF2B5EF4-FFF2-40B4-BE49-F238E27FC236}">
                  <a16:creationId xmlns:a16="http://schemas.microsoft.com/office/drawing/2014/main" id="{A741548A-000A-3B4F-B999-1B8C44475895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550227" y="4377778"/>
              <a:ext cx="1930332" cy="373217"/>
            </a:xfrm>
            <a:prstGeom prst="rect">
              <a:avLst/>
            </a:prstGeom>
          </p:spPr>
        </p:pic>
      </p:grpSp>
      <p:pic>
        <p:nvPicPr>
          <p:cNvPr id="44" name="Picture 43">
            <a:extLst>
              <a:ext uri="{FF2B5EF4-FFF2-40B4-BE49-F238E27FC236}">
                <a16:creationId xmlns:a16="http://schemas.microsoft.com/office/drawing/2014/main" id="{22FD1457-AAD8-5C4F-BD5C-54EFB576A102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890828" y="3499936"/>
            <a:ext cx="1558135" cy="284996"/>
          </a:xfrm>
          <a:prstGeom prst="rect">
            <a:avLst/>
          </a:prstGeom>
        </p:spPr>
      </p:pic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724CA384-49C6-2241-ACC6-FF5E9BD38452}"/>
              </a:ext>
            </a:extLst>
          </p:cNvPr>
          <p:cNvCxnSpPr/>
          <p:nvPr userDrawn="1"/>
        </p:nvCxnSpPr>
        <p:spPr>
          <a:xfrm>
            <a:off x="6081964" y="2843634"/>
            <a:ext cx="0" cy="1170084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Picture 13" descr="A picture containing drawing&#10;&#10;Description automatically generated">
            <a:extLst>
              <a:ext uri="{FF2B5EF4-FFF2-40B4-BE49-F238E27FC236}">
                <a16:creationId xmlns:a16="http://schemas.microsoft.com/office/drawing/2014/main" id="{49479EB2-A191-D944-851C-DE1F579C89B3}"/>
              </a:ext>
            </a:extLst>
          </p:cNvPr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28557" y="3169063"/>
            <a:ext cx="3486259" cy="6126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95068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75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7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75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7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5">
            <a:extLst>
              <a:ext uri="{FF2B5EF4-FFF2-40B4-BE49-F238E27FC236}">
                <a16:creationId xmlns:a16="http://schemas.microsoft.com/office/drawing/2014/main" id="{00A357B3-6B85-74DA-DED6-3B40CAB6A1A3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0" y="-4763"/>
            <a:ext cx="12192000" cy="6862763"/>
          </a:xfrm>
          <a:custGeom>
            <a:avLst/>
            <a:gdLst>
              <a:gd name="connsiteX0" fmla="*/ 6246326 w 12192000"/>
              <a:gd name="connsiteY0" fmla="*/ 612 h 6862763"/>
              <a:gd name="connsiteX1" fmla="*/ 6246326 w 12192000"/>
              <a:gd name="connsiteY1" fmla="*/ 613 h 6862763"/>
              <a:gd name="connsiteX2" fmla="*/ 5913192 w 12192000"/>
              <a:gd name="connsiteY2" fmla="*/ 613 h 6862763"/>
              <a:gd name="connsiteX3" fmla="*/ 5913192 w 12192000"/>
              <a:gd name="connsiteY3" fmla="*/ 6862762 h 6862763"/>
              <a:gd name="connsiteX4" fmla="*/ 11713310 w 12192000"/>
              <a:gd name="connsiteY4" fmla="*/ 6862762 h 6862763"/>
              <a:gd name="connsiteX5" fmla="*/ 11713310 w 12192000"/>
              <a:gd name="connsiteY5" fmla="*/ 613 h 6862763"/>
              <a:gd name="connsiteX6" fmla="*/ 9592864 w 12192000"/>
              <a:gd name="connsiteY6" fmla="*/ 613 h 6862763"/>
              <a:gd name="connsiteX7" fmla="*/ 9592864 w 12192000"/>
              <a:gd name="connsiteY7" fmla="*/ 612 h 6862763"/>
              <a:gd name="connsiteX8" fmla="*/ 0 w 12192000"/>
              <a:gd name="connsiteY8" fmla="*/ 0 h 6862763"/>
              <a:gd name="connsiteX9" fmla="*/ 12192000 w 12192000"/>
              <a:gd name="connsiteY9" fmla="*/ 0 h 6862763"/>
              <a:gd name="connsiteX10" fmla="*/ 12192000 w 12192000"/>
              <a:gd name="connsiteY10" fmla="*/ 6862763 h 6862763"/>
              <a:gd name="connsiteX11" fmla="*/ 0 w 12192000"/>
              <a:gd name="connsiteY11" fmla="*/ 6862763 h 6862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2192000" h="6862763">
                <a:moveTo>
                  <a:pt x="6246326" y="612"/>
                </a:moveTo>
                <a:lnTo>
                  <a:pt x="6246326" y="613"/>
                </a:lnTo>
                <a:lnTo>
                  <a:pt x="5913192" y="613"/>
                </a:lnTo>
                <a:lnTo>
                  <a:pt x="5913192" y="6862762"/>
                </a:lnTo>
                <a:lnTo>
                  <a:pt x="11713310" y="6862762"/>
                </a:lnTo>
                <a:lnTo>
                  <a:pt x="11713310" y="613"/>
                </a:lnTo>
                <a:lnTo>
                  <a:pt x="9592864" y="613"/>
                </a:lnTo>
                <a:lnTo>
                  <a:pt x="9592864" y="612"/>
                </a:lnTo>
                <a:close/>
                <a:moveTo>
                  <a:pt x="0" y="0"/>
                </a:moveTo>
                <a:lnTo>
                  <a:pt x="12192000" y="0"/>
                </a:lnTo>
                <a:lnTo>
                  <a:pt x="12192000" y="6862763"/>
                </a:lnTo>
                <a:lnTo>
                  <a:pt x="0" y="6862763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lIns="914400" rIns="7315200" anchor="ctr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To customize this cover with your own  image, drag the image into this box or click the image icon in the center of this slide.</a:t>
            </a:r>
            <a:br>
              <a:rPr lang="en-US" dirty="0"/>
            </a:br>
            <a:br>
              <a:rPr lang="en-US" dirty="0"/>
            </a:br>
            <a:r>
              <a:rPr lang="en-US" dirty="0"/>
              <a:t>Our Cover Library contains 150+ covers </a:t>
            </a:r>
            <a:br>
              <a:rPr lang="en-US" dirty="0"/>
            </a:br>
            <a:r>
              <a:rPr lang="en-US" dirty="0"/>
              <a:t>for Jabil’s capabilities, markets and business needs. (link in Notes below)</a:t>
            </a:r>
          </a:p>
        </p:txBody>
      </p:sp>
      <p:sp>
        <p:nvSpPr>
          <p:cNvPr id="2" name="Freeform 1">
            <a:extLst>
              <a:ext uri="{FF2B5EF4-FFF2-40B4-BE49-F238E27FC236}">
                <a16:creationId xmlns:a16="http://schemas.microsoft.com/office/drawing/2014/main" id="{8CE3CF9E-01E6-1EAC-D565-4C2D51EA1F14}"/>
              </a:ext>
            </a:extLst>
          </p:cNvPr>
          <p:cNvSpPr/>
          <p:nvPr userDrawn="1"/>
        </p:nvSpPr>
        <p:spPr>
          <a:xfrm flipH="1">
            <a:off x="5913192" y="-4151"/>
            <a:ext cx="5800117" cy="6862150"/>
          </a:xfrm>
          <a:custGeom>
            <a:avLst/>
            <a:gdLst>
              <a:gd name="connsiteX0" fmla="*/ 5445059 w 5776857"/>
              <a:gd name="connsiteY0" fmla="*/ 6862150 h 6862150"/>
              <a:gd name="connsiteX1" fmla="*/ 2111942 w 5776857"/>
              <a:gd name="connsiteY1" fmla="*/ 6862150 h 6862150"/>
              <a:gd name="connsiteX2" fmla="*/ 2111942 w 5776857"/>
              <a:gd name="connsiteY2" fmla="*/ 6862149 h 6862150"/>
              <a:gd name="connsiteX3" fmla="*/ 0 w 5776857"/>
              <a:gd name="connsiteY3" fmla="*/ 6862149 h 6862150"/>
              <a:gd name="connsiteX4" fmla="*/ 0 w 5776857"/>
              <a:gd name="connsiteY4" fmla="*/ 0 h 6862150"/>
              <a:gd name="connsiteX5" fmla="*/ 5776857 w 5776857"/>
              <a:gd name="connsiteY5" fmla="*/ 0 h 6862150"/>
              <a:gd name="connsiteX6" fmla="*/ 5776857 w 5776857"/>
              <a:gd name="connsiteY6" fmla="*/ 6862149 h 6862150"/>
              <a:gd name="connsiteX7" fmla="*/ 5445059 w 5776857"/>
              <a:gd name="connsiteY7" fmla="*/ 6862149 h 6862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776857" h="6862150">
                <a:moveTo>
                  <a:pt x="5445059" y="6862150"/>
                </a:moveTo>
                <a:lnTo>
                  <a:pt x="2111942" y="6862150"/>
                </a:lnTo>
                <a:lnTo>
                  <a:pt x="2111942" y="6862149"/>
                </a:lnTo>
                <a:lnTo>
                  <a:pt x="0" y="6862149"/>
                </a:lnTo>
                <a:lnTo>
                  <a:pt x="0" y="0"/>
                </a:lnTo>
                <a:lnTo>
                  <a:pt x="5776857" y="0"/>
                </a:lnTo>
                <a:lnTo>
                  <a:pt x="5776857" y="6862149"/>
                </a:lnTo>
                <a:lnTo>
                  <a:pt x="5445059" y="6862149"/>
                </a:lnTo>
                <a:close/>
              </a:path>
            </a:pathLst>
          </a:custGeom>
          <a:gradFill flip="none" rotWithShape="1">
            <a:gsLst>
              <a:gs pos="64000">
                <a:srgbClr val="00345A"/>
              </a:gs>
              <a:gs pos="0">
                <a:schemeClr val="tx2"/>
              </a:gs>
              <a:gs pos="98000">
                <a:schemeClr val="accent5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 dirty="0">
              <a:solidFill>
                <a:schemeClr val="accent3"/>
              </a:solidFill>
              <a:latin typeface="Grandview" panose="020B0502040204020203" pitchFamily="34" charset="0"/>
            </a:endParaRPr>
          </a:p>
        </p:txBody>
      </p:sp>
      <p:sp>
        <p:nvSpPr>
          <p:cNvPr id="13" name="Freeform 12">
            <a:extLst>
              <a:ext uri="{FF2B5EF4-FFF2-40B4-BE49-F238E27FC236}">
                <a16:creationId xmlns:a16="http://schemas.microsoft.com/office/drawing/2014/main" id="{FDDF622D-17AF-4824-4543-48ED888BC9CB}"/>
              </a:ext>
            </a:extLst>
          </p:cNvPr>
          <p:cNvSpPr/>
          <p:nvPr userDrawn="1"/>
        </p:nvSpPr>
        <p:spPr>
          <a:xfrm flipH="1">
            <a:off x="5913192" y="-4763"/>
            <a:ext cx="242430" cy="5527061"/>
          </a:xfrm>
          <a:custGeom>
            <a:avLst/>
            <a:gdLst>
              <a:gd name="connsiteX0" fmla="*/ 0 w 242430"/>
              <a:gd name="connsiteY0" fmla="*/ 0 h 5527061"/>
              <a:gd name="connsiteX1" fmla="*/ 242430 w 242430"/>
              <a:gd name="connsiteY1" fmla="*/ 0 h 5527061"/>
              <a:gd name="connsiteX2" fmla="*/ 242430 w 242430"/>
              <a:gd name="connsiteY2" fmla="*/ 5527061 h 5527061"/>
              <a:gd name="connsiteX3" fmla="*/ 1 w 242430"/>
              <a:gd name="connsiteY3" fmla="*/ 5388401 h 5527061"/>
              <a:gd name="connsiteX4" fmla="*/ 0 w 242430"/>
              <a:gd name="connsiteY4" fmla="*/ 5388400 h 5527061"/>
              <a:gd name="connsiteX5" fmla="*/ 1 w 242430"/>
              <a:gd name="connsiteY5" fmla="*/ 5388400 h 55270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42430" h="5527061">
                <a:moveTo>
                  <a:pt x="0" y="0"/>
                </a:moveTo>
                <a:lnTo>
                  <a:pt x="242430" y="0"/>
                </a:lnTo>
                <a:lnTo>
                  <a:pt x="242430" y="5527061"/>
                </a:lnTo>
                <a:lnTo>
                  <a:pt x="1" y="5388401"/>
                </a:lnTo>
                <a:lnTo>
                  <a:pt x="0" y="5388400"/>
                </a:lnTo>
                <a:lnTo>
                  <a:pt x="1" y="5388400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  <p:sp>
        <p:nvSpPr>
          <p:cNvPr id="12" name="Freeform 11">
            <a:extLst>
              <a:ext uri="{FF2B5EF4-FFF2-40B4-BE49-F238E27FC236}">
                <a16:creationId xmlns:a16="http://schemas.microsoft.com/office/drawing/2014/main" id="{046BD54C-DDB1-56B9-BFD0-A0721DC3272C}"/>
              </a:ext>
            </a:extLst>
          </p:cNvPr>
          <p:cNvSpPr/>
          <p:nvPr userDrawn="1"/>
        </p:nvSpPr>
        <p:spPr>
          <a:xfrm rot="10800000" flipH="1">
            <a:off x="11467218" y="1328845"/>
            <a:ext cx="246091" cy="5529155"/>
          </a:xfrm>
          <a:custGeom>
            <a:avLst/>
            <a:gdLst>
              <a:gd name="connsiteX0" fmla="*/ 246091 w 246091"/>
              <a:gd name="connsiteY0" fmla="*/ 5529155 h 5529155"/>
              <a:gd name="connsiteX1" fmla="*/ 1 w 246091"/>
              <a:gd name="connsiteY1" fmla="*/ 5388401 h 5529155"/>
              <a:gd name="connsiteX2" fmla="*/ 0 w 246091"/>
              <a:gd name="connsiteY2" fmla="*/ 5388400 h 5529155"/>
              <a:gd name="connsiteX3" fmla="*/ 1 w 246091"/>
              <a:gd name="connsiteY3" fmla="*/ 5388400 h 5529155"/>
              <a:gd name="connsiteX4" fmla="*/ 0 w 246091"/>
              <a:gd name="connsiteY4" fmla="*/ 0 h 5529155"/>
              <a:gd name="connsiteX5" fmla="*/ 246091 w 246091"/>
              <a:gd name="connsiteY5" fmla="*/ 0 h 55291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46091" h="5529155">
                <a:moveTo>
                  <a:pt x="246091" y="5529155"/>
                </a:moveTo>
                <a:lnTo>
                  <a:pt x="1" y="5388401"/>
                </a:lnTo>
                <a:lnTo>
                  <a:pt x="0" y="5388400"/>
                </a:lnTo>
                <a:lnTo>
                  <a:pt x="1" y="5388400"/>
                </a:lnTo>
                <a:lnTo>
                  <a:pt x="0" y="0"/>
                </a:lnTo>
                <a:lnTo>
                  <a:pt x="246091" y="0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  <p:sp>
        <p:nvSpPr>
          <p:cNvPr id="39" name="Title 1">
            <a:extLst>
              <a:ext uri="{FF2B5EF4-FFF2-40B4-BE49-F238E27FC236}">
                <a16:creationId xmlns:a16="http://schemas.microsoft.com/office/drawing/2014/main" id="{609DE6F5-77C5-0844-9A50-09589D9935B7}"/>
              </a:ext>
            </a:extLst>
          </p:cNvPr>
          <p:cNvSpPr>
            <a:spLocks noGrp="1"/>
          </p:cNvSpPr>
          <p:nvPr userDrawn="1">
            <p:ph type="ctrTitle" hasCustomPrompt="1"/>
          </p:nvPr>
        </p:nvSpPr>
        <p:spPr>
          <a:xfrm>
            <a:off x="6475444" y="829978"/>
            <a:ext cx="4516745" cy="2184901"/>
          </a:xfrm>
        </p:spPr>
        <p:txBody>
          <a:bodyPr anchor="b">
            <a:noAutofit/>
          </a:bodyPr>
          <a:lstStyle>
            <a:lvl1pPr algn="l">
              <a:defRPr sz="3600" b="0" i="0" cap="none" spc="5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Add </a:t>
            </a:r>
            <a:br>
              <a:rPr lang="en-US" dirty="0"/>
            </a:br>
            <a:r>
              <a:rPr lang="en-US" dirty="0"/>
              <a:t>Cover Title</a:t>
            </a:r>
          </a:p>
        </p:txBody>
      </p:sp>
      <p:sp>
        <p:nvSpPr>
          <p:cNvPr id="40" name="Subtitle 2">
            <a:extLst>
              <a:ext uri="{FF2B5EF4-FFF2-40B4-BE49-F238E27FC236}">
                <a16:creationId xmlns:a16="http://schemas.microsoft.com/office/drawing/2014/main" id="{235A6360-6987-8540-B66F-648FB7EAB577}"/>
              </a:ext>
            </a:extLst>
          </p:cNvPr>
          <p:cNvSpPr>
            <a:spLocks noGrp="1"/>
          </p:cNvSpPr>
          <p:nvPr userDrawn="1">
            <p:ph type="subTitle" idx="1" hasCustomPrompt="1"/>
          </p:nvPr>
        </p:nvSpPr>
        <p:spPr>
          <a:xfrm>
            <a:off x="6475444" y="3301749"/>
            <a:ext cx="4516745" cy="1034517"/>
          </a:xfrm>
        </p:spPr>
        <p:txBody>
          <a:bodyPr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 b="0" cap="none" spc="5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Add Subtitle</a:t>
            </a:r>
          </a:p>
        </p:txBody>
      </p:sp>
      <p:sp>
        <p:nvSpPr>
          <p:cNvPr id="41" name="Text Placeholder 14">
            <a:extLst>
              <a:ext uri="{FF2B5EF4-FFF2-40B4-BE49-F238E27FC236}">
                <a16:creationId xmlns:a16="http://schemas.microsoft.com/office/drawing/2014/main" id="{3486A5C8-1B30-7A43-87C5-F75D13951F4A}"/>
              </a:ext>
            </a:extLst>
          </p:cNvPr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6475444" y="4367032"/>
            <a:ext cx="4516745" cy="487258"/>
          </a:xfrm>
        </p:spPr>
        <p:txBody>
          <a:bodyPr anchor="b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FontTx/>
              <a:buNone/>
              <a:defRPr sz="1100" cap="none" spc="50" baseline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FontTx/>
              <a:buNone/>
              <a:defRPr sz="1400"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 sz="1400"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err="1"/>
              <a:t>Firstname</a:t>
            </a:r>
            <a:r>
              <a:rPr lang="en-US" dirty="0"/>
              <a:t> </a:t>
            </a:r>
            <a:r>
              <a:rPr lang="en-US" dirty="0" err="1"/>
              <a:t>Lastname</a:t>
            </a:r>
            <a:r>
              <a:rPr lang="en-US" dirty="0"/>
              <a:t>  |  Date  |  </a:t>
            </a:r>
            <a:r>
              <a:rPr lang="en-US" dirty="0" err="1"/>
              <a:t>first_last@jabil.com</a:t>
            </a:r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941375E-B4A0-7CB6-DD25-C37FFC0B328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585994" y="5821559"/>
            <a:ext cx="2355702" cy="412925"/>
          </a:xfrm>
          <a:prstGeom prst="rect">
            <a:avLst/>
          </a:prstGeom>
        </p:spPr>
      </p:pic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AFA9B11-0DA5-0E2F-95F3-D3C3EEBF639A}"/>
              </a:ext>
            </a:extLst>
          </p:cNvPr>
          <p:cNvSpPr>
            <a:spLocks noGrp="1"/>
          </p:cNvSpPr>
          <p:nvPr userDrawn="1">
            <p:ph type="body" sz="quarter" idx="13" hasCustomPrompt="1"/>
          </p:nvPr>
        </p:nvSpPr>
        <p:spPr>
          <a:xfrm>
            <a:off x="6475444" y="333273"/>
            <a:ext cx="4754259" cy="431035"/>
          </a:xfrm>
        </p:spPr>
        <p:txBody>
          <a:bodyPr lIns="0" tIns="0" rIns="0" bIns="0">
            <a:normAutofit/>
          </a:bodyPr>
          <a:lstStyle>
            <a:lvl1pPr marL="0" indent="0" algn="r">
              <a:spcBef>
                <a:spcPts val="0"/>
              </a:spcBef>
              <a:buNone/>
              <a:defRPr sz="1400" cap="all" spc="80" baseline="0">
                <a:solidFill>
                  <a:schemeClr val="accent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add division, sector or Functional Area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9D7A3A36-EDB8-F1AE-006B-4F7C34E1557F}"/>
              </a:ext>
            </a:extLst>
          </p:cNvPr>
          <p:cNvCxnSpPr>
            <a:cxnSpLocks/>
          </p:cNvCxnSpPr>
          <p:nvPr userDrawn="1"/>
        </p:nvCxnSpPr>
        <p:spPr>
          <a:xfrm>
            <a:off x="6585994" y="3158314"/>
            <a:ext cx="1415182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44884589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Header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63FD83EC-C1F5-31B3-23F7-4B0DDA8CE98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4500" y="103359"/>
            <a:ext cx="11010900" cy="986828"/>
          </a:xfrm>
        </p:spPr>
        <p:txBody>
          <a:bodyPr anchor="ctr">
            <a:normAutofit/>
          </a:bodyPr>
          <a:lstStyle>
            <a:lvl1pPr>
              <a:defRPr sz="3200" b="0" cap="none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Add Header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970F6A07-25A2-ECCE-1594-AF7056D5C55C}"/>
              </a:ext>
            </a:extLst>
          </p:cNvPr>
          <p:cNvSpPr/>
          <p:nvPr userDrawn="1"/>
        </p:nvSpPr>
        <p:spPr>
          <a:xfrm>
            <a:off x="0" y="6433294"/>
            <a:ext cx="12192000" cy="42470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84E5597F-CDFF-57FD-B662-A6A623DC3945}"/>
              </a:ext>
            </a:extLst>
          </p:cNvPr>
          <p:cNvSpPr txBox="1">
            <a:spLocks/>
          </p:cNvSpPr>
          <p:nvPr userDrawn="1"/>
        </p:nvSpPr>
        <p:spPr>
          <a:xfrm>
            <a:off x="9238129" y="6519658"/>
            <a:ext cx="2743200" cy="2531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900" b="0" i="0" kern="1200">
                <a:solidFill>
                  <a:schemeClr val="tx1">
                    <a:tint val="75000"/>
                  </a:schemeClr>
                </a:solidFill>
                <a:latin typeface="Grandview" panose="020B0502040204020203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3B88A40-E78F-6746-87E4-E178EA71B0DC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236717B6-16DD-D4AF-526D-72E6B3F3369E}"/>
              </a:ext>
            </a:extLst>
          </p:cNvPr>
          <p:cNvSpPr/>
          <p:nvPr userDrawn="1"/>
        </p:nvSpPr>
        <p:spPr>
          <a:xfrm>
            <a:off x="1525233" y="6530827"/>
            <a:ext cx="6096000" cy="230832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75000"/>
                  </a:srgbClr>
                </a:solidFill>
                <a:effectLst/>
                <a:uLnTx/>
                <a:uFillTx/>
                <a:latin typeface="Grandview" panose="020B0502040204020203" pitchFamily="34" charset="0"/>
                <a:ea typeface="Arial Narrow" charset="0"/>
                <a:cs typeface="Arial Narrow" charset="0"/>
              </a:rPr>
              <a:t>CONFIDENTIAL   |   ©Jabil Inc. 2022. All Rights Reserved. 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B662975E-63F4-DD3E-52C2-A2351B69E57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10671" y="6559555"/>
            <a:ext cx="989101" cy="173377"/>
          </a:xfrm>
          <a:prstGeom prst="rect">
            <a:avLst/>
          </a:prstGeom>
        </p:spPr>
      </p:pic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BD6B0401-09A9-06F5-25F5-5B575EB3DA05}"/>
              </a:ext>
            </a:extLst>
          </p:cNvPr>
          <p:cNvCxnSpPr>
            <a:cxnSpLocks/>
          </p:cNvCxnSpPr>
          <p:nvPr userDrawn="1"/>
        </p:nvCxnSpPr>
        <p:spPr>
          <a:xfrm>
            <a:off x="1409322" y="6559555"/>
            <a:ext cx="0" cy="173377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6479923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050">
          <p15:clr>
            <a:srgbClr val="FBAE40"/>
          </p15:clr>
        </p15:guide>
        <p15:guide id="2" pos="7392">
          <p15:clr>
            <a:srgbClr val="FBAE40"/>
          </p15:clr>
        </p15:guide>
        <p15:guide id="3" pos="354">
          <p15:clr>
            <a:srgbClr val="FBAE40"/>
          </p15:clr>
        </p15:guide>
        <p15:guide id="4" orient="horz" pos="64">
          <p15:clr>
            <a:srgbClr val="FBAE40"/>
          </p15:clr>
        </p15:guide>
        <p15:guide id="5" orient="horz" pos="692">
          <p15:clr>
            <a:srgbClr val="FBAE40"/>
          </p15:clr>
        </p15:guide>
        <p15:guide id="6" orient="horz" pos="816">
          <p15:clr>
            <a:srgbClr val="FBAE40"/>
          </p15:clr>
        </p15:guide>
        <p15:guide id="7" pos="7322">
          <p15:clr>
            <a:srgbClr val="FBAE40"/>
          </p15:clr>
        </p15:guide>
        <p15:guide id="8" pos="280">
          <p15:clr>
            <a:srgbClr val="FBAE40"/>
          </p15:clr>
        </p15:guide>
      </p15:sldGuideLst>
    </p:ext>
  </p:extLst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- No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Freeform 21">
            <a:extLst>
              <a:ext uri="{FF2B5EF4-FFF2-40B4-BE49-F238E27FC236}">
                <a16:creationId xmlns:a16="http://schemas.microsoft.com/office/drawing/2014/main" id="{151EACA7-4754-7A54-8504-55BBD10B5816}"/>
              </a:ext>
            </a:extLst>
          </p:cNvPr>
          <p:cNvSpPr/>
          <p:nvPr userDrawn="1"/>
        </p:nvSpPr>
        <p:spPr>
          <a:xfrm flipH="1">
            <a:off x="0" y="-4151"/>
            <a:ext cx="12192000" cy="6862150"/>
          </a:xfrm>
          <a:custGeom>
            <a:avLst/>
            <a:gdLst>
              <a:gd name="connsiteX0" fmla="*/ 5445059 w 5776857"/>
              <a:gd name="connsiteY0" fmla="*/ 6862150 h 6862150"/>
              <a:gd name="connsiteX1" fmla="*/ 2111942 w 5776857"/>
              <a:gd name="connsiteY1" fmla="*/ 6862150 h 6862150"/>
              <a:gd name="connsiteX2" fmla="*/ 2111942 w 5776857"/>
              <a:gd name="connsiteY2" fmla="*/ 6862149 h 6862150"/>
              <a:gd name="connsiteX3" fmla="*/ 0 w 5776857"/>
              <a:gd name="connsiteY3" fmla="*/ 6862149 h 6862150"/>
              <a:gd name="connsiteX4" fmla="*/ 0 w 5776857"/>
              <a:gd name="connsiteY4" fmla="*/ 0 h 6862150"/>
              <a:gd name="connsiteX5" fmla="*/ 5776857 w 5776857"/>
              <a:gd name="connsiteY5" fmla="*/ 0 h 6862150"/>
              <a:gd name="connsiteX6" fmla="*/ 5776857 w 5776857"/>
              <a:gd name="connsiteY6" fmla="*/ 6862149 h 6862150"/>
              <a:gd name="connsiteX7" fmla="*/ 5445059 w 5776857"/>
              <a:gd name="connsiteY7" fmla="*/ 6862149 h 6862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776857" h="6862150">
                <a:moveTo>
                  <a:pt x="5445059" y="6862150"/>
                </a:moveTo>
                <a:lnTo>
                  <a:pt x="2111942" y="6862150"/>
                </a:lnTo>
                <a:lnTo>
                  <a:pt x="2111942" y="6862149"/>
                </a:lnTo>
                <a:lnTo>
                  <a:pt x="0" y="6862149"/>
                </a:lnTo>
                <a:lnTo>
                  <a:pt x="0" y="0"/>
                </a:lnTo>
                <a:lnTo>
                  <a:pt x="5776857" y="0"/>
                </a:lnTo>
                <a:lnTo>
                  <a:pt x="5776857" y="6862149"/>
                </a:lnTo>
                <a:lnTo>
                  <a:pt x="5445059" y="6862149"/>
                </a:lnTo>
                <a:close/>
              </a:path>
            </a:pathLst>
          </a:custGeom>
          <a:gradFill flip="none" rotWithShape="1">
            <a:gsLst>
              <a:gs pos="78000">
                <a:srgbClr val="00345A"/>
              </a:gs>
              <a:gs pos="0">
                <a:schemeClr val="tx2"/>
              </a:gs>
              <a:gs pos="98000">
                <a:schemeClr val="accent5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 dirty="0">
              <a:solidFill>
                <a:schemeClr val="accent3"/>
              </a:solidFill>
              <a:latin typeface="Grandview" panose="020B0502040204020203" pitchFamily="34" charset="0"/>
            </a:endParaRPr>
          </a:p>
        </p:txBody>
      </p:sp>
      <p:sp>
        <p:nvSpPr>
          <p:cNvPr id="39" name="Title 1">
            <a:extLst>
              <a:ext uri="{FF2B5EF4-FFF2-40B4-BE49-F238E27FC236}">
                <a16:creationId xmlns:a16="http://schemas.microsoft.com/office/drawing/2014/main" id="{609DE6F5-77C5-0844-9A50-09589D9935B7}"/>
              </a:ext>
            </a:extLst>
          </p:cNvPr>
          <p:cNvSpPr>
            <a:spLocks noGrp="1"/>
          </p:cNvSpPr>
          <p:nvPr userDrawn="1">
            <p:ph type="ctrTitle" hasCustomPrompt="1"/>
          </p:nvPr>
        </p:nvSpPr>
        <p:spPr>
          <a:xfrm>
            <a:off x="1259119" y="1065955"/>
            <a:ext cx="8623762" cy="2091894"/>
          </a:xfrm>
        </p:spPr>
        <p:txBody>
          <a:bodyPr anchor="b">
            <a:noAutofit/>
          </a:bodyPr>
          <a:lstStyle>
            <a:lvl1pPr algn="l">
              <a:defRPr sz="4200" b="0" i="0" cap="none" spc="5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Add Cover Title</a:t>
            </a:r>
          </a:p>
        </p:txBody>
      </p:sp>
      <p:sp>
        <p:nvSpPr>
          <p:cNvPr id="40" name="Subtitle 2">
            <a:extLst>
              <a:ext uri="{FF2B5EF4-FFF2-40B4-BE49-F238E27FC236}">
                <a16:creationId xmlns:a16="http://schemas.microsoft.com/office/drawing/2014/main" id="{235A6360-6987-8540-B66F-648FB7EAB577}"/>
              </a:ext>
            </a:extLst>
          </p:cNvPr>
          <p:cNvSpPr>
            <a:spLocks noGrp="1"/>
          </p:cNvSpPr>
          <p:nvPr userDrawn="1">
            <p:ph type="subTitle" idx="1" hasCustomPrompt="1"/>
          </p:nvPr>
        </p:nvSpPr>
        <p:spPr>
          <a:xfrm>
            <a:off x="1259119" y="3444719"/>
            <a:ext cx="8623762" cy="1034517"/>
          </a:xfrm>
        </p:spPr>
        <p:txBody>
          <a:bodyPr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2200" b="0" cap="none" spc="5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Add Subtitle</a:t>
            </a:r>
          </a:p>
        </p:txBody>
      </p:sp>
      <p:sp>
        <p:nvSpPr>
          <p:cNvPr id="41" name="Text Placeholder 14">
            <a:extLst>
              <a:ext uri="{FF2B5EF4-FFF2-40B4-BE49-F238E27FC236}">
                <a16:creationId xmlns:a16="http://schemas.microsoft.com/office/drawing/2014/main" id="{3486A5C8-1B30-7A43-87C5-F75D13951F4A}"/>
              </a:ext>
            </a:extLst>
          </p:cNvPr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6310717" y="5396645"/>
            <a:ext cx="4516745" cy="634779"/>
          </a:xfrm>
        </p:spPr>
        <p:txBody>
          <a:bodyPr lIns="0" tIns="0" rIns="0" bIns="0" anchor="b">
            <a:norm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FontTx/>
              <a:buNone/>
              <a:defRPr sz="1200" cap="none" spc="50" baseline="0">
                <a:solidFill>
                  <a:schemeClr val="accent5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 sz="1400"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 sz="1400"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err="1"/>
              <a:t>Firstname</a:t>
            </a:r>
            <a:r>
              <a:rPr lang="en-US" dirty="0"/>
              <a:t> </a:t>
            </a:r>
            <a:r>
              <a:rPr lang="en-US" dirty="0" err="1"/>
              <a:t>Lastname</a:t>
            </a:r>
            <a:r>
              <a:rPr lang="en-US" dirty="0"/>
              <a:t>  |  Date  |  </a:t>
            </a:r>
            <a:r>
              <a:rPr lang="en-US" dirty="0" err="1"/>
              <a:t>first_last@jabil.com</a:t>
            </a:r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941375E-B4A0-7CB6-DD25-C37FFC0B328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369668" y="5474821"/>
            <a:ext cx="3409331" cy="597613"/>
          </a:xfrm>
          <a:prstGeom prst="rect">
            <a:avLst/>
          </a:prstGeom>
        </p:spPr>
      </p:pic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AFA9B11-0DA5-0E2F-95F3-D3C3EEBF639A}"/>
              </a:ext>
            </a:extLst>
          </p:cNvPr>
          <p:cNvSpPr>
            <a:spLocks noGrp="1"/>
          </p:cNvSpPr>
          <p:nvPr userDrawn="1">
            <p:ph type="body" sz="quarter" idx="13" hasCustomPrompt="1"/>
          </p:nvPr>
        </p:nvSpPr>
        <p:spPr>
          <a:xfrm>
            <a:off x="3741698" y="491485"/>
            <a:ext cx="7890858" cy="431035"/>
          </a:xfrm>
        </p:spPr>
        <p:txBody>
          <a:bodyPr lIns="0" tIns="0" rIns="0" bIns="0">
            <a:normAutofit/>
          </a:bodyPr>
          <a:lstStyle>
            <a:lvl1pPr marL="0" indent="0" algn="r">
              <a:spcBef>
                <a:spcPts val="0"/>
              </a:spcBef>
              <a:buNone/>
              <a:defRPr sz="1800" cap="all" spc="80" baseline="0">
                <a:solidFill>
                  <a:schemeClr val="accent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add division, sector or Functional Area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9D7A3A36-EDB8-F1AE-006B-4F7C34E1557F}"/>
              </a:ext>
            </a:extLst>
          </p:cNvPr>
          <p:cNvCxnSpPr>
            <a:cxnSpLocks/>
          </p:cNvCxnSpPr>
          <p:nvPr userDrawn="1"/>
        </p:nvCxnSpPr>
        <p:spPr>
          <a:xfrm>
            <a:off x="1369668" y="3301284"/>
            <a:ext cx="1415182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Freeform 1">
            <a:extLst>
              <a:ext uri="{FF2B5EF4-FFF2-40B4-BE49-F238E27FC236}">
                <a16:creationId xmlns:a16="http://schemas.microsoft.com/office/drawing/2014/main" id="{0C4D2A46-C2D7-D04B-DD1F-DC4B1A470466}"/>
              </a:ext>
            </a:extLst>
          </p:cNvPr>
          <p:cNvSpPr/>
          <p:nvPr userDrawn="1"/>
        </p:nvSpPr>
        <p:spPr>
          <a:xfrm flipH="1">
            <a:off x="0" y="0"/>
            <a:ext cx="452309" cy="5522298"/>
          </a:xfrm>
          <a:custGeom>
            <a:avLst/>
            <a:gdLst>
              <a:gd name="connsiteX0" fmla="*/ 452309 w 452309"/>
              <a:gd name="connsiteY0" fmla="*/ 0 h 5522298"/>
              <a:gd name="connsiteX1" fmla="*/ 1 w 452309"/>
              <a:gd name="connsiteY1" fmla="*/ 0 h 5522298"/>
              <a:gd name="connsiteX2" fmla="*/ 2 w 452309"/>
              <a:gd name="connsiteY2" fmla="*/ 5263594 h 5522298"/>
              <a:gd name="connsiteX3" fmla="*/ 0 w 452309"/>
              <a:gd name="connsiteY3" fmla="*/ 5263594 h 5522298"/>
              <a:gd name="connsiteX4" fmla="*/ 2 w 452309"/>
              <a:gd name="connsiteY4" fmla="*/ 5263596 h 5522298"/>
              <a:gd name="connsiteX5" fmla="*/ 452309 w 452309"/>
              <a:gd name="connsiteY5" fmla="*/ 5522298 h 55222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52309" h="5522298">
                <a:moveTo>
                  <a:pt x="452309" y="0"/>
                </a:moveTo>
                <a:lnTo>
                  <a:pt x="1" y="0"/>
                </a:lnTo>
                <a:lnTo>
                  <a:pt x="2" y="5263594"/>
                </a:lnTo>
                <a:lnTo>
                  <a:pt x="0" y="5263594"/>
                </a:lnTo>
                <a:lnTo>
                  <a:pt x="2" y="5263596"/>
                </a:lnTo>
                <a:lnTo>
                  <a:pt x="452309" y="5522298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  <p:sp>
        <p:nvSpPr>
          <p:cNvPr id="3" name="Freeform 2">
            <a:extLst>
              <a:ext uri="{FF2B5EF4-FFF2-40B4-BE49-F238E27FC236}">
                <a16:creationId xmlns:a16="http://schemas.microsoft.com/office/drawing/2014/main" id="{8AFFEDB3-4871-F039-E695-44101641E7BE}"/>
              </a:ext>
            </a:extLst>
          </p:cNvPr>
          <p:cNvSpPr/>
          <p:nvPr userDrawn="1"/>
        </p:nvSpPr>
        <p:spPr>
          <a:xfrm rot="10800000" flipH="1">
            <a:off x="11739691" y="1328844"/>
            <a:ext cx="452309" cy="5526451"/>
          </a:xfrm>
          <a:custGeom>
            <a:avLst/>
            <a:gdLst>
              <a:gd name="connsiteX0" fmla="*/ 452309 w 452309"/>
              <a:gd name="connsiteY0" fmla="*/ 5526451 h 5526451"/>
              <a:gd name="connsiteX1" fmla="*/ 452309 w 452309"/>
              <a:gd name="connsiteY1" fmla="*/ 0 h 5526451"/>
              <a:gd name="connsiteX2" fmla="*/ 1 w 452309"/>
              <a:gd name="connsiteY2" fmla="*/ 0 h 5526451"/>
              <a:gd name="connsiteX3" fmla="*/ 2 w 452309"/>
              <a:gd name="connsiteY3" fmla="*/ 5267747 h 5526451"/>
              <a:gd name="connsiteX4" fmla="*/ 0 w 452309"/>
              <a:gd name="connsiteY4" fmla="*/ 5267747 h 5526451"/>
              <a:gd name="connsiteX5" fmla="*/ 2 w 452309"/>
              <a:gd name="connsiteY5" fmla="*/ 5267749 h 55264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52309" h="5526451">
                <a:moveTo>
                  <a:pt x="452309" y="5526451"/>
                </a:moveTo>
                <a:lnTo>
                  <a:pt x="452309" y="0"/>
                </a:lnTo>
                <a:lnTo>
                  <a:pt x="1" y="0"/>
                </a:lnTo>
                <a:lnTo>
                  <a:pt x="2" y="5267747"/>
                </a:lnTo>
                <a:lnTo>
                  <a:pt x="0" y="5267747"/>
                </a:lnTo>
                <a:lnTo>
                  <a:pt x="2" y="5267749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542460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- Manufactur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Placeholder 7">
            <a:extLst>
              <a:ext uri="{FF2B5EF4-FFF2-40B4-BE49-F238E27FC236}">
                <a16:creationId xmlns:a16="http://schemas.microsoft.com/office/drawing/2014/main" id="{7196CC4B-5584-1947-6AAA-8620EEBB310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63" t="12179" r="20820" b="8579"/>
          <a:stretch/>
        </p:blipFill>
        <p:spPr>
          <a:xfrm>
            <a:off x="0" y="-4763"/>
            <a:ext cx="12191999" cy="6862763"/>
          </a:xfrm>
          <a:prstGeom prst="rect">
            <a:avLst/>
          </a:prstGeom>
        </p:spPr>
      </p:pic>
      <p:sp>
        <p:nvSpPr>
          <p:cNvPr id="6" name="Freeform 5">
            <a:extLst>
              <a:ext uri="{FF2B5EF4-FFF2-40B4-BE49-F238E27FC236}">
                <a16:creationId xmlns:a16="http://schemas.microsoft.com/office/drawing/2014/main" id="{C5669C0C-0F7D-A3C3-23CB-E28C3E2E28AD}"/>
              </a:ext>
            </a:extLst>
          </p:cNvPr>
          <p:cNvSpPr/>
          <p:nvPr userDrawn="1"/>
        </p:nvSpPr>
        <p:spPr>
          <a:xfrm flipH="1">
            <a:off x="488431" y="-4151"/>
            <a:ext cx="5800117" cy="6862150"/>
          </a:xfrm>
          <a:custGeom>
            <a:avLst/>
            <a:gdLst>
              <a:gd name="connsiteX0" fmla="*/ 5445059 w 5776857"/>
              <a:gd name="connsiteY0" fmla="*/ 6862150 h 6862150"/>
              <a:gd name="connsiteX1" fmla="*/ 2111942 w 5776857"/>
              <a:gd name="connsiteY1" fmla="*/ 6862150 h 6862150"/>
              <a:gd name="connsiteX2" fmla="*/ 2111942 w 5776857"/>
              <a:gd name="connsiteY2" fmla="*/ 6862149 h 6862150"/>
              <a:gd name="connsiteX3" fmla="*/ 0 w 5776857"/>
              <a:gd name="connsiteY3" fmla="*/ 6862149 h 6862150"/>
              <a:gd name="connsiteX4" fmla="*/ 0 w 5776857"/>
              <a:gd name="connsiteY4" fmla="*/ 0 h 6862150"/>
              <a:gd name="connsiteX5" fmla="*/ 5776857 w 5776857"/>
              <a:gd name="connsiteY5" fmla="*/ 0 h 6862150"/>
              <a:gd name="connsiteX6" fmla="*/ 5776857 w 5776857"/>
              <a:gd name="connsiteY6" fmla="*/ 6862149 h 6862150"/>
              <a:gd name="connsiteX7" fmla="*/ 5445059 w 5776857"/>
              <a:gd name="connsiteY7" fmla="*/ 6862149 h 6862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776857" h="6862150">
                <a:moveTo>
                  <a:pt x="5445059" y="6862150"/>
                </a:moveTo>
                <a:lnTo>
                  <a:pt x="2111942" y="6862150"/>
                </a:lnTo>
                <a:lnTo>
                  <a:pt x="2111942" y="6862149"/>
                </a:lnTo>
                <a:lnTo>
                  <a:pt x="0" y="6862149"/>
                </a:lnTo>
                <a:lnTo>
                  <a:pt x="0" y="0"/>
                </a:lnTo>
                <a:lnTo>
                  <a:pt x="5776857" y="0"/>
                </a:lnTo>
                <a:lnTo>
                  <a:pt x="5776857" y="6862149"/>
                </a:lnTo>
                <a:lnTo>
                  <a:pt x="5445059" y="6862149"/>
                </a:lnTo>
                <a:close/>
              </a:path>
            </a:pathLst>
          </a:custGeom>
          <a:gradFill flip="none" rotWithShape="1">
            <a:gsLst>
              <a:gs pos="64000">
                <a:srgbClr val="00345A"/>
              </a:gs>
              <a:gs pos="0">
                <a:schemeClr val="tx2"/>
              </a:gs>
              <a:gs pos="98000">
                <a:schemeClr val="accent5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 dirty="0">
              <a:solidFill>
                <a:schemeClr val="accent3"/>
              </a:solidFill>
              <a:latin typeface="Grandview" panose="020B0502040204020203" pitchFamily="34" charset="0"/>
            </a:endParaRPr>
          </a:p>
        </p:txBody>
      </p:sp>
      <p:sp>
        <p:nvSpPr>
          <p:cNvPr id="4" name="Freeform 3">
            <a:extLst>
              <a:ext uri="{FF2B5EF4-FFF2-40B4-BE49-F238E27FC236}">
                <a16:creationId xmlns:a16="http://schemas.microsoft.com/office/drawing/2014/main" id="{A9140CC7-9901-8147-6E54-87A8D5C75EB5}"/>
              </a:ext>
            </a:extLst>
          </p:cNvPr>
          <p:cNvSpPr/>
          <p:nvPr userDrawn="1"/>
        </p:nvSpPr>
        <p:spPr>
          <a:xfrm flipH="1">
            <a:off x="490262" y="-4763"/>
            <a:ext cx="242430" cy="5527061"/>
          </a:xfrm>
          <a:custGeom>
            <a:avLst/>
            <a:gdLst>
              <a:gd name="connsiteX0" fmla="*/ 0 w 242430"/>
              <a:gd name="connsiteY0" fmla="*/ 0 h 5527061"/>
              <a:gd name="connsiteX1" fmla="*/ 242430 w 242430"/>
              <a:gd name="connsiteY1" fmla="*/ 0 h 5527061"/>
              <a:gd name="connsiteX2" fmla="*/ 242430 w 242430"/>
              <a:gd name="connsiteY2" fmla="*/ 5527061 h 5527061"/>
              <a:gd name="connsiteX3" fmla="*/ 1 w 242430"/>
              <a:gd name="connsiteY3" fmla="*/ 5388401 h 5527061"/>
              <a:gd name="connsiteX4" fmla="*/ 0 w 242430"/>
              <a:gd name="connsiteY4" fmla="*/ 5388400 h 5527061"/>
              <a:gd name="connsiteX5" fmla="*/ 1 w 242430"/>
              <a:gd name="connsiteY5" fmla="*/ 5388400 h 55270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42430" h="5527061">
                <a:moveTo>
                  <a:pt x="0" y="0"/>
                </a:moveTo>
                <a:lnTo>
                  <a:pt x="242430" y="0"/>
                </a:lnTo>
                <a:lnTo>
                  <a:pt x="242430" y="5527061"/>
                </a:lnTo>
                <a:lnTo>
                  <a:pt x="1" y="5388401"/>
                </a:lnTo>
                <a:lnTo>
                  <a:pt x="0" y="5388400"/>
                </a:lnTo>
                <a:lnTo>
                  <a:pt x="1" y="5388400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  <p:sp>
        <p:nvSpPr>
          <p:cNvPr id="5" name="Freeform 4">
            <a:extLst>
              <a:ext uri="{FF2B5EF4-FFF2-40B4-BE49-F238E27FC236}">
                <a16:creationId xmlns:a16="http://schemas.microsoft.com/office/drawing/2014/main" id="{AA335813-9774-2C2C-F371-3C314B731A31}"/>
              </a:ext>
            </a:extLst>
          </p:cNvPr>
          <p:cNvSpPr/>
          <p:nvPr userDrawn="1"/>
        </p:nvSpPr>
        <p:spPr>
          <a:xfrm rot="10800000" flipH="1">
            <a:off x="6044288" y="1328845"/>
            <a:ext cx="246091" cy="5529155"/>
          </a:xfrm>
          <a:custGeom>
            <a:avLst/>
            <a:gdLst>
              <a:gd name="connsiteX0" fmla="*/ 246091 w 246091"/>
              <a:gd name="connsiteY0" fmla="*/ 5529155 h 5529155"/>
              <a:gd name="connsiteX1" fmla="*/ 1 w 246091"/>
              <a:gd name="connsiteY1" fmla="*/ 5388401 h 5529155"/>
              <a:gd name="connsiteX2" fmla="*/ 0 w 246091"/>
              <a:gd name="connsiteY2" fmla="*/ 5388400 h 5529155"/>
              <a:gd name="connsiteX3" fmla="*/ 1 w 246091"/>
              <a:gd name="connsiteY3" fmla="*/ 5388400 h 5529155"/>
              <a:gd name="connsiteX4" fmla="*/ 0 w 246091"/>
              <a:gd name="connsiteY4" fmla="*/ 0 h 5529155"/>
              <a:gd name="connsiteX5" fmla="*/ 246091 w 246091"/>
              <a:gd name="connsiteY5" fmla="*/ 0 h 55291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46091" h="5529155">
                <a:moveTo>
                  <a:pt x="246091" y="5529155"/>
                </a:moveTo>
                <a:lnTo>
                  <a:pt x="1" y="5388401"/>
                </a:lnTo>
                <a:lnTo>
                  <a:pt x="0" y="5388400"/>
                </a:lnTo>
                <a:lnTo>
                  <a:pt x="1" y="5388400"/>
                </a:lnTo>
                <a:lnTo>
                  <a:pt x="0" y="0"/>
                </a:lnTo>
                <a:lnTo>
                  <a:pt x="246091" y="0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AE53D3FD-7C28-CD06-2F23-99FC7ED5642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052514" y="829978"/>
            <a:ext cx="4516745" cy="2184901"/>
          </a:xfrm>
        </p:spPr>
        <p:txBody>
          <a:bodyPr anchor="b">
            <a:noAutofit/>
          </a:bodyPr>
          <a:lstStyle>
            <a:lvl1pPr algn="l">
              <a:defRPr sz="3600" b="0" i="0" cap="none" spc="5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Add </a:t>
            </a:r>
            <a:br>
              <a:rPr lang="en-US" dirty="0"/>
            </a:br>
            <a:r>
              <a:rPr lang="en-US" dirty="0"/>
              <a:t>Cover Title</a:t>
            </a:r>
          </a:p>
        </p:txBody>
      </p:sp>
      <p:sp>
        <p:nvSpPr>
          <p:cNvPr id="14" name="Subtitle 2">
            <a:extLst>
              <a:ext uri="{FF2B5EF4-FFF2-40B4-BE49-F238E27FC236}">
                <a16:creationId xmlns:a16="http://schemas.microsoft.com/office/drawing/2014/main" id="{1B3B2E4D-3BBE-3AB1-57CD-497460143AE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052514" y="3301749"/>
            <a:ext cx="4516745" cy="1034517"/>
          </a:xfrm>
        </p:spPr>
        <p:txBody>
          <a:bodyPr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 b="0" cap="none" spc="5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Add Subtitle</a:t>
            </a:r>
          </a:p>
        </p:txBody>
      </p:sp>
      <p:sp>
        <p:nvSpPr>
          <p:cNvPr id="17" name="Text Placeholder 14">
            <a:extLst>
              <a:ext uri="{FF2B5EF4-FFF2-40B4-BE49-F238E27FC236}">
                <a16:creationId xmlns:a16="http://schemas.microsoft.com/office/drawing/2014/main" id="{583BF1DC-765E-0D9A-8FC4-9210C767343A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052514" y="4367032"/>
            <a:ext cx="4516745" cy="487258"/>
          </a:xfrm>
        </p:spPr>
        <p:txBody>
          <a:bodyPr anchor="b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FontTx/>
              <a:buNone/>
              <a:defRPr sz="1100" cap="none" spc="50" baseline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FontTx/>
              <a:buNone/>
              <a:defRPr sz="1400"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 sz="1400"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err="1"/>
              <a:t>Firstname</a:t>
            </a:r>
            <a:r>
              <a:rPr lang="en-US" dirty="0"/>
              <a:t> </a:t>
            </a:r>
            <a:r>
              <a:rPr lang="en-US" dirty="0" err="1"/>
              <a:t>Lastname</a:t>
            </a:r>
            <a:r>
              <a:rPr lang="en-US" dirty="0"/>
              <a:t>  |  Date  |  </a:t>
            </a:r>
            <a:r>
              <a:rPr lang="en-US" dirty="0" err="1"/>
              <a:t>first_last@jabil.com</a:t>
            </a:r>
            <a:endParaRPr lang="en-US" dirty="0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AAD4D881-D44D-FFEA-079D-E7B6940B9447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63064" y="5821559"/>
            <a:ext cx="2355702" cy="412925"/>
          </a:xfrm>
          <a:prstGeom prst="rect">
            <a:avLst/>
          </a:prstGeom>
        </p:spPr>
      </p:pic>
      <p:sp>
        <p:nvSpPr>
          <p:cNvPr id="19" name="Text Placeholder 3">
            <a:extLst>
              <a:ext uri="{FF2B5EF4-FFF2-40B4-BE49-F238E27FC236}">
                <a16:creationId xmlns:a16="http://schemas.microsoft.com/office/drawing/2014/main" id="{9CDE14C1-16C8-4365-D489-F4B4493DA1F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52514" y="333273"/>
            <a:ext cx="4754259" cy="431035"/>
          </a:xfrm>
        </p:spPr>
        <p:txBody>
          <a:bodyPr lIns="0" tIns="0" rIns="0" bIns="0">
            <a:normAutofit/>
          </a:bodyPr>
          <a:lstStyle>
            <a:lvl1pPr marL="0" indent="0" algn="r">
              <a:spcBef>
                <a:spcPts val="0"/>
              </a:spcBef>
              <a:buNone/>
              <a:defRPr sz="1400" cap="all" spc="80" baseline="0">
                <a:solidFill>
                  <a:schemeClr val="accent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add division, sector or Functional Area</a:t>
            </a: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BE2929A1-C569-4804-87CF-A7991EC0E30E}"/>
              </a:ext>
            </a:extLst>
          </p:cNvPr>
          <p:cNvCxnSpPr>
            <a:cxnSpLocks/>
          </p:cNvCxnSpPr>
          <p:nvPr userDrawn="1"/>
        </p:nvCxnSpPr>
        <p:spPr>
          <a:xfrm>
            <a:off x="1163064" y="3158314"/>
            <a:ext cx="1415182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22039095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- Employe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7BC6ABB0-7AEC-1482-6FC9-247F1277622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22500" r="-22500" b="15541"/>
          <a:stretch/>
        </p:blipFill>
        <p:spPr>
          <a:xfrm>
            <a:off x="2756573" y="0"/>
            <a:ext cx="12192000" cy="685800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C3BD7449-9CAA-DBC1-B78B-03CA985FA0B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17831" t="4501" r="-13330" b="14841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Freeform 1">
            <a:extLst>
              <a:ext uri="{FF2B5EF4-FFF2-40B4-BE49-F238E27FC236}">
                <a16:creationId xmlns:a16="http://schemas.microsoft.com/office/drawing/2014/main" id="{8CE3CF9E-01E6-1EAC-D565-4C2D51EA1F14}"/>
              </a:ext>
            </a:extLst>
          </p:cNvPr>
          <p:cNvSpPr/>
          <p:nvPr userDrawn="1"/>
        </p:nvSpPr>
        <p:spPr>
          <a:xfrm flipH="1">
            <a:off x="5913192" y="-4151"/>
            <a:ext cx="5800117" cy="6862150"/>
          </a:xfrm>
          <a:custGeom>
            <a:avLst/>
            <a:gdLst>
              <a:gd name="connsiteX0" fmla="*/ 5445059 w 5776857"/>
              <a:gd name="connsiteY0" fmla="*/ 6862150 h 6862150"/>
              <a:gd name="connsiteX1" fmla="*/ 2111942 w 5776857"/>
              <a:gd name="connsiteY1" fmla="*/ 6862150 h 6862150"/>
              <a:gd name="connsiteX2" fmla="*/ 2111942 w 5776857"/>
              <a:gd name="connsiteY2" fmla="*/ 6862149 h 6862150"/>
              <a:gd name="connsiteX3" fmla="*/ 0 w 5776857"/>
              <a:gd name="connsiteY3" fmla="*/ 6862149 h 6862150"/>
              <a:gd name="connsiteX4" fmla="*/ 0 w 5776857"/>
              <a:gd name="connsiteY4" fmla="*/ 0 h 6862150"/>
              <a:gd name="connsiteX5" fmla="*/ 5776857 w 5776857"/>
              <a:gd name="connsiteY5" fmla="*/ 0 h 6862150"/>
              <a:gd name="connsiteX6" fmla="*/ 5776857 w 5776857"/>
              <a:gd name="connsiteY6" fmla="*/ 6862149 h 6862150"/>
              <a:gd name="connsiteX7" fmla="*/ 5445059 w 5776857"/>
              <a:gd name="connsiteY7" fmla="*/ 6862149 h 6862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776857" h="6862150">
                <a:moveTo>
                  <a:pt x="5445059" y="6862150"/>
                </a:moveTo>
                <a:lnTo>
                  <a:pt x="2111942" y="6862150"/>
                </a:lnTo>
                <a:lnTo>
                  <a:pt x="2111942" y="6862149"/>
                </a:lnTo>
                <a:lnTo>
                  <a:pt x="0" y="6862149"/>
                </a:lnTo>
                <a:lnTo>
                  <a:pt x="0" y="0"/>
                </a:lnTo>
                <a:lnTo>
                  <a:pt x="5776857" y="0"/>
                </a:lnTo>
                <a:lnTo>
                  <a:pt x="5776857" y="6862149"/>
                </a:lnTo>
                <a:lnTo>
                  <a:pt x="5445059" y="6862149"/>
                </a:lnTo>
                <a:close/>
              </a:path>
            </a:pathLst>
          </a:custGeom>
          <a:gradFill flip="none" rotWithShape="1">
            <a:gsLst>
              <a:gs pos="64000">
                <a:srgbClr val="00345A"/>
              </a:gs>
              <a:gs pos="0">
                <a:schemeClr val="tx2"/>
              </a:gs>
              <a:gs pos="98000">
                <a:schemeClr val="accent5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 dirty="0">
              <a:solidFill>
                <a:schemeClr val="accent3"/>
              </a:solidFill>
              <a:latin typeface="Grandview" panose="020B0502040204020203" pitchFamily="34" charset="0"/>
            </a:endParaRPr>
          </a:p>
        </p:txBody>
      </p:sp>
      <p:sp>
        <p:nvSpPr>
          <p:cNvPr id="13" name="Freeform 12">
            <a:extLst>
              <a:ext uri="{FF2B5EF4-FFF2-40B4-BE49-F238E27FC236}">
                <a16:creationId xmlns:a16="http://schemas.microsoft.com/office/drawing/2014/main" id="{FDDF622D-17AF-4824-4543-48ED888BC9CB}"/>
              </a:ext>
            </a:extLst>
          </p:cNvPr>
          <p:cNvSpPr/>
          <p:nvPr userDrawn="1"/>
        </p:nvSpPr>
        <p:spPr>
          <a:xfrm flipH="1">
            <a:off x="5913192" y="-4763"/>
            <a:ext cx="242430" cy="5527061"/>
          </a:xfrm>
          <a:custGeom>
            <a:avLst/>
            <a:gdLst>
              <a:gd name="connsiteX0" fmla="*/ 0 w 242430"/>
              <a:gd name="connsiteY0" fmla="*/ 0 h 5527061"/>
              <a:gd name="connsiteX1" fmla="*/ 242430 w 242430"/>
              <a:gd name="connsiteY1" fmla="*/ 0 h 5527061"/>
              <a:gd name="connsiteX2" fmla="*/ 242430 w 242430"/>
              <a:gd name="connsiteY2" fmla="*/ 5527061 h 5527061"/>
              <a:gd name="connsiteX3" fmla="*/ 1 w 242430"/>
              <a:gd name="connsiteY3" fmla="*/ 5388401 h 5527061"/>
              <a:gd name="connsiteX4" fmla="*/ 0 w 242430"/>
              <a:gd name="connsiteY4" fmla="*/ 5388400 h 5527061"/>
              <a:gd name="connsiteX5" fmla="*/ 1 w 242430"/>
              <a:gd name="connsiteY5" fmla="*/ 5388400 h 55270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42430" h="5527061">
                <a:moveTo>
                  <a:pt x="0" y="0"/>
                </a:moveTo>
                <a:lnTo>
                  <a:pt x="242430" y="0"/>
                </a:lnTo>
                <a:lnTo>
                  <a:pt x="242430" y="5527061"/>
                </a:lnTo>
                <a:lnTo>
                  <a:pt x="1" y="5388401"/>
                </a:lnTo>
                <a:lnTo>
                  <a:pt x="0" y="5388400"/>
                </a:lnTo>
                <a:lnTo>
                  <a:pt x="1" y="5388400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  <p:sp>
        <p:nvSpPr>
          <p:cNvPr id="12" name="Freeform 11">
            <a:extLst>
              <a:ext uri="{FF2B5EF4-FFF2-40B4-BE49-F238E27FC236}">
                <a16:creationId xmlns:a16="http://schemas.microsoft.com/office/drawing/2014/main" id="{046BD54C-DDB1-56B9-BFD0-A0721DC3272C}"/>
              </a:ext>
            </a:extLst>
          </p:cNvPr>
          <p:cNvSpPr/>
          <p:nvPr userDrawn="1"/>
        </p:nvSpPr>
        <p:spPr>
          <a:xfrm rot="10800000" flipH="1">
            <a:off x="11467218" y="1328845"/>
            <a:ext cx="246091" cy="5529155"/>
          </a:xfrm>
          <a:custGeom>
            <a:avLst/>
            <a:gdLst>
              <a:gd name="connsiteX0" fmla="*/ 246091 w 246091"/>
              <a:gd name="connsiteY0" fmla="*/ 5529155 h 5529155"/>
              <a:gd name="connsiteX1" fmla="*/ 1 w 246091"/>
              <a:gd name="connsiteY1" fmla="*/ 5388401 h 5529155"/>
              <a:gd name="connsiteX2" fmla="*/ 0 w 246091"/>
              <a:gd name="connsiteY2" fmla="*/ 5388400 h 5529155"/>
              <a:gd name="connsiteX3" fmla="*/ 1 w 246091"/>
              <a:gd name="connsiteY3" fmla="*/ 5388400 h 5529155"/>
              <a:gd name="connsiteX4" fmla="*/ 0 w 246091"/>
              <a:gd name="connsiteY4" fmla="*/ 0 h 5529155"/>
              <a:gd name="connsiteX5" fmla="*/ 246091 w 246091"/>
              <a:gd name="connsiteY5" fmla="*/ 0 h 55291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46091" h="5529155">
                <a:moveTo>
                  <a:pt x="246091" y="5529155"/>
                </a:moveTo>
                <a:lnTo>
                  <a:pt x="1" y="5388401"/>
                </a:lnTo>
                <a:lnTo>
                  <a:pt x="0" y="5388400"/>
                </a:lnTo>
                <a:lnTo>
                  <a:pt x="1" y="5388400"/>
                </a:lnTo>
                <a:lnTo>
                  <a:pt x="0" y="0"/>
                </a:lnTo>
                <a:lnTo>
                  <a:pt x="246091" y="0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  <p:sp>
        <p:nvSpPr>
          <p:cNvPr id="39" name="Title 1">
            <a:extLst>
              <a:ext uri="{FF2B5EF4-FFF2-40B4-BE49-F238E27FC236}">
                <a16:creationId xmlns:a16="http://schemas.microsoft.com/office/drawing/2014/main" id="{609DE6F5-77C5-0844-9A50-09589D9935B7}"/>
              </a:ext>
            </a:extLst>
          </p:cNvPr>
          <p:cNvSpPr>
            <a:spLocks noGrp="1"/>
          </p:cNvSpPr>
          <p:nvPr userDrawn="1">
            <p:ph type="ctrTitle" hasCustomPrompt="1"/>
          </p:nvPr>
        </p:nvSpPr>
        <p:spPr>
          <a:xfrm>
            <a:off x="6475444" y="829978"/>
            <a:ext cx="4516745" cy="2184901"/>
          </a:xfrm>
        </p:spPr>
        <p:txBody>
          <a:bodyPr anchor="b">
            <a:noAutofit/>
          </a:bodyPr>
          <a:lstStyle>
            <a:lvl1pPr algn="l">
              <a:defRPr sz="3600" b="0" i="0" cap="none" spc="5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Add </a:t>
            </a:r>
            <a:br>
              <a:rPr lang="en-US" dirty="0"/>
            </a:br>
            <a:r>
              <a:rPr lang="en-US" dirty="0"/>
              <a:t>Cover Title</a:t>
            </a:r>
          </a:p>
        </p:txBody>
      </p:sp>
      <p:sp>
        <p:nvSpPr>
          <p:cNvPr id="40" name="Subtitle 2">
            <a:extLst>
              <a:ext uri="{FF2B5EF4-FFF2-40B4-BE49-F238E27FC236}">
                <a16:creationId xmlns:a16="http://schemas.microsoft.com/office/drawing/2014/main" id="{235A6360-6987-8540-B66F-648FB7EAB577}"/>
              </a:ext>
            </a:extLst>
          </p:cNvPr>
          <p:cNvSpPr>
            <a:spLocks noGrp="1"/>
          </p:cNvSpPr>
          <p:nvPr userDrawn="1">
            <p:ph type="subTitle" idx="1" hasCustomPrompt="1"/>
          </p:nvPr>
        </p:nvSpPr>
        <p:spPr>
          <a:xfrm>
            <a:off x="6475444" y="3301749"/>
            <a:ext cx="4516745" cy="1034517"/>
          </a:xfrm>
        </p:spPr>
        <p:txBody>
          <a:bodyPr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 b="0" cap="none" spc="5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Add Subtitle</a:t>
            </a:r>
          </a:p>
        </p:txBody>
      </p:sp>
      <p:sp>
        <p:nvSpPr>
          <p:cNvPr id="41" name="Text Placeholder 14">
            <a:extLst>
              <a:ext uri="{FF2B5EF4-FFF2-40B4-BE49-F238E27FC236}">
                <a16:creationId xmlns:a16="http://schemas.microsoft.com/office/drawing/2014/main" id="{3486A5C8-1B30-7A43-87C5-F75D13951F4A}"/>
              </a:ext>
            </a:extLst>
          </p:cNvPr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6475444" y="4367032"/>
            <a:ext cx="4516745" cy="487258"/>
          </a:xfrm>
        </p:spPr>
        <p:txBody>
          <a:bodyPr anchor="b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FontTx/>
              <a:buNone/>
              <a:defRPr sz="1100" cap="none" spc="50" baseline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FontTx/>
              <a:buNone/>
              <a:defRPr sz="1400"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 sz="1400"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err="1"/>
              <a:t>Firstname</a:t>
            </a:r>
            <a:r>
              <a:rPr lang="en-US" dirty="0"/>
              <a:t> </a:t>
            </a:r>
            <a:r>
              <a:rPr lang="en-US" dirty="0" err="1"/>
              <a:t>Lastname</a:t>
            </a:r>
            <a:r>
              <a:rPr lang="en-US" dirty="0"/>
              <a:t>  |  Date  |  </a:t>
            </a:r>
            <a:r>
              <a:rPr lang="en-US" dirty="0" err="1"/>
              <a:t>first_last@jabil.com</a:t>
            </a:r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941375E-B4A0-7CB6-DD25-C37FFC0B328D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585994" y="5821559"/>
            <a:ext cx="2355702" cy="412925"/>
          </a:xfrm>
          <a:prstGeom prst="rect">
            <a:avLst/>
          </a:prstGeom>
        </p:spPr>
      </p:pic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AFA9B11-0DA5-0E2F-95F3-D3C3EEBF639A}"/>
              </a:ext>
            </a:extLst>
          </p:cNvPr>
          <p:cNvSpPr>
            <a:spLocks noGrp="1"/>
          </p:cNvSpPr>
          <p:nvPr userDrawn="1">
            <p:ph type="body" sz="quarter" idx="13" hasCustomPrompt="1"/>
          </p:nvPr>
        </p:nvSpPr>
        <p:spPr>
          <a:xfrm>
            <a:off x="6475444" y="333273"/>
            <a:ext cx="4754259" cy="431035"/>
          </a:xfrm>
        </p:spPr>
        <p:txBody>
          <a:bodyPr lIns="0" tIns="0" rIns="0" bIns="0">
            <a:normAutofit/>
          </a:bodyPr>
          <a:lstStyle>
            <a:lvl1pPr marL="0" indent="0" algn="r">
              <a:spcBef>
                <a:spcPts val="0"/>
              </a:spcBef>
              <a:buNone/>
              <a:defRPr sz="1400" cap="all" spc="80" baseline="0">
                <a:solidFill>
                  <a:schemeClr val="accent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add division, sector or Functional Area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9D7A3A36-EDB8-F1AE-006B-4F7C34E1557F}"/>
              </a:ext>
            </a:extLst>
          </p:cNvPr>
          <p:cNvCxnSpPr>
            <a:cxnSpLocks/>
          </p:cNvCxnSpPr>
          <p:nvPr userDrawn="1"/>
        </p:nvCxnSpPr>
        <p:spPr>
          <a:xfrm>
            <a:off x="6585994" y="3158314"/>
            <a:ext cx="1415182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98904712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5">
            <a:extLst>
              <a:ext uri="{FF2B5EF4-FFF2-40B4-BE49-F238E27FC236}">
                <a16:creationId xmlns:a16="http://schemas.microsoft.com/office/drawing/2014/main" id="{00A357B3-6B85-74DA-DED6-3B40CAB6A1A3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0" y="-4763"/>
            <a:ext cx="12192000" cy="6862763"/>
          </a:xfrm>
          <a:custGeom>
            <a:avLst/>
            <a:gdLst>
              <a:gd name="connsiteX0" fmla="*/ 6246326 w 12192000"/>
              <a:gd name="connsiteY0" fmla="*/ 612 h 6862763"/>
              <a:gd name="connsiteX1" fmla="*/ 6246326 w 12192000"/>
              <a:gd name="connsiteY1" fmla="*/ 613 h 6862763"/>
              <a:gd name="connsiteX2" fmla="*/ 5913192 w 12192000"/>
              <a:gd name="connsiteY2" fmla="*/ 613 h 6862763"/>
              <a:gd name="connsiteX3" fmla="*/ 5913192 w 12192000"/>
              <a:gd name="connsiteY3" fmla="*/ 6862762 h 6862763"/>
              <a:gd name="connsiteX4" fmla="*/ 11713310 w 12192000"/>
              <a:gd name="connsiteY4" fmla="*/ 6862762 h 6862763"/>
              <a:gd name="connsiteX5" fmla="*/ 11713310 w 12192000"/>
              <a:gd name="connsiteY5" fmla="*/ 613 h 6862763"/>
              <a:gd name="connsiteX6" fmla="*/ 9592864 w 12192000"/>
              <a:gd name="connsiteY6" fmla="*/ 613 h 6862763"/>
              <a:gd name="connsiteX7" fmla="*/ 9592864 w 12192000"/>
              <a:gd name="connsiteY7" fmla="*/ 612 h 6862763"/>
              <a:gd name="connsiteX8" fmla="*/ 0 w 12192000"/>
              <a:gd name="connsiteY8" fmla="*/ 0 h 6862763"/>
              <a:gd name="connsiteX9" fmla="*/ 12192000 w 12192000"/>
              <a:gd name="connsiteY9" fmla="*/ 0 h 6862763"/>
              <a:gd name="connsiteX10" fmla="*/ 12192000 w 12192000"/>
              <a:gd name="connsiteY10" fmla="*/ 6862763 h 6862763"/>
              <a:gd name="connsiteX11" fmla="*/ 0 w 12192000"/>
              <a:gd name="connsiteY11" fmla="*/ 6862763 h 6862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2192000" h="6862763">
                <a:moveTo>
                  <a:pt x="6246326" y="612"/>
                </a:moveTo>
                <a:lnTo>
                  <a:pt x="6246326" y="613"/>
                </a:lnTo>
                <a:lnTo>
                  <a:pt x="5913192" y="613"/>
                </a:lnTo>
                <a:lnTo>
                  <a:pt x="5913192" y="6862762"/>
                </a:lnTo>
                <a:lnTo>
                  <a:pt x="11713310" y="6862762"/>
                </a:lnTo>
                <a:lnTo>
                  <a:pt x="11713310" y="613"/>
                </a:lnTo>
                <a:lnTo>
                  <a:pt x="9592864" y="613"/>
                </a:lnTo>
                <a:lnTo>
                  <a:pt x="9592864" y="612"/>
                </a:lnTo>
                <a:close/>
                <a:moveTo>
                  <a:pt x="0" y="0"/>
                </a:moveTo>
                <a:lnTo>
                  <a:pt x="12192000" y="0"/>
                </a:lnTo>
                <a:lnTo>
                  <a:pt x="12192000" y="6862763"/>
                </a:lnTo>
                <a:lnTo>
                  <a:pt x="0" y="6862763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lIns="914400" rIns="7315200" anchor="ctr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To customize this cover with your own  image, drag the image into this box or click the image icon in the center of this slide.</a:t>
            </a:r>
            <a:br>
              <a:rPr lang="en-US" dirty="0"/>
            </a:br>
            <a:br>
              <a:rPr lang="en-US" dirty="0"/>
            </a:br>
            <a:r>
              <a:rPr lang="en-US" dirty="0"/>
              <a:t>Our Cover Library contains 150+ covers </a:t>
            </a:r>
            <a:br>
              <a:rPr lang="en-US" dirty="0"/>
            </a:br>
            <a:r>
              <a:rPr lang="en-US" dirty="0"/>
              <a:t>for Jabil’s capabilities, markets and business needs. (link in Notes below)</a:t>
            </a:r>
          </a:p>
        </p:txBody>
      </p:sp>
      <p:sp>
        <p:nvSpPr>
          <p:cNvPr id="2" name="Freeform 1">
            <a:extLst>
              <a:ext uri="{FF2B5EF4-FFF2-40B4-BE49-F238E27FC236}">
                <a16:creationId xmlns:a16="http://schemas.microsoft.com/office/drawing/2014/main" id="{8CE3CF9E-01E6-1EAC-D565-4C2D51EA1F14}"/>
              </a:ext>
            </a:extLst>
          </p:cNvPr>
          <p:cNvSpPr/>
          <p:nvPr userDrawn="1"/>
        </p:nvSpPr>
        <p:spPr>
          <a:xfrm flipH="1">
            <a:off x="5913192" y="-4151"/>
            <a:ext cx="5800117" cy="6862150"/>
          </a:xfrm>
          <a:custGeom>
            <a:avLst/>
            <a:gdLst>
              <a:gd name="connsiteX0" fmla="*/ 5445059 w 5776857"/>
              <a:gd name="connsiteY0" fmla="*/ 6862150 h 6862150"/>
              <a:gd name="connsiteX1" fmla="*/ 2111942 w 5776857"/>
              <a:gd name="connsiteY1" fmla="*/ 6862150 h 6862150"/>
              <a:gd name="connsiteX2" fmla="*/ 2111942 w 5776857"/>
              <a:gd name="connsiteY2" fmla="*/ 6862149 h 6862150"/>
              <a:gd name="connsiteX3" fmla="*/ 0 w 5776857"/>
              <a:gd name="connsiteY3" fmla="*/ 6862149 h 6862150"/>
              <a:gd name="connsiteX4" fmla="*/ 0 w 5776857"/>
              <a:gd name="connsiteY4" fmla="*/ 0 h 6862150"/>
              <a:gd name="connsiteX5" fmla="*/ 5776857 w 5776857"/>
              <a:gd name="connsiteY5" fmla="*/ 0 h 6862150"/>
              <a:gd name="connsiteX6" fmla="*/ 5776857 w 5776857"/>
              <a:gd name="connsiteY6" fmla="*/ 6862149 h 6862150"/>
              <a:gd name="connsiteX7" fmla="*/ 5445059 w 5776857"/>
              <a:gd name="connsiteY7" fmla="*/ 6862149 h 6862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776857" h="6862150">
                <a:moveTo>
                  <a:pt x="5445059" y="6862150"/>
                </a:moveTo>
                <a:lnTo>
                  <a:pt x="2111942" y="6862150"/>
                </a:lnTo>
                <a:lnTo>
                  <a:pt x="2111942" y="6862149"/>
                </a:lnTo>
                <a:lnTo>
                  <a:pt x="0" y="6862149"/>
                </a:lnTo>
                <a:lnTo>
                  <a:pt x="0" y="0"/>
                </a:lnTo>
                <a:lnTo>
                  <a:pt x="5776857" y="0"/>
                </a:lnTo>
                <a:lnTo>
                  <a:pt x="5776857" y="6862149"/>
                </a:lnTo>
                <a:lnTo>
                  <a:pt x="5445059" y="6862149"/>
                </a:lnTo>
                <a:close/>
              </a:path>
            </a:pathLst>
          </a:custGeom>
          <a:gradFill flip="none" rotWithShape="1">
            <a:gsLst>
              <a:gs pos="64000">
                <a:srgbClr val="00345A"/>
              </a:gs>
              <a:gs pos="0">
                <a:schemeClr val="tx2"/>
              </a:gs>
              <a:gs pos="98000">
                <a:schemeClr val="accent5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 dirty="0">
              <a:solidFill>
                <a:schemeClr val="accent3"/>
              </a:solidFill>
              <a:latin typeface="Grandview" panose="020B0502040204020203" pitchFamily="34" charset="0"/>
            </a:endParaRPr>
          </a:p>
        </p:txBody>
      </p:sp>
      <p:sp>
        <p:nvSpPr>
          <p:cNvPr id="13" name="Freeform 12">
            <a:extLst>
              <a:ext uri="{FF2B5EF4-FFF2-40B4-BE49-F238E27FC236}">
                <a16:creationId xmlns:a16="http://schemas.microsoft.com/office/drawing/2014/main" id="{FDDF622D-17AF-4824-4543-48ED888BC9CB}"/>
              </a:ext>
            </a:extLst>
          </p:cNvPr>
          <p:cNvSpPr/>
          <p:nvPr userDrawn="1"/>
        </p:nvSpPr>
        <p:spPr>
          <a:xfrm flipH="1">
            <a:off x="5913192" y="-4763"/>
            <a:ext cx="242430" cy="5527061"/>
          </a:xfrm>
          <a:custGeom>
            <a:avLst/>
            <a:gdLst>
              <a:gd name="connsiteX0" fmla="*/ 0 w 242430"/>
              <a:gd name="connsiteY0" fmla="*/ 0 h 5527061"/>
              <a:gd name="connsiteX1" fmla="*/ 242430 w 242430"/>
              <a:gd name="connsiteY1" fmla="*/ 0 h 5527061"/>
              <a:gd name="connsiteX2" fmla="*/ 242430 w 242430"/>
              <a:gd name="connsiteY2" fmla="*/ 5527061 h 5527061"/>
              <a:gd name="connsiteX3" fmla="*/ 1 w 242430"/>
              <a:gd name="connsiteY3" fmla="*/ 5388401 h 5527061"/>
              <a:gd name="connsiteX4" fmla="*/ 0 w 242430"/>
              <a:gd name="connsiteY4" fmla="*/ 5388400 h 5527061"/>
              <a:gd name="connsiteX5" fmla="*/ 1 w 242430"/>
              <a:gd name="connsiteY5" fmla="*/ 5388400 h 55270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42430" h="5527061">
                <a:moveTo>
                  <a:pt x="0" y="0"/>
                </a:moveTo>
                <a:lnTo>
                  <a:pt x="242430" y="0"/>
                </a:lnTo>
                <a:lnTo>
                  <a:pt x="242430" y="5527061"/>
                </a:lnTo>
                <a:lnTo>
                  <a:pt x="1" y="5388401"/>
                </a:lnTo>
                <a:lnTo>
                  <a:pt x="0" y="5388400"/>
                </a:lnTo>
                <a:lnTo>
                  <a:pt x="1" y="5388400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  <p:sp>
        <p:nvSpPr>
          <p:cNvPr id="12" name="Freeform 11">
            <a:extLst>
              <a:ext uri="{FF2B5EF4-FFF2-40B4-BE49-F238E27FC236}">
                <a16:creationId xmlns:a16="http://schemas.microsoft.com/office/drawing/2014/main" id="{046BD54C-DDB1-56B9-BFD0-A0721DC3272C}"/>
              </a:ext>
            </a:extLst>
          </p:cNvPr>
          <p:cNvSpPr/>
          <p:nvPr userDrawn="1"/>
        </p:nvSpPr>
        <p:spPr>
          <a:xfrm rot="10800000" flipH="1">
            <a:off x="11467218" y="1328845"/>
            <a:ext cx="246091" cy="5529155"/>
          </a:xfrm>
          <a:custGeom>
            <a:avLst/>
            <a:gdLst>
              <a:gd name="connsiteX0" fmla="*/ 246091 w 246091"/>
              <a:gd name="connsiteY0" fmla="*/ 5529155 h 5529155"/>
              <a:gd name="connsiteX1" fmla="*/ 1 w 246091"/>
              <a:gd name="connsiteY1" fmla="*/ 5388401 h 5529155"/>
              <a:gd name="connsiteX2" fmla="*/ 0 w 246091"/>
              <a:gd name="connsiteY2" fmla="*/ 5388400 h 5529155"/>
              <a:gd name="connsiteX3" fmla="*/ 1 w 246091"/>
              <a:gd name="connsiteY3" fmla="*/ 5388400 h 5529155"/>
              <a:gd name="connsiteX4" fmla="*/ 0 w 246091"/>
              <a:gd name="connsiteY4" fmla="*/ 0 h 5529155"/>
              <a:gd name="connsiteX5" fmla="*/ 246091 w 246091"/>
              <a:gd name="connsiteY5" fmla="*/ 0 h 55291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46091" h="5529155">
                <a:moveTo>
                  <a:pt x="246091" y="5529155"/>
                </a:moveTo>
                <a:lnTo>
                  <a:pt x="1" y="5388401"/>
                </a:lnTo>
                <a:lnTo>
                  <a:pt x="0" y="5388400"/>
                </a:lnTo>
                <a:lnTo>
                  <a:pt x="1" y="5388400"/>
                </a:lnTo>
                <a:lnTo>
                  <a:pt x="0" y="0"/>
                </a:lnTo>
                <a:lnTo>
                  <a:pt x="246091" y="0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  <p:sp>
        <p:nvSpPr>
          <p:cNvPr id="39" name="Title 1">
            <a:extLst>
              <a:ext uri="{FF2B5EF4-FFF2-40B4-BE49-F238E27FC236}">
                <a16:creationId xmlns:a16="http://schemas.microsoft.com/office/drawing/2014/main" id="{609DE6F5-77C5-0844-9A50-09589D9935B7}"/>
              </a:ext>
            </a:extLst>
          </p:cNvPr>
          <p:cNvSpPr>
            <a:spLocks noGrp="1"/>
          </p:cNvSpPr>
          <p:nvPr userDrawn="1">
            <p:ph type="ctrTitle" hasCustomPrompt="1"/>
          </p:nvPr>
        </p:nvSpPr>
        <p:spPr>
          <a:xfrm>
            <a:off x="6475444" y="829978"/>
            <a:ext cx="4516745" cy="2184901"/>
          </a:xfrm>
        </p:spPr>
        <p:txBody>
          <a:bodyPr anchor="b">
            <a:noAutofit/>
          </a:bodyPr>
          <a:lstStyle>
            <a:lvl1pPr algn="l">
              <a:defRPr sz="3600" b="0" i="0" cap="none" spc="5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Add </a:t>
            </a:r>
            <a:br>
              <a:rPr lang="en-US" dirty="0"/>
            </a:br>
            <a:r>
              <a:rPr lang="en-US" dirty="0"/>
              <a:t>Cover Title</a:t>
            </a:r>
          </a:p>
        </p:txBody>
      </p:sp>
      <p:sp>
        <p:nvSpPr>
          <p:cNvPr id="40" name="Subtitle 2">
            <a:extLst>
              <a:ext uri="{FF2B5EF4-FFF2-40B4-BE49-F238E27FC236}">
                <a16:creationId xmlns:a16="http://schemas.microsoft.com/office/drawing/2014/main" id="{235A6360-6987-8540-B66F-648FB7EAB577}"/>
              </a:ext>
            </a:extLst>
          </p:cNvPr>
          <p:cNvSpPr>
            <a:spLocks noGrp="1"/>
          </p:cNvSpPr>
          <p:nvPr userDrawn="1">
            <p:ph type="subTitle" idx="1" hasCustomPrompt="1"/>
          </p:nvPr>
        </p:nvSpPr>
        <p:spPr>
          <a:xfrm>
            <a:off x="6475444" y="3301749"/>
            <a:ext cx="4516745" cy="1034517"/>
          </a:xfrm>
        </p:spPr>
        <p:txBody>
          <a:bodyPr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 b="0" cap="none" spc="5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Add Subtitle</a:t>
            </a:r>
          </a:p>
        </p:txBody>
      </p:sp>
      <p:sp>
        <p:nvSpPr>
          <p:cNvPr id="41" name="Text Placeholder 14">
            <a:extLst>
              <a:ext uri="{FF2B5EF4-FFF2-40B4-BE49-F238E27FC236}">
                <a16:creationId xmlns:a16="http://schemas.microsoft.com/office/drawing/2014/main" id="{3486A5C8-1B30-7A43-87C5-F75D13951F4A}"/>
              </a:ext>
            </a:extLst>
          </p:cNvPr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6475444" y="4367032"/>
            <a:ext cx="4516745" cy="487258"/>
          </a:xfrm>
        </p:spPr>
        <p:txBody>
          <a:bodyPr anchor="b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FontTx/>
              <a:buNone/>
              <a:defRPr sz="1100" cap="none" spc="50" baseline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FontTx/>
              <a:buNone/>
              <a:defRPr sz="1400"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 sz="1400"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err="1"/>
              <a:t>Firstname</a:t>
            </a:r>
            <a:r>
              <a:rPr lang="en-US" dirty="0"/>
              <a:t> </a:t>
            </a:r>
            <a:r>
              <a:rPr lang="en-US" dirty="0" err="1"/>
              <a:t>Lastname</a:t>
            </a:r>
            <a:r>
              <a:rPr lang="en-US" dirty="0"/>
              <a:t>  |  Date  |  </a:t>
            </a:r>
            <a:r>
              <a:rPr lang="en-US" dirty="0" err="1"/>
              <a:t>first_last@jabil.com</a:t>
            </a:r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941375E-B4A0-7CB6-DD25-C37FFC0B328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585994" y="5821559"/>
            <a:ext cx="2355702" cy="412925"/>
          </a:xfrm>
          <a:prstGeom prst="rect">
            <a:avLst/>
          </a:prstGeom>
        </p:spPr>
      </p:pic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AFA9B11-0DA5-0E2F-95F3-D3C3EEBF639A}"/>
              </a:ext>
            </a:extLst>
          </p:cNvPr>
          <p:cNvSpPr>
            <a:spLocks noGrp="1"/>
          </p:cNvSpPr>
          <p:nvPr userDrawn="1">
            <p:ph type="body" sz="quarter" idx="13" hasCustomPrompt="1"/>
          </p:nvPr>
        </p:nvSpPr>
        <p:spPr>
          <a:xfrm>
            <a:off x="6475444" y="333273"/>
            <a:ext cx="4754259" cy="431035"/>
          </a:xfrm>
        </p:spPr>
        <p:txBody>
          <a:bodyPr lIns="0" tIns="0" rIns="0" bIns="0">
            <a:normAutofit/>
          </a:bodyPr>
          <a:lstStyle>
            <a:lvl1pPr marL="0" indent="0" algn="r">
              <a:spcBef>
                <a:spcPts val="0"/>
              </a:spcBef>
              <a:buNone/>
              <a:defRPr sz="1400" cap="all" spc="80" baseline="0">
                <a:solidFill>
                  <a:schemeClr val="accent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add division, sector or Functional Area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9D7A3A36-EDB8-F1AE-006B-4F7C34E1557F}"/>
              </a:ext>
            </a:extLst>
          </p:cNvPr>
          <p:cNvCxnSpPr>
            <a:cxnSpLocks/>
          </p:cNvCxnSpPr>
          <p:nvPr userDrawn="1"/>
        </p:nvCxnSpPr>
        <p:spPr>
          <a:xfrm>
            <a:off x="6585994" y="3158314"/>
            <a:ext cx="1415182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44349341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- 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23">
            <a:extLst>
              <a:ext uri="{FF2B5EF4-FFF2-40B4-BE49-F238E27FC236}">
                <a16:creationId xmlns:a16="http://schemas.microsoft.com/office/drawing/2014/main" id="{37007B45-BE27-0B50-EDF0-78F19A5C19FB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1" y="-4763"/>
            <a:ext cx="12191999" cy="6862763"/>
          </a:xfrm>
          <a:custGeom>
            <a:avLst/>
            <a:gdLst>
              <a:gd name="connsiteX0" fmla="*/ 0 w 12191999"/>
              <a:gd name="connsiteY0" fmla="*/ 0 h 6862763"/>
              <a:gd name="connsiteX1" fmla="*/ 12191999 w 12191999"/>
              <a:gd name="connsiteY1" fmla="*/ 0 h 6862763"/>
              <a:gd name="connsiteX2" fmla="*/ 12191999 w 12191999"/>
              <a:gd name="connsiteY2" fmla="*/ 6862763 h 6862763"/>
              <a:gd name="connsiteX3" fmla="*/ 4735784 w 12191999"/>
              <a:gd name="connsiteY3" fmla="*/ 6862763 h 6862763"/>
              <a:gd name="connsiteX4" fmla="*/ 4735784 w 12191999"/>
              <a:gd name="connsiteY4" fmla="*/ 6862762 h 6862763"/>
              <a:gd name="connsiteX5" fmla="*/ 6278698 w 12191999"/>
              <a:gd name="connsiteY5" fmla="*/ 6862762 h 6862763"/>
              <a:gd name="connsiteX6" fmla="*/ 6278698 w 12191999"/>
              <a:gd name="connsiteY6" fmla="*/ 613 h 6862763"/>
              <a:gd name="connsiteX7" fmla="*/ 501841 w 12191999"/>
              <a:gd name="connsiteY7" fmla="*/ 613 h 6862763"/>
              <a:gd name="connsiteX8" fmla="*/ 501841 w 12191999"/>
              <a:gd name="connsiteY8" fmla="*/ 6862762 h 6862763"/>
              <a:gd name="connsiteX9" fmla="*/ 2477495 w 12191999"/>
              <a:gd name="connsiteY9" fmla="*/ 6862762 h 6862763"/>
              <a:gd name="connsiteX10" fmla="*/ 2477495 w 12191999"/>
              <a:gd name="connsiteY10" fmla="*/ 6862763 h 6862763"/>
              <a:gd name="connsiteX11" fmla="*/ 0 w 12191999"/>
              <a:gd name="connsiteY11" fmla="*/ 6862763 h 6862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2191999" h="6862763">
                <a:moveTo>
                  <a:pt x="0" y="0"/>
                </a:moveTo>
                <a:lnTo>
                  <a:pt x="12191999" y="0"/>
                </a:lnTo>
                <a:lnTo>
                  <a:pt x="12191999" y="6862763"/>
                </a:lnTo>
                <a:lnTo>
                  <a:pt x="4735784" y="6862763"/>
                </a:lnTo>
                <a:lnTo>
                  <a:pt x="4735784" y="6862762"/>
                </a:lnTo>
                <a:lnTo>
                  <a:pt x="6278698" y="6862762"/>
                </a:lnTo>
                <a:lnTo>
                  <a:pt x="6278698" y="613"/>
                </a:lnTo>
                <a:lnTo>
                  <a:pt x="501841" y="613"/>
                </a:lnTo>
                <a:lnTo>
                  <a:pt x="501841" y="6862762"/>
                </a:lnTo>
                <a:lnTo>
                  <a:pt x="2477495" y="6862762"/>
                </a:lnTo>
                <a:lnTo>
                  <a:pt x="2477495" y="6862763"/>
                </a:lnTo>
                <a:lnTo>
                  <a:pt x="0" y="6862763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lIns="7315200" rIns="914400" anchor="ctr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b="0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To customize this cover with your own  image, drag the image into this box or click the image icon in the center of this slide.</a:t>
            </a:r>
            <a:br>
              <a:rPr lang="en-US" dirty="0"/>
            </a:br>
            <a:br>
              <a:rPr lang="en-US" dirty="0"/>
            </a:br>
            <a:r>
              <a:rPr lang="en-US" dirty="0"/>
              <a:t>Our Cover Library contains 150+ covers </a:t>
            </a:r>
            <a:br>
              <a:rPr lang="en-US" dirty="0"/>
            </a:br>
            <a:r>
              <a:rPr lang="en-US" dirty="0"/>
              <a:t>for Jabil’s capabilities, markets and business needs. (link in Notes below)</a:t>
            </a:r>
          </a:p>
        </p:txBody>
      </p:sp>
      <p:sp>
        <p:nvSpPr>
          <p:cNvPr id="6" name="Freeform 5">
            <a:extLst>
              <a:ext uri="{FF2B5EF4-FFF2-40B4-BE49-F238E27FC236}">
                <a16:creationId xmlns:a16="http://schemas.microsoft.com/office/drawing/2014/main" id="{C5669C0C-0F7D-A3C3-23CB-E28C3E2E28AD}"/>
              </a:ext>
            </a:extLst>
          </p:cNvPr>
          <p:cNvSpPr/>
          <p:nvPr userDrawn="1"/>
        </p:nvSpPr>
        <p:spPr>
          <a:xfrm flipH="1">
            <a:off x="488431" y="-4151"/>
            <a:ext cx="5800117" cy="6862150"/>
          </a:xfrm>
          <a:custGeom>
            <a:avLst/>
            <a:gdLst>
              <a:gd name="connsiteX0" fmla="*/ 5445059 w 5776857"/>
              <a:gd name="connsiteY0" fmla="*/ 6862150 h 6862150"/>
              <a:gd name="connsiteX1" fmla="*/ 2111942 w 5776857"/>
              <a:gd name="connsiteY1" fmla="*/ 6862150 h 6862150"/>
              <a:gd name="connsiteX2" fmla="*/ 2111942 w 5776857"/>
              <a:gd name="connsiteY2" fmla="*/ 6862149 h 6862150"/>
              <a:gd name="connsiteX3" fmla="*/ 0 w 5776857"/>
              <a:gd name="connsiteY3" fmla="*/ 6862149 h 6862150"/>
              <a:gd name="connsiteX4" fmla="*/ 0 w 5776857"/>
              <a:gd name="connsiteY4" fmla="*/ 0 h 6862150"/>
              <a:gd name="connsiteX5" fmla="*/ 5776857 w 5776857"/>
              <a:gd name="connsiteY5" fmla="*/ 0 h 6862150"/>
              <a:gd name="connsiteX6" fmla="*/ 5776857 w 5776857"/>
              <a:gd name="connsiteY6" fmla="*/ 6862149 h 6862150"/>
              <a:gd name="connsiteX7" fmla="*/ 5445059 w 5776857"/>
              <a:gd name="connsiteY7" fmla="*/ 6862149 h 6862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776857" h="6862150">
                <a:moveTo>
                  <a:pt x="5445059" y="6862150"/>
                </a:moveTo>
                <a:lnTo>
                  <a:pt x="2111942" y="6862150"/>
                </a:lnTo>
                <a:lnTo>
                  <a:pt x="2111942" y="6862149"/>
                </a:lnTo>
                <a:lnTo>
                  <a:pt x="0" y="6862149"/>
                </a:lnTo>
                <a:lnTo>
                  <a:pt x="0" y="0"/>
                </a:lnTo>
                <a:lnTo>
                  <a:pt x="5776857" y="0"/>
                </a:lnTo>
                <a:lnTo>
                  <a:pt x="5776857" y="6862149"/>
                </a:lnTo>
                <a:lnTo>
                  <a:pt x="5445059" y="6862149"/>
                </a:lnTo>
                <a:close/>
              </a:path>
            </a:pathLst>
          </a:custGeom>
          <a:gradFill flip="none" rotWithShape="1">
            <a:gsLst>
              <a:gs pos="64000">
                <a:srgbClr val="00345A"/>
              </a:gs>
              <a:gs pos="0">
                <a:schemeClr val="tx2"/>
              </a:gs>
              <a:gs pos="98000">
                <a:schemeClr val="accent5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 dirty="0">
              <a:solidFill>
                <a:schemeClr val="accent3"/>
              </a:solidFill>
              <a:latin typeface="Grandview" panose="020B0502040204020203" pitchFamily="34" charset="0"/>
            </a:endParaRPr>
          </a:p>
        </p:txBody>
      </p:sp>
      <p:sp>
        <p:nvSpPr>
          <p:cNvPr id="4" name="Freeform 3">
            <a:extLst>
              <a:ext uri="{FF2B5EF4-FFF2-40B4-BE49-F238E27FC236}">
                <a16:creationId xmlns:a16="http://schemas.microsoft.com/office/drawing/2014/main" id="{A9140CC7-9901-8147-6E54-87A8D5C75EB5}"/>
              </a:ext>
            </a:extLst>
          </p:cNvPr>
          <p:cNvSpPr/>
          <p:nvPr userDrawn="1"/>
        </p:nvSpPr>
        <p:spPr>
          <a:xfrm flipH="1">
            <a:off x="490262" y="-4763"/>
            <a:ext cx="242430" cy="5527061"/>
          </a:xfrm>
          <a:custGeom>
            <a:avLst/>
            <a:gdLst>
              <a:gd name="connsiteX0" fmla="*/ 0 w 242430"/>
              <a:gd name="connsiteY0" fmla="*/ 0 h 5527061"/>
              <a:gd name="connsiteX1" fmla="*/ 242430 w 242430"/>
              <a:gd name="connsiteY1" fmla="*/ 0 h 5527061"/>
              <a:gd name="connsiteX2" fmla="*/ 242430 w 242430"/>
              <a:gd name="connsiteY2" fmla="*/ 5527061 h 5527061"/>
              <a:gd name="connsiteX3" fmla="*/ 1 w 242430"/>
              <a:gd name="connsiteY3" fmla="*/ 5388401 h 5527061"/>
              <a:gd name="connsiteX4" fmla="*/ 0 w 242430"/>
              <a:gd name="connsiteY4" fmla="*/ 5388400 h 5527061"/>
              <a:gd name="connsiteX5" fmla="*/ 1 w 242430"/>
              <a:gd name="connsiteY5" fmla="*/ 5388400 h 55270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42430" h="5527061">
                <a:moveTo>
                  <a:pt x="0" y="0"/>
                </a:moveTo>
                <a:lnTo>
                  <a:pt x="242430" y="0"/>
                </a:lnTo>
                <a:lnTo>
                  <a:pt x="242430" y="5527061"/>
                </a:lnTo>
                <a:lnTo>
                  <a:pt x="1" y="5388401"/>
                </a:lnTo>
                <a:lnTo>
                  <a:pt x="0" y="5388400"/>
                </a:lnTo>
                <a:lnTo>
                  <a:pt x="1" y="5388400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  <p:sp>
        <p:nvSpPr>
          <p:cNvPr id="5" name="Freeform 4">
            <a:extLst>
              <a:ext uri="{FF2B5EF4-FFF2-40B4-BE49-F238E27FC236}">
                <a16:creationId xmlns:a16="http://schemas.microsoft.com/office/drawing/2014/main" id="{AA335813-9774-2C2C-F371-3C314B731A31}"/>
              </a:ext>
            </a:extLst>
          </p:cNvPr>
          <p:cNvSpPr/>
          <p:nvPr userDrawn="1"/>
        </p:nvSpPr>
        <p:spPr>
          <a:xfrm rot="10800000" flipH="1">
            <a:off x="6042457" y="1328845"/>
            <a:ext cx="246091" cy="5529155"/>
          </a:xfrm>
          <a:custGeom>
            <a:avLst/>
            <a:gdLst>
              <a:gd name="connsiteX0" fmla="*/ 246091 w 246091"/>
              <a:gd name="connsiteY0" fmla="*/ 5529155 h 5529155"/>
              <a:gd name="connsiteX1" fmla="*/ 1 w 246091"/>
              <a:gd name="connsiteY1" fmla="*/ 5388401 h 5529155"/>
              <a:gd name="connsiteX2" fmla="*/ 0 w 246091"/>
              <a:gd name="connsiteY2" fmla="*/ 5388400 h 5529155"/>
              <a:gd name="connsiteX3" fmla="*/ 1 w 246091"/>
              <a:gd name="connsiteY3" fmla="*/ 5388400 h 5529155"/>
              <a:gd name="connsiteX4" fmla="*/ 0 w 246091"/>
              <a:gd name="connsiteY4" fmla="*/ 0 h 5529155"/>
              <a:gd name="connsiteX5" fmla="*/ 246091 w 246091"/>
              <a:gd name="connsiteY5" fmla="*/ 0 h 55291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46091" h="5529155">
                <a:moveTo>
                  <a:pt x="246091" y="5529155"/>
                </a:moveTo>
                <a:lnTo>
                  <a:pt x="1" y="5388401"/>
                </a:lnTo>
                <a:lnTo>
                  <a:pt x="0" y="5388400"/>
                </a:lnTo>
                <a:lnTo>
                  <a:pt x="1" y="5388400"/>
                </a:lnTo>
                <a:lnTo>
                  <a:pt x="0" y="0"/>
                </a:lnTo>
                <a:lnTo>
                  <a:pt x="246091" y="0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AE53D3FD-7C28-CD06-2F23-99FC7ED5642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052514" y="829978"/>
            <a:ext cx="4516745" cy="2184901"/>
          </a:xfrm>
        </p:spPr>
        <p:txBody>
          <a:bodyPr anchor="b">
            <a:noAutofit/>
          </a:bodyPr>
          <a:lstStyle>
            <a:lvl1pPr algn="l">
              <a:defRPr sz="3600" b="0" i="0" cap="none" spc="5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Add </a:t>
            </a:r>
            <a:br>
              <a:rPr lang="en-US" dirty="0"/>
            </a:br>
            <a:r>
              <a:rPr lang="en-US" dirty="0"/>
              <a:t>Cover Title</a:t>
            </a:r>
          </a:p>
        </p:txBody>
      </p:sp>
      <p:sp>
        <p:nvSpPr>
          <p:cNvPr id="14" name="Subtitle 2">
            <a:extLst>
              <a:ext uri="{FF2B5EF4-FFF2-40B4-BE49-F238E27FC236}">
                <a16:creationId xmlns:a16="http://schemas.microsoft.com/office/drawing/2014/main" id="{1B3B2E4D-3BBE-3AB1-57CD-497460143AE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052514" y="3301749"/>
            <a:ext cx="4516745" cy="1034517"/>
          </a:xfrm>
        </p:spPr>
        <p:txBody>
          <a:bodyPr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 b="0" cap="none" spc="5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Add Subtitle</a:t>
            </a:r>
          </a:p>
        </p:txBody>
      </p:sp>
      <p:sp>
        <p:nvSpPr>
          <p:cNvPr id="17" name="Text Placeholder 14">
            <a:extLst>
              <a:ext uri="{FF2B5EF4-FFF2-40B4-BE49-F238E27FC236}">
                <a16:creationId xmlns:a16="http://schemas.microsoft.com/office/drawing/2014/main" id="{583BF1DC-765E-0D9A-8FC4-9210C767343A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052514" y="4367032"/>
            <a:ext cx="4516745" cy="487258"/>
          </a:xfrm>
        </p:spPr>
        <p:txBody>
          <a:bodyPr anchor="b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FontTx/>
              <a:buNone/>
              <a:defRPr sz="1100" cap="none" spc="50" baseline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FontTx/>
              <a:buNone/>
              <a:defRPr sz="1400"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 sz="1400"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err="1"/>
              <a:t>Firstname</a:t>
            </a:r>
            <a:r>
              <a:rPr lang="en-US" dirty="0"/>
              <a:t> </a:t>
            </a:r>
            <a:r>
              <a:rPr lang="en-US" dirty="0" err="1"/>
              <a:t>Lastname</a:t>
            </a:r>
            <a:r>
              <a:rPr lang="en-US" dirty="0"/>
              <a:t>  |  Date  |  </a:t>
            </a:r>
            <a:r>
              <a:rPr lang="en-US" dirty="0" err="1"/>
              <a:t>first_last@jabil.com</a:t>
            </a:r>
            <a:endParaRPr lang="en-US" dirty="0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AAD4D881-D44D-FFEA-079D-E7B6940B944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63064" y="5821559"/>
            <a:ext cx="2355702" cy="412925"/>
          </a:xfrm>
          <a:prstGeom prst="rect">
            <a:avLst/>
          </a:prstGeom>
        </p:spPr>
      </p:pic>
      <p:sp>
        <p:nvSpPr>
          <p:cNvPr id="19" name="Text Placeholder 3">
            <a:extLst>
              <a:ext uri="{FF2B5EF4-FFF2-40B4-BE49-F238E27FC236}">
                <a16:creationId xmlns:a16="http://schemas.microsoft.com/office/drawing/2014/main" id="{9CDE14C1-16C8-4365-D489-F4B4493DA1F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52514" y="333273"/>
            <a:ext cx="4754259" cy="431035"/>
          </a:xfrm>
        </p:spPr>
        <p:txBody>
          <a:bodyPr lIns="0" tIns="0" rIns="0" bIns="0">
            <a:normAutofit/>
          </a:bodyPr>
          <a:lstStyle>
            <a:lvl1pPr marL="0" indent="0" algn="r">
              <a:spcBef>
                <a:spcPts val="0"/>
              </a:spcBef>
              <a:buNone/>
              <a:defRPr sz="1400" cap="all" spc="80" baseline="0">
                <a:solidFill>
                  <a:schemeClr val="accent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add division, sector or Functional Area</a:t>
            </a: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BE2929A1-C569-4804-87CF-A7991EC0E30E}"/>
              </a:ext>
            </a:extLst>
          </p:cNvPr>
          <p:cNvCxnSpPr>
            <a:cxnSpLocks/>
          </p:cNvCxnSpPr>
          <p:nvPr userDrawn="1"/>
        </p:nvCxnSpPr>
        <p:spPr>
          <a:xfrm>
            <a:off x="1163064" y="3158314"/>
            <a:ext cx="1415182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194404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4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lide Number Placeholder 3">
            <a:extLst>
              <a:ext uri="{FF2B5EF4-FFF2-40B4-BE49-F238E27FC236}">
                <a16:creationId xmlns:a16="http://schemas.microsoft.com/office/drawing/2014/main" id="{12C14D47-26AB-1D4B-9B5C-AF7E20DE1A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38129" y="6492874"/>
            <a:ext cx="2743200" cy="365125"/>
          </a:xfrm>
        </p:spPr>
        <p:txBody>
          <a:bodyPr/>
          <a:lstStyle/>
          <a:p>
            <a:fld id="{13B88A40-E78F-6746-87E4-E178EA71B0DC}" type="slidenum">
              <a:rPr lang="en-US" smtClean="0"/>
              <a:t>‹Nº›</a:t>
            </a:fld>
            <a:endParaRPr lang="en-US"/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3FF02E25-0AED-8D4A-B871-4FDD66E8BF5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64592" y="649287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  <a:latin typeface="Century Gothic" panose="020B0502020202020204" pitchFamily="34" charset="0"/>
              </a:defRPr>
            </a:lvl1pPr>
          </a:lstStyle>
          <a:p>
            <a:pPr algn="l"/>
            <a:endParaRPr lang="en-US">
              <a:solidFill>
                <a:schemeClr val="bg1">
                  <a:lumMod val="75000"/>
                </a:schemeClr>
              </a:solidFill>
              <a:ea typeface="Arial Narrow" charset="0"/>
              <a:cs typeface="Arial Narrow" charset="0"/>
            </a:endParaRP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5A70EB27-CE64-DE47-8F33-B7FCD61B8251}"/>
              </a:ext>
            </a:extLst>
          </p:cNvPr>
          <p:cNvGrpSpPr/>
          <p:nvPr userDrawn="1"/>
        </p:nvGrpSpPr>
        <p:grpSpPr>
          <a:xfrm>
            <a:off x="704493" y="2255472"/>
            <a:ext cx="10672344" cy="1542860"/>
            <a:chOff x="704493" y="2255472"/>
            <a:chExt cx="10672344" cy="1542860"/>
          </a:xfrm>
        </p:grpSpPr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622DB006-5CA9-6247-B384-040EF4AF1E7E}"/>
                </a:ext>
              </a:extLst>
            </p:cNvPr>
            <p:cNvGrpSpPr/>
            <p:nvPr userDrawn="1"/>
          </p:nvGrpSpPr>
          <p:grpSpPr>
            <a:xfrm>
              <a:off x="704493" y="2259377"/>
              <a:ext cx="346362" cy="1340390"/>
              <a:chOff x="10819113" y="-279033"/>
              <a:chExt cx="990401" cy="3832766"/>
            </a:xfrm>
            <a:solidFill>
              <a:schemeClr val="bg2"/>
            </a:solidFill>
          </p:grpSpPr>
          <p:sp>
            <p:nvSpPr>
              <p:cNvPr id="16" name="Trapezoid 23">
                <a:extLst>
                  <a:ext uri="{FF2B5EF4-FFF2-40B4-BE49-F238E27FC236}">
                    <a16:creationId xmlns:a16="http://schemas.microsoft.com/office/drawing/2014/main" id="{EBAC1549-C5FD-CF4E-8ED9-0C0A349BE2C3}"/>
                  </a:ext>
                </a:extLst>
              </p:cNvPr>
              <p:cNvSpPr/>
              <p:nvPr/>
            </p:nvSpPr>
            <p:spPr>
              <a:xfrm rot="6932527">
                <a:off x="10297909" y="2236933"/>
                <a:ext cx="1838004" cy="795595"/>
              </a:xfrm>
              <a:custGeom>
                <a:avLst/>
                <a:gdLst>
                  <a:gd name="connsiteX0" fmla="*/ 0 w 1294318"/>
                  <a:gd name="connsiteY0" fmla="*/ 552450 h 552450"/>
                  <a:gd name="connsiteX1" fmla="*/ 138113 w 1294318"/>
                  <a:gd name="connsiteY1" fmla="*/ 0 h 552450"/>
                  <a:gd name="connsiteX2" fmla="*/ 1156206 w 1294318"/>
                  <a:gd name="connsiteY2" fmla="*/ 0 h 552450"/>
                  <a:gd name="connsiteX3" fmla="*/ 1294318 w 1294318"/>
                  <a:gd name="connsiteY3" fmla="*/ 552450 h 552450"/>
                  <a:gd name="connsiteX4" fmla="*/ 0 w 1294318"/>
                  <a:gd name="connsiteY4" fmla="*/ 552450 h 552450"/>
                  <a:gd name="connsiteX0" fmla="*/ 0 w 1294318"/>
                  <a:gd name="connsiteY0" fmla="*/ 598514 h 598514"/>
                  <a:gd name="connsiteX1" fmla="*/ 182959 w 1294318"/>
                  <a:gd name="connsiteY1" fmla="*/ 0 h 598514"/>
                  <a:gd name="connsiteX2" fmla="*/ 1156206 w 1294318"/>
                  <a:gd name="connsiteY2" fmla="*/ 46064 h 598514"/>
                  <a:gd name="connsiteX3" fmla="*/ 1294318 w 1294318"/>
                  <a:gd name="connsiteY3" fmla="*/ 598514 h 598514"/>
                  <a:gd name="connsiteX4" fmla="*/ 0 w 1294318"/>
                  <a:gd name="connsiteY4" fmla="*/ 598514 h 598514"/>
                  <a:gd name="connsiteX0" fmla="*/ 0 w 1621502"/>
                  <a:gd name="connsiteY0" fmla="*/ 709123 h 709123"/>
                  <a:gd name="connsiteX1" fmla="*/ 510143 w 1621502"/>
                  <a:gd name="connsiteY1" fmla="*/ 0 h 709123"/>
                  <a:gd name="connsiteX2" fmla="*/ 1483390 w 1621502"/>
                  <a:gd name="connsiteY2" fmla="*/ 46064 h 709123"/>
                  <a:gd name="connsiteX3" fmla="*/ 1621502 w 1621502"/>
                  <a:gd name="connsiteY3" fmla="*/ 598514 h 709123"/>
                  <a:gd name="connsiteX4" fmla="*/ 0 w 1621502"/>
                  <a:gd name="connsiteY4" fmla="*/ 709123 h 709123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483390 w 1842364"/>
                  <a:gd name="connsiteY2" fmla="*/ 46064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331053 w 1842364"/>
                  <a:gd name="connsiteY2" fmla="*/ 147013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487623 w 1842364"/>
                  <a:gd name="connsiteY2" fmla="*/ 47560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768516"/>
                  <a:gd name="connsiteY0" fmla="*/ 709021 h 795595"/>
                  <a:gd name="connsiteX1" fmla="*/ 436295 w 1768516"/>
                  <a:gd name="connsiteY1" fmla="*/ 0 h 795595"/>
                  <a:gd name="connsiteX2" fmla="*/ 1413775 w 1768516"/>
                  <a:gd name="connsiteY2" fmla="*/ 47560 h 795595"/>
                  <a:gd name="connsiteX3" fmla="*/ 1768516 w 1768516"/>
                  <a:gd name="connsiteY3" fmla="*/ 795595 h 795595"/>
                  <a:gd name="connsiteX4" fmla="*/ 0 w 1768516"/>
                  <a:gd name="connsiteY4" fmla="*/ 709021 h 795595"/>
                  <a:gd name="connsiteX0" fmla="*/ 0 w 1838004"/>
                  <a:gd name="connsiteY0" fmla="*/ 703520 h 795595"/>
                  <a:gd name="connsiteX1" fmla="*/ 505783 w 1838004"/>
                  <a:gd name="connsiteY1" fmla="*/ 0 h 795595"/>
                  <a:gd name="connsiteX2" fmla="*/ 1483263 w 1838004"/>
                  <a:gd name="connsiteY2" fmla="*/ 47560 h 795595"/>
                  <a:gd name="connsiteX3" fmla="*/ 1838004 w 1838004"/>
                  <a:gd name="connsiteY3" fmla="*/ 795595 h 795595"/>
                  <a:gd name="connsiteX4" fmla="*/ 0 w 1838004"/>
                  <a:gd name="connsiteY4" fmla="*/ 703520 h 795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38004" h="795595">
                    <a:moveTo>
                      <a:pt x="0" y="703520"/>
                    </a:moveTo>
                    <a:lnTo>
                      <a:pt x="505783" y="0"/>
                    </a:lnTo>
                    <a:lnTo>
                      <a:pt x="1483263" y="47560"/>
                    </a:lnTo>
                    <a:lnTo>
                      <a:pt x="1838004" y="795595"/>
                    </a:lnTo>
                    <a:lnTo>
                      <a:pt x="0" y="703520"/>
                    </a:lnTo>
                    <a:close/>
                  </a:path>
                </a:pathLst>
              </a:custGeom>
              <a:solidFill>
                <a:srgbClr val="87CAE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" name="Trapezoid 21">
                <a:extLst>
                  <a:ext uri="{FF2B5EF4-FFF2-40B4-BE49-F238E27FC236}">
                    <a16:creationId xmlns:a16="http://schemas.microsoft.com/office/drawing/2014/main" id="{F69033A4-140D-444C-8D92-19757E6A6C17}"/>
                  </a:ext>
                </a:extLst>
              </p:cNvPr>
              <p:cNvSpPr/>
              <p:nvPr/>
            </p:nvSpPr>
            <p:spPr>
              <a:xfrm rot="3564618">
                <a:off x="10053796" y="671900"/>
                <a:ext cx="2706651" cy="804785"/>
              </a:xfrm>
              <a:custGeom>
                <a:avLst/>
                <a:gdLst>
                  <a:gd name="connsiteX0" fmla="*/ 0 w 2153892"/>
                  <a:gd name="connsiteY0" fmla="*/ 691171 h 691171"/>
                  <a:gd name="connsiteX1" fmla="*/ 148616 w 2153892"/>
                  <a:gd name="connsiteY1" fmla="*/ 0 h 691171"/>
                  <a:gd name="connsiteX2" fmla="*/ 2005276 w 2153892"/>
                  <a:gd name="connsiteY2" fmla="*/ 0 h 691171"/>
                  <a:gd name="connsiteX3" fmla="*/ 2153892 w 2153892"/>
                  <a:gd name="connsiteY3" fmla="*/ 691171 h 691171"/>
                  <a:gd name="connsiteX4" fmla="*/ 0 w 2153892"/>
                  <a:gd name="connsiteY4" fmla="*/ 691171 h 691171"/>
                  <a:gd name="connsiteX0" fmla="*/ 0 w 2153892"/>
                  <a:gd name="connsiteY0" fmla="*/ 763728 h 763728"/>
                  <a:gd name="connsiteX1" fmla="*/ 169378 w 2153892"/>
                  <a:gd name="connsiteY1" fmla="*/ 0 h 763728"/>
                  <a:gd name="connsiteX2" fmla="*/ 2005276 w 2153892"/>
                  <a:gd name="connsiteY2" fmla="*/ 72557 h 763728"/>
                  <a:gd name="connsiteX3" fmla="*/ 2153892 w 2153892"/>
                  <a:gd name="connsiteY3" fmla="*/ 763728 h 763728"/>
                  <a:gd name="connsiteX4" fmla="*/ 0 w 2153892"/>
                  <a:gd name="connsiteY4" fmla="*/ 763728 h 763728"/>
                  <a:gd name="connsiteX0" fmla="*/ 0 w 2153892"/>
                  <a:gd name="connsiteY0" fmla="*/ 763728 h 763728"/>
                  <a:gd name="connsiteX1" fmla="*/ 169378 w 2153892"/>
                  <a:gd name="connsiteY1" fmla="*/ 0 h 763728"/>
                  <a:gd name="connsiteX2" fmla="*/ 2012358 w 2153892"/>
                  <a:gd name="connsiteY2" fmla="*/ 73055 h 763728"/>
                  <a:gd name="connsiteX3" fmla="*/ 2153892 w 2153892"/>
                  <a:gd name="connsiteY3" fmla="*/ 763728 h 763728"/>
                  <a:gd name="connsiteX4" fmla="*/ 0 w 2153892"/>
                  <a:gd name="connsiteY4" fmla="*/ 763728 h 763728"/>
                  <a:gd name="connsiteX0" fmla="*/ 0 w 2448226"/>
                  <a:gd name="connsiteY0" fmla="*/ 763728 h 808635"/>
                  <a:gd name="connsiteX1" fmla="*/ 169378 w 2448226"/>
                  <a:gd name="connsiteY1" fmla="*/ 0 h 808635"/>
                  <a:gd name="connsiteX2" fmla="*/ 2012358 w 2448226"/>
                  <a:gd name="connsiteY2" fmla="*/ 73055 h 808635"/>
                  <a:gd name="connsiteX3" fmla="*/ 2448226 w 2448226"/>
                  <a:gd name="connsiteY3" fmla="*/ 808635 h 808635"/>
                  <a:gd name="connsiteX4" fmla="*/ 0 w 2448226"/>
                  <a:gd name="connsiteY4" fmla="*/ 763728 h 808635"/>
                  <a:gd name="connsiteX0" fmla="*/ 0 w 2706651"/>
                  <a:gd name="connsiteY0" fmla="*/ 714230 h 808635"/>
                  <a:gd name="connsiteX1" fmla="*/ 427803 w 2706651"/>
                  <a:gd name="connsiteY1" fmla="*/ 0 h 808635"/>
                  <a:gd name="connsiteX2" fmla="*/ 2270783 w 2706651"/>
                  <a:gd name="connsiteY2" fmla="*/ 73055 h 808635"/>
                  <a:gd name="connsiteX3" fmla="*/ 2706651 w 2706651"/>
                  <a:gd name="connsiteY3" fmla="*/ 808635 h 808635"/>
                  <a:gd name="connsiteX4" fmla="*/ 0 w 2706651"/>
                  <a:gd name="connsiteY4" fmla="*/ 714230 h 808635"/>
                  <a:gd name="connsiteX0" fmla="*/ 0 w 2706651"/>
                  <a:gd name="connsiteY0" fmla="*/ 641175 h 735580"/>
                  <a:gd name="connsiteX1" fmla="*/ 527435 w 2706651"/>
                  <a:gd name="connsiteY1" fmla="*/ 7972 h 735580"/>
                  <a:gd name="connsiteX2" fmla="*/ 2270783 w 2706651"/>
                  <a:gd name="connsiteY2" fmla="*/ 0 h 735580"/>
                  <a:gd name="connsiteX3" fmla="*/ 2706651 w 2706651"/>
                  <a:gd name="connsiteY3" fmla="*/ 735580 h 735580"/>
                  <a:gd name="connsiteX4" fmla="*/ 0 w 2706651"/>
                  <a:gd name="connsiteY4" fmla="*/ 641175 h 735580"/>
                  <a:gd name="connsiteX0" fmla="*/ 0 w 2706651"/>
                  <a:gd name="connsiteY0" fmla="*/ 714728 h 809133"/>
                  <a:gd name="connsiteX1" fmla="*/ 420721 w 2706651"/>
                  <a:gd name="connsiteY1" fmla="*/ 0 h 809133"/>
                  <a:gd name="connsiteX2" fmla="*/ 2270783 w 2706651"/>
                  <a:gd name="connsiteY2" fmla="*/ 73553 h 809133"/>
                  <a:gd name="connsiteX3" fmla="*/ 2706651 w 2706651"/>
                  <a:gd name="connsiteY3" fmla="*/ 809133 h 809133"/>
                  <a:gd name="connsiteX4" fmla="*/ 0 w 2706651"/>
                  <a:gd name="connsiteY4" fmla="*/ 714728 h 809133"/>
                  <a:gd name="connsiteX0" fmla="*/ 0 w 2706651"/>
                  <a:gd name="connsiteY0" fmla="*/ 714728 h 809133"/>
                  <a:gd name="connsiteX1" fmla="*/ 420721 w 2706651"/>
                  <a:gd name="connsiteY1" fmla="*/ 0 h 809133"/>
                  <a:gd name="connsiteX2" fmla="*/ 2272399 w 2706651"/>
                  <a:gd name="connsiteY2" fmla="*/ 70820 h 809133"/>
                  <a:gd name="connsiteX3" fmla="*/ 2706651 w 2706651"/>
                  <a:gd name="connsiteY3" fmla="*/ 809133 h 809133"/>
                  <a:gd name="connsiteX4" fmla="*/ 0 w 2706651"/>
                  <a:gd name="connsiteY4" fmla="*/ 714728 h 809133"/>
                  <a:gd name="connsiteX0" fmla="*/ 0 w 2706651"/>
                  <a:gd name="connsiteY0" fmla="*/ 711995 h 806400"/>
                  <a:gd name="connsiteX1" fmla="*/ 419105 w 2706651"/>
                  <a:gd name="connsiteY1" fmla="*/ 0 h 806400"/>
                  <a:gd name="connsiteX2" fmla="*/ 2272399 w 2706651"/>
                  <a:gd name="connsiteY2" fmla="*/ 68087 h 806400"/>
                  <a:gd name="connsiteX3" fmla="*/ 2706651 w 2706651"/>
                  <a:gd name="connsiteY3" fmla="*/ 806400 h 806400"/>
                  <a:gd name="connsiteX4" fmla="*/ 0 w 2706651"/>
                  <a:gd name="connsiteY4" fmla="*/ 711995 h 806400"/>
                  <a:gd name="connsiteX0" fmla="*/ 0 w 2706651"/>
                  <a:gd name="connsiteY0" fmla="*/ 708764 h 803169"/>
                  <a:gd name="connsiteX1" fmla="*/ 424571 w 2706651"/>
                  <a:gd name="connsiteY1" fmla="*/ 0 h 803169"/>
                  <a:gd name="connsiteX2" fmla="*/ 2272399 w 2706651"/>
                  <a:gd name="connsiteY2" fmla="*/ 64856 h 803169"/>
                  <a:gd name="connsiteX3" fmla="*/ 2706651 w 2706651"/>
                  <a:gd name="connsiteY3" fmla="*/ 803169 h 803169"/>
                  <a:gd name="connsiteX4" fmla="*/ 0 w 2706651"/>
                  <a:gd name="connsiteY4" fmla="*/ 708764 h 803169"/>
                  <a:gd name="connsiteX0" fmla="*/ 0 w 2706651"/>
                  <a:gd name="connsiteY0" fmla="*/ 710380 h 804785"/>
                  <a:gd name="connsiteX1" fmla="*/ 421837 w 2706651"/>
                  <a:gd name="connsiteY1" fmla="*/ 0 h 804785"/>
                  <a:gd name="connsiteX2" fmla="*/ 2272399 w 2706651"/>
                  <a:gd name="connsiteY2" fmla="*/ 66472 h 804785"/>
                  <a:gd name="connsiteX3" fmla="*/ 2706651 w 2706651"/>
                  <a:gd name="connsiteY3" fmla="*/ 804785 h 804785"/>
                  <a:gd name="connsiteX4" fmla="*/ 0 w 2706651"/>
                  <a:gd name="connsiteY4" fmla="*/ 710380 h 8047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06651" h="804785">
                    <a:moveTo>
                      <a:pt x="0" y="710380"/>
                    </a:moveTo>
                    <a:lnTo>
                      <a:pt x="421837" y="0"/>
                    </a:lnTo>
                    <a:lnTo>
                      <a:pt x="2272399" y="66472"/>
                    </a:lnTo>
                    <a:lnTo>
                      <a:pt x="2706651" y="804785"/>
                    </a:lnTo>
                    <a:lnTo>
                      <a:pt x="0" y="71038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13DF50FE-33E9-DA44-86BA-ED0A37FD9EC4}"/>
                </a:ext>
              </a:extLst>
            </p:cNvPr>
            <p:cNvSpPr txBox="1"/>
            <p:nvPr userDrawn="1"/>
          </p:nvSpPr>
          <p:spPr>
            <a:xfrm>
              <a:off x="1303489" y="2255472"/>
              <a:ext cx="10073348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600" b="1">
                  <a:solidFill>
                    <a:schemeClr val="tx2"/>
                  </a:solidFill>
                </a:rPr>
                <a:t>CHOOSE FROM THE FOLLOWING TITLE SLIDES</a:t>
              </a:r>
            </a:p>
            <a:p>
              <a:r>
                <a:rPr lang="en-US" sz="3600" b="1">
                  <a:solidFill>
                    <a:schemeClr val="tx2"/>
                  </a:solidFill>
                </a:rPr>
                <a:t>OR ADD A CUSTOM IMAGE</a:t>
              </a: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442E3FE0-2F66-EB47-8ED1-8F420DA5936E}"/>
                </a:ext>
              </a:extLst>
            </p:cNvPr>
            <p:cNvSpPr/>
            <p:nvPr userDrawn="1"/>
          </p:nvSpPr>
          <p:spPr>
            <a:xfrm>
              <a:off x="1303489" y="3429000"/>
              <a:ext cx="9360967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800" b="1">
                  <a:solidFill>
                    <a:schemeClr val="accent1"/>
                  </a:solidFill>
                </a:rPr>
                <a:t>FOR ADDITIONAL IMAGES, PLEASE VISIT THE JABIL BRAND PORTAL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688678692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Content Placeholder 2">
            <a:extLst>
              <a:ext uri="{FF2B5EF4-FFF2-40B4-BE49-F238E27FC236}">
                <a16:creationId xmlns:a16="http://schemas.microsoft.com/office/drawing/2014/main" id="{877C0FD5-1B94-FB7C-6019-E7E3AB3CEC9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4500" y="1303020"/>
            <a:ext cx="6310261" cy="4895900"/>
          </a:xfrm>
        </p:spPr>
        <p:txBody>
          <a:bodyPr>
            <a:normAutofit/>
          </a:bodyPr>
          <a:lstStyle>
            <a:lvl1pPr marL="0" indent="0">
              <a:lnSpc>
                <a:spcPct val="150000"/>
              </a:lnSpc>
              <a:buNone/>
              <a:defRPr sz="1800" baseline="0"/>
            </a:lvl1pPr>
            <a:lvl2pPr marL="457200" indent="0">
              <a:lnSpc>
                <a:spcPct val="150000"/>
              </a:lnSpc>
              <a:buNone/>
              <a:defRPr sz="1800" baseline="0"/>
            </a:lvl2pPr>
            <a:lvl3pPr marL="914400" indent="0">
              <a:lnSpc>
                <a:spcPct val="150000"/>
              </a:lnSpc>
              <a:buNone/>
              <a:defRPr sz="1800" baseline="0"/>
            </a:lvl3pPr>
            <a:lvl4pPr marL="1371600" indent="0">
              <a:lnSpc>
                <a:spcPct val="150000"/>
              </a:lnSpc>
              <a:buNone/>
              <a:defRPr sz="1800" baseline="0"/>
            </a:lvl4pPr>
            <a:lvl5pPr marL="1828800" indent="0">
              <a:lnSpc>
                <a:spcPct val="150000"/>
              </a:lnSpc>
              <a:buNone/>
              <a:defRPr sz="1800" baseline="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4" name="Title 1">
            <a:extLst>
              <a:ext uri="{FF2B5EF4-FFF2-40B4-BE49-F238E27FC236}">
                <a16:creationId xmlns:a16="http://schemas.microsoft.com/office/drawing/2014/main" id="{B870B639-47B5-349F-494A-82A945C5295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4500" y="104210"/>
            <a:ext cx="6310261" cy="986828"/>
          </a:xfrm>
        </p:spPr>
        <p:txBody>
          <a:bodyPr anchor="ctr">
            <a:normAutofit/>
          </a:bodyPr>
          <a:lstStyle>
            <a:lvl1pPr>
              <a:defRPr sz="3200" b="0" cap="none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Add Header</a:t>
            </a: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96B35CF6-03AD-3AE5-C05F-4CEFE3EDD173}"/>
              </a:ext>
            </a:extLst>
          </p:cNvPr>
          <p:cNvSpPr/>
          <p:nvPr userDrawn="1"/>
        </p:nvSpPr>
        <p:spPr>
          <a:xfrm>
            <a:off x="0" y="6433294"/>
            <a:ext cx="12192000" cy="42470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lide Number Placeholder 5">
            <a:extLst>
              <a:ext uri="{FF2B5EF4-FFF2-40B4-BE49-F238E27FC236}">
                <a16:creationId xmlns:a16="http://schemas.microsoft.com/office/drawing/2014/main" id="{052A61AA-6B31-A637-12BF-BB4EA47D21A1}"/>
              </a:ext>
            </a:extLst>
          </p:cNvPr>
          <p:cNvSpPr txBox="1">
            <a:spLocks/>
          </p:cNvSpPr>
          <p:nvPr userDrawn="1"/>
        </p:nvSpPr>
        <p:spPr>
          <a:xfrm>
            <a:off x="9238129" y="6519658"/>
            <a:ext cx="2743200" cy="2531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900" b="0" i="0" kern="1200">
                <a:solidFill>
                  <a:schemeClr val="tx1">
                    <a:tint val="75000"/>
                  </a:schemeClr>
                </a:solidFill>
                <a:latin typeface="Grandview" panose="020B0502040204020203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3B88A40-E78F-6746-87E4-E178EA71B0DC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63147D00-C60B-ED55-8751-4D8BFE71976B}"/>
              </a:ext>
            </a:extLst>
          </p:cNvPr>
          <p:cNvSpPr/>
          <p:nvPr userDrawn="1"/>
        </p:nvSpPr>
        <p:spPr>
          <a:xfrm>
            <a:off x="1525233" y="6530827"/>
            <a:ext cx="6096000" cy="230832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75000"/>
                  </a:srgbClr>
                </a:solidFill>
                <a:effectLst/>
                <a:uLnTx/>
                <a:uFillTx/>
                <a:latin typeface="Grandview" panose="020B0502040204020203" pitchFamily="34" charset="0"/>
                <a:ea typeface="Arial Narrow" charset="0"/>
                <a:cs typeface="Arial Narrow" charset="0"/>
              </a:rPr>
              <a:t>CONFIDENTIAL   |   ©Jabil Inc. 2022. All Rights Reserved. </a:t>
            </a:r>
          </a:p>
        </p:txBody>
      </p:sp>
      <p:pic>
        <p:nvPicPr>
          <p:cNvPr id="48" name="Picture 47">
            <a:extLst>
              <a:ext uri="{FF2B5EF4-FFF2-40B4-BE49-F238E27FC236}">
                <a16:creationId xmlns:a16="http://schemas.microsoft.com/office/drawing/2014/main" id="{1257C5F5-D676-4C9C-B45F-C14294D16AD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10671" y="6559555"/>
            <a:ext cx="989101" cy="173377"/>
          </a:xfrm>
          <a:prstGeom prst="rect">
            <a:avLst/>
          </a:prstGeom>
        </p:spPr>
      </p:pic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D5856515-CC3D-1BF8-6DF1-E4B0EC61C498}"/>
              </a:ext>
            </a:extLst>
          </p:cNvPr>
          <p:cNvCxnSpPr>
            <a:cxnSpLocks/>
          </p:cNvCxnSpPr>
          <p:nvPr userDrawn="1"/>
        </p:nvCxnSpPr>
        <p:spPr>
          <a:xfrm>
            <a:off x="1409322" y="6559555"/>
            <a:ext cx="0" cy="173377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2A0BE64F-FD51-59D9-D86B-81064D45304D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7152217" y="0"/>
            <a:ext cx="5039783" cy="6432550"/>
          </a:xfrm>
          <a:custGeom>
            <a:avLst/>
            <a:gdLst>
              <a:gd name="connsiteX0" fmla="*/ 874178 w 5039783"/>
              <a:gd name="connsiteY0" fmla="*/ 0 h 6432550"/>
              <a:gd name="connsiteX1" fmla="*/ 5039783 w 5039783"/>
              <a:gd name="connsiteY1" fmla="*/ 0 h 6432550"/>
              <a:gd name="connsiteX2" fmla="*/ 5039783 w 5039783"/>
              <a:gd name="connsiteY2" fmla="*/ 6432550 h 6432550"/>
              <a:gd name="connsiteX3" fmla="*/ 0 w 5039783"/>
              <a:gd name="connsiteY3" fmla="*/ 6432550 h 6432550"/>
              <a:gd name="connsiteX4" fmla="*/ 0 w 5039783"/>
              <a:gd name="connsiteY4" fmla="*/ 1752844 h 6432550"/>
              <a:gd name="connsiteX5" fmla="*/ 874178 w 5039783"/>
              <a:gd name="connsiteY5" fmla="*/ 1252848 h 6432550"/>
              <a:gd name="connsiteX6" fmla="*/ 874182 w 5039783"/>
              <a:gd name="connsiteY6" fmla="*/ 1252844 h 6432550"/>
              <a:gd name="connsiteX7" fmla="*/ 874178 w 5039783"/>
              <a:gd name="connsiteY7" fmla="*/ 1252844 h 6432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039783" h="6432550">
                <a:moveTo>
                  <a:pt x="874178" y="0"/>
                </a:moveTo>
                <a:lnTo>
                  <a:pt x="5039783" y="0"/>
                </a:lnTo>
                <a:lnTo>
                  <a:pt x="5039783" y="6432550"/>
                </a:lnTo>
                <a:lnTo>
                  <a:pt x="0" y="6432550"/>
                </a:lnTo>
                <a:lnTo>
                  <a:pt x="0" y="1752844"/>
                </a:lnTo>
                <a:lnTo>
                  <a:pt x="874178" y="1252848"/>
                </a:lnTo>
                <a:lnTo>
                  <a:pt x="874182" y="1252844"/>
                </a:lnTo>
                <a:lnTo>
                  <a:pt x="874178" y="1252844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/>
            </a:lvl1pPr>
          </a:lstStyle>
          <a:p>
            <a:r>
              <a:rPr lang="en-US" dirty="0"/>
              <a:t>To add an image, </a:t>
            </a:r>
            <a:br>
              <a:rPr lang="en-US" dirty="0"/>
            </a:br>
            <a:r>
              <a:rPr lang="en-US" dirty="0"/>
              <a:t>drag the image into this box </a:t>
            </a:r>
            <a:br>
              <a:rPr lang="en-US" dirty="0"/>
            </a:br>
            <a:r>
              <a:rPr lang="en-US" dirty="0"/>
              <a:t>or click the image icon in </a:t>
            </a:r>
            <a:br>
              <a:rPr lang="en-US" dirty="0"/>
            </a:br>
            <a:r>
              <a:rPr lang="en-US" dirty="0"/>
              <a:t>the center of this slide.</a:t>
            </a:r>
            <a:br>
              <a:rPr lang="en-US" dirty="0"/>
            </a:br>
            <a:br>
              <a:rPr lang="en-US" dirty="0"/>
            </a:br>
            <a:r>
              <a:rPr lang="en-US" dirty="0"/>
              <a:t>Need an image?</a:t>
            </a:r>
            <a:br>
              <a:rPr lang="en-US" dirty="0"/>
            </a:br>
            <a:r>
              <a:rPr lang="en-US" dirty="0"/>
              <a:t>The Marketing Resource Center </a:t>
            </a:r>
            <a:br>
              <a:rPr lang="en-US" dirty="0"/>
            </a:br>
            <a:r>
              <a:rPr lang="en-US" dirty="0"/>
              <a:t>has hundreds of images for Jabil’s </a:t>
            </a:r>
            <a:br>
              <a:rPr lang="en-US" dirty="0"/>
            </a:br>
            <a:r>
              <a:rPr lang="en-US" dirty="0"/>
              <a:t>capabilities, markets and business needs</a:t>
            </a:r>
            <a:br>
              <a:rPr lang="en-US" dirty="0"/>
            </a:br>
            <a:r>
              <a:rPr lang="en-US" dirty="0"/>
              <a:t>(link in Notes below)</a:t>
            </a:r>
          </a:p>
          <a:p>
            <a:endParaRPr lang="en-US" dirty="0"/>
          </a:p>
        </p:txBody>
      </p:sp>
      <p:sp>
        <p:nvSpPr>
          <p:cNvPr id="16" name="Freeform 15">
            <a:extLst>
              <a:ext uri="{FF2B5EF4-FFF2-40B4-BE49-F238E27FC236}">
                <a16:creationId xmlns:a16="http://schemas.microsoft.com/office/drawing/2014/main" id="{4D1674A2-0E74-FDFB-47D8-C6849AA10523}"/>
              </a:ext>
            </a:extLst>
          </p:cNvPr>
          <p:cNvSpPr/>
          <p:nvPr userDrawn="1"/>
        </p:nvSpPr>
        <p:spPr>
          <a:xfrm flipH="1">
            <a:off x="7152217" y="0"/>
            <a:ext cx="892112" cy="1763099"/>
          </a:xfrm>
          <a:custGeom>
            <a:avLst/>
            <a:gdLst>
              <a:gd name="connsiteX0" fmla="*/ 892112 w 892112"/>
              <a:gd name="connsiteY0" fmla="*/ 0 h 1763099"/>
              <a:gd name="connsiteX1" fmla="*/ 4 w 892112"/>
              <a:gd name="connsiteY1" fmla="*/ 0 h 1763099"/>
              <a:gd name="connsiteX2" fmla="*/ 4 w 892112"/>
              <a:gd name="connsiteY2" fmla="*/ 1252844 h 1763099"/>
              <a:gd name="connsiteX3" fmla="*/ 0 w 892112"/>
              <a:gd name="connsiteY3" fmla="*/ 1252844 h 1763099"/>
              <a:gd name="connsiteX4" fmla="*/ 4 w 892112"/>
              <a:gd name="connsiteY4" fmla="*/ 1252848 h 1763099"/>
              <a:gd name="connsiteX5" fmla="*/ 892112 w 892112"/>
              <a:gd name="connsiteY5" fmla="*/ 1763099 h 17630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92112" h="1763099">
                <a:moveTo>
                  <a:pt x="892112" y="0"/>
                </a:moveTo>
                <a:lnTo>
                  <a:pt x="4" y="0"/>
                </a:lnTo>
                <a:lnTo>
                  <a:pt x="4" y="1252844"/>
                </a:lnTo>
                <a:lnTo>
                  <a:pt x="0" y="1252844"/>
                </a:lnTo>
                <a:lnTo>
                  <a:pt x="4" y="1252848"/>
                </a:lnTo>
                <a:lnTo>
                  <a:pt x="892112" y="1763099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  <p:sp>
        <p:nvSpPr>
          <p:cNvPr id="15" name="Freeform 14">
            <a:extLst>
              <a:ext uri="{FF2B5EF4-FFF2-40B4-BE49-F238E27FC236}">
                <a16:creationId xmlns:a16="http://schemas.microsoft.com/office/drawing/2014/main" id="{2EDA16EB-370A-E237-8062-3F07D3548DB1}"/>
              </a:ext>
            </a:extLst>
          </p:cNvPr>
          <p:cNvSpPr/>
          <p:nvPr userDrawn="1"/>
        </p:nvSpPr>
        <p:spPr>
          <a:xfrm flipH="1">
            <a:off x="7152217" y="0"/>
            <a:ext cx="892112" cy="1470998"/>
          </a:xfrm>
          <a:custGeom>
            <a:avLst/>
            <a:gdLst>
              <a:gd name="connsiteX0" fmla="*/ 892112 w 892112"/>
              <a:gd name="connsiteY0" fmla="*/ 0 h 1470998"/>
              <a:gd name="connsiteX1" fmla="*/ 4 w 892112"/>
              <a:gd name="connsiteY1" fmla="*/ 0 h 1470998"/>
              <a:gd name="connsiteX2" fmla="*/ 4 w 892112"/>
              <a:gd name="connsiteY2" fmla="*/ 18579 h 1470998"/>
              <a:gd name="connsiteX3" fmla="*/ 4 w 892112"/>
              <a:gd name="connsiteY3" fmla="*/ 741668 h 1470998"/>
              <a:gd name="connsiteX4" fmla="*/ 0 w 892112"/>
              <a:gd name="connsiteY4" fmla="*/ 741668 h 1470998"/>
              <a:gd name="connsiteX5" fmla="*/ 4 w 892112"/>
              <a:gd name="connsiteY5" fmla="*/ 741672 h 1470998"/>
              <a:gd name="connsiteX6" fmla="*/ 4 w 892112"/>
              <a:gd name="connsiteY6" fmla="*/ 960743 h 1470998"/>
              <a:gd name="connsiteX7" fmla="*/ 0 w 892112"/>
              <a:gd name="connsiteY7" fmla="*/ 960743 h 1470998"/>
              <a:gd name="connsiteX8" fmla="*/ 4 w 892112"/>
              <a:gd name="connsiteY8" fmla="*/ 960747 h 1470998"/>
              <a:gd name="connsiteX9" fmla="*/ 892112 w 892112"/>
              <a:gd name="connsiteY9" fmla="*/ 1470998 h 1470998"/>
              <a:gd name="connsiteX10" fmla="*/ 892112 w 892112"/>
              <a:gd name="connsiteY10" fmla="*/ 1251923 h 14709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892112" h="1470998">
                <a:moveTo>
                  <a:pt x="892112" y="0"/>
                </a:moveTo>
                <a:lnTo>
                  <a:pt x="4" y="0"/>
                </a:lnTo>
                <a:lnTo>
                  <a:pt x="4" y="18579"/>
                </a:lnTo>
                <a:lnTo>
                  <a:pt x="4" y="741668"/>
                </a:lnTo>
                <a:lnTo>
                  <a:pt x="0" y="741668"/>
                </a:lnTo>
                <a:lnTo>
                  <a:pt x="4" y="741672"/>
                </a:lnTo>
                <a:lnTo>
                  <a:pt x="4" y="960743"/>
                </a:lnTo>
                <a:lnTo>
                  <a:pt x="0" y="960743"/>
                </a:lnTo>
                <a:lnTo>
                  <a:pt x="4" y="960747"/>
                </a:lnTo>
                <a:lnTo>
                  <a:pt x="892112" y="1470998"/>
                </a:lnTo>
                <a:lnTo>
                  <a:pt x="892112" y="1251923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89643322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 - Manufactur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EADFF74C-0210-DD24-85FB-D807E25628E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2676" t="23285" r="9095" b="22827"/>
          <a:stretch/>
        </p:blipFill>
        <p:spPr>
          <a:xfrm>
            <a:off x="0" y="0"/>
            <a:ext cx="12192000" cy="4184908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F67474A-0653-6B44-B30D-92A3CB466CBD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951849" y="6108507"/>
            <a:ext cx="1656279" cy="290325"/>
          </a:xfrm>
          <a:prstGeom prst="rect">
            <a:avLst/>
          </a:prstGeom>
        </p:spPr>
      </p:pic>
      <p:sp>
        <p:nvSpPr>
          <p:cNvPr id="13" name="Freeform 12">
            <a:extLst>
              <a:ext uri="{FF2B5EF4-FFF2-40B4-BE49-F238E27FC236}">
                <a16:creationId xmlns:a16="http://schemas.microsoft.com/office/drawing/2014/main" id="{ABFD47BA-53ED-9D4F-AA2B-DFBC0A90A58E}"/>
              </a:ext>
            </a:extLst>
          </p:cNvPr>
          <p:cNvSpPr/>
          <p:nvPr userDrawn="1"/>
        </p:nvSpPr>
        <p:spPr>
          <a:xfrm>
            <a:off x="1508751" y="4184908"/>
            <a:ext cx="9654393" cy="1054118"/>
          </a:xfrm>
          <a:custGeom>
            <a:avLst/>
            <a:gdLst>
              <a:gd name="connsiteX0" fmla="*/ 9078658 w 9654393"/>
              <a:gd name="connsiteY0" fmla="*/ 0 h 1054118"/>
              <a:gd name="connsiteX1" fmla="*/ 9654393 w 9654393"/>
              <a:gd name="connsiteY1" fmla="*/ 0 h 1054118"/>
              <a:gd name="connsiteX2" fmla="*/ 9078661 w 9654393"/>
              <a:gd name="connsiteY2" fmla="*/ 1054112 h 1054118"/>
              <a:gd name="connsiteX3" fmla="*/ 9078661 w 9654393"/>
              <a:gd name="connsiteY3" fmla="*/ 1054118 h 1054118"/>
              <a:gd name="connsiteX4" fmla="*/ 9078658 w 9654393"/>
              <a:gd name="connsiteY4" fmla="*/ 1054118 h 1054118"/>
              <a:gd name="connsiteX5" fmla="*/ 0 w 9654393"/>
              <a:gd name="connsiteY5" fmla="*/ 1054118 h 1054118"/>
              <a:gd name="connsiteX6" fmla="*/ 0 w 9654393"/>
              <a:gd name="connsiteY6" fmla="*/ 1 h 1054118"/>
              <a:gd name="connsiteX7" fmla="*/ 9078658 w 9654393"/>
              <a:gd name="connsiteY7" fmla="*/ 1 h 1054118"/>
              <a:gd name="connsiteX8" fmla="*/ 9078658 w 9654393"/>
              <a:gd name="connsiteY8" fmla="*/ 0 h 1054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654393" h="1054118">
                <a:moveTo>
                  <a:pt x="9078658" y="0"/>
                </a:moveTo>
                <a:lnTo>
                  <a:pt x="9654393" y="0"/>
                </a:lnTo>
                <a:lnTo>
                  <a:pt x="9078661" y="1054112"/>
                </a:lnTo>
                <a:lnTo>
                  <a:pt x="9078661" y="1054118"/>
                </a:lnTo>
                <a:lnTo>
                  <a:pt x="9078658" y="1054118"/>
                </a:lnTo>
                <a:lnTo>
                  <a:pt x="0" y="1054118"/>
                </a:lnTo>
                <a:lnTo>
                  <a:pt x="0" y="1"/>
                </a:lnTo>
                <a:lnTo>
                  <a:pt x="9078658" y="1"/>
                </a:lnTo>
                <a:lnTo>
                  <a:pt x="9078658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  <p:sp>
        <p:nvSpPr>
          <p:cNvPr id="17" name="Freeform 16">
            <a:extLst>
              <a:ext uri="{FF2B5EF4-FFF2-40B4-BE49-F238E27FC236}">
                <a16:creationId xmlns:a16="http://schemas.microsoft.com/office/drawing/2014/main" id="{BF743B13-6D9D-1C4F-9397-A8842B88F2DC}"/>
              </a:ext>
            </a:extLst>
          </p:cNvPr>
          <p:cNvSpPr/>
          <p:nvPr userDrawn="1"/>
        </p:nvSpPr>
        <p:spPr>
          <a:xfrm>
            <a:off x="263611" y="4184908"/>
            <a:ext cx="9654393" cy="1054118"/>
          </a:xfrm>
          <a:custGeom>
            <a:avLst/>
            <a:gdLst>
              <a:gd name="connsiteX0" fmla="*/ 9078658 w 9654393"/>
              <a:gd name="connsiteY0" fmla="*/ 0 h 1054118"/>
              <a:gd name="connsiteX1" fmla="*/ 9654393 w 9654393"/>
              <a:gd name="connsiteY1" fmla="*/ 0 h 1054118"/>
              <a:gd name="connsiteX2" fmla="*/ 9078661 w 9654393"/>
              <a:gd name="connsiteY2" fmla="*/ 1054112 h 1054118"/>
              <a:gd name="connsiteX3" fmla="*/ 9078661 w 9654393"/>
              <a:gd name="connsiteY3" fmla="*/ 1054118 h 1054118"/>
              <a:gd name="connsiteX4" fmla="*/ 9078658 w 9654393"/>
              <a:gd name="connsiteY4" fmla="*/ 1054118 h 1054118"/>
              <a:gd name="connsiteX5" fmla="*/ 0 w 9654393"/>
              <a:gd name="connsiteY5" fmla="*/ 1054118 h 1054118"/>
              <a:gd name="connsiteX6" fmla="*/ 0 w 9654393"/>
              <a:gd name="connsiteY6" fmla="*/ 1 h 1054118"/>
              <a:gd name="connsiteX7" fmla="*/ 9078658 w 9654393"/>
              <a:gd name="connsiteY7" fmla="*/ 1 h 1054118"/>
              <a:gd name="connsiteX8" fmla="*/ 9078658 w 9654393"/>
              <a:gd name="connsiteY8" fmla="*/ 0 h 1054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654393" h="1054118">
                <a:moveTo>
                  <a:pt x="9078658" y="0"/>
                </a:moveTo>
                <a:lnTo>
                  <a:pt x="9654393" y="0"/>
                </a:lnTo>
                <a:lnTo>
                  <a:pt x="9078661" y="1054112"/>
                </a:lnTo>
                <a:lnTo>
                  <a:pt x="9078661" y="1054118"/>
                </a:lnTo>
                <a:lnTo>
                  <a:pt x="9078658" y="1054118"/>
                </a:lnTo>
                <a:lnTo>
                  <a:pt x="0" y="1054118"/>
                </a:lnTo>
                <a:lnTo>
                  <a:pt x="0" y="1"/>
                </a:lnTo>
                <a:lnTo>
                  <a:pt x="9078658" y="1"/>
                </a:lnTo>
                <a:lnTo>
                  <a:pt x="9078658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  <p:sp>
        <p:nvSpPr>
          <p:cNvPr id="19" name="Freeform 18">
            <a:extLst>
              <a:ext uri="{FF2B5EF4-FFF2-40B4-BE49-F238E27FC236}">
                <a16:creationId xmlns:a16="http://schemas.microsoft.com/office/drawing/2014/main" id="{E4A1335C-49BE-834C-9124-4E6792881BFF}"/>
              </a:ext>
            </a:extLst>
          </p:cNvPr>
          <p:cNvSpPr/>
          <p:nvPr userDrawn="1"/>
        </p:nvSpPr>
        <p:spPr>
          <a:xfrm>
            <a:off x="0" y="4184908"/>
            <a:ext cx="9654393" cy="1054118"/>
          </a:xfrm>
          <a:custGeom>
            <a:avLst/>
            <a:gdLst>
              <a:gd name="connsiteX0" fmla="*/ 9078658 w 9654393"/>
              <a:gd name="connsiteY0" fmla="*/ 0 h 1054118"/>
              <a:gd name="connsiteX1" fmla="*/ 9654393 w 9654393"/>
              <a:gd name="connsiteY1" fmla="*/ 0 h 1054118"/>
              <a:gd name="connsiteX2" fmla="*/ 9078661 w 9654393"/>
              <a:gd name="connsiteY2" fmla="*/ 1054112 h 1054118"/>
              <a:gd name="connsiteX3" fmla="*/ 9078661 w 9654393"/>
              <a:gd name="connsiteY3" fmla="*/ 1054118 h 1054118"/>
              <a:gd name="connsiteX4" fmla="*/ 9078658 w 9654393"/>
              <a:gd name="connsiteY4" fmla="*/ 1054118 h 1054118"/>
              <a:gd name="connsiteX5" fmla="*/ 0 w 9654393"/>
              <a:gd name="connsiteY5" fmla="*/ 1054118 h 1054118"/>
              <a:gd name="connsiteX6" fmla="*/ 0 w 9654393"/>
              <a:gd name="connsiteY6" fmla="*/ 1 h 1054118"/>
              <a:gd name="connsiteX7" fmla="*/ 9078658 w 9654393"/>
              <a:gd name="connsiteY7" fmla="*/ 1 h 1054118"/>
              <a:gd name="connsiteX8" fmla="*/ 9078658 w 9654393"/>
              <a:gd name="connsiteY8" fmla="*/ 0 h 1054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654393" h="1054118">
                <a:moveTo>
                  <a:pt x="9078658" y="0"/>
                </a:moveTo>
                <a:lnTo>
                  <a:pt x="9654393" y="0"/>
                </a:lnTo>
                <a:lnTo>
                  <a:pt x="9078661" y="1054112"/>
                </a:lnTo>
                <a:lnTo>
                  <a:pt x="9078661" y="1054118"/>
                </a:lnTo>
                <a:lnTo>
                  <a:pt x="9078658" y="1054118"/>
                </a:lnTo>
                <a:lnTo>
                  <a:pt x="0" y="1054118"/>
                </a:lnTo>
                <a:lnTo>
                  <a:pt x="0" y="1"/>
                </a:lnTo>
                <a:lnTo>
                  <a:pt x="9078658" y="1"/>
                </a:lnTo>
                <a:lnTo>
                  <a:pt x="9078658" y="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  <p:sp>
        <p:nvSpPr>
          <p:cNvPr id="22" name="Title 1">
            <a:extLst>
              <a:ext uri="{FF2B5EF4-FFF2-40B4-BE49-F238E27FC236}">
                <a16:creationId xmlns:a16="http://schemas.microsoft.com/office/drawing/2014/main" id="{1F4FCB04-C409-8F43-94AA-D5E8B930294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75747" y="4184244"/>
            <a:ext cx="8448982" cy="1054116"/>
          </a:xfrm>
        </p:spPr>
        <p:txBody>
          <a:bodyPr anchor="ctr">
            <a:normAutofit/>
          </a:bodyPr>
          <a:lstStyle>
            <a:lvl1pPr algn="l">
              <a:defRPr sz="3400" b="0" i="0" cap="none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Add Section Header Title </a:t>
            </a:r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81D13695-B4BC-33C2-A6F9-A4EA634F5AB8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575746" y="5492863"/>
            <a:ext cx="8448983" cy="929586"/>
          </a:xfrm>
        </p:spPr>
        <p:txBody>
          <a:bodyPr>
            <a:normAutofit/>
          </a:bodyPr>
          <a:lstStyle>
            <a:lvl1pPr marL="0" indent="0" algn="l">
              <a:buNone/>
              <a:defRPr sz="2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add subtitle or description</a:t>
            </a:r>
          </a:p>
        </p:txBody>
      </p:sp>
    </p:spTree>
    <p:extLst>
      <p:ext uri="{BB962C8B-B14F-4D97-AF65-F5344CB8AC3E}">
        <p14:creationId xmlns:p14="http://schemas.microsoft.com/office/powerpoint/2010/main" val="1672494027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 - Employe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Placeholder 3">
            <a:extLst>
              <a:ext uri="{FF2B5EF4-FFF2-40B4-BE49-F238E27FC236}">
                <a16:creationId xmlns:a16="http://schemas.microsoft.com/office/drawing/2014/main" id="{FD46BF9B-DB66-524B-F106-3052ED39FFD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 t="47" b="47"/>
          <a:stretch>
            <a:fillRect/>
          </a:stretch>
        </p:blipFill>
        <p:spPr>
          <a:xfrm>
            <a:off x="0" y="0"/>
            <a:ext cx="12192000" cy="418465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F67474A-0653-6B44-B30D-92A3CB466CBD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951849" y="6108507"/>
            <a:ext cx="1656279" cy="290325"/>
          </a:xfrm>
          <a:prstGeom prst="rect">
            <a:avLst/>
          </a:prstGeom>
        </p:spPr>
      </p:pic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EFC99A2F-2436-03CE-58D7-B6F48E116F19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575746" y="5492863"/>
            <a:ext cx="8448983" cy="929586"/>
          </a:xfrm>
        </p:spPr>
        <p:txBody>
          <a:bodyPr>
            <a:normAutofit/>
          </a:bodyPr>
          <a:lstStyle>
            <a:lvl1pPr marL="0" indent="0" algn="l">
              <a:buNone/>
              <a:defRPr sz="2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add subtitle or description</a:t>
            </a:r>
          </a:p>
        </p:txBody>
      </p:sp>
      <p:sp>
        <p:nvSpPr>
          <p:cNvPr id="5" name="Freeform 4">
            <a:extLst>
              <a:ext uri="{FF2B5EF4-FFF2-40B4-BE49-F238E27FC236}">
                <a16:creationId xmlns:a16="http://schemas.microsoft.com/office/drawing/2014/main" id="{2A952332-A6F7-0CAB-60FC-F7EF75811FDF}"/>
              </a:ext>
            </a:extLst>
          </p:cNvPr>
          <p:cNvSpPr/>
          <p:nvPr userDrawn="1"/>
        </p:nvSpPr>
        <p:spPr>
          <a:xfrm>
            <a:off x="1508751" y="4184908"/>
            <a:ext cx="9654393" cy="1054118"/>
          </a:xfrm>
          <a:custGeom>
            <a:avLst/>
            <a:gdLst>
              <a:gd name="connsiteX0" fmla="*/ 9078658 w 9654393"/>
              <a:gd name="connsiteY0" fmla="*/ 0 h 1054118"/>
              <a:gd name="connsiteX1" fmla="*/ 9654393 w 9654393"/>
              <a:gd name="connsiteY1" fmla="*/ 0 h 1054118"/>
              <a:gd name="connsiteX2" fmla="*/ 9078661 w 9654393"/>
              <a:gd name="connsiteY2" fmla="*/ 1054112 h 1054118"/>
              <a:gd name="connsiteX3" fmla="*/ 9078661 w 9654393"/>
              <a:gd name="connsiteY3" fmla="*/ 1054118 h 1054118"/>
              <a:gd name="connsiteX4" fmla="*/ 9078658 w 9654393"/>
              <a:gd name="connsiteY4" fmla="*/ 1054118 h 1054118"/>
              <a:gd name="connsiteX5" fmla="*/ 0 w 9654393"/>
              <a:gd name="connsiteY5" fmla="*/ 1054118 h 1054118"/>
              <a:gd name="connsiteX6" fmla="*/ 0 w 9654393"/>
              <a:gd name="connsiteY6" fmla="*/ 1 h 1054118"/>
              <a:gd name="connsiteX7" fmla="*/ 9078658 w 9654393"/>
              <a:gd name="connsiteY7" fmla="*/ 1 h 1054118"/>
              <a:gd name="connsiteX8" fmla="*/ 9078658 w 9654393"/>
              <a:gd name="connsiteY8" fmla="*/ 0 h 1054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654393" h="1054118">
                <a:moveTo>
                  <a:pt x="9078658" y="0"/>
                </a:moveTo>
                <a:lnTo>
                  <a:pt x="9654393" y="0"/>
                </a:lnTo>
                <a:lnTo>
                  <a:pt x="9078661" y="1054112"/>
                </a:lnTo>
                <a:lnTo>
                  <a:pt x="9078661" y="1054118"/>
                </a:lnTo>
                <a:lnTo>
                  <a:pt x="9078658" y="1054118"/>
                </a:lnTo>
                <a:lnTo>
                  <a:pt x="0" y="1054118"/>
                </a:lnTo>
                <a:lnTo>
                  <a:pt x="0" y="1"/>
                </a:lnTo>
                <a:lnTo>
                  <a:pt x="9078658" y="1"/>
                </a:lnTo>
                <a:lnTo>
                  <a:pt x="9078658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  <p:sp>
        <p:nvSpPr>
          <p:cNvPr id="7" name="Freeform 6">
            <a:extLst>
              <a:ext uri="{FF2B5EF4-FFF2-40B4-BE49-F238E27FC236}">
                <a16:creationId xmlns:a16="http://schemas.microsoft.com/office/drawing/2014/main" id="{4C7AE1D2-3856-CEFD-6D72-DB84E93A182A}"/>
              </a:ext>
            </a:extLst>
          </p:cNvPr>
          <p:cNvSpPr/>
          <p:nvPr userDrawn="1"/>
        </p:nvSpPr>
        <p:spPr>
          <a:xfrm>
            <a:off x="263611" y="4184908"/>
            <a:ext cx="9654393" cy="1054118"/>
          </a:xfrm>
          <a:custGeom>
            <a:avLst/>
            <a:gdLst>
              <a:gd name="connsiteX0" fmla="*/ 9078658 w 9654393"/>
              <a:gd name="connsiteY0" fmla="*/ 0 h 1054118"/>
              <a:gd name="connsiteX1" fmla="*/ 9654393 w 9654393"/>
              <a:gd name="connsiteY1" fmla="*/ 0 h 1054118"/>
              <a:gd name="connsiteX2" fmla="*/ 9078661 w 9654393"/>
              <a:gd name="connsiteY2" fmla="*/ 1054112 h 1054118"/>
              <a:gd name="connsiteX3" fmla="*/ 9078661 w 9654393"/>
              <a:gd name="connsiteY3" fmla="*/ 1054118 h 1054118"/>
              <a:gd name="connsiteX4" fmla="*/ 9078658 w 9654393"/>
              <a:gd name="connsiteY4" fmla="*/ 1054118 h 1054118"/>
              <a:gd name="connsiteX5" fmla="*/ 0 w 9654393"/>
              <a:gd name="connsiteY5" fmla="*/ 1054118 h 1054118"/>
              <a:gd name="connsiteX6" fmla="*/ 0 w 9654393"/>
              <a:gd name="connsiteY6" fmla="*/ 1 h 1054118"/>
              <a:gd name="connsiteX7" fmla="*/ 9078658 w 9654393"/>
              <a:gd name="connsiteY7" fmla="*/ 1 h 1054118"/>
              <a:gd name="connsiteX8" fmla="*/ 9078658 w 9654393"/>
              <a:gd name="connsiteY8" fmla="*/ 0 h 1054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654393" h="1054118">
                <a:moveTo>
                  <a:pt x="9078658" y="0"/>
                </a:moveTo>
                <a:lnTo>
                  <a:pt x="9654393" y="0"/>
                </a:lnTo>
                <a:lnTo>
                  <a:pt x="9078661" y="1054112"/>
                </a:lnTo>
                <a:lnTo>
                  <a:pt x="9078661" y="1054118"/>
                </a:lnTo>
                <a:lnTo>
                  <a:pt x="9078658" y="1054118"/>
                </a:lnTo>
                <a:lnTo>
                  <a:pt x="0" y="1054118"/>
                </a:lnTo>
                <a:lnTo>
                  <a:pt x="0" y="1"/>
                </a:lnTo>
                <a:lnTo>
                  <a:pt x="9078658" y="1"/>
                </a:lnTo>
                <a:lnTo>
                  <a:pt x="9078658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  <p:sp>
        <p:nvSpPr>
          <p:cNvPr id="8" name="Freeform 7">
            <a:extLst>
              <a:ext uri="{FF2B5EF4-FFF2-40B4-BE49-F238E27FC236}">
                <a16:creationId xmlns:a16="http://schemas.microsoft.com/office/drawing/2014/main" id="{2758A1D6-B8BF-4363-E181-06AFDD2F23DB}"/>
              </a:ext>
            </a:extLst>
          </p:cNvPr>
          <p:cNvSpPr/>
          <p:nvPr userDrawn="1"/>
        </p:nvSpPr>
        <p:spPr>
          <a:xfrm>
            <a:off x="0" y="4184908"/>
            <a:ext cx="9654393" cy="1054118"/>
          </a:xfrm>
          <a:custGeom>
            <a:avLst/>
            <a:gdLst>
              <a:gd name="connsiteX0" fmla="*/ 9078658 w 9654393"/>
              <a:gd name="connsiteY0" fmla="*/ 0 h 1054118"/>
              <a:gd name="connsiteX1" fmla="*/ 9654393 w 9654393"/>
              <a:gd name="connsiteY1" fmla="*/ 0 h 1054118"/>
              <a:gd name="connsiteX2" fmla="*/ 9078661 w 9654393"/>
              <a:gd name="connsiteY2" fmla="*/ 1054112 h 1054118"/>
              <a:gd name="connsiteX3" fmla="*/ 9078661 w 9654393"/>
              <a:gd name="connsiteY3" fmla="*/ 1054118 h 1054118"/>
              <a:gd name="connsiteX4" fmla="*/ 9078658 w 9654393"/>
              <a:gd name="connsiteY4" fmla="*/ 1054118 h 1054118"/>
              <a:gd name="connsiteX5" fmla="*/ 0 w 9654393"/>
              <a:gd name="connsiteY5" fmla="*/ 1054118 h 1054118"/>
              <a:gd name="connsiteX6" fmla="*/ 0 w 9654393"/>
              <a:gd name="connsiteY6" fmla="*/ 1 h 1054118"/>
              <a:gd name="connsiteX7" fmla="*/ 9078658 w 9654393"/>
              <a:gd name="connsiteY7" fmla="*/ 1 h 1054118"/>
              <a:gd name="connsiteX8" fmla="*/ 9078658 w 9654393"/>
              <a:gd name="connsiteY8" fmla="*/ 0 h 1054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654393" h="1054118">
                <a:moveTo>
                  <a:pt x="9078658" y="0"/>
                </a:moveTo>
                <a:lnTo>
                  <a:pt x="9654393" y="0"/>
                </a:lnTo>
                <a:lnTo>
                  <a:pt x="9078661" y="1054112"/>
                </a:lnTo>
                <a:lnTo>
                  <a:pt x="9078661" y="1054118"/>
                </a:lnTo>
                <a:lnTo>
                  <a:pt x="9078658" y="1054118"/>
                </a:lnTo>
                <a:lnTo>
                  <a:pt x="0" y="1054118"/>
                </a:lnTo>
                <a:lnTo>
                  <a:pt x="0" y="1"/>
                </a:lnTo>
                <a:lnTo>
                  <a:pt x="9078658" y="1"/>
                </a:lnTo>
                <a:lnTo>
                  <a:pt x="9078658" y="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3E49A843-3607-6BAD-9A9B-95E0870CE16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75747" y="4184244"/>
            <a:ext cx="8448982" cy="1054116"/>
          </a:xfrm>
        </p:spPr>
        <p:txBody>
          <a:bodyPr anchor="ctr">
            <a:normAutofit/>
          </a:bodyPr>
          <a:lstStyle>
            <a:lvl1pPr algn="l">
              <a:defRPr sz="3400" b="0" i="0" cap="none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Add Section Header Title </a:t>
            </a:r>
          </a:p>
        </p:txBody>
      </p:sp>
    </p:spTree>
    <p:extLst>
      <p:ext uri="{BB962C8B-B14F-4D97-AF65-F5344CB8AC3E}">
        <p14:creationId xmlns:p14="http://schemas.microsoft.com/office/powerpoint/2010/main" val="2729458996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EF67474A-0653-6B44-B30D-92A3CB466CB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951849" y="6108507"/>
            <a:ext cx="1656279" cy="290325"/>
          </a:xfrm>
          <a:prstGeom prst="rect">
            <a:avLst/>
          </a:prstGeom>
        </p:spPr>
      </p:pic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D27F0D0D-435D-F047-8AB4-BF884E34321E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575746" y="5492863"/>
            <a:ext cx="8448983" cy="929586"/>
          </a:xfrm>
        </p:spPr>
        <p:txBody>
          <a:bodyPr>
            <a:normAutofit/>
          </a:bodyPr>
          <a:lstStyle>
            <a:lvl1pPr marL="0" indent="0" algn="l">
              <a:buNone/>
              <a:defRPr sz="2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add subtitle or description</a:t>
            </a: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E19DFAA4-CD59-5F40-99EC-8FC01A83B442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12192000" cy="4184650"/>
          </a:xfrm>
          <a:solidFill>
            <a:schemeClr val="bg1">
              <a:lumMod val="85000"/>
            </a:schemeClr>
          </a:solidFill>
        </p:spPr>
        <p:txBody>
          <a:bodyPr anchor="ctr"/>
          <a:lstStyle>
            <a:lvl1pPr marL="0" indent="0" algn="ctr">
              <a:spcBef>
                <a:spcPts val="0"/>
              </a:spcBef>
              <a:buNone/>
              <a:defRPr/>
            </a:lvl1pPr>
          </a:lstStyle>
          <a:p>
            <a:r>
              <a:rPr lang="en-US" dirty="0"/>
              <a:t>To customize this section header with your own image, </a:t>
            </a:r>
            <a:br>
              <a:rPr lang="en-US" dirty="0"/>
            </a:br>
            <a:r>
              <a:rPr lang="en-US" dirty="0"/>
              <a:t>drag the image into this box or click the image icon in the center of this slide. </a:t>
            </a:r>
            <a:br>
              <a:rPr lang="en-US" dirty="0"/>
            </a:br>
            <a:br>
              <a:rPr lang="en-US" dirty="0"/>
            </a:br>
            <a:r>
              <a:rPr lang="en-US" dirty="0"/>
              <a:t>Our Section Header Library contains 150+ section header slides </a:t>
            </a:r>
            <a:br>
              <a:rPr lang="en-US" dirty="0"/>
            </a:br>
            <a:r>
              <a:rPr lang="en-US" dirty="0"/>
              <a:t>for Jabil’s capabilities, markets and business needs. (link in Notes below)</a:t>
            </a:r>
          </a:p>
          <a:p>
            <a:endParaRPr lang="en-US" dirty="0"/>
          </a:p>
        </p:txBody>
      </p:sp>
      <p:sp>
        <p:nvSpPr>
          <p:cNvPr id="2" name="Freeform 1">
            <a:extLst>
              <a:ext uri="{FF2B5EF4-FFF2-40B4-BE49-F238E27FC236}">
                <a16:creationId xmlns:a16="http://schemas.microsoft.com/office/drawing/2014/main" id="{7CB849A4-C474-E508-DF53-FADE4E97C028}"/>
              </a:ext>
            </a:extLst>
          </p:cNvPr>
          <p:cNvSpPr/>
          <p:nvPr userDrawn="1"/>
        </p:nvSpPr>
        <p:spPr>
          <a:xfrm>
            <a:off x="1508751" y="4184908"/>
            <a:ext cx="9654393" cy="1054118"/>
          </a:xfrm>
          <a:custGeom>
            <a:avLst/>
            <a:gdLst>
              <a:gd name="connsiteX0" fmla="*/ 9078658 w 9654393"/>
              <a:gd name="connsiteY0" fmla="*/ 0 h 1054118"/>
              <a:gd name="connsiteX1" fmla="*/ 9654393 w 9654393"/>
              <a:gd name="connsiteY1" fmla="*/ 0 h 1054118"/>
              <a:gd name="connsiteX2" fmla="*/ 9078661 w 9654393"/>
              <a:gd name="connsiteY2" fmla="*/ 1054112 h 1054118"/>
              <a:gd name="connsiteX3" fmla="*/ 9078661 w 9654393"/>
              <a:gd name="connsiteY3" fmla="*/ 1054118 h 1054118"/>
              <a:gd name="connsiteX4" fmla="*/ 9078658 w 9654393"/>
              <a:gd name="connsiteY4" fmla="*/ 1054118 h 1054118"/>
              <a:gd name="connsiteX5" fmla="*/ 0 w 9654393"/>
              <a:gd name="connsiteY5" fmla="*/ 1054118 h 1054118"/>
              <a:gd name="connsiteX6" fmla="*/ 0 w 9654393"/>
              <a:gd name="connsiteY6" fmla="*/ 1 h 1054118"/>
              <a:gd name="connsiteX7" fmla="*/ 9078658 w 9654393"/>
              <a:gd name="connsiteY7" fmla="*/ 1 h 1054118"/>
              <a:gd name="connsiteX8" fmla="*/ 9078658 w 9654393"/>
              <a:gd name="connsiteY8" fmla="*/ 0 h 1054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654393" h="1054118">
                <a:moveTo>
                  <a:pt x="9078658" y="0"/>
                </a:moveTo>
                <a:lnTo>
                  <a:pt x="9654393" y="0"/>
                </a:lnTo>
                <a:lnTo>
                  <a:pt x="9078661" y="1054112"/>
                </a:lnTo>
                <a:lnTo>
                  <a:pt x="9078661" y="1054118"/>
                </a:lnTo>
                <a:lnTo>
                  <a:pt x="9078658" y="1054118"/>
                </a:lnTo>
                <a:lnTo>
                  <a:pt x="0" y="1054118"/>
                </a:lnTo>
                <a:lnTo>
                  <a:pt x="0" y="1"/>
                </a:lnTo>
                <a:lnTo>
                  <a:pt x="9078658" y="1"/>
                </a:lnTo>
                <a:lnTo>
                  <a:pt x="9078658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  <p:sp>
        <p:nvSpPr>
          <p:cNvPr id="3" name="Freeform 2">
            <a:extLst>
              <a:ext uri="{FF2B5EF4-FFF2-40B4-BE49-F238E27FC236}">
                <a16:creationId xmlns:a16="http://schemas.microsoft.com/office/drawing/2014/main" id="{6BA81168-849E-806A-2964-171DA162C751}"/>
              </a:ext>
            </a:extLst>
          </p:cNvPr>
          <p:cNvSpPr/>
          <p:nvPr userDrawn="1"/>
        </p:nvSpPr>
        <p:spPr>
          <a:xfrm>
            <a:off x="263611" y="4184908"/>
            <a:ext cx="9654393" cy="1054118"/>
          </a:xfrm>
          <a:custGeom>
            <a:avLst/>
            <a:gdLst>
              <a:gd name="connsiteX0" fmla="*/ 9078658 w 9654393"/>
              <a:gd name="connsiteY0" fmla="*/ 0 h 1054118"/>
              <a:gd name="connsiteX1" fmla="*/ 9654393 w 9654393"/>
              <a:gd name="connsiteY1" fmla="*/ 0 h 1054118"/>
              <a:gd name="connsiteX2" fmla="*/ 9078661 w 9654393"/>
              <a:gd name="connsiteY2" fmla="*/ 1054112 h 1054118"/>
              <a:gd name="connsiteX3" fmla="*/ 9078661 w 9654393"/>
              <a:gd name="connsiteY3" fmla="*/ 1054118 h 1054118"/>
              <a:gd name="connsiteX4" fmla="*/ 9078658 w 9654393"/>
              <a:gd name="connsiteY4" fmla="*/ 1054118 h 1054118"/>
              <a:gd name="connsiteX5" fmla="*/ 0 w 9654393"/>
              <a:gd name="connsiteY5" fmla="*/ 1054118 h 1054118"/>
              <a:gd name="connsiteX6" fmla="*/ 0 w 9654393"/>
              <a:gd name="connsiteY6" fmla="*/ 1 h 1054118"/>
              <a:gd name="connsiteX7" fmla="*/ 9078658 w 9654393"/>
              <a:gd name="connsiteY7" fmla="*/ 1 h 1054118"/>
              <a:gd name="connsiteX8" fmla="*/ 9078658 w 9654393"/>
              <a:gd name="connsiteY8" fmla="*/ 0 h 1054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654393" h="1054118">
                <a:moveTo>
                  <a:pt x="9078658" y="0"/>
                </a:moveTo>
                <a:lnTo>
                  <a:pt x="9654393" y="0"/>
                </a:lnTo>
                <a:lnTo>
                  <a:pt x="9078661" y="1054112"/>
                </a:lnTo>
                <a:lnTo>
                  <a:pt x="9078661" y="1054118"/>
                </a:lnTo>
                <a:lnTo>
                  <a:pt x="9078658" y="1054118"/>
                </a:lnTo>
                <a:lnTo>
                  <a:pt x="0" y="1054118"/>
                </a:lnTo>
                <a:lnTo>
                  <a:pt x="0" y="1"/>
                </a:lnTo>
                <a:lnTo>
                  <a:pt x="9078658" y="1"/>
                </a:lnTo>
                <a:lnTo>
                  <a:pt x="9078658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  <p:sp>
        <p:nvSpPr>
          <p:cNvPr id="5" name="Freeform 4">
            <a:extLst>
              <a:ext uri="{FF2B5EF4-FFF2-40B4-BE49-F238E27FC236}">
                <a16:creationId xmlns:a16="http://schemas.microsoft.com/office/drawing/2014/main" id="{F17A6350-4E57-6DC7-A019-B06DCD117091}"/>
              </a:ext>
            </a:extLst>
          </p:cNvPr>
          <p:cNvSpPr/>
          <p:nvPr userDrawn="1"/>
        </p:nvSpPr>
        <p:spPr>
          <a:xfrm>
            <a:off x="0" y="4184908"/>
            <a:ext cx="9654393" cy="1054118"/>
          </a:xfrm>
          <a:custGeom>
            <a:avLst/>
            <a:gdLst>
              <a:gd name="connsiteX0" fmla="*/ 9078658 w 9654393"/>
              <a:gd name="connsiteY0" fmla="*/ 0 h 1054118"/>
              <a:gd name="connsiteX1" fmla="*/ 9654393 w 9654393"/>
              <a:gd name="connsiteY1" fmla="*/ 0 h 1054118"/>
              <a:gd name="connsiteX2" fmla="*/ 9078661 w 9654393"/>
              <a:gd name="connsiteY2" fmla="*/ 1054112 h 1054118"/>
              <a:gd name="connsiteX3" fmla="*/ 9078661 w 9654393"/>
              <a:gd name="connsiteY3" fmla="*/ 1054118 h 1054118"/>
              <a:gd name="connsiteX4" fmla="*/ 9078658 w 9654393"/>
              <a:gd name="connsiteY4" fmla="*/ 1054118 h 1054118"/>
              <a:gd name="connsiteX5" fmla="*/ 0 w 9654393"/>
              <a:gd name="connsiteY5" fmla="*/ 1054118 h 1054118"/>
              <a:gd name="connsiteX6" fmla="*/ 0 w 9654393"/>
              <a:gd name="connsiteY6" fmla="*/ 1 h 1054118"/>
              <a:gd name="connsiteX7" fmla="*/ 9078658 w 9654393"/>
              <a:gd name="connsiteY7" fmla="*/ 1 h 1054118"/>
              <a:gd name="connsiteX8" fmla="*/ 9078658 w 9654393"/>
              <a:gd name="connsiteY8" fmla="*/ 0 h 1054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654393" h="1054118">
                <a:moveTo>
                  <a:pt x="9078658" y="0"/>
                </a:moveTo>
                <a:lnTo>
                  <a:pt x="9654393" y="0"/>
                </a:lnTo>
                <a:lnTo>
                  <a:pt x="9078661" y="1054112"/>
                </a:lnTo>
                <a:lnTo>
                  <a:pt x="9078661" y="1054118"/>
                </a:lnTo>
                <a:lnTo>
                  <a:pt x="9078658" y="1054118"/>
                </a:lnTo>
                <a:lnTo>
                  <a:pt x="0" y="1054118"/>
                </a:lnTo>
                <a:lnTo>
                  <a:pt x="0" y="1"/>
                </a:lnTo>
                <a:lnTo>
                  <a:pt x="9078658" y="1"/>
                </a:lnTo>
                <a:lnTo>
                  <a:pt x="9078658" y="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7E498871-F368-BCD2-2BCB-633BF03B764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75747" y="4184244"/>
            <a:ext cx="8448982" cy="1054116"/>
          </a:xfrm>
        </p:spPr>
        <p:txBody>
          <a:bodyPr anchor="ctr">
            <a:normAutofit/>
          </a:bodyPr>
          <a:lstStyle>
            <a:lvl1pPr algn="l">
              <a:defRPr sz="3400" b="0" i="0" cap="none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Add Section Header Title </a:t>
            </a:r>
          </a:p>
        </p:txBody>
      </p:sp>
    </p:spTree>
    <p:extLst>
      <p:ext uri="{BB962C8B-B14F-4D97-AF65-F5344CB8AC3E}">
        <p14:creationId xmlns:p14="http://schemas.microsoft.com/office/powerpoint/2010/main" val="1716568926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 - No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EF67474A-0653-6B44-B30D-92A3CB466CB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951849" y="6108507"/>
            <a:ext cx="1656279" cy="290325"/>
          </a:xfrm>
          <a:prstGeom prst="rect">
            <a:avLst/>
          </a:prstGeom>
        </p:spPr>
      </p:pic>
      <p:sp>
        <p:nvSpPr>
          <p:cNvPr id="9" name="Freeform 8">
            <a:extLst>
              <a:ext uri="{FF2B5EF4-FFF2-40B4-BE49-F238E27FC236}">
                <a16:creationId xmlns:a16="http://schemas.microsoft.com/office/drawing/2014/main" id="{02A3C70B-5C83-CAFF-757D-B52CC2A28A20}"/>
              </a:ext>
            </a:extLst>
          </p:cNvPr>
          <p:cNvSpPr/>
          <p:nvPr userDrawn="1"/>
        </p:nvSpPr>
        <p:spPr>
          <a:xfrm flipH="1">
            <a:off x="0" y="0"/>
            <a:ext cx="12192000" cy="5706546"/>
          </a:xfrm>
          <a:custGeom>
            <a:avLst/>
            <a:gdLst>
              <a:gd name="connsiteX0" fmla="*/ 5445059 w 5776857"/>
              <a:gd name="connsiteY0" fmla="*/ 6862150 h 6862150"/>
              <a:gd name="connsiteX1" fmla="*/ 2111942 w 5776857"/>
              <a:gd name="connsiteY1" fmla="*/ 6862150 h 6862150"/>
              <a:gd name="connsiteX2" fmla="*/ 2111942 w 5776857"/>
              <a:gd name="connsiteY2" fmla="*/ 6862149 h 6862150"/>
              <a:gd name="connsiteX3" fmla="*/ 0 w 5776857"/>
              <a:gd name="connsiteY3" fmla="*/ 6862149 h 6862150"/>
              <a:gd name="connsiteX4" fmla="*/ 0 w 5776857"/>
              <a:gd name="connsiteY4" fmla="*/ 0 h 6862150"/>
              <a:gd name="connsiteX5" fmla="*/ 5776857 w 5776857"/>
              <a:gd name="connsiteY5" fmla="*/ 0 h 6862150"/>
              <a:gd name="connsiteX6" fmla="*/ 5776857 w 5776857"/>
              <a:gd name="connsiteY6" fmla="*/ 6862149 h 6862150"/>
              <a:gd name="connsiteX7" fmla="*/ 5445059 w 5776857"/>
              <a:gd name="connsiteY7" fmla="*/ 6862149 h 6862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776857" h="6862150">
                <a:moveTo>
                  <a:pt x="5445059" y="6862150"/>
                </a:moveTo>
                <a:lnTo>
                  <a:pt x="2111942" y="6862150"/>
                </a:lnTo>
                <a:lnTo>
                  <a:pt x="2111942" y="6862149"/>
                </a:lnTo>
                <a:lnTo>
                  <a:pt x="0" y="6862149"/>
                </a:lnTo>
                <a:lnTo>
                  <a:pt x="0" y="0"/>
                </a:lnTo>
                <a:lnTo>
                  <a:pt x="5776857" y="0"/>
                </a:lnTo>
                <a:lnTo>
                  <a:pt x="5776857" y="6862149"/>
                </a:lnTo>
                <a:lnTo>
                  <a:pt x="5445059" y="6862149"/>
                </a:lnTo>
                <a:close/>
              </a:path>
            </a:pathLst>
          </a:custGeom>
          <a:gradFill flip="none" rotWithShape="1">
            <a:gsLst>
              <a:gs pos="64000">
                <a:srgbClr val="00345A"/>
              </a:gs>
              <a:gs pos="0">
                <a:schemeClr val="tx2"/>
              </a:gs>
              <a:gs pos="98000">
                <a:schemeClr val="accent5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 dirty="0">
              <a:solidFill>
                <a:schemeClr val="accent3"/>
              </a:solidFill>
              <a:latin typeface="Grandview" panose="020B0502040204020203" pitchFamily="34" charset="0"/>
            </a:endParaRPr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D27F0D0D-435D-F047-8AB4-BF884E34321E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147246" y="3403372"/>
            <a:ext cx="9393753" cy="1219425"/>
          </a:xfrm>
        </p:spPr>
        <p:txBody>
          <a:bodyPr>
            <a:normAutofit/>
          </a:bodyPr>
          <a:lstStyle>
            <a:lvl1pPr marL="0" indent="0" algn="l">
              <a:buNone/>
              <a:defRPr sz="2200" b="0" spc="50" baseline="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add subtitle or description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7E498871-F368-BCD2-2BCB-633BF03B764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147246" y="752987"/>
            <a:ext cx="9393753" cy="2171433"/>
          </a:xfrm>
        </p:spPr>
        <p:txBody>
          <a:bodyPr anchor="b">
            <a:normAutofit/>
          </a:bodyPr>
          <a:lstStyle>
            <a:lvl1pPr algn="l">
              <a:defRPr sz="4000" b="0" i="0" cap="none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Add Section Header Title </a:t>
            </a:r>
          </a:p>
        </p:txBody>
      </p:sp>
      <p:sp>
        <p:nvSpPr>
          <p:cNvPr id="24" name="Freeform 23">
            <a:extLst>
              <a:ext uri="{FF2B5EF4-FFF2-40B4-BE49-F238E27FC236}">
                <a16:creationId xmlns:a16="http://schemas.microsoft.com/office/drawing/2014/main" id="{7735F75C-1AB9-39CE-0AFD-9323C37BCC9E}"/>
              </a:ext>
            </a:extLst>
          </p:cNvPr>
          <p:cNvSpPr/>
          <p:nvPr userDrawn="1"/>
        </p:nvSpPr>
        <p:spPr>
          <a:xfrm>
            <a:off x="0" y="5706728"/>
            <a:ext cx="9474200" cy="1151271"/>
          </a:xfrm>
          <a:custGeom>
            <a:avLst/>
            <a:gdLst>
              <a:gd name="connsiteX0" fmla="*/ 8845402 w 9474200"/>
              <a:gd name="connsiteY0" fmla="*/ 0 h 1151271"/>
              <a:gd name="connsiteX1" fmla="*/ 9474200 w 9474200"/>
              <a:gd name="connsiteY1" fmla="*/ 0 h 1151271"/>
              <a:gd name="connsiteX2" fmla="*/ 8845405 w 9474200"/>
              <a:gd name="connsiteY2" fmla="*/ 1151265 h 1151271"/>
              <a:gd name="connsiteX3" fmla="*/ 8845405 w 9474200"/>
              <a:gd name="connsiteY3" fmla="*/ 1151271 h 1151271"/>
              <a:gd name="connsiteX4" fmla="*/ 8845402 w 9474200"/>
              <a:gd name="connsiteY4" fmla="*/ 1151271 h 1151271"/>
              <a:gd name="connsiteX5" fmla="*/ 0 w 9474200"/>
              <a:gd name="connsiteY5" fmla="*/ 1151271 h 1151271"/>
              <a:gd name="connsiteX6" fmla="*/ 0 w 9474200"/>
              <a:gd name="connsiteY6" fmla="*/ 1 h 1151271"/>
              <a:gd name="connsiteX7" fmla="*/ 8845402 w 9474200"/>
              <a:gd name="connsiteY7" fmla="*/ 1 h 11512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474200" h="1151271">
                <a:moveTo>
                  <a:pt x="8845402" y="0"/>
                </a:moveTo>
                <a:lnTo>
                  <a:pt x="9474200" y="0"/>
                </a:lnTo>
                <a:lnTo>
                  <a:pt x="8845405" y="1151265"/>
                </a:lnTo>
                <a:lnTo>
                  <a:pt x="8845405" y="1151271"/>
                </a:lnTo>
                <a:lnTo>
                  <a:pt x="8845402" y="1151271"/>
                </a:lnTo>
                <a:lnTo>
                  <a:pt x="0" y="1151271"/>
                </a:lnTo>
                <a:lnTo>
                  <a:pt x="0" y="1"/>
                </a:lnTo>
                <a:lnTo>
                  <a:pt x="8845402" y="1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  <p:sp>
        <p:nvSpPr>
          <p:cNvPr id="23" name="Freeform 22">
            <a:extLst>
              <a:ext uri="{FF2B5EF4-FFF2-40B4-BE49-F238E27FC236}">
                <a16:creationId xmlns:a16="http://schemas.microsoft.com/office/drawing/2014/main" id="{12F67198-EA74-A899-4CF3-003C600FAA3F}"/>
              </a:ext>
            </a:extLst>
          </p:cNvPr>
          <p:cNvSpPr/>
          <p:nvPr userDrawn="1"/>
        </p:nvSpPr>
        <p:spPr>
          <a:xfrm>
            <a:off x="1" y="5706728"/>
            <a:ext cx="8114301" cy="1151271"/>
          </a:xfrm>
          <a:custGeom>
            <a:avLst/>
            <a:gdLst>
              <a:gd name="connsiteX0" fmla="*/ 7485503 w 8114301"/>
              <a:gd name="connsiteY0" fmla="*/ 0 h 1151271"/>
              <a:gd name="connsiteX1" fmla="*/ 8114301 w 8114301"/>
              <a:gd name="connsiteY1" fmla="*/ 0 h 1151271"/>
              <a:gd name="connsiteX2" fmla="*/ 7485506 w 8114301"/>
              <a:gd name="connsiteY2" fmla="*/ 1151265 h 1151271"/>
              <a:gd name="connsiteX3" fmla="*/ 7485506 w 8114301"/>
              <a:gd name="connsiteY3" fmla="*/ 1151271 h 1151271"/>
              <a:gd name="connsiteX4" fmla="*/ 7485503 w 8114301"/>
              <a:gd name="connsiteY4" fmla="*/ 1151271 h 1151271"/>
              <a:gd name="connsiteX5" fmla="*/ 0 w 8114301"/>
              <a:gd name="connsiteY5" fmla="*/ 1151271 h 1151271"/>
              <a:gd name="connsiteX6" fmla="*/ 0 w 8114301"/>
              <a:gd name="connsiteY6" fmla="*/ 1 h 1151271"/>
              <a:gd name="connsiteX7" fmla="*/ 7485503 w 8114301"/>
              <a:gd name="connsiteY7" fmla="*/ 1 h 11512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114301" h="1151271">
                <a:moveTo>
                  <a:pt x="7485503" y="0"/>
                </a:moveTo>
                <a:lnTo>
                  <a:pt x="8114301" y="0"/>
                </a:lnTo>
                <a:lnTo>
                  <a:pt x="7485506" y="1151265"/>
                </a:lnTo>
                <a:lnTo>
                  <a:pt x="7485506" y="1151271"/>
                </a:lnTo>
                <a:lnTo>
                  <a:pt x="7485503" y="1151271"/>
                </a:lnTo>
                <a:lnTo>
                  <a:pt x="0" y="1151271"/>
                </a:lnTo>
                <a:lnTo>
                  <a:pt x="0" y="1"/>
                </a:lnTo>
                <a:lnTo>
                  <a:pt x="7485503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  <p:sp>
        <p:nvSpPr>
          <p:cNvPr id="21" name="Freeform 20">
            <a:extLst>
              <a:ext uri="{FF2B5EF4-FFF2-40B4-BE49-F238E27FC236}">
                <a16:creationId xmlns:a16="http://schemas.microsoft.com/office/drawing/2014/main" id="{88362A17-0A79-B017-77FD-DFA7DE2981EC}"/>
              </a:ext>
            </a:extLst>
          </p:cNvPr>
          <p:cNvSpPr/>
          <p:nvPr userDrawn="1"/>
        </p:nvSpPr>
        <p:spPr>
          <a:xfrm>
            <a:off x="0" y="5706728"/>
            <a:ext cx="7826394" cy="1151271"/>
          </a:xfrm>
          <a:custGeom>
            <a:avLst/>
            <a:gdLst>
              <a:gd name="connsiteX0" fmla="*/ 7197596 w 7826394"/>
              <a:gd name="connsiteY0" fmla="*/ 0 h 1151271"/>
              <a:gd name="connsiteX1" fmla="*/ 7826394 w 7826394"/>
              <a:gd name="connsiteY1" fmla="*/ 0 h 1151271"/>
              <a:gd name="connsiteX2" fmla="*/ 7197599 w 7826394"/>
              <a:gd name="connsiteY2" fmla="*/ 1151265 h 1151271"/>
              <a:gd name="connsiteX3" fmla="*/ 7197599 w 7826394"/>
              <a:gd name="connsiteY3" fmla="*/ 1151271 h 1151271"/>
              <a:gd name="connsiteX4" fmla="*/ 7197596 w 7826394"/>
              <a:gd name="connsiteY4" fmla="*/ 1151271 h 1151271"/>
              <a:gd name="connsiteX5" fmla="*/ 0 w 7826394"/>
              <a:gd name="connsiteY5" fmla="*/ 1151271 h 1151271"/>
              <a:gd name="connsiteX6" fmla="*/ 0 w 7826394"/>
              <a:gd name="connsiteY6" fmla="*/ 1 h 1151271"/>
              <a:gd name="connsiteX7" fmla="*/ 7197596 w 7826394"/>
              <a:gd name="connsiteY7" fmla="*/ 1 h 11512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826394" h="1151271">
                <a:moveTo>
                  <a:pt x="7197596" y="0"/>
                </a:moveTo>
                <a:lnTo>
                  <a:pt x="7826394" y="0"/>
                </a:lnTo>
                <a:lnTo>
                  <a:pt x="7197599" y="1151265"/>
                </a:lnTo>
                <a:lnTo>
                  <a:pt x="7197599" y="1151271"/>
                </a:lnTo>
                <a:lnTo>
                  <a:pt x="7197596" y="1151271"/>
                </a:lnTo>
                <a:lnTo>
                  <a:pt x="0" y="1151271"/>
                </a:lnTo>
                <a:lnTo>
                  <a:pt x="0" y="1"/>
                </a:lnTo>
                <a:lnTo>
                  <a:pt x="7197596" y="1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9A0388D7-F9E4-71A0-BFB2-F921F7AAD871}"/>
              </a:ext>
            </a:extLst>
          </p:cNvPr>
          <p:cNvCxnSpPr>
            <a:cxnSpLocks/>
          </p:cNvCxnSpPr>
          <p:nvPr userDrawn="1"/>
        </p:nvCxnSpPr>
        <p:spPr>
          <a:xfrm>
            <a:off x="1239294" y="3149090"/>
            <a:ext cx="1415182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26554665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er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63FD83EC-C1F5-31B3-23F7-4B0DDA8CE98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4500" y="103359"/>
            <a:ext cx="11010900" cy="986828"/>
          </a:xfrm>
        </p:spPr>
        <p:txBody>
          <a:bodyPr anchor="ctr">
            <a:normAutofit/>
          </a:bodyPr>
          <a:lstStyle>
            <a:lvl1pPr>
              <a:defRPr sz="3200" b="0" cap="none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Add Header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970F6A07-25A2-ECCE-1594-AF7056D5C55C}"/>
              </a:ext>
            </a:extLst>
          </p:cNvPr>
          <p:cNvSpPr/>
          <p:nvPr userDrawn="1"/>
        </p:nvSpPr>
        <p:spPr>
          <a:xfrm>
            <a:off x="0" y="6433294"/>
            <a:ext cx="12192000" cy="42470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84E5597F-CDFF-57FD-B662-A6A623DC3945}"/>
              </a:ext>
            </a:extLst>
          </p:cNvPr>
          <p:cNvSpPr txBox="1">
            <a:spLocks/>
          </p:cNvSpPr>
          <p:nvPr userDrawn="1"/>
        </p:nvSpPr>
        <p:spPr>
          <a:xfrm>
            <a:off x="9238129" y="6519658"/>
            <a:ext cx="2743200" cy="2531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900" b="0" i="0" kern="1200">
                <a:solidFill>
                  <a:schemeClr val="tx1">
                    <a:tint val="75000"/>
                  </a:schemeClr>
                </a:solidFill>
                <a:latin typeface="Grandview" panose="020B0502040204020203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3B88A40-E78F-6746-87E4-E178EA71B0DC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236717B6-16DD-D4AF-526D-72E6B3F3369E}"/>
              </a:ext>
            </a:extLst>
          </p:cNvPr>
          <p:cNvSpPr/>
          <p:nvPr userDrawn="1"/>
        </p:nvSpPr>
        <p:spPr>
          <a:xfrm>
            <a:off x="1525233" y="6530827"/>
            <a:ext cx="6096000" cy="230832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75000"/>
                  </a:srgbClr>
                </a:solidFill>
                <a:effectLst/>
                <a:uLnTx/>
                <a:uFillTx/>
                <a:latin typeface="Grandview" panose="020B0502040204020203" pitchFamily="34" charset="0"/>
                <a:ea typeface="Arial Narrow" charset="0"/>
                <a:cs typeface="Arial Narrow" charset="0"/>
              </a:rPr>
              <a:t>CONFIDENTIAL   |   ©Jabil Inc. 2022. All Rights Reserved. 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B662975E-63F4-DD3E-52C2-A2351B69E57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10671" y="6559555"/>
            <a:ext cx="989101" cy="173377"/>
          </a:xfrm>
          <a:prstGeom prst="rect">
            <a:avLst/>
          </a:prstGeom>
        </p:spPr>
      </p:pic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BD6B0401-09A9-06F5-25F5-5B575EB3DA05}"/>
              </a:ext>
            </a:extLst>
          </p:cNvPr>
          <p:cNvCxnSpPr>
            <a:cxnSpLocks/>
          </p:cNvCxnSpPr>
          <p:nvPr userDrawn="1"/>
        </p:nvCxnSpPr>
        <p:spPr>
          <a:xfrm>
            <a:off x="1409322" y="6559555"/>
            <a:ext cx="0" cy="173377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4956989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050">
          <p15:clr>
            <a:srgbClr val="FBAE40"/>
          </p15:clr>
        </p15:guide>
        <p15:guide id="2" pos="7392">
          <p15:clr>
            <a:srgbClr val="FBAE40"/>
          </p15:clr>
        </p15:guide>
        <p15:guide id="3" pos="354">
          <p15:clr>
            <a:srgbClr val="FBAE40"/>
          </p15:clr>
        </p15:guide>
        <p15:guide id="4" orient="horz" pos="64">
          <p15:clr>
            <a:srgbClr val="FBAE40"/>
          </p15:clr>
        </p15:guide>
        <p15:guide id="5" orient="horz" pos="692">
          <p15:clr>
            <a:srgbClr val="FBAE40"/>
          </p15:clr>
        </p15:guide>
        <p15:guide id="6" orient="horz" pos="816">
          <p15:clr>
            <a:srgbClr val="FBAE40"/>
          </p15:clr>
        </p15:guide>
        <p15:guide id="7" pos="7322">
          <p15:clr>
            <a:srgbClr val="FBAE40"/>
          </p15:clr>
        </p15:guide>
        <p15:guide id="8" pos="280">
          <p15:clr>
            <a:srgbClr val="FBAE40"/>
          </p15:clr>
        </p15:guide>
      </p15:sldGuideLst>
    </p:ext>
  </p:extLst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734C950B-138C-6F67-9F8D-76FF15F71F0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4500" y="1303020"/>
            <a:ext cx="11010900" cy="4895900"/>
          </a:xfrm>
        </p:spPr>
        <p:txBody>
          <a:bodyPr>
            <a:normAutofit/>
          </a:bodyPr>
          <a:lstStyle>
            <a:lvl1pPr>
              <a:defRPr sz="1400" baseline="0"/>
            </a:lvl1pPr>
            <a:lvl2pPr>
              <a:defRPr sz="1400" baseline="0"/>
            </a:lvl2pPr>
            <a:lvl3pPr>
              <a:defRPr sz="1400" baseline="0"/>
            </a:lvl3pPr>
            <a:lvl4pPr>
              <a:defRPr sz="1400" baseline="0"/>
            </a:lvl4pPr>
            <a:lvl5pPr>
              <a:defRPr sz="1400" baseline="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A34B9430-4782-DCF1-ED33-F38C0180234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4500" y="103359"/>
            <a:ext cx="11010900" cy="986828"/>
          </a:xfrm>
        </p:spPr>
        <p:txBody>
          <a:bodyPr anchor="ctr">
            <a:normAutofit/>
          </a:bodyPr>
          <a:lstStyle>
            <a:lvl1pPr>
              <a:defRPr sz="3200" b="0" cap="none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Add Header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3CEC532-8D03-1FE1-DDEF-159542DE749B}"/>
              </a:ext>
            </a:extLst>
          </p:cNvPr>
          <p:cNvSpPr/>
          <p:nvPr userDrawn="1"/>
        </p:nvSpPr>
        <p:spPr>
          <a:xfrm>
            <a:off x="0" y="6433294"/>
            <a:ext cx="12192000" cy="42470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B84A38B5-DF66-CA5F-43F7-0C8C9A472556}"/>
              </a:ext>
            </a:extLst>
          </p:cNvPr>
          <p:cNvSpPr txBox="1">
            <a:spLocks/>
          </p:cNvSpPr>
          <p:nvPr userDrawn="1"/>
        </p:nvSpPr>
        <p:spPr>
          <a:xfrm>
            <a:off x="9238129" y="6519658"/>
            <a:ext cx="2743200" cy="2531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900" b="0" i="0" kern="1200">
                <a:solidFill>
                  <a:schemeClr val="tx1">
                    <a:tint val="75000"/>
                  </a:schemeClr>
                </a:solidFill>
                <a:latin typeface="Grandview" panose="020B0502040204020203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3B88A40-E78F-6746-87E4-E178EA71B0DC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93B4F766-E589-63C5-A3E2-F2CFBAAC5AA1}"/>
              </a:ext>
            </a:extLst>
          </p:cNvPr>
          <p:cNvSpPr/>
          <p:nvPr userDrawn="1"/>
        </p:nvSpPr>
        <p:spPr>
          <a:xfrm>
            <a:off x="1525233" y="6530827"/>
            <a:ext cx="6096000" cy="230832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75000"/>
                  </a:srgbClr>
                </a:solidFill>
                <a:effectLst/>
                <a:uLnTx/>
                <a:uFillTx/>
                <a:latin typeface="Grandview" panose="020B0502040204020203" pitchFamily="34" charset="0"/>
                <a:ea typeface="Arial Narrow" charset="0"/>
                <a:cs typeface="Arial Narrow" charset="0"/>
              </a:rPr>
              <a:t>CONFIDENTIAL   |   ©Jabil Inc. 2022. All Rights Reserved. 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079EB9F4-DF3D-9A96-C8FF-62F88F9D29B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10671" y="6559555"/>
            <a:ext cx="989101" cy="173377"/>
          </a:xfrm>
          <a:prstGeom prst="rect">
            <a:avLst/>
          </a:prstGeom>
        </p:spPr>
      </p:pic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833F9874-C656-BBEA-BE7F-24E2B6BF8F48}"/>
              </a:ext>
            </a:extLst>
          </p:cNvPr>
          <p:cNvCxnSpPr>
            <a:cxnSpLocks/>
          </p:cNvCxnSpPr>
          <p:nvPr userDrawn="1"/>
        </p:nvCxnSpPr>
        <p:spPr>
          <a:xfrm>
            <a:off x="1409322" y="6559555"/>
            <a:ext cx="0" cy="173377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274365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052">
          <p15:clr>
            <a:srgbClr val="FBAE40"/>
          </p15:clr>
        </p15:guide>
        <p15:guide id="2" pos="7326">
          <p15:clr>
            <a:srgbClr val="FBAE40"/>
          </p15:clr>
        </p15:guide>
        <p15:guide id="3" pos="354">
          <p15:clr>
            <a:srgbClr val="FBAE40"/>
          </p15:clr>
        </p15:guide>
        <p15:guide id="4" orient="horz" pos="64">
          <p15:clr>
            <a:srgbClr val="FBAE40"/>
          </p15:clr>
        </p15:guide>
        <p15:guide id="5" orient="horz" pos="690">
          <p15:clr>
            <a:srgbClr val="FBAE40"/>
          </p15:clr>
        </p15:guide>
        <p15:guide id="6" pos="278">
          <p15:clr>
            <a:srgbClr val="FBAE40"/>
          </p15:clr>
        </p15:guide>
        <p15:guide id="7" pos="7394">
          <p15:clr>
            <a:srgbClr val="FBAE40"/>
          </p15:clr>
        </p15:guide>
        <p15:guide id="8" orient="horz" pos="818">
          <p15:clr>
            <a:srgbClr val="FBAE40"/>
          </p15:clr>
        </p15:guide>
      </p15:sldGuideLst>
    </p:ext>
  </p:extLst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head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9B2CA859-5D19-20CB-6770-9588B80D2E05}"/>
              </a:ext>
            </a:extLst>
          </p:cNvPr>
          <p:cNvSpPr/>
          <p:nvPr userDrawn="1"/>
        </p:nvSpPr>
        <p:spPr>
          <a:xfrm>
            <a:off x="0" y="6433294"/>
            <a:ext cx="12192000" cy="42470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724FD884-3449-CEB2-0DA3-6901C43CAA7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4500" y="1684867"/>
            <a:ext cx="11010900" cy="4514053"/>
          </a:xfrm>
        </p:spPr>
        <p:txBody>
          <a:bodyPr>
            <a:normAutofit/>
          </a:bodyPr>
          <a:lstStyle>
            <a:lvl1pPr>
              <a:defRPr sz="1400" baseline="0"/>
            </a:lvl1pPr>
            <a:lvl2pPr>
              <a:defRPr sz="1400" baseline="0"/>
            </a:lvl2pPr>
            <a:lvl3pPr>
              <a:defRPr sz="1400" baseline="0"/>
            </a:lvl3pPr>
            <a:lvl4pPr>
              <a:defRPr sz="1400" baseline="0"/>
            </a:lvl4pPr>
            <a:lvl5pPr>
              <a:defRPr sz="1400" baseline="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Text Placeholder 7">
            <a:extLst>
              <a:ext uri="{FF2B5EF4-FFF2-40B4-BE49-F238E27FC236}">
                <a16:creationId xmlns:a16="http://schemas.microsoft.com/office/drawing/2014/main" id="{B6C8DA02-67E3-F0D3-2196-8699EA81ED51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44500" y="1064786"/>
            <a:ext cx="11010900" cy="402480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000" cap="none" baseline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Click to Add Subhead or Text</a:t>
            </a: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E2E61EC0-F8BF-C189-13DE-8F877C05EE2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4500" y="125068"/>
            <a:ext cx="11010900" cy="943410"/>
          </a:xfrm>
        </p:spPr>
        <p:txBody>
          <a:bodyPr anchor="ctr">
            <a:normAutofit/>
          </a:bodyPr>
          <a:lstStyle>
            <a:lvl1pPr>
              <a:defRPr sz="3200" b="0" cap="none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Add Header</a:t>
            </a:r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CD2071E1-DDCC-F9BE-246E-D3D14C03B130}"/>
              </a:ext>
            </a:extLst>
          </p:cNvPr>
          <p:cNvSpPr txBox="1">
            <a:spLocks/>
          </p:cNvSpPr>
          <p:nvPr userDrawn="1"/>
        </p:nvSpPr>
        <p:spPr>
          <a:xfrm>
            <a:off x="9238129" y="6519658"/>
            <a:ext cx="2743200" cy="2531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900" b="0" i="0" kern="1200">
                <a:solidFill>
                  <a:schemeClr val="tx1">
                    <a:tint val="75000"/>
                  </a:schemeClr>
                </a:solidFill>
                <a:latin typeface="Grandview" panose="020B0502040204020203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3B88A40-E78F-6746-87E4-E178EA71B0DC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4743D986-A088-5BA7-EC34-5CA0FFD8B85E}"/>
              </a:ext>
            </a:extLst>
          </p:cNvPr>
          <p:cNvSpPr/>
          <p:nvPr userDrawn="1"/>
        </p:nvSpPr>
        <p:spPr>
          <a:xfrm>
            <a:off x="1525233" y="6530827"/>
            <a:ext cx="6096000" cy="230832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75000"/>
                  </a:srgbClr>
                </a:solidFill>
                <a:effectLst/>
                <a:uLnTx/>
                <a:uFillTx/>
                <a:latin typeface="Grandview" panose="020B0502040204020203" pitchFamily="34" charset="0"/>
                <a:ea typeface="Arial Narrow" charset="0"/>
                <a:cs typeface="Arial Narrow" charset="0"/>
              </a:rPr>
              <a:t>CONFIDENTIAL   |   ©Jabil Inc. 2022. All Rights Reserved. 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5CBEB734-200C-CB6E-02B3-6F22C48C0DF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10671" y="6559555"/>
            <a:ext cx="989101" cy="173377"/>
          </a:xfrm>
          <a:prstGeom prst="rect">
            <a:avLst/>
          </a:prstGeom>
        </p:spPr>
      </p:pic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1314BEA2-F3C4-2CE3-21B0-0948ABFEBBD2}"/>
              </a:ext>
            </a:extLst>
          </p:cNvPr>
          <p:cNvCxnSpPr>
            <a:cxnSpLocks/>
          </p:cNvCxnSpPr>
          <p:nvPr userDrawn="1"/>
        </p:nvCxnSpPr>
        <p:spPr>
          <a:xfrm>
            <a:off x="1409322" y="6559555"/>
            <a:ext cx="0" cy="173377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5839681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7322">
          <p15:clr>
            <a:srgbClr val="FBAE40"/>
          </p15:clr>
        </p15:guide>
        <p15:guide id="3" pos="356">
          <p15:clr>
            <a:srgbClr val="FBAE40"/>
          </p15:clr>
        </p15:guide>
        <p15:guide id="4" orient="horz" pos="78">
          <p15:clr>
            <a:srgbClr val="FBAE40"/>
          </p15:clr>
        </p15:guide>
        <p15:guide id="5" orient="horz" pos="4052">
          <p15:clr>
            <a:srgbClr val="FBAE40"/>
          </p15:clr>
        </p15:guide>
        <p15:guide id="6" orient="horz" pos="668">
          <p15:clr>
            <a:srgbClr val="FBAE40"/>
          </p15:clr>
        </p15:guide>
        <p15:guide id="7" pos="278">
          <p15:clr>
            <a:srgbClr val="FBAE40"/>
          </p15:clr>
        </p15:guide>
        <p15:guide id="8" pos="7392">
          <p15:clr>
            <a:srgbClr val="FBAE40"/>
          </p15:clr>
        </p15:guide>
        <p15:guide id="9" orient="horz" pos="1047">
          <p15:clr>
            <a:srgbClr val="FBAE40"/>
          </p15:clr>
        </p15:guide>
      </p15:sldGuideLst>
    </p:ext>
  </p:extLst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Text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C1CDC44D-D99C-6344-B0D5-46D2482950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4500" y="1303019"/>
            <a:ext cx="5288526" cy="4895900"/>
          </a:xfrm>
        </p:spPr>
        <p:txBody>
          <a:bodyPr>
            <a:normAutofit/>
          </a:bodyPr>
          <a:lstStyle>
            <a:lvl1pPr>
              <a:defRPr sz="1400" baseline="0"/>
            </a:lvl1pPr>
            <a:lvl2pPr>
              <a:defRPr sz="1400" baseline="0"/>
            </a:lvl2pPr>
            <a:lvl3pPr>
              <a:defRPr sz="1400" baseline="0"/>
            </a:lvl3pPr>
            <a:lvl4pPr>
              <a:defRPr sz="1400" baseline="0"/>
            </a:lvl4pPr>
            <a:lvl5pPr>
              <a:defRPr sz="1400" baseline="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6" name="Content Placeholder 2">
            <a:extLst>
              <a:ext uri="{FF2B5EF4-FFF2-40B4-BE49-F238E27FC236}">
                <a16:creationId xmlns:a16="http://schemas.microsoft.com/office/drawing/2014/main" id="{C1CDC44D-D99C-6344-B0D5-46D24829506A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6204974" y="1303018"/>
            <a:ext cx="5288526" cy="4895900"/>
          </a:xfrm>
        </p:spPr>
        <p:txBody>
          <a:bodyPr>
            <a:normAutofit/>
          </a:bodyPr>
          <a:lstStyle>
            <a:lvl1pPr>
              <a:defRPr sz="1400" baseline="0"/>
            </a:lvl1pPr>
            <a:lvl2pPr>
              <a:defRPr sz="1400" baseline="0"/>
            </a:lvl2pPr>
            <a:lvl3pPr>
              <a:defRPr sz="1400" baseline="0"/>
            </a:lvl3pPr>
            <a:lvl4pPr>
              <a:defRPr sz="1400" baseline="0"/>
            </a:lvl4pPr>
            <a:lvl5pPr>
              <a:defRPr sz="1400" baseline="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AE895499-D6A4-122E-0C50-F1D049BDF15D}"/>
              </a:ext>
            </a:extLst>
          </p:cNvPr>
          <p:cNvSpPr/>
          <p:nvPr userDrawn="1"/>
        </p:nvSpPr>
        <p:spPr>
          <a:xfrm>
            <a:off x="0" y="6433294"/>
            <a:ext cx="12192000" cy="42470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244FFD47-9F73-A071-5FCC-3387765D74CD}"/>
              </a:ext>
            </a:extLst>
          </p:cNvPr>
          <p:cNvSpPr txBox="1">
            <a:spLocks/>
          </p:cNvSpPr>
          <p:nvPr userDrawn="1"/>
        </p:nvSpPr>
        <p:spPr>
          <a:xfrm>
            <a:off x="9238129" y="6519658"/>
            <a:ext cx="2743200" cy="2531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900" b="0" i="0" kern="1200">
                <a:solidFill>
                  <a:schemeClr val="tx1">
                    <a:tint val="75000"/>
                  </a:schemeClr>
                </a:solidFill>
                <a:latin typeface="Grandview" panose="020B0502040204020203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3B88A40-E78F-6746-87E4-E178EA71B0DC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5B0C32D7-4C74-94B8-05A4-6324A1D7FE61}"/>
              </a:ext>
            </a:extLst>
          </p:cNvPr>
          <p:cNvSpPr/>
          <p:nvPr userDrawn="1"/>
        </p:nvSpPr>
        <p:spPr>
          <a:xfrm>
            <a:off x="1525233" y="6530827"/>
            <a:ext cx="6096000" cy="230832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75000"/>
                  </a:srgbClr>
                </a:solidFill>
                <a:effectLst/>
                <a:uLnTx/>
                <a:uFillTx/>
                <a:latin typeface="Grandview" panose="020B0502040204020203" pitchFamily="34" charset="0"/>
                <a:ea typeface="Arial Narrow" charset="0"/>
                <a:cs typeface="Arial Narrow" charset="0"/>
              </a:rPr>
              <a:t>CONFIDENTIAL   |   ©Jabil Inc. 2022. All Rights Reserved. 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77E5E607-1E64-CEB8-4C92-D0E04321C99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10671" y="6559555"/>
            <a:ext cx="989101" cy="173377"/>
          </a:xfrm>
          <a:prstGeom prst="rect">
            <a:avLst/>
          </a:prstGeom>
        </p:spPr>
      </p:pic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A4E07C70-CDA5-1019-F72B-2467E594C944}"/>
              </a:ext>
            </a:extLst>
          </p:cNvPr>
          <p:cNvCxnSpPr>
            <a:cxnSpLocks/>
          </p:cNvCxnSpPr>
          <p:nvPr userDrawn="1"/>
        </p:nvCxnSpPr>
        <p:spPr>
          <a:xfrm>
            <a:off x="1409322" y="6559555"/>
            <a:ext cx="0" cy="173377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4C655F7A-4305-6E9A-78D9-B26D623346A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4500" y="103359"/>
            <a:ext cx="11010900" cy="986828"/>
          </a:xfrm>
        </p:spPr>
        <p:txBody>
          <a:bodyPr anchor="ctr">
            <a:normAutofit/>
          </a:bodyPr>
          <a:lstStyle>
            <a:lvl1pPr>
              <a:defRPr sz="3200" b="0" cap="none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Add Header</a:t>
            </a:r>
          </a:p>
        </p:txBody>
      </p:sp>
    </p:spTree>
    <p:extLst>
      <p:ext uri="{BB962C8B-B14F-4D97-AF65-F5344CB8AC3E}">
        <p14:creationId xmlns:p14="http://schemas.microsoft.com/office/powerpoint/2010/main" val="56660253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050">
          <p15:clr>
            <a:srgbClr val="FBAE40"/>
          </p15:clr>
        </p15:guide>
        <p15:guide id="2" pos="7392">
          <p15:clr>
            <a:srgbClr val="FBAE40"/>
          </p15:clr>
        </p15:guide>
        <p15:guide id="3" pos="280">
          <p15:clr>
            <a:srgbClr val="FBAE40"/>
          </p15:clr>
        </p15:guide>
        <p15:guide id="4" pos="354">
          <p15:clr>
            <a:srgbClr val="FBAE40"/>
          </p15:clr>
        </p15:guide>
        <p15:guide id="5" pos="7320">
          <p15:clr>
            <a:srgbClr val="FBAE40"/>
          </p15:clr>
        </p15:guide>
        <p15:guide id="6" orient="horz" pos="60">
          <p15:clr>
            <a:srgbClr val="FBAE40"/>
          </p15:clr>
        </p15:guide>
        <p15:guide id="7" orient="horz" pos="688">
          <p15:clr>
            <a:srgbClr val="FBAE40"/>
          </p15:clr>
        </p15:guide>
        <p15:guide id="8" orient="horz" pos="815">
          <p15:clr>
            <a:srgbClr val="FBAE40"/>
          </p15:clr>
        </p15:guide>
      </p15:sldGuideLst>
    </p:ext>
  </p:extLst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87543289-2852-EF11-AACA-28BBC6817167}"/>
              </a:ext>
            </a:extLst>
          </p:cNvPr>
          <p:cNvSpPr/>
          <p:nvPr userDrawn="1"/>
        </p:nvSpPr>
        <p:spPr>
          <a:xfrm>
            <a:off x="0" y="6433294"/>
            <a:ext cx="12192000" cy="42470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F73DB323-A3D2-78E1-965B-1A19914956E9}"/>
              </a:ext>
            </a:extLst>
          </p:cNvPr>
          <p:cNvSpPr txBox="1">
            <a:spLocks/>
          </p:cNvSpPr>
          <p:nvPr userDrawn="1"/>
        </p:nvSpPr>
        <p:spPr>
          <a:xfrm>
            <a:off x="9238129" y="6519658"/>
            <a:ext cx="2743200" cy="2531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900" b="0" i="0" kern="1200">
                <a:solidFill>
                  <a:schemeClr val="tx1">
                    <a:tint val="75000"/>
                  </a:schemeClr>
                </a:solidFill>
                <a:latin typeface="Grandview" panose="020B0502040204020203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3B88A40-E78F-6746-87E4-E178EA71B0DC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927944B7-E061-3FDE-C3E8-0B056B9490AE}"/>
              </a:ext>
            </a:extLst>
          </p:cNvPr>
          <p:cNvSpPr/>
          <p:nvPr userDrawn="1"/>
        </p:nvSpPr>
        <p:spPr>
          <a:xfrm>
            <a:off x="1525233" y="6530827"/>
            <a:ext cx="6096000" cy="230832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75000"/>
                  </a:srgbClr>
                </a:solidFill>
                <a:effectLst/>
                <a:uLnTx/>
                <a:uFillTx/>
                <a:latin typeface="Grandview" panose="020B0502040204020203" pitchFamily="34" charset="0"/>
                <a:ea typeface="Arial Narrow" charset="0"/>
                <a:cs typeface="Arial Narrow" charset="0"/>
              </a:rPr>
              <a:t>CONFIDENTIAL   |   ©Jabil Inc. 2022. All Rights Reserved. 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8532209-3AEF-C1A8-E34B-018650DFF55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10671" y="6559555"/>
            <a:ext cx="989101" cy="173377"/>
          </a:xfrm>
          <a:prstGeom prst="rect">
            <a:avLst/>
          </a:prstGeom>
        </p:spPr>
      </p:pic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E7C3B524-4F71-6939-502F-5656727307BD}"/>
              </a:ext>
            </a:extLst>
          </p:cNvPr>
          <p:cNvCxnSpPr>
            <a:cxnSpLocks/>
          </p:cNvCxnSpPr>
          <p:nvPr userDrawn="1"/>
        </p:nvCxnSpPr>
        <p:spPr>
          <a:xfrm>
            <a:off x="1409322" y="6559555"/>
            <a:ext cx="0" cy="173377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2596542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78">
          <p15:clr>
            <a:srgbClr val="FBAE40"/>
          </p15:clr>
        </p15:guide>
        <p15:guide id="2" pos="7394">
          <p15:clr>
            <a:srgbClr val="FBAE40"/>
          </p15:clr>
        </p15:guide>
        <p15:guide id="3" orient="horz" pos="4049">
          <p15:clr>
            <a:srgbClr val="FBAE40"/>
          </p15:clr>
        </p15:guide>
        <p15:guide id="4" pos="356">
          <p15:clr>
            <a:srgbClr val="FBAE40"/>
          </p15:clr>
        </p15:guide>
        <p15:guide id="5" pos="7324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9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lide Number Placeholder 3">
            <a:extLst>
              <a:ext uri="{FF2B5EF4-FFF2-40B4-BE49-F238E27FC236}">
                <a16:creationId xmlns:a16="http://schemas.microsoft.com/office/drawing/2014/main" id="{51D0E6C2-2606-7849-914A-246AEE20BD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38129" y="6492874"/>
            <a:ext cx="2743200" cy="365125"/>
          </a:xfrm>
        </p:spPr>
        <p:txBody>
          <a:bodyPr/>
          <a:lstStyle/>
          <a:p>
            <a:fld id="{13B88A40-E78F-6746-87E4-E178EA71B0DC}" type="slidenum">
              <a:rPr lang="en-US" smtClean="0"/>
              <a:t>‹Nº›</a:t>
            </a:fld>
            <a:endParaRPr lang="en-US"/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ABD831F4-3D6B-4148-BF59-12CFF87C8FC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64592" y="649287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  <a:latin typeface="Century Gothic" panose="020B0502020202020204" pitchFamily="34" charset="0"/>
              </a:defRPr>
            </a:lvl1pPr>
          </a:lstStyle>
          <a:p>
            <a:pPr algn="l"/>
            <a:endParaRPr lang="en-US">
              <a:solidFill>
                <a:schemeClr val="bg1">
                  <a:lumMod val="75000"/>
                </a:schemeClr>
              </a:solidFill>
              <a:ea typeface="Arial Narrow" charset="0"/>
              <a:cs typeface="Arial Narrow" charset="0"/>
            </a:endParaRP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FF960A84-2024-0B4E-BD39-7ABF375FB225}"/>
              </a:ext>
            </a:extLst>
          </p:cNvPr>
          <p:cNvGrpSpPr/>
          <p:nvPr userDrawn="1"/>
        </p:nvGrpSpPr>
        <p:grpSpPr>
          <a:xfrm>
            <a:off x="704493" y="2259377"/>
            <a:ext cx="10672344" cy="1361528"/>
            <a:chOff x="704493" y="2259377"/>
            <a:chExt cx="10672344" cy="1361528"/>
          </a:xfrm>
        </p:grpSpPr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C8AE5655-7F05-2E4C-A25F-0C143431F861}"/>
                </a:ext>
              </a:extLst>
            </p:cNvPr>
            <p:cNvGrpSpPr/>
            <p:nvPr userDrawn="1"/>
          </p:nvGrpSpPr>
          <p:grpSpPr>
            <a:xfrm>
              <a:off x="704493" y="2259377"/>
              <a:ext cx="346362" cy="1340390"/>
              <a:chOff x="10819113" y="-279033"/>
              <a:chExt cx="990401" cy="3832766"/>
            </a:xfrm>
            <a:solidFill>
              <a:schemeClr val="bg2"/>
            </a:solidFill>
          </p:grpSpPr>
          <p:sp>
            <p:nvSpPr>
              <p:cNvPr id="16" name="Trapezoid 23">
                <a:extLst>
                  <a:ext uri="{FF2B5EF4-FFF2-40B4-BE49-F238E27FC236}">
                    <a16:creationId xmlns:a16="http://schemas.microsoft.com/office/drawing/2014/main" id="{4808CF1A-F006-A94E-9EF4-90AA80226CBB}"/>
                  </a:ext>
                </a:extLst>
              </p:cNvPr>
              <p:cNvSpPr/>
              <p:nvPr/>
            </p:nvSpPr>
            <p:spPr>
              <a:xfrm rot="6932527">
                <a:off x="10297909" y="2236933"/>
                <a:ext cx="1838004" cy="795595"/>
              </a:xfrm>
              <a:custGeom>
                <a:avLst/>
                <a:gdLst>
                  <a:gd name="connsiteX0" fmla="*/ 0 w 1294318"/>
                  <a:gd name="connsiteY0" fmla="*/ 552450 h 552450"/>
                  <a:gd name="connsiteX1" fmla="*/ 138113 w 1294318"/>
                  <a:gd name="connsiteY1" fmla="*/ 0 h 552450"/>
                  <a:gd name="connsiteX2" fmla="*/ 1156206 w 1294318"/>
                  <a:gd name="connsiteY2" fmla="*/ 0 h 552450"/>
                  <a:gd name="connsiteX3" fmla="*/ 1294318 w 1294318"/>
                  <a:gd name="connsiteY3" fmla="*/ 552450 h 552450"/>
                  <a:gd name="connsiteX4" fmla="*/ 0 w 1294318"/>
                  <a:gd name="connsiteY4" fmla="*/ 552450 h 552450"/>
                  <a:gd name="connsiteX0" fmla="*/ 0 w 1294318"/>
                  <a:gd name="connsiteY0" fmla="*/ 598514 h 598514"/>
                  <a:gd name="connsiteX1" fmla="*/ 182959 w 1294318"/>
                  <a:gd name="connsiteY1" fmla="*/ 0 h 598514"/>
                  <a:gd name="connsiteX2" fmla="*/ 1156206 w 1294318"/>
                  <a:gd name="connsiteY2" fmla="*/ 46064 h 598514"/>
                  <a:gd name="connsiteX3" fmla="*/ 1294318 w 1294318"/>
                  <a:gd name="connsiteY3" fmla="*/ 598514 h 598514"/>
                  <a:gd name="connsiteX4" fmla="*/ 0 w 1294318"/>
                  <a:gd name="connsiteY4" fmla="*/ 598514 h 598514"/>
                  <a:gd name="connsiteX0" fmla="*/ 0 w 1621502"/>
                  <a:gd name="connsiteY0" fmla="*/ 709123 h 709123"/>
                  <a:gd name="connsiteX1" fmla="*/ 510143 w 1621502"/>
                  <a:gd name="connsiteY1" fmla="*/ 0 h 709123"/>
                  <a:gd name="connsiteX2" fmla="*/ 1483390 w 1621502"/>
                  <a:gd name="connsiteY2" fmla="*/ 46064 h 709123"/>
                  <a:gd name="connsiteX3" fmla="*/ 1621502 w 1621502"/>
                  <a:gd name="connsiteY3" fmla="*/ 598514 h 709123"/>
                  <a:gd name="connsiteX4" fmla="*/ 0 w 1621502"/>
                  <a:gd name="connsiteY4" fmla="*/ 709123 h 709123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483390 w 1842364"/>
                  <a:gd name="connsiteY2" fmla="*/ 46064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331053 w 1842364"/>
                  <a:gd name="connsiteY2" fmla="*/ 147013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487623 w 1842364"/>
                  <a:gd name="connsiteY2" fmla="*/ 47560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768516"/>
                  <a:gd name="connsiteY0" fmla="*/ 709021 h 795595"/>
                  <a:gd name="connsiteX1" fmla="*/ 436295 w 1768516"/>
                  <a:gd name="connsiteY1" fmla="*/ 0 h 795595"/>
                  <a:gd name="connsiteX2" fmla="*/ 1413775 w 1768516"/>
                  <a:gd name="connsiteY2" fmla="*/ 47560 h 795595"/>
                  <a:gd name="connsiteX3" fmla="*/ 1768516 w 1768516"/>
                  <a:gd name="connsiteY3" fmla="*/ 795595 h 795595"/>
                  <a:gd name="connsiteX4" fmla="*/ 0 w 1768516"/>
                  <a:gd name="connsiteY4" fmla="*/ 709021 h 795595"/>
                  <a:gd name="connsiteX0" fmla="*/ 0 w 1838004"/>
                  <a:gd name="connsiteY0" fmla="*/ 703520 h 795595"/>
                  <a:gd name="connsiteX1" fmla="*/ 505783 w 1838004"/>
                  <a:gd name="connsiteY1" fmla="*/ 0 h 795595"/>
                  <a:gd name="connsiteX2" fmla="*/ 1483263 w 1838004"/>
                  <a:gd name="connsiteY2" fmla="*/ 47560 h 795595"/>
                  <a:gd name="connsiteX3" fmla="*/ 1838004 w 1838004"/>
                  <a:gd name="connsiteY3" fmla="*/ 795595 h 795595"/>
                  <a:gd name="connsiteX4" fmla="*/ 0 w 1838004"/>
                  <a:gd name="connsiteY4" fmla="*/ 703520 h 795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38004" h="795595">
                    <a:moveTo>
                      <a:pt x="0" y="703520"/>
                    </a:moveTo>
                    <a:lnTo>
                      <a:pt x="505783" y="0"/>
                    </a:lnTo>
                    <a:lnTo>
                      <a:pt x="1483263" y="47560"/>
                    </a:lnTo>
                    <a:lnTo>
                      <a:pt x="1838004" y="795595"/>
                    </a:lnTo>
                    <a:lnTo>
                      <a:pt x="0" y="703520"/>
                    </a:lnTo>
                    <a:close/>
                  </a:path>
                </a:pathLst>
              </a:custGeom>
              <a:solidFill>
                <a:srgbClr val="87CAE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" name="Trapezoid 21">
                <a:extLst>
                  <a:ext uri="{FF2B5EF4-FFF2-40B4-BE49-F238E27FC236}">
                    <a16:creationId xmlns:a16="http://schemas.microsoft.com/office/drawing/2014/main" id="{FAB4A81C-F833-2746-8ACB-B102C3DD6904}"/>
                  </a:ext>
                </a:extLst>
              </p:cNvPr>
              <p:cNvSpPr/>
              <p:nvPr/>
            </p:nvSpPr>
            <p:spPr>
              <a:xfrm rot="3564618">
                <a:off x="10053796" y="671900"/>
                <a:ext cx="2706651" cy="804785"/>
              </a:xfrm>
              <a:custGeom>
                <a:avLst/>
                <a:gdLst>
                  <a:gd name="connsiteX0" fmla="*/ 0 w 2153892"/>
                  <a:gd name="connsiteY0" fmla="*/ 691171 h 691171"/>
                  <a:gd name="connsiteX1" fmla="*/ 148616 w 2153892"/>
                  <a:gd name="connsiteY1" fmla="*/ 0 h 691171"/>
                  <a:gd name="connsiteX2" fmla="*/ 2005276 w 2153892"/>
                  <a:gd name="connsiteY2" fmla="*/ 0 h 691171"/>
                  <a:gd name="connsiteX3" fmla="*/ 2153892 w 2153892"/>
                  <a:gd name="connsiteY3" fmla="*/ 691171 h 691171"/>
                  <a:gd name="connsiteX4" fmla="*/ 0 w 2153892"/>
                  <a:gd name="connsiteY4" fmla="*/ 691171 h 691171"/>
                  <a:gd name="connsiteX0" fmla="*/ 0 w 2153892"/>
                  <a:gd name="connsiteY0" fmla="*/ 763728 h 763728"/>
                  <a:gd name="connsiteX1" fmla="*/ 169378 w 2153892"/>
                  <a:gd name="connsiteY1" fmla="*/ 0 h 763728"/>
                  <a:gd name="connsiteX2" fmla="*/ 2005276 w 2153892"/>
                  <a:gd name="connsiteY2" fmla="*/ 72557 h 763728"/>
                  <a:gd name="connsiteX3" fmla="*/ 2153892 w 2153892"/>
                  <a:gd name="connsiteY3" fmla="*/ 763728 h 763728"/>
                  <a:gd name="connsiteX4" fmla="*/ 0 w 2153892"/>
                  <a:gd name="connsiteY4" fmla="*/ 763728 h 763728"/>
                  <a:gd name="connsiteX0" fmla="*/ 0 w 2153892"/>
                  <a:gd name="connsiteY0" fmla="*/ 763728 h 763728"/>
                  <a:gd name="connsiteX1" fmla="*/ 169378 w 2153892"/>
                  <a:gd name="connsiteY1" fmla="*/ 0 h 763728"/>
                  <a:gd name="connsiteX2" fmla="*/ 2012358 w 2153892"/>
                  <a:gd name="connsiteY2" fmla="*/ 73055 h 763728"/>
                  <a:gd name="connsiteX3" fmla="*/ 2153892 w 2153892"/>
                  <a:gd name="connsiteY3" fmla="*/ 763728 h 763728"/>
                  <a:gd name="connsiteX4" fmla="*/ 0 w 2153892"/>
                  <a:gd name="connsiteY4" fmla="*/ 763728 h 763728"/>
                  <a:gd name="connsiteX0" fmla="*/ 0 w 2448226"/>
                  <a:gd name="connsiteY0" fmla="*/ 763728 h 808635"/>
                  <a:gd name="connsiteX1" fmla="*/ 169378 w 2448226"/>
                  <a:gd name="connsiteY1" fmla="*/ 0 h 808635"/>
                  <a:gd name="connsiteX2" fmla="*/ 2012358 w 2448226"/>
                  <a:gd name="connsiteY2" fmla="*/ 73055 h 808635"/>
                  <a:gd name="connsiteX3" fmla="*/ 2448226 w 2448226"/>
                  <a:gd name="connsiteY3" fmla="*/ 808635 h 808635"/>
                  <a:gd name="connsiteX4" fmla="*/ 0 w 2448226"/>
                  <a:gd name="connsiteY4" fmla="*/ 763728 h 808635"/>
                  <a:gd name="connsiteX0" fmla="*/ 0 w 2706651"/>
                  <a:gd name="connsiteY0" fmla="*/ 714230 h 808635"/>
                  <a:gd name="connsiteX1" fmla="*/ 427803 w 2706651"/>
                  <a:gd name="connsiteY1" fmla="*/ 0 h 808635"/>
                  <a:gd name="connsiteX2" fmla="*/ 2270783 w 2706651"/>
                  <a:gd name="connsiteY2" fmla="*/ 73055 h 808635"/>
                  <a:gd name="connsiteX3" fmla="*/ 2706651 w 2706651"/>
                  <a:gd name="connsiteY3" fmla="*/ 808635 h 808635"/>
                  <a:gd name="connsiteX4" fmla="*/ 0 w 2706651"/>
                  <a:gd name="connsiteY4" fmla="*/ 714230 h 808635"/>
                  <a:gd name="connsiteX0" fmla="*/ 0 w 2706651"/>
                  <a:gd name="connsiteY0" fmla="*/ 641175 h 735580"/>
                  <a:gd name="connsiteX1" fmla="*/ 527435 w 2706651"/>
                  <a:gd name="connsiteY1" fmla="*/ 7972 h 735580"/>
                  <a:gd name="connsiteX2" fmla="*/ 2270783 w 2706651"/>
                  <a:gd name="connsiteY2" fmla="*/ 0 h 735580"/>
                  <a:gd name="connsiteX3" fmla="*/ 2706651 w 2706651"/>
                  <a:gd name="connsiteY3" fmla="*/ 735580 h 735580"/>
                  <a:gd name="connsiteX4" fmla="*/ 0 w 2706651"/>
                  <a:gd name="connsiteY4" fmla="*/ 641175 h 735580"/>
                  <a:gd name="connsiteX0" fmla="*/ 0 w 2706651"/>
                  <a:gd name="connsiteY0" fmla="*/ 714728 h 809133"/>
                  <a:gd name="connsiteX1" fmla="*/ 420721 w 2706651"/>
                  <a:gd name="connsiteY1" fmla="*/ 0 h 809133"/>
                  <a:gd name="connsiteX2" fmla="*/ 2270783 w 2706651"/>
                  <a:gd name="connsiteY2" fmla="*/ 73553 h 809133"/>
                  <a:gd name="connsiteX3" fmla="*/ 2706651 w 2706651"/>
                  <a:gd name="connsiteY3" fmla="*/ 809133 h 809133"/>
                  <a:gd name="connsiteX4" fmla="*/ 0 w 2706651"/>
                  <a:gd name="connsiteY4" fmla="*/ 714728 h 809133"/>
                  <a:gd name="connsiteX0" fmla="*/ 0 w 2706651"/>
                  <a:gd name="connsiteY0" fmla="*/ 714728 h 809133"/>
                  <a:gd name="connsiteX1" fmla="*/ 420721 w 2706651"/>
                  <a:gd name="connsiteY1" fmla="*/ 0 h 809133"/>
                  <a:gd name="connsiteX2" fmla="*/ 2272399 w 2706651"/>
                  <a:gd name="connsiteY2" fmla="*/ 70820 h 809133"/>
                  <a:gd name="connsiteX3" fmla="*/ 2706651 w 2706651"/>
                  <a:gd name="connsiteY3" fmla="*/ 809133 h 809133"/>
                  <a:gd name="connsiteX4" fmla="*/ 0 w 2706651"/>
                  <a:gd name="connsiteY4" fmla="*/ 714728 h 809133"/>
                  <a:gd name="connsiteX0" fmla="*/ 0 w 2706651"/>
                  <a:gd name="connsiteY0" fmla="*/ 711995 h 806400"/>
                  <a:gd name="connsiteX1" fmla="*/ 419105 w 2706651"/>
                  <a:gd name="connsiteY1" fmla="*/ 0 h 806400"/>
                  <a:gd name="connsiteX2" fmla="*/ 2272399 w 2706651"/>
                  <a:gd name="connsiteY2" fmla="*/ 68087 h 806400"/>
                  <a:gd name="connsiteX3" fmla="*/ 2706651 w 2706651"/>
                  <a:gd name="connsiteY3" fmla="*/ 806400 h 806400"/>
                  <a:gd name="connsiteX4" fmla="*/ 0 w 2706651"/>
                  <a:gd name="connsiteY4" fmla="*/ 711995 h 806400"/>
                  <a:gd name="connsiteX0" fmla="*/ 0 w 2706651"/>
                  <a:gd name="connsiteY0" fmla="*/ 708764 h 803169"/>
                  <a:gd name="connsiteX1" fmla="*/ 424571 w 2706651"/>
                  <a:gd name="connsiteY1" fmla="*/ 0 h 803169"/>
                  <a:gd name="connsiteX2" fmla="*/ 2272399 w 2706651"/>
                  <a:gd name="connsiteY2" fmla="*/ 64856 h 803169"/>
                  <a:gd name="connsiteX3" fmla="*/ 2706651 w 2706651"/>
                  <a:gd name="connsiteY3" fmla="*/ 803169 h 803169"/>
                  <a:gd name="connsiteX4" fmla="*/ 0 w 2706651"/>
                  <a:gd name="connsiteY4" fmla="*/ 708764 h 803169"/>
                  <a:gd name="connsiteX0" fmla="*/ 0 w 2706651"/>
                  <a:gd name="connsiteY0" fmla="*/ 710380 h 804785"/>
                  <a:gd name="connsiteX1" fmla="*/ 421837 w 2706651"/>
                  <a:gd name="connsiteY1" fmla="*/ 0 h 804785"/>
                  <a:gd name="connsiteX2" fmla="*/ 2272399 w 2706651"/>
                  <a:gd name="connsiteY2" fmla="*/ 66472 h 804785"/>
                  <a:gd name="connsiteX3" fmla="*/ 2706651 w 2706651"/>
                  <a:gd name="connsiteY3" fmla="*/ 804785 h 804785"/>
                  <a:gd name="connsiteX4" fmla="*/ 0 w 2706651"/>
                  <a:gd name="connsiteY4" fmla="*/ 710380 h 8047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06651" h="804785">
                    <a:moveTo>
                      <a:pt x="0" y="710380"/>
                    </a:moveTo>
                    <a:lnTo>
                      <a:pt x="421837" y="0"/>
                    </a:lnTo>
                    <a:lnTo>
                      <a:pt x="2272399" y="66472"/>
                    </a:lnTo>
                    <a:lnTo>
                      <a:pt x="2706651" y="804785"/>
                    </a:lnTo>
                    <a:lnTo>
                      <a:pt x="0" y="71038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C0D72F65-54C6-F941-9946-9C2DF4D3BAF7}"/>
                </a:ext>
              </a:extLst>
            </p:cNvPr>
            <p:cNvSpPr txBox="1"/>
            <p:nvPr userDrawn="1"/>
          </p:nvSpPr>
          <p:spPr>
            <a:xfrm>
              <a:off x="1303489" y="2605242"/>
              <a:ext cx="1007334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600" b="1">
                  <a:solidFill>
                    <a:schemeClr val="tx2"/>
                  </a:solidFill>
                </a:rPr>
                <a:t>CHOOSE ONE OR MORE TRANSITION SLIDES</a:t>
              </a: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5053B774-A546-E54B-9629-1E35F4F997AF}"/>
                </a:ext>
              </a:extLst>
            </p:cNvPr>
            <p:cNvSpPr/>
            <p:nvPr userDrawn="1"/>
          </p:nvSpPr>
          <p:spPr>
            <a:xfrm>
              <a:off x="1303488" y="3251573"/>
              <a:ext cx="9360967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800" b="1">
                  <a:solidFill>
                    <a:schemeClr val="accent1"/>
                  </a:solidFill>
                </a:rPr>
                <a:t>FOR ADDITIONAL IMAGES, PLEASE VISIT THE JABIL BRAND PORTAL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060350300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ext Step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EF67474A-0653-6B44-B30D-92A3CB466CB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951849" y="6108507"/>
            <a:ext cx="1656279" cy="290325"/>
          </a:xfrm>
          <a:prstGeom prst="rect">
            <a:avLst/>
          </a:prstGeom>
        </p:spPr>
      </p:pic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D27F0D0D-435D-F047-8AB4-BF884E34321E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147246" y="2353457"/>
            <a:ext cx="9393753" cy="2698217"/>
          </a:xfrm>
        </p:spPr>
        <p:txBody>
          <a:bodyPr>
            <a:normAutofit/>
          </a:bodyPr>
          <a:lstStyle>
            <a:lvl1pPr marL="342900" indent="-342900" algn="l">
              <a:buFont typeface="Arial" panose="020B0604020202020204" pitchFamily="34" charset="0"/>
              <a:buChar char="•"/>
              <a:defRPr sz="2200" b="0" spc="50" baseline="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add subtitle or description</a:t>
            </a:r>
          </a:p>
        </p:txBody>
      </p:sp>
      <p:sp>
        <p:nvSpPr>
          <p:cNvPr id="24" name="Freeform 23">
            <a:extLst>
              <a:ext uri="{FF2B5EF4-FFF2-40B4-BE49-F238E27FC236}">
                <a16:creationId xmlns:a16="http://schemas.microsoft.com/office/drawing/2014/main" id="{7735F75C-1AB9-39CE-0AFD-9323C37BCC9E}"/>
              </a:ext>
            </a:extLst>
          </p:cNvPr>
          <p:cNvSpPr/>
          <p:nvPr userDrawn="1"/>
        </p:nvSpPr>
        <p:spPr>
          <a:xfrm>
            <a:off x="0" y="5706728"/>
            <a:ext cx="9474200" cy="1151271"/>
          </a:xfrm>
          <a:custGeom>
            <a:avLst/>
            <a:gdLst>
              <a:gd name="connsiteX0" fmla="*/ 8845402 w 9474200"/>
              <a:gd name="connsiteY0" fmla="*/ 0 h 1151271"/>
              <a:gd name="connsiteX1" fmla="*/ 9474200 w 9474200"/>
              <a:gd name="connsiteY1" fmla="*/ 0 h 1151271"/>
              <a:gd name="connsiteX2" fmla="*/ 8845405 w 9474200"/>
              <a:gd name="connsiteY2" fmla="*/ 1151265 h 1151271"/>
              <a:gd name="connsiteX3" fmla="*/ 8845405 w 9474200"/>
              <a:gd name="connsiteY3" fmla="*/ 1151271 h 1151271"/>
              <a:gd name="connsiteX4" fmla="*/ 8845402 w 9474200"/>
              <a:gd name="connsiteY4" fmla="*/ 1151271 h 1151271"/>
              <a:gd name="connsiteX5" fmla="*/ 0 w 9474200"/>
              <a:gd name="connsiteY5" fmla="*/ 1151271 h 1151271"/>
              <a:gd name="connsiteX6" fmla="*/ 0 w 9474200"/>
              <a:gd name="connsiteY6" fmla="*/ 1 h 1151271"/>
              <a:gd name="connsiteX7" fmla="*/ 8845402 w 9474200"/>
              <a:gd name="connsiteY7" fmla="*/ 1 h 11512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474200" h="1151271">
                <a:moveTo>
                  <a:pt x="8845402" y="0"/>
                </a:moveTo>
                <a:lnTo>
                  <a:pt x="9474200" y="0"/>
                </a:lnTo>
                <a:lnTo>
                  <a:pt x="8845405" y="1151265"/>
                </a:lnTo>
                <a:lnTo>
                  <a:pt x="8845405" y="1151271"/>
                </a:lnTo>
                <a:lnTo>
                  <a:pt x="8845402" y="1151271"/>
                </a:lnTo>
                <a:lnTo>
                  <a:pt x="0" y="1151271"/>
                </a:lnTo>
                <a:lnTo>
                  <a:pt x="0" y="1"/>
                </a:lnTo>
                <a:lnTo>
                  <a:pt x="8845402" y="1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  <p:sp>
        <p:nvSpPr>
          <p:cNvPr id="23" name="Freeform 22">
            <a:extLst>
              <a:ext uri="{FF2B5EF4-FFF2-40B4-BE49-F238E27FC236}">
                <a16:creationId xmlns:a16="http://schemas.microsoft.com/office/drawing/2014/main" id="{12F67198-EA74-A899-4CF3-003C600FAA3F}"/>
              </a:ext>
            </a:extLst>
          </p:cNvPr>
          <p:cNvSpPr/>
          <p:nvPr userDrawn="1"/>
        </p:nvSpPr>
        <p:spPr>
          <a:xfrm>
            <a:off x="1" y="5706728"/>
            <a:ext cx="8114301" cy="1151271"/>
          </a:xfrm>
          <a:custGeom>
            <a:avLst/>
            <a:gdLst>
              <a:gd name="connsiteX0" fmla="*/ 7485503 w 8114301"/>
              <a:gd name="connsiteY0" fmla="*/ 0 h 1151271"/>
              <a:gd name="connsiteX1" fmla="*/ 8114301 w 8114301"/>
              <a:gd name="connsiteY1" fmla="*/ 0 h 1151271"/>
              <a:gd name="connsiteX2" fmla="*/ 7485506 w 8114301"/>
              <a:gd name="connsiteY2" fmla="*/ 1151265 h 1151271"/>
              <a:gd name="connsiteX3" fmla="*/ 7485506 w 8114301"/>
              <a:gd name="connsiteY3" fmla="*/ 1151271 h 1151271"/>
              <a:gd name="connsiteX4" fmla="*/ 7485503 w 8114301"/>
              <a:gd name="connsiteY4" fmla="*/ 1151271 h 1151271"/>
              <a:gd name="connsiteX5" fmla="*/ 0 w 8114301"/>
              <a:gd name="connsiteY5" fmla="*/ 1151271 h 1151271"/>
              <a:gd name="connsiteX6" fmla="*/ 0 w 8114301"/>
              <a:gd name="connsiteY6" fmla="*/ 1 h 1151271"/>
              <a:gd name="connsiteX7" fmla="*/ 7485503 w 8114301"/>
              <a:gd name="connsiteY7" fmla="*/ 1 h 11512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114301" h="1151271">
                <a:moveTo>
                  <a:pt x="7485503" y="0"/>
                </a:moveTo>
                <a:lnTo>
                  <a:pt x="8114301" y="0"/>
                </a:lnTo>
                <a:lnTo>
                  <a:pt x="7485506" y="1151265"/>
                </a:lnTo>
                <a:lnTo>
                  <a:pt x="7485506" y="1151271"/>
                </a:lnTo>
                <a:lnTo>
                  <a:pt x="7485503" y="1151271"/>
                </a:lnTo>
                <a:lnTo>
                  <a:pt x="0" y="1151271"/>
                </a:lnTo>
                <a:lnTo>
                  <a:pt x="0" y="1"/>
                </a:lnTo>
                <a:lnTo>
                  <a:pt x="7485503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  <p:sp>
        <p:nvSpPr>
          <p:cNvPr id="21" name="Freeform 20">
            <a:extLst>
              <a:ext uri="{FF2B5EF4-FFF2-40B4-BE49-F238E27FC236}">
                <a16:creationId xmlns:a16="http://schemas.microsoft.com/office/drawing/2014/main" id="{88362A17-0A79-B017-77FD-DFA7DE2981EC}"/>
              </a:ext>
            </a:extLst>
          </p:cNvPr>
          <p:cNvSpPr/>
          <p:nvPr userDrawn="1"/>
        </p:nvSpPr>
        <p:spPr>
          <a:xfrm>
            <a:off x="0" y="5706728"/>
            <a:ext cx="7826394" cy="1151271"/>
          </a:xfrm>
          <a:custGeom>
            <a:avLst/>
            <a:gdLst>
              <a:gd name="connsiteX0" fmla="*/ 7197596 w 7826394"/>
              <a:gd name="connsiteY0" fmla="*/ 0 h 1151271"/>
              <a:gd name="connsiteX1" fmla="*/ 7826394 w 7826394"/>
              <a:gd name="connsiteY1" fmla="*/ 0 h 1151271"/>
              <a:gd name="connsiteX2" fmla="*/ 7197599 w 7826394"/>
              <a:gd name="connsiteY2" fmla="*/ 1151265 h 1151271"/>
              <a:gd name="connsiteX3" fmla="*/ 7197599 w 7826394"/>
              <a:gd name="connsiteY3" fmla="*/ 1151271 h 1151271"/>
              <a:gd name="connsiteX4" fmla="*/ 7197596 w 7826394"/>
              <a:gd name="connsiteY4" fmla="*/ 1151271 h 1151271"/>
              <a:gd name="connsiteX5" fmla="*/ 0 w 7826394"/>
              <a:gd name="connsiteY5" fmla="*/ 1151271 h 1151271"/>
              <a:gd name="connsiteX6" fmla="*/ 0 w 7826394"/>
              <a:gd name="connsiteY6" fmla="*/ 1 h 1151271"/>
              <a:gd name="connsiteX7" fmla="*/ 7197596 w 7826394"/>
              <a:gd name="connsiteY7" fmla="*/ 1 h 11512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826394" h="1151271">
                <a:moveTo>
                  <a:pt x="7197596" y="0"/>
                </a:moveTo>
                <a:lnTo>
                  <a:pt x="7826394" y="0"/>
                </a:lnTo>
                <a:lnTo>
                  <a:pt x="7197599" y="1151265"/>
                </a:lnTo>
                <a:lnTo>
                  <a:pt x="7197599" y="1151271"/>
                </a:lnTo>
                <a:lnTo>
                  <a:pt x="7197596" y="1151271"/>
                </a:lnTo>
                <a:lnTo>
                  <a:pt x="0" y="1151271"/>
                </a:lnTo>
                <a:lnTo>
                  <a:pt x="0" y="1"/>
                </a:lnTo>
                <a:lnTo>
                  <a:pt x="7197596" y="1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9A0388D7-F9E4-71A0-BFB2-F921F7AAD871}"/>
              </a:ext>
            </a:extLst>
          </p:cNvPr>
          <p:cNvCxnSpPr>
            <a:cxnSpLocks/>
          </p:cNvCxnSpPr>
          <p:nvPr userDrawn="1"/>
        </p:nvCxnSpPr>
        <p:spPr>
          <a:xfrm>
            <a:off x="1239294" y="1917662"/>
            <a:ext cx="1415182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itle 1">
            <a:extLst>
              <a:ext uri="{FF2B5EF4-FFF2-40B4-BE49-F238E27FC236}">
                <a16:creationId xmlns:a16="http://schemas.microsoft.com/office/drawing/2014/main" id="{DF3EB52B-E2D5-CE5B-729C-F85B0F62BBA6}"/>
              </a:ext>
            </a:extLst>
          </p:cNvPr>
          <p:cNvSpPr txBox="1">
            <a:spLocks/>
          </p:cNvSpPr>
          <p:nvPr userDrawn="1"/>
        </p:nvSpPr>
        <p:spPr>
          <a:xfrm>
            <a:off x="1147246" y="579281"/>
            <a:ext cx="9393753" cy="111060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4000" b="0" i="0" kern="1200" cap="none" baseline="0">
                <a:solidFill>
                  <a:schemeClr val="tx2"/>
                </a:solidFill>
                <a:latin typeface="Grandview" panose="020B0502040204020203" pitchFamily="34" charset="0"/>
                <a:ea typeface="+mj-ea"/>
                <a:cs typeface="+mj-cs"/>
              </a:defRPr>
            </a:lvl1pPr>
          </a:lstStyle>
          <a:p>
            <a:r>
              <a:rPr lang="en-US" dirty="0"/>
              <a:t>Next Steps</a:t>
            </a:r>
          </a:p>
        </p:txBody>
      </p:sp>
    </p:spTree>
    <p:extLst>
      <p:ext uri="{BB962C8B-B14F-4D97-AF65-F5344CB8AC3E}">
        <p14:creationId xmlns:p14="http://schemas.microsoft.com/office/powerpoint/2010/main" val="6853113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3" grpId="0" animBg="1"/>
      <p:bldP spid="21" grpId="0" animBg="1"/>
    </p:bldLst>
  </p:timing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&amp;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D27F0D0D-435D-F047-8AB4-BF884E34321E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147246" y="3403372"/>
            <a:ext cx="9393753" cy="1219425"/>
          </a:xfrm>
        </p:spPr>
        <p:txBody>
          <a:bodyPr>
            <a:normAutofit/>
          </a:bodyPr>
          <a:lstStyle>
            <a:lvl1pPr marL="0" indent="0" algn="l">
              <a:buNone/>
              <a:defRPr sz="2200" b="0" spc="50" baseline="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add subtitle or description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9A0388D7-F9E4-71A0-BFB2-F921F7AAD871}"/>
              </a:ext>
            </a:extLst>
          </p:cNvPr>
          <p:cNvCxnSpPr>
            <a:cxnSpLocks/>
          </p:cNvCxnSpPr>
          <p:nvPr userDrawn="1"/>
        </p:nvCxnSpPr>
        <p:spPr>
          <a:xfrm>
            <a:off x="1239294" y="3149090"/>
            <a:ext cx="1415182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Picture 1">
            <a:extLst>
              <a:ext uri="{FF2B5EF4-FFF2-40B4-BE49-F238E27FC236}">
                <a16:creationId xmlns:a16="http://schemas.microsoft.com/office/drawing/2014/main" id="{1FB5957D-F052-89C8-69C9-67F9D960281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951849" y="6108507"/>
            <a:ext cx="1656279" cy="290325"/>
          </a:xfrm>
          <a:prstGeom prst="rect">
            <a:avLst/>
          </a:prstGeom>
        </p:spPr>
      </p:pic>
      <p:sp>
        <p:nvSpPr>
          <p:cNvPr id="3" name="Freeform 2">
            <a:extLst>
              <a:ext uri="{FF2B5EF4-FFF2-40B4-BE49-F238E27FC236}">
                <a16:creationId xmlns:a16="http://schemas.microsoft.com/office/drawing/2014/main" id="{3CD7C55F-4742-1314-B45C-057E6561FF78}"/>
              </a:ext>
            </a:extLst>
          </p:cNvPr>
          <p:cNvSpPr/>
          <p:nvPr userDrawn="1"/>
        </p:nvSpPr>
        <p:spPr>
          <a:xfrm>
            <a:off x="0" y="5706728"/>
            <a:ext cx="9474200" cy="1151271"/>
          </a:xfrm>
          <a:custGeom>
            <a:avLst/>
            <a:gdLst>
              <a:gd name="connsiteX0" fmla="*/ 8845402 w 9474200"/>
              <a:gd name="connsiteY0" fmla="*/ 0 h 1151271"/>
              <a:gd name="connsiteX1" fmla="*/ 9474200 w 9474200"/>
              <a:gd name="connsiteY1" fmla="*/ 0 h 1151271"/>
              <a:gd name="connsiteX2" fmla="*/ 8845405 w 9474200"/>
              <a:gd name="connsiteY2" fmla="*/ 1151265 h 1151271"/>
              <a:gd name="connsiteX3" fmla="*/ 8845405 w 9474200"/>
              <a:gd name="connsiteY3" fmla="*/ 1151271 h 1151271"/>
              <a:gd name="connsiteX4" fmla="*/ 8845402 w 9474200"/>
              <a:gd name="connsiteY4" fmla="*/ 1151271 h 1151271"/>
              <a:gd name="connsiteX5" fmla="*/ 0 w 9474200"/>
              <a:gd name="connsiteY5" fmla="*/ 1151271 h 1151271"/>
              <a:gd name="connsiteX6" fmla="*/ 0 w 9474200"/>
              <a:gd name="connsiteY6" fmla="*/ 1 h 1151271"/>
              <a:gd name="connsiteX7" fmla="*/ 8845402 w 9474200"/>
              <a:gd name="connsiteY7" fmla="*/ 1 h 11512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474200" h="1151271">
                <a:moveTo>
                  <a:pt x="8845402" y="0"/>
                </a:moveTo>
                <a:lnTo>
                  <a:pt x="9474200" y="0"/>
                </a:lnTo>
                <a:lnTo>
                  <a:pt x="8845405" y="1151265"/>
                </a:lnTo>
                <a:lnTo>
                  <a:pt x="8845405" y="1151271"/>
                </a:lnTo>
                <a:lnTo>
                  <a:pt x="8845402" y="1151271"/>
                </a:lnTo>
                <a:lnTo>
                  <a:pt x="0" y="1151271"/>
                </a:lnTo>
                <a:lnTo>
                  <a:pt x="0" y="1"/>
                </a:lnTo>
                <a:lnTo>
                  <a:pt x="8845402" y="1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  <p:sp>
        <p:nvSpPr>
          <p:cNvPr id="4" name="Freeform 3">
            <a:extLst>
              <a:ext uri="{FF2B5EF4-FFF2-40B4-BE49-F238E27FC236}">
                <a16:creationId xmlns:a16="http://schemas.microsoft.com/office/drawing/2014/main" id="{760C4465-08D1-DD6E-33E9-557D350CE571}"/>
              </a:ext>
            </a:extLst>
          </p:cNvPr>
          <p:cNvSpPr/>
          <p:nvPr userDrawn="1"/>
        </p:nvSpPr>
        <p:spPr>
          <a:xfrm>
            <a:off x="1" y="5706728"/>
            <a:ext cx="8114301" cy="1151271"/>
          </a:xfrm>
          <a:custGeom>
            <a:avLst/>
            <a:gdLst>
              <a:gd name="connsiteX0" fmla="*/ 7485503 w 8114301"/>
              <a:gd name="connsiteY0" fmla="*/ 0 h 1151271"/>
              <a:gd name="connsiteX1" fmla="*/ 8114301 w 8114301"/>
              <a:gd name="connsiteY1" fmla="*/ 0 h 1151271"/>
              <a:gd name="connsiteX2" fmla="*/ 7485506 w 8114301"/>
              <a:gd name="connsiteY2" fmla="*/ 1151265 h 1151271"/>
              <a:gd name="connsiteX3" fmla="*/ 7485506 w 8114301"/>
              <a:gd name="connsiteY3" fmla="*/ 1151271 h 1151271"/>
              <a:gd name="connsiteX4" fmla="*/ 7485503 w 8114301"/>
              <a:gd name="connsiteY4" fmla="*/ 1151271 h 1151271"/>
              <a:gd name="connsiteX5" fmla="*/ 0 w 8114301"/>
              <a:gd name="connsiteY5" fmla="*/ 1151271 h 1151271"/>
              <a:gd name="connsiteX6" fmla="*/ 0 w 8114301"/>
              <a:gd name="connsiteY6" fmla="*/ 1 h 1151271"/>
              <a:gd name="connsiteX7" fmla="*/ 7485503 w 8114301"/>
              <a:gd name="connsiteY7" fmla="*/ 1 h 11512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114301" h="1151271">
                <a:moveTo>
                  <a:pt x="7485503" y="0"/>
                </a:moveTo>
                <a:lnTo>
                  <a:pt x="8114301" y="0"/>
                </a:lnTo>
                <a:lnTo>
                  <a:pt x="7485506" y="1151265"/>
                </a:lnTo>
                <a:lnTo>
                  <a:pt x="7485506" y="1151271"/>
                </a:lnTo>
                <a:lnTo>
                  <a:pt x="7485503" y="1151271"/>
                </a:lnTo>
                <a:lnTo>
                  <a:pt x="0" y="1151271"/>
                </a:lnTo>
                <a:lnTo>
                  <a:pt x="0" y="1"/>
                </a:lnTo>
                <a:lnTo>
                  <a:pt x="7485503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  <p:sp>
        <p:nvSpPr>
          <p:cNvPr id="5" name="Freeform 4">
            <a:extLst>
              <a:ext uri="{FF2B5EF4-FFF2-40B4-BE49-F238E27FC236}">
                <a16:creationId xmlns:a16="http://schemas.microsoft.com/office/drawing/2014/main" id="{61FA27E2-2742-D9A6-0580-589CD5F35E16}"/>
              </a:ext>
            </a:extLst>
          </p:cNvPr>
          <p:cNvSpPr/>
          <p:nvPr userDrawn="1"/>
        </p:nvSpPr>
        <p:spPr>
          <a:xfrm>
            <a:off x="0" y="5706728"/>
            <a:ext cx="7826394" cy="1151271"/>
          </a:xfrm>
          <a:custGeom>
            <a:avLst/>
            <a:gdLst>
              <a:gd name="connsiteX0" fmla="*/ 7197596 w 7826394"/>
              <a:gd name="connsiteY0" fmla="*/ 0 h 1151271"/>
              <a:gd name="connsiteX1" fmla="*/ 7826394 w 7826394"/>
              <a:gd name="connsiteY1" fmla="*/ 0 h 1151271"/>
              <a:gd name="connsiteX2" fmla="*/ 7197599 w 7826394"/>
              <a:gd name="connsiteY2" fmla="*/ 1151265 h 1151271"/>
              <a:gd name="connsiteX3" fmla="*/ 7197599 w 7826394"/>
              <a:gd name="connsiteY3" fmla="*/ 1151271 h 1151271"/>
              <a:gd name="connsiteX4" fmla="*/ 7197596 w 7826394"/>
              <a:gd name="connsiteY4" fmla="*/ 1151271 h 1151271"/>
              <a:gd name="connsiteX5" fmla="*/ 0 w 7826394"/>
              <a:gd name="connsiteY5" fmla="*/ 1151271 h 1151271"/>
              <a:gd name="connsiteX6" fmla="*/ 0 w 7826394"/>
              <a:gd name="connsiteY6" fmla="*/ 1 h 1151271"/>
              <a:gd name="connsiteX7" fmla="*/ 7197596 w 7826394"/>
              <a:gd name="connsiteY7" fmla="*/ 1 h 11512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826394" h="1151271">
                <a:moveTo>
                  <a:pt x="7197596" y="0"/>
                </a:moveTo>
                <a:lnTo>
                  <a:pt x="7826394" y="0"/>
                </a:lnTo>
                <a:lnTo>
                  <a:pt x="7197599" y="1151265"/>
                </a:lnTo>
                <a:lnTo>
                  <a:pt x="7197599" y="1151271"/>
                </a:lnTo>
                <a:lnTo>
                  <a:pt x="7197596" y="1151271"/>
                </a:lnTo>
                <a:lnTo>
                  <a:pt x="0" y="1151271"/>
                </a:lnTo>
                <a:lnTo>
                  <a:pt x="0" y="1"/>
                </a:lnTo>
                <a:lnTo>
                  <a:pt x="7197596" y="1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F15B9A97-A113-CDB6-77C0-CADBCDADBD19}"/>
              </a:ext>
            </a:extLst>
          </p:cNvPr>
          <p:cNvSpPr txBox="1">
            <a:spLocks/>
          </p:cNvSpPr>
          <p:nvPr userDrawn="1"/>
        </p:nvSpPr>
        <p:spPr>
          <a:xfrm>
            <a:off x="1147246" y="752987"/>
            <a:ext cx="9393753" cy="2171433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8000" b="0" i="0" kern="1200" cap="none" baseline="0">
                <a:solidFill>
                  <a:schemeClr val="tx2"/>
                </a:solidFill>
                <a:latin typeface="Grandview" panose="020B0502040204020203" pitchFamily="34" charset="0"/>
                <a:ea typeface="+mj-ea"/>
                <a:cs typeface="+mj-cs"/>
              </a:defRPr>
            </a:lvl1pPr>
          </a:lstStyle>
          <a:p>
            <a:r>
              <a:rPr lang="en-US"/>
              <a:t>Q&amp;A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93704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</p:bldLst>
  </p:timing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g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84B55436-07DF-8351-B39D-B091DA7AAD3C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Grandview" panose="020B0502040204020203" pitchFamily="34" charset="0"/>
            </a:endParaRPr>
          </a:p>
        </p:txBody>
      </p:sp>
      <p:pic>
        <p:nvPicPr>
          <p:cNvPr id="54" name="Picture 53" descr="A picture containing drawing&#10;&#10;Description automatically generated">
            <a:extLst>
              <a:ext uri="{FF2B5EF4-FFF2-40B4-BE49-F238E27FC236}">
                <a16:creationId xmlns:a16="http://schemas.microsoft.com/office/drawing/2014/main" id="{58A8D385-FD15-C96A-768E-4F22F2924B5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52119" y="3062710"/>
            <a:ext cx="3015115" cy="520904"/>
          </a:xfrm>
          <a:prstGeom prst="rect">
            <a:avLst/>
          </a:prstGeom>
        </p:spPr>
      </p:pic>
      <p:sp>
        <p:nvSpPr>
          <p:cNvPr id="48" name="Rectangle 47">
            <a:extLst>
              <a:ext uri="{FF2B5EF4-FFF2-40B4-BE49-F238E27FC236}">
                <a16:creationId xmlns:a16="http://schemas.microsoft.com/office/drawing/2014/main" id="{DC1B016A-9F47-4CFA-7E78-5C03183ED024}"/>
              </a:ext>
            </a:extLst>
          </p:cNvPr>
          <p:cNvSpPr/>
          <p:nvPr userDrawn="1"/>
        </p:nvSpPr>
        <p:spPr>
          <a:xfrm>
            <a:off x="5932663" y="2917418"/>
            <a:ext cx="4459345" cy="837732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Grandview" panose="020B0502040204020203" pitchFamily="34" charset="0"/>
            </a:endParaRPr>
          </a:p>
        </p:txBody>
      </p:sp>
      <p:pic>
        <p:nvPicPr>
          <p:cNvPr id="55" name="Picture 54">
            <a:extLst>
              <a:ext uri="{FF2B5EF4-FFF2-40B4-BE49-F238E27FC236}">
                <a16:creationId xmlns:a16="http://schemas.microsoft.com/office/drawing/2014/main" id="{5C4E1F24-782F-7C48-3C83-DF444496A18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457907" y="2993486"/>
            <a:ext cx="3195289" cy="700794"/>
          </a:xfrm>
          <a:prstGeom prst="rect">
            <a:avLst/>
          </a:prstGeom>
        </p:spPr>
      </p:pic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0C6741F4-34DA-6EC6-BA2A-AB79B5884D9A}"/>
              </a:ext>
            </a:extLst>
          </p:cNvPr>
          <p:cNvCxnSpPr>
            <a:cxnSpLocks/>
          </p:cNvCxnSpPr>
          <p:nvPr userDrawn="1"/>
        </p:nvCxnSpPr>
        <p:spPr>
          <a:xfrm>
            <a:off x="5932663" y="2924207"/>
            <a:ext cx="0" cy="830943"/>
          </a:xfrm>
          <a:prstGeom prst="line">
            <a:avLst/>
          </a:prstGeom>
          <a:ln w="349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0" name="Group 59">
            <a:extLst>
              <a:ext uri="{FF2B5EF4-FFF2-40B4-BE49-F238E27FC236}">
                <a16:creationId xmlns:a16="http://schemas.microsoft.com/office/drawing/2014/main" id="{ACDEBBDA-1E93-A891-6E36-36980A366CC2}"/>
              </a:ext>
            </a:extLst>
          </p:cNvPr>
          <p:cNvGrpSpPr/>
          <p:nvPr userDrawn="1"/>
        </p:nvGrpSpPr>
        <p:grpSpPr>
          <a:xfrm>
            <a:off x="1350933" y="2907690"/>
            <a:ext cx="4459345" cy="837732"/>
            <a:chOff x="1360661" y="2917418"/>
            <a:chExt cx="4459345" cy="837732"/>
          </a:xfrm>
        </p:grpSpPr>
        <p:sp>
          <p:nvSpPr>
            <p:cNvPr id="61" name="Rectangle 60">
              <a:extLst>
                <a:ext uri="{FF2B5EF4-FFF2-40B4-BE49-F238E27FC236}">
                  <a16:creationId xmlns:a16="http://schemas.microsoft.com/office/drawing/2014/main" id="{3FE2281C-AA57-A2A2-ED3D-B7CEE8590418}"/>
                </a:ext>
              </a:extLst>
            </p:cNvPr>
            <p:cNvSpPr/>
            <p:nvPr userDrawn="1"/>
          </p:nvSpPr>
          <p:spPr>
            <a:xfrm>
              <a:off x="1360661" y="2917418"/>
              <a:ext cx="4459345" cy="837732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Grandview" panose="020B0502040204020203" pitchFamily="34" charset="0"/>
              </a:endParaRPr>
            </a:p>
          </p:txBody>
        </p:sp>
        <p:pic>
          <p:nvPicPr>
            <p:cNvPr id="62" name="Picture 61" descr="A picture containing drawing&#10;&#10;Description automatically generated">
              <a:extLst>
                <a:ext uri="{FF2B5EF4-FFF2-40B4-BE49-F238E27FC236}">
                  <a16:creationId xmlns:a16="http://schemas.microsoft.com/office/drawing/2014/main" id="{8328403C-0978-3EC5-C5F6-69F9014444E0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433754" y="3072438"/>
              <a:ext cx="3015115" cy="52090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1896363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04167E-6 -7.40741E-7 L -0.28932 -7.40741E-7 " pathEditMode="relative" rAng="0" ptsTypes="AA">
                                      <p:cBhvr>
                                        <p:cTn id="10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466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500"/>
                            </p:stCondLst>
                            <p:childTnLst>
                              <p:par>
                                <p:cTn id="1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EF67474A-0653-6B44-B30D-92A3CB466CB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951849" y="6108507"/>
            <a:ext cx="1656279" cy="290325"/>
          </a:xfrm>
          <a:prstGeom prst="rect">
            <a:avLst/>
          </a:prstGeom>
        </p:spPr>
      </p:pic>
      <p:sp>
        <p:nvSpPr>
          <p:cNvPr id="9" name="Freeform 8">
            <a:extLst>
              <a:ext uri="{FF2B5EF4-FFF2-40B4-BE49-F238E27FC236}">
                <a16:creationId xmlns:a16="http://schemas.microsoft.com/office/drawing/2014/main" id="{02A3C70B-5C83-CAFF-757D-B52CC2A28A20}"/>
              </a:ext>
            </a:extLst>
          </p:cNvPr>
          <p:cNvSpPr/>
          <p:nvPr userDrawn="1"/>
        </p:nvSpPr>
        <p:spPr>
          <a:xfrm flipH="1">
            <a:off x="0" y="182"/>
            <a:ext cx="12192000" cy="5706546"/>
          </a:xfrm>
          <a:custGeom>
            <a:avLst/>
            <a:gdLst>
              <a:gd name="connsiteX0" fmla="*/ 5445059 w 5776857"/>
              <a:gd name="connsiteY0" fmla="*/ 6862150 h 6862150"/>
              <a:gd name="connsiteX1" fmla="*/ 2111942 w 5776857"/>
              <a:gd name="connsiteY1" fmla="*/ 6862150 h 6862150"/>
              <a:gd name="connsiteX2" fmla="*/ 2111942 w 5776857"/>
              <a:gd name="connsiteY2" fmla="*/ 6862149 h 6862150"/>
              <a:gd name="connsiteX3" fmla="*/ 0 w 5776857"/>
              <a:gd name="connsiteY3" fmla="*/ 6862149 h 6862150"/>
              <a:gd name="connsiteX4" fmla="*/ 0 w 5776857"/>
              <a:gd name="connsiteY4" fmla="*/ 0 h 6862150"/>
              <a:gd name="connsiteX5" fmla="*/ 5776857 w 5776857"/>
              <a:gd name="connsiteY5" fmla="*/ 0 h 6862150"/>
              <a:gd name="connsiteX6" fmla="*/ 5776857 w 5776857"/>
              <a:gd name="connsiteY6" fmla="*/ 6862149 h 6862150"/>
              <a:gd name="connsiteX7" fmla="*/ 5445059 w 5776857"/>
              <a:gd name="connsiteY7" fmla="*/ 6862149 h 6862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776857" h="6862150">
                <a:moveTo>
                  <a:pt x="5445059" y="6862150"/>
                </a:moveTo>
                <a:lnTo>
                  <a:pt x="2111942" y="6862150"/>
                </a:lnTo>
                <a:lnTo>
                  <a:pt x="2111942" y="6862149"/>
                </a:lnTo>
                <a:lnTo>
                  <a:pt x="0" y="6862149"/>
                </a:lnTo>
                <a:lnTo>
                  <a:pt x="0" y="0"/>
                </a:lnTo>
                <a:lnTo>
                  <a:pt x="5776857" y="0"/>
                </a:lnTo>
                <a:lnTo>
                  <a:pt x="5776857" y="6862149"/>
                </a:lnTo>
                <a:lnTo>
                  <a:pt x="5445059" y="6862149"/>
                </a:lnTo>
                <a:close/>
              </a:path>
            </a:pathLst>
          </a:custGeom>
          <a:gradFill flip="none" rotWithShape="1">
            <a:gsLst>
              <a:gs pos="64000">
                <a:srgbClr val="00345A"/>
              </a:gs>
              <a:gs pos="0">
                <a:schemeClr val="tx2"/>
              </a:gs>
              <a:gs pos="98000">
                <a:schemeClr val="accent5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 dirty="0">
              <a:solidFill>
                <a:schemeClr val="accent3"/>
              </a:solidFill>
              <a:latin typeface="Grandview" panose="020B0502040204020203" pitchFamily="34" charset="0"/>
            </a:endParaRPr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D27F0D0D-435D-F047-8AB4-BF884E34321E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147246" y="3403372"/>
            <a:ext cx="9393753" cy="1219425"/>
          </a:xfrm>
        </p:spPr>
        <p:txBody>
          <a:bodyPr>
            <a:normAutofit/>
          </a:bodyPr>
          <a:lstStyle>
            <a:lvl1pPr marL="0" indent="0" algn="l">
              <a:buNone/>
              <a:defRPr sz="2200" b="0" spc="50" baseline="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24" name="Freeform 23">
            <a:extLst>
              <a:ext uri="{FF2B5EF4-FFF2-40B4-BE49-F238E27FC236}">
                <a16:creationId xmlns:a16="http://schemas.microsoft.com/office/drawing/2014/main" id="{7735F75C-1AB9-39CE-0AFD-9323C37BCC9E}"/>
              </a:ext>
            </a:extLst>
          </p:cNvPr>
          <p:cNvSpPr/>
          <p:nvPr userDrawn="1"/>
        </p:nvSpPr>
        <p:spPr>
          <a:xfrm>
            <a:off x="0" y="5706728"/>
            <a:ext cx="9474200" cy="1151271"/>
          </a:xfrm>
          <a:custGeom>
            <a:avLst/>
            <a:gdLst>
              <a:gd name="connsiteX0" fmla="*/ 8845402 w 9474200"/>
              <a:gd name="connsiteY0" fmla="*/ 0 h 1151271"/>
              <a:gd name="connsiteX1" fmla="*/ 9474200 w 9474200"/>
              <a:gd name="connsiteY1" fmla="*/ 0 h 1151271"/>
              <a:gd name="connsiteX2" fmla="*/ 8845405 w 9474200"/>
              <a:gd name="connsiteY2" fmla="*/ 1151265 h 1151271"/>
              <a:gd name="connsiteX3" fmla="*/ 8845405 w 9474200"/>
              <a:gd name="connsiteY3" fmla="*/ 1151271 h 1151271"/>
              <a:gd name="connsiteX4" fmla="*/ 8845402 w 9474200"/>
              <a:gd name="connsiteY4" fmla="*/ 1151271 h 1151271"/>
              <a:gd name="connsiteX5" fmla="*/ 0 w 9474200"/>
              <a:gd name="connsiteY5" fmla="*/ 1151271 h 1151271"/>
              <a:gd name="connsiteX6" fmla="*/ 0 w 9474200"/>
              <a:gd name="connsiteY6" fmla="*/ 1 h 1151271"/>
              <a:gd name="connsiteX7" fmla="*/ 8845402 w 9474200"/>
              <a:gd name="connsiteY7" fmla="*/ 1 h 11512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474200" h="1151271">
                <a:moveTo>
                  <a:pt x="8845402" y="0"/>
                </a:moveTo>
                <a:lnTo>
                  <a:pt x="9474200" y="0"/>
                </a:lnTo>
                <a:lnTo>
                  <a:pt x="8845405" y="1151265"/>
                </a:lnTo>
                <a:lnTo>
                  <a:pt x="8845405" y="1151271"/>
                </a:lnTo>
                <a:lnTo>
                  <a:pt x="8845402" y="1151271"/>
                </a:lnTo>
                <a:lnTo>
                  <a:pt x="0" y="1151271"/>
                </a:lnTo>
                <a:lnTo>
                  <a:pt x="0" y="1"/>
                </a:lnTo>
                <a:lnTo>
                  <a:pt x="8845402" y="1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  <p:sp>
        <p:nvSpPr>
          <p:cNvPr id="23" name="Freeform 22">
            <a:extLst>
              <a:ext uri="{FF2B5EF4-FFF2-40B4-BE49-F238E27FC236}">
                <a16:creationId xmlns:a16="http://schemas.microsoft.com/office/drawing/2014/main" id="{12F67198-EA74-A899-4CF3-003C600FAA3F}"/>
              </a:ext>
            </a:extLst>
          </p:cNvPr>
          <p:cNvSpPr/>
          <p:nvPr userDrawn="1"/>
        </p:nvSpPr>
        <p:spPr>
          <a:xfrm>
            <a:off x="1" y="5706728"/>
            <a:ext cx="8114301" cy="1151271"/>
          </a:xfrm>
          <a:custGeom>
            <a:avLst/>
            <a:gdLst>
              <a:gd name="connsiteX0" fmla="*/ 7485503 w 8114301"/>
              <a:gd name="connsiteY0" fmla="*/ 0 h 1151271"/>
              <a:gd name="connsiteX1" fmla="*/ 8114301 w 8114301"/>
              <a:gd name="connsiteY1" fmla="*/ 0 h 1151271"/>
              <a:gd name="connsiteX2" fmla="*/ 7485506 w 8114301"/>
              <a:gd name="connsiteY2" fmla="*/ 1151265 h 1151271"/>
              <a:gd name="connsiteX3" fmla="*/ 7485506 w 8114301"/>
              <a:gd name="connsiteY3" fmla="*/ 1151271 h 1151271"/>
              <a:gd name="connsiteX4" fmla="*/ 7485503 w 8114301"/>
              <a:gd name="connsiteY4" fmla="*/ 1151271 h 1151271"/>
              <a:gd name="connsiteX5" fmla="*/ 0 w 8114301"/>
              <a:gd name="connsiteY5" fmla="*/ 1151271 h 1151271"/>
              <a:gd name="connsiteX6" fmla="*/ 0 w 8114301"/>
              <a:gd name="connsiteY6" fmla="*/ 1 h 1151271"/>
              <a:gd name="connsiteX7" fmla="*/ 7485503 w 8114301"/>
              <a:gd name="connsiteY7" fmla="*/ 1 h 11512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114301" h="1151271">
                <a:moveTo>
                  <a:pt x="7485503" y="0"/>
                </a:moveTo>
                <a:lnTo>
                  <a:pt x="8114301" y="0"/>
                </a:lnTo>
                <a:lnTo>
                  <a:pt x="7485506" y="1151265"/>
                </a:lnTo>
                <a:lnTo>
                  <a:pt x="7485506" y="1151271"/>
                </a:lnTo>
                <a:lnTo>
                  <a:pt x="7485503" y="1151271"/>
                </a:lnTo>
                <a:lnTo>
                  <a:pt x="0" y="1151271"/>
                </a:lnTo>
                <a:lnTo>
                  <a:pt x="0" y="1"/>
                </a:lnTo>
                <a:lnTo>
                  <a:pt x="7485503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  <p:sp>
        <p:nvSpPr>
          <p:cNvPr id="21" name="Freeform 20">
            <a:extLst>
              <a:ext uri="{FF2B5EF4-FFF2-40B4-BE49-F238E27FC236}">
                <a16:creationId xmlns:a16="http://schemas.microsoft.com/office/drawing/2014/main" id="{88362A17-0A79-B017-77FD-DFA7DE2981EC}"/>
              </a:ext>
            </a:extLst>
          </p:cNvPr>
          <p:cNvSpPr/>
          <p:nvPr userDrawn="1"/>
        </p:nvSpPr>
        <p:spPr>
          <a:xfrm>
            <a:off x="0" y="5706728"/>
            <a:ext cx="7826394" cy="1151271"/>
          </a:xfrm>
          <a:custGeom>
            <a:avLst/>
            <a:gdLst>
              <a:gd name="connsiteX0" fmla="*/ 7197596 w 7826394"/>
              <a:gd name="connsiteY0" fmla="*/ 0 h 1151271"/>
              <a:gd name="connsiteX1" fmla="*/ 7826394 w 7826394"/>
              <a:gd name="connsiteY1" fmla="*/ 0 h 1151271"/>
              <a:gd name="connsiteX2" fmla="*/ 7197599 w 7826394"/>
              <a:gd name="connsiteY2" fmla="*/ 1151265 h 1151271"/>
              <a:gd name="connsiteX3" fmla="*/ 7197599 w 7826394"/>
              <a:gd name="connsiteY3" fmla="*/ 1151271 h 1151271"/>
              <a:gd name="connsiteX4" fmla="*/ 7197596 w 7826394"/>
              <a:gd name="connsiteY4" fmla="*/ 1151271 h 1151271"/>
              <a:gd name="connsiteX5" fmla="*/ 0 w 7826394"/>
              <a:gd name="connsiteY5" fmla="*/ 1151271 h 1151271"/>
              <a:gd name="connsiteX6" fmla="*/ 0 w 7826394"/>
              <a:gd name="connsiteY6" fmla="*/ 1 h 1151271"/>
              <a:gd name="connsiteX7" fmla="*/ 7197596 w 7826394"/>
              <a:gd name="connsiteY7" fmla="*/ 1 h 11512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826394" h="1151271">
                <a:moveTo>
                  <a:pt x="7197596" y="0"/>
                </a:moveTo>
                <a:lnTo>
                  <a:pt x="7826394" y="0"/>
                </a:lnTo>
                <a:lnTo>
                  <a:pt x="7197599" y="1151265"/>
                </a:lnTo>
                <a:lnTo>
                  <a:pt x="7197599" y="1151271"/>
                </a:lnTo>
                <a:lnTo>
                  <a:pt x="7197596" y="1151271"/>
                </a:lnTo>
                <a:lnTo>
                  <a:pt x="0" y="1151271"/>
                </a:lnTo>
                <a:lnTo>
                  <a:pt x="0" y="1"/>
                </a:lnTo>
                <a:lnTo>
                  <a:pt x="7197596" y="1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9A0388D7-F9E4-71A0-BFB2-F921F7AAD871}"/>
              </a:ext>
            </a:extLst>
          </p:cNvPr>
          <p:cNvCxnSpPr>
            <a:cxnSpLocks/>
          </p:cNvCxnSpPr>
          <p:nvPr userDrawn="1"/>
        </p:nvCxnSpPr>
        <p:spPr>
          <a:xfrm>
            <a:off x="1239294" y="3149090"/>
            <a:ext cx="1415182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>
            <a:extLst>
              <a:ext uri="{FF2B5EF4-FFF2-40B4-BE49-F238E27FC236}">
                <a16:creationId xmlns:a16="http://schemas.microsoft.com/office/drawing/2014/main" id="{D035F1AF-F17C-81EC-9B50-AFA99EBBF67D}"/>
              </a:ext>
            </a:extLst>
          </p:cNvPr>
          <p:cNvSpPr txBox="1"/>
          <p:nvPr userDrawn="1"/>
        </p:nvSpPr>
        <p:spPr>
          <a:xfrm>
            <a:off x="1159347" y="1268097"/>
            <a:ext cx="4147279" cy="1656414"/>
          </a:xfrm>
          <a:prstGeom prst="rect">
            <a:avLst/>
          </a:prstGeom>
          <a:noFill/>
        </p:spPr>
        <p:txBody>
          <a:bodyPr wrap="square" rtlCol="0" anchor="b">
            <a:noAutofit/>
          </a:bodyPr>
          <a:lstStyle/>
          <a:p>
            <a:pPr algn="l"/>
            <a:r>
              <a:rPr lang="en-US" sz="6000" dirty="0">
                <a:solidFill>
                  <a:schemeClr val="bg1"/>
                </a:solidFill>
                <a:latin typeface="Grandview" panose="020B0502040204020203" pitchFamily="34" charset="0"/>
              </a:rPr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30872834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2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>
            <a:extLst>
              <a:ext uri="{FF2B5EF4-FFF2-40B4-BE49-F238E27FC236}">
                <a16:creationId xmlns:a16="http://schemas.microsoft.com/office/drawing/2014/main" id="{1D2AF923-2DBB-C54F-B8EF-CA76279A9EC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"/>
            <a:ext cx="12204248" cy="418623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F9BC06D-BC1D-A841-ABBE-9DB03EED3E3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76404" y="4680365"/>
            <a:ext cx="10515600" cy="650460"/>
          </a:xfrm>
        </p:spPr>
        <p:txBody>
          <a:bodyPr anchor="ctr">
            <a:normAutofit/>
          </a:bodyPr>
          <a:lstStyle>
            <a:lvl1pPr algn="ctr">
              <a:defRPr sz="350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27F0D0D-435D-F047-8AB4-BF884E34321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76404" y="5357813"/>
            <a:ext cx="10515600" cy="649795"/>
          </a:xfrm>
        </p:spPr>
        <p:txBody>
          <a:bodyPr>
            <a:normAutofit/>
          </a:bodyPr>
          <a:lstStyle>
            <a:lvl1pPr marL="0" indent="0" algn="ctr">
              <a:buNone/>
              <a:defRPr sz="1500" b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0441BE1C-3201-8046-98E6-0BD7F4CDBA8F}"/>
              </a:ext>
            </a:extLst>
          </p:cNvPr>
          <p:cNvGrpSpPr/>
          <p:nvPr userDrawn="1"/>
        </p:nvGrpSpPr>
        <p:grpSpPr>
          <a:xfrm>
            <a:off x="5139588" y="3826730"/>
            <a:ext cx="1389232" cy="571004"/>
            <a:chOff x="533634" y="3826730"/>
            <a:chExt cx="1389232" cy="571004"/>
          </a:xfrm>
        </p:grpSpPr>
        <p:sp>
          <p:nvSpPr>
            <p:cNvPr id="4" name="Triangle 3">
              <a:extLst>
                <a:ext uri="{FF2B5EF4-FFF2-40B4-BE49-F238E27FC236}">
                  <a16:creationId xmlns:a16="http://schemas.microsoft.com/office/drawing/2014/main" id="{3E56D646-B424-2849-A409-37161785DE3A}"/>
                </a:ext>
              </a:extLst>
            </p:cNvPr>
            <p:cNvSpPr/>
            <p:nvPr userDrawn="1"/>
          </p:nvSpPr>
          <p:spPr>
            <a:xfrm>
              <a:off x="576404" y="3826730"/>
              <a:ext cx="1341169" cy="359508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A00ADD1C-3B38-2344-A3D1-7BEE069954D3}"/>
                </a:ext>
              </a:extLst>
            </p:cNvPr>
            <p:cNvGrpSpPr/>
            <p:nvPr userDrawn="1"/>
          </p:nvGrpSpPr>
          <p:grpSpPr>
            <a:xfrm rot="16200000">
              <a:off x="1048758" y="3523627"/>
              <a:ext cx="358983" cy="1389232"/>
              <a:chOff x="10819113" y="-279033"/>
              <a:chExt cx="990401" cy="3832766"/>
            </a:xfrm>
            <a:solidFill>
              <a:schemeClr val="bg2"/>
            </a:solidFill>
          </p:grpSpPr>
          <p:sp>
            <p:nvSpPr>
              <p:cNvPr id="9" name="Trapezoid 23">
                <a:extLst>
                  <a:ext uri="{FF2B5EF4-FFF2-40B4-BE49-F238E27FC236}">
                    <a16:creationId xmlns:a16="http://schemas.microsoft.com/office/drawing/2014/main" id="{5CFDE20B-E499-7D41-B026-27990CE9ED6F}"/>
                  </a:ext>
                </a:extLst>
              </p:cNvPr>
              <p:cNvSpPr/>
              <p:nvPr/>
            </p:nvSpPr>
            <p:spPr>
              <a:xfrm rot="6932527">
                <a:off x="10297909" y="2236933"/>
                <a:ext cx="1838004" cy="795595"/>
              </a:xfrm>
              <a:custGeom>
                <a:avLst/>
                <a:gdLst>
                  <a:gd name="connsiteX0" fmla="*/ 0 w 1294318"/>
                  <a:gd name="connsiteY0" fmla="*/ 552450 h 552450"/>
                  <a:gd name="connsiteX1" fmla="*/ 138113 w 1294318"/>
                  <a:gd name="connsiteY1" fmla="*/ 0 h 552450"/>
                  <a:gd name="connsiteX2" fmla="*/ 1156206 w 1294318"/>
                  <a:gd name="connsiteY2" fmla="*/ 0 h 552450"/>
                  <a:gd name="connsiteX3" fmla="*/ 1294318 w 1294318"/>
                  <a:gd name="connsiteY3" fmla="*/ 552450 h 552450"/>
                  <a:gd name="connsiteX4" fmla="*/ 0 w 1294318"/>
                  <a:gd name="connsiteY4" fmla="*/ 552450 h 552450"/>
                  <a:gd name="connsiteX0" fmla="*/ 0 w 1294318"/>
                  <a:gd name="connsiteY0" fmla="*/ 598514 h 598514"/>
                  <a:gd name="connsiteX1" fmla="*/ 182959 w 1294318"/>
                  <a:gd name="connsiteY1" fmla="*/ 0 h 598514"/>
                  <a:gd name="connsiteX2" fmla="*/ 1156206 w 1294318"/>
                  <a:gd name="connsiteY2" fmla="*/ 46064 h 598514"/>
                  <a:gd name="connsiteX3" fmla="*/ 1294318 w 1294318"/>
                  <a:gd name="connsiteY3" fmla="*/ 598514 h 598514"/>
                  <a:gd name="connsiteX4" fmla="*/ 0 w 1294318"/>
                  <a:gd name="connsiteY4" fmla="*/ 598514 h 598514"/>
                  <a:gd name="connsiteX0" fmla="*/ 0 w 1621502"/>
                  <a:gd name="connsiteY0" fmla="*/ 709123 h 709123"/>
                  <a:gd name="connsiteX1" fmla="*/ 510143 w 1621502"/>
                  <a:gd name="connsiteY1" fmla="*/ 0 h 709123"/>
                  <a:gd name="connsiteX2" fmla="*/ 1483390 w 1621502"/>
                  <a:gd name="connsiteY2" fmla="*/ 46064 h 709123"/>
                  <a:gd name="connsiteX3" fmla="*/ 1621502 w 1621502"/>
                  <a:gd name="connsiteY3" fmla="*/ 598514 h 709123"/>
                  <a:gd name="connsiteX4" fmla="*/ 0 w 1621502"/>
                  <a:gd name="connsiteY4" fmla="*/ 709123 h 709123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483390 w 1842364"/>
                  <a:gd name="connsiteY2" fmla="*/ 46064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331053 w 1842364"/>
                  <a:gd name="connsiteY2" fmla="*/ 147013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487623 w 1842364"/>
                  <a:gd name="connsiteY2" fmla="*/ 47560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768516"/>
                  <a:gd name="connsiteY0" fmla="*/ 709021 h 795595"/>
                  <a:gd name="connsiteX1" fmla="*/ 436295 w 1768516"/>
                  <a:gd name="connsiteY1" fmla="*/ 0 h 795595"/>
                  <a:gd name="connsiteX2" fmla="*/ 1413775 w 1768516"/>
                  <a:gd name="connsiteY2" fmla="*/ 47560 h 795595"/>
                  <a:gd name="connsiteX3" fmla="*/ 1768516 w 1768516"/>
                  <a:gd name="connsiteY3" fmla="*/ 795595 h 795595"/>
                  <a:gd name="connsiteX4" fmla="*/ 0 w 1768516"/>
                  <a:gd name="connsiteY4" fmla="*/ 709021 h 795595"/>
                  <a:gd name="connsiteX0" fmla="*/ 0 w 1838004"/>
                  <a:gd name="connsiteY0" fmla="*/ 703520 h 795595"/>
                  <a:gd name="connsiteX1" fmla="*/ 505783 w 1838004"/>
                  <a:gd name="connsiteY1" fmla="*/ 0 h 795595"/>
                  <a:gd name="connsiteX2" fmla="*/ 1483263 w 1838004"/>
                  <a:gd name="connsiteY2" fmla="*/ 47560 h 795595"/>
                  <a:gd name="connsiteX3" fmla="*/ 1838004 w 1838004"/>
                  <a:gd name="connsiteY3" fmla="*/ 795595 h 795595"/>
                  <a:gd name="connsiteX4" fmla="*/ 0 w 1838004"/>
                  <a:gd name="connsiteY4" fmla="*/ 703520 h 795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38004" h="795595">
                    <a:moveTo>
                      <a:pt x="0" y="703520"/>
                    </a:moveTo>
                    <a:lnTo>
                      <a:pt x="505783" y="0"/>
                    </a:lnTo>
                    <a:lnTo>
                      <a:pt x="1483263" y="47560"/>
                    </a:lnTo>
                    <a:lnTo>
                      <a:pt x="1838004" y="795595"/>
                    </a:lnTo>
                    <a:lnTo>
                      <a:pt x="0" y="703520"/>
                    </a:lnTo>
                    <a:close/>
                  </a:path>
                </a:pathLst>
              </a:custGeom>
              <a:solidFill>
                <a:srgbClr val="87CAE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10" name="Trapezoid 21">
                <a:extLst>
                  <a:ext uri="{FF2B5EF4-FFF2-40B4-BE49-F238E27FC236}">
                    <a16:creationId xmlns:a16="http://schemas.microsoft.com/office/drawing/2014/main" id="{9CCEA59B-DDF9-8D49-9657-BAA2D10A515D}"/>
                  </a:ext>
                </a:extLst>
              </p:cNvPr>
              <p:cNvSpPr/>
              <p:nvPr/>
            </p:nvSpPr>
            <p:spPr>
              <a:xfrm rot="3564618">
                <a:off x="10053796" y="671900"/>
                <a:ext cx="2706651" cy="804785"/>
              </a:xfrm>
              <a:custGeom>
                <a:avLst/>
                <a:gdLst>
                  <a:gd name="connsiteX0" fmla="*/ 0 w 2153892"/>
                  <a:gd name="connsiteY0" fmla="*/ 691171 h 691171"/>
                  <a:gd name="connsiteX1" fmla="*/ 148616 w 2153892"/>
                  <a:gd name="connsiteY1" fmla="*/ 0 h 691171"/>
                  <a:gd name="connsiteX2" fmla="*/ 2005276 w 2153892"/>
                  <a:gd name="connsiteY2" fmla="*/ 0 h 691171"/>
                  <a:gd name="connsiteX3" fmla="*/ 2153892 w 2153892"/>
                  <a:gd name="connsiteY3" fmla="*/ 691171 h 691171"/>
                  <a:gd name="connsiteX4" fmla="*/ 0 w 2153892"/>
                  <a:gd name="connsiteY4" fmla="*/ 691171 h 691171"/>
                  <a:gd name="connsiteX0" fmla="*/ 0 w 2153892"/>
                  <a:gd name="connsiteY0" fmla="*/ 763728 h 763728"/>
                  <a:gd name="connsiteX1" fmla="*/ 169378 w 2153892"/>
                  <a:gd name="connsiteY1" fmla="*/ 0 h 763728"/>
                  <a:gd name="connsiteX2" fmla="*/ 2005276 w 2153892"/>
                  <a:gd name="connsiteY2" fmla="*/ 72557 h 763728"/>
                  <a:gd name="connsiteX3" fmla="*/ 2153892 w 2153892"/>
                  <a:gd name="connsiteY3" fmla="*/ 763728 h 763728"/>
                  <a:gd name="connsiteX4" fmla="*/ 0 w 2153892"/>
                  <a:gd name="connsiteY4" fmla="*/ 763728 h 763728"/>
                  <a:gd name="connsiteX0" fmla="*/ 0 w 2153892"/>
                  <a:gd name="connsiteY0" fmla="*/ 763728 h 763728"/>
                  <a:gd name="connsiteX1" fmla="*/ 169378 w 2153892"/>
                  <a:gd name="connsiteY1" fmla="*/ 0 h 763728"/>
                  <a:gd name="connsiteX2" fmla="*/ 2012358 w 2153892"/>
                  <a:gd name="connsiteY2" fmla="*/ 73055 h 763728"/>
                  <a:gd name="connsiteX3" fmla="*/ 2153892 w 2153892"/>
                  <a:gd name="connsiteY3" fmla="*/ 763728 h 763728"/>
                  <a:gd name="connsiteX4" fmla="*/ 0 w 2153892"/>
                  <a:gd name="connsiteY4" fmla="*/ 763728 h 763728"/>
                  <a:gd name="connsiteX0" fmla="*/ 0 w 2448226"/>
                  <a:gd name="connsiteY0" fmla="*/ 763728 h 808635"/>
                  <a:gd name="connsiteX1" fmla="*/ 169378 w 2448226"/>
                  <a:gd name="connsiteY1" fmla="*/ 0 h 808635"/>
                  <a:gd name="connsiteX2" fmla="*/ 2012358 w 2448226"/>
                  <a:gd name="connsiteY2" fmla="*/ 73055 h 808635"/>
                  <a:gd name="connsiteX3" fmla="*/ 2448226 w 2448226"/>
                  <a:gd name="connsiteY3" fmla="*/ 808635 h 808635"/>
                  <a:gd name="connsiteX4" fmla="*/ 0 w 2448226"/>
                  <a:gd name="connsiteY4" fmla="*/ 763728 h 808635"/>
                  <a:gd name="connsiteX0" fmla="*/ 0 w 2706651"/>
                  <a:gd name="connsiteY0" fmla="*/ 714230 h 808635"/>
                  <a:gd name="connsiteX1" fmla="*/ 427803 w 2706651"/>
                  <a:gd name="connsiteY1" fmla="*/ 0 h 808635"/>
                  <a:gd name="connsiteX2" fmla="*/ 2270783 w 2706651"/>
                  <a:gd name="connsiteY2" fmla="*/ 73055 h 808635"/>
                  <a:gd name="connsiteX3" fmla="*/ 2706651 w 2706651"/>
                  <a:gd name="connsiteY3" fmla="*/ 808635 h 808635"/>
                  <a:gd name="connsiteX4" fmla="*/ 0 w 2706651"/>
                  <a:gd name="connsiteY4" fmla="*/ 714230 h 808635"/>
                  <a:gd name="connsiteX0" fmla="*/ 0 w 2706651"/>
                  <a:gd name="connsiteY0" fmla="*/ 641175 h 735580"/>
                  <a:gd name="connsiteX1" fmla="*/ 527435 w 2706651"/>
                  <a:gd name="connsiteY1" fmla="*/ 7972 h 735580"/>
                  <a:gd name="connsiteX2" fmla="*/ 2270783 w 2706651"/>
                  <a:gd name="connsiteY2" fmla="*/ 0 h 735580"/>
                  <a:gd name="connsiteX3" fmla="*/ 2706651 w 2706651"/>
                  <a:gd name="connsiteY3" fmla="*/ 735580 h 735580"/>
                  <a:gd name="connsiteX4" fmla="*/ 0 w 2706651"/>
                  <a:gd name="connsiteY4" fmla="*/ 641175 h 735580"/>
                  <a:gd name="connsiteX0" fmla="*/ 0 w 2706651"/>
                  <a:gd name="connsiteY0" fmla="*/ 714728 h 809133"/>
                  <a:gd name="connsiteX1" fmla="*/ 420721 w 2706651"/>
                  <a:gd name="connsiteY1" fmla="*/ 0 h 809133"/>
                  <a:gd name="connsiteX2" fmla="*/ 2270783 w 2706651"/>
                  <a:gd name="connsiteY2" fmla="*/ 73553 h 809133"/>
                  <a:gd name="connsiteX3" fmla="*/ 2706651 w 2706651"/>
                  <a:gd name="connsiteY3" fmla="*/ 809133 h 809133"/>
                  <a:gd name="connsiteX4" fmla="*/ 0 w 2706651"/>
                  <a:gd name="connsiteY4" fmla="*/ 714728 h 809133"/>
                  <a:gd name="connsiteX0" fmla="*/ 0 w 2706651"/>
                  <a:gd name="connsiteY0" fmla="*/ 714728 h 809133"/>
                  <a:gd name="connsiteX1" fmla="*/ 420721 w 2706651"/>
                  <a:gd name="connsiteY1" fmla="*/ 0 h 809133"/>
                  <a:gd name="connsiteX2" fmla="*/ 2272399 w 2706651"/>
                  <a:gd name="connsiteY2" fmla="*/ 70820 h 809133"/>
                  <a:gd name="connsiteX3" fmla="*/ 2706651 w 2706651"/>
                  <a:gd name="connsiteY3" fmla="*/ 809133 h 809133"/>
                  <a:gd name="connsiteX4" fmla="*/ 0 w 2706651"/>
                  <a:gd name="connsiteY4" fmla="*/ 714728 h 809133"/>
                  <a:gd name="connsiteX0" fmla="*/ 0 w 2706651"/>
                  <a:gd name="connsiteY0" fmla="*/ 711995 h 806400"/>
                  <a:gd name="connsiteX1" fmla="*/ 419105 w 2706651"/>
                  <a:gd name="connsiteY1" fmla="*/ 0 h 806400"/>
                  <a:gd name="connsiteX2" fmla="*/ 2272399 w 2706651"/>
                  <a:gd name="connsiteY2" fmla="*/ 68087 h 806400"/>
                  <a:gd name="connsiteX3" fmla="*/ 2706651 w 2706651"/>
                  <a:gd name="connsiteY3" fmla="*/ 806400 h 806400"/>
                  <a:gd name="connsiteX4" fmla="*/ 0 w 2706651"/>
                  <a:gd name="connsiteY4" fmla="*/ 711995 h 806400"/>
                  <a:gd name="connsiteX0" fmla="*/ 0 w 2706651"/>
                  <a:gd name="connsiteY0" fmla="*/ 708764 h 803169"/>
                  <a:gd name="connsiteX1" fmla="*/ 424571 w 2706651"/>
                  <a:gd name="connsiteY1" fmla="*/ 0 h 803169"/>
                  <a:gd name="connsiteX2" fmla="*/ 2272399 w 2706651"/>
                  <a:gd name="connsiteY2" fmla="*/ 64856 h 803169"/>
                  <a:gd name="connsiteX3" fmla="*/ 2706651 w 2706651"/>
                  <a:gd name="connsiteY3" fmla="*/ 803169 h 803169"/>
                  <a:gd name="connsiteX4" fmla="*/ 0 w 2706651"/>
                  <a:gd name="connsiteY4" fmla="*/ 708764 h 803169"/>
                  <a:gd name="connsiteX0" fmla="*/ 0 w 2706651"/>
                  <a:gd name="connsiteY0" fmla="*/ 710380 h 804785"/>
                  <a:gd name="connsiteX1" fmla="*/ 421837 w 2706651"/>
                  <a:gd name="connsiteY1" fmla="*/ 0 h 804785"/>
                  <a:gd name="connsiteX2" fmla="*/ 2272399 w 2706651"/>
                  <a:gd name="connsiteY2" fmla="*/ 66472 h 804785"/>
                  <a:gd name="connsiteX3" fmla="*/ 2706651 w 2706651"/>
                  <a:gd name="connsiteY3" fmla="*/ 804785 h 804785"/>
                  <a:gd name="connsiteX4" fmla="*/ 0 w 2706651"/>
                  <a:gd name="connsiteY4" fmla="*/ 710380 h 8047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06651" h="804785">
                    <a:moveTo>
                      <a:pt x="0" y="710380"/>
                    </a:moveTo>
                    <a:lnTo>
                      <a:pt x="421837" y="0"/>
                    </a:lnTo>
                    <a:lnTo>
                      <a:pt x="2272399" y="66472"/>
                    </a:lnTo>
                    <a:lnTo>
                      <a:pt x="2706651" y="804785"/>
                    </a:lnTo>
                    <a:lnTo>
                      <a:pt x="0" y="71038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bg1"/>
                  </a:solidFill>
                </a:endParaRPr>
              </a:p>
            </p:txBody>
          </p:sp>
        </p:grpSp>
      </p:grpSp>
      <p:pic>
        <p:nvPicPr>
          <p:cNvPr id="13" name="Picture 12" descr="Icon&#10;&#10;Description automatically generated">
            <a:extLst>
              <a:ext uri="{FF2B5EF4-FFF2-40B4-BE49-F238E27FC236}">
                <a16:creationId xmlns:a16="http://schemas.microsoft.com/office/drawing/2014/main" id="{837D6987-A703-674D-89B7-277E5FDDA2FC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93797" y="6242394"/>
            <a:ext cx="1678399" cy="2926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36084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6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lide Number Placeholder 3">
            <a:extLst>
              <a:ext uri="{FF2B5EF4-FFF2-40B4-BE49-F238E27FC236}">
                <a16:creationId xmlns:a16="http://schemas.microsoft.com/office/drawing/2014/main" id="{51D0E6C2-2606-7849-914A-246AEE20BD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38129" y="6492874"/>
            <a:ext cx="2743200" cy="365125"/>
          </a:xfrm>
        </p:spPr>
        <p:txBody>
          <a:bodyPr/>
          <a:lstStyle/>
          <a:p>
            <a:fld id="{13B88A40-E78F-6746-87E4-E178EA71B0DC}" type="slidenum">
              <a:rPr lang="en-US" smtClean="0"/>
              <a:t>‹Nº›</a:t>
            </a:fld>
            <a:endParaRPr lang="en-US"/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ABD831F4-3D6B-4148-BF59-12CFF87C8FC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64592" y="649287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  <a:latin typeface="Century Gothic" panose="020B0502020202020204" pitchFamily="34" charset="0"/>
              </a:defRPr>
            </a:lvl1pPr>
          </a:lstStyle>
          <a:p>
            <a:pPr algn="l"/>
            <a:endParaRPr lang="en-US">
              <a:solidFill>
                <a:schemeClr val="bg1">
                  <a:lumMod val="75000"/>
                </a:schemeClr>
              </a:solidFill>
              <a:ea typeface="Arial Narrow" charset="0"/>
              <a:cs typeface="Arial Narrow" charset="0"/>
            </a:endParaRP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FF960A84-2024-0B4E-BD39-7ABF375FB225}"/>
              </a:ext>
            </a:extLst>
          </p:cNvPr>
          <p:cNvGrpSpPr/>
          <p:nvPr userDrawn="1"/>
        </p:nvGrpSpPr>
        <p:grpSpPr>
          <a:xfrm>
            <a:off x="704493" y="2259377"/>
            <a:ext cx="10672344" cy="1361528"/>
            <a:chOff x="704493" y="2259377"/>
            <a:chExt cx="10672344" cy="1361528"/>
          </a:xfrm>
        </p:grpSpPr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C8AE5655-7F05-2E4C-A25F-0C143431F861}"/>
                </a:ext>
              </a:extLst>
            </p:cNvPr>
            <p:cNvGrpSpPr/>
            <p:nvPr userDrawn="1"/>
          </p:nvGrpSpPr>
          <p:grpSpPr>
            <a:xfrm>
              <a:off x="704493" y="2259377"/>
              <a:ext cx="346362" cy="1340390"/>
              <a:chOff x="10819113" y="-279033"/>
              <a:chExt cx="990401" cy="3832766"/>
            </a:xfrm>
            <a:solidFill>
              <a:schemeClr val="bg2"/>
            </a:solidFill>
          </p:grpSpPr>
          <p:sp>
            <p:nvSpPr>
              <p:cNvPr id="16" name="Trapezoid 23">
                <a:extLst>
                  <a:ext uri="{FF2B5EF4-FFF2-40B4-BE49-F238E27FC236}">
                    <a16:creationId xmlns:a16="http://schemas.microsoft.com/office/drawing/2014/main" id="{4808CF1A-F006-A94E-9EF4-90AA80226CBB}"/>
                  </a:ext>
                </a:extLst>
              </p:cNvPr>
              <p:cNvSpPr/>
              <p:nvPr/>
            </p:nvSpPr>
            <p:spPr>
              <a:xfrm rot="6932527">
                <a:off x="10297909" y="2236933"/>
                <a:ext cx="1838004" cy="795595"/>
              </a:xfrm>
              <a:custGeom>
                <a:avLst/>
                <a:gdLst>
                  <a:gd name="connsiteX0" fmla="*/ 0 w 1294318"/>
                  <a:gd name="connsiteY0" fmla="*/ 552450 h 552450"/>
                  <a:gd name="connsiteX1" fmla="*/ 138113 w 1294318"/>
                  <a:gd name="connsiteY1" fmla="*/ 0 h 552450"/>
                  <a:gd name="connsiteX2" fmla="*/ 1156206 w 1294318"/>
                  <a:gd name="connsiteY2" fmla="*/ 0 h 552450"/>
                  <a:gd name="connsiteX3" fmla="*/ 1294318 w 1294318"/>
                  <a:gd name="connsiteY3" fmla="*/ 552450 h 552450"/>
                  <a:gd name="connsiteX4" fmla="*/ 0 w 1294318"/>
                  <a:gd name="connsiteY4" fmla="*/ 552450 h 552450"/>
                  <a:gd name="connsiteX0" fmla="*/ 0 w 1294318"/>
                  <a:gd name="connsiteY0" fmla="*/ 598514 h 598514"/>
                  <a:gd name="connsiteX1" fmla="*/ 182959 w 1294318"/>
                  <a:gd name="connsiteY1" fmla="*/ 0 h 598514"/>
                  <a:gd name="connsiteX2" fmla="*/ 1156206 w 1294318"/>
                  <a:gd name="connsiteY2" fmla="*/ 46064 h 598514"/>
                  <a:gd name="connsiteX3" fmla="*/ 1294318 w 1294318"/>
                  <a:gd name="connsiteY3" fmla="*/ 598514 h 598514"/>
                  <a:gd name="connsiteX4" fmla="*/ 0 w 1294318"/>
                  <a:gd name="connsiteY4" fmla="*/ 598514 h 598514"/>
                  <a:gd name="connsiteX0" fmla="*/ 0 w 1621502"/>
                  <a:gd name="connsiteY0" fmla="*/ 709123 h 709123"/>
                  <a:gd name="connsiteX1" fmla="*/ 510143 w 1621502"/>
                  <a:gd name="connsiteY1" fmla="*/ 0 h 709123"/>
                  <a:gd name="connsiteX2" fmla="*/ 1483390 w 1621502"/>
                  <a:gd name="connsiteY2" fmla="*/ 46064 h 709123"/>
                  <a:gd name="connsiteX3" fmla="*/ 1621502 w 1621502"/>
                  <a:gd name="connsiteY3" fmla="*/ 598514 h 709123"/>
                  <a:gd name="connsiteX4" fmla="*/ 0 w 1621502"/>
                  <a:gd name="connsiteY4" fmla="*/ 709123 h 709123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483390 w 1842364"/>
                  <a:gd name="connsiteY2" fmla="*/ 46064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331053 w 1842364"/>
                  <a:gd name="connsiteY2" fmla="*/ 147013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487623 w 1842364"/>
                  <a:gd name="connsiteY2" fmla="*/ 47560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768516"/>
                  <a:gd name="connsiteY0" fmla="*/ 709021 h 795595"/>
                  <a:gd name="connsiteX1" fmla="*/ 436295 w 1768516"/>
                  <a:gd name="connsiteY1" fmla="*/ 0 h 795595"/>
                  <a:gd name="connsiteX2" fmla="*/ 1413775 w 1768516"/>
                  <a:gd name="connsiteY2" fmla="*/ 47560 h 795595"/>
                  <a:gd name="connsiteX3" fmla="*/ 1768516 w 1768516"/>
                  <a:gd name="connsiteY3" fmla="*/ 795595 h 795595"/>
                  <a:gd name="connsiteX4" fmla="*/ 0 w 1768516"/>
                  <a:gd name="connsiteY4" fmla="*/ 709021 h 795595"/>
                  <a:gd name="connsiteX0" fmla="*/ 0 w 1838004"/>
                  <a:gd name="connsiteY0" fmla="*/ 703520 h 795595"/>
                  <a:gd name="connsiteX1" fmla="*/ 505783 w 1838004"/>
                  <a:gd name="connsiteY1" fmla="*/ 0 h 795595"/>
                  <a:gd name="connsiteX2" fmla="*/ 1483263 w 1838004"/>
                  <a:gd name="connsiteY2" fmla="*/ 47560 h 795595"/>
                  <a:gd name="connsiteX3" fmla="*/ 1838004 w 1838004"/>
                  <a:gd name="connsiteY3" fmla="*/ 795595 h 795595"/>
                  <a:gd name="connsiteX4" fmla="*/ 0 w 1838004"/>
                  <a:gd name="connsiteY4" fmla="*/ 703520 h 795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38004" h="795595">
                    <a:moveTo>
                      <a:pt x="0" y="703520"/>
                    </a:moveTo>
                    <a:lnTo>
                      <a:pt x="505783" y="0"/>
                    </a:lnTo>
                    <a:lnTo>
                      <a:pt x="1483263" y="47560"/>
                    </a:lnTo>
                    <a:lnTo>
                      <a:pt x="1838004" y="795595"/>
                    </a:lnTo>
                    <a:lnTo>
                      <a:pt x="0" y="703520"/>
                    </a:lnTo>
                    <a:close/>
                  </a:path>
                </a:pathLst>
              </a:custGeom>
              <a:solidFill>
                <a:srgbClr val="87CAE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" name="Trapezoid 21">
                <a:extLst>
                  <a:ext uri="{FF2B5EF4-FFF2-40B4-BE49-F238E27FC236}">
                    <a16:creationId xmlns:a16="http://schemas.microsoft.com/office/drawing/2014/main" id="{FAB4A81C-F833-2746-8ACB-B102C3DD6904}"/>
                  </a:ext>
                </a:extLst>
              </p:cNvPr>
              <p:cNvSpPr/>
              <p:nvPr/>
            </p:nvSpPr>
            <p:spPr>
              <a:xfrm rot="3564618">
                <a:off x="10053796" y="671900"/>
                <a:ext cx="2706651" cy="804785"/>
              </a:xfrm>
              <a:custGeom>
                <a:avLst/>
                <a:gdLst>
                  <a:gd name="connsiteX0" fmla="*/ 0 w 2153892"/>
                  <a:gd name="connsiteY0" fmla="*/ 691171 h 691171"/>
                  <a:gd name="connsiteX1" fmla="*/ 148616 w 2153892"/>
                  <a:gd name="connsiteY1" fmla="*/ 0 h 691171"/>
                  <a:gd name="connsiteX2" fmla="*/ 2005276 w 2153892"/>
                  <a:gd name="connsiteY2" fmla="*/ 0 h 691171"/>
                  <a:gd name="connsiteX3" fmla="*/ 2153892 w 2153892"/>
                  <a:gd name="connsiteY3" fmla="*/ 691171 h 691171"/>
                  <a:gd name="connsiteX4" fmla="*/ 0 w 2153892"/>
                  <a:gd name="connsiteY4" fmla="*/ 691171 h 691171"/>
                  <a:gd name="connsiteX0" fmla="*/ 0 w 2153892"/>
                  <a:gd name="connsiteY0" fmla="*/ 763728 h 763728"/>
                  <a:gd name="connsiteX1" fmla="*/ 169378 w 2153892"/>
                  <a:gd name="connsiteY1" fmla="*/ 0 h 763728"/>
                  <a:gd name="connsiteX2" fmla="*/ 2005276 w 2153892"/>
                  <a:gd name="connsiteY2" fmla="*/ 72557 h 763728"/>
                  <a:gd name="connsiteX3" fmla="*/ 2153892 w 2153892"/>
                  <a:gd name="connsiteY3" fmla="*/ 763728 h 763728"/>
                  <a:gd name="connsiteX4" fmla="*/ 0 w 2153892"/>
                  <a:gd name="connsiteY4" fmla="*/ 763728 h 763728"/>
                  <a:gd name="connsiteX0" fmla="*/ 0 w 2153892"/>
                  <a:gd name="connsiteY0" fmla="*/ 763728 h 763728"/>
                  <a:gd name="connsiteX1" fmla="*/ 169378 w 2153892"/>
                  <a:gd name="connsiteY1" fmla="*/ 0 h 763728"/>
                  <a:gd name="connsiteX2" fmla="*/ 2012358 w 2153892"/>
                  <a:gd name="connsiteY2" fmla="*/ 73055 h 763728"/>
                  <a:gd name="connsiteX3" fmla="*/ 2153892 w 2153892"/>
                  <a:gd name="connsiteY3" fmla="*/ 763728 h 763728"/>
                  <a:gd name="connsiteX4" fmla="*/ 0 w 2153892"/>
                  <a:gd name="connsiteY4" fmla="*/ 763728 h 763728"/>
                  <a:gd name="connsiteX0" fmla="*/ 0 w 2448226"/>
                  <a:gd name="connsiteY0" fmla="*/ 763728 h 808635"/>
                  <a:gd name="connsiteX1" fmla="*/ 169378 w 2448226"/>
                  <a:gd name="connsiteY1" fmla="*/ 0 h 808635"/>
                  <a:gd name="connsiteX2" fmla="*/ 2012358 w 2448226"/>
                  <a:gd name="connsiteY2" fmla="*/ 73055 h 808635"/>
                  <a:gd name="connsiteX3" fmla="*/ 2448226 w 2448226"/>
                  <a:gd name="connsiteY3" fmla="*/ 808635 h 808635"/>
                  <a:gd name="connsiteX4" fmla="*/ 0 w 2448226"/>
                  <a:gd name="connsiteY4" fmla="*/ 763728 h 808635"/>
                  <a:gd name="connsiteX0" fmla="*/ 0 w 2706651"/>
                  <a:gd name="connsiteY0" fmla="*/ 714230 h 808635"/>
                  <a:gd name="connsiteX1" fmla="*/ 427803 w 2706651"/>
                  <a:gd name="connsiteY1" fmla="*/ 0 h 808635"/>
                  <a:gd name="connsiteX2" fmla="*/ 2270783 w 2706651"/>
                  <a:gd name="connsiteY2" fmla="*/ 73055 h 808635"/>
                  <a:gd name="connsiteX3" fmla="*/ 2706651 w 2706651"/>
                  <a:gd name="connsiteY3" fmla="*/ 808635 h 808635"/>
                  <a:gd name="connsiteX4" fmla="*/ 0 w 2706651"/>
                  <a:gd name="connsiteY4" fmla="*/ 714230 h 808635"/>
                  <a:gd name="connsiteX0" fmla="*/ 0 w 2706651"/>
                  <a:gd name="connsiteY0" fmla="*/ 641175 h 735580"/>
                  <a:gd name="connsiteX1" fmla="*/ 527435 w 2706651"/>
                  <a:gd name="connsiteY1" fmla="*/ 7972 h 735580"/>
                  <a:gd name="connsiteX2" fmla="*/ 2270783 w 2706651"/>
                  <a:gd name="connsiteY2" fmla="*/ 0 h 735580"/>
                  <a:gd name="connsiteX3" fmla="*/ 2706651 w 2706651"/>
                  <a:gd name="connsiteY3" fmla="*/ 735580 h 735580"/>
                  <a:gd name="connsiteX4" fmla="*/ 0 w 2706651"/>
                  <a:gd name="connsiteY4" fmla="*/ 641175 h 735580"/>
                  <a:gd name="connsiteX0" fmla="*/ 0 w 2706651"/>
                  <a:gd name="connsiteY0" fmla="*/ 714728 h 809133"/>
                  <a:gd name="connsiteX1" fmla="*/ 420721 w 2706651"/>
                  <a:gd name="connsiteY1" fmla="*/ 0 h 809133"/>
                  <a:gd name="connsiteX2" fmla="*/ 2270783 w 2706651"/>
                  <a:gd name="connsiteY2" fmla="*/ 73553 h 809133"/>
                  <a:gd name="connsiteX3" fmla="*/ 2706651 w 2706651"/>
                  <a:gd name="connsiteY3" fmla="*/ 809133 h 809133"/>
                  <a:gd name="connsiteX4" fmla="*/ 0 w 2706651"/>
                  <a:gd name="connsiteY4" fmla="*/ 714728 h 809133"/>
                  <a:gd name="connsiteX0" fmla="*/ 0 w 2706651"/>
                  <a:gd name="connsiteY0" fmla="*/ 714728 h 809133"/>
                  <a:gd name="connsiteX1" fmla="*/ 420721 w 2706651"/>
                  <a:gd name="connsiteY1" fmla="*/ 0 h 809133"/>
                  <a:gd name="connsiteX2" fmla="*/ 2272399 w 2706651"/>
                  <a:gd name="connsiteY2" fmla="*/ 70820 h 809133"/>
                  <a:gd name="connsiteX3" fmla="*/ 2706651 w 2706651"/>
                  <a:gd name="connsiteY3" fmla="*/ 809133 h 809133"/>
                  <a:gd name="connsiteX4" fmla="*/ 0 w 2706651"/>
                  <a:gd name="connsiteY4" fmla="*/ 714728 h 809133"/>
                  <a:gd name="connsiteX0" fmla="*/ 0 w 2706651"/>
                  <a:gd name="connsiteY0" fmla="*/ 711995 h 806400"/>
                  <a:gd name="connsiteX1" fmla="*/ 419105 w 2706651"/>
                  <a:gd name="connsiteY1" fmla="*/ 0 h 806400"/>
                  <a:gd name="connsiteX2" fmla="*/ 2272399 w 2706651"/>
                  <a:gd name="connsiteY2" fmla="*/ 68087 h 806400"/>
                  <a:gd name="connsiteX3" fmla="*/ 2706651 w 2706651"/>
                  <a:gd name="connsiteY3" fmla="*/ 806400 h 806400"/>
                  <a:gd name="connsiteX4" fmla="*/ 0 w 2706651"/>
                  <a:gd name="connsiteY4" fmla="*/ 711995 h 806400"/>
                  <a:gd name="connsiteX0" fmla="*/ 0 w 2706651"/>
                  <a:gd name="connsiteY0" fmla="*/ 708764 h 803169"/>
                  <a:gd name="connsiteX1" fmla="*/ 424571 w 2706651"/>
                  <a:gd name="connsiteY1" fmla="*/ 0 h 803169"/>
                  <a:gd name="connsiteX2" fmla="*/ 2272399 w 2706651"/>
                  <a:gd name="connsiteY2" fmla="*/ 64856 h 803169"/>
                  <a:gd name="connsiteX3" fmla="*/ 2706651 w 2706651"/>
                  <a:gd name="connsiteY3" fmla="*/ 803169 h 803169"/>
                  <a:gd name="connsiteX4" fmla="*/ 0 w 2706651"/>
                  <a:gd name="connsiteY4" fmla="*/ 708764 h 803169"/>
                  <a:gd name="connsiteX0" fmla="*/ 0 w 2706651"/>
                  <a:gd name="connsiteY0" fmla="*/ 710380 h 804785"/>
                  <a:gd name="connsiteX1" fmla="*/ 421837 w 2706651"/>
                  <a:gd name="connsiteY1" fmla="*/ 0 h 804785"/>
                  <a:gd name="connsiteX2" fmla="*/ 2272399 w 2706651"/>
                  <a:gd name="connsiteY2" fmla="*/ 66472 h 804785"/>
                  <a:gd name="connsiteX3" fmla="*/ 2706651 w 2706651"/>
                  <a:gd name="connsiteY3" fmla="*/ 804785 h 804785"/>
                  <a:gd name="connsiteX4" fmla="*/ 0 w 2706651"/>
                  <a:gd name="connsiteY4" fmla="*/ 710380 h 8047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06651" h="804785">
                    <a:moveTo>
                      <a:pt x="0" y="710380"/>
                    </a:moveTo>
                    <a:lnTo>
                      <a:pt x="421837" y="0"/>
                    </a:lnTo>
                    <a:lnTo>
                      <a:pt x="2272399" y="66472"/>
                    </a:lnTo>
                    <a:lnTo>
                      <a:pt x="2706651" y="804785"/>
                    </a:lnTo>
                    <a:lnTo>
                      <a:pt x="0" y="71038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C0D72F65-54C6-F941-9946-9C2DF4D3BAF7}"/>
                </a:ext>
              </a:extLst>
            </p:cNvPr>
            <p:cNvSpPr txBox="1"/>
            <p:nvPr userDrawn="1"/>
          </p:nvSpPr>
          <p:spPr>
            <a:xfrm>
              <a:off x="1303489" y="2605242"/>
              <a:ext cx="1007334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AR" sz="3600" b="1">
                  <a:solidFill>
                    <a:schemeClr val="tx2"/>
                  </a:solidFill>
                </a:rPr>
                <a:t>CHOOSE ONE THANK YOU SLIDE</a:t>
              </a: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5053B774-A546-E54B-9629-1E35F4F997AF}"/>
                </a:ext>
              </a:extLst>
            </p:cNvPr>
            <p:cNvSpPr/>
            <p:nvPr userDrawn="1"/>
          </p:nvSpPr>
          <p:spPr>
            <a:xfrm>
              <a:off x="1303488" y="3251573"/>
              <a:ext cx="9360967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800" b="1">
                  <a:solidFill>
                    <a:schemeClr val="accent1"/>
                  </a:solidFill>
                </a:rPr>
                <a:t>FOR ADDITIONAL IMAGES, PLEASE VISIT THE JABIL BRAND PORTAL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9854813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0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lide Number Placeholder 3">
            <a:extLst>
              <a:ext uri="{FF2B5EF4-FFF2-40B4-BE49-F238E27FC236}">
                <a16:creationId xmlns:a16="http://schemas.microsoft.com/office/drawing/2014/main" id="{85E9ED8F-4F2A-3C47-B58F-743FEBACA6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38129" y="6492874"/>
            <a:ext cx="2743200" cy="365125"/>
          </a:xfrm>
        </p:spPr>
        <p:txBody>
          <a:bodyPr/>
          <a:lstStyle/>
          <a:p>
            <a:fld id="{13B88A40-E78F-6746-87E4-E178EA71B0DC}" type="slidenum">
              <a:rPr lang="en-US" smtClean="0"/>
              <a:t>‹Nº›</a:t>
            </a:fld>
            <a:endParaRPr lang="en-US"/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362E5BAD-1AEA-884A-A509-9A4CF459D01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64592" y="649287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  <a:latin typeface="Century Gothic" panose="020B0502020202020204" pitchFamily="34" charset="0"/>
              </a:defRPr>
            </a:lvl1pPr>
          </a:lstStyle>
          <a:p>
            <a:pPr algn="l"/>
            <a:endParaRPr lang="en-US">
              <a:solidFill>
                <a:schemeClr val="bg1">
                  <a:lumMod val="75000"/>
                </a:schemeClr>
              </a:solidFill>
              <a:ea typeface="Arial Narrow" charset="0"/>
              <a:cs typeface="Arial Narrow" charset="0"/>
            </a:endParaRP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9560E49F-CF63-6346-8F10-2CA2C5EEE6D2}"/>
              </a:ext>
            </a:extLst>
          </p:cNvPr>
          <p:cNvGrpSpPr/>
          <p:nvPr userDrawn="1"/>
        </p:nvGrpSpPr>
        <p:grpSpPr>
          <a:xfrm>
            <a:off x="704493" y="2259377"/>
            <a:ext cx="10672344" cy="1340390"/>
            <a:chOff x="704493" y="2259377"/>
            <a:chExt cx="10672344" cy="1340390"/>
          </a:xfrm>
        </p:grpSpPr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6CFB0830-53C0-3548-B3D1-34B385003A33}"/>
                </a:ext>
              </a:extLst>
            </p:cNvPr>
            <p:cNvGrpSpPr/>
            <p:nvPr userDrawn="1"/>
          </p:nvGrpSpPr>
          <p:grpSpPr>
            <a:xfrm>
              <a:off x="704493" y="2259377"/>
              <a:ext cx="346362" cy="1340390"/>
              <a:chOff x="10819113" y="-279033"/>
              <a:chExt cx="990401" cy="3832766"/>
            </a:xfrm>
            <a:solidFill>
              <a:schemeClr val="bg2"/>
            </a:solidFill>
          </p:grpSpPr>
          <p:sp>
            <p:nvSpPr>
              <p:cNvPr id="15" name="Trapezoid 23">
                <a:extLst>
                  <a:ext uri="{FF2B5EF4-FFF2-40B4-BE49-F238E27FC236}">
                    <a16:creationId xmlns:a16="http://schemas.microsoft.com/office/drawing/2014/main" id="{4FE4CB6B-B3F9-0940-B6A2-B5A67D6E6655}"/>
                  </a:ext>
                </a:extLst>
              </p:cNvPr>
              <p:cNvSpPr/>
              <p:nvPr/>
            </p:nvSpPr>
            <p:spPr>
              <a:xfrm rot="6932527">
                <a:off x="10297909" y="2236933"/>
                <a:ext cx="1838004" cy="795595"/>
              </a:xfrm>
              <a:custGeom>
                <a:avLst/>
                <a:gdLst>
                  <a:gd name="connsiteX0" fmla="*/ 0 w 1294318"/>
                  <a:gd name="connsiteY0" fmla="*/ 552450 h 552450"/>
                  <a:gd name="connsiteX1" fmla="*/ 138113 w 1294318"/>
                  <a:gd name="connsiteY1" fmla="*/ 0 h 552450"/>
                  <a:gd name="connsiteX2" fmla="*/ 1156206 w 1294318"/>
                  <a:gd name="connsiteY2" fmla="*/ 0 h 552450"/>
                  <a:gd name="connsiteX3" fmla="*/ 1294318 w 1294318"/>
                  <a:gd name="connsiteY3" fmla="*/ 552450 h 552450"/>
                  <a:gd name="connsiteX4" fmla="*/ 0 w 1294318"/>
                  <a:gd name="connsiteY4" fmla="*/ 552450 h 552450"/>
                  <a:gd name="connsiteX0" fmla="*/ 0 w 1294318"/>
                  <a:gd name="connsiteY0" fmla="*/ 598514 h 598514"/>
                  <a:gd name="connsiteX1" fmla="*/ 182959 w 1294318"/>
                  <a:gd name="connsiteY1" fmla="*/ 0 h 598514"/>
                  <a:gd name="connsiteX2" fmla="*/ 1156206 w 1294318"/>
                  <a:gd name="connsiteY2" fmla="*/ 46064 h 598514"/>
                  <a:gd name="connsiteX3" fmla="*/ 1294318 w 1294318"/>
                  <a:gd name="connsiteY3" fmla="*/ 598514 h 598514"/>
                  <a:gd name="connsiteX4" fmla="*/ 0 w 1294318"/>
                  <a:gd name="connsiteY4" fmla="*/ 598514 h 598514"/>
                  <a:gd name="connsiteX0" fmla="*/ 0 w 1621502"/>
                  <a:gd name="connsiteY0" fmla="*/ 709123 h 709123"/>
                  <a:gd name="connsiteX1" fmla="*/ 510143 w 1621502"/>
                  <a:gd name="connsiteY1" fmla="*/ 0 h 709123"/>
                  <a:gd name="connsiteX2" fmla="*/ 1483390 w 1621502"/>
                  <a:gd name="connsiteY2" fmla="*/ 46064 h 709123"/>
                  <a:gd name="connsiteX3" fmla="*/ 1621502 w 1621502"/>
                  <a:gd name="connsiteY3" fmla="*/ 598514 h 709123"/>
                  <a:gd name="connsiteX4" fmla="*/ 0 w 1621502"/>
                  <a:gd name="connsiteY4" fmla="*/ 709123 h 709123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483390 w 1842364"/>
                  <a:gd name="connsiteY2" fmla="*/ 46064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331053 w 1842364"/>
                  <a:gd name="connsiteY2" fmla="*/ 147013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487623 w 1842364"/>
                  <a:gd name="connsiteY2" fmla="*/ 47560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768516"/>
                  <a:gd name="connsiteY0" fmla="*/ 709021 h 795595"/>
                  <a:gd name="connsiteX1" fmla="*/ 436295 w 1768516"/>
                  <a:gd name="connsiteY1" fmla="*/ 0 h 795595"/>
                  <a:gd name="connsiteX2" fmla="*/ 1413775 w 1768516"/>
                  <a:gd name="connsiteY2" fmla="*/ 47560 h 795595"/>
                  <a:gd name="connsiteX3" fmla="*/ 1768516 w 1768516"/>
                  <a:gd name="connsiteY3" fmla="*/ 795595 h 795595"/>
                  <a:gd name="connsiteX4" fmla="*/ 0 w 1768516"/>
                  <a:gd name="connsiteY4" fmla="*/ 709021 h 795595"/>
                  <a:gd name="connsiteX0" fmla="*/ 0 w 1838004"/>
                  <a:gd name="connsiteY0" fmla="*/ 703520 h 795595"/>
                  <a:gd name="connsiteX1" fmla="*/ 505783 w 1838004"/>
                  <a:gd name="connsiteY1" fmla="*/ 0 h 795595"/>
                  <a:gd name="connsiteX2" fmla="*/ 1483263 w 1838004"/>
                  <a:gd name="connsiteY2" fmla="*/ 47560 h 795595"/>
                  <a:gd name="connsiteX3" fmla="*/ 1838004 w 1838004"/>
                  <a:gd name="connsiteY3" fmla="*/ 795595 h 795595"/>
                  <a:gd name="connsiteX4" fmla="*/ 0 w 1838004"/>
                  <a:gd name="connsiteY4" fmla="*/ 703520 h 795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38004" h="795595">
                    <a:moveTo>
                      <a:pt x="0" y="703520"/>
                    </a:moveTo>
                    <a:lnTo>
                      <a:pt x="505783" y="0"/>
                    </a:lnTo>
                    <a:lnTo>
                      <a:pt x="1483263" y="47560"/>
                    </a:lnTo>
                    <a:lnTo>
                      <a:pt x="1838004" y="795595"/>
                    </a:lnTo>
                    <a:lnTo>
                      <a:pt x="0" y="703520"/>
                    </a:lnTo>
                    <a:close/>
                  </a:path>
                </a:pathLst>
              </a:custGeom>
              <a:solidFill>
                <a:srgbClr val="87CAE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" name="Trapezoid 21">
                <a:extLst>
                  <a:ext uri="{FF2B5EF4-FFF2-40B4-BE49-F238E27FC236}">
                    <a16:creationId xmlns:a16="http://schemas.microsoft.com/office/drawing/2014/main" id="{4FC99C3B-F883-014D-8BF4-041DD9092E76}"/>
                  </a:ext>
                </a:extLst>
              </p:cNvPr>
              <p:cNvSpPr/>
              <p:nvPr/>
            </p:nvSpPr>
            <p:spPr>
              <a:xfrm rot="3564618">
                <a:off x="10053796" y="671900"/>
                <a:ext cx="2706651" cy="804785"/>
              </a:xfrm>
              <a:custGeom>
                <a:avLst/>
                <a:gdLst>
                  <a:gd name="connsiteX0" fmla="*/ 0 w 2153892"/>
                  <a:gd name="connsiteY0" fmla="*/ 691171 h 691171"/>
                  <a:gd name="connsiteX1" fmla="*/ 148616 w 2153892"/>
                  <a:gd name="connsiteY1" fmla="*/ 0 h 691171"/>
                  <a:gd name="connsiteX2" fmla="*/ 2005276 w 2153892"/>
                  <a:gd name="connsiteY2" fmla="*/ 0 h 691171"/>
                  <a:gd name="connsiteX3" fmla="*/ 2153892 w 2153892"/>
                  <a:gd name="connsiteY3" fmla="*/ 691171 h 691171"/>
                  <a:gd name="connsiteX4" fmla="*/ 0 w 2153892"/>
                  <a:gd name="connsiteY4" fmla="*/ 691171 h 691171"/>
                  <a:gd name="connsiteX0" fmla="*/ 0 w 2153892"/>
                  <a:gd name="connsiteY0" fmla="*/ 763728 h 763728"/>
                  <a:gd name="connsiteX1" fmla="*/ 169378 w 2153892"/>
                  <a:gd name="connsiteY1" fmla="*/ 0 h 763728"/>
                  <a:gd name="connsiteX2" fmla="*/ 2005276 w 2153892"/>
                  <a:gd name="connsiteY2" fmla="*/ 72557 h 763728"/>
                  <a:gd name="connsiteX3" fmla="*/ 2153892 w 2153892"/>
                  <a:gd name="connsiteY3" fmla="*/ 763728 h 763728"/>
                  <a:gd name="connsiteX4" fmla="*/ 0 w 2153892"/>
                  <a:gd name="connsiteY4" fmla="*/ 763728 h 763728"/>
                  <a:gd name="connsiteX0" fmla="*/ 0 w 2153892"/>
                  <a:gd name="connsiteY0" fmla="*/ 763728 h 763728"/>
                  <a:gd name="connsiteX1" fmla="*/ 169378 w 2153892"/>
                  <a:gd name="connsiteY1" fmla="*/ 0 h 763728"/>
                  <a:gd name="connsiteX2" fmla="*/ 2012358 w 2153892"/>
                  <a:gd name="connsiteY2" fmla="*/ 73055 h 763728"/>
                  <a:gd name="connsiteX3" fmla="*/ 2153892 w 2153892"/>
                  <a:gd name="connsiteY3" fmla="*/ 763728 h 763728"/>
                  <a:gd name="connsiteX4" fmla="*/ 0 w 2153892"/>
                  <a:gd name="connsiteY4" fmla="*/ 763728 h 763728"/>
                  <a:gd name="connsiteX0" fmla="*/ 0 w 2448226"/>
                  <a:gd name="connsiteY0" fmla="*/ 763728 h 808635"/>
                  <a:gd name="connsiteX1" fmla="*/ 169378 w 2448226"/>
                  <a:gd name="connsiteY1" fmla="*/ 0 h 808635"/>
                  <a:gd name="connsiteX2" fmla="*/ 2012358 w 2448226"/>
                  <a:gd name="connsiteY2" fmla="*/ 73055 h 808635"/>
                  <a:gd name="connsiteX3" fmla="*/ 2448226 w 2448226"/>
                  <a:gd name="connsiteY3" fmla="*/ 808635 h 808635"/>
                  <a:gd name="connsiteX4" fmla="*/ 0 w 2448226"/>
                  <a:gd name="connsiteY4" fmla="*/ 763728 h 808635"/>
                  <a:gd name="connsiteX0" fmla="*/ 0 w 2706651"/>
                  <a:gd name="connsiteY0" fmla="*/ 714230 h 808635"/>
                  <a:gd name="connsiteX1" fmla="*/ 427803 w 2706651"/>
                  <a:gd name="connsiteY1" fmla="*/ 0 h 808635"/>
                  <a:gd name="connsiteX2" fmla="*/ 2270783 w 2706651"/>
                  <a:gd name="connsiteY2" fmla="*/ 73055 h 808635"/>
                  <a:gd name="connsiteX3" fmla="*/ 2706651 w 2706651"/>
                  <a:gd name="connsiteY3" fmla="*/ 808635 h 808635"/>
                  <a:gd name="connsiteX4" fmla="*/ 0 w 2706651"/>
                  <a:gd name="connsiteY4" fmla="*/ 714230 h 808635"/>
                  <a:gd name="connsiteX0" fmla="*/ 0 w 2706651"/>
                  <a:gd name="connsiteY0" fmla="*/ 641175 h 735580"/>
                  <a:gd name="connsiteX1" fmla="*/ 527435 w 2706651"/>
                  <a:gd name="connsiteY1" fmla="*/ 7972 h 735580"/>
                  <a:gd name="connsiteX2" fmla="*/ 2270783 w 2706651"/>
                  <a:gd name="connsiteY2" fmla="*/ 0 h 735580"/>
                  <a:gd name="connsiteX3" fmla="*/ 2706651 w 2706651"/>
                  <a:gd name="connsiteY3" fmla="*/ 735580 h 735580"/>
                  <a:gd name="connsiteX4" fmla="*/ 0 w 2706651"/>
                  <a:gd name="connsiteY4" fmla="*/ 641175 h 735580"/>
                  <a:gd name="connsiteX0" fmla="*/ 0 w 2706651"/>
                  <a:gd name="connsiteY0" fmla="*/ 714728 h 809133"/>
                  <a:gd name="connsiteX1" fmla="*/ 420721 w 2706651"/>
                  <a:gd name="connsiteY1" fmla="*/ 0 h 809133"/>
                  <a:gd name="connsiteX2" fmla="*/ 2270783 w 2706651"/>
                  <a:gd name="connsiteY2" fmla="*/ 73553 h 809133"/>
                  <a:gd name="connsiteX3" fmla="*/ 2706651 w 2706651"/>
                  <a:gd name="connsiteY3" fmla="*/ 809133 h 809133"/>
                  <a:gd name="connsiteX4" fmla="*/ 0 w 2706651"/>
                  <a:gd name="connsiteY4" fmla="*/ 714728 h 809133"/>
                  <a:gd name="connsiteX0" fmla="*/ 0 w 2706651"/>
                  <a:gd name="connsiteY0" fmla="*/ 714728 h 809133"/>
                  <a:gd name="connsiteX1" fmla="*/ 420721 w 2706651"/>
                  <a:gd name="connsiteY1" fmla="*/ 0 h 809133"/>
                  <a:gd name="connsiteX2" fmla="*/ 2272399 w 2706651"/>
                  <a:gd name="connsiteY2" fmla="*/ 70820 h 809133"/>
                  <a:gd name="connsiteX3" fmla="*/ 2706651 w 2706651"/>
                  <a:gd name="connsiteY3" fmla="*/ 809133 h 809133"/>
                  <a:gd name="connsiteX4" fmla="*/ 0 w 2706651"/>
                  <a:gd name="connsiteY4" fmla="*/ 714728 h 809133"/>
                  <a:gd name="connsiteX0" fmla="*/ 0 w 2706651"/>
                  <a:gd name="connsiteY0" fmla="*/ 711995 h 806400"/>
                  <a:gd name="connsiteX1" fmla="*/ 419105 w 2706651"/>
                  <a:gd name="connsiteY1" fmla="*/ 0 h 806400"/>
                  <a:gd name="connsiteX2" fmla="*/ 2272399 w 2706651"/>
                  <a:gd name="connsiteY2" fmla="*/ 68087 h 806400"/>
                  <a:gd name="connsiteX3" fmla="*/ 2706651 w 2706651"/>
                  <a:gd name="connsiteY3" fmla="*/ 806400 h 806400"/>
                  <a:gd name="connsiteX4" fmla="*/ 0 w 2706651"/>
                  <a:gd name="connsiteY4" fmla="*/ 711995 h 806400"/>
                  <a:gd name="connsiteX0" fmla="*/ 0 w 2706651"/>
                  <a:gd name="connsiteY0" fmla="*/ 708764 h 803169"/>
                  <a:gd name="connsiteX1" fmla="*/ 424571 w 2706651"/>
                  <a:gd name="connsiteY1" fmla="*/ 0 h 803169"/>
                  <a:gd name="connsiteX2" fmla="*/ 2272399 w 2706651"/>
                  <a:gd name="connsiteY2" fmla="*/ 64856 h 803169"/>
                  <a:gd name="connsiteX3" fmla="*/ 2706651 w 2706651"/>
                  <a:gd name="connsiteY3" fmla="*/ 803169 h 803169"/>
                  <a:gd name="connsiteX4" fmla="*/ 0 w 2706651"/>
                  <a:gd name="connsiteY4" fmla="*/ 708764 h 803169"/>
                  <a:gd name="connsiteX0" fmla="*/ 0 w 2706651"/>
                  <a:gd name="connsiteY0" fmla="*/ 710380 h 804785"/>
                  <a:gd name="connsiteX1" fmla="*/ 421837 w 2706651"/>
                  <a:gd name="connsiteY1" fmla="*/ 0 h 804785"/>
                  <a:gd name="connsiteX2" fmla="*/ 2272399 w 2706651"/>
                  <a:gd name="connsiteY2" fmla="*/ 66472 h 804785"/>
                  <a:gd name="connsiteX3" fmla="*/ 2706651 w 2706651"/>
                  <a:gd name="connsiteY3" fmla="*/ 804785 h 804785"/>
                  <a:gd name="connsiteX4" fmla="*/ 0 w 2706651"/>
                  <a:gd name="connsiteY4" fmla="*/ 710380 h 8047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06651" h="804785">
                    <a:moveTo>
                      <a:pt x="0" y="710380"/>
                    </a:moveTo>
                    <a:lnTo>
                      <a:pt x="421837" y="0"/>
                    </a:lnTo>
                    <a:lnTo>
                      <a:pt x="2272399" y="66472"/>
                    </a:lnTo>
                    <a:lnTo>
                      <a:pt x="2706651" y="804785"/>
                    </a:lnTo>
                    <a:lnTo>
                      <a:pt x="0" y="71038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A34F05DE-4101-A346-AB1C-EAB76634CB60}"/>
                </a:ext>
              </a:extLst>
            </p:cNvPr>
            <p:cNvSpPr txBox="1"/>
            <p:nvPr userDrawn="1"/>
          </p:nvSpPr>
          <p:spPr>
            <a:xfrm>
              <a:off x="1303489" y="2505670"/>
              <a:ext cx="10073348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600" b="1">
                  <a:solidFill>
                    <a:schemeClr val="tx2"/>
                  </a:solidFill>
                </a:rPr>
                <a:t>CHOOSE ONE HEADER STYLE </a:t>
              </a:r>
              <a:br>
                <a:rPr lang="en-US" sz="2800" b="1">
                  <a:solidFill>
                    <a:schemeClr val="tx2"/>
                  </a:solidFill>
                </a:rPr>
              </a:br>
              <a:r>
                <a:rPr lang="en-US" sz="1800" b="0">
                  <a:solidFill>
                    <a:schemeClr val="accent1"/>
                  </a:solidFill>
                </a:rPr>
                <a:t>SEE SLIDE LAYOUT LIBRARY WITH THE MATCHING HEADER STYLE FOR LAYOUT SUGGESTIONS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306382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lide Number Placeholder 3">
            <a:extLst>
              <a:ext uri="{FF2B5EF4-FFF2-40B4-BE49-F238E27FC236}">
                <a16:creationId xmlns:a16="http://schemas.microsoft.com/office/drawing/2014/main" id="{43D58331-1A9A-B34B-A44B-BE029F76FB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38129" y="6492874"/>
            <a:ext cx="2743200" cy="365125"/>
          </a:xfrm>
        </p:spPr>
        <p:txBody>
          <a:bodyPr/>
          <a:lstStyle/>
          <a:p>
            <a:fld id="{13B88A40-E78F-6746-87E4-E178EA71B0DC}" type="slidenum">
              <a:rPr lang="en-US" smtClean="0"/>
              <a:t>‹Nº›</a:t>
            </a:fld>
            <a:endParaRPr lang="en-US"/>
          </a:p>
        </p:txBody>
      </p:sp>
      <p:sp>
        <p:nvSpPr>
          <p:cNvPr id="18" name="Footer Placeholder 4">
            <a:extLst>
              <a:ext uri="{FF2B5EF4-FFF2-40B4-BE49-F238E27FC236}">
                <a16:creationId xmlns:a16="http://schemas.microsoft.com/office/drawing/2014/main" id="{09ECEE64-692A-5140-8DED-C4690119AC3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64592" y="649287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  <a:latin typeface="Century Gothic" panose="020B0502020202020204" pitchFamily="34" charset="0"/>
              </a:defRPr>
            </a:lvl1pPr>
          </a:lstStyle>
          <a:p>
            <a:pPr algn="l"/>
            <a:endParaRPr lang="en-US">
              <a:solidFill>
                <a:schemeClr val="bg1">
                  <a:lumMod val="75000"/>
                </a:schemeClr>
              </a:solidFill>
              <a:ea typeface="Arial Narrow" charset="0"/>
              <a:cs typeface="Arial Narrow" charset="0"/>
            </a:endParaRP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806A09CA-B19D-8040-85FD-FEF93AB27741}"/>
              </a:ext>
            </a:extLst>
          </p:cNvPr>
          <p:cNvGrpSpPr/>
          <p:nvPr userDrawn="1"/>
        </p:nvGrpSpPr>
        <p:grpSpPr>
          <a:xfrm>
            <a:off x="704493" y="2259377"/>
            <a:ext cx="11182706" cy="1361528"/>
            <a:chOff x="704493" y="2259377"/>
            <a:chExt cx="11182706" cy="1361528"/>
          </a:xfrm>
        </p:grpSpPr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F7F52E25-BA21-7944-80AC-03FB2A112E2D}"/>
                </a:ext>
              </a:extLst>
            </p:cNvPr>
            <p:cNvGrpSpPr/>
            <p:nvPr userDrawn="1"/>
          </p:nvGrpSpPr>
          <p:grpSpPr>
            <a:xfrm>
              <a:off x="704493" y="2259377"/>
              <a:ext cx="346362" cy="1340390"/>
              <a:chOff x="10819113" y="-279033"/>
              <a:chExt cx="990401" cy="3832766"/>
            </a:xfrm>
            <a:solidFill>
              <a:schemeClr val="bg2"/>
            </a:solidFill>
          </p:grpSpPr>
          <p:sp>
            <p:nvSpPr>
              <p:cNvPr id="23" name="Trapezoid 23">
                <a:extLst>
                  <a:ext uri="{FF2B5EF4-FFF2-40B4-BE49-F238E27FC236}">
                    <a16:creationId xmlns:a16="http://schemas.microsoft.com/office/drawing/2014/main" id="{7BCB0728-5E0C-FC4C-888E-711399C6063C}"/>
                  </a:ext>
                </a:extLst>
              </p:cNvPr>
              <p:cNvSpPr/>
              <p:nvPr/>
            </p:nvSpPr>
            <p:spPr>
              <a:xfrm rot="6932527">
                <a:off x="10297909" y="2236933"/>
                <a:ext cx="1838004" cy="795595"/>
              </a:xfrm>
              <a:custGeom>
                <a:avLst/>
                <a:gdLst>
                  <a:gd name="connsiteX0" fmla="*/ 0 w 1294318"/>
                  <a:gd name="connsiteY0" fmla="*/ 552450 h 552450"/>
                  <a:gd name="connsiteX1" fmla="*/ 138113 w 1294318"/>
                  <a:gd name="connsiteY1" fmla="*/ 0 h 552450"/>
                  <a:gd name="connsiteX2" fmla="*/ 1156206 w 1294318"/>
                  <a:gd name="connsiteY2" fmla="*/ 0 h 552450"/>
                  <a:gd name="connsiteX3" fmla="*/ 1294318 w 1294318"/>
                  <a:gd name="connsiteY3" fmla="*/ 552450 h 552450"/>
                  <a:gd name="connsiteX4" fmla="*/ 0 w 1294318"/>
                  <a:gd name="connsiteY4" fmla="*/ 552450 h 552450"/>
                  <a:gd name="connsiteX0" fmla="*/ 0 w 1294318"/>
                  <a:gd name="connsiteY0" fmla="*/ 598514 h 598514"/>
                  <a:gd name="connsiteX1" fmla="*/ 182959 w 1294318"/>
                  <a:gd name="connsiteY1" fmla="*/ 0 h 598514"/>
                  <a:gd name="connsiteX2" fmla="*/ 1156206 w 1294318"/>
                  <a:gd name="connsiteY2" fmla="*/ 46064 h 598514"/>
                  <a:gd name="connsiteX3" fmla="*/ 1294318 w 1294318"/>
                  <a:gd name="connsiteY3" fmla="*/ 598514 h 598514"/>
                  <a:gd name="connsiteX4" fmla="*/ 0 w 1294318"/>
                  <a:gd name="connsiteY4" fmla="*/ 598514 h 598514"/>
                  <a:gd name="connsiteX0" fmla="*/ 0 w 1621502"/>
                  <a:gd name="connsiteY0" fmla="*/ 709123 h 709123"/>
                  <a:gd name="connsiteX1" fmla="*/ 510143 w 1621502"/>
                  <a:gd name="connsiteY1" fmla="*/ 0 h 709123"/>
                  <a:gd name="connsiteX2" fmla="*/ 1483390 w 1621502"/>
                  <a:gd name="connsiteY2" fmla="*/ 46064 h 709123"/>
                  <a:gd name="connsiteX3" fmla="*/ 1621502 w 1621502"/>
                  <a:gd name="connsiteY3" fmla="*/ 598514 h 709123"/>
                  <a:gd name="connsiteX4" fmla="*/ 0 w 1621502"/>
                  <a:gd name="connsiteY4" fmla="*/ 709123 h 709123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483390 w 1842364"/>
                  <a:gd name="connsiteY2" fmla="*/ 46064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331053 w 1842364"/>
                  <a:gd name="connsiteY2" fmla="*/ 147013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487623 w 1842364"/>
                  <a:gd name="connsiteY2" fmla="*/ 47560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768516"/>
                  <a:gd name="connsiteY0" fmla="*/ 709021 h 795595"/>
                  <a:gd name="connsiteX1" fmla="*/ 436295 w 1768516"/>
                  <a:gd name="connsiteY1" fmla="*/ 0 h 795595"/>
                  <a:gd name="connsiteX2" fmla="*/ 1413775 w 1768516"/>
                  <a:gd name="connsiteY2" fmla="*/ 47560 h 795595"/>
                  <a:gd name="connsiteX3" fmla="*/ 1768516 w 1768516"/>
                  <a:gd name="connsiteY3" fmla="*/ 795595 h 795595"/>
                  <a:gd name="connsiteX4" fmla="*/ 0 w 1768516"/>
                  <a:gd name="connsiteY4" fmla="*/ 709021 h 795595"/>
                  <a:gd name="connsiteX0" fmla="*/ 0 w 1838004"/>
                  <a:gd name="connsiteY0" fmla="*/ 703520 h 795595"/>
                  <a:gd name="connsiteX1" fmla="*/ 505783 w 1838004"/>
                  <a:gd name="connsiteY1" fmla="*/ 0 h 795595"/>
                  <a:gd name="connsiteX2" fmla="*/ 1483263 w 1838004"/>
                  <a:gd name="connsiteY2" fmla="*/ 47560 h 795595"/>
                  <a:gd name="connsiteX3" fmla="*/ 1838004 w 1838004"/>
                  <a:gd name="connsiteY3" fmla="*/ 795595 h 795595"/>
                  <a:gd name="connsiteX4" fmla="*/ 0 w 1838004"/>
                  <a:gd name="connsiteY4" fmla="*/ 703520 h 795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38004" h="795595">
                    <a:moveTo>
                      <a:pt x="0" y="703520"/>
                    </a:moveTo>
                    <a:lnTo>
                      <a:pt x="505783" y="0"/>
                    </a:lnTo>
                    <a:lnTo>
                      <a:pt x="1483263" y="47560"/>
                    </a:lnTo>
                    <a:lnTo>
                      <a:pt x="1838004" y="795595"/>
                    </a:lnTo>
                    <a:lnTo>
                      <a:pt x="0" y="703520"/>
                    </a:lnTo>
                    <a:close/>
                  </a:path>
                </a:pathLst>
              </a:custGeom>
              <a:solidFill>
                <a:srgbClr val="87CAE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4" name="Trapezoid 21">
                <a:extLst>
                  <a:ext uri="{FF2B5EF4-FFF2-40B4-BE49-F238E27FC236}">
                    <a16:creationId xmlns:a16="http://schemas.microsoft.com/office/drawing/2014/main" id="{F537C509-E5EE-234D-900F-025A4125DF80}"/>
                  </a:ext>
                </a:extLst>
              </p:cNvPr>
              <p:cNvSpPr/>
              <p:nvPr/>
            </p:nvSpPr>
            <p:spPr>
              <a:xfrm rot="3564618">
                <a:off x="10053796" y="671900"/>
                <a:ext cx="2706651" cy="804785"/>
              </a:xfrm>
              <a:custGeom>
                <a:avLst/>
                <a:gdLst>
                  <a:gd name="connsiteX0" fmla="*/ 0 w 2153892"/>
                  <a:gd name="connsiteY0" fmla="*/ 691171 h 691171"/>
                  <a:gd name="connsiteX1" fmla="*/ 148616 w 2153892"/>
                  <a:gd name="connsiteY1" fmla="*/ 0 h 691171"/>
                  <a:gd name="connsiteX2" fmla="*/ 2005276 w 2153892"/>
                  <a:gd name="connsiteY2" fmla="*/ 0 h 691171"/>
                  <a:gd name="connsiteX3" fmla="*/ 2153892 w 2153892"/>
                  <a:gd name="connsiteY3" fmla="*/ 691171 h 691171"/>
                  <a:gd name="connsiteX4" fmla="*/ 0 w 2153892"/>
                  <a:gd name="connsiteY4" fmla="*/ 691171 h 691171"/>
                  <a:gd name="connsiteX0" fmla="*/ 0 w 2153892"/>
                  <a:gd name="connsiteY0" fmla="*/ 763728 h 763728"/>
                  <a:gd name="connsiteX1" fmla="*/ 169378 w 2153892"/>
                  <a:gd name="connsiteY1" fmla="*/ 0 h 763728"/>
                  <a:gd name="connsiteX2" fmla="*/ 2005276 w 2153892"/>
                  <a:gd name="connsiteY2" fmla="*/ 72557 h 763728"/>
                  <a:gd name="connsiteX3" fmla="*/ 2153892 w 2153892"/>
                  <a:gd name="connsiteY3" fmla="*/ 763728 h 763728"/>
                  <a:gd name="connsiteX4" fmla="*/ 0 w 2153892"/>
                  <a:gd name="connsiteY4" fmla="*/ 763728 h 763728"/>
                  <a:gd name="connsiteX0" fmla="*/ 0 w 2153892"/>
                  <a:gd name="connsiteY0" fmla="*/ 763728 h 763728"/>
                  <a:gd name="connsiteX1" fmla="*/ 169378 w 2153892"/>
                  <a:gd name="connsiteY1" fmla="*/ 0 h 763728"/>
                  <a:gd name="connsiteX2" fmla="*/ 2012358 w 2153892"/>
                  <a:gd name="connsiteY2" fmla="*/ 73055 h 763728"/>
                  <a:gd name="connsiteX3" fmla="*/ 2153892 w 2153892"/>
                  <a:gd name="connsiteY3" fmla="*/ 763728 h 763728"/>
                  <a:gd name="connsiteX4" fmla="*/ 0 w 2153892"/>
                  <a:gd name="connsiteY4" fmla="*/ 763728 h 763728"/>
                  <a:gd name="connsiteX0" fmla="*/ 0 w 2448226"/>
                  <a:gd name="connsiteY0" fmla="*/ 763728 h 808635"/>
                  <a:gd name="connsiteX1" fmla="*/ 169378 w 2448226"/>
                  <a:gd name="connsiteY1" fmla="*/ 0 h 808635"/>
                  <a:gd name="connsiteX2" fmla="*/ 2012358 w 2448226"/>
                  <a:gd name="connsiteY2" fmla="*/ 73055 h 808635"/>
                  <a:gd name="connsiteX3" fmla="*/ 2448226 w 2448226"/>
                  <a:gd name="connsiteY3" fmla="*/ 808635 h 808635"/>
                  <a:gd name="connsiteX4" fmla="*/ 0 w 2448226"/>
                  <a:gd name="connsiteY4" fmla="*/ 763728 h 808635"/>
                  <a:gd name="connsiteX0" fmla="*/ 0 w 2706651"/>
                  <a:gd name="connsiteY0" fmla="*/ 714230 h 808635"/>
                  <a:gd name="connsiteX1" fmla="*/ 427803 w 2706651"/>
                  <a:gd name="connsiteY1" fmla="*/ 0 h 808635"/>
                  <a:gd name="connsiteX2" fmla="*/ 2270783 w 2706651"/>
                  <a:gd name="connsiteY2" fmla="*/ 73055 h 808635"/>
                  <a:gd name="connsiteX3" fmla="*/ 2706651 w 2706651"/>
                  <a:gd name="connsiteY3" fmla="*/ 808635 h 808635"/>
                  <a:gd name="connsiteX4" fmla="*/ 0 w 2706651"/>
                  <a:gd name="connsiteY4" fmla="*/ 714230 h 808635"/>
                  <a:gd name="connsiteX0" fmla="*/ 0 w 2706651"/>
                  <a:gd name="connsiteY0" fmla="*/ 641175 h 735580"/>
                  <a:gd name="connsiteX1" fmla="*/ 527435 w 2706651"/>
                  <a:gd name="connsiteY1" fmla="*/ 7972 h 735580"/>
                  <a:gd name="connsiteX2" fmla="*/ 2270783 w 2706651"/>
                  <a:gd name="connsiteY2" fmla="*/ 0 h 735580"/>
                  <a:gd name="connsiteX3" fmla="*/ 2706651 w 2706651"/>
                  <a:gd name="connsiteY3" fmla="*/ 735580 h 735580"/>
                  <a:gd name="connsiteX4" fmla="*/ 0 w 2706651"/>
                  <a:gd name="connsiteY4" fmla="*/ 641175 h 735580"/>
                  <a:gd name="connsiteX0" fmla="*/ 0 w 2706651"/>
                  <a:gd name="connsiteY0" fmla="*/ 714728 h 809133"/>
                  <a:gd name="connsiteX1" fmla="*/ 420721 w 2706651"/>
                  <a:gd name="connsiteY1" fmla="*/ 0 h 809133"/>
                  <a:gd name="connsiteX2" fmla="*/ 2270783 w 2706651"/>
                  <a:gd name="connsiteY2" fmla="*/ 73553 h 809133"/>
                  <a:gd name="connsiteX3" fmla="*/ 2706651 w 2706651"/>
                  <a:gd name="connsiteY3" fmla="*/ 809133 h 809133"/>
                  <a:gd name="connsiteX4" fmla="*/ 0 w 2706651"/>
                  <a:gd name="connsiteY4" fmla="*/ 714728 h 809133"/>
                  <a:gd name="connsiteX0" fmla="*/ 0 w 2706651"/>
                  <a:gd name="connsiteY0" fmla="*/ 714728 h 809133"/>
                  <a:gd name="connsiteX1" fmla="*/ 420721 w 2706651"/>
                  <a:gd name="connsiteY1" fmla="*/ 0 h 809133"/>
                  <a:gd name="connsiteX2" fmla="*/ 2272399 w 2706651"/>
                  <a:gd name="connsiteY2" fmla="*/ 70820 h 809133"/>
                  <a:gd name="connsiteX3" fmla="*/ 2706651 w 2706651"/>
                  <a:gd name="connsiteY3" fmla="*/ 809133 h 809133"/>
                  <a:gd name="connsiteX4" fmla="*/ 0 w 2706651"/>
                  <a:gd name="connsiteY4" fmla="*/ 714728 h 809133"/>
                  <a:gd name="connsiteX0" fmla="*/ 0 w 2706651"/>
                  <a:gd name="connsiteY0" fmla="*/ 711995 h 806400"/>
                  <a:gd name="connsiteX1" fmla="*/ 419105 w 2706651"/>
                  <a:gd name="connsiteY1" fmla="*/ 0 h 806400"/>
                  <a:gd name="connsiteX2" fmla="*/ 2272399 w 2706651"/>
                  <a:gd name="connsiteY2" fmla="*/ 68087 h 806400"/>
                  <a:gd name="connsiteX3" fmla="*/ 2706651 w 2706651"/>
                  <a:gd name="connsiteY3" fmla="*/ 806400 h 806400"/>
                  <a:gd name="connsiteX4" fmla="*/ 0 w 2706651"/>
                  <a:gd name="connsiteY4" fmla="*/ 711995 h 806400"/>
                  <a:gd name="connsiteX0" fmla="*/ 0 w 2706651"/>
                  <a:gd name="connsiteY0" fmla="*/ 708764 h 803169"/>
                  <a:gd name="connsiteX1" fmla="*/ 424571 w 2706651"/>
                  <a:gd name="connsiteY1" fmla="*/ 0 h 803169"/>
                  <a:gd name="connsiteX2" fmla="*/ 2272399 w 2706651"/>
                  <a:gd name="connsiteY2" fmla="*/ 64856 h 803169"/>
                  <a:gd name="connsiteX3" fmla="*/ 2706651 w 2706651"/>
                  <a:gd name="connsiteY3" fmla="*/ 803169 h 803169"/>
                  <a:gd name="connsiteX4" fmla="*/ 0 w 2706651"/>
                  <a:gd name="connsiteY4" fmla="*/ 708764 h 803169"/>
                  <a:gd name="connsiteX0" fmla="*/ 0 w 2706651"/>
                  <a:gd name="connsiteY0" fmla="*/ 710380 h 804785"/>
                  <a:gd name="connsiteX1" fmla="*/ 421837 w 2706651"/>
                  <a:gd name="connsiteY1" fmla="*/ 0 h 804785"/>
                  <a:gd name="connsiteX2" fmla="*/ 2272399 w 2706651"/>
                  <a:gd name="connsiteY2" fmla="*/ 66472 h 804785"/>
                  <a:gd name="connsiteX3" fmla="*/ 2706651 w 2706651"/>
                  <a:gd name="connsiteY3" fmla="*/ 804785 h 804785"/>
                  <a:gd name="connsiteX4" fmla="*/ 0 w 2706651"/>
                  <a:gd name="connsiteY4" fmla="*/ 710380 h 8047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06651" h="804785">
                    <a:moveTo>
                      <a:pt x="0" y="710380"/>
                    </a:moveTo>
                    <a:lnTo>
                      <a:pt x="421837" y="0"/>
                    </a:lnTo>
                    <a:lnTo>
                      <a:pt x="2272399" y="66472"/>
                    </a:lnTo>
                    <a:lnTo>
                      <a:pt x="2706651" y="804785"/>
                    </a:lnTo>
                    <a:lnTo>
                      <a:pt x="0" y="71038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566565C8-CDA9-FC47-B4DF-9A9FD6123993}"/>
                </a:ext>
              </a:extLst>
            </p:cNvPr>
            <p:cNvSpPr txBox="1"/>
            <p:nvPr userDrawn="1"/>
          </p:nvSpPr>
          <p:spPr>
            <a:xfrm>
              <a:off x="1303488" y="2605242"/>
              <a:ext cx="1058371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600" b="1">
                  <a:solidFill>
                    <a:schemeClr val="tx2"/>
                  </a:solidFill>
                </a:rPr>
                <a:t>CHOOSE FROM THE FOLLOWING STOCK SLIDES</a:t>
              </a:r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A05B5D9B-9CE4-5B46-BB31-F047EB3D3A75}"/>
                </a:ext>
              </a:extLst>
            </p:cNvPr>
            <p:cNvSpPr/>
            <p:nvPr userDrawn="1"/>
          </p:nvSpPr>
          <p:spPr>
            <a:xfrm>
              <a:off x="1303488" y="3251573"/>
              <a:ext cx="10229751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800" b="1" kern="1200">
                  <a:solidFill>
                    <a:schemeClr val="accent1"/>
                  </a:solidFill>
                  <a:effectLst/>
                  <a:latin typeface="+mn-lt"/>
                  <a:ea typeface="+mn-ea"/>
                  <a:cs typeface="+mn-cs"/>
                </a:rPr>
                <a:t>THE FOLLOWING SLIDES HAVE BEEN CREATED FOR OPTIONAL USE IN YOUR PRESENTATIONS 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4836729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slideLayout" Target="../slideLayouts/slideLayout42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45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4" Type="http://schemas.openxmlformats.org/officeDocument/2006/relationships/slideLayout" Target="../slideLayouts/slideLayout44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slideLayout" Target="../slideLayouts/slideLayout43.xml"/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20" Type="http://schemas.openxmlformats.org/officeDocument/2006/relationships/slideLayout" Target="../slideLayouts/slideLayout20.xml"/><Relationship Id="rId41" Type="http://schemas.openxmlformats.org/officeDocument/2006/relationships/slideLayout" Target="../slideLayouts/slideLayout4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13" Type="http://schemas.openxmlformats.org/officeDocument/2006/relationships/slideLayout" Target="../slideLayouts/slideLayout57.xml"/><Relationship Id="rId18" Type="http://schemas.openxmlformats.org/officeDocument/2006/relationships/slideLayout" Target="../slideLayouts/slideLayout62.xml"/><Relationship Id="rId3" Type="http://schemas.openxmlformats.org/officeDocument/2006/relationships/slideLayout" Target="../slideLayouts/slideLayout47.xml"/><Relationship Id="rId21" Type="http://schemas.openxmlformats.org/officeDocument/2006/relationships/theme" Target="../theme/theme2.xml"/><Relationship Id="rId7" Type="http://schemas.openxmlformats.org/officeDocument/2006/relationships/slideLayout" Target="../slideLayouts/slideLayout51.xml"/><Relationship Id="rId12" Type="http://schemas.openxmlformats.org/officeDocument/2006/relationships/slideLayout" Target="../slideLayouts/slideLayout56.xml"/><Relationship Id="rId17" Type="http://schemas.openxmlformats.org/officeDocument/2006/relationships/slideLayout" Target="../slideLayouts/slideLayout61.xml"/><Relationship Id="rId2" Type="http://schemas.openxmlformats.org/officeDocument/2006/relationships/slideLayout" Target="../slideLayouts/slideLayout46.xml"/><Relationship Id="rId16" Type="http://schemas.openxmlformats.org/officeDocument/2006/relationships/slideLayout" Target="../slideLayouts/slideLayout60.xml"/><Relationship Id="rId20" Type="http://schemas.openxmlformats.org/officeDocument/2006/relationships/slideLayout" Target="../slideLayouts/slideLayout64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5" Type="http://schemas.openxmlformats.org/officeDocument/2006/relationships/slideLayout" Target="../slideLayouts/slideLayout59.xml"/><Relationship Id="rId10" Type="http://schemas.openxmlformats.org/officeDocument/2006/relationships/slideLayout" Target="../slideLayouts/slideLayout54.xml"/><Relationship Id="rId19" Type="http://schemas.openxmlformats.org/officeDocument/2006/relationships/slideLayout" Target="../slideLayouts/slideLayout63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Relationship Id="rId14" Type="http://schemas.openxmlformats.org/officeDocument/2006/relationships/slideLayout" Target="../slideLayouts/slideLayout5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C48388D-3253-6049-B4D6-7D19437A24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C1DAF1E-99CD-E44D-ACED-77F420DD48D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2FCAB8F-A782-EF4B-973B-A648135F89C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64592" y="649287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  <a:latin typeface="Century Gothic" panose="020B0502020202020204" pitchFamily="34" charset="0"/>
              </a:defRPr>
            </a:lvl1pPr>
          </a:lstStyle>
          <a:p>
            <a:pPr algn="l"/>
            <a:endParaRPr lang="en-US">
              <a:solidFill>
                <a:schemeClr val="bg1">
                  <a:lumMod val="75000"/>
                </a:schemeClr>
              </a:solidFill>
              <a:ea typeface="Arial Narrow" charset="0"/>
              <a:cs typeface="Arial Narrow" charset="0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6D50D79-76F2-124D-80C6-8A6675A24D8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238129" y="649287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1" i="0">
                <a:solidFill>
                  <a:schemeClr val="tx1">
                    <a:tint val="75000"/>
                  </a:schemeClr>
                </a:solidFill>
                <a:latin typeface="Century Gothic" panose="020B0502020202020204" pitchFamily="34" charset="0"/>
              </a:defRPr>
            </a:lvl1pPr>
          </a:lstStyle>
          <a:p>
            <a:fld id="{13B88A40-E78F-6746-87E4-E178EA71B0DC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10361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  <p:sldLayoutId id="2147483674" r:id="rId13"/>
    <p:sldLayoutId id="2147483675" r:id="rId14"/>
    <p:sldLayoutId id="2147483676" r:id="rId15"/>
    <p:sldLayoutId id="2147483677" r:id="rId16"/>
    <p:sldLayoutId id="2147483678" r:id="rId17"/>
    <p:sldLayoutId id="2147483679" r:id="rId18"/>
    <p:sldLayoutId id="2147483680" r:id="rId19"/>
    <p:sldLayoutId id="2147483681" r:id="rId20"/>
    <p:sldLayoutId id="2147483682" r:id="rId21"/>
    <p:sldLayoutId id="2147483683" r:id="rId22"/>
    <p:sldLayoutId id="2147483684" r:id="rId23"/>
    <p:sldLayoutId id="2147483685" r:id="rId24"/>
    <p:sldLayoutId id="2147483686" r:id="rId25"/>
    <p:sldLayoutId id="2147483687" r:id="rId26"/>
    <p:sldLayoutId id="2147483688" r:id="rId27"/>
    <p:sldLayoutId id="2147483689" r:id="rId28"/>
    <p:sldLayoutId id="2147483690" r:id="rId29"/>
    <p:sldLayoutId id="2147483691" r:id="rId30"/>
    <p:sldLayoutId id="2147483692" r:id="rId31"/>
    <p:sldLayoutId id="2147483693" r:id="rId32"/>
    <p:sldLayoutId id="2147483694" r:id="rId33"/>
    <p:sldLayoutId id="2147483695" r:id="rId34"/>
    <p:sldLayoutId id="2147483696" r:id="rId35"/>
    <p:sldLayoutId id="2147483697" r:id="rId36"/>
    <p:sldLayoutId id="2147483698" r:id="rId37"/>
    <p:sldLayoutId id="2147483699" r:id="rId38"/>
    <p:sldLayoutId id="2147483700" r:id="rId39"/>
    <p:sldLayoutId id="2147483701" r:id="rId40"/>
    <p:sldLayoutId id="2147483702" r:id="rId41"/>
    <p:sldLayoutId id="2147483703" r:id="rId42"/>
    <p:sldLayoutId id="2147483770" r:id="rId43"/>
    <p:sldLayoutId id="2147483771" r:id="rId44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500" b="1" i="0" kern="1200">
          <a:solidFill>
            <a:schemeClr val="tx1"/>
          </a:solidFill>
          <a:latin typeface="Century Gothic" panose="020B0502020202020204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Century Gothic" panose="020B0502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Century Gothic" panose="020B0502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Century Gothic" panose="020B0502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Century Gothic" panose="020B0502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Century Gothic" panose="020B0502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864">
          <p15:clr>
            <a:srgbClr val="F26B43"/>
          </p15:clr>
        </p15:guide>
        <p15:guide id="2" pos="360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C48388D-3253-6049-B4D6-7D19437A24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4499" y="103360"/>
            <a:ext cx="11010898" cy="9868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C1DAF1E-99CD-E44D-ACED-77F420DD48D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44499" y="1303021"/>
            <a:ext cx="11010899" cy="48959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6D50D79-76F2-124D-80C6-8A6675A24D8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238129" y="649287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0" i="0">
                <a:solidFill>
                  <a:schemeClr val="tx1">
                    <a:tint val="75000"/>
                  </a:schemeClr>
                </a:solidFill>
                <a:latin typeface="Grandview" panose="020B0502040204020203" pitchFamily="34" charset="0"/>
              </a:defRPr>
            </a:lvl1pPr>
          </a:lstStyle>
          <a:p>
            <a:fld id="{13B88A40-E78F-6746-87E4-E178EA71B0DC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85989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1" r:id="rId1"/>
    <p:sldLayoutId id="2147483752" r:id="rId2"/>
    <p:sldLayoutId id="2147483753" r:id="rId3"/>
    <p:sldLayoutId id="2147483754" r:id="rId4"/>
    <p:sldLayoutId id="2147483755" r:id="rId5"/>
    <p:sldLayoutId id="2147483756" r:id="rId6"/>
    <p:sldLayoutId id="2147483757" r:id="rId7"/>
    <p:sldLayoutId id="2147483758" r:id="rId8"/>
    <p:sldLayoutId id="2147483759" r:id="rId9"/>
    <p:sldLayoutId id="2147483760" r:id="rId10"/>
    <p:sldLayoutId id="2147483761" r:id="rId11"/>
    <p:sldLayoutId id="2147483762" r:id="rId12"/>
    <p:sldLayoutId id="2147483763" r:id="rId13"/>
    <p:sldLayoutId id="2147483764" r:id="rId14"/>
    <p:sldLayoutId id="2147483765" r:id="rId15"/>
    <p:sldLayoutId id="2147483766" r:id="rId16"/>
    <p:sldLayoutId id="2147483767" r:id="rId17"/>
    <p:sldLayoutId id="2147483768" r:id="rId18"/>
    <p:sldLayoutId id="2147483769" r:id="rId19"/>
    <p:sldLayoutId id="2147483772" r:id="rId20"/>
  </p:sldLayoutIdLst>
  <p:hf sldNum="0" hdr="0" ftr="0" dt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3500" b="0" i="0" kern="1200">
          <a:solidFill>
            <a:schemeClr val="tx1"/>
          </a:solidFill>
          <a:latin typeface="Grandview" panose="020B0502040204020203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Font typeface="Arial" panose="020B0604020202020204" pitchFamily="34" charset="0"/>
        <a:buChar char="•"/>
        <a:defRPr sz="1600" b="0" i="0" kern="1200">
          <a:solidFill>
            <a:schemeClr val="tx1"/>
          </a:solidFill>
          <a:latin typeface="Grandview" panose="020B0502040204020203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600" b="0" i="0" kern="1200">
          <a:solidFill>
            <a:schemeClr val="tx1"/>
          </a:solidFill>
          <a:latin typeface="Grandview" panose="020B0502040204020203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600" b="0" i="0" kern="1200">
          <a:solidFill>
            <a:schemeClr val="tx1"/>
          </a:solidFill>
          <a:latin typeface="Grandview" panose="020B0502040204020203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600" b="0" i="0" kern="1200">
          <a:solidFill>
            <a:schemeClr val="tx1"/>
          </a:solidFill>
          <a:latin typeface="Grandview" panose="020B0502040204020203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600" b="0" i="0" kern="1200">
          <a:solidFill>
            <a:schemeClr val="tx1"/>
          </a:solidFill>
          <a:latin typeface="Grandview" panose="020B0502040204020203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67.png"/><Relationship Id="rId3" Type="http://schemas.openxmlformats.org/officeDocument/2006/relationships/diagramLayout" Target="../diagrams/layout2.xml"/><Relationship Id="rId7" Type="http://schemas.openxmlformats.org/officeDocument/2006/relationships/image" Target="../media/image50.emf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55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emf"/><Relationship Id="rId1" Type="http://schemas.openxmlformats.org/officeDocument/2006/relationships/slideLayout" Target="../slideLayouts/slideLayout48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0.emf"/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55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2.png"/><Relationship Id="rId3" Type="http://schemas.openxmlformats.org/officeDocument/2006/relationships/diagramLayout" Target="../diagrams/layout4.xml"/><Relationship Id="rId7" Type="http://schemas.openxmlformats.org/officeDocument/2006/relationships/image" Target="../media/image50.emf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55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emf"/><Relationship Id="rId1" Type="http://schemas.openxmlformats.org/officeDocument/2006/relationships/slideLayout" Target="../slideLayouts/slideLayout48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5.xml"/><Relationship Id="rId3" Type="http://schemas.openxmlformats.org/officeDocument/2006/relationships/image" Target="../media/image76.png"/><Relationship Id="rId7" Type="http://schemas.openxmlformats.org/officeDocument/2006/relationships/diagramQuickStyle" Target="../diagrams/quickStyle5.xml"/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55.xml"/><Relationship Id="rId6" Type="http://schemas.openxmlformats.org/officeDocument/2006/relationships/diagramLayout" Target="../diagrams/layout5.xml"/><Relationship Id="rId5" Type="http://schemas.openxmlformats.org/officeDocument/2006/relationships/diagramData" Target="../diagrams/data5.xml"/><Relationship Id="rId10" Type="http://schemas.openxmlformats.org/officeDocument/2006/relationships/image" Target="../media/image50.emf"/><Relationship Id="rId4" Type="http://schemas.openxmlformats.org/officeDocument/2006/relationships/image" Target="../media/image77.png"/><Relationship Id="rId9" Type="http://schemas.microsoft.com/office/2007/relationships/diagramDrawing" Target="../diagrams/drawing5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9.png"/><Relationship Id="rId3" Type="http://schemas.openxmlformats.org/officeDocument/2006/relationships/diagramLayout" Target="../diagrams/layout6.xml"/><Relationship Id="rId7" Type="http://schemas.openxmlformats.org/officeDocument/2006/relationships/image" Target="../media/image50.emf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55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emf"/><Relationship Id="rId2" Type="http://schemas.openxmlformats.org/officeDocument/2006/relationships/image" Target="../media/image80.jpg"/><Relationship Id="rId1" Type="http://schemas.openxmlformats.org/officeDocument/2006/relationships/slideLayout" Target="../slideLayouts/slideLayout5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emf"/><Relationship Id="rId1" Type="http://schemas.openxmlformats.org/officeDocument/2006/relationships/slideLayout" Target="../slideLayouts/slideLayout4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emf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44.xml"/><Relationship Id="rId5" Type="http://schemas.openxmlformats.org/officeDocument/2006/relationships/hyperlink" Target="mailto:donotreply@e2open.com" TargetMode="External"/><Relationship Id="rId4" Type="http://schemas.openxmlformats.org/officeDocument/2006/relationships/hyperlink" Target="mailto:mailer@services.e2open.com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emf"/><Relationship Id="rId1" Type="http://schemas.openxmlformats.org/officeDocument/2006/relationships/slideLayout" Target="../slideLayouts/slideLayout5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hyperlink" Target="mailto:mailer@services.e2open.com" TargetMode="External"/><Relationship Id="rId1" Type="http://schemas.openxmlformats.org/officeDocument/2006/relationships/slideLayout" Target="../slideLayouts/slideLayout44.xml"/><Relationship Id="rId4" Type="http://schemas.openxmlformats.org/officeDocument/2006/relationships/image" Target="../media/image50.e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emf"/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55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png"/><Relationship Id="rId7" Type="http://schemas.openxmlformats.org/officeDocument/2006/relationships/image" Target="../media/image50.emf"/><Relationship Id="rId2" Type="http://schemas.openxmlformats.org/officeDocument/2006/relationships/image" Target="../media/image82.png"/><Relationship Id="rId1" Type="http://schemas.openxmlformats.org/officeDocument/2006/relationships/slideLayout" Target="../slideLayouts/slideLayout55.xml"/><Relationship Id="rId6" Type="http://schemas.openxmlformats.org/officeDocument/2006/relationships/image" Target="../media/image86.png"/><Relationship Id="rId5" Type="http://schemas.openxmlformats.org/officeDocument/2006/relationships/image" Target="../media/image85.png"/><Relationship Id="rId4" Type="http://schemas.openxmlformats.org/officeDocument/2006/relationships/image" Target="../media/image84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png"/><Relationship Id="rId2" Type="http://schemas.openxmlformats.org/officeDocument/2006/relationships/image" Target="../media/image50.emf"/><Relationship Id="rId1" Type="http://schemas.openxmlformats.org/officeDocument/2006/relationships/slideLayout" Target="../slideLayouts/slideLayout55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png"/><Relationship Id="rId7" Type="http://schemas.openxmlformats.org/officeDocument/2006/relationships/image" Target="../media/image92.png"/><Relationship Id="rId2" Type="http://schemas.openxmlformats.org/officeDocument/2006/relationships/image" Target="../media/image88.png"/><Relationship Id="rId1" Type="http://schemas.openxmlformats.org/officeDocument/2006/relationships/slideLayout" Target="../slideLayouts/slideLayout55.xml"/><Relationship Id="rId6" Type="http://schemas.openxmlformats.org/officeDocument/2006/relationships/image" Target="../media/image91.svg"/><Relationship Id="rId5" Type="http://schemas.openxmlformats.org/officeDocument/2006/relationships/image" Target="../media/image90.png"/><Relationship Id="rId4" Type="http://schemas.openxmlformats.org/officeDocument/2006/relationships/image" Target="../media/image50.em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emf"/><Relationship Id="rId2" Type="http://schemas.openxmlformats.org/officeDocument/2006/relationships/hyperlink" Target="https://www.jabil.com/about-us/supplier/supplier-collaboration.html" TargetMode="External"/><Relationship Id="rId1" Type="http://schemas.openxmlformats.org/officeDocument/2006/relationships/slideLayout" Target="../slideLayouts/slideLayout64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7.png"/><Relationship Id="rId3" Type="http://schemas.openxmlformats.org/officeDocument/2006/relationships/image" Target="../media/image52.png"/><Relationship Id="rId7" Type="http://schemas.openxmlformats.org/officeDocument/2006/relationships/image" Target="../media/image56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55.xml"/><Relationship Id="rId6" Type="http://schemas.openxmlformats.org/officeDocument/2006/relationships/image" Target="../media/image55.svg"/><Relationship Id="rId11" Type="http://schemas.openxmlformats.org/officeDocument/2006/relationships/image" Target="../media/image50.emf"/><Relationship Id="rId5" Type="http://schemas.openxmlformats.org/officeDocument/2006/relationships/image" Target="../media/image54.png"/><Relationship Id="rId10" Type="http://schemas.openxmlformats.org/officeDocument/2006/relationships/image" Target="../media/image59.png"/><Relationship Id="rId4" Type="http://schemas.openxmlformats.org/officeDocument/2006/relationships/image" Target="../media/image53.png"/><Relationship Id="rId9" Type="http://schemas.openxmlformats.org/officeDocument/2006/relationships/image" Target="../media/image5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55.xml"/><Relationship Id="rId5" Type="http://schemas.openxmlformats.org/officeDocument/2006/relationships/image" Target="../media/image50.emf"/><Relationship Id="rId4" Type="http://schemas.openxmlformats.org/officeDocument/2006/relationships/image" Target="../media/image6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55.xml"/><Relationship Id="rId5" Type="http://schemas.openxmlformats.org/officeDocument/2006/relationships/image" Target="../media/image50.emf"/><Relationship Id="rId4" Type="http://schemas.openxmlformats.org/officeDocument/2006/relationships/image" Target="../media/image6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mailto:mailer@services.e2open.com" TargetMode="External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55.xml"/><Relationship Id="rId5" Type="http://schemas.openxmlformats.org/officeDocument/2006/relationships/image" Target="../media/image50.emf"/><Relationship Id="rId4" Type="http://schemas.openxmlformats.org/officeDocument/2006/relationships/hyperlink" Target="mailto:donotreply@e2open.com" TargetMode="Externa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emf"/><Relationship Id="rId1" Type="http://schemas.openxmlformats.org/officeDocument/2006/relationships/slideLayout" Target="../slideLayouts/slideLayout5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emf"/><Relationship Id="rId1" Type="http://schemas.openxmlformats.org/officeDocument/2006/relationships/slideLayout" Target="../slideLayouts/slideLayout48.xml"/></Relationships>
</file>

<file path=ppt/slides/_rels/slide9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65.png"/><Relationship Id="rId7" Type="http://schemas.openxmlformats.org/officeDocument/2006/relationships/diagramColors" Target="../diagrams/colors1.xml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55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Relationship Id="rId9" Type="http://schemas.openxmlformats.org/officeDocument/2006/relationships/image" Target="../media/image50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1">
            <a:extLst>
              <a:ext uri="{FF2B5EF4-FFF2-40B4-BE49-F238E27FC236}">
                <a16:creationId xmlns:a16="http://schemas.microsoft.com/office/drawing/2014/main" id="{447D1AC9-C4CD-E957-689E-3C18CCF929B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78968" y="5493529"/>
            <a:ext cx="8360269" cy="929586"/>
          </a:xfrm>
        </p:spPr>
        <p:txBody>
          <a:bodyPr/>
          <a:lstStyle/>
          <a:p>
            <a:r>
              <a:rPr lang="en-US" dirty="0">
                <a:latin typeface="Grandview" panose="020B0502040204020203" pitchFamily="34" charset="0"/>
              </a:rPr>
              <a:t>e2open </a:t>
            </a:r>
            <a:r>
              <a:rPr lang="en-US" dirty="0" err="1">
                <a:latin typeface="Grandview" panose="020B0502040204020203" pitchFamily="34" charset="0"/>
              </a:rPr>
              <a:t>Introducción</a:t>
            </a:r>
            <a:endParaRPr lang="en-US" dirty="0">
              <a:latin typeface="Grandview" panose="020B0502040204020203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AC69A76-F1AE-CB48-8E21-F436A49A8D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8968" y="4186238"/>
            <a:ext cx="8360269" cy="1054117"/>
          </a:xfrm>
        </p:spPr>
        <p:txBody>
          <a:bodyPr anchor="ctr">
            <a:normAutofit/>
          </a:bodyPr>
          <a:lstStyle/>
          <a:p>
            <a:r>
              <a:rPr lang="hu-HU" dirty="0">
                <a:latin typeface="Grandview" panose="020B0502040204020203" pitchFamily="34" charset="0"/>
              </a:rPr>
              <a:t>Supplier Order Collaboration</a:t>
            </a:r>
            <a:endParaRPr lang="en-US" dirty="0">
              <a:latin typeface="Grandview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0288667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83128B-BA1D-9DB8-BC0E-4B5D94EA7D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RESPUESTA DEL PROVEEDOR</a:t>
            </a:r>
            <a:r>
              <a:rPr lang="en-US" sz="3200" dirty="0">
                <a:solidFill>
                  <a:srgbClr val="002060"/>
                </a:solidFill>
              </a:rPr>
              <a:t>|</a:t>
            </a:r>
            <a:r>
              <a:rPr lang="hu-HU" sz="3200" dirty="0"/>
              <a:t> </a:t>
            </a:r>
            <a:r>
              <a:rPr lang="en-US" dirty="0"/>
              <a:t>ARCHIVO ADJUNTO DE EXCEL</a:t>
            </a:r>
          </a:p>
        </p:txBody>
      </p:sp>
      <p:sp>
        <p:nvSpPr>
          <p:cNvPr id="3" name="Rectangle: Diagonal Corners Rounded 2">
            <a:extLst>
              <a:ext uri="{FF2B5EF4-FFF2-40B4-BE49-F238E27FC236}">
                <a16:creationId xmlns:a16="http://schemas.microsoft.com/office/drawing/2014/main" id="{0C40B817-6CFD-1A49-ACE3-2B14A01975EC}"/>
              </a:ext>
            </a:extLst>
          </p:cNvPr>
          <p:cNvSpPr/>
          <p:nvPr/>
        </p:nvSpPr>
        <p:spPr>
          <a:xfrm>
            <a:off x="210512" y="1229095"/>
            <a:ext cx="8416929" cy="2010077"/>
          </a:xfrm>
          <a:prstGeom prst="round2Diag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marL="285750" lvl="0" indent="-285750" defTabSz="622300">
              <a:lnSpc>
                <a:spcPct val="100000"/>
              </a:lnSpc>
              <a:spcBef>
                <a:spcPct val="0"/>
              </a:spcBef>
              <a:spcAft>
                <a:spcPct val="35000"/>
              </a:spcAft>
              <a:buFont typeface="Arial" panose="020B0604020202020204" pitchFamily="34" charset="0"/>
              <a:buChar char="•"/>
              <a:defRPr b="1"/>
            </a:pPr>
            <a:r>
              <a:rPr lang="es-ES" dirty="0"/>
              <a:t>Recibirás una notificación por correo electrónico con un archivo adjunto de Excel.</a:t>
            </a:r>
            <a:endParaRPr lang="en-US" sz="1800" u="sng" kern="1200" dirty="0"/>
          </a:p>
          <a:p>
            <a:pPr marL="285750" indent="-285750" defTabSz="622300">
              <a:spcBef>
                <a:spcPct val="0"/>
              </a:spcBef>
              <a:spcAft>
                <a:spcPct val="35000"/>
              </a:spcAft>
              <a:buFont typeface="Arial" panose="020B0604020202020204" pitchFamily="34" charset="0"/>
              <a:buChar char="•"/>
              <a:defRPr b="1"/>
            </a:pPr>
            <a:r>
              <a:rPr lang="es-ES" dirty="0"/>
              <a:t>Solo se permite una dirección de correo electrónico por código de proveedor</a:t>
            </a:r>
          </a:p>
          <a:p>
            <a:pPr marL="285750" indent="-285750" defTabSz="622300">
              <a:spcBef>
                <a:spcPct val="0"/>
              </a:spcBef>
              <a:spcAft>
                <a:spcPct val="35000"/>
              </a:spcAft>
              <a:buFont typeface="Arial" panose="020B0604020202020204" pitchFamily="34" charset="0"/>
              <a:buChar char="•"/>
              <a:defRPr b="1"/>
            </a:pPr>
            <a:r>
              <a:rPr lang="es-ES" b="1" i="0" u="sng" dirty="0">
                <a:solidFill>
                  <a:srgbClr val="494949"/>
                </a:solidFill>
                <a:effectLst/>
                <a:latin typeface="Grandview" panose="020B0502040204020203" pitchFamily="34" charset="0"/>
              </a:rPr>
              <a:t>La opción de notificación</a:t>
            </a:r>
            <a:r>
              <a:rPr lang="es-ES" b="1" i="0" u="none" strike="noStrike" dirty="0">
                <a:solidFill>
                  <a:srgbClr val="494949"/>
                </a:solidFill>
                <a:effectLst/>
                <a:latin typeface="Grandview" panose="020B0502040204020203" pitchFamily="34" charset="0"/>
              </a:rPr>
              <a:t> </a:t>
            </a:r>
            <a:r>
              <a:rPr lang="es-ES" b="1" i="1" u="none" strike="noStrike" dirty="0">
                <a:solidFill>
                  <a:srgbClr val="494949"/>
                </a:solidFill>
                <a:effectLst/>
                <a:latin typeface="Grandview" panose="020B0502040204020203" pitchFamily="34" charset="0"/>
              </a:rPr>
              <a:t>depende de la configuración del proveedor en e2open - y debe acordarse antes de incorporar un proveedor en e2open.</a:t>
            </a:r>
            <a:r>
              <a:rPr lang="en-US" b="0" i="0" u="none" strike="noStrike" dirty="0">
                <a:solidFill>
                  <a:srgbClr val="494949"/>
                </a:solidFill>
                <a:effectLst/>
                <a:latin typeface="Grandview" panose="020B0502040204020203" pitchFamily="34" charset="0"/>
              </a:rPr>
              <a:t>​</a:t>
            </a:r>
            <a:r>
              <a:rPr lang="en-US" b="0" i="0" dirty="0">
                <a:solidFill>
                  <a:srgbClr val="494949"/>
                </a:solidFill>
                <a:effectLst/>
                <a:latin typeface="Grandview" panose="020B0502040204020203" pitchFamily="34" charset="0"/>
              </a:rPr>
              <a:t>​</a:t>
            </a:r>
            <a:endParaRPr lang="en-US" b="0" i="0" dirty="0">
              <a:solidFill>
                <a:srgbClr val="494949"/>
              </a:solidFill>
              <a:effectLst/>
              <a:latin typeface="Arial" panose="020B0604020202020204" pitchFamily="34" charset="0"/>
            </a:endParaRPr>
          </a:p>
        </p:txBody>
      </p:sp>
      <p:graphicFrame>
        <p:nvGraphicFramePr>
          <p:cNvPr id="4" name="Diagram 3">
            <a:extLst>
              <a:ext uri="{FF2B5EF4-FFF2-40B4-BE49-F238E27FC236}">
                <a16:creationId xmlns:a16="http://schemas.microsoft.com/office/drawing/2014/main" id="{E5D6B330-0919-EDAE-1C78-3FC11E1793A8}"/>
              </a:ext>
            </a:extLst>
          </p:cNvPr>
          <p:cNvGraphicFramePr/>
          <p:nvPr/>
        </p:nvGraphicFramePr>
        <p:xfrm>
          <a:off x="112674" y="3333948"/>
          <a:ext cx="9288179" cy="334425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30DCF1F0-A733-84A4-488F-3C961E45AD38}"/>
              </a:ext>
            </a:extLst>
          </p:cNvPr>
          <p:cNvSpPr txBox="1"/>
          <p:nvPr/>
        </p:nvSpPr>
        <p:spPr>
          <a:xfrm>
            <a:off x="210512" y="3394364"/>
            <a:ext cx="699604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lnSpc>
                <a:spcPct val="100000"/>
              </a:lnSpc>
            </a:pPr>
            <a:r>
              <a:rPr lang="es-ES" dirty="0"/>
              <a:t>Recibirás un </a:t>
            </a:r>
            <a:r>
              <a:rPr lang="es-ES" u="sng" dirty="0"/>
              <a:t>correo electrónico con el archivo adjunto de Excel</a:t>
            </a:r>
            <a:r>
              <a:rPr lang="en-US" u="sng" dirty="0"/>
              <a:t>:</a:t>
            </a:r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04FE9735-B3C7-29A8-A15B-DFB2721DD0AB}"/>
              </a:ext>
            </a:extLst>
          </p:cNvPr>
          <p:cNvCxnSpPr/>
          <p:nvPr/>
        </p:nvCxnSpPr>
        <p:spPr>
          <a:xfrm>
            <a:off x="2102984" y="4700894"/>
            <a:ext cx="471055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82B2956D-DC1F-EC0B-3DE2-8913C66DFB5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737422" y="1057054"/>
            <a:ext cx="2010078" cy="2010078"/>
          </a:xfrm>
          <a:prstGeom prst="rect">
            <a:avLst/>
          </a:prstGeom>
        </p:spPr>
      </p:pic>
      <p:pic>
        <p:nvPicPr>
          <p:cNvPr id="10" name="Picture 4">
            <a:extLst>
              <a:ext uri="{FF2B5EF4-FFF2-40B4-BE49-F238E27FC236}">
                <a16:creationId xmlns:a16="http://schemas.microsoft.com/office/drawing/2014/main" id="{991B1B96-D1F1-1020-0EB6-F821ED7FB27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66036" y="3888437"/>
            <a:ext cx="1489364" cy="14893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0020F460-65E2-63A1-B68F-8240A1C96ED1}"/>
              </a:ext>
            </a:extLst>
          </p:cNvPr>
          <p:cNvCxnSpPr/>
          <p:nvPr/>
        </p:nvCxnSpPr>
        <p:spPr>
          <a:xfrm>
            <a:off x="4589330" y="4700894"/>
            <a:ext cx="471055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2B3D5D91-1F4F-308E-2644-C6DAED9D4101}"/>
              </a:ext>
            </a:extLst>
          </p:cNvPr>
          <p:cNvCxnSpPr/>
          <p:nvPr/>
        </p:nvCxnSpPr>
        <p:spPr>
          <a:xfrm>
            <a:off x="6839370" y="4700894"/>
            <a:ext cx="471055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2025954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2192EC-A6F8-0755-4A6E-C09B7B5B3CF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MX" dirty="0">
                <a:solidFill>
                  <a:schemeClr val="accent1"/>
                </a:solidFill>
                <a:latin typeface="Grandview" panose="020B0502040204020203" pitchFamily="34" charset="0"/>
              </a:rPr>
              <a:t>PROVEEDORES </a:t>
            </a:r>
            <a:r>
              <a:rPr lang="hu-HU" dirty="0">
                <a:solidFill>
                  <a:schemeClr val="accent1"/>
                </a:solidFill>
                <a:latin typeface="Grandview" panose="020B0502040204020203" pitchFamily="34" charset="0"/>
              </a:rPr>
              <a:t>Email-based</a:t>
            </a:r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9948B4C-2FFD-49EE-9DBB-6C0862BD1359}"/>
              </a:ext>
            </a:extLst>
          </p:cNvPr>
          <p:cNvSpPr txBox="1"/>
          <p:nvPr/>
        </p:nvSpPr>
        <p:spPr>
          <a:xfrm>
            <a:off x="526471" y="480291"/>
            <a:ext cx="5190085" cy="576349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noAutofit/>
          </a:bodyPr>
          <a:lstStyle/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s-MX" sz="1400" b="1" i="0" u="none" strike="noStrike" kern="1200" cap="none" spc="0" normalizeH="0" baseline="0" noProof="0" dirty="0">
                <a:ln>
                  <a:noFill/>
                </a:ln>
                <a:solidFill>
                  <a:srgbClr val="494949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El Proveedor recibirá una notificación de enlace WEB simplificado sobre:</a:t>
            </a: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es-MX" sz="1400" b="1" i="0" u="none" strike="noStrike" kern="1200" cap="none" spc="0" normalizeH="0" baseline="0" noProof="0" dirty="0">
              <a:ln>
                <a:noFill/>
              </a:ln>
              <a:solidFill>
                <a:srgbClr val="494949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  <a:p>
            <a:pPr marL="285750" indent="-285750" algn="l" rtl="0" fontAlgn="base">
              <a:buFont typeface="Wingdings" panose="05000000000000000000" pitchFamily="2" charset="2"/>
              <a:buChar char="ü"/>
            </a:pPr>
            <a:r>
              <a:rPr lang="es-MX" sz="1400" b="1" i="0" u="none" strike="noStrike" dirty="0">
                <a:solidFill>
                  <a:srgbClr val="494949"/>
                </a:solidFill>
                <a:effectLst/>
                <a:latin typeface="+mj-lt"/>
              </a:rPr>
              <a:t>Nuevas Órdenes de Compra</a:t>
            </a:r>
            <a:r>
              <a:rPr lang="es-MX" sz="1400" b="0" i="0" dirty="0">
                <a:solidFill>
                  <a:srgbClr val="494949"/>
                </a:solidFill>
                <a:effectLst/>
                <a:latin typeface="+mj-lt"/>
              </a:rPr>
              <a:t>​</a:t>
            </a:r>
          </a:p>
          <a:p>
            <a:pPr algn="l" rtl="0" fontAlgn="base"/>
            <a:r>
              <a:rPr lang="es-MX" sz="1400" b="0" i="1" u="none" strike="noStrike" dirty="0">
                <a:solidFill>
                  <a:srgbClr val="494949"/>
                </a:solidFill>
                <a:effectLst/>
                <a:latin typeface="+mj-lt"/>
              </a:rPr>
              <a:t>después de que Jabil coloque una nueva PO, dos veces al día/sin repetir las alertas</a:t>
            </a:r>
            <a:r>
              <a:rPr lang="es-MX" sz="1400" b="0" i="0" dirty="0">
                <a:solidFill>
                  <a:srgbClr val="494949"/>
                </a:solidFill>
                <a:effectLst/>
                <a:latin typeface="+mj-lt"/>
              </a:rPr>
              <a:t>​</a:t>
            </a:r>
          </a:p>
          <a:p>
            <a:pPr marL="285750" indent="-285750" algn="l" rtl="0" fontAlgn="base">
              <a:buFont typeface="Wingdings" panose="05000000000000000000" pitchFamily="2" charset="2"/>
              <a:buChar char="ü"/>
            </a:pPr>
            <a:r>
              <a:rPr lang="es-MX" sz="1400" b="1" i="0" u="none" strike="noStrike" dirty="0">
                <a:solidFill>
                  <a:srgbClr val="494949"/>
                </a:solidFill>
                <a:effectLst/>
                <a:latin typeface="+mj-lt"/>
              </a:rPr>
              <a:t>Resumen de órdenes de compra abiertas </a:t>
            </a:r>
            <a:r>
              <a:rPr lang="es-MX" sz="1400" b="0" i="0" dirty="0">
                <a:solidFill>
                  <a:srgbClr val="494949"/>
                </a:solidFill>
                <a:effectLst/>
                <a:latin typeface="+mj-lt"/>
              </a:rPr>
              <a:t>​</a:t>
            </a:r>
          </a:p>
          <a:p>
            <a:pPr algn="l" rtl="0" fontAlgn="base"/>
            <a:r>
              <a:rPr lang="es-MX" sz="1400" b="0" i="1" u="none" strike="noStrike" dirty="0">
                <a:solidFill>
                  <a:srgbClr val="494949"/>
                </a:solidFill>
                <a:effectLst/>
                <a:latin typeface="+mj-lt"/>
              </a:rPr>
              <a:t>una vez por semana / tras la revisión y liberación del comprador de Jabil incluyendo también las solicitudes de reprogramación y cancelación de órdenes de compra</a:t>
            </a:r>
            <a:endParaRPr lang="es-MX" sz="1400" b="0" i="0" dirty="0">
              <a:solidFill>
                <a:srgbClr val="494949"/>
              </a:solidFill>
              <a:effectLst/>
              <a:latin typeface="+mj-lt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kumimoji="0" lang="es-MX" sz="1400" b="1" i="0" u="none" strike="noStrike" kern="1200" cap="none" spc="0" normalizeH="0" baseline="0" noProof="0" dirty="0" err="1">
                <a:ln>
                  <a:noFill/>
                </a:ln>
                <a:solidFill>
                  <a:srgbClr val="494949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Forecas</a:t>
            </a:r>
            <a:r>
              <a:rPr lang="es-MX" sz="1400" b="1" dirty="0">
                <a:solidFill>
                  <a:srgbClr val="494949"/>
                </a:solidFill>
                <a:latin typeface="+mj-lt"/>
              </a:rPr>
              <a:t>t Nuevo o con cambios </a:t>
            </a:r>
          </a:p>
          <a:p>
            <a:pPr lvl="0">
              <a:defRPr/>
            </a:pPr>
            <a:r>
              <a:rPr lang="es-MX" sz="1400" i="1" dirty="0">
                <a:latin typeface="+mj-lt"/>
              </a:rPr>
              <a:t>una vez por semana / después de la revisión y liberación del comprador de Jabil</a:t>
            </a:r>
          </a:p>
          <a:p>
            <a:pPr lvl="0">
              <a:defRPr/>
            </a:pPr>
            <a:endParaRPr lang="es-MX" sz="1400" b="1" i="0" u="none" strike="noStrike" kern="1200" cap="none" spc="0" normalizeH="0" baseline="0" noProof="0" dirty="0">
              <a:ln>
                <a:noFill/>
              </a:ln>
              <a:solidFill>
                <a:srgbClr val="494949"/>
              </a:solidFill>
              <a:effectLst/>
              <a:uLnTx/>
              <a:uFillTx/>
              <a:latin typeface="+mj-lt"/>
            </a:endParaRPr>
          </a:p>
          <a:p>
            <a:pPr algn="l" rtl="0" fontAlgn="base"/>
            <a:r>
              <a:rPr lang="es-MX" sz="1400" b="1" i="0" u="none" strike="noStrike" dirty="0">
                <a:solidFill>
                  <a:srgbClr val="494949"/>
                </a:solidFill>
                <a:effectLst/>
                <a:latin typeface="+mj-lt"/>
              </a:rPr>
              <a:t>El Proveedor podrá enviar una confirmación para</a:t>
            </a:r>
            <a:r>
              <a:rPr lang="es-MX" sz="1400" b="0" i="0" dirty="0">
                <a:solidFill>
                  <a:srgbClr val="494949"/>
                </a:solidFill>
                <a:effectLst/>
                <a:latin typeface="+mj-lt"/>
              </a:rPr>
              <a:t>​</a:t>
            </a:r>
          </a:p>
          <a:p>
            <a:pPr marL="285750" indent="-285750" algn="l" rtl="0" fontAlgn="base">
              <a:buFont typeface="Wingdings" panose="05000000000000000000" pitchFamily="2" charset="2"/>
              <a:buChar char="ü"/>
            </a:pPr>
            <a:r>
              <a:rPr lang="es-MX" sz="1400" b="0" i="0" u="none" strike="noStrike" dirty="0">
                <a:solidFill>
                  <a:srgbClr val="494949"/>
                </a:solidFill>
                <a:effectLst/>
                <a:latin typeface="+mj-lt"/>
              </a:rPr>
              <a:t>Fecha y cantidad de entrega de órdenes de compra nuevas y abiertas</a:t>
            </a:r>
            <a:r>
              <a:rPr lang="es-MX" sz="1400" b="0" i="0" dirty="0">
                <a:solidFill>
                  <a:srgbClr val="494949"/>
                </a:solidFill>
                <a:effectLst/>
                <a:latin typeface="+mj-lt"/>
              </a:rPr>
              <a:t>​</a:t>
            </a:r>
          </a:p>
          <a:p>
            <a:pPr marL="285750" indent="-285750" algn="l" rtl="0" fontAlgn="base">
              <a:buFont typeface="Wingdings" panose="05000000000000000000" pitchFamily="2" charset="2"/>
              <a:buChar char="ü"/>
            </a:pPr>
            <a:r>
              <a:rPr lang="es-MX" sz="1400" b="0" i="0" u="none" strike="noStrike" dirty="0">
                <a:solidFill>
                  <a:srgbClr val="494949"/>
                </a:solidFill>
                <a:effectLst/>
                <a:latin typeface="+mj-lt"/>
              </a:rPr>
              <a:t>Solicitud de reprogramación y cancelación de órdenes de compra</a:t>
            </a:r>
            <a:r>
              <a:rPr lang="es-MX" sz="1400" b="0" i="0" dirty="0">
                <a:solidFill>
                  <a:srgbClr val="494949"/>
                </a:solidFill>
                <a:effectLst/>
                <a:latin typeface="+mj-lt"/>
              </a:rPr>
              <a:t>​</a:t>
            </a:r>
          </a:p>
          <a:p>
            <a:pPr marL="285750" indent="-285750">
              <a:buFont typeface="Wingdings,Sans-Serif" panose="05000000000000000000" pitchFamily="2" charset="2"/>
              <a:buChar char="ü"/>
              <a:defRPr/>
            </a:pPr>
            <a:r>
              <a:rPr lang="es-MX" sz="1400" dirty="0">
                <a:solidFill>
                  <a:srgbClr val="494949"/>
                </a:solidFill>
                <a:latin typeface="+mj-lt"/>
                <a:cs typeface="Arial"/>
              </a:rPr>
              <a:t>Forecast</a:t>
            </a:r>
          </a:p>
          <a:p>
            <a:pPr marL="285750" marR="0" lvl="0" indent="-28575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endParaRPr lang="es-MX" sz="1400" b="0" i="0" u="none" strike="noStrike" kern="1200" cap="none" spc="0" normalizeH="0" baseline="0" noProof="0" dirty="0">
              <a:ln>
                <a:noFill/>
              </a:ln>
              <a:solidFill>
                <a:srgbClr val="494949"/>
              </a:solidFill>
              <a:effectLst/>
              <a:uLnTx/>
              <a:uFillTx/>
              <a:latin typeface="+mj-lt"/>
            </a:endParaRPr>
          </a:p>
          <a:p>
            <a:pPr marR="0" lvl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s-MX" sz="1400" u="sng" dirty="0">
                <a:solidFill>
                  <a:srgbClr val="494949"/>
                </a:solidFill>
                <a:latin typeface="+mj-lt"/>
              </a:rPr>
              <a:t>d</a:t>
            </a:r>
            <a:r>
              <a:rPr kumimoji="0" lang="es-MX" sz="1400" b="0" i="0" u="sng" strike="noStrike" kern="1200" cap="none" spc="0" normalizeH="0" baseline="0" noProof="0" dirty="0" err="1">
                <a:ln>
                  <a:noFill/>
                </a:ln>
                <a:solidFill>
                  <a:srgbClr val="494949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esde</a:t>
            </a:r>
            <a:r>
              <a:rPr kumimoji="0" lang="es-MX" sz="1400" b="0" i="0" u="sng" strike="noStrike" kern="1200" cap="none" spc="0" normalizeH="0" baseline="0" noProof="0" dirty="0">
                <a:ln>
                  <a:noFill/>
                </a:ln>
                <a:solidFill>
                  <a:srgbClr val="494949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 </a:t>
            </a:r>
            <a:r>
              <a:rPr lang="es-MX" sz="1400" u="sng" dirty="0">
                <a:solidFill>
                  <a:srgbClr val="494949"/>
                </a:solidFill>
                <a:latin typeface="+mj-lt"/>
              </a:rPr>
              <a:t>la WEB usando el enlace incluido en le correo electrónico</a:t>
            </a:r>
            <a:endParaRPr kumimoji="0" lang="es-MX" sz="1400" b="0" i="0" u="none" strike="noStrike" kern="1200" cap="none" spc="0" normalizeH="0" baseline="0" noProof="0" dirty="0">
              <a:ln>
                <a:noFill/>
              </a:ln>
              <a:solidFill>
                <a:srgbClr val="494949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  <a:p>
            <a:pPr marR="0" lvl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s-ES" sz="1400" b="1" i="0" u="none" strike="noStrike" dirty="0">
                <a:solidFill>
                  <a:srgbClr val="494949"/>
                </a:solidFill>
                <a:effectLst/>
                <a:latin typeface="+mj-lt"/>
              </a:rPr>
              <a:t>¡Después de 72 horas, el token de un solo uso caducará!</a:t>
            </a:r>
            <a:r>
              <a:rPr lang="es-ES" sz="1400" b="0" i="0" dirty="0">
                <a:solidFill>
                  <a:srgbClr val="494949"/>
                </a:solidFill>
                <a:effectLst/>
                <a:latin typeface="+mj-lt"/>
              </a:rPr>
              <a:t>​</a:t>
            </a:r>
            <a:endParaRPr kumimoji="0" lang="es-MX" sz="1400" b="1" i="0" u="none" strike="noStrike" kern="1200" cap="none" spc="0" normalizeH="0" baseline="0" noProof="0" dirty="0">
              <a:ln>
                <a:noFill/>
              </a:ln>
              <a:solidFill>
                <a:srgbClr val="494949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A597A26-227F-F37B-CA31-D870CF3384DE}"/>
              </a:ext>
            </a:extLst>
          </p:cNvPr>
          <p:cNvSpPr txBox="1"/>
          <p:nvPr/>
        </p:nvSpPr>
        <p:spPr>
          <a:xfrm>
            <a:off x="6308435" y="3629890"/>
            <a:ext cx="4590473" cy="1311565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no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defRPr/>
            </a:pPr>
            <a:r>
              <a:rPr lang="es-MX" sz="3200" dirty="0">
                <a:solidFill>
                  <a:schemeClr val="accent1"/>
                </a:solidFill>
                <a:latin typeface="Grandview"/>
              </a:rPr>
              <a:t>NOTIFICACION CON ENLACE WEB SIMPLIFICADO</a:t>
            </a:r>
            <a:endParaRPr kumimoji="0" lang="en-US" sz="6000" b="1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Grandview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1BE55D6-5481-D1E7-51C7-1BF78CC748C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27564" y="5920509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546900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>
            <a:extLst>
              <a:ext uri="{FF2B5EF4-FFF2-40B4-BE49-F238E27FC236}">
                <a16:creationId xmlns:a16="http://schemas.microsoft.com/office/drawing/2014/main" id="{D8938360-FABB-2E05-7EC5-52A6AE42353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23678" y="1450109"/>
            <a:ext cx="7362825" cy="44196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71E889C-241D-C149-7C96-A13B56A85E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39200"/>
            <a:ext cx="11010900" cy="986828"/>
          </a:xfrm>
        </p:spPr>
        <p:txBody>
          <a:bodyPr>
            <a:normAutofit fontScale="90000"/>
          </a:bodyPr>
          <a:lstStyle/>
          <a:p>
            <a:r>
              <a:rPr lang="es-MX" sz="3200" kern="1200" dirty="0">
                <a:latin typeface="+mj-lt"/>
              </a:rPr>
              <a:t>ALERTAS </a:t>
            </a:r>
            <a:r>
              <a:rPr lang="es-MX" dirty="0">
                <a:latin typeface="+mj-lt"/>
              </a:rPr>
              <a:t>A</a:t>
            </a:r>
            <a:r>
              <a:rPr lang="es-MX" sz="3200" kern="1200" dirty="0">
                <a:latin typeface="+mj-lt"/>
              </a:rPr>
              <a:t> PROVEEDOR </a:t>
            </a:r>
            <a:r>
              <a:rPr lang="es-MX" sz="3200" kern="1200" dirty="0">
                <a:solidFill>
                  <a:srgbClr val="002060"/>
                </a:solidFill>
                <a:latin typeface="+mj-lt"/>
              </a:rPr>
              <a:t>|</a:t>
            </a:r>
            <a:r>
              <a:rPr lang="es-MX" sz="3200" kern="1200" dirty="0">
                <a:latin typeface="+mj-lt"/>
              </a:rPr>
              <a:t> </a:t>
            </a:r>
            <a:r>
              <a:rPr lang="es-MX" dirty="0">
                <a:latin typeface="+mj-lt"/>
              </a:rPr>
              <a:t>NOTIFICACION CON ENLACE WEB </a:t>
            </a:r>
            <a:r>
              <a:rPr lang="es-MX" sz="3200" kern="1200" dirty="0">
                <a:solidFill>
                  <a:srgbClr val="002060"/>
                </a:solidFill>
                <a:latin typeface="+mj-lt"/>
              </a:rPr>
              <a:t>|</a:t>
            </a:r>
            <a:r>
              <a:rPr lang="es-MX" dirty="0">
                <a:latin typeface="Grandview"/>
              </a:rPr>
              <a:t> PASOS &amp; TIPS</a:t>
            </a:r>
          </a:p>
        </p:txBody>
      </p:sp>
      <p:graphicFrame>
        <p:nvGraphicFramePr>
          <p:cNvPr id="3" name="TextBox 4">
            <a:extLst>
              <a:ext uri="{FF2B5EF4-FFF2-40B4-BE49-F238E27FC236}">
                <a16:creationId xmlns:a16="http://schemas.microsoft.com/office/drawing/2014/main" id="{90EBBB2B-F175-7446-5B07-62D299046DA7}"/>
              </a:ext>
            </a:extLst>
          </p:cNvPr>
          <p:cNvGraphicFramePr/>
          <p:nvPr/>
        </p:nvGraphicFramePr>
        <p:xfrm>
          <a:off x="182022" y="1699492"/>
          <a:ext cx="4851796" cy="394541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10" name="Picture 9">
            <a:extLst>
              <a:ext uri="{FF2B5EF4-FFF2-40B4-BE49-F238E27FC236}">
                <a16:creationId xmlns:a16="http://schemas.microsoft.com/office/drawing/2014/main" id="{133603BE-9777-F5C1-9A37-244F34683604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1277600" y="0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597361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83128B-BA1D-9DB8-BC0E-4B5D94EA7D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dirty="0">
                <a:latin typeface="Grandview"/>
              </a:rPr>
              <a:t>RESPUESTA DEL PROVEEDOR</a:t>
            </a:r>
            <a:r>
              <a:rPr lang="es-MX" sz="3200" dirty="0">
                <a:solidFill>
                  <a:srgbClr val="002060"/>
                </a:solidFill>
                <a:latin typeface="Grandview"/>
              </a:rPr>
              <a:t>|</a:t>
            </a:r>
            <a:r>
              <a:rPr lang="es-MX" dirty="0">
                <a:latin typeface="Grandview"/>
              </a:rPr>
              <a:t> RESPUESTA DE ENLACE WEB</a:t>
            </a:r>
          </a:p>
        </p:txBody>
      </p:sp>
      <p:sp>
        <p:nvSpPr>
          <p:cNvPr id="3" name="Rectangle: Diagonal Corners Rounded 2">
            <a:extLst>
              <a:ext uri="{FF2B5EF4-FFF2-40B4-BE49-F238E27FC236}">
                <a16:creationId xmlns:a16="http://schemas.microsoft.com/office/drawing/2014/main" id="{0C40B817-6CFD-1A49-ACE3-2B14A01975EC}"/>
              </a:ext>
            </a:extLst>
          </p:cNvPr>
          <p:cNvSpPr/>
          <p:nvPr/>
        </p:nvSpPr>
        <p:spPr>
          <a:xfrm>
            <a:off x="210512" y="1022228"/>
            <a:ext cx="8416929" cy="2265339"/>
          </a:xfrm>
          <a:prstGeom prst="round2Diag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marL="285750" lvl="0" indent="-285750" defTabSz="622300">
              <a:lnSpc>
                <a:spcPct val="100000"/>
              </a:lnSpc>
              <a:spcBef>
                <a:spcPct val="0"/>
              </a:spcBef>
              <a:spcAft>
                <a:spcPct val="35000"/>
              </a:spcAft>
              <a:buFont typeface="Arial" panose="020B0604020202020204" pitchFamily="34" charset="0"/>
              <a:buChar char="•"/>
              <a:defRPr b="1"/>
            </a:pPr>
            <a:r>
              <a:rPr lang="es-MX" sz="1600" u="none" kern="1200" dirty="0">
                <a:latin typeface="+mj-lt"/>
              </a:rPr>
              <a:t>Recibirás una notificación por correo electrónico con acceso al enlace que te llevará al Portal Web</a:t>
            </a:r>
            <a:endParaRPr lang="es-MX" sz="1600" kern="1200" dirty="0">
              <a:latin typeface="+mj-lt"/>
            </a:endParaRPr>
          </a:p>
          <a:p>
            <a:pPr marL="285750" indent="-285750" defTabSz="622300">
              <a:spcBef>
                <a:spcPct val="0"/>
              </a:spcBef>
              <a:spcAft>
                <a:spcPct val="35000"/>
              </a:spcAft>
              <a:buFont typeface="Arial" panose="020B0604020202020204" pitchFamily="34" charset="0"/>
              <a:buChar char="•"/>
              <a:defRPr b="1"/>
            </a:pPr>
            <a:r>
              <a:rPr lang="es-ES" sz="1600" b="1" i="0" u="none" strike="noStrike" dirty="0">
                <a:solidFill>
                  <a:srgbClr val="494949"/>
                </a:solidFill>
                <a:effectLst/>
                <a:latin typeface="+mj-lt"/>
              </a:rPr>
              <a:t>Solo se permite una dirección de correo electrónico por código de proveedor</a:t>
            </a:r>
            <a:endParaRPr lang="es-MX" sz="1600" strike="noStrike" dirty="0">
              <a:latin typeface="+mj-lt"/>
            </a:endParaRPr>
          </a:p>
          <a:p>
            <a:pPr marL="285750" indent="-285750" defTabSz="622300">
              <a:spcBef>
                <a:spcPct val="0"/>
              </a:spcBef>
              <a:spcAft>
                <a:spcPct val="35000"/>
              </a:spcAft>
              <a:buFont typeface="Arial" panose="020B0604020202020204" pitchFamily="34" charset="0"/>
              <a:buChar char="•"/>
              <a:defRPr b="1"/>
            </a:pPr>
            <a:r>
              <a:rPr lang="es-ES" sz="1600" b="1" i="0" u="sng" dirty="0">
                <a:solidFill>
                  <a:srgbClr val="494949"/>
                </a:solidFill>
                <a:effectLst/>
                <a:latin typeface="+mj-lt"/>
              </a:rPr>
              <a:t>La opción de notificación</a:t>
            </a:r>
            <a:r>
              <a:rPr lang="es-ES" sz="1600" b="1" i="0" u="none" strike="noStrike" dirty="0">
                <a:solidFill>
                  <a:srgbClr val="494949"/>
                </a:solidFill>
                <a:effectLst/>
                <a:latin typeface="+mj-lt"/>
              </a:rPr>
              <a:t> </a:t>
            </a:r>
            <a:r>
              <a:rPr lang="es-ES" sz="1600" b="1" i="1" u="none" strike="noStrike" dirty="0">
                <a:solidFill>
                  <a:srgbClr val="494949"/>
                </a:solidFill>
                <a:effectLst/>
                <a:latin typeface="+mj-lt"/>
              </a:rPr>
              <a:t>depende de la configuración del proveedor en e2open - y debe acordarse antes de incorporar un proveedor en e2open.</a:t>
            </a:r>
            <a:r>
              <a:rPr lang="en-US" sz="1600" b="0" i="0" dirty="0">
                <a:solidFill>
                  <a:srgbClr val="494949"/>
                </a:solidFill>
                <a:effectLst/>
                <a:latin typeface="+mj-lt"/>
              </a:rPr>
              <a:t>​</a:t>
            </a:r>
          </a:p>
          <a:p>
            <a:pPr marL="285750" indent="-285750" defTabSz="622300">
              <a:spcBef>
                <a:spcPct val="0"/>
              </a:spcBef>
              <a:spcAft>
                <a:spcPct val="35000"/>
              </a:spcAft>
              <a:buFont typeface="Arial" panose="020B0604020202020204" pitchFamily="34" charset="0"/>
              <a:buChar char="•"/>
              <a:defRPr b="1"/>
            </a:pPr>
            <a:r>
              <a:rPr lang="es-ES" sz="1600" b="1" i="0" u="none" strike="noStrike" dirty="0">
                <a:solidFill>
                  <a:srgbClr val="494949"/>
                </a:solidFill>
                <a:effectLst/>
                <a:latin typeface="+mj-lt"/>
              </a:rPr>
              <a:t>¡El enlace del correo electrónico es válido durante 72 horas!</a:t>
            </a:r>
            <a:endParaRPr lang="es-MX" sz="1600" kern="1200" dirty="0">
              <a:latin typeface="+mj-lt"/>
            </a:endParaRPr>
          </a:p>
        </p:txBody>
      </p:sp>
      <p:graphicFrame>
        <p:nvGraphicFramePr>
          <p:cNvPr id="4" name="Diagram 3">
            <a:extLst>
              <a:ext uri="{FF2B5EF4-FFF2-40B4-BE49-F238E27FC236}">
                <a16:creationId xmlns:a16="http://schemas.microsoft.com/office/drawing/2014/main" id="{E5D6B330-0919-EDAE-1C78-3FC11E1793A8}"/>
              </a:ext>
            </a:extLst>
          </p:cNvPr>
          <p:cNvGraphicFramePr/>
          <p:nvPr/>
        </p:nvGraphicFramePr>
        <p:xfrm>
          <a:off x="112675" y="3333947"/>
          <a:ext cx="8612601" cy="352405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30DCF1F0-A733-84A4-488F-3C961E45AD38}"/>
              </a:ext>
            </a:extLst>
          </p:cNvPr>
          <p:cNvSpPr txBox="1"/>
          <p:nvPr/>
        </p:nvSpPr>
        <p:spPr>
          <a:xfrm>
            <a:off x="210512" y="3394364"/>
            <a:ext cx="610061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lnSpc>
                <a:spcPct val="100000"/>
              </a:lnSpc>
            </a:pPr>
            <a:r>
              <a:rPr lang="en-US" dirty="0" err="1"/>
              <a:t>Recibirás</a:t>
            </a:r>
            <a:r>
              <a:rPr lang="en-US" dirty="0"/>
              <a:t> un </a:t>
            </a:r>
            <a:r>
              <a:rPr lang="en-US" dirty="0" err="1"/>
              <a:t>correo</a:t>
            </a:r>
            <a:r>
              <a:rPr lang="en-US" dirty="0"/>
              <a:t> </a:t>
            </a:r>
            <a:r>
              <a:rPr lang="en-US" dirty="0" err="1"/>
              <a:t>electrónico</a:t>
            </a:r>
            <a:r>
              <a:rPr lang="en-US" dirty="0"/>
              <a:t> con </a:t>
            </a:r>
            <a:r>
              <a:rPr lang="en-US" dirty="0" err="1"/>
              <a:t>el</a:t>
            </a:r>
            <a:r>
              <a:rPr lang="en-US" dirty="0"/>
              <a:t> </a:t>
            </a:r>
            <a:r>
              <a:rPr lang="en-US" u="sng" dirty="0"/>
              <a:t>enlace WEB:</a:t>
            </a:r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04FE9735-B3C7-29A8-A15B-DFB2721DD0AB}"/>
              </a:ext>
            </a:extLst>
          </p:cNvPr>
          <p:cNvCxnSpPr/>
          <p:nvPr/>
        </p:nvCxnSpPr>
        <p:spPr>
          <a:xfrm>
            <a:off x="2727620" y="5755062"/>
            <a:ext cx="471055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4C176E0A-5BEE-4813-1F60-3AB5290DD5E9}"/>
              </a:ext>
            </a:extLst>
          </p:cNvPr>
          <p:cNvCxnSpPr/>
          <p:nvPr/>
        </p:nvCxnSpPr>
        <p:spPr>
          <a:xfrm>
            <a:off x="5609366" y="5745826"/>
            <a:ext cx="471055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82B2956D-DC1F-EC0B-3DE2-8913C66DFB5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737422" y="1057054"/>
            <a:ext cx="2010078" cy="2010078"/>
          </a:xfrm>
          <a:prstGeom prst="rect">
            <a:avLst/>
          </a:prstGeom>
        </p:spPr>
      </p:pic>
      <p:pic>
        <p:nvPicPr>
          <p:cNvPr id="12" name="Picture 22">
            <a:extLst>
              <a:ext uri="{FF2B5EF4-FFF2-40B4-BE49-F238E27FC236}">
                <a16:creationId xmlns:a16="http://schemas.microsoft.com/office/drawing/2014/main" id="{A3B5E7AE-41C9-B9AA-6E94-B1E7D8A2FA7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28845" y="3793878"/>
            <a:ext cx="1827232" cy="1827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8966746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2192EC-A6F8-0755-4A6E-C09B7B5B3CF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MX" dirty="0">
                <a:solidFill>
                  <a:schemeClr val="accent1"/>
                </a:solidFill>
                <a:latin typeface="Grandview" panose="020B0502040204020203" pitchFamily="34" charset="0"/>
              </a:rPr>
              <a:t>PROVEEDORES </a:t>
            </a:r>
            <a:r>
              <a:rPr lang="hu-HU" dirty="0">
                <a:solidFill>
                  <a:schemeClr val="accent1"/>
                </a:solidFill>
                <a:latin typeface="Grandview" panose="020B0502040204020203" pitchFamily="34" charset="0"/>
              </a:rPr>
              <a:t>Email-based</a:t>
            </a:r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9948B4C-2FFD-49EE-9DBB-6C0862BD1359}"/>
              </a:ext>
            </a:extLst>
          </p:cNvPr>
          <p:cNvSpPr txBox="1"/>
          <p:nvPr/>
        </p:nvSpPr>
        <p:spPr>
          <a:xfrm>
            <a:off x="461065" y="316871"/>
            <a:ext cx="4699410" cy="576349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1" i="0" u="none" strike="noStrike" kern="1200" cap="none" spc="0" normalizeH="0" baseline="0" noProof="0" dirty="0">
              <a:ln>
                <a:noFill/>
              </a:ln>
              <a:solidFill>
                <a:srgbClr val="494949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  <a:p>
            <a:pPr lvl="0">
              <a:defRPr/>
            </a:pPr>
            <a:r>
              <a:rPr lang="es-ES" sz="1400" b="1" dirty="0">
                <a:solidFill>
                  <a:srgbClr val="494949"/>
                </a:solidFill>
                <a:latin typeface="+mj-lt"/>
              </a:rPr>
              <a:t>El proveedor recibirá una notificación por correo electrónico del sistema con una tabla HTML incrustada sobre:</a:t>
            </a:r>
          </a:p>
          <a:p>
            <a:pPr lvl="0">
              <a:defRPr/>
            </a:pPr>
            <a:endParaRPr kumimoji="0" lang="en-US" sz="1400" b="1" i="0" u="none" strike="noStrike" kern="1200" cap="none" spc="0" normalizeH="0" baseline="0" noProof="0" dirty="0">
              <a:ln>
                <a:noFill/>
              </a:ln>
              <a:solidFill>
                <a:srgbClr val="494949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kumimoji="0" lang="en-US" sz="1400" b="1" i="0" u="none" strike="noStrike" kern="1200" cap="none" spc="0" normalizeH="0" baseline="0" noProof="0" dirty="0" err="1">
                <a:ln>
                  <a:noFill/>
                </a:ln>
                <a:solidFill>
                  <a:srgbClr val="494949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Nuevas</a:t>
            </a: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494949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 </a:t>
            </a:r>
            <a:r>
              <a:rPr kumimoji="0" lang="en-US" sz="1400" b="1" i="0" u="none" strike="noStrike" kern="1200" cap="none" spc="0" normalizeH="0" baseline="0" noProof="0" dirty="0" err="1">
                <a:ln>
                  <a:noFill/>
                </a:ln>
                <a:solidFill>
                  <a:srgbClr val="494949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Órdenes</a:t>
            </a: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494949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 de </a:t>
            </a:r>
            <a:r>
              <a:rPr kumimoji="0" lang="en-US" sz="1400" b="1" i="0" u="none" strike="noStrike" kern="1200" cap="none" spc="0" normalizeH="0" baseline="0" noProof="0" dirty="0" err="1">
                <a:ln>
                  <a:noFill/>
                </a:ln>
                <a:solidFill>
                  <a:srgbClr val="494949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Compra</a:t>
            </a:r>
            <a:endParaRPr kumimoji="0" lang="en-US" sz="1400" b="1" i="0" u="none" strike="noStrike" kern="1200" cap="none" spc="0" normalizeH="0" baseline="0" noProof="0" dirty="0">
              <a:ln>
                <a:noFill/>
              </a:ln>
              <a:solidFill>
                <a:srgbClr val="494949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  <a:p>
            <a:pPr>
              <a:defRPr/>
            </a:pPr>
            <a:r>
              <a:rPr lang="es-ES" sz="1400" i="1" dirty="0">
                <a:latin typeface="+mj-lt"/>
              </a:rPr>
              <a:t>después de que Jabil coloque una nueva PO, dos veces al día/sin repetir las alertas</a:t>
            </a:r>
          </a:p>
          <a:p>
            <a:pPr marL="285750" indent="-285750">
              <a:buFont typeface="Wingdings" panose="05000000000000000000" pitchFamily="2" charset="2"/>
              <a:buChar char="ü"/>
              <a:defRPr/>
            </a:pPr>
            <a:r>
              <a:rPr lang="es-ES" sz="1400" b="1" dirty="0">
                <a:solidFill>
                  <a:srgbClr val="494949"/>
                </a:solidFill>
                <a:latin typeface="+mj-lt"/>
              </a:rPr>
              <a:t>Resumen de órdenes de compra abiertas </a:t>
            </a:r>
          </a:p>
          <a:p>
            <a:pPr>
              <a:defRPr/>
            </a:pPr>
            <a:r>
              <a:rPr lang="es-ES" sz="1400" i="1" dirty="0">
                <a:latin typeface="+mj-lt"/>
              </a:rPr>
              <a:t>una vez por semana / tras la revisión y liberación del comprador de Jabil incluyendo también las solicitudes de reprogramación y cancelación de órdenes de compra</a:t>
            </a:r>
            <a:endParaRPr lang="en-US" sz="1600" dirty="0">
              <a:latin typeface="+mj-lt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endParaRPr lang="en-US" sz="1400" i="1" dirty="0">
              <a:solidFill>
                <a:srgbClr val="494949"/>
              </a:solidFill>
              <a:latin typeface="+mj-lt"/>
            </a:endParaRP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494949"/>
                </a:solidFill>
                <a:effectLst/>
                <a:uLnTx/>
                <a:uFillTx/>
                <a:latin typeface="+mj-lt"/>
              </a:rPr>
              <a:t>El Proveedor </a:t>
            </a:r>
            <a:r>
              <a:rPr kumimoji="0" lang="en-US" sz="1400" b="1" i="0" u="none" strike="noStrike" kern="1200" cap="none" spc="0" normalizeH="0" baseline="0" noProof="0" dirty="0" err="1">
                <a:ln>
                  <a:noFill/>
                </a:ln>
                <a:solidFill>
                  <a:srgbClr val="494949"/>
                </a:solidFill>
                <a:effectLst/>
                <a:uLnTx/>
                <a:uFillTx/>
                <a:latin typeface="+mj-lt"/>
              </a:rPr>
              <a:t>podrá</a:t>
            </a: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494949"/>
                </a:solidFill>
                <a:effectLst/>
                <a:uLnTx/>
                <a:uFillTx/>
                <a:latin typeface="+mj-lt"/>
              </a:rPr>
              <a:t> </a:t>
            </a:r>
            <a:r>
              <a:rPr kumimoji="0" lang="en-US" sz="1400" b="1" i="0" u="none" strike="noStrike" kern="1200" cap="none" spc="0" normalizeH="0" baseline="0" noProof="0" dirty="0" err="1">
                <a:ln>
                  <a:noFill/>
                </a:ln>
                <a:solidFill>
                  <a:srgbClr val="494949"/>
                </a:solidFill>
                <a:effectLst/>
                <a:uLnTx/>
                <a:uFillTx/>
                <a:latin typeface="+mj-lt"/>
              </a:rPr>
              <a:t>enviar</a:t>
            </a: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494949"/>
                </a:solidFill>
                <a:effectLst/>
                <a:uLnTx/>
                <a:uFillTx/>
                <a:latin typeface="+mj-lt"/>
              </a:rPr>
              <a:t> </a:t>
            </a:r>
            <a:r>
              <a:rPr kumimoji="0" lang="en-US" sz="1400" b="1" i="0" u="none" strike="noStrike" kern="1200" cap="none" spc="0" normalizeH="0" baseline="0" noProof="0" dirty="0" err="1">
                <a:ln>
                  <a:noFill/>
                </a:ln>
                <a:solidFill>
                  <a:srgbClr val="494949"/>
                </a:solidFill>
                <a:effectLst/>
                <a:uLnTx/>
                <a:uFillTx/>
                <a:latin typeface="+mj-lt"/>
              </a:rPr>
              <a:t>una</a:t>
            </a: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494949"/>
                </a:solidFill>
                <a:effectLst/>
                <a:uLnTx/>
                <a:uFillTx/>
                <a:latin typeface="+mj-lt"/>
              </a:rPr>
              <a:t> </a:t>
            </a:r>
            <a:r>
              <a:rPr kumimoji="0" lang="en-US" sz="1400" b="1" i="0" u="none" strike="noStrike" kern="1200" cap="none" spc="0" normalizeH="0" baseline="0" noProof="0" dirty="0" err="1">
                <a:ln>
                  <a:noFill/>
                </a:ln>
                <a:solidFill>
                  <a:srgbClr val="494949"/>
                </a:solidFill>
                <a:effectLst/>
                <a:uLnTx/>
                <a:uFillTx/>
                <a:latin typeface="+mj-lt"/>
              </a:rPr>
              <a:t>confirmación</a:t>
            </a: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494949"/>
                </a:solidFill>
                <a:effectLst/>
                <a:uLnTx/>
                <a:uFillTx/>
                <a:latin typeface="+mj-lt"/>
              </a:rPr>
              <a:t> para</a:t>
            </a:r>
            <a:endParaRPr lang="hu-HU" sz="1400" b="1" i="0" u="none" strike="noStrike" kern="1200" cap="none" spc="0" normalizeH="0" baseline="0" noProof="0" dirty="0">
              <a:ln>
                <a:noFill/>
              </a:ln>
              <a:solidFill>
                <a:srgbClr val="494949"/>
              </a:solidFill>
              <a:effectLst/>
              <a:uLnTx/>
              <a:uFillTx/>
              <a:latin typeface="+mj-lt"/>
            </a:endParaRPr>
          </a:p>
          <a:p>
            <a:pPr marL="285750" indent="-285750">
              <a:buFont typeface="Wingdings,Sans-Serif" panose="05000000000000000000" pitchFamily="2" charset="2"/>
              <a:buChar char="ü"/>
              <a:defRPr/>
            </a:pPr>
            <a:r>
              <a:rPr lang="es-ES" sz="1400" dirty="0">
                <a:solidFill>
                  <a:srgbClr val="494949"/>
                </a:solidFill>
                <a:latin typeface="+mj-lt"/>
                <a:cs typeface="Arial"/>
              </a:rPr>
              <a:t>Fecha y cantidad de entrega de órdenes de compra nuevas y abiertas</a:t>
            </a:r>
          </a:p>
          <a:p>
            <a:pPr marL="285750" indent="-285750">
              <a:buFont typeface="Wingdings,Sans-Serif" panose="05000000000000000000" pitchFamily="2" charset="2"/>
              <a:buChar char="ü"/>
              <a:defRPr/>
            </a:pPr>
            <a:r>
              <a:rPr lang="es-ES" sz="1400" dirty="0">
                <a:solidFill>
                  <a:srgbClr val="494949"/>
                </a:solidFill>
                <a:latin typeface="+mj-lt"/>
                <a:cs typeface="Arial"/>
              </a:rPr>
              <a:t>Solicitud de reprogramación y cancelación de órdenes de compra</a:t>
            </a:r>
            <a:endParaRPr lang="en-US" sz="1400" dirty="0">
              <a:solidFill>
                <a:srgbClr val="494949"/>
              </a:solidFill>
              <a:latin typeface="+mj-lt"/>
              <a:cs typeface="Arial"/>
            </a:endParaRPr>
          </a:p>
          <a:p>
            <a:pPr marL="285750" indent="-285750">
              <a:buFont typeface="Wingdings,Sans-Serif" panose="05000000000000000000" pitchFamily="2" charset="2"/>
              <a:buChar char="ü"/>
              <a:defRPr/>
            </a:pPr>
            <a:endParaRPr lang="en-US" sz="1400" b="0" i="0" u="none" strike="noStrike" kern="1200" cap="none" spc="0" normalizeH="0" baseline="0" noProof="0" dirty="0">
              <a:ln>
                <a:noFill/>
              </a:ln>
              <a:solidFill>
                <a:srgbClr val="494949"/>
              </a:solidFill>
              <a:effectLst/>
              <a:uLnTx/>
              <a:uFillTx/>
              <a:latin typeface="+mj-lt"/>
            </a:endParaRPr>
          </a:p>
          <a:p>
            <a:pPr lvl="0">
              <a:defRPr/>
            </a:pPr>
            <a:r>
              <a:rPr lang="es-ES" sz="1400" u="sng" dirty="0">
                <a:solidFill>
                  <a:srgbClr val="494949"/>
                </a:solidFill>
                <a:latin typeface="+mj-lt"/>
              </a:rPr>
              <a:t>con respuesta al correo electrónico completando la tabla HTML en el cuerpo del correo electrónico</a:t>
            </a:r>
          </a:p>
          <a:p>
            <a:pPr lvl="0">
              <a:defRPr/>
            </a:pP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494949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  <a:p>
            <a:pPr lvl="0" algn="ctr">
              <a:defRPr/>
            </a:pPr>
            <a:r>
              <a:rPr lang="es-ES" sz="1400" b="1" dirty="0">
                <a:solidFill>
                  <a:srgbClr val="494949"/>
                </a:solidFill>
                <a:latin typeface="+mj-lt"/>
              </a:rPr>
              <a:t>¡Después de 72 horas, el token de un solo uso caducará!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494949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A597A26-227F-F37B-CA31-D870CF3384DE}"/>
              </a:ext>
            </a:extLst>
          </p:cNvPr>
          <p:cNvSpPr txBox="1"/>
          <p:nvPr/>
        </p:nvSpPr>
        <p:spPr>
          <a:xfrm>
            <a:off x="6308435" y="3629890"/>
            <a:ext cx="4590473" cy="131156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lvl="0">
              <a:lnSpc>
                <a:spcPct val="90000"/>
              </a:lnSpc>
              <a:spcBef>
                <a:spcPct val="0"/>
              </a:spcBef>
              <a:defRPr/>
            </a:pPr>
            <a:r>
              <a:rPr lang="es-ES" sz="2800" dirty="0">
                <a:solidFill>
                  <a:schemeClr val="accent1"/>
                </a:solidFill>
                <a:latin typeface="Grandview" panose="020B0502040204020203" pitchFamily="34" charset="0"/>
              </a:rPr>
              <a:t>NOTIFICACIÓN POR CORREO ELECTRÓNICO/MENSAJE DE TEXTO</a:t>
            </a:r>
            <a:endParaRPr kumimoji="0" lang="en-US" sz="5400" b="1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Grandview" panose="020B0502040204020203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8AB341B-3150-1E70-6A2C-AFDF8568886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74411" y="5943600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390373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>
            <a:extLst>
              <a:ext uri="{FF2B5EF4-FFF2-40B4-BE49-F238E27FC236}">
                <a16:creationId xmlns:a16="http://schemas.microsoft.com/office/drawing/2014/main" id="{3C0D2F32-E9DC-B3CE-A235-34E5333A232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543834"/>
            <a:ext cx="7934519" cy="382012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24E9FB62-6280-8621-B115-4C3562892B0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6358" y="1455935"/>
            <a:ext cx="1914525" cy="228600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F49BE092-B9F6-52AF-CD8F-CDCBD1BAD4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dirty="0"/>
              <a:t>ALERTAS A PROVEEDORES | NOTIFICACIÓN POR MENSAJE DE TEXTO POR CORREO ELECTRÓNICO</a:t>
            </a:r>
            <a:endParaRPr lang="en-US" dirty="0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F56829AC-4103-D414-3899-E1FDC596A704}"/>
              </a:ext>
            </a:extLst>
          </p:cNvPr>
          <p:cNvGrpSpPr/>
          <p:nvPr/>
        </p:nvGrpSpPr>
        <p:grpSpPr>
          <a:xfrm>
            <a:off x="182953" y="1190197"/>
            <a:ext cx="6244295" cy="466954"/>
            <a:chOff x="5246255" y="1638028"/>
            <a:chExt cx="6276074" cy="420874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611A9E62-4E23-7165-FA9B-202A03AA404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246255" y="1656230"/>
              <a:ext cx="6019800" cy="266700"/>
            </a:xfrm>
            <a:prstGeom prst="rect">
              <a:avLst/>
            </a:prstGeom>
          </p:spPr>
        </p:pic>
        <p:sp>
          <p:nvSpPr>
            <p:cNvPr id="9" name="Rectangle: Rounded Corners 8">
              <a:extLst>
                <a:ext uri="{FF2B5EF4-FFF2-40B4-BE49-F238E27FC236}">
                  <a16:creationId xmlns:a16="http://schemas.microsoft.com/office/drawing/2014/main" id="{34C1F587-66B5-52DC-C9D8-D5C35C673BBE}"/>
                </a:ext>
              </a:extLst>
            </p:cNvPr>
            <p:cNvSpPr/>
            <p:nvPr/>
          </p:nvSpPr>
          <p:spPr>
            <a:xfrm>
              <a:off x="8180565" y="1672033"/>
              <a:ext cx="3085490" cy="250897"/>
            </a:xfrm>
            <a:prstGeom prst="roundRect">
              <a:avLst/>
            </a:prstGeom>
            <a:noFill/>
            <a:ln>
              <a:solidFill>
                <a:srgbClr val="C00000"/>
              </a:solidFill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Dodecagon 10">
              <a:extLst>
                <a:ext uri="{FF2B5EF4-FFF2-40B4-BE49-F238E27FC236}">
                  <a16:creationId xmlns:a16="http://schemas.microsoft.com/office/drawing/2014/main" id="{F775D734-030E-C9B9-B71C-1C0CCE01E5B8}"/>
                </a:ext>
              </a:extLst>
            </p:cNvPr>
            <p:cNvSpPr/>
            <p:nvPr/>
          </p:nvSpPr>
          <p:spPr>
            <a:xfrm>
              <a:off x="7342300" y="1862898"/>
              <a:ext cx="211328" cy="196004"/>
            </a:xfrm>
            <a:prstGeom prst="dodecagon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hu-HU" sz="1200" dirty="0"/>
                <a:t>1</a:t>
              </a:r>
              <a:endParaRPr lang="en-US" sz="1200" dirty="0"/>
            </a:p>
          </p:txBody>
        </p:sp>
        <p:sp>
          <p:nvSpPr>
            <p:cNvPr id="12" name="Dodecagon 11">
              <a:extLst>
                <a:ext uri="{FF2B5EF4-FFF2-40B4-BE49-F238E27FC236}">
                  <a16:creationId xmlns:a16="http://schemas.microsoft.com/office/drawing/2014/main" id="{45C2AF8B-21AC-0494-1245-49E904C9388E}"/>
                </a:ext>
              </a:extLst>
            </p:cNvPr>
            <p:cNvSpPr/>
            <p:nvPr/>
          </p:nvSpPr>
          <p:spPr>
            <a:xfrm>
              <a:off x="11311001" y="1638028"/>
              <a:ext cx="211328" cy="196004"/>
            </a:xfrm>
            <a:prstGeom prst="dodecagon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hu-HU" sz="1200"/>
                <a:t>2</a:t>
              </a:r>
              <a:endParaRPr lang="en-US" sz="1200"/>
            </a:p>
          </p:txBody>
        </p:sp>
        <p:sp>
          <p:nvSpPr>
            <p:cNvPr id="10" name="Rectangle: Rounded Corners 9">
              <a:extLst>
                <a:ext uri="{FF2B5EF4-FFF2-40B4-BE49-F238E27FC236}">
                  <a16:creationId xmlns:a16="http://schemas.microsoft.com/office/drawing/2014/main" id="{B110B6B7-0981-0B03-4E27-7A7298855A60}"/>
                </a:ext>
              </a:extLst>
            </p:cNvPr>
            <p:cNvSpPr/>
            <p:nvPr/>
          </p:nvSpPr>
          <p:spPr>
            <a:xfrm>
              <a:off x="5384457" y="1881100"/>
              <a:ext cx="1853217" cy="177802"/>
            </a:xfrm>
            <a:prstGeom prst="roundRect">
              <a:avLst/>
            </a:prstGeom>
            <a:noFill/>
            <a:ln>
              <a:solidFill>
                <a:srgbClr val="C00000"/>
              </a:solidFill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aphicFrame>
        <p:nvGraphicFramePr>
          <p:cNvPr id="14" name="Diagram 13">
            <a:extLst>
              <a:ext uri="{FF2B5EF4-FFF2-40B4-BE49-F238E27FC236}">
                <a16:creationId xmlns:a16="http://schemas.microsoft.com/office/drawing/2014/main" id="{3E9381E2-8C21-0CBF-448F-302718861E00}"/>
              </a:ext>
            </a:extLst>
          </p:cNvPr>
          <p:cNvGraphicFramePr/>
          <p:nvPr/>
        </p:nvGraphicFramePr>
        <p:xfrm>
          <a:off x="7604025" y="1569248"/>
          <a:ext cx="4371617" cy="386589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pic>
        <p:nvPicPr>
          <p:cNvPr id="2" name="Picture 1">
            <a:extLst>
              <a:ext uri="{FF2B5EF4-FFF2-40B4-BE49-F238E27FC236}">
                <a16:creationId xmlns:a16="http://schemas.microsoft.com/office/drawing/2014/main" id="{006C5CB2-8E68-E8A4-7D9F-E416681442ED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1277600" y="0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322769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83128B-BA1D-9DB8-BC0E-4B5D94EA7D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dirty="0">
                <a:latin typeface="+mj-lt"/>
              </a:rPr>
              <a:t>ALERTAS A PROVEEDORES | NOTIFICACIÓN POR MENSAJE DE TEXTO POR CORREO ELECTRÓNICO</a:t>
            </a:r>
            <a:endParaRPr lang="en-US" dirty="0"/>
          </a:p>
        </p:txBody>
      </p:sp>
      <p:sp>
        <p:nvSpPr>
          <p:cNvPr id="3" name="Rectangle: Diagonal Corners Rounded 2">
            <a:extLst>
              <a:ext uri="{FF2B5EF4-FFF2-40B4-BE49-F238E27FC236}">
                <a16:creationId xmlns:a16="http://schemas.microsoft.com/office/drawing/2014/main" id="{0C40B817-6CFD-1A49-ACE3-2B14A01975EC}"/>
              </a:ext>
            </a:extLst>
          </p:cNvPr>
          <p:cNvSpPr/>
          <p:nvPr/>
        </p:nvSpPr>
        <p:spPr>
          <a:xfrm>
            <a:off x="210512" y="1229095"/>
            <a:ext cx="8416929" cy="2199903"/>
          </a:xfrm>
          <a:prstGeom prst="round2Diag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lIns="91440" tIns="45720" rIns="91440" bIns="45720" rtlCol="0" anchor="ctr"/>
          <a:lstStyle/>
          <a:p>
            <a:pPr marL="285750" indent="-285750">
              <a:lnSpc>
                <a:spcPct val="90000"/>
              </a:lnSpc>
              <a:spcAft>
                <a:spcPts val="600"/>
              </a:spcAft>
              <a:buFont typeface="Arial"/>
              <a:buChar char="•"/>
            </a:pPr>
            <a:r>
              <a:rPr lang="es-ES" sz="1600" b="1" dirty="0">
                <a:solidFill>
                  <a:schemeClr val="tx1"/>
                </a:solidFill>
                <a:latin typeface="+mj-lt"/>
              </a:rPr>
              <a:t>Recibirá notificaciones por correo electrónico con una tabla HTML incrustada
Solo se permite una dirección de correo electrónico por código de proveedor</a:t>
            </a:r>
            <a:endParaRPr lang="en-US" sz="1600" kern="1200" dirty="0">
              <a:solidFill>
                <a:schemeClr val="tx1"/>
              </a:solidFill>
              <a:latin typeface="+mj-lt"/>
            </a:endParaRPr>
          </a:p>
          <a:p>
            <a:pPr marL="285750" indent="-285750" defTabSz="622300">
              <a:spcBef>
                <a:spcPct val="0"/>
              </a:spcBef>
              <a:spcAft>
                <a:spcPct val="35000"/>
              </a:spcAft>
              <a:buFont typeface="Arial" panose="020B0604020202020204" pitchFamily="34" charset="0"/>
              <a:buChar char="•"/>
              <a:defRPr b="1"/>
            </a:pPr>
            <a:r>
              <a:rPr lang="es-ES" sz="1600" u="sng" dirty="0">
                <a:effectLst/>
                <a:latin typeface="+mj-lt"/>
              </a:rPr>
              <a:t>La opción de notificación</a:t>
            </a:r>
            <a:r>
              <a:rPr lang="es-ES" sz="1600" dirty="0">
                <a:effectLst/>
                <a:latin typeface="+mj-lt"/>
              </a:rPr>
              <a:t> </a:t>
            </a:r>
            <a:r>
              <a:rPr lang="es-ES" sz="1600" i="1" dirty="0">
                <a:effectLst/>
                <a:latin typeface="+mj-lt"/>
              </a:rPr>
              <a:t>depende de la configuración del proveedor en e2open - y debe acordarse antes de incorporar un proveedor en e2open.</a:t>
            </a:r>
          </a:p>
          <a:p>
            <a:pPr marL="285750" indent="-285750" defTabSz="622300">
              <a:spcBef>
                <a:spcPct val="0"/>
              </a:spcBef>
              <a:spcAft>
                <a:spcPct val="35000"/>
              </a:spcAft>
              <a:buFont typeface="Arial" panose="020B0604020202020204" pitchFamily="34" charset="0"/>
              <a:buChar char="•"/>
              <a:defRPr b="1"/>
            </a:pPr>
            <a:endParaRPr lang="es-ES" sz="1600" i="1" dirty="0">
              <a:effectLst/>
              <a:latin typeface="+mj-lt"/>
            </a:endParaRPr>
          </a:p>
          <a:p>
            <a:pPr marL="285750" indent="-285750" defTabSz="622300">
              <a:spcBef>
                <a:spcPct val="0"/>
              </a:spcBef>
              <a:spcAft>
                <a:spcPct val="35000"/>
              </a:spcAft>
              <a:buFont typeface="Arial" panose="020B0604020202020204" pitchFamily="34" charset="0"/>
              <a:buChar char="•"/>
              <a:defRPr b="1"/>
            </a:pPr>
            <a:r>
              <a:rPr lang="es-ES" sz="1600" dirty="0">
                <a:solidFill>
                  <a:schemeClr val="tx1"/>
                </a:solidFill>
                <a:latin typeface="+mj-lt"/>
              </a:rPr>
              <a:t>¡El enlace del correo electrónico es válido durante 72 horas!</a:t>
            </a:r>
            <a:endParaRPr lang="en-US" sz="1600" kern="1200" dirty="0">
              <a:latin typeface="+mj-lt"/>
            </a:endParaRPr>
          </a:p>
        </p:txBody>
      </p:sp>
      <p:graphicFrame>
        <p:nvGraphicFramePr>
          <p:cNvPr id="4" name="Diagram 3">
            <a:extLst>
              <a:ext uri="{FF2B5EF4-FFF2-40B4-BE49-F238E27FC236}">
                <a16:creationId xmlns:a16="http://schemas.microsoft.com/office/drawing/2014/main" id="{E5D6B330-0919-EDAE-1C78-3FC11E1793A8}"/>
              </a:ext>
            </a:extLst>
          </p:cNvPr>
          <p:cNvGraphicFramePr/>
          <p:nvPr/>
        </p:nvGraphicFramePr>
        <p:xfrm>
          <a:off x="112675" y="3333947"/>
          <a:ext cx="8612601" cy="352405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30DCF1F0-A733-84A4-488F-3C961E45AD38}"/>
              </a:ext>
            </a:extLst>
          </p:cNvPr>
          <p:cNvSpPr txBox="1"/>
          <p:nvPr/>
        </p:nvSpPr>
        <p:spPr>
          <a:xfrm>
            <a:off x="210512" y="3548578"/>
            <a:ext cx="6100618" cy="369332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r>
              <a:rPr lang="es-ES" dirty="0"/>
              <a:t>Recibirás un </a:t>
            </a:r>
            <a:r>
              <a:rPr lang="es-ES" u="sng" dirty="0"/>
              <a:t>correo electrónico con tabla incrustada:</a:t>
            </a:r>
            <a:endParaRPr lang="en-US" u="sng" dirty="0"/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04FE9735-B3C7-29A8-A15B-DFB2721DD0AB}"/>
              </a:ext>
            </a:extLst>
          </p:cNvPr>
          <p:cNvCxnSpPr/>
          <p:nvPr/>
        </p:nvCxnSpPr>
        <p:spPr>
          <a:xfrm>
            <a:off x="2613890" y="6003637"/>
            <a:ext cx="471055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4C176E0A-5BEE-4813-1F60-3AB5290DD5E9}"/>
              </a:ext>
            </a:extLst>
          </p:cNvPr>
          <p:cNvCxnSpPr/>
          <p:nvPr/>
        </p:nvCxnSpPr>
        <p:spPr>
          <a:xfrm>
            <a:off x="5840075" y="6012874"/>
            <a:ext cx="471055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82B2956D-DC1F-EC0B-3DE2-8913C66DFB5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737422" y="1057054"/>
            <a:ext cx="2010078" cy="2010078"/>
          </a:xfrm>
          <a:prstGeom prst="rect">
            <a:avLst/>
          </a:prstGeom>
        </p:spPr>
      </p:pic>
      <p:pic>
        <p:nvPicPr>
          <p:cNvPr id="7" name="Picture 44">
            <a:extLst>
              <a:ext uri="{FF2B5EF4-FFF2-40B4-BE49-F238E27FC236}">
                <a16:creationId xmlns:a16="http://schemas.microsoft.com/office/drawing/2014/main" id="{CC8EA93F-6279-7323-8FA6-948024EE207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26833" y="4020827"/>
            <a:ext cx="1431256" cy="14489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8068708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CD67FBE4-6641-54DE-AF37-DF2E3AA1492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hu-HU" dirty="0"/>
              <a:t>Supplier Order Collaboration</a:t>
            </a:r>
            <a:endParaRPr lang="en-US" dirty="0"/>
          </a:p>
        </p:txBody>
      </p:sp>
      <p:pic>
        <p:nvPicPr>
          <p:cNvPr id="16" name="Picture Placeholder 15">
            <a:extLst>
              <a:ext uri="{FF2B5EF4-FFF2-40B4-BE49-F238E27FC236}">
                <a16:creationId xmlns:a16="http://schemas.microsoft.com/office/drawing/2014/main" id="{64DC4159-8C37-8C2A-BBED-F907561C5499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/>
          <a:srcRect t="5" b="5"/>
          <a:stretch/>
        </p:blipFill>
        <p:spPr>
          <a:xfrm>
            <a:off x="0" y="0"/>
            <a:ext cx="12192000" cy="4184650"/>
          </a:xfrm>
        </p:spPr>
      </p:pic>
      <p:sp>
        <p:nvSpPr>
          <p:cNvPr id="7" name="Title 6">
            <a:extLst>
              <a:ext uri="{FF2B5EF4-FFF2-40B4-BE49-F238E27FC236}">
                <a16:creationId xmlns:a16="http://schemas.microsoft.com/office/drawing/2014/main" id="{494553AE-7CEB-E889-9C03-AF2832B635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u-HU" dirty="0">
                <a:latin typeface="Grandview" panose="020B0502040204020203" pitchFamily="34" charset="0"/>
              </a:rPr>
              <a:t>PORTAL SUPPLIERS</a:t>
            </a:r>
            <a:br>
              <a:rPr lang="hu-HU" dirty="0">
                <a:latin typeface="Grandview" panose="020B0502040204020203" pitchFamily="34" charset="0"/>
              </a:rPr>
            </a:br>
            <a:endParaRPr lang="en-US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CBF33D1D-56B6-FCB2-369A-0E17418B03E4}"/>
              </a:ext>
            </a:extLst>
          </p:cNvPr>
          <p:cNvSpPr txBox="1"/>
          <p:nvPr/>
        </p:nvSpPr>
        <p:spPr>
          <a:xfrm>
            <a:off x="0" y="-494128"/>
            <a:ext cx="12191999" cy="494127"/>
          </a:xfrm>
          <a:prstGeom prst="rect">
            <a:avLst/>
          </a:prstGeom>
          <a:noFill/>
        </p:spPr>
        <p:txBody>
          <a:bodyPr wrap="square" lIns="0" tIns="0" rIns="0" bIns="182880" rtlCol="0" anchor="t">
            <a:noAutofit/>
          </a:bodyPr>
          <a:lstStyle/>
          <a:p>
            <a:r>
              <a:rPr lang="en-US" dirty="0"/>
              <a:t>Keyword(s): Business Deal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55F66F9-EEAB-5DD5-D96F-20B86BB4F77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59053" y="4244280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299262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2192EC-A6F8-0755-4A6E-C09B7B5B3CF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475444" y="829978"/>
            <a:ext cx="4590473" cy="2184901"/>
          </a:xfrm>
        </p:spPr>
        <p:txBody>
          <a:bodyPr/>
          <a:lstStyle/>
          <a:p>
            <a:r>
              <a:rPr lang="es-MX" dirty="0">
                <a:solidFill>
                  <a:schemeClr val="accent1"/>
                </a:solidFill>
                <a:latin typeface="Grandview" panose="020B0502040204020203" pitchFamily="34" charset="0"/>
              </a:rPr>
              <a:t>PROVEEDORES DE </a:t>
            </a:r>
            <a:r>
              <a:rPr lang="hu-HU" dirty="0">
                <a:solidFill>
                  <a:schemeClr val="accent1"/>
                </a:solidFill>
                <a:latin typeface="Grandview" panose="020B0502040204020203" pitchFamily="34" charset="0"/>
              </a:rPr>
              <a:t>PORTAL</a:t>
            </a:r>
            <a:endParaRPr lang="en-US" dirty="0">
              <a:latin typeface="Grandview" panose="020B0502040204020203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9948B4C-2FFD-49EE-9DBB-6C0862BD1359}"/>
              </a:ext>
            </a:extLst>
          </p:cNvPr>
          <p:cNvSpPr txBox="1"/>
          <p:nvPr/>
        </p:nvSpPr>
        <p:spPr>
          <a:xfrm>
            <a:off x="526471" y="480291"/>
            <a:ext cx="5190085" cy="576349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noAutofit/>
          </a:bodyPr>
          <a:lstStyle/>
          <a:p>
            <a:pPr lvl="0">
              <a:defRPr/>
            </a:pPr>
            <a:r>
              <a:rPr lang="es-ES" sz="1500" b="1" dirty="0">
                <a:solidFill>
                  <a:srgbClr val="494949"/>
                </a:solidFill>
                <a:latin typeface="Grandview" panose="020B0502040204020203" pitchFamily="34" charset="0"/>
              </a:rPr>
              <a:t>El proveedor recibirá una invitación de JABIL para registrarse en el sistema e2open</a:t>
            </a:r>
            <a:endParaRPr kumimoji="0" lang="en-US" sz="1500" b="1" i="0" u="none" strike="noStrike" kern="1200" cap="none" spc="0" normalizeH="0" baseline="0" noProof="0" dirty="0">
              <a:ln>
                <a:noFill/>
              </a:ln>
              <a:solidFill>
                <a:srgbClr val="494949"/>
              </a:solidFill>
              <a:effectLst/>
              <a:uLnTx/>
              <a:uFillTx/>
              <a:latin typeface="Grandview" panose="020B0502040204020203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hu-HU" sz="1500" b="1" i="0" u="none" strike="noStrike" kern="1200" cap="none" spc="0" normalizeH="0" baseline="0" noProof="0" dirty="0">
              <a:ln>
                <a:noFill/>
              </a:ln>
              <a:solidFill>
                <a:srgbClr val="494949"/>
              </a:solidFill>
              <a:effectLst/>
              <a:uLnTx/>
              <a:uFillTx/>
              <a:latin typeface="Grandview" panose="020B0502040204020203" pitchFamily="34" charset="0"/>
            </a:endParaRPr>
          </a:p>
          <a:p>
            <a:pPr marL="285750" lvl="0" indent="-285750">
              <a:buFont typeface="Wingdings" panose="05000000000000000000" pitchFamily="2" charset="2"/>
              <a:buChar char="ü"/>
              <a:defRPr/>
            </a:pPr>
            <a:r>
              <a:rPr lang="es-ES" sz="1500" dirty="0">
                <a:solidFill>
                  <a:srgbClr val="494949"/>
                </a:solidFill>
                <a:latin typeface="Grandview" panose="020B0502040204020203" pitchFamily="34" charset="0"/>
              </a:rPr>
              <a:t>Después del registro, el proveedor tendrá </a:t>
            </a:r>
            <a:r>
              <a:rPr lang="es-ES" sz="1500" b="1" dirty="0">
                <a:solidFill>
                  <a:srgbClr val="494949"/>
                </a:solidFill>
                <a:latin typeface="Grandview" panose="020B0502040204020203" pitchFamily="34" charset="0"/>
              </a:rPr>
              <a:t>acceso directo al portal e2open.</a:t>
            </a:r>
          </a:p>
          <a:p>
            <a:pPr marL="285750" lvl="0" indent="-285750">
              <a:buFont typeface="Wingdings" panose="05000000000000000000" pitchFamily="2" charset="2"/>
              <a:buChar char="ü"/>
              <a:defRPr/>
            </a:pPr>
            <a:r>
              <a:rPr lang="es-ES" sz="1500" dirty="0">
                <a:solidFill>
                  <a:srgbClr val="494949"/>
                </a:solidFill>
                <a:latin typeface="Grandview" panose="020B0502040204020203" pitchFamily="34" charset="0"/>
              </a:rPr>
              <a:t>Los usuarios del portal pueden iniciar sesión en cualquier momento y revisar la información más reciente sobre Forecast y POs, la descarga de datos también está disponible.</a:t>
            </a:r>
            <a:endParaRPr kumimoji="0" lang="en-US" sz="1500" i="0" u="none" strike="noStrike" kern="1200" cap="none" spc="0" normalizeH="0" baseline="0" noProof="0" dirty="0">
              <a:ln>
                <a:noFill/>
              </a:ln>
              <a:solidFill>
                <a:srgbClr val="494949"/>
              </a:solidFill>
              <a:effectLst/>
              <a:uLnTx/>
              <a:uFillTx/>
              <a:latin typeface="Grandview" panose="020B0502040204020203" pitchFamily="34" charset="0"/>
            </a:endParaRPr>
          </a:p>
          <a:p>
            <a:pPr marL="285750" lvl="0" indent="-285750">
              <a:buFont typeface="Wingdings" panose="05000000000000000000" pitchFamily="2" charset="2"/>
              <a:buChar char="ü"/>
              <a:defRPr/>
            </a:pPr>
            <a:r>
              <a:rPr lang="es-ES" sz="1500" dirty="0">
                <a:solidFill>
                  <a:srgbClr val="494949"/>
                </a:solidFill>
                <a:latin typeface="Grandview" panose="020B0502040204020203" pitchFamily="34" charset="0"/>
              </a:rPr>
              <a:t>Los usuarios del portal pueden suscribirse a las alertas del sistema e2open en función de sus propias preferencias</a:t>
            </a:r>
            <a:r>
              <a:rPr kumimoji="0" lang="en-US" sz="1500" i="0" u="none" strike="noStrike" kern="1200" cap="none" spc="0" normalizeH="0" baseline="0" noProof="0" dirty="0">
                <a:ln>
                  <a:noFill/>
                </a:ln>
                <a:solidFill>
                  <a:srgbClr val="494949"/>
                </a:solidFill>
                <a:effectLst/>
                <a:uLnTx/>
                <a:uFillTx/>
                <a:latin typeface="Grandview" panose="020B0502040204020203" pitchFamily="34" charset="0"/>
              </a:rPr>
              <a:t>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500" b="1" i="0" u="none" strike="noStrike" kern="1200" cap="none" spc="0" normalizeH="0" baseline="0" noProof="0" dirty="0">
              <a:ln>
                <a:noFill/>
              </a:ln>
              <a:solidFill>
                <a:srgbClr val="494949"/>
              </a:solidFill>
              <a:effectLst/>
              <a:uLnTx/>
              <a:uFillTx/>
              <a:latin typeface="Grandview" panose="020B0502040204020203" pitchFamily="34" charset="0"/>
            </a:endParaRPr>
          </a:p>
          <a:p>
            <a:pPr lvl="0">
              <a:defRPr/>
            </a:pPr>
            <a:r>
              <a:rPr lang="es-ES" sz="1500" b="1" dirty="0">
                <a:solidFill>
                  <a:srgbClr val="494949"/>
                </a:solidFill>
                <a:latin typeface="Grandview" panose="020B0502040204020203" pitchFamily="34" charset="0"/>
              </a:rPr>
              <a:t>El proveedor podrá editar y proporcionar confirmación para</a:t>
            </a:r>
            <a:endParaRPr kumimoji="0" lang="en-US" sz="1500" b="1" i="0" u="none" strike="noStrike" kern="1200" cap="none" spc="0" normalizeH="0" baseline="0" noProof="0" dirty="0">
              <a:ln>
                <a:noFill/>
              </a:ln>
              <a:solidFill>
                <a:srgbClr val="494949"/>
              </a:solidFill>
              <a:effectLst/>
              <a:uLnTx/>
              <a:uFillTx/>
              <a:latin typeface="Grandview" panose="020B0502040204020203" pitchFamily="34" charset="0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endParaRPr kumimoji="0" lang="hu-HU" sz="1500" i="0" u="none" strike="noStrike" kern="1200" cap="none" spc="0" normalizeH="0" baseline="0" noProof="0" dirty="0">
              <a:ln>
                <a:noFill/>
              </a:ln>
              <a:solidFill>
                <a:srgbClr val="494949"/>
              </a:solidFill>
              <a:effectLst/>
              <a:uLnTx/>
              <a:uFillTx/>
              <a:latin typeface="Grandview" panose="020B0502040204020203" pitchFamily="34" charset="0"/>
            </a:endParaRPr>
          </a:p>
          <a:p>
            <a:pPr marL="285750" indent="-285750">
              <a:buFont typeface="Wingdings,Sans-Serif" panose="05000000000000000000" pitchFamily="2" charset="2"/>
              <a:buChar char="ü"/>
              <a:defRPr/>
            </a:pPr>
            <a:r>
              <a:rPr lang="es-ES" sz="1500" dirty="0">
                <a:solidFill>
                  <a:srgbClr val="494949"/>
                </a:solidFill>
                <a:latin typeface="Grandview" panose="020B0502040204020203" pitchFamily="34" charset="0"/>
                <a:cs typeface="Arial"/>
              </a:rPr>
              <a:t>Fecha y cantidad de entrega de POs nuevas y abiertas</a:t>
            </a:r>
            <a:endParaRPr lang="en-US" sz="1500" i="0" u="none" strike="noStrike" kern="1200" cap="none" spc="0" normalizeH="0" baseline="0" noProof="0" dirty="0">
              <a:ln>
                <a:noFill/>
              </a:ln>
              <a:solidFill>
                <a:srgbClr val="494949"/>
              </a:solidFill>
              <a:effectLst/>
              <a:uLnTx/>
              <a:uFillTx/>
              <a:latin typeface="Grandview" panose="020B0502040204020203" pitchFamily="34" charset="0"/>
              <a:cs typeface="Arial"/>
            </a:endParaRPr>
          </a:p>
          <a:p>
            <a:pPr marL="285750" lvl="0" indent="-285750">
              <a:buFont typeface="Wingdings,Sans-Serif" panose="05000000000000000000" pitchFamily="2" charset="2"/>
              <a:buChar char="ü"/>
              <a:defRPr/>
            </a:pPr>
            <a:r>
              <a:rPr lang="es-ES" sz="1500" dirty="0">
                <a:solidFill>
                  <a:srgbClr val="494949"/>
                </a:solidFill>
                <a:latin typeface="Grandview" panose="020B0502040204020203" pitchFamily="34" charset="0"/>
                <a:cs typeface="Arial"/>
              </a:rPr>
              <a:t>Solicitud de reprogramación y cancelación de POs</a:t>
            </a:r>
          </a:p>
          <a:p>
            <a:pPr marL="285750" lvl="0" indent="-285750">
              <a:buFont typeface="Wingdings,Sans-Serif" panose="05000000000000000000" pitchFamily="2" charset="2"/>
              <a:buChar char="ü"/>
              <a:defRPr/>
            </a:pPr>
            <a:r>
              <a:rPr lang="en-US" sz="1500" dirty="0">
                <a:solidFill>
                  <a:srgbClr val="494949"/>
                </a:solidFill>
                <a:latin typeface="Grandview" panose="020B0502040204020203" pitchFamily="34" charset="0"/>
                <a:cs typeface="Arial"/>
              </a:rPr>
              <a:t>Forecast</a:t>
            </a:r>
          </a:p>
          <a:p>
            <a:pPr marR="0" lvl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lang="en-US" sz="1500" i="0" u="none" strike="noStrike" kern="1200" cap="none" spc="0" normalizeH="0" baseline="0" noProof="0" dirty="0">
              <a:ln>
                <a:noFill/>
              </a:ln>
              <a:solidFill>
                <a:srgbClr val="494949"/>
              </a:solidFill>
              <a:effectLst/>
              <a:uLnTx/>
              <a:uFillTx/>
              <a:latin typeface="Grandview" panose="020B0502040204020203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500" b="1" i="0" u="none" strike="noStrike" kern="1200" cap="none" spc="0" normalizeH="0" baseline="0" noProof="0" dirty="0">
              <a:ln>
                <a:noFill/>
              </a:ln>
              <a:solidFill>
                <a:srgbClr val="494949"/>
              </a:solidFill>
              <a:effectLst/>
              <a:uLnTx/>
              <a:uFillTx/>
              <a:latin typeface="Grandview" panose="020B0502040204020203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1500" b="1" i="0" u="none" strike="noStrike" kern="1200" cap="none" spc="0" normalizeH="0" baseline="0" noProof="0" dirty="0">
                <a:ln>
                  <a:noFill/>
                </a:ln>
                <a:solidFill>
                  <a:srgbClr val="494949"/>
                </a:solidFill>
                <a:effectLst/>
                <a:uLnTx/>
                <a:uFillTx/>
                <a:latin typeface="Grandview" panose="020B0502040204020203" pitchFamily="34" charset="0"/>
              </a:rPr>
              <a:t>¡directamente en el Portal!</a:t>
            </a:r>
            <a:endParaRPr kumimoji="0" lang="en-US" sz="1500" b="1" i="0" u="none" strike="noStrike" kern="1200" cap="none" spc="0" normalizeH="0" baseline="0" noProof="0" dirty="0">
              <a:ln>
                <a:noFill/>
              </a:ln>
              <a:solidFill>
                <a:srgbClr val="494949"/>
              </a:solidFill>
              <a:effectLst/>
              <a:uLnTx/>
              <a:uFillTx/>
              <a:latin typeface="Grandview" panose="020B0502040204020203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A597A26-227F-F37B-CA31-D870CF3384DE}"/>
              </a:ext>
            </a:extLst>
          </p:cNvPr>
          <p:cNvSpPr txBox="1"/>
          <p:nvPr/>
        </p:nvSpPr>
        <p:spPr>
          <a:xfrm>
            <a:off x="6308435" y="3629890"/>
            <a:ext cx="4590473" cy="131156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6000" b="1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Grandview" panose="020B0502040204020203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86B9FB5-1235-5FAB-5059-ED5E2FD938A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99670" y="5662485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071253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7">
            <a:extLst>
              <a:ext uri="{FF2B5EF4-FFF2-40B4-BE49-F238E27FC236}">
                <a16:creationId xmlns:a16="http://schemas.microsoft.com/office/drawing/2014/main" id="{82F3CC12-57DD-F389-82FF-6F3FED82826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13533" y="1090187"/>
            <a:ext cx="4419723" cy="4460189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F71EF63F-EAB8-5B52-188B-FD70123D8B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>
                <a:latin typeface="Grandview" panose="020B0502040204020203" pitchFamily="34" charset="0"/>
              </a:rPr>
              <a:t>DETALLES DE LAS OPCIONES DE COLABORACIÓN</a:t>
            </a:r>
            <a:endParaRPr lang="en-US" dirty="0">
              <a:latin typeface="Grandview" panose="020B0502040204020203" pitchFamily="34" charset="0"/>
            </a:endParaRP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B2F0409C-8246-E10B-B379-1CEF532C827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55905194"/>
              </p:ext>
            </p:extLst>
          </p:nvPr>
        </p:nvGraphicFramePr>
        <p:xfrm>
          <a:off x="356081" y="1147595"/>
          <a:ext cx="6323203" cy="2757243"/>
        </p:xfrm>
        <a:graphic>
          <a:graphicData uri="http://schemas.openxmlformats.org/drawingml/2006/table">
            <a:tbl>
              <a:tblPr firstRow="1">
                <a:tableStyleId>{22838BEF-8BB2-4498-84A7-C5851F593DF1}</a:tableStyleId>
              </a:tblPr>
              <a:tblGrid>
                <a:gridCol w="2416020">
                  <a:extLst>
                    <a:ext uri="{9D8B030D-6E8A-4147-A177-3AD203B41FA5}">
                      <a16:colId xmlns:a16="http://schemas.microsoft.com/office/drawing/2014/main" val="4280525178"/>
                    </a:ext>
                  </a:extLst>
                </a:gridCol>
                <a:gridCol w="1555426">
                  <a:extLst>
                    <a:ext uri="{9D8B030D-6E8A-4147-A177-3AD203B41FA5}">
                      <a16:colId xmlns:a16="http://schemas.microsoft.com/office/drawing/2014/main" val="2240093009"/>
                    </a:ext>
                  </a:extLst>
                </a:gridCol>
                <a:gridCol w="2351757">
                  <a:extLst>
                    <a:ext uri="{9D8B030D-6E8A-4147-A177-3AD203B41FA5}">
                      <a16:colId xmlns:a16="http://schemas.microsoft.com/office/drawing/2014/main" val="568612201"/>
                    </a:ext>
                  </a:extLst>
                </a:gridCol>
              </a:tblGrid>
              <a:tr h="72454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noProof="0" dirty="0">
                          <a:solidFill>
                            <a:schemeClr val="bg1"/>
                          </a:solidFill>
                          <a:effectLst/>
                          <a:latin typeface="Grandview" panose="020B0502040204020203" pitchFamily="34" charset="0"/>
                        </a:rPr>
                        <a:t>ALERTAS DEL SISTEMA</a:t>
                      </a:r>
                      <a:endParaRPr lang="en-US" sz="1100" b="0" i="0" u="none" strike="noStrike" noProof="0" dirty="0">
                        <a:solidFill>
                          <a:schemeClr val="bg1"/>
                        </a:solidFill>
                        <a:effectLst/>
                        <a:latin typeface="Grandview" panose="020B0502040204020203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u="none" strike="noStrike" noProof="0" dirty="0">
                          <a:solidFill>
                            <a:schemeClr val="bg1"/>
                          </a:solidFill>
                          <a:effectLst/>
                          <a:latin typeface="Grandview" panose="020B0502040204020203" pitchFamily="34" charset="0"/>
                        </a:rPr>
                        <a:t>Disponible para
 PORTAL Proveedor</a:t>
                      </a:r>
                      <a:endParaRPr lang="en-US" sz="1100" b="1" i="0" u="none" strike="noStrike" noProof="0" dirty="0">
                        <a:solidFill>
                          <a:schemeClr val="bg1"/>
                        </a:solidFill>
                        <a:effectLst/>
                        <a:latin typeface="Grandview" panose="020B0502040204020203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noProof="0" dirty="0">
                          <a:solidFill>
                            <a:schemeClr val="bg1"/>
                          </a:solidFill>
                          <a:effectLst/>
                          <a:latin typeface="Grandview" panose="020B0502040204020203" pitchFamily="34" charset="0"/>
                        </a:rPr>
                        <a:t>CONFIGURACIÓN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55203666"/>
                  </a:ext>
                </a:extLst>
              </a:tr>
              <a:tr h="174166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noProof="0" dirty="0">
                          <a:solidFill>
                            <a:srgbClr val="002060"/>
                          </a:solidFill>
                          <a:effectLst/>
                          <a:latin typeface="Grandview" panose="020B0502040204020203" pitchFamily="34" charset="0"/>
                        </a:rPr>
                        <a:t>New or Changed Forecast Alert DPO</a:t>
                      </a:r>
                    </a:p>
                    <a:p>
                      <a:pPr algn="l" fontAlgn="b"/>
                      <a:r>
                        <a:rPr lang="en-US" sz="1100" b="0" i="0" u="none" strike="noStrike" noProof="0" dirty="0">
                          <a:solidFill>
                            <a:srgbClr val="002060"/>
                          </a:solidFill>
                          <a:effectLst/>
                          <a:latin typeface="Grandview" panose="020B0502040204020203" pitchFamily="34" charset="0"/>
                        </a:rPr>
                        <a:t>New or Changed Forecast Alert JIT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noProof="0" dirty="0">
                          <a:solidFill>
                            <a:schemeClr val="bg1"/>
                          </a:solidFill>
                          <a:effectLst/>
                          <a:latin typeface="Grandview" panose="020B0502040204020203" pitchFamily="34" charset="0"/>
                        </a:rPr>
                        <a:t>SI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75000"/>
                      </a:schemeClr>
                    </a:solidFill>
                  </a:tcPr>
                </a:tc>
                <a:tc rowSpan="8">
                  <a:txBody>
                    <a:bodyPr/>
                    <a:lstStyle/>
                    <a:p>
                      <a:pPr algn="ctr" fontAlgn="b"/>
                      <a:r>
                        <a:rPr lang="en-US" sz="1100" b="1" i="0" u="sng" strike="noStrike" noProof="0" dirty="0">
                          <a:solidFill>
                            <a:srgbClr val="002060"/>
                          </a:solidFill>
                          <a:effectLst/>
                          <a:latin typeface="Grandview" panose="020B0502040204020203" pitchFamily="34" charset="0"/>
                        </a:rPr>
                        <a:t>Proveedores de PORTAL </a:t>
                      </a:r>
                      <a:r>
                        <a:rPr lang="en-US" sz="1100" b="0" i="0" u="none" strike="noStrike" noProof="0" dirty="0">
                          <a:solidFill>
                            <a:srgbClr val="002060"/>
                          </a:solidFill>
                          <a:effectLst/>
                          <a:latin typeface="Grandview" panose="020B0502040204020203" pitchFamily="34" charset="0"/>
                        </a:rPr>
                        <a:t>– </a:t>
                      </a:r>
                      <a:r>
                        <a:rPr lang="en-US" sz="1100" b="0" i="0" u="none" strike="noStrike" noProof="0" dirty="0">
                          <a:solidFill>
                            <a:srgbClr val="002060"/>
                          </a:solidFill>
                          <a:effectLst/>
                          <a:highlight>
                            <a:srgbClr val="FFFF00"/>
                          </a:highlight>
                          <a:latin typeface="Grandview" panose="020B0502040204020203" pitchFamily="34" charset="0"/>
                        </a:rPr>
                        <a:t>Las </a:t>
                      </a:r>
                      <a:r>
                        <a:rPr lang="en-US" sz="1100" b="0" i="0" u="none" strike="noStrike" noProof="0" dirty="0" err="1">
                          <a:solidFill>
                            <a:srgbClr val="002060"/>
                          </a:solidFill>
                          <a:effectLst/>
                          <a:highlight>
                            <a:srgbClr val="FFFF00"/>
                          </a:highlight>
                          <a:latin typeface="Grandview" panose="020B0502040204020203" pitchFamily="34" charset="0"/>
                        </a:rPr>
                        <a:t>alertas</a:t>
                      </a:r>
                      <a:r>
                        <a:rPr lang="en-US" sz="1100" b="0" i="0" u="none" strike="noStrike" noProof="0" dirty="0">
                          <a:solidFill>
                            <a:srgbClr val="002060"/>
                          </a:solidFill>
                          <a:effectLst/>
                          <a:highlight>
                            <a:srgbClr val="FFFF00"/>
                          </a:highlight>
                          <a:latin typeface="Grandview" panose="020B0502040204020203" pitchFamily="34" charset="0"/>
                        </a:rPr>
                        <a:t> son </a:t>
                      </a:r>
                      <a:r>
                        <a:rPr lang="en-US" sz="1100" b="0" i="0" u="none" strike="noStrike" noProof="0" dirty="0" err="1">
                          <a:solidFill>
                            <a:srgbClr val="002060"/>
                          </a:solidFill>
                          <a:effectLst/>
                          <a:highlight>
                            <a:srgbClr val="FFFF00"/>
                          </a:highlight>
                          <a:latin typeface="Grandview" panose="020B0502040204020203" pitchFamily="34" charset="0"/>
                        </a:rPr>
                        <a:t>opcionales</a:t>
                      </a:r>
                      <a:r>
                        <a:rPr lang="en-US" sz="1100" b="0" i="0" u="none" strike="noStrike" noProof="0" dirty="0">
                          <a:solidFill>
                            <a:srgbClr val="002060"/>
                          </a:solidFill>
                          <a:effectLst/>
                          <a:latin typeface="Grandview" panose="020B0502040204020203" pitchFamily="34" charset="0"/>
                        </a:rPr>
                        <a:t>, e</a:t>
                      </a:r>
                      <a:r>
                        <a:rPr lang="es-ES" sz="1100" b="0" i="0" u="none" strike="noStrike" noProof="0" dirty="0">
                          <a:solidFill>
                            <a:srgbClr val="002060"/>
                          </a:solidFill>
                          <a:effectLst/>
                          <a:latin typeface="Grandview" panose="020B0502040204020203" pitchFamily="34" charset="0"/>
                        </a:rPr>
                        <a:t>l proveedor puede suscribirse / darse de baja para diferentes alertas y también puede hacer filtros en ellas</a:t>
                      </a:r>
                      <a:endParaRPr lang="en-US" sz="1100" b="0" i="0" u="none" strike="noStrike" noProof="0" dirty="0">
                        <a:solidFill>
                          <a:srgbClr val="002060"/>
                        </a:solidFill>
                        <a:effectLst/>
                        <a:latin typeface="Grandview" panose="020B0502040204020203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63917217"/>
                  </a:ext>
                </a:extLst>
              </a:tr>
              <a:tr h="160013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noProof="0" dirty="0">
                          <a:solidFill>
                            <a:srgbClr val="002060"/>
                          </a:solidFill>
                          <a:effectLst/>
                          <a:latin typeface="Grandview" panose="020B0502040204020203" pitchFamily="34" charset="0"/>
                        </a:rPr>
                        <a:t>New Discrete Purchase Order</a:t>
                      </a:r>
                      <a:endParaRPr lang="en-US" sz="1100" b="0" i="0" u="none" strike="noStrike" noProof="0" dirty="0">
                        <a:solidFill>
                          <a:srgbClr val="002060"/>
                        </a:solidFill>
                        <a:effectLst/>
                        <a:latin typeface="Grandview" panose="020B0502040204020203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Grandview" panose="020B0502040204020203" pitchFamily="34" charset="0"/>
                          <a:ea typeface="+mn-ea"/>
                          <a:cs typeface="+mn-cs"/>
                        </a:rPr>
                        <a:t>SI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7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973140307"/>
                  </a:ext>
                </a:extLst>
              </a:tr>
              <a:tr h="289624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noProof="0" dirty="0">
                          <a:solidFill>
                            <a:srgbClr val="002060"/>
                          </a:solidFill>
                          <a:effectLst/>
                          <a:latin typeface="Grandview" panose="020B0502040204020203" pitchFamily="34" charset="0"/>
                        </a:rPr>
                        <a:t>Summary of Discrete Order Lines</a:t>
                      </a:r>
                      <a:endParaRPr lang="en-US" sz="1100" b="0" i="0" u="none" strike="noStrike" noProof="0" dirty="0">
                        <a:solidFill>
                          <a:srgbClr val="002060"/>
                        </a:solidFill>
                        <a:effectLst/>
                        <a:latin typeface="Grandview" panose="020B0502040204020203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Grandview" panose="020B0502040204020203" pitchFamily="34" charset="0"/>
                          <a:ea typeface="+mn-ea"/>
                          <a:cs typeface="+mn-cs"/>
                        </a:rPr>
                        <a:t>SI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7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770733174"/>
                  </a:ext>
                </a:extLst>
              </a:tr>
              <a:tr h="160013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noProof="0" dirty="0">
                          <a:solidFill>
                            <a:srgbClr val="002060"/>
                          </a:solidFill>
                          <a:effectLst/>
                          <a:latin typeface="Grandview" panose="020B0502040204020203" pitchFamily="34" charset="0"/>
                        </a:rPr>
                        <a:t>Order Requested and Promised Date Mismatch Alert​</a:t>
                      </a:r>
                      <a:endParaRPr lang="en-US" sz="1100" b="0" i="0" u="none" strike="noStrike" noProof="0" dirty="0">
                        <a:solidFill>
                          <a:srgbClr val="002060"/>
                        </a:solidFill>
                        <a:effectLst/>
                        <a:latin typeface="Grandview" panose="020B0502040204020203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Grandview" panose="020B0502040204020203" pitchFamily="34" charset="0"/>
                          <a:ea typeface="+mn-ea"/>
                          <a:cs typeface="+mn-cs"/>
                        </a:rPr>
                        <a:t>SI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7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265024055"/>
                  </a:ext>
                </a:extLst>
              </a:tr>
              <a:tr h="160013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noProof="0" dirty="0">
                          <a:solidFill>
                            <a:srgbClr val="002060"/>
                          </a:solidFill>
                          <a:effectLst/>
                          <a:latin typeface="Grandview" panose="020B0502040204020203" pitchFamily="34" charset="0"/>
                        </a:rPr>
                        <a:t>Order Requested and Promised Quantity Mismatch Alert​</a:t>
                      </a:r>
                      <a:endParaRPr lang="en-US" sz="1100" b="0" i="0" u="none" strike="noStrike" noProof="0" dirty="0">
                        <a:solidFill>
                          <a:srgbClr val="002060"/>
                        </a:solidFill>
                        <a:effectLst/>
                        <a:latin typeface="Grandview" panose="020B0502040204020203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Grandview" panose="020B0502040204020203" pitchFamily="34" charset="0"/>
                          <a:ea typeface="+mn-ea"/>
                          <a:cs typeface="+mn-cs"/>
                        </a:rPr>
                        <a:t>SI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7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032201183"/>
                  </a:ext>
                </a:extLst>
              </a:tr>
              <a:tr h="160013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noProof="0" dirty="0">
                          <a:solidFill>
                            <a:srgbClr val="002060"/>
                          </a:solidFill>
                          <a:effectLst/>
                          <a:latin typeface="Grandview" panose="020B0502040204020203" pitchFamily="34" charset="0"/>
                        </a:rPr>
                        <a:t>Missing Order Response Alert</a:t>
                      </a:r>
                      <a:endParaRPr lang="en-US" sz="1100" b="0" i="0" u="none" strike="noStrike" noProof="0" dirty="0">
                        <a:solidFill>
                          <a:srgbClr val="002060"/>
                        </a:solidFill>
                        <a:effectLst/>
                        <a:latin typeface="Grandview" panose="020B0502040204020203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Grandview" panose="020B0502040204020203" pitchFamily="34" charset="0"/>
                          <a:ea typeface="+mn-ea"/>
                          <a:cs typeface="+mn-cs"/>
                        </a:rPr>
                        <a:t>SI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7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881587093"/>
                  </a:ext>
                </a:extLst>
              </a:tr>
              <a:tr h="160013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noProof="0" dirty="0">
                          <a:solidFill>
                            <a:srgbClr val="002060"/>
                          </a:solidFill>
                          <a:effectLst/>
                          <a:latin typeface="Grandview" panose="020B0502040204020203" pitchFamily="34" charset="0"/>
                        </a:rPr>
                        <a:t>Cancel request Alert</a:t>
                      </a:r>
                      <a:endParaRPr lang="en-US" sz="1100" b="0" i="0" u="none" strike="noStrike" noProof="0" dirty="0">
                        <a:solidFill>
                          <a:srgbClr val="002060"/>
                        </a:solidFill>
                        <a:effectLst/>
                        <a:latin typeface="Grandview" panose="020B0502040204020203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Grandview" panose="020B0502040204020203" pitchFamily="34" charset="0"/>
                          <a:ea typeface="+mn-ea"/>
                          <a:cs typeface="+mn-cs"/>
                        </a:rPr>
                        <a:t>SI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7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3201743216"/>
                  </a:ext>
                </a:extLst>
              </a:tr>
              <a:tr h="160013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u="none" strike="noStrike" noProof="0" dirty="0">
                          <a:solidFill>
                            <a:srgbClr val="002060"/>
                          </a:solidFill>
                          <a:effectLst/>
                          <a:latin typeface="Grandview" panose="020B0502040204020203" pitchFamily="34" charset="0"/>
                        </a:rPr>
                        <a:t>Cancel Pending Response Alert</a:t>
                      </a:r>
                      <a:endParaRPr lang="en-US" sz="1100" b="0" i="0" u="none" strike="noStrike" noProof="0" dirty="0">
                        <a:solidFill>
                          <a:srgbClr val="002060"/>
                        </a:solidFill>
                        <a:effectLst/>
                        <a:latin typeface="Grandview" panose="020B0502040204020203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Grandview" panose="020B0502040204020203" pitchFamily="34" charset="0"/>
                          <a:ea typeface="+mn-ea"/>
                          <a:cs typeface="+mn-cs"/>
                        </a:rPr>
                        <a:t>SI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7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n-US" sz="1100" b="0" i="0" u="none" strike="noStrike" dirty="0">
                        <a:solidFill>
                          <a:srgbClr val="00206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66858103"/>
                  </a:ext>
                </a:extLst>
              </a:tr>
            </a:tbl>
          </a:graphicData>
        </a:graphic>
      </p:graphicFrame>
      <p:sp>
        <p:nvSpPr>
          <p:cNvPr id="10" name="Arrow: Right 9">
            <a:extLst>
              <a:ext uri="{FF2B5EF4-FFF2-40B4-BE49-F238E27FC236}">
                <a16:creationId xmlns:a16="http://schemas.microsoft.com/office/drawing/2014/main" id="{01062163-BA33-6B33-F92B-7803F3C5B6D4}"/>
              </a:ext>
            </a:extLst>
          </p:cNvPr>
          <p:cNvSpPr/>
          <p:nvPr/>
        </p:nvSpPr>
        <p:spPr>
          <a:xfrm>
            <a:off x="6827833" y="4733131"/>
            <a:ext cx="826072" cy="60896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65A21431-F9AD-7D98-7B72-F7231A5382D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77600" y="0"/>
            <a:ext cx="914400" cy="914400"/>
          </a:xfrm>
          <a:prstGeom prst="rect">
            <a:avLst/>
          </a:prstGeom>
        </p:spPr>
      </p:pic>
      <p:sp>
        <p:nvSpPr>
          <p:cNvPr id="4" name="TextBox 1">
            <a:extLst>
              <a:ext uri="{FF2B5EF4-FFF2-40B4-BE49-F238E27FC236}">
                <a16:creationId xmlns:a16="http://schemas.microsoft.com/office/drawing/2014/main" id="{43A6415A-1A37-318C-0F8E-960B17A56734}"/>
              </a:ext>
            </a:extLst>
          </p:cNvPr>
          <p:cNvSpPr txBox="1"/>
          <p:nvPr/>
        </p:nvSpPr>
        <p:spPr>
          <a:xfrm>
            <a:off x="258745" y="4353083"/>
            <a:ext cx="6758688" cy="612934"/>
          </a:xfrm>
          <a:prstGeom prst="round2DiagRect">
            <a:avLst/>
          </a:prstGeom>
          <a:noFill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s-MX" sz="1500">
                <a:latin typeface="Grandview" panose="020B0502040204020203" pitchFamily="34" charset="0"/>
              </a:rPr>
              <a:t>Todas las alertas anteriores están disponibles para los PROVEEDORES del portal– en el menú </a:t>
            </a:r>
            <a:r>
              <a:rPr lang="es-MX" sz="1500" u="sng">
                <a:solidFill>
                  <a:srgbClr val="002060"/>
                </a:solidFill>
                <a:latin typeface="Grandview" panose="020B0502040204020203" pitchFamily="34" charset="0"/>
              </a:rPr>
              <a:t>MY PROFILE &gt; Email alert Subscription</a:t>
            </a:r>
            <a:endParaRPr lang="es-MX" sz="1500">
              <a:latin typeface="Grandview" panose="020B0502040204020203" pitchFamily="34" charset="0"/>
            </a:endParaRPr>
          </a:p>
        </p:txBody>
      </p:sp>
      <p:sp>
        <p:nvSpPr>
          <p:cNvPr id="8" name="TextBox 2">
            <a:extLst>
              <a:ext uri="{FF2B5EF4-FFF2-40B4-BE49-F238E27FC236}">
                <a16:creationId xmlns:a16="http://schemas.microsoft.com/office/drawing/2014/main" id="{7B7CBB62-7DFA-ED7C-5409-15ECFBD088FF}"/>
              </a:ext>
            </a:extLst>
          </p:cNvPr>
          <p:cNvSpPr txBox="1"/>
          <p:nvPr/>
        </p:nvSpPr>
        <p:spPr>
          <a:xfrm>
            <a:off x="258745" y="5241495"/>
            <a:ext cx="6758688" cy="1123712"/>
          </a:xfrm>
          <a:prstGeom prst="round2Diag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s-ES" sz="1500">
                <a:latin typeface="Grandview" panose="020B0502040204020203" pitchFamily="34" charset="0"/>
              </a:rPr>
              <a:t>Dirección de correo del sistema</a:t>
            </a:r>
            <a:r>
              <a:rPr lang="en-US" sz="1500">
                <a:latin typeface="Grandview" panose="020B0502040204020203" pitchFamily="34" charset="0"/>
              </a:rPr>
              <a:t>: </a:t>
            </a:r>
            <a:r>
              <a:rPr lang="en-US" sz="1500" b="1" i="0">
                <a:solidFill>
                  <a:srgbClr val="1F1F1F"/>
                </a:solidFill>
                <a:effectLst/>
                <a:latin typeface="Grandview" panose="020B0502040204020203" pitchFamily="34" charset="0"/>
                <a:hlinkClick r:id="rId4"/>
              </a:rPr>
              <a:t>mailer@services.e2open.com</a:t>
            </a:r>
            <a:r>
              <a:rPr lang="en-US" sz="1500" b="1" i="0">
                <a:solidFill>
                  <a:srgbClr val="1F1F1F"/>
                </a:solidFill>
                <a:effectLst/>
                <a:latin typeface="Grandview" panose="020B0502040204020203" pitchFamily="34" charset="0"/>
              </a:rPr>
              <a:t> &amp; </a:t>
            </a:r>
            <a:r>
              <a:rPr lang="en-US" sz="1500" b="1" i="0">
                <a:solidFill>
                  <a:srgbClr val="1F1F1F"/>
                </a:solidFill>
                <a:effectLst/>
                <a:latin typeface="Grandview" panose="020B0502040204020203" pitchFamily="34" charset="0"/>
                <a:hlinkClick r:id="rId5"/>
              </a:rPr>
              <a:t>donotreply@e2open.com</a:t>
            </a:r>
            <a:endParaRPr lang="en-US" sz="1500" b="1" i="0">
              <a:solidFill>
                <a:srgbClr val="1F1F1F"/>
              </a:solidFill>
              <a:effectLst/>
              <a:latin typeface="Grandview" panose="020B0502040204020203" pitchFamily="34" charset="0"/>
            </a:endParaRPr>
          </a:p>
          <a:p>
            <a:pPr algn="ctr"/>
            <a:endParaRPr lang="en-US" sz="1500" b="1" i="0">
              <a:solidFill>
                <a:srgbClr val="5F6368"/>
              </a:solidFill>
              <a:effectLst/>
              <a:latin typeface="Grandview" panose="020B0502040204020203" pitchFamily="34" charset="0"/>
            </a:endParaRPr>
          </a:p>
          <a:p>
            <a:pPr algn="ctr"/>
            <a:r>
              <a:rPr lang="es-ES" sz="1500">
                <a:latin typeface="Grandview" panose="020B0502040204020203" pitchFamily="34" charset="0"/>
              </a:rPr>
              <a:t>¡Asegúrate de no bloquear estas direcciones de correo electrónico!</a:t>
            </a:r>
            <a:endParaRPr lang="en-US" sz="1500">
              <a:latin typeface="Grandview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374636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7489CF63-F80C-6B0A-2BA6-5633A0A4FA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13468" y="365125"/>
            <a:ext cx="9440332" cy="1325563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</a:pPr>
            <a:r>
              <a:rPr lang="en-US" sz="5400" kern="1200" dirty="0"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WHY e2open?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22A54508-E856-F1CA-525B-DD494389F84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570706"/>
            <a:ext cx="914400" cy="9144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58CD3C6B-C613-D1C9-EE28-C98084C3472A}"/>
              </a:ext>
            </a:extLst>
          </p:cNvPr>
          <p:cNvSpPr txBox="1"/>
          <p:nvPr/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marL="34290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100" dirty="0"/>
              <a:t>AUTOMATED ORDER EXCHANGE – </a:t>
            </a:r>
            <a:r>
              <a:rPr lang="en-US" sz="1100" b="1" dirty="0"/>
              <a:t>Reduce buyer’s data handling tasks </a:t>
            </a:r>
          </a:p>
          <a:p>
            <a:pPr marL="800100" lvl="1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100" b="1" dirty="0"/>
              <a:t>Automated open PO Summary communication </a:t>
            </a:r>
            <a:r>
              <a:rPr lang="en-US" sz="1100" dirty="0"/>
              <a:t>to our Suppliers </a:t>
            </a:r>
            <a:r>
              <a:rPr lang="en-US" sz="1100" b="1" dirty="0"/>
              <a:t>based on Buyer review</a:t>
            </a:r>
          </a:p>
          <a:p>
            <a:pPr marL="800100" lvl="1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100" b="1" dirty="0"/>
              <a:t>Automated Forecast</a:t>
            </a:r>
            <a:r>
              <a:rPr lang="en-US" sz="1100" dirty="0"/>
              <a:t> Planned Order and Schedule Agreement forecast and firm demand </a:t>
            </a:r>
            <a:r>
              <a:rPr lang="en-US" sz="1100" b="1" dirty="0"/>
              <a:t>communication</a:t>
            </a:r>
            <a:r>
              <a:rPr lang="en-US" sz="1100" dirty="0"/>
              <a:t> to our Suppliers </a:t>
            </a:r>
            <a:r>
              <a:rPr lang="en-US" sz="1100" b="1" dirty="0"/>
              <a:t>based on Buyer review</a:t>
            </a:r>
          </a:p>
          <a:p>
            <a:pPr marL="800100" lvl="1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100" b="1" dirty="0"/>
              <a:t>Automated SAP write back </a:t>
            </a:r>
            <a:r>
              <a:rPr lang="en-US" sz="1100" dirty="0"/>
              <a:t>of PO confirmed delivery date &amp; qty</a:t>
            </a:r>
            <a:endParaRPr lang="en-US" sz="1100" b="1" dirty="0"/>
          </a:p>
          <a:p>
            <a:pPr marL="800100" lvl="1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100" b="1" dirty="0"/>
              <a:t>Automated New PO communication </a:t>
            </a:r>
            <a:r>
              <a:rPr lang="en-US" sz="1100" dirty="0"/>
              <a:t>to our Suppliers every day</a:t>
            </a:r>
          </a:p>
          <a:p>
            <a:pPr marL="800100" lvl="1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100" b="1" dirty="0"/>
              <a:t>Automated reminders </a:t>
            </a:r>
            <a:r>
              <a:rPr lang="en-US" sz="1100" dirty="0"/>
              <a:t>for PO Cancellation</a:t>
            </a:r>
          </a:p>
          <a:p>
            <a:pPr marL="800100" lvl="1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100" b="1" dirty="0"/>
              <a:t>Automated alerts for quantity and/or date misalignment </a:t>
            </a:r>
            <a:r>
              <a:rPr lang="en-US" sz="1100" dirty="0"/>
              <a:t>- based on Supplier commit (PORTAL users only)</a:t>
            </a:r>
          </a:p>
          <a:p>
            <a:pPr marL="800100" lvl="1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1100" dirty="0"/>
          </a:p>
          <a:p>
            <a:pPr marL="360363" lvl="1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100" dirty="0"/>
              <a:t>MORE CONFIRMATION OPTIONS FOR SUPPLIERS – Make </a:t>
            </a:r>
            <a:r>
              <a:rPr lang="en-US" sz="1100" b="1" dirty="0"/>
              <a:t>PO Commit process more flexible</a:t>
            </a:r>
          </a:p>
          <a:p>
            <a:pPr marL="800100" lvl="1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100" dirty="0"/>
              <a:t>Supplier be able to provide Ship date  commit, and Arrival date commit too</a:t>
            </a:r>
          </a:p>
          <a:p>
            <a:pPr marL="800100" lvl="1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100" dirty="0"/>
              <a:t>Supplier be able to provide Tracking number information</a:t>
            </a:r>
          </a:p>
          <a:p>
            <a:pPr marL="800100" lvl="1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100" dirty="0"/>
              <a:t>Supplier can send Forecast commit against to Discrete Orders and Schedule Agreements too and e2o can store it</a:t>
            </a:r>
          </a:p>
          <a:p>
            <a:pPr marL="800100" lvl="1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100" dirty="0"/>
              <a:t>Supplier can send Ship date and qty commit against JIT SA – firm demand and e2o store data</a:t>
            </a:r>
          </a:p>
          <a:p>
            <a:pPr marL="800100" lvl="1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1100" dirty="0"/>
          </a:p>
          <a:p>
            <a:pPr marL="34290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100" dirty="0"/>
              <a:t>DATA MANAGEMENT - Provide </a:t>
            </a:r>
            <a:r>
              <a:rPr lang="en-US" sz="1100" b="1" dirty="0"/>
              <a:t>timely supply status visibility </a:t>
            </a:r>
            <a:endParaRPr lang="en-US" sz="1100" dirty="0"/>
          </a:p>
          <a:p>
            <a:pPr marL="800100" lvl="1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100" b="1" dirty="0"/>
              <a:t>Daily FC data refresh </a:t>
            </a:r>
            <a:r>
              <a:rPr lang="en-US" sz="1100" dirty="0"/>
              <a:t>for Planned Orders and weekly FC Data refresh for Schedule Agreements</a:t>
            </a:r>
          </a:p>
          <a:p>
            <a:pPr marL="800100" lvl="1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100" b="1" dirty="0"/>
              <a:t>Automated &amp; Prioritized Problem list summary </a:t>
            </a:r>
            <a:r>
              <a:rPr lang="en-US" sz="1100" dirty="0"/>
              <a:t>view of POs which reqWEBre Buyer action</a:t>
            </a:r>
          </a:p>
          <a:p>
            <a:pPr marL="800100" lvl="1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100" b="1" dirty="0"/>
              <a:t>Database in e2o for exception Vendor contact</a:t>
            </a:r>
            <a:r>
              <a:rPr lang="en-US" sz="1100" dirty="0"/>
              <a:t> – centralized solution</a:t>
            </a:r>
          </a:p>
          <a:p>
            <a:pPr marL="800100" lvl="1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100" b="1" dirty="0"/>
              <a:t>Full PO History view </a:t>
            </a:r>
            <a:r>
              <a:rPr lang="en-US" sz="1100" dirty="0"/>
              <a:t>is available in e2o</a:t>
            </a:r>
          </a:p>
        </p:txBody>
      </p:sp>
    </p:spTree>
    <p:extLst>
      <p:ext uri="{BB962C8B-B14F-4D97-AF65-F5344CB8AC3E}">
        <p14:creationId xmlns:p14="http://schemas.microsoft.com/office/powerpoint/2010/main" val="351023225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3A0EA040-FB37-481E-C668-96F476EBEE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dirty="0">
                <a:latin typeface="Grandview"/>
              </a:rPr>
              <a:t>NOTIFICACIONES POR CORREO ELECTRÓNICO DISPONIBLES PARA PROVEEDORES DEL PORTAL</a:t>
            </a: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A97B374C-0496-7793-31EF-4EE879DDB0A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4322003"/>
              </p:ext>
            </p:extLst>
          </p:nvPr>
        </p:nvGraphicFramePr>
        <p:xfrm>
          <a:off x="269619" y="1246909"/>
          <a:ext cx="9049872" cy="5162680"/>
        </p:xfrm>
        <a:graphic>
          <a:graphicData uri="http://schemas.openxmlformats.org/drawingml/2006/table">
            <a:tbl>
              <a:tblPr firstRow="1">
                <a:tableStyleId>{7DF18680-E054-41AD-8BC1-D1AEF772440D}</a:tableStyleId>
              </a:tblPr>
              <a:tblGrid>
                <a:gridCol w="3773144">
                  <a:extLst>
                    <a:ext uri="{9D8B030D-6E8A-4147-A177-3AD203B41FA5}">
                      <a16:colId xmlns:a16="http://schemas.microsoft.com/office/drawing/2014/main" val="1019971857"/>
                    </a:ext>
                  </a:extLst>
                </a:gridCol>
                <a:gridCol w="5276728">
                  <a:extLst>
                    <a:ext uri="{9D8B030D-6E8A-4147-A177-3AD203B41FA5}">
                      <a16:colId xmlns:a16="http://schemas.microsoft.com/office/drawing/2014/main" val="3859906292"/>
                    </a:ext>
                  </a:extLst>
                </a:gridCol>
              </a:tblGrid>
              <a:tr h="446204"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b="1" u="none" strike="noStrike" dirty="0">
                          <a:solidFill>
                            <a:schemeClr val="bg1"/>
                          </a:solidFill>
                          <a:effectLst/>
                          <a:latin typeface="Grandview" panose="020B0502040204020203" pitchFamily="34" charset="0"/>
                        </a:rPr>
                        <a:t>Proveedor de Portal </a:t>
                      </a:r>
                      <a:r>
                        <a:rPr lang="es-MX" sz="1100" b="1" u="none" strike="noStrike" noProof="0" dirty="0">
                          <a:solidFill>
                            <a:schemeClr val="bg1"/>
                          </a:solidFill>
                          <a:effectLst/>
                          <a:latin typeface="Grandview" panose="020B0502040204020203" pitchFamily="34" charset="0"/>
                        </a:rPr>
                        <a:t>ALERTAS DEL SISTEMA</a:t>
                      </a:r>
                      <a:endParaRPr lang="es-MX" sz="1100" b="1" i="0" u="none" strike="noStrike" dirty="0">
                        <a:solidFill>
                          <a:schemeClr val="bg1"/>
                        </a:solidFill>
                        <a:effectLst/>
                        <a:latin typeface="Grandview" panose="020B0502040204020203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b="1" u="none" strike="noStrike">
                          <a:solidFill>
                            <a:schemeClr val="bg1"/>
                          </a:solidFill>
                          <a:effectLst/>
                          <a:latin typeface="Grandview" panose="020B0502040204020203" pitchFamily="34" charset="0"/>
                        </a:rPr>
                        <a:t>FRECUENCIA DE ALERTA
</a:t>
                      </a:r>
                      <a:endParaRPr lang="es-MX" sz="1100" b="1" i="0" u="none" strike="noStrike">
                        <a:solidFill>
                          <a:schemeClr val="bg1"/>
                        </a:solidFill>
                        <a:effectLst/>
                        <a:latin typeface="Grandview" panose="020B0502040204020203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648129447"/>
                  </a:ext>
                </a:extLst>
              </a:tr>
              <a:tr h="439814"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u="none" strike="noStrike" dirty="0">
                          <a:solidFill>
                            <a:srgbClr val="002060"/>
                          </a:solidFill>
                          <a:effectLst/>
                          <a:latin typeface="Grandview" panose="020B0502040204020203" pitchFamily="34" charset="0"/>
                        </a:rPr>
                        <a:t>New or </a:t>
                      </a:r>
                      <a:r>
                        <a:rPr lang="es-MX" sz="1100" u="none" strike="noStrike" dirty="0" err="1">
                          <a:solidFill>
                            <a:srgbClr val="002060"/>
                          </a:solidFill>
                          <a:effectLst/>
                          <a:latin typeface="Grandview" panose="020B0502040204020203" pitchFamily="34" charset="0"/>
                        </a:rPr>
                        <a:t>Changed</a:t>
                      </a:r>
                      <a:r>
                        <a:rPr lang="es-MX" sz="1100" u="none" strike="noStrike" dirty="0">
                          <a:solidFill>
                            <a:srgbClr val="002060"/>
                          </a:solidFill>
                          <a:effectLst/>
                          <a:latin typeface="Grandview" panose="020B0502040204020203" pitchFamily="34" charset="0"/>
                        </a:rPr>
                        <a:t> Forecast Alert DPO</a:t>
                      </a:r>
                    </a:p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100" u="none" strike="noStrike" dirty="0">
                          <a:solidFill>
                            <a:srgbClr val="002060"/>
                          </a:solidFill>
                          <a:effectLst/>
                          <a:latin typeface="Grandview" panose="020B0502040204020203" pitchFamily="34" charset="0"/>
                        </a:rPr>
                        <a:t>New or </a:t>
                      </a:r>
                      <a:r>
                        <a:rPr lang="es-MX" sz="1100" u="none" strike="noStrike" dirty="0" err="1">
                          <a:solidFill>
                            <a:srgbClr val="002060"/>
                          </a:solidFill>
                          <a:effectLst/>
                          <a:latin typeface="Grandview" panose="020B0502040204020203" pitchFamily="34" charset="0"/>
                        </a:rPr>
                        <a:t>Changed</a:t>
                      </a:r>
                      <a:r>
                        <a:rPr lang="es-MX" sz="1100" u="none" strike="noStrike" dirty="0">
                          <a:solidFill>
                            <a:srgbClr val="002060"/>
                          </a:solidFill>
                          <a:effectLst/>
                          <a:latin typeface="Grandview" panose="020B0502040204020203" pitchFamily="34" charset="0"/>
                        </a:rPr>
                        <a:t> Forecast Alert JIT</a:t>
                      </a:r>
                      <a:endParaRPr lang="es-MX" sz="1100" b="0" i="0" u="none" strike="noStrike" dirty="0">
                        <a:solidFill>
                          <a:srgbClr val="002060"/>
                        </a:solidFill>
                        <a:effectLst/>
                        <a:latin typeface="Grandview" panose="020B0502040204020203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b="0" u="none" strike="noStrike" dirty="0">
                          <a:solidFill>
                            <a:srgbClr val="002060"/>
                          </a:solidFill>
                          <a:effectLst/>
                          <a:latin typeface="Grandview" panose="020B0502040204020203" pitchFamily="34" charset="0"/>
                        </a:rPr>
                        <a:t>Se envía a los suscriptores </a:t>
                      </a:r>
                      <a:r>
                        <a:rPr lang="es-MX" sz="1100" b="0" u="sng" strike="noStrike" dirty="0">
                          <a:solidFill>
                            <a:srgbClr val="002060"/>
                          </a:solidFill>
                          <a:effectLst/>
                          <a:latin typeface="Grandview" panose="020B0502040204020203" pitchFamily="34" charset="0"/>
                        </a:rPr>
                        <a:t>previa aprobación del comprador </a:t>
                      </a:r>
                      <a:r>
                        <a:rPr lang="es-MX" sz="1100" b="0" u="none" strike="noStrike" dirty="0">
                          <a:solidFill>
                            <a:srgbClr val="002060"/>
                          </a:solidFill>
                          <a:effectLst/>
                          <a:latin typeface="Grandview" panose="020B0502040204020203" pitchFamily="34" charset="0"/>
                        </a:rPr>
                        <a:t>con los detalles de los cambios en el Forecast y que no se incluyeron en la última alerta por correo electrónico</a:t>
                      </a:r>
                      <a:endParaRPr lang="es-MX" sz="1100" b="0" i="0" u="none" strike="noStrike" dirty="0">
                        <a:solidFill>
                          <a:srgbClr val="002060"/>
                        </a:solidFill>
                        <a:effectLst/>
                        <a:latin typeface="Grandview" panose="020B0502040204020203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15728047"/>
                  </a:ext>
                </a:extLst>
              </a:tr>
              <a:tr h="284579"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u="none" strike="noStrike" dirty="0">
                          <a:solidFill>
                            <a:srgbClr val="002060"/>
                          </a:solidFill>
                          <a:effectLst/>
                          <a:latin typeface="Grandview"/>
                        </a:rPr>
                        <a:t>New Discrete </a:t>
                      </a:r>
                      <a:r>
                        <a:rPr lang="es-MX" sz="1100" u="none" strike="noStrike" dirty="0" err="1">
                          <a:solidFill>
                            <a:srgbClr val="002060"/>
                          </a:solidFill>
                          <a:effectLst/>
                          <a:latin typeface="Grandview"/>
                        </a:rPr>
                        <a:t>Purchase</a:t>
                      </a:r>
                      <a:r>
                        <a:rPr lang="es-MX" sz="1100" u="none" strike="noStrike" dirty="0">
                          <a:solidFill>
                            <a:srgbClr val="002060"/>
                          </a:solidFill>
                          <a:effectLst/>
                          <a:latin typeface="Grandview"/>
                        </a:rPr>
                        <a:t> </a:t>
                      </a:r>
                      <a:r>
                        <a:rPr lang="es-MX" sz="1100" u="none" strike="noStrike" dirty="0" err="1">
                          <a:solidFill>
                            <a:srgbClr val="002060"/>
                          </a:solidFill>
                          <a:effectLst/>
                          <a:latin typeface="Grandview"/>
                        </a:rPr>
                        <a:t>Order</a:t>
                      </a:r>
                      <a:endParaRPr lang="es-MX" sz="1100" b="0" i="0" u="none" strike="noStrike" dirty="0" err="1">
                        <a:solidFill>
                          <a:srgbClr val="002060"/>
                        </a:solidFill>
                        <a:effectLst/>
                        <a:latin typeface="Grandview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b="0" u="none" strike="noStrike" dirty="0">
                          <a:solidFill>
                            <a:srgbClr val="002060"/>
                          </a:solidFill>
                          <a:effectLst/>
                          <a:latin typeface="Grandview" panose="020B0502040204020203" pitchFamily="34" charset="0"/>
                        </a:rPr>
                        <a:t>Se envía a los suscriptores una nueva lista de POs que no se incluyeron en la última alerta por correo electrónico</a:t>
                      </a:r>
                      <a:endParaRPr lang="es-MX" sz="1100" b="0" i="0" u="none" strike="noStrike" dirty="0">
                        <a:solidFill>
                          <a:srgbClr val="002060"/>
                        </a:solidFill>
                        <a:effectLst/>
                        <a:latin typeface="Grandview" panose="020B0502040204020203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820254654"/>
                  </a:ext>
                </a:extLst>
              </a:tr>
              <a:tr h="297985"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u="none" strike="noStrike" dirty="0" err="1">
                          <a:solidFill>
                            <a:srgbClr val="002060"/>
                          </a:solidFill>
                          <a:effectLst/>
                          <a:latin typeface="Grandview"/>
                        </a:rPr>
                        <a:t>Summary</a:t>
                      </a:r>
                      <a:r>
                        <a:rPr lang="es-MX" sz="1100" u="none" strike="noStrike" dirty="0">
                          <a:solidFill>
                            <a:srgbClr val="002060"/>
                          </a:solidFill>
                          <a:effectLst/>
                          <a:latin typeface="Grandview"/>
                        </a:rPr>
                        <a:t> </a:t>
                      </a:r>
                      <a:r>
                        <a:rPr lang="es-MX" sz="1100" u="none" strike="noStrike" dirty="0" err="1">
                          <a:solidFill>
                            <a:srgbClr val="002060"/>
                          </a:solidFill>
                          <a:effectLst/>
                          <a:latin typeface="Grandview"/>
                        </a:rPr>
                        <a:t>of</a:t>
                      </a:r>
                      <a:r>
                        <a:rPr lang="es-MX" sz="1100" u="none" strike="noStrike" dirty="0">
                          <a:solidFill>
                            <a:srgbClr val="002060"/>
                          </a:solidFill>
                          <a:effectLst/>
                          <a:latin typeface="Grandview"/>
                        </a:rPr>
                        <a:t> Discrete </a:t>
                      </a:r>
                      <a:r>
                        <a:rPr lang="es-MX" sz="1100" u="none" strike="noStrike" dirty="0" err="1">
                          <a:solidFill>
                            <a:srgbClr val="002060"/>
                          </a:solidFill>
                          <a:effectLst/>
                          <a:latin typeface="Grandview"/>
                        </a:rPr>
                        <a:t>Order</a:t>
                      </a:r>
                      <a:r>
                        <a:rPr lang="es-MX" sz="1100" u="none" strike="noStrike" dirty="0">
                          <a:solidFill>
                            <a:srgbClr val="002060"/>
                          </a:solidFill>
                          <a:effectLst/>
                          <a:latin typeface="Grandview"/>
                        </a:rPr>
                        <a:t> </a:t>
                      </a:r>
                      <a:r>
                        <a:rPr lang="es-MX" sz="1100" u="none" strike="noStrike" dirty="0" err="1">
                          <a:solidFill>
                            <a:srgbClr val="002060"/>
                          </a:solidFill>
                          <a:effectLst/>
                          <a:latin typeface="Grandview"/>
                        </a:rPr>
                        <a:t>Lines</a:t>
                      </a:r>
                      <a:endParaRPr lang="es-MX" sz="1100" b="0" i="0" u="none" strike="noStrike" dirty="0" err="1">
                        <a:solidFill>
                          <a:srgbClr val="002060"/>
                        </a:solidFill>
                        <a:effectLst/>
                        <a:latin typeface="Grandview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100" b="0" u="none" strike="noStrike" dirty="0">
                          <a:solidFill>
                            <a:srgbClr val="002060"/>
                          </a:solidFill>
                          <a:effectLst/>
                          <a:latin typeface="Grandview"/>
                        </a:rPr>
                        <a:t>Se envía a los suscriptores </a:t>
                      </a:r>
                      <a:r>
                        <a:rPr lang="es-ES" sz="1100" b="0" u="sng" strike="noStrike" dirty="0">
                          <a:solidFill>
                            <a:srgbClr val="002060"/>
                          </a:solidFill>
                          <a:effectLst/>
                          <a:latin typeface="Grandview"/>
                        </a:rPr>
                        <a:t>previa aprobación del comprador </a:t>
                      </a:r>
                      <a:r>
                        <a:rPr lang="es-ES" sz="1100" b="0" u="none" strike="noStrike" dirty="0">
                          <a:solidFill>
                            <a:srgbClr val="002060"/>
                          </a:solidFill>
                          <a:effectLst/>
                          <a:latin typeface="Grandview"/>
                        </a:rPr>
                        <a:t>con detalles de las </a:t>
                      </a:r>
                      <a:r>
                        <a:rPr lang="es-ES" sz="1100" b="0" u="none" strike="noStrike" dirty="0" err="1">
                          <a:solidFill>
                            <a:srgbClr val="002060"/>
                          </a:solidFill>
                          <a:effectLst/>
                          <a:latin typeface="Grandview"/>
                        </a:rPr>
                        <a:t>POs</a:t>
                      </a:r>
                      <a:r>
                        <a:rPr lang="es-ES" sz="1100" b="0" u="none" strike="noStrike" dirty="0">
                          <a:solidFill>
                            <a:srgbClr val="002060"/>
                          </a:solidFill>
                          <a:effectLst/>
                          <a:latin typeface="Grandview"/>
                        </a:rPr>
                        <a:t> discretas a las que el rol tiene acceso.</a:t>
                      </a:r>
                      <a:endParaRPr lang="es-MX" sz="1100" b="0" i="0" u="none" strike="noStrike" dirty="0">
                        <a:solidFill>
                          <a:srgbClr val="002060"/>
                        </a:solidFill>
                        <a:effectLst/>
                        <a:latin typeface="Grandview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857517647"/>
                  </a:ext>
                </a:extLst>
              </a:tr>
              <a:tr h="284579"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b="0" u="none" strike="noStrike" dirty="0">
                          <a:solidFill>
                            <a:srgbClr val="002060"/>
                          </a:solidFill>
                          <a:effectLst/>
                          <a:latin typeface="Grandview"/>
                        </a:rPr>
                        <a:t>Cancel </a:t>
                      </a:r>
                      <a:r>
                        <a:rPr lang="es-MX" sz="1100" b="0" u="none" strike="noStrike" dirty="0" err="1">
                          <a:solidFill>
                            <a:srgbClr val="002060"/>
                          </a:solidFill>
                          <a:effectLst/>
                          <a:latin typeface="Grandview"/>
                        </a:rPr>
                        <a:t>request</a:t>
                      </a:r>
                      <a:r>
                        <a:rPr lang="es-MX" sz="1100" b="0" u="none" strike="noStrike" dirty="0">
                          <a:solidFill>
                            <a:srgbClr val="002060"/>
                          </a:solidFill>
                          <a:effectLst/>
                          <a:latin typeface="Grandview"/>
                        </a:rPr>
                        <a:t> </a:t>
                      </a:r>
                      <a:r>
                        <a:rPr lang="es-MX" sz="1100" b="0" u="none" strike="noStrike" dirty="0" err="1">
                          <a:solidFill>
                            <a:srgbClr val="002060"/>
                          </a:solidFill>
                          <a:effectLst/>
                          <a:latin typeface="Grandview"/>
                        </a:rPr>
                        <a:t>Alert</a:t>
                      </a:r>
                      <a:endParaRPr lang="es-MX" sz="1100" b="0" i="0" u="none" strike="noStrike" dirty="0" err="1">
                        <a:solidFill>
                          <a:srgbClr val="002060"/>
                        </a:solidFill>
                        <a:effectLst/>
                        <a:latin typeface="Grandview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b="0" u="none" strike="noStrike" dirty="0">
                          <a:solidFill>
                            <a:srgbClr val="002060"/>
                          </a:solidFill>
                          <a:effectLst/>
                          <a:latin typeface="Grandview" panose="020B0502040204020203" pitchFamily="34" charset="0"/>
                        </a:rPr>
                        <a:t>La alerta se activa cuando el comprador publica una solicitud de Cancelación en una PO discreta. </a:t>
                      </a:r>
                    </a:p>
                    <a:p>
                      <a:pPr algn="ctr" fontAlgn="b"/>
                      <a:r>
                        <a:rPr lang="es-ES" sz="1100" b="0" i="0" u="none" strike="noStrike" dirty="0">
                          <a:solidFill>
                            <a:srgbClr val="002060"/>
                          </a:solidFill>
                          <a:effectLst/>
                          <a:latin typeface="Grandview" panose="020B0502040204020203" pitchFamily="34" charset="0"/>
                        </a:rPr>
                        <a:t>Se envía a los suscriptores una vez al día con un resumen de las POs afectadas a las que el rol tiene acceso y que no se incluyeron en la alerta de correo electrónico anterior</a:t>
                      </a:r>
                      <a:endParaRPr lang="es-MX" sz="1100" b="0" i="0" u="none" strike="noStrike" dirty="0">
                        <a:solidFill>
                          <a:srgbClr val="002060"/>
                        </a:solidFill>
                        <a:effectLst/>
                        <a:latin typeface="Grandview" panose="020B0502040204020203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247931029"/>
                  </a:ext>
                </a:extLst>
              </a:tr>
              <a:tr h="671973"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b="0" u="none" strike="noStrike" dirty="0">
                          <a:solidFill>
                            <a:srgbClr val="002060"/>
                          </a:solidFill>
                          <a:effectLst/>
                          <a:latin typeface="Grandview"/>
                        </a:rPr>
                        <a:t>Cancel </a:t>
                      </a:r>
                      <a:r>
                        <a:rPr lang="es-MX" sz="1100" b="0" u="none" strike="noStrike" dirty="0" err="1">
                          <a:solidFill>
                            <a:srgbClr val="002060"/>
                          </a:solidFill>
                          <a:effectLst/>
                          <a:latin typeface="Grandview"/>
                        </a:rPr>
                        <a:t>Pending</a:t>
                      </a:r>
                      <a:r>
                        <a:rPr lang="es-MX" sz="1100" b="0" u="none" strike="noStrike" dirty="0">
                          <a:solidFill>
                            <a:srgbClr val="002060"/>
                          </a:solidFill>
                          <a:effectLst/>
                          <a:latin typeface="Grandview"/>
                        </a:rPr>
                        <a:t> Response </a:t>
                      </a:r>
                      <a:r>
                        <a:rPr lang="es-MX" sz="1100" b="0" u="none" strike="noStrike" dirty="0" err="1">
                          <a:solidFill>
                            <a:srgbClr val="002060"/>
                          </a:solidFill>
                          <a:effectLst/>
                          <a:latin typeface="Grandview"/>
                        </a:rPr>
                        <a:t>Alert</a:t>
                      </a:r>
                      <a:endParaRPr lang="es-MX" sz="1100" b="0" i="0" u="none" strike="noStrike" dirty="0" err="1">
                        <a:solidFill>
                          <a:srgbClr val="002060"/>
                        </a:solidFill>
                        <a:effectLst/>
                        <a:latin typeface="Grandview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100" b="0" u="none" strike="noStrike" dirty="0">
                          <a:solidFill>
                            <a:srgbClr val="002060"/>
                          </a:solidFill>
                          <a:effectLst/>
                          <a:latin typeface="Grandview" panose="020B0502040204020203" pitchFamily="34" charset="0"/>
                        </a:rPr>
                        <a:t>Esta alerta se activa cuando una PO tiene una solicitud de Cancelación publicada por el comprador, pero el proveedor no ha respondido y la fecha de la solicitud de cancelación es =&gt; 2 días.</a:t>
                      </a:r>
                    </a:p>
                    <a:p>
                      <a:pPr algn="ctr" fontAlgn="b"/>
                      <a:r>
                        <a:rPr lang="es-ES" sz="1100" b="0" i="0" u="none" strike="noStrike" dirty="0">
                          <a:solidFill>
                            <a:srgbClr val="002060"/>
                          </a:solidFill>
                          <a:effectLst/>
                          <a:latin typeface="Grandview" panose="020B0502040204020203" pitchFamily="34" charset="0"/>
                        </a:rPr>
                        <a:t>Se envía a los suscriptores una vez al día con un resumen de las POs afectadas a las que el rol tiene acceso y que no se incluyeron en la alerta de correo electrónico anterior</a:t>
                      </a:r>
                      <a:endParaRPr lang="es-MX" sz="1100" b="0" i="0" u="none" strike="noStrike" dirty="0">
                        <a:solidFill>
                          <a:srgbClr val="002060"/>
                        </a:solidFill>
                        <a:effectLst/>
                        <a:latin typeface="Grandview" panose="020B0502040204020203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95836301"/>
                  </a:ext>
                </a:extLst>
              </a:tr>
              <a:tr h="471686"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u="none" strike="noStrike" dirty="0" err="1">
                          <a:solidFill>
                            <a:srgbClr val="002060"/>
                          </a:solidFill>
                          <a:effectLst/>
                          <a:latin typeface="Grandview"/>
                        </a:rPr>
                        <a:t>Order</a:t>
                      </a:r>
                      <a:r>
                        <a:rPr lang="es-MX" sz="1100" u="none" strike="noStrike" dirty="0">
                          <a:solidFill>
                            <a:srgbClr val="002060"/>
                          </a:solidFill>
                          <a:effectLst/>
                          <a:latin typeface="Grandview"/>
                        </a:rPr>
                        <a:t> </a:t>
                      </a:r>
                      <a:r>
                        <a:rPr lang="es-MX" sz="1100" u="none" strike="noStrike" dirty="0" err="1">
                          <a:solidFill>
                            <a:srgbClr val="002060"/>
                          </a:solidFill>
                          <a:effectLst/>
                          <a:latin typeface="Grandview"/>
                        </a:rPr>
                        <a:t>Requested</a:t>
                      </a:r>
                      <a:r>
                        <a:rPr lang="es-MX" sz="1100" u="none" strike="noStrike" dirty="0">
                          <a:solidFill>
                            <a:srgbClr val="002060"/>
                          </a:solidFill>
                          <a:effectLst/>
                          <a:latin typeface="Grandview"/>
                        </a:rPr>
                        <a:t> and </a:t>
                      </a:r>
                      <a:r>
                        <a:rPr lang="es-MX" sz="1100" u="none" strike="noStrike" dirty="0" err="1">
                          <a:solidFill>
                            <a:srgbClr val="002060"/>
                          </a:solidFill>
                          <a:effectLst/>
                          <a:latin typeface="Grandview"/>
                        </a:rPr>
                        <a:t>Promised</a:t>
                      </a:r>
                      <a:r>
                        <a:rPr lang="es-MX" sz="1100" u="none" strike="noStrike" dirty="0">
                          <a:solidFill>
                            <a:srgbClr val="002060"/>
                          </a:solidFill>
                          <a:effectLst/>
                          <a:latin typeface="Grandview"/>
                        </a:rPr>
                        <a:t> Date </a:t>
                      </a:r>
                      <a:r>
                        <a:rPr lang="es-MX" sz="1100" u="none" strike="noStrike" dirty="0" err="1">
                          <a:solidFill>
                            <a:srgbClr val="002060"/>
                          </a:solidFill>
                          <a:effectLst/>
                          <a:latin typeface="Grandview"/>
                        </a:rPr>
                        <a:t>Mismatch</a:t>
                      </a:r>
                      <a:r>
                        <a:rPr lang="es-MX" sz="1100" u="none" strike="noStrike" dirty="0">
                          <a:solidFill>
                            <a:srgbClr val="002060"/>
                          </a:solidFill>
                          <a:effectLst/>
                          <a:latin typeface="Grandview"/>
                        </a:rPr>
                        <a:t> </a:t>
                      </a:r>
                      <a:r>
                        <a:rPr lang="es-MX" sz="1100" u="none" strike="noStrike" dirty="0" err="1">
                          <a:solidFill>
                            <a:srgbClr val="002060"/>
                          </a:solidFill>
                          <a:effectLst/>
                          <a:latin typeface="Grandview"/>
                        </a:rPr>
                        <a:t>Alert</a:t>
                      </a:r>
                      <a:r>
                        <a:rPr lang="es-MX" sz="1100" u="none" strike="noStrike" dirty="0">
                          <a:solidFill>
                            <a:srgbClr val="002060"/>
                          </a:solidFill>
                          <a:effectLst/>
                          <a:latin typeface="Grandview"/>
                        </a:rPr>
                        <a:t>​</a:t>
                      </a:r>
                      <a:endParaRPr lang="es-MX" sz="1100" b="0" i="0" u="none" strike="noStrike" dirty="0">
                        <a:solidFill>
                          <a:srgbClr val="002060"/>
                        </a:solidFill>
                        <a:effectLst/>
                        <a:latin typeface="Grandview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100" b="0" u="none" strike="noStrike" dirty="0">
                          <a:solidFill>
                            <a:srgbClr val="002060"/>
                          </a:solidFill>
                          <a:effectLst/>
                          <a:latin typeface="Grandview" panose="020B0502040204020203" pitchFamily="34" charset="0"/>
                        </a:rPr>
                        <a:t>Se envía a los suscriptores una vez al día con un resumen de las POs que no se incluyeron en la última alerta por correo electrónico y donde la fecha de confirmación de la PO no coincide con la fecha requerida por el comprador.</a:t>
                      </a:r>
                      <a:endParaRPr lang="es-MX" sz="1100" b="0" i="0" u="none" strike="noStrike" dirty="0">
                        <a:solidFill>
                          <a:srgbClr val="002060"/>
                        </a:solidFill>
                        <a:effectLst/>
                        <a:latin typeface="Grandview" panose="020B0502040204020203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03295128"/>
                  </a:ext>
                </a:extLst>
              </a:tr>
              <a:tr h="581891"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u="none" strike="noStrike" dirty="0" err="1">
                          <a:solidFill>
                            <a:srgbClr val="002060"/>
                          </a:solidFill>
                          <a:effectLst/>
                          <a:latin typeface="Grandview"/>
                        </a:rPr>
                        <a:t>Order</a:t>
                      </a:r>
                      <a:r>
                        <a:rPr lang="es-MX" sz="1100" u="none" strike="noStrike" dirty="0">
                          <a:solidFill>
                            <a:srgbClr val="002060"/>
                          </a:solidFill>
                          <a:effectLst/>
                          <a:latin typeface="Grandview"/>
                        </a:rPr>
                        <a:t> </a:t>
                      </a:r>
                      <a:r>
                        <a:rPr lang="es-MX" sz="1100" u="none" strike="noStrike" dirty="0" err="1">
                          <a:solidFill>
                            <a:srgbClr val="002060"/>
                          </a:solidFill>
                          <a:effectLst/>
                          <a:latin typeface="Grandview"/>
                        </a:rPr>
                        <a:t>Requested</a:t>
                      </a:r>
                      <a:r>
                        <a:rPr lang="es-MX" sz="1100" u="none" strike="noStrike" dirty="0">
                          <a:solidFill>
                            <a:srgbClr val="002060"/>
                          </a:solidFill>
                          <a:effectLst/>
                          <a:latin typeface="Grandview"/>
                        </a:rPr>
                        <a:t> and </a:t>
                      </a:r>
                      <a:r>
                        <a:rPr lang="es-MX" sz="1100" u="none" strike="noStrike" dirty="0" err="1">
                          <a:solidFill>
                            <a:srgbClr val="002060"/>
                          </a:solidFill>
                          <a:effectLst/>
                          <a:latin typeface="Grandview"/>
                        </a:rPr>
                        <a:t>Promised</a:t>
                      </a:r>
                      <a:r>
                        <a:rPr lang="es-MX" sz="1100" u="none" strike="noStrike" dirty="0">
                          <a:solidFill>
                            <a:srgbClr val="002060"/>
                          </a:solidFill>
                          <a:effectLst/>
                          <a:latin typeface="Grandview"/>
                        </a:rPr>
                        <a:t> </a:t>
                      </a:r>
                      <a:r>
                        <a:rPr lang="es-MX" sz="1100" u="none" strike="noStrike" dirty="0" err="1">
                          <a:solidFill>
                            <a:srgbClr val="002060"/>
                          </a:solidFill>
                          <a:effectLst/>
                          <a:latin typeface="Grandview"/>
                        </a:rPr>
                        <a:t>Quantity</a:t>
                      </a:r>
                      <a:r>
                        <a:rPr lang="es-MX" sz="1100" u="none" strike="noStrike" dirty="0">
                          <a:solidFill>
                            <a:srgbClr val="002060"/>
                          </a:solidFill>
                          <a:effectLst/>
                          <a:latin typeface="Grandview"/>
                        </a:rPr>
                        <a:t> </a:t>
                      </a:r>
                      <a:r>
                        <a:rPr lang="es-MX" sz="1100" u="none" strike="noStrike" dirty="0" err="1">
                          <a:solidFill>
                            <a:srgbClr val="002060"/>
                          </a:solidFill>
                          <a:effectLst/>
                          <a:latin typeface="Grandview"/>
                        </a:rPr>
                        <a:t>Mismatch</a:t>
                      </a:r>
                      <a:r>
                        <a:rPr lang="es-MX" sz="1100" u="none" strike="noStrike" dirty="0">
                          <a:solidFill>
                            <a:srgbClr val="002060"/>
                          </a:solidFill>
                          <a:effectLst/>
                          <a:latin typeface="Grandview"/>
                        </a:rPr>
                        <a:t> </a:t>
                      </a:r>
                      <a:r>
                        <a:rPr lang="es-MX" sz="1100" u="none" strike="noStrike" dirty="0" err="1">
                          <a:solidFill>
                            <a:srgbClr val="002060"/>
                          </a:solidFill>
                          <a:effectLst/>
                          <a:latin typeface="Grandview"/>
                        </a:rPr>
                        <a:t>Alert</a:t>
                      </a:r>
                      <a:r>
                        <a:rPr lang="es-MX" sz="1100" u="none" strike="noStrike" dirty="0">
                          <a:solidFill>
                            <a:srgbClr val="002060"/>
                          </a:solidFill>
                          <a:effectLst/>
                          <a:latin typeface="Grandview"/>
                        </a:rPr>
                        <a:t>​</a:t>
                      </a:r>
                      <a:endParaRPr lang="es-MX" sz="1100" b="0" i="0" u="none" strike="noStrike" dirty="0">
                        <a:solidFill>
                          <a:srgbClr val="002060"/>
                        </a:solidFill>
                        <a:effectLst/>
                        <a:latin typeface="Grandview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100" b="0" u="none" strike="noStrike" dirty="0">
                          <a:solidFill>
                            <a:srgbClr val="002060"/>
                          </a:solidFill>
                          <a:effectLst/>
                          <a:latin typeface="Grandview"/>
                        </a:rPr>
                        <a:t>Se envía a los suscriptores una vez al día con un resumen de las </a:t>
                      </a:r>
                      <a:r>
                        <a:rPr lang="es-MX" sz="1100" b="0" u="none" strike="noStrike" dirty="0" err="1">
                          <a:solidFill>
                            <a:srgbClr val="002060"/>
                          </a:solidFill>
                          <a:effectLst/>
                          <a:latin typeface="Grandview"/>
                        </a:rPr>
                        <a:t>POs</a:t>
                      </a:r>
                      <a:r>
                        <a:rPr lang="es-MX" sz="1100" b="0" u="none" strike="noStrike" dirty="0">
                          <a:solidFill>
                            <a:srgbClr val="002060"/>
                          </a:solidFill>
                          <a:effectLst/>
                          <a:latin typeface="Grandview"/>
                        </a:rPr>
                        <a:t> que no se incluyeron en la última alerta por correo electrónico y donde la cantidad de confirmación de la PO no coincide con la cantidad requerida por el comprador.</a:t>
                      </a:r>
                      <a:endParaRPr lang="es-MX" sz="1100" b="0" i="0" u="none" strike="noStrike" dirty="0">
                        <a:solidFill>
                          <a:srgbClr val="002060"/>
                        </a:solidFill>
                        <a:effectLst/>
                        <a:latin typeface="Grandview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423991"/>
                  </a:ext>
                </a:extLst>
              </a:tr>
              <a:tr h="556995"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u="none" strike="noStrike" dirty="0" err="1">
                          <a:solidFill>
                            <a:srgbClr val="002060"/>
                          </a:solidFill>
                          <a:effectLst/>
                          <a:latin typeface="Grandview"/>
                        </a:rPr>
                        <a:t>Missing</a:t>
                      </a:r>
                      <a:r>
                        <a:rPr lang="es-MX" sz="1100" u="none" strike="noStrike" dirty="0">
                          <a:solidFill>
                            <a:srgbClr val="002060"/>
                          </a:solidFill>
                          <a:effectLst/>
                          <a:latin typeface="Grandview"/>
                        </a:rPr>
                        <a:t> </a:t>
                      </a:r>
                      <a:r>
                        <a:rPr lang="es-MX" sz="1100" u="none" strike="noStrike" dirty="0" err="1">
                          <a:solidFill>
                            <a:srgbClr val="002060"/>
                          </a:solidFill>
                          <a:effectLst/>
                          <a:latin typeface="Grandview"/>
                        </a:rPr>
                        <a:t>Order</a:t>
                      </a:r>
                      <a:r>
                        <a:rPr lang="es-MX" sz="1100" u="none" strike="noStrike" dirty="0">
                          <a:solidFill>
                            <a:srgbClr val="002060"/>
                          </a:solidFill>
                          <a:effectLst/>
                          <a:latin typeface="Grandview"/>
                        </a:rPr>
                        <a:t> Response </a:t>
                      </a:r>
                      <a:r>
                        <a:rPr lang="es-MX" sz="1100" u="none" strike="noStrike" dirty="0" err="1">
                          <a:solidFill>
                            <a:srgbClr val="002060"/>
                          </a:solidFill>
                          <a:effectLst/>
                          <a:latin typeface="Grandview"/>
                        </a:rPr>
                        <a:t>Alert</a:t>
                      </a:r>
                      <a:endParaRPr lang="es-MX" sz="1100" b="0" i="0" u="none" strike="noStrike" dirty="0" err="1">
                        <a:solidFill>
                          <a:srgbClr val="002060"/>
                        </a:solidFill>
                        <a:effectLst/>
                        <a:latin typeface="Grandview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100" b="0" u="none" strike="noStrike" dirty="0">
                          <a:solidFill>
                            <a:srgbClr val="002060"/>
                          </a:solidFill>
                          <a:effectLst/>
                          <a:latin typeface="Grandview" panose="020B0502040204020203" pitchFamily="34" charset="0"/>
                        </a:rPr>
                        <a:t>Esta alerta se activa cuando un proveedor no confirma una PO o un cambio en la PO dentro de la ventana de programación.</a:t>
                      </a:r>
                      <a:endParaRPr lang="es-MX" sz="1100" b="0" i="0" u="none" strike="noStrike" dirty="0">
                        <a:solidFill>
                          <a:srgbClr val="002060"/>
                        </a:solidFill>
                        <a:effectLst/>
                        <a:latin typeface="Grandview" panose="020B0502040204020203" pitchFamily="34" charset="0"/>
                      </a:endParaRP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1603394606"/>
                  </a:ext>
                </a:extLst>
              </a:tr>
            </a:tbl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E7543508-84DC-10A7-C65F-5791F1D3CFDF}"/>
              </a:ext>
            </a:extLst>
          </p:cNvPr>
          <p:cNvSpPr txBox="1"/>
          <p:nvPr/>
        </p:nvSpPr>
        <p:spPr>
          <a:xfrm>
            <a:off x="9393382" y="2618844"/>
            <a:ext cx="2798618" cy="2349579"/>
          </a:xfrm>
          <a:prstGeom prst="round2Diag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s-ES" sz="1200" b="1" u="sng" dirty="0">
                <a:latin typeface="Grandview" panose="020B0502040204020203" pitchFamily="34" charset="0"/>
              </a:rPr>
              <a:t>El proveedor recibe notificaciones por correo electrónico
</a:t>
            </a:r>
            <a:endParaRPr lang="en-US" sz="1200" dirty="0">
              <a:latin typeface="Grandview" panose="020B0502040204020203" pitchFamily="34" charset="0"/>
            </a:endParaRPr>
          </a:p>
          <a:p>
            <a:pPr algn="ctr"/>
            <a:r>
              <a:rPr lang="es-ES" sz="1200" dirty="0">
                <a:latin typeface="Grandview" panose="020B0502040204020203" pitchFamily="34" charset="0"/>
              </a:rPr>
              <a:t>Solo una dirección de correo electrónico por proveedor
</a:t>
            </a:r>
            <a:r>
              <a:rPr lang="es-ES" sz="1200" u="sng" dirty="0">
                <a:latin typeface="Grandview" panose="020B0502040204020203" pitchFamily="34" charset="0"/>
              </a:rPr>
              <a:t>Dirección de correo del sistema</a:t>
            </a:r>
            <a:r>
              <a:rPr lang="en-US" sz="1200" dirty="0">
                <a:latin typeface="Grandview" panose="020B0502040204020203" pitchFamily="34" charset="0"/>
              </a:rPr>
              <a:t>: </a:t>
            </a:r>
            <a:r>
              <a:rPr lang="en-US" sz="1200" b="1" u="sng" dirty="0" err="1">
                <a:solidFill>
                  <a:schemeClr val="accent1"/>
                </a:solidFill>
                <a:latin typeface="Grandview" panose="020B0502040204020203" pitchFamily="34" charset="0"/>
              </a:rPr>
              <a:t>donotreply</a:t>
            </a:r>
            <a:r>
              <a:rPr lang="en-US" sz="1200" b="1" i="0" dirty="0">
                <a:solidFill>
                  <a:schemeClr val="accent1"/>
                </a:solidFill>
                <a:effectLst/>
                <a:latin typeface="Grandview" panose="020B0502040204020203" pitchFamily="34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@services.e2open.com</a:t>
            </a:r>
            <a:r>
              <a:rPr lang="en-US" sz="1200" b="1" i="0" dirty="0">
                <a:solidFill>
                  <a:schemeClr val="accent1"/>
                </a:solidFill>
                <a:effectLst/>
                <a:latin typeface="Grandview" panose="020B0502040204020203" pitchFamily="34" charset="0"/>
              </a:rPr>
              <a:t> </a:t>
            </a:r>
          </a:p>
          <a:p>
            <a:pPr algn="ctr"/>
            <a:endParaRPr lang="en-US" sz="1200">
              <a:latin typeface="Grandview" panose="020B0502040204020203" pitchFamily="34" charset="0"/>
            </a:endParaRPr>
          </a:p>
          <a:p>
            <a:pPr algn="ctr"/>
            <a:r>
              <a:rPr lang="es-ES" sz="1200" dirty="0">
                <a:latin typeface="Grandview" panose="020B0502040204020203" pitchFamily="34" charset="0"/>
              </a:rPr>
              <a:t>¡Asegúrate de no bloquear esta dirección de correo electrónico!
</a:t>
            </a:r>
            <a:endParaRPr lang="en-US" sz="1200" dirty="0">
              <a:latin typeface="Grandview" panose="020B0502040204020203" pitchFamily="34" charset="0"/>
            </a:endParaRPr>
          </a:p>
        </p:txBody>
      </p:sp>
      <p:pic>
        <p:nvPicPr>
          <p:cNvPr id="7" name="Picture 2">
            <a:extLst>
              <a:ext uri="{FF2B5EF4-FFF2-40B4-BE49-F238E27FC236}">
                <a16:creationId xmlns:a16="http://schemas.microsoft.com/office/drawing/2014/main" id="{0C66A7D8-3152-012C-4B75-2FCC7E6A4DF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33552" y="1171033"/>
            <a:ext cx="1290937" cy="12751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D5A6E7AB-2EAF-21A5-7DF6-81ECBEAE76C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277600" y="0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348591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5DF55A9E-3E43-7C80-5B2B-766B5BF2087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0145" y="1472344"/>
            <a:ext cx="10770755" cy="489765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5048A60-ADC0-766F-50BD-8A4B595CB5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129972"/>
            <a:ext cx="11010900" cy="986828"/>
          </a:xfrm>
        </p:spPr>
        <p:txBody>
          <a:bodyPr/>
          <a:lstStyle/>
          <a:p>
            <a:r>
              <a:rPr lang="es-ES" dirty="0"/>
              <a:t>CORREO ELECTRÓNICO DE INVITACIÓN AL SISTEMA</a:t>
            </a:r>
            <a:endParaRPr lang="en-US" dirty="0"/>
          </a:p>
        </p:txBody>
      </p:sp>
      <p:sp>
        <p:nvSpPr>
          <p:cNvPr id="15" name="Rectangle: Diagonal Corners Rounded 14">
            <a:extLst>
              <a:ext uri="{FF2B5EF4-FFF2-40B4-BE49-F238E27FC236}">
                <a16:creationId xmlns:a16="http://schemas.microsoft.com/office/drawing/2014/main" id="{4B69A412-5D0D-6F27-64E2-55B8AD865427}"/>
              </a:ext>
            </a:extLst>
          </p:cNvPr>
          <p:cNvSpPr/>
          <p:nvPr/>
        </p:nvSpPr>
        <p:spPr>
          <a:xfrm>
            <a:off x="193408" y="746750"/>
            <a:ext cx="11173647" cy="566861"/>
          </a:xfrm>
          <a:prstGeom prst="round2Diag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t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1" i="0" u="none" strike="noStrike" kern="1200" cap="none" spc="0" normalizeH="0" baseline="0" dirty="0">
              <a:ln>
                <a:noFill/>
              </a:ln>
              <a:solidFill>
                <a:srgbClr val="60605B"/>
              </a:solidFill>
              <a:effectLst/>
              <a:uLnTx/>
              <a:uFillTx/>
              <a:ea typeface="+mn-ea"/>
              <a:cs typeface="+mn-cs"/>
            </a:endParaRPr>
          </a:p>
          <a:p>
            <a:pPr lvl="0">
              <a:defRPr/>
            </a:pPr>
            <a:r>
              <a:rPr lang="en-US" sz="1200" dirty="0" err="1">
                <a:solidFill>
                  <a:srgbClr val="60605B"/>
                </a:solidFill>
              </a:rPr>
              <a:t>Después</a:t>
            </a:r>
            <a:r>
              <a:rPr lang="en-US" sz="1200" dirty="0">
                <a:solidFill>
                  <a:srgbClr val="60605B"/>
                </a:solidFill>
              </a:rPr>
              <a:t> del GO LIVE, r</a:t>
            </a:r>
            <a:r>
              <a:rPr lang="es-ES" sz="1200" dirty="0" err="1">
                <a:solidFill>
                  <a:srgbClr val="60605B"/>
                </a:solidFill>
              </a:rPr>
              <a:t>ecibirás</a:t>
            </a:r>
            <a:r>
              <a:rPr lang="es-ES" sz="1200" dirty="0">
                <a:solidFill>
                  <a:srgbClr val="60605B"/>
                </a:solidFill>
              </a:rPr>
              <a:t> un correo electrónico de invitación del sistema</a:t>
            </a:r>
            <a:r>
              <a:rPr lang="en-US" sz="1200" dirty="0">
                <a:solidFill>
                  <a:srgbClr val="60605B"/>
                </a:solidFill>
              </a:rPr>
              <a:t>&gt;&gt; </a:t>
            </a:r>
            <a:r>
              <a:rPr lang="es-ES" sz="1200" b="1" u="sng" dirty="0">
                <a:solidFill>
                  <a:srgbClr val="60605B"/>
                </a:solidFill>
              </a:rPr>
              <a:t>Por favor, haz clic en </a:t>
            </a:r>
            <a:r>
              <a:rPr lang="en-US" sz="1200" b="1" u="sng" dirty="0">
                <a:solidFill>
                  <a:srgbClr val="60605B"/>
                </a:solidFill>
                <a:highlight>
                  <a:srgbClr val="FFFF00"/>
                </a:highlight>
              </a:rPr>
              <a:t>GET STARTED!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endParaRPr lang="en-US" sz="1200" u="sng" dirty="0">
              <a:solidFill>
                <a:srgbClr val="60605B"/>
              </a:solidFill>
            </a:endParaRPr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2F00BFA3-901C-9A9C-F13D-CE8BCA433550}"/>
              </a:ext>
            </a:extLst>
          </p:cNvPr>
          <p:cNvCxnSpPr>
            <a:cxnSpLocks/>
            <a:stCxn id="22" idx="1"/>
          </p:cNvCxnSpPr>
          <p:nvPr/>
        </p:nvCxnSpPr>
        <p:spPr>
          <a:xfrm flipH="1" flipV="1">
            <a:off x="6906992" y="5184923"/>
            <a:ext cx="590363" cy="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ectangle 21">
            <a:extLst>
              <a:ext uri="{FF2B5EF4-FFF2-40B4-BE49-F238E27FC236}">
                <a16:creationId xmlns:a16="http://schemas.microsoft.com/office/drawing/2014/main" id="{031022DC-24D6-54F7-6E52-322E67957E8A}"/>
              </a:ext>
            </a:extLst>
          </p:cNvPr>
          <p:cNvSpPr/>
          <p:nvPr/>
        </p:nvSpPr>
        <p:spPr>
          <a:xfrm>
            <a:off x="7497355" y="5069142"/>
            <a:ext cx="824247" cy="2315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Click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85D48F3-6C73-30B6-852C-5B3DDD93ADF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77600" y="0"/>
            <a:ext cx="914400" cy="914400"/>
          </a:xfrm>
          <a:prstGeom prst="rect">
            <a:avLst/>
          </a:prstGeom>
        </p:spPr>
      </p:pic>
      <p:sp>
        <p:nvSpPr>
          <p:cNvPr id="4" name="Oval 3">
            <a:extLst>
              <a:ext uri="{FF2B5EF4-FFF2-40B4-BE49-F238E27FC236}">
                <a16:creationId xmlns:a16="http://schemas.microsoft.com/office/drawing/2014/main" id="{7F174D82-39F4-F8DE-3643-A3D035A0E24B}"/>
              </a:ext>
            </a:extLst>
          </p:cNvPr>
          <p:cNvSpPr/>
          <p:nvPr/>
        </p:nvSpPr>
        <p:spPr>
          <a:xfrm>
            <a:off x="5780232" y="4664894"/>
            <a:ext cx="315768" cy="244573"/>
          </a:xfrm>
          <a:prstGeom prst="ellipse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/>
              <a:t>1</a:t>
            </a:r>
            <a:endParaRPr lang="en-US" dirty="0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C9C1B276-DB28-B899-2835-7B3AECD814AD}"/>
              </a:ext>
            </a:extLst>
          </p:cNvPr>
          <p:cNvSpPr/>
          <p:nvPr/>
        </p:nvSpPr>
        <p:spPr>
          <a:xfrm>
            <a:off x="5384823" y="4988834"/>
            <a:ext cx="1106586" cy="396822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218640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" name="Picture 43">
            <a:extLst>
              <a:ext uri="{FF2B5EF4-FFF2-40B4-BE49-F238E27FC236}">
                <a16:creationId xmlns:a16="http://schemas.microsoft.com/office/drawing/2014/main" id="{A2013A61-DD30-63F2-9A32-04A4ABF685F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26480" y="-34143"/>
            <a:ext cx="3819216" cy="3599721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CEE756FE-9641-AA3F-5261-8EB23D99030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128875"/>
            <a:ext cx="2665299" cy="172905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4" name="Picture 33">
            <a:extLst>
              <a:ext uri="{FF2B5EF4-FFF2-40B4-BE49-F238E27FC236}">
                <a16:creationId xmlns:a16="http://schemas.microsoft.com/office/drawing/2014/main" id="{5836ABBB-0A75-E888-D811-A562214EEFC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9033" y="872742"/>
            <a:ext cx="3606021" cy="323474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5048A60-ADC0-766F-50BD-8A4B595CB5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129972"/>
            <a:ext cx="11010900" cy="986828"/>
          </a:xfrm>
        </p:spPr>
        <p:txBody>
          <a:bodyPr/>
          <a:lstStyle/>
          <a:p>
            <a:r>
              <a:rPr lang="hu-HU" dirty="0"/>
              <a:t>REGISTRO</a:t>
            </a:r>
            <a:endParaRPr lang="en-US" dirty="0"/>
          </a:p>
        </p:txBody>
      </p:sp>
      <p:sp>
        <p:nvSpPr>
          <p:cNvPr id="15" name="Rectangle: Diagonal Corners Rounded 14">
            <a:extLst>
              <a:ext uri="{FF2B5EF4-FFF2-40B4-BE49-F238E27FC236}">
                <a16:creationId xmlns:a16="http://schemas.microsoft.com/office/drawing/2014/main" id="{4B69A412-5D0D-6F27-64E2-55B8AD865427}"/>
              </a:ext>
            </a:extLst>
          </p:cNvPr>
          <p:cNvSpPr/>
          <p:nvPr/>
        </p:nvSpPr>
        <p:spPr>
          <a:xfrm>
            <a:off x="8472375" y="1039441"/>
            <a:ext cx="3590592" cy="5282589"/>
          </a:xfrm>
          <a:prstGeom prst="round2Diag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t"/>
          <a:lstStyle/>
          <a:p>
            <a:pPr lvl="0" algn="ctr">
              <a:defRPr/>
            </a:pPr>
            <a:r>
              <a:rPr lang="en-US" sz="1200" b="1" dirty="0">
                <a:solidFill>
                  <a:srgbClr val="60605B"/>
                </a:solidFill>
              </a:rPr>
              <a:t>REGISTRO EN EL PORTAL</a:t>
            </a:r>
            <a:endParaRPr kumimoji="0" lang="en-US" sz="1200" b="1" i="0" u="none" strike="noStrike" kern="1200" cap="none" spc="0" normalizeH="0" baseline="0" dirty="0">
              <a:ln>
                <a:noFill/>
              </a:ln>
              <a:solidFill>
                <a:srgbClr val="60605B"/>
              </a:solidFill>
              <a:effectLst/>
              <a:uLnTx/>
              <a:uFillTx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1" i="0" u="none" strike="noStrike" kern="1200" cap="none" spc="0" normalizeH="0" baseline="0" dirty="0">
              <a:ln>
                <a:noFill/>
              </a:ln>
              <a:solidFill>
                <a:srgbClr val="60605B"/>
              </a:solidFill>
              <a:effectLst/>
              <a:uLnTx/>
              <a:uFillTx/>
              <a:ea typeface="+mn-ea"/>
              <a:cs typeface="+mn-cs"/>
            </a:endParaRPr>
          </a:p>
          <a:p>
            <a:pPr lvl="0">
              <a:defRPr/>
            </a:pPr>
            <a:r>
              <a:rPr lang="hu-HU" sz="1200" dirty="0">
                <a:solidFill>
                  <a:srgbClr val="60605B"/>
                </a:solidFill>
              </a:rPr>
              <a:t>1. </a:t>
            </a:r>
            <a:r>
              <a:rPr lang="es-ES" sz="1200" dirty="0">
                <a:solidFill>
                  <a:srgbClr val="60605B"/>
                </a:solidFill>
              </a:rPr>
              <a:t>Por favor sigue los pasos de registro</a:t>
            </a:r>
            <a:endParaRPr lang="en-US" sz="1200" dirty="0">
              <a:solidFill>
                <a:srgbClr val="60605B"/>
              </a:solidFill>
            </a:endParaRPr>
          </a:p>
          <a:p>
            <a:pPr lvl="0">
              <a:defRPr/>
            </a:pPr>
            <a:r>
              <a:rPr kumimoji="0" lang="en-US" sz="1200" b="0" i="0" strike="noStrike" kern="1200" cap="none" spc="0" normalizeH="0" baseline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ea typeface="+mn-ea"/>
                <a:cs typeface="+mn-cs"/>
              </a:rPr>
              <a:t>Nota</a:t>
            </a:r>
            <a:r>
              <a:rPr kumimoji="0" lang="en-US" sz="1200" b="0" i="0" strike="noStrike" kern="1200" cap="none" spc="0" normalizeH="0" baseline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ea typeface="+mn-ea"/>
                <a:cs typeface="+mn-cs"/>
              </a:rPr>
              <a:t>: </a:t>
            </a:r>
            <a:r>
              <a:rPr lang="es-ES" sz="1200" dirty="0"/>
              <a:t>El nombre de usuario por default es</a:t>
            </a:r>
            <a:r>
              <a:rPr lang="en-US" sz="1200" dirty="0"/>
              <a:t> “</a:t>
            </a:r>
            <a:r>
              <a:rPr lang="en-US" sz="1200" dirty="0" err="1"/>
              <a:t>nombre</a:t>
            </a:r>
            <a:r>
              <a:rPr lang="en-US" sz="1200" dirty="0"/>
              <a:t>” y “</a:t>
            </a:r>
            <a:r>
              <a:rPr lang="en-US" sz="1200" dirty="0" err="1"/>
              <a:t>apellido</a:t>
            </a:r>
            <a:r>
              <a:rPr lang="en-US" sz="1200" dirty="0"/>
              <a:t>”</a:t>
            </a:r>
            <a:r>
              <a:rPr lang="en-US" sz="1200" dirty="0">
                <a:solidFill>
                  <a:srgbClr val="60605B"/>
                </a:solidFill>
              </a:rPr>
              <a:t> sin embargo,</a:t>
            </a:r>
            <a:r>
              <a:rPr lang="es-ES" sz="1200" dirty="0">
                <a:solidFill>
                  <a:srgbClr val="60605B"/>
                </a:solidFill>
              </a:rPr>
              <a:t> el nombre de usuario debe ser único</a:t>
            </a:r>
            <a:r>
              <a:rPr lang="en-US" sz="1200" dirty="0"/>
              <a:t> (</a:t>
            </a:r>
            <a:r>
              <a:rPr lang="en-US" sz="1200" dirty="0" err="1"/>
              <a:t>si</a:t>
            </a:r>
            <a:r>
              <a:rPr lang="en-US" sz="1200" dirty="0"/>
              <a:t> </a:t>
            </a:r>
            <a:r>
              <a:rPr lang="en-US" sz="1200" dirty="0" err="1"/>
              <a:t>el</a:t>
            </a:r>
            <a:r>
              <a:rPr lang="en-US" sz="1200" dirty="0"/>
              <a:t> </a:t>
            </a:r>
            <a:r>
              <a:rPr lang="en-US" sz="1200" dirty="0" err="1"/>
              <a:t>nombre</a:t>
            </a:r>
            <a:r>
              <a:rPr lang="en-US" sz="1200" dirty="0"/>
              <a:t> de </a:t>
            </a:r>
            <a:r>
              <a:rPr lang="en-US" sz="1200" dirty="0" err="1"/>
              <a:t>usuario</a:t>
            </a:r>
            <a:r>
              <a:rPr lang="en-US" sz="1200" dirty="0"/>
              <a:t> </a:t>
            </a:r>
            <a:r>
              <a:rPr lang="en-US" sz="1200" dirty="0" err="1"/>
              <a:t>ya</a:t>
            </a:r>
            <a:r>
              <a:rPr lang="en-US" sz="1200" dirty="0"/>
              <a:t> </a:t>
            </a:r>
            <a:r>
              <a:rPr lang="en-US" sz="1200" dirty="0" err="1"/>
              <a:t>existe</a:t>
            </a:r>
            <a:r>
              <a:rPr lang="en-US" sz="1200" dirty="0"/>
              <a:t>, </a:t>
            </a:r>
            <a:r>
              <a:rPr lang="en-US" sz="1200" dirty="0" err="1"/>
              <a:t>debes</a:t>
            </a:r>
            <a:r>
              <a:rPr lang="en-US" sz="1200" dirty="0"/>
              <a:t> </a:t>
            </a:r>
            <a:r>
              <a:rPr lang="en-US" sz="1200" dirty="0" err="1"/>
              <a:t>ajustarlo</a:t>
            </a:r>
            <a:r>
              <a:rPr lang="en-US" sz="1200" dirty="0"/>
              <a:t>) </a:t>
            </a:r>
            <a:r>
              <a:rPr lang="en-US" sz="1200" dirty="0">
                <a:solidFill>
                  <a:srgbClr val="60605B"/>
                </a:solidFill>
              </a:rPr>
              <a:t>&gt;&gt; </a:t>
            </a:r>
            <a:r>
              <a:rPr lang="en-US" sz="1200" b="1" u="sng" dirty="0">
                <a:solidFill>
                  <a:srgbClr val="60605B"/>
                </a:solidFill>
                <a:highlight>
                  <a:srgbClr val="FFFF00"/>
                </a:highlight>
              </a:rPr>
              <a:t>Por favor </a:t>
            </a:r>
            <a:r>
              <a:rPr lang="en-US" sz="1200" b="1" u="sng" dirty="0" err="1">
                <a:solidFill>
                  <a:srgbClr val="60605B"/>
                </a:solidFill>
                <a:highlight>
                  <a:srgbClr val="FFFF00"/>
                </a:highlight>
              </a:rPr>
              <a:t>haz</a:t>
            </a:r>
            <a:r>
              <a:rPr lang="en-US" sz="1200" b="1" u="sng" dirty="0">
                <a:solidFill>
                  <a:srgbClr val="60605B"/>
                </a:solidFill>
                <a:highlight>
                  <a:srgbClr val="FFFF00"/>
                </a:highlight>
              </a:rPr>
              <a:t> </a:t>
            </a:r>
            <a:r>
              <a:rPr lang="en-US" sz="1200" b="1" u="sng" dirty="0" err="1">
                <a:solidFill>
                  <a:srgbClr val="60605B"/>
                </a:solidFill>
                <a:highlight>
                  <a:srgbClr val="FFFF00"/>
                </a:highlight>
              </a:rPr>
              <a:t>clic</a:t>
            </a:r>
            <a:r>
              <a:rPr lang="en-US" sz="1200" b="1" u="sng" dirty="0">
                <a:solidFill>
                  <a:srgbClr val="60605B"/>
                </a:solidFill>
                <a:highlight>
                  <a:srgbClr val="FFFF00"/>
                </a:highlight>
              </a:rPr>
              <a:t> </a:t>
            </a:r>
            <a:r>
              <a:rPr lang="en-US" sz="1200" b="1" u="sng" dirty="0" err="1">
                <a:solidFill>
                  <a:srgbClr val="60605B"/>
                </a:solidFill>
                <a:highlight>
                  <a:srgbClr val="FFFF00"/>
                </a:highlight>
              </a:rPr>
              <a:t>en</a:t>
            </a:r>
            <a:r>
              <a:rPr lang="en-US" sz="1200" b="1" u="sng" dirty="0">
                <a:solidFill>
                  <a:srgbClr val="60605B"/>
                </a:solidFill>
                <a:highlight>
                  <a:srgbClr val="FFFF00"/>
                </a:highlight>
              </a:rPr>
              <a:t> GET STARTED!</a:t>
            </a:r>
            <a:endParaRPr lang="en-US" sz="1200" dirty="0"/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en-US" sz="1200" b="0" i="0" strike="noStrike" kern="1200" cap="none" spc="0" normalizeH="0" baseline="0" dirty="0">
              <a:ln>
                <a:noFill/>
              </a:ln>
              <a:solidFill>
                <a:srgbClr val="60605B"/>
              </a:solidFill>
              <a:effectLst/>
              <a:uLnTx/>
              <a:uFillTx/>
              <a:ea typeface="+mn-ea"/>
              <a:cs typeface="+mn-cs"/>
            </a:endParaRPr>
          </a:p>
          <a:p>
            <a:pPr lvl="0">
              <a:defRPr/>
            </a:pPr>
            <a:r>
              <a:rPr lang="en-US" sz="1200" dirty="0">
                <a:solidFill>
                  <a:srgbClr val="60605B"/>
                </a:solidFill>
              </a:rPr>
              <a:t>2. </a:t>
            </a:r>
            <a:r>
              <a:rPr lang="en-US" sz="1200" dirty="0"/>
              <a:t>Para </a:t>
            </a:r>
            <a:r>
              <a:rPr lang="en-US" sz="1200" dirty="0" err="1"/>
              <a:t>iniciar</a:t>
            </a:r>
            <a:r>
              <a:rPr lang="en-US" sz="1200" dirty="0"/>
              <a:t> </a:t>
            </a:r>
            <a:r>
              <a:rPr lang="en-US" sz="1200" dirty="0" err="1"/>
              <a:t>sesión</a:t>
            </a:r>
            <a:r>
              <a:rPr lang="en-US" sz="1200" dirty="0"/>
              <a:t>- </a:t>
            </a:r>
            <a:r>
              <a:rPr lang="es-ES" sz="1200" dirty="0"/>
              <a:t>Puedes utilizar la dirección de correo electrónico proporcionada durante el registro o el nombre de usuario</a:t>
            </a:r>
            <a:r>
              <a:rPr lang="en-US" sz="1200" dirty="0"/>
              <a:t> </a:t>
            </a:r>
            <a:r>
              <a:rPr lang="en-US" sz="1200" dirty="0">
                <a:solidFill>
                  <a:srgbClr val="60605B"/>
                </a:solidFill>
              </a:rPr>
              <a:t> </a:t>
            </a:r>
          </a:p>
          <a:p>
            <a:pPr lvl="0">
              <a:defRPr/>
            </a:pPr>
            <a:r>
              <a:rPr lang="en-US" sz="1200" dirty="0">
                <a:solidFill>
                  <a:srgbClr val="60605B"/>
                </a:solidFill>
              </a:rPr>
              <a:t>3. </a:t>
            </a:r>
            <a:r>
              <a:rPr lang="es-ES" sz="1200" dirty="0">
                <a:solidFill>
                  <a:srgbClr val="60605B"/>
                </a:solidFill>
              </a:rPr>
              <a:t>Después de iniciar sesión, se te dirigirá a la página e2open</a:t>
            </a:r>
            <a:r>
              <a:rPr lang="en-US" sz="1200" dirty="0">
                <a:solidFill>
                  <a:srgbClr val="60605B"/>
                </a:solidFill>
              </a:rPr>
              <a:t> &gt;&gt; </a:t>
            </a:r>
            <a:r>
              <a:rPr lang="es-ES" sz="1200" dirty="0">
                <a:solidFill>
                  <a:srgbClr val="60605B"/>
                </a:solidFill>
              </a:rPr>
              <a:t>Por favor haz clic en</a:t>
            </a:r>
            <a:r>
              <a:rPr lang="en-US" sz="1200" dirty="0">
                <a:solidFill>
                  <a:srgbClr val="60605B"/>
                </a:solidFill>
              </a:rPr>
              <a:t> </a:t>
            </a:r>
            <a:r>
              <a:rPr lang="en-US" sz="1200" b="1" dirty="0">
                <a:solidFill>
                  <a:schemeClr val="accent1"/>
                </a:solidFill>
              </a:rPr>
              <a:t>“JABIL Process Manager”</a:t>
            </a: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en-US" sz="1200" b="0" i="0" strike="noStrike" kern="1200" cap="none" spc="0" normalizeH="0" baseline="0" dirty="0">
              <a:ln>
                <a:noFill/>
              </a:ln>
              <a:solidFill>
                <a:srgbClr val="60605B"/>
              </a:solidFill>
              <a:effectLst/>
              <a:uLnTx/>
              <a:uFillTx/>
              <a:ea typeface="+mn-ea"/>
              <a:cs typeface="+mn-cs"/>
            </a:endParaRPr>
          </a:p>
          <a:p>
            <a:pPr lvl="0">
              <a:defRPr/>
            </a:pPr>
            <a:r>
              <a:rPr lang="en-US" sz="1200" dirty="0">
                <a:solidFill>
                  <a:srgbClr val="60605B"/>
                </a:solidFill>
              </a:rPr>
              <a:t>4. En </a:t>
            </a:r>
            <a:r>
              <a:rPr lang="en-US" sz="1200" dirty="0" err="1">
                <a:solidFill>
                  <a:srgbClr val="60605B"/>
                </a:solidFill>
              </a:rPr>
              <a:t>el</a:t>
            </a:r>
            <a:r>
              <a:rPr lang="en-US" sz="1200" dirty="0">
                <a:solidFill>
                  <a:srgbClr val="60605B"/>
                </a:solidFill>
              </a:rPr>
              <a:t> s</a:t>
            </a:r>
            <a:r>
              <a:rPr lang="es-ES" sz="1200" dirty="0" err="1">
                <a:solidFill>
                  <a:srgbClr val="60605B"/>
                </a:solidFill>
              </a:rPr>
              <a:t>iguiente</a:t>
            </a:r>
            <a:r>
              <a:rPr lang="es-ES" sz="1200" dirty="0">
                <a:solidFill>
                  <a:srgbClr val="60605B"/>
                </a:solidFill>
              </a:rPr>
              <a:t> selecciona de la lista desplegable</a:t>
            </a:r>
            <a:r>
              <a:rPr lang="es-MX" sz="1200" dirty="0">
                <a:solidFill>
                  <a:srgbClr val="60605B"/>
                </a:solidFill>
              </a:rPr>
              <a:t> </a:t>
            </a:r>
            <a:r>
              <a:rPr lang="en-US" sz="1200" b="1" dirty="0">
                <a:solidFill>
                  <a:schemeClr val="accent1"/>
                </a:solidFill>
              </a:rPr>
              <a:t>E2open Managed Users</a:t>
            </a:r>
            <a:r>
              <a:rPr lang="en-US" sz="1200" b="1" dirty="0">
                <a:solidFill>
                  <a:srgbClr val="60605B"/>
                </a:solidFill>
              </a:rPr>
              <a:t> y </a:t>
            </a:r>
            <a:r>
              <a:rPr lang="es-ES" sz="1200" dirty="0"/>
              <a:t>marca la casilla de verificación </a:t>
            </a:r>
            <a:r>
              <a:rPr lang="es-ES" sz="1200" b="1" dirty="0"/>
              <a:t>“</a:t>
            </a:r>
            <a:r>
              <a:rPr lang="en-US" sz="1200" b="1" dirty="0"/>
              <a:t>Remember your choice”</a:t>
            </a:r>
            <a:endParaRPr kumimoji="0" lang="en-US" sz="1200" b="1" i="0" strike="noStrike" kern="1200" cap="none" spc="0" normalizeH="0" baseline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0AA2C898-F7E1-78A7-39DB-DCCD294ADF5F}"/>
              </a:ext>
            </a:extLst>
          </p:cNvPr>
          <p:cNvSpPr/>
          <p:nvPr/>
        </p:nvSpPr>
        <p:spPr>
          <a:xfrm>
            <a:off x="6563630" y="2336976"/>
            <a:ext cx="315768" cy="244573"/>
          </a:xfrm>
          <a:prstGeom prst="ellipse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/>
              <a:t>3</a:t>
            </a:r>
            <a:endParaRPr lang="en-US" dirty="0"/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2F00BFA3-901C-9A9C-F13D-CE8BCA433550}"/>
              </a:ext>
            </a:extLst>
          </p:cNvPr>
          <p:cNvCxnSpPr>
            <a:cxnSpLocks/>
            <a:stCxn id="22" idx="1"/>
          </p:cNvCxnSpPr>
          <p:nvPr/>
        </p:nvCxnSpPr>
        <p:spPr>
          <a:xfrm flipH="1" flipV="1">
            <a:off x="5876911" y="2793159"/>
            <a:ext cx="590363" cy="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ectangle 21">
            <a:extLst>
              <a:ext uri="{FF2B5EF4-FFF2-40B4-BE49-F238E27FC236}">
                <a16:creationId xmlns:a16="http://schemas.microsoft.com/office/drawing/2014/main" id="{031022DC-24D6-54F7-6E52-322E67957E8A}"/>
              </a:ext>
            </a:extLst>
          </p:cNvPr>
          <p:cNvSpPr/>
          <p:nvPr/>
        </p:nvSpPr>
        <p:spPr>
          <a:xfrm>
            <a:off x="6467274" y="2677378"/>
            <a:ext cx="824247" cy="2315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Click</a:t>
            </a:r>
          </a:p>
        </p:txBody>
      </p:sp>
      <p:pic>
        <p:nvPicPr>
          <p:cNvPr id="38" name="Picture 37">
            <a:extLst>
              <a:ext uri="{FF2B5EF4-FFF2-40B4-BE49-F238E27FC236}">
                <a16:creationId xmlns:a16="http://schemas.microsoft.com/office/drawing/2014/main" id="{BCFAB247-F8DC-88E3-A890-284A0BA4400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439235" y="4140387"/>
            <a:ext cx="2591636" cy="170603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7" name="Oval 16">
            <a:extLst>
              <a:ext uri="{FF2B5EF4-FFF2-40B4-BE49-F238E27FC236}">
                <a16:creationId xmlns:a16="http://schemas.microsoft.com/office/drawing/2014/main" id="{67AC4B21-FE73-95C4-4F79-62ECFBB8BF65}"/>
              </a:ext>
            </a:extLst>
          </p:cNvPr>
          <p:cNvSpPr/>
          <p:nvPr/>
        </p:nvSpPr>
        <p:spPr>
          <a:xfrm>
            <a:off x="2281351" y="4235025"/>
            <a:ext cx="315768" cy="244573"/>
          </a:xfrm>
          <a:prstGeom prst="ellipse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/>
              <a:t>2</a:t>
            </a:r>
            <a:endParaRPr lang="en-US" dirty="0"/>
          </a:p>
        </p:txBody>
      </p:sp>
      <p:pic>
        <p:nvPicPr>
          <p:cNvPr id="40" name="Picture 39">
            <a:extLst>
              <a:ext uri="{FF2B5EF4-FFF2-40B4-BE49-F238E27FC236}">
                <a16:creationId xmlns:a16="http://schemas.microsoft.com/office/drawing/2014/main" id="{C2FEA68E-5F9F-487F-6E47-05324525640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773111" y="3315528"/>
            <a:ext cx="3315896" cy="290679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9" name="Oval 18">
            <a:extLst>
              <a:ext uri="{FF2B5EF4-FFF2-40B4-BE49-F238E27FC236}">
                <a16:creationId xmlns:a16="http://schemas.microsoft.com/office/drawing/2014/main" id="{B404EFE9-5FC2-503C-56FD-E62EB625CB38}"/>
              </a:ext>
            </a:extLst>
          </p:cNvPr>
          <p:cNvSpPr/>
          <p:nvPr/>
        </p:nvSpPr>
        <p:spPr>
          <a:xfrm>
            <a:off x="7645696" y="5765988"/>
            <a:ext cx="315768" cy="244573"/>
          </a:xfrm>
          <a:prstGeom prst="ellipse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/>
              <a:t>4</a:t>
            </a:r>
            <a:endParaRPr lang="en-US" dirty="0"/>
          </a:p>
        </p:txBody>
      </p: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0F401805-2438-4E21-7867-24E116B70396}"/>
              </a:ext>
            </a:extLst>
          </p:cNvPr>
          <p:cNvCxnSpPr>
            <a:cxnSpLocks/>
            <a:stCxn id="29" idx="1"/>
          </p:cNvCxnSpPr>
          <p:nvPr/>
        </p:nvCxnSpPr>
        <p:spPr>
          <a:xfrm flipH="1" flipV="1">
            <a:off x="6033155" y="5458914"/>
            <a:ext cx="640047" cy="18859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Rectangle 28">
            <a:extLst>
              <a:ext uri="{FF2B5EF4-FFF2-40B4-BE49-F238E27FC236}">
                <a16:creationId xmlns:a16="http://schemas.microsoft.com/office/drawing/2014/main" id="{F2886341-16CD-F886-7174-FC91AC94E5B6}"/>
              </a:ext>
            </a:extLst>
          </p:cNvPr>
          <p:cNvSpPr/>
          <p:nvPr/>
        </p:nvSpPr>
        <p:spPr>
          <a:xfrm>
            <a:off x="6673202" y="5531729"/>
            <a:ext cx="824247" cy="2315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Click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85D48F3-6C73-30B6-852C-5B3DDD93ADF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1277600" y="0"/>
            <a:ext cx="914400" cy="914400"/>
          </a:xfrm>
          <a:prstGeom prst="rect">
            <a:avLst/>
          </a:prstGeom>
        </p:spPr>
      </p:pic>
      <p:sp>
        <p:nvSpPr>
          <p:cNvPr id="4" name="Oval 3">
            <a:extLst>
              <a:ext uri="{FF2B5EF4-FFF2-40B4-BE49-F238E27FC236}">
                <a16:creationId xmlns:a16="http://schemas.microsoft.com/office/drawing/2014/main" id="{7F174D82-39F4-F8DE-3643-A3D035A0E24B}"/>
              </a:ext>
            </a:extLst>
          </p:cNvPr>
          <p:cNvSpPr/>
          <p:nvPr/>
        </p:nvSpPr>
        <p:spPr>
          <a:xfrm>
            <a:off x="2553566" y="3673431"/>
            <a:ext cx="315768" cy="244573"/>
          </a:xfrm>
          <a:prstGeom prst="ellipse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/>
              <a:t>1</a:t>
            </a:r>
            <a:endParaRPr lang="en-US" dirty="0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C9C1B276-DB28-B899-2835-7B3AECD814AD}"/>
              </a:ext>
            </a:extLst>
          </p:cNvPr>
          <p:cNvSpPr/>
          <p:nvPr/>
        </p:nvSpPr>
        <p:spPr>
          <a:xfrm>
            <a:off x="1446980" y="3576272"/>
            <a:ext cx="1106586" cy="396822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280902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8EBE47-DCEB-42F5-13E2-B2A7C0DEB8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Inicio</a:t>
            </a:r>
            <a:r>
              <a:rPr lang="en-US" dirty="0"/>
              <a:t> de </a:t>
            </a:r>
            <a:r>
              <a:rPr lang="en-US" dirty="0" err="1"/>
              <a:t>sesión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e2open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99AD9F5-59B8-5EED-02BB-33C7D8D3FA6F}"/>
              </a:ext>
            </a:extLst>
          </p:cNvPr>
          <p:cNvSpPr txBox="1"/>
          <p:nvPr/>
        </p:nvSpPr>
        <p:spPr>
          <a:xfrm>
            <a:off x="444500" y="1140843"/>
            <a:ext cx="11010900" cy="58837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s-ES" sz="1500" dirty="0">
                <a:latin typeface="Grandview" panose="020B0502040204020203" pitchFamily="34" charset="0"/>
              </a:rPr>
              <a:t>Después de completar los pasos de registro, el sistema te enviará un correo electrónico de confirmación con un enlace que puedes usar para iniciar sesión en el futuro.</a:t>
            </a:r>
            <a:endParaRPr lang="en-US" sz="1500" dirty="0">
              <a:latin typeface="Grandview" panose="020B0502040204020203" pitchFamily="34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CCA00D8-2B1A-B40D-26E5-02133B9BCCA8}"/>
              </a:ext>
            </a:extLst>
          </p:cNvPr>
          <p:cNvSpPr/>
          <p:nvPr/>
        </p:nvSpPr>
        <p:spPr>
          <a:xfrm>
            <a:off x="1902691" y="2346036"/>
            <a:ext cx="591127" cy="7359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0CCD6425-9A02-BA87-CFDF-17E0260E5B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77600" y="0"/>
            <a:ext cx="914400" cy="914400"/>
          </a:xfrm>
          <a:prstGeom prst="rect">
            <a:avLst/>
          </a:prstGeom>
        </p:spPr>
      </p:pic>
      <p:pic>
        <p:nvPicPr>
          <p:cNvPr id="4" name="Imagen 4" descr="Interfaz de usuario gráfica, Aplicación">
            <a:extLst>
              <a:ext uri="{FF2B5EF4-FFF2-40B4-BE49-F238E27FC236}">
                <a16:creationId xmlns:a16="http://schemas.microsoft.com/office/drawing/2014/main" id="{6A10B742-7C4D-943B-B469-A894034E936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1059" y="1806569"/>
            <a:ext cx="11765972" cy="4249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472947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>
            <a:extLst>
              <a:ext uri="{FF2B5EF4-FFF2-40B4-BE49-F238E27FC236}">
                <a16:creationId xmlns:a16="http://schemas.microsoft.com/office/drawing/2014/main" id="{A332DA74-FFFA-0339-A33A-EC6CB68DFE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24411" y="2134775"/>
            <a:ext cx="6930697" cy="3698648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BE468675-2315-9652-A556-6E1C4DA4A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NAVEGACIÓN | Ayuda en línea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83DE887-99F0-E6D9-5C36-1AD67791C321}"/>
              </a:ext>
            </a:extLst>
          </p:cNvPr>
          <p:cNvSpPr txBox="1"/>
          <p:nvPr/>
        </p:nvSpPr>
        <p:spPr>
          <a:xfrm>
            <a:off x="190239" y="4397252"/>
            <a:ext cx="4412255" cy="1889879"/>
          </a:xfrm>
          <a:prstGeom prst="round2Diag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l" rtl="0" fontAlgn="base"/>
            <a:r>
              <a:rPr lang="es-ES" sz="1050" b="0" i="0" u="none" strike="noStrike" dirty="0">
                <a:solidFill>
                  <a:srgbClr val="494949"/>
                </a:solidFill>
                <a:effectLst/>
                <a:latin typeface="Grandview" panose="020B0502040204020203" pitchFamily="34" charset="0"/>
              </a:rPr>
              <a:t>Esta ayuda proporciona a los usuarios (proveedores, compradores, etc.) información sobre los conceptos y procesos de la aplicación, así como información sobre todas las pantallas, características y funcionalidades. </a:t>
            </a:r>
            <a:r>
              <a:rPr lang="es-MX" sz="1050" b="0" i="0" dirty="0">
                <a:solidFill>
                  <a:srgbClr val="494949"/>
                </a:solidFill>
                <a:effectLst/>
                <a:latin typeface="Grandview" panose="020B0502040204020203" pitchFamily="34" charset="0"/>
              </a:rPr>
              <a:t>​</a:t>
            </a:r>
            <a:br>
              <a:rPr lang="es-MX" sz="1050" b="0" i="0" dirty="0">
                <a:solidFill>
                  <a:srgbClr val="494949"/>
                </a:solidFill>
                <a:effectLst/>
                <a:latin typeface="Grandview" panose="020B0502040204020203" pitchFamily="34" charset="0"/>
              </a:rPr>
            </a:br>
            <a:r>
              <a:rPr lang="es-MX" sz="1050" b="0" i="0" dirty="0">
                <a:solidFill>
                  <a:srgbClr val="494949"/>
                </a:solidFill>
                <a:effectLst/>
                <a:latin typeface="Grandview" panose="020B0502040204020203" pitchFamily="34" charset="0"/>
              </a:rPr>
              <a:t>     </a:t>
            </a:r>
          </a:p>
          <a:p>
            <a:pPr marL="171450" indent="-171450" algn="l" rtl="0" fontAlgn="base">
              <a:buFont typeface="Arial" panose="020B0604020202020204" pitchFamily="34" charset="0"/>
              <a:buChar char="•"/>
            </a:pPr>
            <a:r>
              <a:rPr lang="es-MX" sz="1050" b="0" i="0" dirty="0">
                <a:solidFill>
                  <a:srgbClr val="494949"/>
                </a:solidFill>
                <a:effectLst/>
                <a:latin typeface="Grandview" panose="020B0502040204020203" pitchFamily="34" charset="0"/>
              </a:rPr>
              <a:t>​</a:t>
            </a:r>
            <a:r>
              <a:rPr lang="es-MX" sz="1050" b="0" i="0" u="none" strike="noStrike" dirty="0">
                <a:solidFill>
                  <a:srgbClr val="494949"/>
                </a:solidFill>
                <a:effectLst/>
                <a:latin typeface="Grandview" panose="020B0502040204020203" pitchFamily="34" charset="0"/>
              </a:rPr>
              <a:t>Haz clic en el </a:t>
            </a:r>
            <a:r>
              <a:rPr lang="es-MX" sz="1050" b="0" i="0" u="sng" strike="noStrike" dirty="0">
                <a:solidFill>
                  <a:srgbClr val="002B49"/>
                </a:solidFill>
                <a:effectLst/>
                <a:latin typeface="Grandview" panose="020B0502040204020203" pitchFamily="34" charset="0"/>
              </a:rPr>
              <a:t>ícono de interrogación </a:t>
            </a:r>
            <a:r>
              <a:rPr lang="es-MX" sz="1050" b="1" i="0" u="none" strike="noStrike" dirty="0">
                <a:solidFill>
                  <a:srgbClr val="494949"/>
                </a:solidFill>
                <a:effectLst/>
                <a:latin typeface="Grandview" panose="020B0502040204020203" pitchFamily="34" charset="0"/>
              </a:rPr>
              <a:t>(1)</a:t>
            </a:r>
            <a:r>
              <a:rPr lang="es-MX" sz="1050" b="0" i="0" u="none" strike="noStrike" dirty="0">
                <a:solidFill>
                  <a:srgbClr val="494949"/>
                </a:solidFill>
                <a:effectLst/>
                <a:latin typeface="Grandview" panose="020B0502040204020203" pitchFamily="34" charset="0"/>
              </a:rPr>
              <a:t> del Centro de Ayuda. </a:t>
            </a:r>
            <a:r>
              <a:rPr lang="en-US" sz="1050" b="0" i="0" dirty="0">
                <a:solidFill>
                  <a:srgbClr val="494949"/>
                </a:solidFill>
                <a:effectLst/>
                <a:latin typeface="Grandview" panose="020B0502040204020203" pitchFamily="34" charset="0"/>
              </a:rPr>
              <a:t>​</a:t>
            </a:r>
            <a:endParaRPr lang="en-US" sz="1050" b="0" i="0" dirty="0">
              <a:solidFill>
                <a:srgbClr val="494949"/>
              </a:solidFill>
              <a:effectLst/>
              <a:latin typeface="Arial" panose="020B0604020202020204" pitchFamily="34" charset="0"/>
            </a:endParaRPr>
          </a:p>
          <a:p>
            <a:pPr marL="171450" indent="-171450" algn="l" rtl="0" fontAlgn="base">
              <a:buFont typeface="Arial" panose="020B0604020202020204" pitchFamily="34" charset="0"/>
              <a:buChar char="•"/>
            </a:pPr>
            <a:r>
              <a:rPr lang="es-MX" sz="1050" b="0" i="0" u="none" strike="noStrike" dirty="0">
                <a:solidFill>
                  <a:srgbClr val="494949"/>
                </a:solidFill>
                <a:effectLst/>
                <a:latin typeface="Grandview" panose="020B0502040204020203" pitchFamily="34" charset="0"/>
              </a:rPr>
              <a:t>Escribe en el recuadro de búsqueda </a:t>
            </a:r>
            <a:r>
              <a:rPr lang="es-MX" sz="1050" b="1" i="0" u="none" strike="noStrike" dirty="0">
                <a:solidFill>
                  <a:srgbClr val="494949"/>
                </a:solidFill>
                <a:effectLst/>
                <a:latin typeface="Grandview" panose="020B0502040204020203" pitchFamily="34" charset="0"/>
              </a:rPr>
              <a:t>(2)</a:t>
            </a:r>
            <a:r>
              <a:rPr lang="es-MX" sz="1050" b="0" i="0" u="none" strike="noStrike" dirty="0">
                <a:solidFill>
                  <a:srgbClr val="494949"/>
                </a:solidFill>
                <a:effectLst/>
                <a:latin typeface="Grandview" panose="020B0502040204020203" pitchFamily="34" charset="0"/>
              </a:rPr>
              <a:t> la información que deseas buscar o presiona el ícono de las 3 líneas </a:t>
            </a:r>
            <a:r>
              <a:rPr lang="es-MX" sz="1050" b="1" i="0" u="none" strike="noStrike" dirty="0">
                <a:solidFill>
                  <a:srgbClr val="494949"/>
                </a:solidFill>
                <a:effectLst/>
                <a:latin typeface="Grandview" panose="020B0502040204020203" pitchFamily="34" charset="0"/>
              </a:rPr>
              <a:t>(3)</a:t>
            </a:r>
            <a:r>
              <a:rPr lang="es-MX" sz="1050" b="0" i="0" u="none" strike="noStrike" dirty="0">
                <a:solidFill>
                  <a:srgbClr val="494949"/>
                </a:solidFill>
                <a:effectLst/>
                <a:latin typeface="Grandview" panose="020B0502040204020203" pitchFamily="34" charset="0"/>
              </a:rPr>
              <a:t> para abrir el menú con todas las categorías disponibles.</a:t>
            </a:r>
            <a:r>
              <a:rPr lang="en-US" sz="1050" b="0" i="0" dirty="0">
                <a:solidFill>
                  <a:srgbClr val="494949"/>
                </a:solidFill>
                <a:effectLst/>
                <a:latin typeface="Grandview" panose="020B0502040204020203" pitchFamily="34" charset="0"/>
              </a:rPr>
              <a:t>​</a:t>
            </a:r>
            <a:endParaRPr lang="en-US" sz="1050" b="1" dirty="0">
              <a:solidFill>
                <a:schemeClr val="tx1"/>
              </a:solidFill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CD91AE0-C8D9-6E81-1BEC-E987CE51E25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2691" y="1649207"/>
            <a:ext cx="3926701" cy="2738437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62E6BAC1-8872-AFF5-00EC-F8368B0643F4}"/>
              </a:ext>
            </a:extLst>
          </p:cNvPr>
          <p:cNvSpPr txBox="1"/>
          <p:nvPr/>
        </p:nvSpPr>
        <p:spPr>
          <a:xfrm>
            <a:off x="426621" y="1125469"/>
            <a:ext cx="373897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hu-HU" b="1" i="0" u="none" strike="noStrike" dirty="0">
                <a:solidFill>
                  <a:srgbClr val="494949"/>
                </a:solidFill>
                <a:effectLst/>
                <a:latin typeface="Grandview" panose="020B0502040204020203" pitchFamily="34" charset="0"/>
              </a:rPr>
              <a:t>e</a:t>
            </a:r>
            <a:r>
              <a:rPr lang="en-US" b="1" i="0" u="none" strike="noStrike" dirty="0">
                <a:solidFill>
                  <a:srgbClr val="494949"/>
                </a:solidFill>
                <a:effectLst/>
                <a:latin typeface="Grandview" panose="020B0502040204020203" pitchFamily="34" charset="0"/>
              </a:rPr>
              <a:t>2</a:t>
            </a:r>
            <a:r>
              <a:rPr lang="hu-HU" b="1" i="0" u="none" strike="noStrike" dirty="0">
                <a:solidFill>
                  <a:srgbClr val="494949"/>
                </a:solidFill>
                <a:effectLst/>
                <a:latin typeface="Grandview" panose="020B0502040204020203" pitchFamily="34" charset="0"/>
              </a:rPr>
              <a:t>o</a:t>
            </a:r>
            <a:r>
              <a:rPr lang="en-US" b="1" i="0" u="none" strike="noStrike" dirty="0">
                <a:solidFill>
                  <a:srgbClr val="494949"/>
                </a:solidFill>
                <a:effectLst/>
                <a:latin typeface="Grandview" panose="020B0502040204020203" pitchFamily="34" charset="0"/>
              </a:rPr>
              <a:t>pen - Centro de Ayuda</a:t>
            </a:r>
            <a:endParaRPr lang="en-US" b="1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B482D92-4F9F-0ECD-B0F8-89B6FBE5D471}"/>
              </a:ext>
            </a:extLst>
          </p:cNvPr>
          <p:cNvSpPr txBox="1"/>
          <p:nvPr/>
        </p:nvSpPr>
        <p:spPr>
          <a:xfrm>
            <a:off x="5050166" y="1125469"/>
            <a:ext cx="27432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b="1"/>
              <a:t>Maestro add-in helps </a:t>
            </a:r>
            <a:endParaRPr lang="en-US" b="1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83064D67-48C9-7991-DE70-826FF123104C}"/>
              </a:ext>
            </a:extLst>
          </p:cNvPr>
          <p:cNvCxnSpPr/>
          <p:nvPr/>
        </p:nvCxnSpPr>
        <p:spPr>
          <a:xfrm>
            <a:off x="4701309" y="1310135"/>
            <a:ext cx="0" cy="4832047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pic>
        <p:nvPicPr>
          <p:cNvPr id="2" name="Picture 1">
            <a:extLst>
              <a:ext uri="{FF2B5EF4-FFF2-40B4-BE49-F238E27FC236}">
                <a16:creationId xmlns:a16="http://schemas.microsoft.com/office/drawing/2014/main" id="{030FB82B-0D20-96E9-0578-200C60F20E2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199903" y="53728"/>
            <a:ext cx="736600" cy="736600"/>
          </a:xfrm>
          <a:prstGeom prst="rect">
            <a:avLst/>
          </a:prstGeom>
        </p:spPr>
      </p:pic>
      <p:sp>
        <p:nvSpPr>
          <p:cNvPr id="5" name="TextBox 1">
            <a:extLst>
              <a:ext uri="{FF2B5EF4-FFF2-40B4-BE49-F238E27FC236}">
                <a16:creationId xmlns:a16="http://schemas.microsoft.com/office/drawing/2014/main" id="{9863DC02-CFBC-D8F2-EF9C-7DE99E955CEE}"/>
              </a:ext>
            </a:extLst>
          </p:cNvPr>
          <p:cNvSpPr txBox="1"/>
          <p:nvPr/>
        </p:nvSpPr>
        <p:spPr>
          <a:xfrm>
            <a:off x="5339594" y="3829692"/>
            <a:ext cx="3611418" cy="2758202"/>
          </a:xfrm>
          <a:prstGeom prst="round2Diag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MX" sz="1200" u="sng" dirty="0">
                <a:solidFill>
                  <a:srgbClr val="002060"/>
                </a:solidFill>
              </a:rPr>
              <a:t>Maestro add-in </a:t>
            </a:r>
            <a:r>
              <a:rPr lang="es-MX" sz="1200" dirty="0">
                <a:solidFill>
                  <a:srgbClr val="002060"/>
                </a:solidFill>
              </a:rPr>
              <a:t>helps </a:t>
            </a:r>
            <a:r>
              <a:rPr lang="es-MX" sz="1200" dirty="0"/>
              <a:t>contribuye a lograr el éxito en tiempo real con la ayuda interactiva, automatizada y personalizada. </a:t>
            </a:r>
            <a:r>
              <a:rPr lang="es-ES" sz="1200" dirty="0"/>
              <a:t>El asistente de usuario siempre activo proporciona una experiencia de ayuda consistente en el momento requerido.</a:t>
            </a:r>
          </a:p>
          <a:p>
            <a:endParaRPr lang="es-MX" sz="1200" dirty="0">
              <a:highlight>
                <a:srgbClr val="00FFFF"/>
              </a:highlight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s-MX" sz="1200" dirty="0"/>
              <a:t>Para iniciar </a:t>
            </a:r>
            <a:r>
              <a:rPr lang="es-MX" sz="1200" u="sng" dirty="0">
                <a:solidFill>
                  <a:srgbClr val="002060"/>
                </a:solidFill>
              </a:rPr>
              <a:t>Maestro</a:t>
            </a:r>
            <a:r>
              <a:rPr lang="es-MX" sz="1200" dirty="0"/>
              <a:t> coloca el cursor sobre el ícono de flecha </a:t>
            </a:r>
            <a:r>
              <a:rPr lang="es-MX" sz="1200" b="1" dirty="0"/>
              <a:t>(1)</a:t>
            </a:r>
            <a:r>
              <a:rPr lang="es-MX" sz="1200" dirty="0"/>
              <a:t> y haz clic en él.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s-MX" sz="1200" dirty="0"/>
              <a:t>Escribe una pregunta en el recuadro de </a:t>
            </a:r>
            <a:r>
              <a:rPr lang="es-MX" sz="1200" dirty="0">
                <a:solidFill>
                  <a:schemeClr val="tx1"/>
                </a:solidFill>
              </a:rPr>
              <a:t>búsqueda </a:t>
            </a:r>
            <a:r>
              <a:rPr lang="es-MX" sz="1200" b="1" dirty="0">
                <a:solidFill>
                  <a:schemeClr val="tx1"/>
                </a:solidFill>
              </a:rPr>
              <a:t>(2)</a:t>
            </a:r>
            <a:r>
              <a:rPr lang="es-MX" sz="1200" dirty="0">
                <a:solidFill>
                  <a:schemeClr val="tx1"/>
                </a:solidFill>
              </a:rPr>
              <a:t> o selecciona </a:t>
            </a:r>
            <a:r>
              <a:rPr lang="es-MX" sz="1200" dirty="0"/>
              <a:t>cualquier categoría que desees </a:t>
            </a:r>
            <a:r>
              <a:rPr lang="es-MX" sz="1200" b="1" dirty="0"/>
              <a:t>(3)</a:t>
            </a:r>
            <a:r>
              <a:rPr lang="es-MX" sz="1200" dirty="0"/>
              <a:t>.</a:t>
            </a:r>
          </a:p>
        </p:txBody>
      </p:sp>
      <p:pic>
        <p:nvPicPr>
          <p:cNvPr id="4" name="Graphic 3" descr="Question Mark with solid fill">
            <a:extLst>
              <a:ext uri="{FF2B5EF4-FFF2-40B4-BE49-F238E27FC236}">
                <a16:creationId xmlns:a16="http://schemas.microsoft.com/office/drawing/2014/main" id="{998AD9C1-8AFD-A1C3-D5C9-D5F6BB55DD3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8044403" y="320317"/>
            <a:ext cx="1383792" cy="1383792"/>
          </a:xfrm>
          <a:prstGeom prst="rect">
            <a:avLst/>
          </a:prstGeom>
        </p:spPr>
      </p:pic>
      <p:sp>
        <p:nvSpPr>
          <p:cNvPr id="6" name="Oval 5">
            <a:extLst>
              <a:ext uri="{FF2B5EF4-FFF2-40B4-BE49-F238E27FC236}">
                <a16:creationId xmlns:a16="http://schemas.microsoft.com/office/drawing/2014/main" id="{2220CC73-F388-E7DB-1AF5-1BAA7E3F0A18}"/>
              </a:ext>
            </a:extLst>
          </p:cNvPr>
          <p:cNvSpPr/>
          <p:nvPr/>
        </p:nvSpPr>
        <p:spPr>
          <a:xfrm>
            <a:off x="9782433" y="1967152"/>
            <a:ext cx="1043708" cy="341746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DA8DE78-34A1-35C5-89F2-F7C85343409D}"/>
              </a:ext>
            </a:extLst>
          </p:cNvPr>
          <p:cNvSpPr/>
          <p:nvPr/>
        </p:nvSpPr>
        <p:spPr>
          <a:xfrm>
            <a:off x="7490692" y="1780996"/>
            <a:ext cx="1484460" cy="52790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000" noProof="1"/>
              <a:t>Puedes abrir </a:t>
            </a:r>
            <a:r>
              <a:rPr lang="es-MX" sz="1000" b="1" noProof="1"/>
              <a:t>Maestro</a:t>
            </a:r>
            <a:r>
              <a:rPr lang="es-MX" sz="1000" noProof="1"/>
              <a:t> al hacer clic en el icono de flecha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C55872DD-0823-992B-6C0A-D0B9BE2D4AE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135417" y="1324484"/>
            <a:ext cx="2476500" cy="657225"/>
          </a:xfrm>
          <a:prstGeom prst="rect">
            <a:avLst/>
          </a:prstGeom>
        </p:spPr>
      </p:pic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64FBBA8A-5C3F-E6AD-2584-FAB43D097183}"/>
              </a:ext>
            </a:extLst>
          </p:cNvPr>
          <p:cNvCxnSpPr/>
          <p:nvPr/>
        </p:nvCxnSpPr>
        <p:spPr>
          <a:xfrm>
            <a:off x="9042400" y="2127019"/>
            <a:ext cx="692727" cy="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282156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DA4597-F524-AC40-A038-3AF43418EC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6404" y="4680365"/>
            <a:ext cx="10515600" cy="677448"/>
          </a:xfrm>
        </p:spPr>
        <p:txBody>
          <a:bodyPr>
            <a:normAutofit fontScale="90000"/>
          </a:bodyPr>
          <a:lstStyle/>
          <a:p>
            <a:r>
              <a:rPr lang="es-MX" noProof="1"/>
              <a:t>Para más Información, visita nuestro Portal de Proveedores: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9B40832-59CE-A743-B137-86202DD7F3D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5044" y="5651049"/>
            <a:ext cx="10515600" cy="391137"/>
          </a:xfrm>
        </p:spPr>
        <p:txBody>
          <a:bodyPr>
            <a:noAutofit/>
          </a:bodyPr>
          <a:lstStyle/>
          <a:p>
            <a:r>
              <a:rPr lang="hu-HU" sz="1400" b="1" dirty="0">
                <a:solidFill>
                  <a:schemeClr val="accent5"/>
                </a:solidFill>
                <a:hlinkClick r:id="rId2"/>
              </a:rPr>
              <a:t>https://www.jabil.com/about-us/supplier/supplier-collaboration.html</a:t>
            </a:r>
            <a:endParaRPr lang="hu-HU" sz="1400" b="1" dirty="0">
              <a:solidFill>
                <a:schemeClr val="accent5"/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A1DFE06-726B-A312-0AA0-50AA7DC989E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77600" y="5846618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95159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FA0856D6-109C-7DF3-B39F-0DBCF40E3E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>
                <a:latin typeface="+mj-lt"/>
              </a:rPr>
              <a:t>PROVEEDORES en</a:t>
            </a:r>
            <a:r>
              <a:rPr lang="hu-HU" dirty="0">
                <a:latin typeface="+mj-lt"/>
              </a:rPr>
              <a:t> e2open </a:t>
            </a:r>
            <a:r>
              <a:rPr lang="en-US" dirty="0">
                <a:solidFill>
                  <a:srgbClr val="002060"/>
                </a:solidFill>
                <a:latin typeface="+mj-lt"/>
              </a:rPr>
              <a:t>|</a:t>
            </a:r>
            <a:r>
              <a:rPr lang="en-US" dirty="0">
                <a:latin typeface="+mj-lt"/>
              </a:rPr>
              <a:t> </a:t>
            </a:r>
            <a:r>
              <a:rPr lang="es-MX" dirty="0">
                <a:latin typeface="+mj-lt"/>
              </a:rPr>
              <a:t>Descripción General</a:t>
            </a:r>
            <a:endParaRPr lang="en-US" dirty="0">
              <a:latin typeface="+mj-lt"/>
            </a:endParaRPr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3285ECDC-EDA3-1F3F-B263-95C9B253F723}"/>
              </a:ext>
            </a:extLst>
          </p:cNvPr>
          <p:cNvGrpSpPr/>
          <p:nvPr/>
        </p:nvGrpSpPr>
        <p:grpSpPr>
          <a:xfrm>
            <a:off x="1406640" y="1129448"/>
            <a:ext cx="9378720" cy="2831111"/>
            <a:chOff x="934301" y="1380219"/>
            <a:chExt cx="9378720" cy="2831111"/>
          </a:xfrm>
        </p:grpSpPr>
        <p:pic>
          <p:nvPicPr>
            <p:cNvPr id="6" name="Kép 7">
              <a:extLst>
                <a:ext uri="{FF2B5EF4-FFF2-40B4-BE49-F238E27FC236}">
                  <a16:creationId xmlns:a16="http://schemas.microsoft.com/office/drawing/2014/main" id="{34147EC7-A4AB-3DCF-15E0-22EF5802680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148758" y="2441111"/>
              <a:ext cx="1238250" cy="323850"/>
            </a:xfrm>
            <a:prstGeom prst="rect">
              <a:avLst/>
            </a:prstGeom>
          </p:spPr>
        </p:pic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7FF6F3B5-A477-4964-B6EA-1198E726311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365960" y="2140198"/>
              <a:ext cx="1385273" cy="682990"/>
            </a:xfrm>
            <a:prstGeom prst="rect">
              <a:avLst/>
            </a:prstGeom>
          </p:spPr>
        </p:pic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EE37AA56-4D83-49D2-8D89-CFF3E63D83E2}"/>
                </a:ext>
              </a:extLst>
            </p:cNvPr>
            <p:cNvSpPr/>
            <p:nvPr/>
          </p:nvSpPr>
          <p:spPr>
            <a:xfrm>
              <a:off x="963058" y="1998898"/>
              <a:ext cx="1191585" cy="1191585"/>
            </a:xfrm>
            <a:prstGeom prst="rect">
              <a:avLst/>
            </a:prstGeom>
            <a:blipFill rotWithShape="1">
              <a:blip r:embed="rId4"/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5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13" name="TextBox 11">
              <a:extLst>
                <a:ext uri="{FF2B5EF4-FFF2-40B4-BE49-F238E27FC236}">
                  <a16:creationId xmlns:a16="http://schemas.microsoft.com/office/drawing/2014/main" id="{975B4AD4-828D-4652-B635-1E4B0DF982E4}"/>
                </a:ext>
              </a:extLst>
            </p:cNvPr>
            <p:cNvSpPr txBox="1"/>
            <p:nvPr/>
          </p:nvSpPr>
          <p:spPr>
            <a:xfrm>
              <a:off x="963058" y="1660337"/>
              <a:ext cx="145773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dirty="0"/>
                <a:t>Input data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EDB7645E-5283-49CD-9264-8BD5BC7BC221}"/>
                </a:ext>
              </a:extLst>
            </p:cNvPr>
            <p:cNvSpPr txBox="1"/>
            <p:nvPr/>
          </p:nvSpPr>
          <p:spPr>
            <a:xfrm>
              <a:off x="3408676" y="1620504"/>
              <a:ext cx="145773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/>
                <a:t>ERP system</a:t>
              </a:r>
            </a:p>
          </p:txBody>
        </p:sp>
        <p:sp>
          <p:nvSpPr>
            <p:cNvPr id="15" name="TextBox 15">
              <a:extLst>
                <a:ext uri="{FF2B5EF4-FFF2-40B4-BE49-F238E27FC236}">
                  <a16:creationId xmlns:a16="http://schemas.microsoft.com/office/drawing/2014/main" id="{AE73686C-6990-4523-90B0-ADEA425113A3}"/>
                </a:ext>
              </a:extLst>
            </p:cNvPr>
            <p:cNvSpPr txBox="1"/>
            <p:nvPr/>
          </p:nvSpPr>
          <p:spPr>
            <a:xfrm>
              <a:off x="5819454" y="1380219"/>
              <a:ext cx="175965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/>
                <a:t>Supplier Collaboration</a:t>
              </a:r>
            </a:p>
          </p:txBody>
        </p:sp>
        <p:pic>
          <p:nvPicPr>
            <p:cNvPr id="16" name="Graphic 17" descr="Customer review">
              <a:extLst>
                <a:ext uri="{FF2B5EF4-FFF2-40B4-BE49-F238E27FC236}">
                  <a16:creationId xmlns:a16="http://schemas.microsoft.com/office/drawing/2014/main" id="{CDB8934D-2742-487B-BD4B-8025ECCB564C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9121640" y="2098055"/>
              <a:ext cx="914400" cy="914400"/>
            </a:xfrm>
            <a:prstGeom prst="rect">
              <a:avLst/>
            </a:prstGeom>
          </p:spPr>
        </p:pic>
        <p:sp>
          <p:nvSpPr>
            <p:cNvPr id="17" name="TextBox 19">
              <a:extLst>
                <a:ext uri="{FF2B5EF4-FFF2-40B4-BE49-F238E27FC236}">
                  <a16:creationId xmlns:a16="http://schemas.microsoft.com/office/drawing/2014/main" id="{12649B4B-1E52-4267-8AEA-574B95FE54CD}"/>
                </a:ext>
              </a:extLst>
            </p:cNvPr>
            <p:cNvSpPr txBox="1"/>
            <p:nvPr/>
          </p:nvSpPr>
          <p:spPr>
            <a:xfrm>
              <a:off x="8990773" y="1567145"/>
              <a:ext cx="117613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/>
                <a:t>Suppliers</a:t>
              </a:r>
            </a:p>
          </p:txBody>
        </p:sp>
        <p:pic>
          <p:nvPicPr>
            <p:cNvPr id="18" name="table">
              <a:extLst>
                <a:ext uri="{FF2B5EF4-FFF2-40B4-BE49-F238E27FC236}">
                  <a16:creationId xmlns:a16="http://schemas.microsoft.com/office/drawing/2014/main" id="{48360ADA-B646-F3C1-0989-950F9C40DE48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5962289" y="3073410"/>
              <a:ext cx="1766119" cy="1137920"/>
            </a:xfrm>
            <a:prstGeom prst="rect">
              <a:avLst/>
            </a:prstGeom>
          </p:spPr>
        </p:pic>
        <p:pic>
          <p:nvPicPr>
            <p:cNvPr id="19" name="table">
              <a:extLst>
                <a:ext uri="{FF2B5EF4-FFF2-40B4-BE49-F238E27FC236}">
                  <a16:creationId xmlns:a16="http://schemas.microsoft.com/office/drawing/2014/main" id="{C1F49462-443F-472B-C3D6-5154743F92EC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934301" y="3286722"/>
              <a:ext cx="1457731" cy="370840"/>
            </a:xfrm>
            <a:prstGeom prst="rect">
              <a:avLst/>
            </a:prstGeom>
          </p:spPr>
        </p:pic>
        <p:pic>
          <p:nvPicPr>
            <p:cNvPr id="20" name="table">
              <a:extLst>
                <a:ext uri="{FF2B5EF4-FFF2-40B4-BE49-F238E27FC236}">
                  <a16:creationId xmlns:a16="http://schemas.microsoft.com/office/drawing/2014/main" id="{2E672F90-8D01-8515-0C66-6F6DCA5BFBB9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3408676" y="3077660"/>
              <a:ext cx="1008441" cy="701040"/>
            </a:xfrm>
            <a:prstGeom prst="rect">
              <a:avLst/>
            </a:prstGeom>
          </p:spPr>
        </p:pic>
        <p:pic>
          <p:nvPicPr>
            <p:cNvPr id="21" name="table">
              <a:extLst>
                <a:ext uri="{FF2B5EF4-FFF2-40B4-BE49-F238E27FC236}">
                  <a16:creationId xmlns:a16="http://schemas.microsoft.com/office/drawing/2014/main" id="{D11CA8E5-095A-134D-4594-40E8D00A42E5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8821647" y="3087619"/>
              <a:ext cx="1491374" cy="1112520"/>
            </a:xfrm>
            <a:prstGeom prst="rect">
              <a:avLst/>
            </a:prstGeom>
          </p:spPr>
        </p:pic>
        <p:sp>
          <p:nvSpPr>
            <p:cNvPr id="22" name="Arrow: Right 21">
              <a:extLst>
                <a:ext uri="{FF2B5EF4-FFF2-40B4-BE49-F238E27FC236}">
                  <a16:creationId xmlns:a16="http://schemas.microsoft.com/office/drawing/2014/main" id="{2E1373DA-2690-404D-97B5-19C51B103243}"/>
                </a:ext>
              </a:extLst>
            </p:cNvPr>
            <p:cNvSpPr/>
            <p:nvPr/>
          </p:nvSpPr>
          <p:spPr>
            <a:xfrm>
              <a:off x="2041554" y="2371998"/>
              <a:ext cx="1140839" cy="173298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23" name="Arrow: Right 22">
              <a:extLst>
                <a:ext uri="{FF2B5EF4-FFF2-40B4-BE49-F238E27FC236}">
                  <a16:creationId xmlns:a16="http://schemas.microsoft.com/office/drawing/2014/main" id="{7EE548A5-636B-4AC3-B303-CF731975653A}"/>
                </a:ext>
              </a:extLst>
            </p:cNvPr>
            <p:cNvSpPr/>
            <p:nvPr/>
          </p:nvSpPr>
          <p:spPr>
            <a:xfrm>
              <a:off x="4864583" y="2371998"/>
              <a:ext cx="1097967" cy="173298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24" name="Arrow: Right 23">
              <a:extLst>
                <a:ext uri="{FF2B5EF4-FFF2-40B4-BE49-F238E27FC236}">
                  <a16:creationId xmlns:a16="http://schemas.microsoft.com/office/drawing/2014/main" id="{69DF8130-D235-434D-8AFB-EBC2C3441B1E}"/>
                </a:ext>
              </a:extLst>
            </p:cNvPr>
            <p:cNvSpPr/>
            <p:nvPr/>
          </p:nvSpPr>
          <p:spPr>
            <a:xfrm>
              <a:off x="7573739" y="2349707"/>
              <a:ext cx="1098490" cy="208903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25" name="Arrow: Left 24">
              <a:extLst>
                <a:ext uri="{FF2B5EF4-FFF2-40B4-BE49-F238E27FC236}">
                  <a16:creationId xmlns:a16="http://schemas.microsoft.com/office/drawing/2014/main" id="{CA2526EF-B664-48D0-B73E-53AEC0EF2209}"/>
                </a:ext>
              </a:extLst>
            </p:cNvPr>
            <p:cNvSpPr/>
            <p:nvPr/>
          </p:nvSpPr>
          <p:spPr>
            <a:xfrm>
              <a:off x="7496095" y="2571924"/>
              <a:ext cx="1176134" cy="173298"/>
            </a:xfrm>
            <a:prstGeom prst="leftArrow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26" name="Arrow: Left 25">
              <a:extLst>
                <a:ext uri="{FF2B5EF4-FFF2-40B4-BE49-F238E27FC236}">
                  <a16:creationId xmlns:a16="http://schemas.microsoft.com/office/drawing/2014/main" id="{A70669A4-97CE-464E-80A1-61D29CB5091D}"/>
                </a:ext>
              </a:extLst>
            </p:cNvPr>
            <p:cNvSpPr/>
            <p:nvPr/>
          </p:nvSpPr>
          <p:spPr>
            <a:xfrm>
              <a:off x="4864322" y="2591663"/>
              <a:ext cx="1097967" cy="173298"/>
            </a:xfrm>
            <a:prstGeom prst="leftArrow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27" name="TextBox 39">
              <a:extLst>
                <a:ext uri="{FF2B5EF4-FFF2-40B4-BE49-F238E27FC236}">
                  <a16:creationId xmlns:a16="http://schemas.microsoft.com/office/drawing/2014/main" id="{F7C3C659-9D15-4512-AB63-301907EF4130}"/>
                </a:ext>
              </a:extLst>
            </p:cNvPr>
            <p:cNvSpPr txBox="1"/>
            <p:nvPr/>
          </p:nvSpPr>
          <p:spPr>
            <a:xfrm>
              <a:off x="4942833" y="2140198"/>
              <a:ext cx="91440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000"/>
                <a:t>Request</a:t>
              </a:r>
            </a:p>
          </p:txBody>
        </p:sp>
        <p:sp>
          <p:nvSpPr>
            <p:cNvPr id="28" name="TextBox 41">
              <a:extLst>
                <a:ext uri="{FF2B5EF4-FFF2-40B4-BE49-F238E27FC236}">
                  <a16:creationId xmlns:a16="http://schemas.microsoft.com/office/drawing/2014/main" id="{AB71459B-96E3-4920-B76A-010C2E27D108}"/>
                </a:ext>
              </a:extLst>
            </p:cNvPr>
            <p:cNvSpPr txBox="1"/>
            <p:nvPr/>
          </p:nvSpPr>
          <p:spPr>
            <a:xfrm>
              <a:off x="7908942" y="2005088"/>
              <a:ext cx="117613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hu-HU" sz="1000"/>
                <a:t>System message</a:t>
              </a:r>
              <a:endParaRPr lang="en-US" sz="1000"/>
            </a:p>
          </p:txBody>
        </p:sp>
        <p:sp>
          <p:nvSpPr>
            <p:cNvPr id="29" name="TextBox 43">
              <a:extLst>
                <a:ext uri="{FF2B5EF4-FFF2-40B4-BE49-F238E27FC236}">
                  <a16:creationId xmlns:a16="http://schemas.microsoft.com/office/drawing/2014/main" id="{9A5A2608-8DAE-46C5-8CDC-59C2CB9C934B}"/>
                </a:ext>
              </a:extLst>
            </p:cNvPr>
            <p:cNvSpPr txBox="1"/>
            <p:nvPr/>
          </p:nvSpPr>
          <p:spPr>
            <a:xfrm>
              <a:off x="4937042" y="2768080"/>
              <a:ext cx="122459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000"/>
                <a:t>Auto Write Back</a:t>
              </a:r>
            </a:p>
          </p:txBody>
        </p:sp>
        <p:sp>
          <p:nvSpPr>
            <p:cNvPr id="30" name="TextBox 45">
              <a:extLst>
                <a:ext uri="{FF2B5EF4-FFF2-40B4-BE49-F238E27FC236}">
                  <a16:creationId xmlns:a16="http://schemas.microsoft.com/office/drawing/2014/main" id="{E80E5610-1292-41FA-806A-F8BED7805C1B}"/>
                </a:ext>
              </a:extLst>
            </p:cNvPr>
            <p:cNvSpPr txBox="1"/>
            <p:nvPr/>
          </p:nvSpPr>
          <p:spPr>
            <a:xfrm>
              <a:off x="7909737" y="2728355"/>
              <a:ext cx="117613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hu-HU" sz="1000"/>
                <a:t>System message</a:t>
              </a:r>
              <a:endParaRPr lang="en-US" sz="1000"/>
            </a:p>
          </p:txBody>
        </p:sp>
      </p:grpSp>
      <p:pic>
        <p:nvPicPr>
          <p:cNvPr id="2" name="Picture 1">
            <a:extLst>
              <a:ext uri="{FF2B5EF4-FFF2-40B4-BE49-F238E27FC236}">
                <a16:creationId xmlns:a16="http://schemas.microsoft.com/office/drawing/2014/main" id="{3BFBBA5A-DC25-BD83-2086-12E271EEC61A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1277600" y="0"/>
            <a:ext cx="914400" cy="9144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94E70178-E1FE-2629-1EE5-E6F17A12C766}"/>
              </a:ext>
            </a:extLst>
          </p:cNvPr>
          <p:cNvSpPr txBox="1"/>
          <p:nvPr/>
        </p:nvSpPr>
        <p:spPr>
          <a:xfrm>
            <a:off x="310387" y="4240289"/>
            <a:ext cx="11541303" cy="1835311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s-MX" sz="1100" b="1" dirty="0">
                <a:solidFill>
                  <a:srgbClr val="60605B"/>
                </a:solidFill>
              </a:rPr>
              <a:t>e2open</a:t>
            </a:r>
            <a:r>
              <a:rPr kumimoji="0" lang="es-MX" sz="1100" b="1" i="0" u="none" strike="noStrike" kern="1200" cap="none" spc="0" normalizeH="0" baseline="0" noProof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ea typeface="+mn-ea"/>
                <a:cs typeface="+mn-cs"/>
              </a:rPr>
              <a:t> es la nueva Plataforma de Colaboración para estandarizar y digitalizar nuestra comunicación, un sistema para todos los Proveedores, todos los métodos de Comunicación</a:t>
            </a:r>
          </a:p>
          <a:p>
            <a:pPr marL="171450" marR="0" lvl="0" indent="-17145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s-MX" sz="1100" b="0" i="0" dirty="0">
                <a:effectLst/>
              </a:rPr>
              <a:t>Automatización de los mensajes de Reprogramación y/o Cancelación de las POs y comunicación de Forecast al proveedor, así como confirmación automática en nuestro sistema ERP (SAP).</a:t>
            </a:r>
          </a:p>
          <a:p>
            <a:pPr marL="171450" marR="0" lvl="0" indent="-17145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s-MX" sz="1100" b="0" i="0" dirty="0">
                <a:effectLst/>
              </a:rPr>
              <a:t>Mejora la relación con proveedores debido a la colaboración proactiva.</a:t>
            </a:r>
          </a:p>
          <a:p>
            <a:pPr marL="171450" marR="0" lvl="0" indent="-17145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s-MX" sz="1100" b="0" i="0" dirty="0">
                <a:effectLst/>
              </a:rPr>
              <a:t>Es la Plataforma para proveedores y compradores para gestionar </a:t>
            </a:r>
            <a:r>
              <a:rPr lang="es-MX" sz="1100" dirty="0"/>
              <a:t>RIESGOS y manejo de CORTOS </a:t>
            </a:r>
            <a:r>
              <a:rPr lang="es-MX" sz="1100" b="0" i="0" dirty="0">
                <a:effectLst/>
              </a:rPr>
              <a:t>a corto y largo plazo </a:t>
            </a:r>
            <a:r>
              <a:rPr lang="es-MX" sz="1100" dirty="0"/>
              <a:t>en la cadena de suministros. </a:t>
            </a:r>
            <a:endParaRPr kumimoji="0" lang="es-MX" sz="1100" b="1" i="0" u="none" strike="noStrike" kern="1200" cap="none" spc="0" normalizeH="0" baseline="0" noProof="0" dirty="0">
              <a:ln>
                <a:noFill/>
              </a:ln>
              <a:solidFill>
                <a:srgbClr val="60605B"/>
              </a:solidFill>
              <a:effectLst/>
              <a:uLnTx/>
              <a:uFillTx/>
              <a:ea typeface="+mn-ea"/>
              <a:cs typeface="+mn-cs"/>
            </a:endParaRPr>
          </a:p>
          <a:p>
            <a:pPr marL="171450" marR="0" lvl="0" indent="-17145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s-MX" sz="1100" b="1" i="0" u="none" strike="noStrike" kern="1200" cap="none" spc="0" normalizeH="0" baseline="0" noProof="0" dirty="0">
              <a:ln>
                <a:noFill/>
              </a:ln>
              <a:solidFill>
                <a:srgbClr val="60605B"/>
              </a:solidFill>
              <a:effectLst/>
              <a:uLnTx/>
              <a:uFillTx/>
              <a:ea typeface="+mn-ea"/>
              <a:cs typeface="+mn-cs"/>
            </a:endParaRPr>
          </a:p>
          <a:p>
            <a:pPr marR="0" lvl="0" algn="ctr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s-MX" sz="1100" b="1" dirty="0">
                <a:solidFill>
                  <a:schemeClr val="tx2"/>
                </a:solidFill>
              </a:rPr>
              <a:t>e2open obtiene la información de las POs abiertas y FC de nuestro ERP &gt; resumido en una aplicación fácil de usar &gt; para luego enviarlo automáticamente a nuestros proveedores</a:t>
            </a:r>
            <a:endParaRPr kumimoji="0" lang="hu-HU" sz="1100" b="0" i="0" u="none" strike="noStrike" kern="1200" cap="none" spc="0" normalizeH="0" baseline="0" noProof="0" dirty="0">
              <a:ln>
                <a:noFill/>
              </a:ln>
              <a:solidFill>
                <a:srgbClr val="60605B"/>
              </a:solidFill>
              <a:effectLst/>
              <a:uLnTx/>
              <a:uFillTx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608210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2">
            <a:extLst>
              <a:ext uri="{FF2B5EF4-FFF2-40B4-BE49-F238E27FC236}">
                <a16:creationId xmlns:a16="http://schemas.microsoft.com/office/drawing/2014/main" id="{26A5BC55-2DCF-A5F8-701D-6C3CA5CE64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4500" y="103359"/>
            <a:ext cx="11010900" cy="1041950"/>
          </a:xfrm>
        </p:spPr>
        <p:txBody>
          <a:bodyPr/>
          <a:lstStyle/>
          <a:p>
            <a:r>
              <a:rPr lang="hu-HU" dirty="0">
                <a:latin typeface="Grandview"/>
              </a:rPr>
              <a:t>PROVEEDORES </a:t>
            </a:r>
            <a:r>
              <a:rPr lang="es-MX" dirty="0">
                <a:latin typeface="Grandview"/>
              </a:rPr>
              <a:t>EN</a:t>
            </a:r>
            <a:r>
              <a:rPr lang="hu-HU" dirty="0">
                <a:latin typeface="Grandview"/>
              </a:rPr>
              <a:t> e2open</a:t>
            </a:r>
            <a:r>
              <a:rPr lang="en-US" dirty="0">
                <a:latin typeface="Grandview"/>
              </a:rPr>
              <a:t> </a:t>
            </a:r>
            <a:r>
              <a:rPr lang="en-US" dirty="0">
                <a:solidFill>
                  <a:srgbClr val="002060"/>
                </a:solidFill>
                <a:latin typeface="Grandview"/>
              </a:rPr>
              <a:t>|</a:t>
            </a:r>
            <a:r>
              <a:rPr lang="en-US" dirty="0">
                <a:latin typeface="Grandview"/>
              </a:rPr>
              <a:t> </a:t>
            </a:r>
            <a:r>
              <a:rPr lang="es-MX" dirty="0">
                <a:latin typeface="Grandview"/>
              </a:rPr>
              <a:t>Tipos de Proveedores</a:t>
            </a:r>
            <a:endParaRPr lang="en-US" dirty="0">
              <a:latin typeface="Grandview"/>
            </a:endParaRP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B374919C-2678-E49A-05D7-3715474D6DD4}"/>
              </a:ext>
            </a:extLst>
          </p:cNvPr>
          <p:cNvSpPr/>
          <p:nvPr/>
        </p:nvSpPr>
        <p:spPr>
          <a:xfrm>
            <a:off x="8049491" y="2032861"/>
            <a:ext cx="2586182" cy="144087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 dirty="0"/>
              <a:t>Proveedores </a:t>
            </a:r>
            <a:r>
              <a:rPr lang="en-US" b="1" dirty="0"/>
              <a:t>Email-based</a:t>
            </a:r>
            <a:endParaRPr lang="en-US" dirty="0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D0F335EC-1D88-7E97-2C92-98FCE0FDAA95}"/>
              </a:ext>
            </a:extLst>
          </p:cNvPr>
          <p:cNvSpPr/>
          <p:nvPr/>
        </p:nvSpPr>
        <p:spPr>
          <a:xfrm>
            <a:off x="1219201" y="1968207"/>
            <a:ext cx="2438400" cy="1570183"/>
          </a:xfrm>
          <a:prstGeom prst="ellipse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/>
              <a:t>Proveedores de </a:t>
            </a:r>
            <a:r>
              <a:rPr lang="hu-HU" b="1" dirty="0"/>
              <a:t>Portal</a:t>
            </a:r>
            <a:endParaRPr lang="en-US" b="1" dirty="0"/>
          </a:p>
        </p:txBody>
      </p:sp>
      <p:sp>
        <p:nvSpPr>
          <p:cNvPr id="9" name="Rectangle: Diagonal Corners Rounded 8">
            <a:extLst>
              <a:ext uri="{FF2B5EF4-FFF2-40B4-BE49-F238E27FC236}">
                <a16:creationId xmlns:a16="http://schemas.microsoft.com/office/drawing/2014/main" id="{3886F2A1-1ED7-E9F7-BF5B-00752D5C6A60}"/>
              </a:ext>
            </a:extLst>
          </p:cNvPr>
          <p:cNvSpPr/>
          <p:nvPr/>
        </p:nvSpPr>
        <p:spPr>
          <a:xfrm>
            <a:off x="6532418" y="3813422"/>
            <a:ext cx="5160274" cy="2291814"/>
          </a:xfrm>
          <a:prstGeom prst="round2Diag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t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1600" dirty="0"/>
              <a:t>Estos Proveedores son basados en correo electrónico – Sin acceso directo al Portal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1600" dirty="0"/>
              <a:t>No es necesario registrarse - T</a:t>
            </a:r>
            <a:r>
              <a:rPr lang="es-ES" sz="1600" dirty="0" err="1"/>
              <a:t>odo</a:t>
            </a:r>
            <a:r>
              <a:rPr lang="es-ES" sz="1600" dirty="0"/>
              <a:t> se lleva a cabo a través del correo electrónico</a:t>
            </a:r>
            <a:endParaRPr lang="es-MX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1600" dirty="0"/>
              <a:t>Acceso de una sola vez (token)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1600" dirty="0"/>
              <a:t>3 opciones de comunicación – para más información ve a la siguiente diapositiva.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MX" sz="1600" dirty="0"/>
          </a:p>
        </p:txBody>
      </p:sp>
      <p:sp>
        <p:nvSpPr>
          <p:cNvPr id="10" name="Rectangle: Diagonal Corners Rounded 9">
            <a:extLst>
              <a:ext uri="{FF2B5EF4-FFF2-40B4-BE49-F238E27FC236}">
                <a16:creationId xmlns:a16="http://schemas.microsoft.com/office/drawing/2014/main" id="{58977535-EF3A-B7CF-8466-BE0BA7459239}"/>
              </a:ext>
            </a:extLst>
          </p:cNvPr>
          <p:cNvSpPr/>
          <p:nvPr/>
        </p:nvSpPr>
        <p:spPr>
          <a:xfrm>
            <a:off x="499308" y="3900230"/>
            <a:ext cx="5043055" cy="2205006"/>
          </a:xfrm>
          <a:prstGeom prst="round2Diag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lIns="91440" tIns="45720" rIns="91440" bIns="45720" rtlCol="0" anchor="t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1600" dirty="0"/>
              <a:t>Estos Proveedores tienen acceso Directo al Portal de e2open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1600" dirty="0"/>
              <a:t>Jabil envía la invitación y es necesario registrarse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1600" dirty="0"/>
              <a:t>Confirmación de POs directo en el Portal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1600" dirty="0"/>
              <a:t>El Portal permite la visibilidad de POs, Forecast y Recibos de Material</a:t>
            </a:r>
          </a:p>
        </p:txBody>
      </p:sp>
      <p:sp>
        <p:nvSpPr>
          <p:cNvPr id="3" name="Arrow: Down 2">
            <a:extLst>
              <a:ext uri="{FF2B5EF4-FFF2-40B4-BE49-F238E27FC236}">
                <a16:creationId xmlns:a16="http://schemas.microsoft.com/office/drawing/2014/main" id="{34EC7340-3665-17A4-66D5-7F55A8B4D5FB}"/>
              </a:ext>
            </a:extLst>
          </p:cNvPr>
          <p:cNvSpPr/>
          <p:nvPr/>
        </p:nvSpPr>
        <p:spPr>
          <a:xfrm>
            <a:off x="10407683" y="5827293"/>
            <a:ext cx="805263" cy="555886"/>
          </a:xfrm>
          <a:prstGeom prst="downArrow">
            <a:avLst>
              <a:gd name="adj1" fmla="val 50000"/>
              <a:gd name="adj2" fmla="val 5558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2">
            <a:extLst>
              <a:ext uri="{FF2B5EF4-FFF2-40B4-BE49-F238E27FC236}">
                <a16:creationId xmlns:a16="http://schemas.microsoft.com/office/drawing/2014/main" id="{E3D41097-546A-63BC-6E2F-87A7D92CDD6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6807" y="1235533"/>
            <a:ext cx="750824" cy="7416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4" name="Group 3">
            <a:extLst>
              <a:ext uri="{FF2B5EF4-FFF2-40B4-BE49-F238E27FC236}">
                <a16:creationId xmlns:a16="http://schemas.microsoft.com/office/drawing/2014/main" id="{8B7EFCBA-D1C8-869E-3698-683BB7A8DCC8}"/>
              </a:ext>
            </a:extLst>
          </p:cNvPr>
          <p:cNvGrpSpPr/>
          <p:nvPr/>
        </p:nvGrpSpPr>
        <p:grpSpPr>
          <a:xfrm>
            <a:off x="8940758" y="1306524"/>
            <a:ext cx="771525" cy="771525"/>
            <a:chOff x="5923052" y="490736"/>
            <a:chExt cx="771525" cy="771525"/>
          </a:xfrm>
        </p:grpSpPr>
        <p:pic>
          <p:nvPicPr>
            <p:cNvPr id="11" name="Picture 28">
              <a:extLst>
                <a:ext uri="{FF2B5EF4-FFF2-40B4-BE49-F238E27FC236}">
                  <a16:creationId xmlns:a16="http://schemas.microsoft.com/office/drawing/2014/main" id="{412BAE1B-CAE9-4C75-4988-03F268DC433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23052" y="490736"/>
              <a:ext cx="771525" cy="77152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2" name="Picture 32">
              <a:extLst>
                <a:ext uri="{FF2B5EF4-FFF2-40B4-BE49-F238E27FC236}">
                  <a16:creationId xmlns:a16="http://schemas.microsoft.com/office/drawing/2014/main" id="{5C7966CC-2633-E3F6-73E1-D569440EA2A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70767" y="600405"/>
              <a:ext cx="276093" cy="27609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13" name="Picture 12">
            <a:extLst>
              <a:ext uri="{FF2B5EF4-FFF2-40B4-BE49-F238E27FC236}">
                <a16:creationId xmlns:a16="http://schemas.microsoft.com/office/drawing/2014/main" id="{44B26F76-C69C-3A4A-7646-358BFDA64BD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277600" y="0"/>
            <a:ext cx="914400" cy="914400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AEE0C9AA-A766-2046-C83D-CA17680A9585}"/>
              </a:ext>
            </a:extLst>
          </p:cNvPr>
          <p:cNvSpPr txBox="1"/>
          <p:nvPr/>
        </p:nvSpPr>
        <p:spPr>
          <a:xfrm>
            <a:off x="3319527" y="1241318"/>
            <a:ext cx="5552946" cy="369332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67000"/>
                </a:schemeClr>
              </a:gs>
              <a:gs pos="48000">
                <a:schemeClr val="accent3">
                  <a:lumMod val="97000"/>
                  <a:lumOff val="3000"/>
                </a:schemeClr>
              </a:gs>
              <a:gs pos="100000">
                <a:schemeClr val="accent3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MX" dirty="0"/>
              <a:t>EN</a:t>
            </a:r>
            <a:r>
              <a:rPr lang="hu-HU" dirty="0"/>
              <a:t> e2open </a:t>
            </a:r>
            <a:r>
              <a:rPr lang="es-MX" dirty="0"/>
              <a:t>TENEMOS 2 TIPOS DE PROVEEDORES</a:t>
            </a:r>
            <a:endParaRPr lang="en-US" dirty="0"/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B2958443-5D0C-31B6-2C16-0E0F74F7B7B2}"/>
              </a:ext>
            </a:extLst>
          </p:cNvPr>
          <p:cNvGrpSpPr/>
          <p:nvPr/>
        </p:nvGrpSpPr>
        <p:grpSpPr>
          <a:xfrm>
            <a:off x="3657601" y="1606366"/>
            <a:ext cx="4391891" cy="1146933"/>
            <a:chOff x="3657601" y="1606366"/>
            <a:chExt cx="4391891" cy="1146933"/>
          </a:xfrm>
        </p:grpSpPr>
        <p:cxnSp>
          <p:nvCxnSpPr>
            <p:cNvPr id="18" name="Connector: Elbow 17">
              <a:extLst>
                <a:ext uri="{FF2B5EF4-FFF2-40B4-BE49-F238E27FC236}">
                  <a16:creationId xmlns:a16="http://schemas.microsoft.com/office/drawing/2014/main" id="{F053FD2A-0EE8-8E37-89F1-230F0D8AA8F2}"/>
                </a:ext>
              </a:extLst>
            </p:cNvPr>
            <p:cNvCxnSpPr>
              <a:cxnSpLocks/>
              <a:endCxn id="8" idx="6"/>
            </p:cNvCxnSpPr>
            <p:nvPr/>
          </p:nvCxnSpPr>
          <p:spPr>
            <a:xfrm rot="5400000">
              <a:off x="4534280" y="1386958"/>
              <a:ext cx="489662" cy="2243020"/>
            </a:xfrm>
            <a:prstGeom prst="bentConnector2">
              <a:avLst/>
            </a:prstGeom>
            <a:ln>
              <a:tailEnd type="triangle"/>
            </a:ln>
          </p:spPr>
          <p:style>
            <a:lnRef idx="3">
              <a:schemeClr val="accent5"/>
            </a:lnRef>
            <a:fillRef idx="0">
              <a:schemeClr val="accent5"/>
            </a:fillRef>
            <a:effectRef idx="2">
              <a:schemeClr val="accent5"/>
            </a:effectRef>
            <a:fontRef idx="minor">
              <a:schemeClr val="tx1"/>
            </a:fontRef>
          </p:style>
        </p:cxnSp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A5BE143E-CEFD-E2E1-C727-B4D892E8349B}"/>
                </a:ext>
              </a:extLst>
            </p:cNvPr>
            <p:cNvGrpSpPr/>
            <p:nvPr/>
          </p:nvGrpSpPr>
          <p:grpSpPr>
            <a:xfrm>
              <a:off x="5891743" y="1606366"/>
              <a:ext cx="2157749" cy="1146931"/>
              <a:chOff x="5891743" y="1606366"/>
              <a:chExt cx="2157749" cy="1146931"/>
            </a:xfrm>
          </p:grpSpPr>
          <p:cxnSp>
            <p:nvCxnSpPr>
              <p:cNvPr id="21" name="Connector: Elbow 20">
                <a:extLst>
                  <a:ext uri="{FF2B5EF4-FFF2-40B4-BE49-F238E27FC236}">
                    <a16:creationId xmlns:a16="http://schemas.microsoft.com/office/drawing/2014/main" id="{C052ED43-2141-295C-E15D-16C8008F623D}"/>
                  </a:ext>
                </a:extLst>
              </p:cNvPr>
              <p:cNvCxnSpPr>
                <a:cxnSpLocks/>
                <a:endCxn id="7" idx="2"/>
              </p:cNvCxnSpPr>
              <p:nvPr/>
            </p:nvCxnSpPr>
            <p:spPr>
              <a:xfrm rot="16200000" flipH="1">
                <a:off x="6730226" y="1434032"/>
                <a:ext cx="489661" cy="2148870"/>
              </a:xfrm>
              <a:prstGeom prst="bentConnector2">
                <a:avLst/>
              </a:prstGeom>
              <a:ln>
                <a:tailEnd type="triangle"/>
              </a:ln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26">
                <a:extLst>
                  <a:ext uri="{FF2B5EF4-FFF2-40B4-BE49-F238E27FC236}">
                    <a16:creationId xmlns:a16="http://schemas.microsoft.com/office/drawing/2014/main" id="{334684EC-1395-CB4B-B3B3-3E8BF9740467}"/>
                  </a:ext>
                </a:extLst>
              </p:cNvPr>
              <p:cNvCxnSpPr/>
              <p:nvPr/>
            </p:nvCxnSpPr>
            <p:spPr>
              <a:xfrm flipV="1">
                <a:off x="5891743" y="1606366"/>
                <a:ext cx="0" cy="657270"/>
              </a:xfrm>
              <a:prstGeom prst="line">
                <a:avLst/>
              </a:prstGeom>
              <a:ln w="28575">
                <a:solidFill>
                  <a:srgbClr val="43B7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34291298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8256D4C-FECC-22D0-1C55-A4BED451BA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u-HU" dirty="0">
                <a:latin typeface="Grandview"/>
              </a:rPr>
              <a:t>PROVEEDORES EN e2open</a:t>
            </a:r>
            <a:r>
              <a:rPr lang="en-US" dirty="0">
                <a:latin typeface="Grandview"/>
              </a:rPr>
              <a:t> </a:t>
            </a:r>
            <a:r>
              <a:rPr lang="en-US" dirty="0">
                <a:solidFill>
                  <a:srgbClr val="002060"/>
                </a:solidFill>
                <a:latin typeface="Grandview"/>
              </a:rPr>
              <a:t>| </a:t>
            </a:r>
            <a:r>
              <a:rPr lang="hu-HU" dirty="0">
                <a:latin typeface="Grandview"/>
              </a:rPr>
              <a:t> OPCIONES DE COLABORACIÓN</a:t>
            </a:r>
            <a:endParaRPr lang="en-US" dirty="0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CF3B0C22-5189-1E9C-773C-7E616983B1BE}"/>
              </a:ext>
            </a:extLst>
          </p:cNvPr>
          <p:cNvSpPr/>
          <p:nvPr/>
        </p:nvSpPr>
        <p:spPr>
          <a:xfrm>
            <a:off x="3101035" y="1524532"/>
            <a:ext cx="2438400" cy="1570183"/>
          </a:xfrm>
          <a:prstGeom prst="ellipse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/>
              <a:t>Proveedores de </a:t>
            </a:r>
            <a:r>
              <a:rPr lang="hu-HU" b="1"/>
              <a:t>Portal</a:t>
            </a:r>
            <a:endParaRPr lang="en-US" b="1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75CF439B-2476-D8E9-EC37-82A3953816F5}"/>
              </a:ext>
            </a:extLst>
          </p:cNvPr>
          <p:cNvSpPr/>
          <p:nvPr/>
        </p:nvSpPr>
        <p:spPr>
          <a:xfrm>
            <a:off x="7855528" y="1653842"/>
            <a:ext cx="2586182" cy="144087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/>
              <a:t>Proveedores </a:t>
            </a:r>
            <a:r>
              <a:rPr lang="en-US" b="1"/>
              <a:t>Email-based</a:t>
            </a:r>
            <a:endParaRPr lang="en-US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13D8D6BF-90FE-57A5-B28E-14E1B0EEB0D6}"/>
              </a:ext>
            </a:extLst>
          </p:cNvPr>
          <p:cNvGrpSpPr/>
          <p:nvPr/>
        </p:nvGrpSpPr>
        <p:grpSpPr>
          <a:xfrm>
            <a:off x="8762856" y="943722"/>
            <a:ext cx="771525" cy="771525"/>
            <a:chOff x="5923052" y="490736"/>
            <a:chExt cx="771525" cy="771525"/>
          </a:xfrm>
        </p:grpSpPr>
        <p:pic>
          <p:nvPicPr>
            <p:cNvPr id="4" name="Picture 28">
              <a:extLst>
                <a:ext uri="{FF2B5EF4-FFF2-40B4-BE49-F238E27FC236}">
                  <a16:creationId xmlns:a16="http://schemas.microsoft.com/office/drawing/2014/main" id="{B22D2DBB-A6C1-2C5E-2918-AD382EA0FB5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23052" y="490736"/>
              <a:ext cx="771525" cy="77152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5" name="Picture 32">
              <a:extLst>
                <a:ext uri="{FF2B5EF4-FFF2-40B4-BE49-F238E27FC236}">
                  <a16:creationId xmlns:a16="http://schemas.microsoft.com/office/drawing/2014/main" id="{26CE9E2E-F458-C48C-5B36-36DE8C7EBA2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70767" y="600405"/>
              <a:ext cx="276093" cy="27609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16" name="Picture 2">
            <a:extLst>
              <a:ext uri="{FF2B5EF4-FFF2-40B4-BE49-F238E27FC236}">
                <a16:creationId xmlns:a16="http://schemas.microsoft.com/office/drawing/2014/main" id="{57B8626F-6181-1644-89EF-712A8A71DF4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1696" y="859058"/>
            <a:ext cx="750824" cy="7416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A7B80C20-F2FB-438F-FD31-B4A420CB282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277600" y="0"/>
            <a:ext cx="914400" cy="914400"/>
          </a:xfrm>
          <a:prstGeom prst="rect">
            <a:avLst/>
          </a:prstGeom>
        </p:spPr>
      </p:pic>
      <p:graphicFrame>
        <p:nvGraphicFramePr>
          <p:cNvPr id="17" name="Table 13">
            <a:extLst>
              <a:ext uri="{FF2B5EF4-FFF2-40B4-BE49-F238E27FC236}">
                <a16:creationId xmlns:a16="http://schemas.microsoft.com/office/drawing/2014/main" id="{DF59F11D-9C00-8C68-761E-ADE987D618F1}"/>
              </a:ext>
            </a:extLst>
          </p:cNvPr>
          <p:cNvGraphicFramePr>
            <a:graphicFrameLocks noGrp="1"/>
          </p:cNvGraphicFramePr>
          <p:nvPr/>
        </p:nvGraphicFramePr>
        <p:xfrm>
          <a:off x="3082834" y="3242289"/>
          <a:ext cx="2643713" cy="2231534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2643713">
                  <a:extLst>
                    <a:ext uri="{9D8B030D-6E8A-4147-A177-3AD203B41FA5}">
                      <a16:colId xmlns:a16="http://schemas.microsoft.com/office/drawing/2014/main" val="1835929585"/>
                    </a:ext>
                  </a:extLst>
                </a:gridCol>
              </a:tblGrid>
              <a:tr h="61393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600"/>
                        <a:t>Registro en el Portal</a:t>
                      </a:r>
                      <a:endParaRPr lang="hu-HU" sz="16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33716623"/>
                  </a:ext>
                </a:extLst>
              </a:tr>
              <a:tr h="743575">
                <a:tc>
                  <a:txBody>
                    <a:bodyPr/>
                    <a:lstStyle/>
                    <a:p>
                      <a:r>
                        <a:rPr lang="es-MX" sz="1200"/>
                        <a:t>Basado en la suscripción de alertas </a:t>
                      </a:r>
                      <a:r>
                        <a:rPr lang="hu-HU" sz="1200"/>
                        <a:t>(</a:t>
                      </a:r>
                      <a:r>
                        <a:rPr lang="es-MX" sz="1200"/>
                        <a:t>Con disponibilidad de Filtros</a:t>
                      </a:r>
                      <a:r>
                        <a:rPr lang="hu-HU" sz="1200"/>
                        <a:t>)</a:t>
                      </a:r>
                      <a:endParaRPr lang="en-US" sz="120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259717818"/>
                  </a:ext>
                </a:extLst>
              </a:tr>
              <a:tr h="874025">
                <a:tc>
                  <a:txBody>
                    <a:bodyPr/>
                    <a:lstStyle/>
                    <a:p>
                      <a:r>
                        <a:rPr lang="es-MX" sz="1200"/>
                        <a:t>Directo en el PORTAL</a:t>
                      </a:r>
                      <a:endParaRPr lang="en-US" sz="120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364163913"/>
                  </a:ext>
                </a:extLst>
              </a:tr>
            </a:tbl>
          </a:graphicData>
        </a:graphic>
      </p:graphicFrame>
      <p:graphicFrame>
        <p:nvGraphicFramePr>
          <p:cNvPr id="18" name="Table 15">
            <a:extLst>
              <a:ext uri="{FF2B5EF4-FFF2-40B4-BE49-F238E27FC236}">
                <a16:creationId xmlns:a16="http://schemas.microsoft.com/office/drawing/2014/main" id="{C22FD008-8599-77BA-6474-48C6CCF2307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67293172"/>
              </p:ext>
            </p:extLst>
          </p:nvPr>
        </p:nvGraphicFramePr>
        <p:xfrm>
          <a:off x="5949950" y="3242289"/>
          <a:ext cx="6196881" cy="286582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65627">
                  <a:extLst>
                    <a:ext uri="{9D8B030D-6E8A-4147-A177-3AD203B41FA5}">
                      <a16:colId xmlns:a16="http://schemas.microsoft.com/office/drawing/2014/main" val="1199080664"/>
                    </a:ext>
                  </a:extLst>
                </a:gridCol>
                <a:gridCol w="2065627">
                  <a:extLst>
                    <a:ext uri="{9D8B030D-6E8A-4147-A177-3AD203B41FA5}">
                      <a16:colId xmlns:a16="http://schemas.microsoft.com/office/drawing/2014/main" val="451351917"/>
                    </a:ext>
                  </a:extLst>
                </a:gridCol>
                <a:gridCol w="2065627">
                  <a:extLst>
                    <a:ext uri="{9D8B030D-6E8A-4147-A177-3AD203B41FA5}">
                      <a16:colId xmlns:a16="http://schemas.microsoft.com/office/drawing/2014/main" val="1545243403"/>
                    </a:ext>
                  </a:extLst>
                </a:gridCol>
              </a:tblGrid>
              <a:tr h="314712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s-MX" sz="1600" b="0" kern="1200" noProof="0" dirty="0">
                          <a:solidFill>
                            <a:schemeClr val="bg1"/>
                          </a:solidFill>
                        </a:rPr>
                        <a:t>Enlace Simplificado UI</a:t>
                      </a:r>
                      <a:endParaRPr lang="es-MX" sz="1600" b="0" kern="1200" noProof="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600" noProof="0" dirty="0"/>
                        <a:t>Archivo de Excel adjunto + IU link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600" noProof="0" dirty="0"/>
                        <a:t>Mensaje en el cuerpo del correo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33819536"/>
                  </a:ext>
                </a:extLst>
              </a:tr>
              <a:tr h="73222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MX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494949"/>
                          </a:solidFill>
                          <a:effectLst/>
                          <a:uLnTx/>
                          <a:uFillTx/>
                          <a:latin typeface="Grandview"/>
                          <a:ea typeface="+mn-ea"/>
                          <a:cs typeface="+mn-cs"/>
                        </a:rPr>
                        <a:t>Alertas de correo electrónico predefinidas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MX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494949"/>
                          </a:solidFill>
                          <a:effectLst/>
                          <a:uLnTx/>
                          <a:uFillTx/>
                          <a:latin typeface="Grandview"/>
                          <a:ea typeface="+mn-ea"/>
                          <a:cs typeface="+mn-cs"/>
                        </a:rPr>
                        <a:t>Alertas de correo electrónico predefinidas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MX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494949"/>
                          </a:solidFill>
                          <a:effectLst/>
                          <a:uLnTx/>
                          <a:uFillTx/>
                          <a:latin typeface="Grandview"/>
                          <a:ea typeface="+mn-ea"/>
                          <a:cs typeface="+mn-cs"/>
                        </a:rPr>
                        <a:t>Alertas de correo electrónico predefinidas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12556107"/>
                  </a:ext>
                </a:extLst>
              </a:tr>
              <a:tr h="92019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200" b="0" kern="1200" noProof="0" dirty="0">
                          <a:solidFill>
                            <a:schemeClr val="dk1"/>
                          </a:solidFill>
                        </a:rPr>
                        <a:t>Inicio de sesión con un </a:t>
                      </a:r>
                      <a:r>
                        <a:rPr lang="es-MX" sz="1200" b="0" u="sng" kern="1200" noProof="0" dirty="0">
                          <a:solidFill>
                            <a:srgbClr val="002B49"/>
                          </a:solidFill>
                        </a:rPr>
                        <a:t>enlace de interfaz de usuario </a:t>
                      </a:r>
                      <a:r>
                        <a:rPr lang="es-MX" sz="1200" b="0" kern="1200" noProof="0" dirty="0">
                          <a:solidFill>
                            <a:schemeClr val="dk1"/>
                          </a:solidFill>
                        </a:rPr>
                        <a:t>desde un correo electrónico automatizado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200" b="0" noProof="0" dirty="0"/>
                        <a:t>Abre un </a:t>
                      </a:r>
                      <a:r>
                        <a:rPr lang="es-MX" sz="1200" b="0" u="sng" noProof="0" dirty="0">
                          <a:solidFill>
                            <a:srgbClr val="002B49"/>
                          </a:solidFill>
                        </a:rPr>
                        <a:t>archivo de Excel adjunto</a:t>
                      </a:r>
                      <a:r>
                        <a:rPr lang="es-MX" sz="1200" b="0" noProof="0" dirty="0"/>
                        <a:t> desde el de correo electrónico del sistema / igual que el OPOR semanal de hoy en día o ingresando al Portal directamente con una liga incluida en el mismo correo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200" b="0" u="sng" noProof="0" dirty="0">
                          <a:solidFill>
                            <a:srgbClr val="002B49"/>
                          </a:solidFill>
                        </a:rPr>
                        <a:t>Tabla HTML incluida en el cuerpo del correo electrónico </a:t>
                      </a:r>
                      <a:r>
                        <a:rPr lang="es-MX" sz="1200" b="0" noProof="0" dirty="0"/>
                        <a:t>para confirmar fecha y cantidad y responder al mismo correo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54115150"/>
                  </a:ext>
                </a:extLst>
              </a:tr>
            </a:tbl>
          </a:graphicData>
        </a:graphic>
      </p:graphicFrame>
      <p:sp>
        <p:nvSpPr>
          <p:cNvPr id="19" name="Arrow: Pentagon 18">
            <a:extLst>
              <a:ext uri="{FF2B5EF4-FFF2-40B4-BE49-F238E27FC236}">
                <a16:creationId xmlns:a16="http://schemas.microsoft.com/office/drawing/2014/main" id="{93D9E606-409F-ACF7-35ED-F8EE1B5E5AB0}"/>
              </a:ext>
            </a:extLst>
          </p:cNvPr>
          <p:cNvSpPr/>
          <p:nvPr/>
        </p:nvSpPr>
        <p:spPr>
          <a:xfrm>
            <a:off x="0" y="3367141"/>
            <a:ext cx="2735626" cy="440377"/>
          </a:xfrm>
          <a:prstGeom prst="homePlat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/>
              <a:t>ACCESO</a:t>
            </a:r>
            <a:endParaRPr lang="en-US"/>
          </a:p>
        </p:txBody>
      </p:sp>
      <p:sp>
        <p:nvSpPr>
          <p:cNvPr id="20" name="Arrow: Pentagon 19">
            <a:extLst>
              <a:ext uri="{FF2B5EF4-FFF2-40B4-BE49-F238E27FC236}">
                <a16:creationId xmlns:a16="http://schemas.microsoft.com/office/drawing/2014/main" id="{33EE1871-C33E-9628-6B70-4E8CCABD4849}"/>
              </a:ext>
            </a:extLst>
          </p:cNvPr>
          <p:cNvSpPr/>
          <p:nvPr/>
        </p:nvSpPr>
        <p:spPr>
          <a:xfrm>
            <a:off x="13466" y="4124208"/>
            <a:ext cx="2735626" cy="457019"/>
          </a:xfrm>
          <a:prstGeom prst="homePlat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/>
              <a:t>NOTIFICACIÓN</a:t>
            </a:r>
            <a:endParaRPr lang="en-US"/>
          </a:p>
        </p:txBody>
      </p:sp>
      <p:sp>
        <p:nvSpPr>
          <p:cNvPr id="21" name="Arrow: Pentagon 20">
            <a:extLst>
              <a:ext uri="{FF2B5EF4-FFF2-40B4-BE49-F238E27FC236}">
                <a16:creationId xmlns:a16="http://schemas.microsoft.com/office/drawing/2014/main" id="{14221A13-060A-CD0B-757E-20619764B85F}"/>
              </a:ext>
            </a:extLst>
          </p:cNvPr>
          <p:cNvSpPr/>
          <p:nvPr/>
        </p:nvSpPr>
        <p:spPr>
          <a:xfrm>
            <a:off x="-23091" y="4897918"/>
            <a:ext cx="2781808" cy="440377"/>
          </a:xfrm>
          <a:prstGeom prst="homePlat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/>
              <a:t>RESPUESTA</a:t>
            </a:r>
            <a:endParaRPr lang="en-US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B96270D5-CFD0-4DFE-05CE-371485C94DC2}"/>
              </a:ext>
            </a:extLst>
          </p:cNvPr>
          <p:cNvSpPr txBox="1"/>
          <p:nvPr/>
        </p:nvSpPr>
        <p:spPr>
          <a:xfrm>
            <a:off x="6736506" y="6072587"/>
            <a:ext cx="43913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hu-HU" sz="1800" kern="1200">
                <a:solidFill>
                  <a:srgbClr val="002060"/>
                </a:solidFill>
              </a:rPr>
              <a:t>NOT</a:t>
            </a:r>
            <a:r>
              <a:rPr lang="es-MX" sz="1800" kern="1200">
                <a:solidFill>
                  <a:srgbClr val="002060"/>
                </a:solidFill>
              </a:rPr>
              <a:t>A</a:t>
            </a:r>
            <a:r>
              <a:rPr lang="hu-HU" sz="1800" kern="1200">
                <a:solidFill>
                  <a:srgbClr val="002060"/>
                </a:solidFill>
              </a:rPr>
              <a:t> : </a:t>
            </a:r>
            <a:r>
              <a:rPr lang="es-MX" sz="1800" kern="1200">
                <a:solidFill>
                  <a:srgbClr val="002060"/>
                </a:solidFill>
              </a:rPr>
              <a:t>El </a:t>
            </a:r>
            <a:r>
              <a:rPr lang="es-MX" sz="1800" b="1" kern="1200">
                <a:solidFill>
                  <a:srgbClr val="002060"/>
                </a:solidFill>
              </a:rPr>
              <a:t>token</a:t>
            </a:r>
            <a:r>
              <a:rPr lang="es-MX" sz="1800" kern="1200">
                <a:solidFill>
                  <a:srgbClr val="002060"/>
                </a:solidFill>
              </a:rPr>
              <a:t> único expira en </a:t>
            </a:r>
            <a:r>
              <a:rPr lang="hu-HU" sz="1800" kern="1200">
                <a:solidFill>
                  <a:srgbClr val="002060"/>
                </a:solidFill>
              </a:rPr>
              <a:t>72 </a:t>
            </a:r>
            <a:r>
              <a:rPr lang="es-MX" sz="1800" kern="1200">
                <a:solidFill>
                  <a:srgbClr val="002060"/>
                </a:solidFill>
              </a:rPr>
              <a:t>horas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41970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7">
            <a:extLst>
              <a:ext uri="{FF2B5EF4-FFF2-40B4-BE49-F238E27FC236}">
                <a16:creationId xmlns:a16="http://schemas.microsoft.com/office/drawing/2014/main" id="{82F3CC12-57DD-F389-82FF-6F3FED82826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43900" y="2378092"/>
            <a:ext cx="3846786" cy="3882006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F71EF63F-EAB8-5B52-188B-FD70123D8B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>
                <a:latin typeface="Grandview"/>
              </a:rPr>
              <a:t>DETALLES DE LAS OPCIONES DE COLABORACIÓN</a:t>
            </a:r>
            <a:endParaRPr lang="en-US">
              <a:latin typeface="Grandview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41CE220-E884-A503-EA2D-A608A6F97A0F}"/>
              </a:ext>
            </a:extLst>
          </p:cNvPr>
          <p:cNvSpPr txBox="1"/>
          <p:nvPr/>
        </p:nvSpPr>
        <p:spPr>
          <a:xfrm>
            <a:off x="111796" y="4413696"/>
            <a:ext cx="8083583" cy="715089"/>
          </a:xfrm>
          <a:prstGeom prst="round2Diag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MX"/>
              <a:t>Todas las alertas anteriores están disponibles para los PROVEEDORES del portal– en el menú </a:t>
            </a:r>
            <a:r>
              <a:rPr lang="es-MX" u="sng">
                <a:solidFill>
                  <a:srgbClr val="002060"/>
                </a:solidFill>
              </a:rPr>
              <a:t>MY PROFILE &gt; Email alert Subscription</a:t>
            </a:r>
            <a:endParaRPr lang="es-MX"/>
          </a:p>
        </p:txBody>
      </p:sp>
      <p:sp>
        <p:nvSpPr>
          <p:cNvPr id="10" name="Arrow: Right 9">
            <a:extLst>
              <a:ext uri="{FF2B5EF4-FFF2-40B4-BE49-F238E27FC236}">
                <a16:creationId xmlns:a16="http://schemas.microsoft.com/office/drawing/2014/main" id="{01062163-BA33-6B33-F92B-7803F3C5B6D4}"/>
              </a:ext>
            </a:extLst>
          </p:cNvPr>
          <p:cNvSpPr/>
          <p:nvPr/>
        </p:nvSpPr>
        <p:spPr>
          <a:xfrm>
            <a:off x="7652078" y="4861589"/>
            <a:ext cx="826072" cy="60896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DDA6BE2-CA55-AF81-C17C-D1799A1D5BBE}"/>
              </a:ext>
            </a:extLst>
          </p:cNvPr>
          <p:cNvSpPr txBox="1"/>
          <p:nvPr/>
        </p:nvSpPr>
        <p:spPr>
          <a:xfrm>
            <a:off x="291530" y="5480393"/>
            <a:ext cx="7724113" cy="817245"/>
          </a:xfrm>
          <a:prstGeom prst="round2Diag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s-ES" sz="1400"/>
              <a:t>Dirección de correo del sistema</a:t>
            </a:r>
            <a:r>
              <a:rPr lang="en-US" sz="1400"/>
              <a:t>: </a:t>
            </a:r>
            <a:r>
              <a:rPr lang="en-US" sz="1400" b="1" i="0">
                <a:solidFill>
                  <a:srgbClr val="1F1F1F"/>
                </a:solidFill>
                <a:effectLst/>
                <a:hlinkClick r:id="rId3"/>
              </a:rPr>
              <a:t>mailer@services.e2open.com</a:t>
            </a:r>
            <a:r>
              <a:rPr lang="en-US" sz="1400" b="1" i="0">
                <a:solidFill>
                  <a:srgbClr val="1F1F1F"/>
                </a:solidFill>
                <a:effectLst/>
              </a:rPr>
              <a:t> &amp; </a:t>
            </a:r>
            <a:r>
              <a:rPr lang="en-US" sz="1400" b="1" i="0">
                <a:solidFill>
                  <a:srgbClr val="1F1F1F"/>
                </a:solidFill>
                <a:effectLst/>
                <a:hlinkClick r:id="rId4"/>
              </a:rPr>
              <a:t>donotreply@e2open.com</a:t>
            </a:r>
            <a:endParaRPr lang="en-US" sz="1400" b="1" i="0">
              <a:solidFill>
                <a:srgbClr val="1F1F1F"/>
              </a:solidFill>
              <a:effectLst/>
            </a:endParaRPr>
          </a:p>
          <a:p>
            <a:endParaRPr lang="en-US" sz="1400" b="1" i="0">
              <a:solidFill>
                <a:srgbClr val="5F6368"/>
              </a:solidFill>
              <a:effectLst/>
            </a:endParaRPr>
          </a:p>
          <a:p>
            <a:r>
              <a:rPr lang="es-ES" sz="1400"/>
              <a:t>¡Asegúrate de no bloquear estas direcciones de correo electrónico!</a:t>
            </a:r>
            <a:endParaRPr lang="en-US" sz="140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65A21431-F9AD-7D98-7B72-F7231A5382D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277600" y="0"/>
            <a:ext cx="914400" cy="914400"/>
          </a:xfrm>
          <a:prstGeom prst="rect">
            <a:avLst/>
          </a:prstGeom>
        </p:spPr>
      </p:pic>
      <p:graphicFrame>
        <p:nvGraphicFramePr>
          <p:cNvPr id="4" name="Táblázat 11">
            <a:extLst>
              <a:ext uri="{FF2B5EF4-FFF2-40B4-BE49-F238E27FC236}">
                <a16:creationId xmlns:a16="http://schemas.microsoft.com/office/drawing/2014/main" id="{4229F1B5-79AE-F8C8-2A24-15E9C5B05378}"/>
              </a:ext>
            </a:extLst>
          </p:cNvPr>
          <p:cNvGraphicFramePr>
            <a:graphicFrameLocks noGrp="1"/>
          </p:cNvGraphicFramePr>
          <p:nvPr/>
        </p:nvGraphicFramePr>
        <p:xfrm>
          <a:off x="241809" y="1284491"/>
          <a:ext cx="7670800" cy="2634523"/>
        </p:xfrm>
        <a:graphic>
          <a:graphicData uri="http://schemas.openxmlformats.org/drawingml/2006/table">
            <a:tbl>
              <a:tblPr firstRow="1" bandRow="1">
                <a:tableStyleId>{5A111915-BE36-4E01-A7E5-04B1672EAD32}</a:tableStyleId>
              </a:tblPr>
              <a:tblGrid>
                <a:gridCol w="2417002">
                  <a:extLst>
                    <a:ext uri="{9D8B030D-6E8A-4147-A177-3AD203B41FA5}">
                      <a16:colId xmlns:a16="http://schemas.microsoft.com/office/drawing/2014/main" val="338576902"/>
                    </a:ext>
                  </a:extLst>
                </a:gridCol>
                <a:gridCol w="1551969">
                  <a:extLst>
                    <a:ext uri="{9D8B030D-6E8A-4147-A177-3AD203B41FA5}">
                      <a16:colId xmlns:a16="http://schemas.microsoft.com/office/drawing/2014/main" val="3082033323"/>
                    </a:ext>
                  </a:extLst>
                </a:gridCol>
                <a:gridCol w="1348433">
                  <a:extLst>
                    <a:ext uri="{9D8B030D-6E8A-4147-A177-3AD203B41FA5}">
                      <a16:colId xmlns:a16="http://schemas.microsoft.com/office/drawing/2014/main" val="3212375405"/>
                    </a:ext>
                  </a:extLst>
                </a:gridCol>
                <a:gridCol w="2353396">
                  <a:extLst>
                    <a:ext uri="{9D8B030D-6E8A-4147-A177-3AD203B41FA5}">
                      <a16:colId xmlns:a16="http://schemas.microsoft.com/office/drawing/2014/main" val="2432970220"/>
                    </a:ext>
                  </a:extLst>
                </a:gridCol>
              </a:tblGrid>
              <a:tr h="668436">
                <a:tc>
                  <a:txBody>
                    <a:bodyPr/>
                    <a:lstStyle/>
                    <a:p>
                      <a:pPr marL="0" algn="ctr" rtl="0" eaLnBrk="1" fontAlgn="b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MX" sz="1100" kern="1200" noProof="0">
                          <a:effectLst/>
                        </a:rPr>
                        <a:t>ALERTAS DE SISTEMA</a:t>
                      </a:r>
                      <a:endParaRPr lang="es-MX" noProof="0">
                        <a:effectLst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MX" sz="1100" kern="1200" noProof="0">
                          <a:effectLst/>
                        </a:rPr>
                        <a:t>Disponible para Proveedores de</a:t>
                      </a:r>
                      <a:endParaRPr lang="es-MX" noProof="0">
                        <a:effectLst/>
                      </a:endParaRPr>
                    </a:p>
                    <a:p>
                      <a:pPr marL="0" algn="ctr" rtl="0" eaLnBrk="1" fontAlgn="b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MX" sz="1100" kern="1200" noProof="0">
                          <a:effectLst/>
                        </a:rPr>
                        <a:t> </a:t>
                      </a:r>
                      <a:r>
                        <a:rPr lang="es-MX" sz="1100" u="sng" kern="1200" noProof="0">
                          <a:effectLst/>
                        </a:rPr>
                        <a:t>PORTAL</a:t>
                      </a:r>
                      <a:endParaRPr lang="es-MX" noProof="0">
                        <a:effectLst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MX" sz="1100" kern="1200" noProof="0">
                          <a:effectLst/>
                        </a:rPr>
                        <a:t>Disponible para Proveedores </a:t>
                      </a:r>
                      <a:endParaRPr lang="es-MX" noProof="0">
                        <a:effectLst/>
                      </a:endParaRPr>
                    </a:p>
                    <a:p>
                      <a:pPr marL="0" algn="ctr" rtl="0" eaLnBrk="1" fontAlgn="b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MX" sz="1100" u="sng" kern="1200" noProof="0">
                          <a:effectLst/>
                        </a:rPr>
                        <a:t>Email-based</a:t>
                      </a:r>
                      <a:endParaRPr lang="es-MX" noProof="0">
                        <a:effectLst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MX" sz="1100" kern="1200" noProof="0">
                          <a:effectLst/>
                        </a:rPr>
                        <a:t>CONFIGURACIÓN</a:t>
                      </a:r>
                      <a:endParaRPr lang="es-MX" noProof="0">
                        <a:effectLst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66455403"/>
                  </a:ext>
                </a:extLst>
              </a:tr>
              <a:tr h="174117">
                <a:tc>
                  <a:txBody>
                    <a:bodyPr/>
                    <a:lstStyle/>
                    <a:p>
                      <a:pPr marL="0" algn="l" rtl="0" eaLnBrk="1" fontAlgn="b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MX" sz="1100" kern="1200" noProof="0">
                          <a:solidFill>
                            <a:schemeClr val="accent5"/>
                          </a:solidFill>
                          <a:effectLst/>
                        </a:rPr>
                        <a:t>New or Changed Forecast Alert DPO</a:t>
                      </a:r>
                      <a:endParaRPr lang="es-MX" noProof="0">
                        <a:solidFill>
                          <a:schemeClr val="accent5"/>
                        </a:solidFill>
                        <a:effectLst/>
                      </a:endParaRPr>
                    </a:p>
                    <a:p>
                      <a:pPr marL="0" algn="l" rtl="0" eaLnBrk="1" fontAlgn="b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MX" sz="1100" kern="1200" noProof="0">
                          <a:solidFill>
                            <a:schemeClr val="accent5"/>
                          </a:solidFill>
                          <a:effectLst/>
                        </a:rPr>
                        <a:t>New or Changed Forecast Alert JIT</a:t>
                      </a:r>
                      <a:endParaRPr lang="es-MX" noProof="0">
                        <a:solidFill>
                          <a:schemeClr val="accent5"/>
                        </a:solidFill>
                        <a:effectLst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MX" sz="1100" kern="1200" noProof="0">
                          <a:solidFill>
                            <a:schemeClr val="bg1"/>
                          </a:solidFill>
                          <a:effectLst/>
                        </a:rPr>
                        <a:t>SI</a:t>
                      </a:r>
                      <a:endParaRPr lang="es-MX" noProof="0">
                        <a:solidFill>
                          <a:schemeClr val="bg1"/>
                        </a:solidFill>
                        <a:effectLst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MX" sz="1100" kern="1200" noProof="0">
                          <a:solidFill>
                            <a:schemeClr val="bg1"/>
                          </a:solidFill>
                          <a:effectLst/>
                        </a:rPr>
                        <a:t>SI</a:t>
                      </a:r>
                      <a:endParaRPr lang="es-MX" noProof="0">
                        <a:solidFill>
                          <a:schemeClr val="bg1"/>
                        </a:solidFill>
                        <a:effectLst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 rowSpan="8">
                  <a:txBody>
                    <a:bodyPr/>
                    <a:lstStyle/>
                    <a:p>
                      <a:pPr marL="0" algn="ctr" rtl="0" eaLnBrk="1" fontAlgn="b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MX" sz="1100" b="1" u="sng" kern="1200" noProof="0">
                          <a:solidFill>
                            <a:schemeClr val="accent5"/>
                          </a:solidFill>
                          <a:effectLst/>
                        </a:rPr>
                        <a:t>Email-based Suppliers</a:t>
                      </a:r>
                      <a:r>
                        <a:rPr lang="es-MX" sz="1100" u="sng" kern="1200" noProof="0">
                          <a:solidFill>
                            <a:schemeClr val="accent5"/>
                          </a:solidFill>
                          <a:effectLst/>
                        </a:rPr>
                        <a:t> </a:t>
                      </a:r>
                      <a:r>
                        <a:rPr lang="es-MX" sz="1100" kern="1200" noProof="0">
                          <a:solidFill>
                            <a:schemeClr val="accent5"/>
                          </a:solidFill>
                          <a:effectLst/>
                        </a:rPr>
                        <a:t>– Alertas definidas en el MASTER data – automatizadas – no requiere ninguna acción</a:t>
                      </a:r>
                      <a:endParaRPr lang="es-MX" noProof="0">
                        <a:solidFill>
                          <a:schemeClr val="accent5"/>
                        </a:solidFill>
                        <a:effectLst/>
                      </a:endParaRPr>
                    </a:p>
                    <a:p>
                      <a:pPr marL="0" lv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s-MX" sz="1100" kern="1200" noProof="0">
                        <a:solidFill>
                          <a:schemeClr val="accent5"/>
                        </a:solidFill>
                        <a:effectLst/>
                      </a:endParaRPr>
                    </a:p>
                    <a:p>
                      <a:pPr marL="0" algn="ctr" rtl="0" eaLnBrk="1" fontAlgn="b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MX" sz="1100" b="1" u="sng" kern="1200" noProof="0">
                          <a:solidFill>
                            <a:schemeClr val="accent5"/>
                          </a:solidFill>
                          <a:effectLst/>
                        </a:rPr>
                        <a:t>PORTAL Suppliers </a:t>
                      </a:r>
                      <a:r>
                        <a:rPr lang="es-MX" sz="1100" kern="1200" noProof="0">
                          <a:solidFill>
                            <a:schemeClr val="accent5"/>
                          </a:solidFill>
                          <a:effectLst/>
                        </a:rPr>
                        <a:t>– Las Alertas son opcionales, el Proveedor puede suscribirse o cancelar la suscripción a diferentes alertas y también puede filtrar las alertas.</a:t>
                      </a:r>
                      <a:endParaRPr lang="es-MX" noProof="0">
                        <a:solidFill>
                          <a:schemeClr val="accent5"/>
                        </a:solidFill>
                        <a:effectLst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19481485"/>
                  </a:ext>
                </a:extLst>
              </a:tr>
              <a:tr h="160020">
                <a:tc>
                  <a:txBody>
                    <a:bodyPr/>
                    <a:lstStyle/>
                    <a:p>
                      <a:pPr marL="0" algn="l" rtl="0" eaLnBrk="1" fontAlgn="b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MX" sz="1100" kern="1200" noProof="0">
                          <a:solidFill>
                            <a:schemeClr val="accent5"/>
                          </a:solidFill>
                          <a:effectLst/>
                        </a:rPr>
                        <a:t>New Discrete Purchase Order</a:t>
                      </a:r>
                      <a:endParaRPr lang="es-MX" noProof="0">
                        <a:solidFill>
                          <a:schemeClr val="accent5"/>
                        </a:solidFill>
                        <a:effectLst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rtl="0" eaLnBrk="1" fontAlgn="b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MX" sz="1100" kern="1200" noProof="0">
                          <a:solidFill>
                            <a:schemeClr val="bg1"/>
                          </a:solidFill>
                          <a:effectLst/>
                        </a:rPr>
                        <a:t>SI</a:t>
                      </a:r>
                      <a:endParaRPr lang="es-MX" noProof="0">
                        <a:solidFill>
                          <a:schemeClr val="bg1"/>
                        </a:solidFill>
                        <a:effectLst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MX" sz="1100" kern="1200" noProof="0">
                          <a:solidFill>
                            <a:schemeClr val="bg1"/>
                          </a:solidFill>
                          <a:effectLst/>
                        </a:rPr>
                        <a:t>SI</a:t>
                      </a:r>
                      <a:endParaRPr lang="es-MX" noProof="0">
                        <a:solidFill>
                          <a:schemeClr val="bg1"/>
                        </a:solidFill>
                        <a:effectLst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hu-HU"/>
                    </a:p>
                  </a:txBody>
                  <a:tcPr marL="0" marR="0" marT="0" marB="0" horzOverflow="overflow"/>
                </a:tc>
                <a:extLst>
                  <a:ext uri="{0D108BD9-81ED-4DB2-BD59-A6C34878D82A}">
                    <a16:rowId xmlns:a16="http://schemas.microsoft.com/office/drawing/2014/main" val="3379015637"/>
                  </a:ext>
                </a:extLst>
              </a:tr>
              <a:tr h="289687">
                <a:tc>
                  <a:txBody>
                    <a:bodyPr/>
                    <a:lstStyle/>
                    <a:p>
                      <a:pPr marL="0" algn="l" rtl="0" eaLnBrk="1" fontAlgn="b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MX" sz="1100" kern="1200" noProof="0">
                          <a:solidFill>
                            <a:schemeClr val="accent5"/>
                          </a:solidFill>
                          <a:effectLst/>
                        </a:rPr>
                        <a:t>Summary of Discrete Order Lines</a:t>
                      </a:r>
                      <a:endParaRPr lang="es-MX" noProof="0">
                        <a:solidFill>
                          <a:schemeClr val="accent5"/>
                        </a:solidFill>
                        <a:effectLst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rtl="0" eaLnBrk="1" fontAlgn="b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MX" sz="1100" kern="1200" noProof="0">
                          <a:solidFill>
                            <a:schemeClr val="bg1"/>
                          </a:solidFill>
                          <a:effectLst/>
                        </a:rPr>
                        <a:t>SI</a:t>
                      </a:r>
                      <a:endParaRPr lang="es-MX" noProof="0">
                        <a:solidFill>
                          <a:schemeClr val="bg1"/>
                        </a:solidFill>
                        <a:effectLst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MX" sz="1100" kern="1200" noProof="0">
                          <a:solidFill>
                            <a:schemeClr val="bg1"/>
                          </a:solidFill>
                          <a:effectLst/>
                        </a:rPr>
                        <a:t>SI</a:t>
                      </a:r>
                      <a:endParaRPr lang="es-MX" noProof="0">
                        <a:solidFill>
                          <a:schemeClr val="bg1"/>
                        </a:solidFill>
                        <a:effectLst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hu-HU"/>
                    </a:p>
                  </a:txBody>
                  <a:tcPr marL="0" marR="0" marT="0" marB="0" horzOverflow="overflow"/>
                </a:tc>
                <a:extLst>
                  <a:ext uri="{0D108BD9-81ED-4DB2-BD59-A6C34878D82A}">
                    <a16:rowId xmlns:a16="http://schemas.microsoft.com/office/drawing/2014/main" val="3280302322"/>
                  </a:ext>
                </a:extLst>
              </a:tr>
              <a:tr h="160020">
                <a:tc>
                  <a:txBody>
                    <a:bodyPr/>
                    <a:lstStyle/>
                    <a:p>
                      <a:pPr marL="0" algn="l" rtl="0" eaLnBrk="1" fontAlgn="b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MX" sz="1100" kern="1200" noProof="0">
                          <a:solidFill>
                            <a:schemeClr val="accent5"/>
                          </a:solidFill>
                          <a:effectLst/>
                        </a:rPr>
                        <a:t>Order Requested and Promised Date Mismatch Alert​</a:t>
                      </a:r>
                      <a:endParaRPr lang="es-MX" noProof="0">
                        <a:solidFill>
                          <a:schemeClr val="accent5"/>
                        </a:solidFill>
                        <a:effectLst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rtl="0" eaLnBrk="1" fontAlgn="b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MX" sz="1100" kern="1200" noProof="0">
                          <a:solidFill>
                            <a:schemeClr val="bg1"/>
                          </a:solidFill>
                          <a:effectLst/>
                        </a:rPr>
                        <a:t>SI</a:t>
                      </a:r>
                      <a:endParaRPr lang="es-MX" noProof="0">
                        <a:solidFill>
                          <a:schemeClr val="bg1"/>
                        </a:solidFill>
                        <a:effectLst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MX" sz="1100" kern="1200" noProof="0">
                          <a:solidFill>
                            <a:schemeClr val="tx1"/>
                          </a:solidFill>
                          <a:effectLst/>
                        </a:rPr>
                        <a:t>NO</a:t>
                      </a:r>
                      <a:endParaRPr lang="es-MX" noProof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hu-HU"/>
                    </a:p>
                  </a:txBody>
                  <a:tcPr marL="0" marR="0" marT="0" marB="0" horzOverflow="overflow"/>
                </a:tc>
                <a:extLst>
                  <a:ext uri="{0D108BD9-81ED-4DB2-BD59-A6C34878D82A}">
                    <a16:rowId xmlns:a16="http://schemas.microsoft.com/office/drawing/2014/main" val="707482121"/>
                  </a:ext>
                </a:extLst>
              </a:tr>
              <a:tr h="160020">
                <a:tc>
                  <a:txBody>
                    <a:bodyPr/>
                    <a:lstStyle/>
                    <a:p>
                      <a:pPr marL="0" algn="l" rtl="0" eaLnBrk="1" fontAlgn="b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MX" sz="1100" kern="1200" noProof="0">
                          <a:solidFill>
                            <a:schemeClr val="accent5"/>
                          </a:solidFill>
                          <a:effectLst/>
                        </a:rPr>
                        <a:t>Order Requested and Promised Quantity Mismatch Alert​</a:t>
                      </a:r>
                      <a:endParaRPr lang="es-MX" noProof="0">
                        <a:solidFill>
                          <a:schemeClr val="accent5"/>
                        </a:solidFill>
                        <a:effectLst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rtl="0" eaLnBrk="1" fontAlgn="b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MX" sz="1100" kern="1200" noProof="0">
                          <a:solidFill>
                            <a:schemeClr val="bg1"/>
                          </a:solidFill>
                          <a:effectLst/>
                        </a:rPr>
                        <a:t>SI</a:t>
                      </a:r>
                      <a:endParaRPr lang="es-MX" noProof="0">
                        <a:solidFill>
                          <a:schemeClr val="bg1"/>
                        </a:solidFill>
                        <a:effectLst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100" kern="1200" noProof="0">
                          <a:solidFill>
                            <a:schemeClr val="tx1"/>
                          </a:solidFill>
                          <a:effectLst/>
                        </a:rPr>
                        <a:t>NO</a:t>
                      </a:r>
                      <a:endParaRPr lang="es-MX" sz="1100" noProof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hu-HU"/>
                    </a:p>
                  </a:txBody>
                  <a:tcPr marL="0" marR="0" marT="0" marB="0" horzOverflow="overflow"/>
                </a:tc>
                <a:extLst>
                  <a:ext uri="{0D108BD9-81ED-4DB2-BD59-A6C34878D82A}">
                    <a16:rowId xmlns:a16="http://schemas.microsoft.com/office/drawing/2014/main" val="54958536"/>
                  </a:ext>
                </a:extLst>
              </a:tr>
              <a:tr h="160020">
                <a:tc>
                  <a:txBody>
                    <a:bodyPr/>
                    <a:lstStyle/>
                    <a:p>
                      <a:pPr marL="0" algn="l" rtl="0" eaLnBrk="1" fontAlgn="b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MX" sz="1100" kern="1200" noProof="0">
                          <a:solidFill>
                            <a:schemeClr val="accent5"/>
                          </a:solidFill>
                          <a:effectLst/>
                        </a:rPr>
                        <a:t>Missing Order Response Alert</a:t>
                      </a:r>
                      <a:endParaRPr lang="es-MX" noProof="0">
                        <a:solidFill>
                          <a:schemeClr val="accent5"/>
                        </a:solidFill>
                        <a:effectLst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rtl="0" eaLnBrk="1" fontAlgn="b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MX" sz="1100" kern="1200" noProof="0">
                          <a:solidFill>
                            <a:schemeClr val="bg1"/>
                          </a:solidFill>
                          <a:effectLst/>
                        </a:rPr>
                        <a:t>SI</a:t>
                      </a:r>
                      <a:endParaRPr lang="es-MX" noProof="0">
                        <a:solidFill>
                          <a:schemeClr val="bg1"/>
                        </a:solidFill>
                        <a:effectLst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100" kern="1200" noProof="0">
                          <a:solidFill>
                            <a:schemeClr val="tx1"/>
                          </a:solidFill>
                          <a:effectLst/>
                        </a:rPr>
                        <a:t>NO</a:t>
                      </a:r>
                      <a:endParaRPr lang="es-MX" sz="1100" noProof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hu-HU"/>
                    </a:p>
                  </a:txBody>
                  <a:tcPr marL="0" marR="0" marT="0" marB="0" horzOverflow="overflow"/>
                </a:tc>
                <a:extLst>
                  <a:ext uri="{0D108BD9-81ED-4DB2-BD59-A6C34878D82A}">
                    <a16:rowId xmlns:a16="http://schemas.microsoft.com/office/drawing/2014/main" val="3348294485"/>
                  </a:ext>
                </a:extLst>
              </a:tr>
              <a:tr h="160020">
                <a:tc>
                  <a:txBody>
                    <a:bodyPr/>
                    <a:lstStyle/>
                    <a:p>
                      <a:pPr marL="0" algn="l" rtl="0" eaLnBrk="1" fontAlgn="b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MX" sz="1100" kern="1200" noProof="0">
                          <a:solidFill>
                            <a:schemeClr val="accent5"/>
                          </a:solidFill>
                          <a:effectLst/>
                        </a:rPr>
                        <a:t>Cancel request Alert</a:t>
                      </a:r>
                      <a:endParaRPr lang="es-MX" noProof="0">
                        <a:solidFill>
                          <a:schemeClr val="accent5"/>
                        </a:solidFill>
                        <a:effectLst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rtl="0" eaLnBrk="1" fontAlgn="b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MX" sz="1100" kern="1200" noProof="0">
                          <a:solidFill>
                            <a:schemeClr val="bg1"/>
                          </a:solidFill>
                          <a:effectLst/>
                        </a:rPr>
                        <a:t>SI</a:t>
                      </a:r>
                      <a:endParaRPr lang="es-MX" noProof="0">
                        <a:solidFill>
                          <a:schemeClr val="bg1"/>
                        </a:solidFill>
                        <a:effectLst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MX" sz="1100" kern="1200" noProof="0">
                          <a:solidFill>
                            <a:schemeClr val="bg1"/>
                          </a:solidFill>
                          <a:effectLst/>
                        </a:rPr>
                        <a:t>SI</a:t>
                      </a:r>
                      <a:endParaRPr lang="es-MX" noProof="0">
                        <a:solidFill>
                          <a:schemeClr val="bg1"/>
                        </a:solidFill>
                        <a:effectLst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hu-HU"/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3643681600"/>
                  </a:ext>
                </a:extLst>
              </a:tr>
              <a:tr h="160020">
                <a:tc>
                  <a:txBody>
                    <a:bodyPr/>
                    <a:lstStyle/>
                    <a:p>
                      <a:pPr marL="0" marR="0" indent="0" algn="l" rtl="0" eaLnBrk="1" fontAlgn="b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MX" sz="1100" kern="1200" noProof="0">
                          <a:solidFill>
                            <a:schemeClr val="accent5"/>
                          </a:solidFill>
                          <a:effectLst/>
                        </a:rPr>
                        <a:t>Cancel </a:t>
                      </a:r>
                      <a:r>
                        <a:rPr lang="es-MX" sz="1100" kern="1200" noProof="0" err="1">
                          <a:solidFill>
                            <a:schemeClr val="accent5"/>
                          </a:solidFill>
                          <a:effectLst/>
                        </a:rPr>
                        <a:t>Pending</a:t>
                      </a:r>
                      <a:r>
                        <a:rPr lang="es-MX" sz="1100" kern="1200" noProof="0">
                          <a:solidFill>
                            <a:schemeClr val="accent5"/>
                          </a:solidFill>
                          <a:effectLst/>
                        </a:rPr>
                        <a:t> Response </a:t>
                      </a:r>
                      <a:r>
                        <a:rPr lang="es-MX" sz="1100" kern="1200" noProof="0" err="1">
                          <a:solidFill>
                            <a:schemeClr val="accent5"/>
                          </a:solidFill>
                          <a:effectLst/>
                        </a:rPr>
                        <a:t>Alert</a:t>
                      </a:r>
                      <a:endParaRPr lang="es-MX" noProof="0">
                        <a:solidFill>
                          <a:schemeClr val="accent5"/>
                        </a:solidFill>
                        <a:effectLst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rtl="0" eaLnBrk="1" fontAlgn="b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MX" sz="1100" kern="1200" noProof="0">
                          <a:solidFill>
                            <a:schemeClr val="bg1"/>
                          </a:solidFill>
                          <a:effectLst/>
                        </a:rPr>
                        <a:t>SI</a:t>
                      </a:r>
                      <a:endParaRPr lang="es-MX" noProof="0">
                        <a:solidFill>
                          <a:schemeClr val="bg1"/>
                        </a:solidFill>
                        <a:effectLst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MX" sz="1100" kern="1200" noProof="0">
                          <a:solidFill>
                            <a:schemeClr val="bg1"/>
                          </a:solidFill>
                          <a:effectLst/>
                        </a:rPr>
                        <a:t>SI</a:t>
                      </a:r>
                      <a:endParaRPr lang="es-MX" noProof="0">
                        <a:solidFill>
                          <a:schemeClr val="bg1"/>
                        </a:solidFill>
                        <a:effectLst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hu-HU"/>
                    </a:p>
                  </a:txBody>
                  <a:tcPr marL="0" marR="0" marT="0" marB="0" horzOverflow="overflow"/>
                </a:tc>
                <a:extLst>
                  <a:ext uri="{0D108BD9-81ED-4DB2-BD59-A6C34878D82A}">
                    <a16:rowId xmlns:a16="http://schemas.microsoft.com/office/drawing/2014/main" val="318550149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1692518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87717FD3-4570-E1F0-ED2F-C60FEE6EC4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4500" y="103359"/>
            <a:ext cx="11010900" cy="543187"/>
          </a:xfrm>
        </p:spPr>
        <p:txBody>
          <a:bodyPr>
            <a:normAutofit fontScale="90000"/>
          </a:bodyPr>
          <a:lstStyle/>
          <a:p>
            <a:r>
              <a:rPr lang="es-MX" dirty="0"/>
              <a:t>CAMBIO DE ESTADO DE UNA PO EN </a:t>
            </a:r>
            <a:r>
              <a:rPr lang="hu-HU" dirty="0"/>
              <a:t>e2open</a:t>
            </a:r>
            <a:endParaRPr lang="en-US" dirty="0"/>
          </a:p>
        </p:txBody>
      </p:sp>
      <p:graphicFrame>
        <p:nvGraphicFramePr>
          <p:cNvPr id="6" name="Table 6">
            <a:extLst>
              <a:ext uri="{FF2B5EF4-FFF2-40B4-BE49-F238E27FC236}">
                <a16:creationId xmlns:a16="http://schemas.microsoft.com/office/drawing/2014/main" id="{082FFFB0-10E7-E7DF-625E-872D0D7AE38D}"/>
              </a:ext>
            </a:extLst>
          </p:cNvPr>
          <p:cNvGraphicFramePr>
            <a:graphicFrameLocks noGrp="1"/>
          </p:cNvGraphicFramePr>
          <p:nvPr/>
        </p:nvGraphicFramePr>
        <p:xfrm>
          <a:off x="210671" y="646546"/>
          <a:ext cx="8212894" cy="5904628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1160103">
                  <a:extLst>
                    <a:ext uri="{9D8B030D-6E8A-4147-A177-3AD203B41FA5}">
                      <a16:colId xmlns:a16="http://schemas.microsoft.com/office/drawing/2014/main" val="287385098"/>
                    </a:ext>
                  </a:extLst>
                </a:gridCol>
                <a:gridCol w="782297">
                  <a:extLst>
                    <a:ext uri="{9D8B030D-6E8A-4147-A177-3AD203B41FA5}">
                      <a16:colId xmlns:a16="http://schemas.microsoft.com/office/drawing/2014/main" val="416538618"/>
                    </a:ext>
                  </a:extLst>
                </a:gridCol>
                <a:gridCol w="1391493">
                  <a:extLst>
                    <a:ext uri="{9D8B030D-6E8A-4147-A177-3AD203B41FA5}">
                      <a16:colId xmlns:a16="http://schemas.microsoft.com/office/drawing/2014/main" val="230437338"/>
                    </a:ext>
                  </a:extLst>
                </a:gridCol>
                <a:gridCol w="847298">
                  <a:extLst>
                    <a:ext uri="{9D8B030D-6E8A-4147-A177-3AD203B41FA5}">
                      <a16:colId xmlns:a16="http://schemas.microsoft.com/office/drawing/2014/main" val="3233636676"/>
                    </a:ext>
                  </a:extLst>
                </a:gridCol>
                <a:gridCol w="1226877">
                  <a:extLst>
                    <a:ext uri="{9D8B030D-6E8A-4147-A177-3AD203B41FA5}">
                      <a16:colId xmlns:a16="http://schemas.microsoft.com/office/drawing/2014/main" val="4267009892"/>
                    </a:ext>
                  </a:extLst>
                </a:gridCol>
                <a:gridCol w="983180">
                  <a:extLst>
                    <a:ext uri="{9D8B030D-6E8A-4147-A177-3AD203B41FA5}">
                      <a16:colId xmlns:a16="http://schemas.microsoft.com/office/drawing/2014/main" val="2924423378"/>
                    </a:ext>
                  </a:extLst>
                </a:gridCol>
                <a:gridCol w="795034">
                  <a:extLst>
                    <a:ext uri="{9D8B030D-6E8A-4147-A177-3AD203B41FA5}">
                      <a16:colId xmlns:a16="http://schemas.microsoft.com/office/drawing/2014/main" val="683853944"/>
                    </a:ext>
                  </a:extLst>
                </a:gridCol>
                <a:gridCol w="1026612">
                  <a:extLst>
                    <a:ext uri="{9D8B030D-6E8A-4147-A177-3AD203B41FA5}">
                      <a16:colId xmlns:a16="http://schemas.microsoft.com/office/drawing/2014/main" val="473936603"/>
                    </a:ext>
                  </a:extLst>
                </a:gridCol>
              </a:tblGrid>
              <a:tr h="597181">
                <a:tc>
                  <a:txBody>
                    <a:bodyPr/>
                    <a:lstStyle/>
                    <a:p>
                      <a:pPr algn="ctr"/>
                      <a:r>
                        <a:rPr lang="hu-HU" sz="1000" b="1"/>
                        <a:t>START/END</a:t>
                      </a:r>
                      <a:endParaRPr lang="en-US" sz="1000" b="1"/>
                    </a:p>
                  </a:txBody>
                  <a:tcPr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000" b="1"/>
                        <a:t>NEW</a:t>
                      </a:r>
                      <a:endParaRPr lang="en-US" sz="10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000" b="1"/>
                        <a:t>OPEN</a:t>
                      </a:r>
                      <a:endParaRPr lang="en-US" sz="10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000" b="1"/>
                        <a:t>ACCEPT</a:t>
                      </a:r>
                      <a:endParaRPr lang="en-US" sz="10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000" b="1"/>
                        <a:t>ACCEPT W/CHANGES (AWC)</a:t>
                      </a:r>
                      <a:endParaRPr lang="en-US" sz="10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000" b="1"/>
                        <a:t>NO COMMIT</a:t>
                      </a:r>
                      <a:endParaRPr lang="en-US" sz="10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000" b="1"/>
                        <a:t>CLOSED</a:t>
                      </a:r>
                      <a:endParaRPr lang="en-US" sz="10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000" b="1"/>
                        <a:t>CANCELLEED</a:t>
                      </a:r>
                      <a:endParaRPr lang="en-US" sz="1000" b="1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386161113"/>
                  </a:ext>
                </a:extLst>
              </a:tr>
              <a:tr h="597181">
                <a:tc>
                  <a:txBody>
                    <a:bodyPr/>
                    <a:lstStyle/>
                    <a:p>
                      <a:pPr algn="ctr"/>
                      <a:r>
                        <a:rPr lang="hu-HU" sz="1000" b="1"/>
                        <a:t>INITIAL SYSTEM</a:t>
                      </a:r>
                      <a:endParaRPr lang="en-US" sz="10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hu-HU" sz="1000"/>
                        <a:t>Change (Jabil)</a:t>
                      </a:r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95071864"/>
                  </a:ext>
                </a:extLst>
              </a:tr>
              <a:tr h="664066">
                <a:tc>
                  <a:txBody>
                    <a:bodyPr/>
                    <a:lstStyle/>
                    <a:p>
                      <a:pPr algn="ctr"/>
                      <a:r>
                        <a:rPr lang="hu-HU" sz="1000" b="1"/>
                        <a:t>NEW</a:t>
                      </a:r>
                      <a:endParaRPr lang="en-US" sz="10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l">
                        <a:buFontTx/>
                        <a:buNone/>
                      </a:pPr>
                      <a:r>
                        <a:rPr lang="hu-HU" sz="1000"/>
                        <a:t>&gt;Change (Jabil)</a:t>
                      </a:r>
                    </a:p>
                    <a:p>
                      <a:pPr marL="0" indent="0" algn="l">
                        <a:buFontTx/>
                        <a:buNone/>
                      </a:pPr>
                      <a:endParaRPr lang="hu-HU" sz="1000"/>
                    </a:p>
                    <a:p>
                      <a:pPr marL="0" indent="0" algn="l">
                        <a:buFontTx/>
                        <a:buNone/>
                      </a:pPr>
                      <a:r>
                        <a:rPr lang="hu-HU" sz="1000"/>
                        <a:t>&gt;MRP buyer update</a:t>
                      </a:r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l">
                        <a:buFontTx/>
                        <a:buNone/>
                      </a:pPr>
                      <a:r>
                        <a:rPr lang="hu-HU" sz="1000"/>
                        <a:t>Accept (Supplier)</a:t>
                      </a:r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l">
                        <a:buFontTx/>
                        <a:buNone/>
                      </a:pPr>
                      <a:r>
                        <a:rPr lang="hu-HU" sz="1000"/>
                        <a:t>AWC (Supplier)</a:t>
                      </a:r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hu-HU" sz="1000"/>
                        <a:t>No Commit (Suppl)</a:t>
                      </a:r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hu-HU" sz="1000"/>
                        <a:t>Close (Jabil)</a:t>
                      </a:r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hu-HU" sz="1000"/>
                        <a:t>Cancel (Jabil)</a:t>
                      </a:r>
                      <a:endParaRPr lang="en-US" sz="100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64496953"/>
                  </a:ext>
                </a:extLst>
              </a:tr>
              <a:tr h="1144696">
                <a:tc>
                  <a:txBody>
                    <a:bodyPr/>
                    <a:lstStyle/>
                    <a:p>
                      <a:pPr algn="ctr"/>
                      <a:r>
                        <a:rPr lang="hu-HU" sz="1000" b="1"/>
                        <a:t>OPEN</a:t>
                      </a:r>
                      <a:endParaRPr lang="en-US" sz="10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l">
                        <a:buFontTx/>
                        <a:buNone/>
                      </a:pPr>
                      <a:r>
                        <a:rPr lang="hu-HU" sz="1000"/>
                        <a:t>Change (Jabil)</a:t>
                      </a:r>
                    </a:p>
                    <a:p>
                      <a:pPr marL="0" indent="0" algn="l">
                        <a:buFontTx/>
                        <a:buNone/>
                      </a:pPr>
                      <a:endParaRPr lang="hu-HU" sz="1000"/>
                    </a:p>
                    <a:p>
                      <a:pPr marL="0" indent="0" algn="l">
                        <a:buFontTx/>
                        <a:buNone/>
                      </a:pPr>
                      <a:r>
                        <a:rPr lang="hu-HU" sz="1000"/>
                        <a:t>&gt;MRP buyer update</a:t>
                      </a:r>
                    </a:p>
                    <a:p>
                      <a:pPr marL="0" indent="0" algn="l">
                        <a:buFontTx/>
                        <a:buNone/>
                      </a:pPr>
                      <a:endParaRPr lang="hu-HU" sz="1000"/>
                    </a:p>
                    <a:p>
                      <a:pPr marL="0" indent="0" algn="l">
                        <a:buFontTx/>
                        <a:buNone/>
                      </a:pPr>
                      <a:r>
                        <a:rPr lang="hu-HU" sz="1000"/>
                        <a:t>&gt;Cancel Response (Accept/No Commit – Suppl)</a:t>
                      </a:r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l">
                        <a:buFontTx/>
                        <a:buNone/>
                      </a:pPr>
                      <a:r>
                        <a:rPr lang="hu-HU" sz="1000"/>
                        <a:t>Accept (Supplier)</a:t>
                      </a:r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l">
                        <a:buFontTx/>
                        <a:buNone/>
                      </a:pPr>
                      <a:r>
                        <a:rPr lang="hu-HU" sz="1000"/>
                        <a:t>AWC (Supplier)</a:t>
                      </a:r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hu-HU" sz="1000"/>
                        <a:t>No Commit (Suppl)</a:t>
                      </a:r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hu-HU" sz="1000"/>
                        <a:t>Close (Jabil)</a:t>
                      </a:r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hu-HU" sz="1000"/>
                        <a:t>Cancel (Jabil)</a:t>
                      </a:r>
                      <a:endParaRPr lang="en-US" sz="100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28380016"/>
                  </a:ext>
                </a:extLst>
              </a:tr>
              <a:tr h="730374">
                <a:tc>
                  <a:txBody>
                    <a:bodyPr/>
                    <a:lstStyle/>
                    <a:p>
                      <a:pPr algn="ctr"/>
                      <a:r>
                        <a:rPr lang="hu-HU" sz="1000" b="1"/>
                        <a:t>NO COMMIT</a:t>
                      </a:r>
                      <a:endParaRPr lang="en-US" sz="10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l">
                        <a:buFontTx/>
                        <a:buNone/>
                      </a:pPr>
                      <a:r>
                        <a:rPr lang="hu-HU" sz="1000"/>
                        <a:t>&gt;Change (Jabil)</a:t>
                      </a:r>
                    </a:p>
                    <a:p>
                      <a:pPr marL="0" indent="0" algn="l">
                        <a:buFontTx/>
                        <a:buNone/>
                      </a:pPr>
                      <a:endParaRPr lang="hu-HU" sz="1000"/>
                    </a:p>
                    <a:p>
                      <a:pPr marL="0" indent="0" algn="l">
                        <a:buFontTx/>
                        <a:buNone/>
                      </a:pPr>
                      <a:r>
                        <a:rPr lang="hu-HU" sz="1000"/>
                        <a:t>&gt;MRP buyer update</a:t>
                      </a:r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l">
                        <a:buFontTx/>
                        <a:buNone/>
                      </a:pPr>
                      <a:r>
                        <a:rPr lang="hu-HU" sz="1000"/>
                        <a:t>Accept (Supplier)</a:t>
                      </a:r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l">
                        <a:buFontTx/>
                        <a:buNone/>
                      </a:pPr>
                      <a:r>
                        <a:rPr lang="hu-HU" sz="1000"/>
                        <a:t>AWC (Supplier)</a:t>
                      </a:r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hu-HU" sz="1000"/>
                        <a:t>No Commit </a:t>
                      </a:r>
                      <a:r>
                        <a:rPr lang="hu-HU" sz="1000" i="1"/>
                        <a:t>(backend sync up only)</a:t>
                      </a:r>
                      <a:endParaRPr lang="en-US" sz="1000" i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hu-HU" sz="1000"/>
                        <a:t>Close (Jabil)</a:t>
                      </a:r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hu-HU" sz="1000"/>
                        <a:t>Cancel (Jabil)</a:t>
                      </a:r>
                      <a:endParaRPr lang="en-US" sz="100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965429635"/>
                  </a:ext>
                </a:extLst>
              </a:tr>
              <a:tr h="692843">
                <a:tc>
                  <a:txBody>
                    <a:bodyPr/>
                    <a:lstStyle/>
                    <a:p>
                      <a:pPr algn="ctr"/>
                      <a:r>
                        <a:rPr lang="hu-HU" sz="1000" b="1"/>
                        <a:t>ACCEPT</a:t>
                      </a:r>
                      <a:endParaRPr lang="en-US" sz="10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l">
                        <a:buFontTx/>
                        <a:buNone/>
                      </a:pPr>
                      <a:r>
                        <a:rPr lang="hu-HU" sz="1000"/>
                        <a:t>&gt;Change (Jabil)</a:t>
                      </a:r>
                    </a:p>
                    <a:p>
                      <a:pPr marL="0" indent="0" algn="l">
                        <a:buFontTx/>
                        <a:buNone/>
                      </a:pPr>
                      <a:endParaRPr lang="hu-HU" sz="1000"/>
                    </a:p>
                    <a:p>
                      <a:pPr marL="0" indent="0" algn="l">
                        <a:buFontTx/>
                        <a:buNone/>
                      </a:pPr>
                      <a:r>
                        <a:rPr lang="hu-HU" sz="1000"/>
                        <a:t>&gt;MRP buyer update</a:t>
                      </a:r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l">
                        <a:buFontTx/>
                        <a:buNone/>
                      </a:pPr>
                      <a:r>
                        <a:rPr lang="hu-HU" sz="1000"/>
                        <a:t>Accept (</a:t>
                      </a:r>
                      <a:r>
                        <a:rPr lang="hu-HU" sz="1000" i="1"/>
                        <a:t>backend sync up only)</a:t>
                      </a:r>
                      <a:endParaRPr lang="en-US" sz="1000" i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l">
                        <a:buFontTx/>
                        <a:buNone/>
                      </a:pPr>
                      <a:r>
                        <a:rPr lang="hu-HU" sz="1000"/>
                        <a:t>AWC (Supplier)</a:t>
                      </a:r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hu-HU" sz="1000"/>
                        <a:t>No Commit (Suppl)</a:t>
                      </a:r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hu-HU" sz="1000"/>
                        <a:t>Close (Jabil)</a:t>
                      </a:r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hu-HU" sz="1000"/>
                        <a:t>Cancel (Jabil)</a:t>
                      </a:r>
                      <a:endParaRPr lang="en-US" sz="100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40039214"/>
                  </a:ext>
                </a:extLst>
              </a:tr>
              <a:tr h="664066">
                <a:tc>
                  <a:txBody>
                    <a:bodyPr/>
                    <a:lstStyle/>
                    <a:p>
                      <a:pPr algn="ctr"/>
                      <a:r>
                        <a:rPr lang="hu-HU" sz="1000" b="1"/>
                        <a:t>ACCEPT W/CHANGES (AWC)</a:t>
                      </a:r>
                      <a:endParaRPr lang="en-US" sz="10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l">
                        <a:buFontTx/>
                        <a:buNone/>
                      </a:pPr>
                      <a:r>
                        <a:rPr lang="hu-HU" sz="1000"/>
                        <a:t>&gt;Change (Jabil)</a:t>
                      </a:r>
                    </a:p>
                    <a:p>
                      <a:pPr marL="0" indent="0" algn="l">
                        <a:buFontTx/>
                        <a:buNone/>
                      </a:pPr>
                      <a:endParaRPr lang="hu-HU" sz="1000"/>
                    </a:p>
                    <a:p>
                      <a:pPr marL="0" indent="0" algn="l">
                        <a:buFontTx/>
                        <a:buNone/>
                      </a:pPr>
                      <a:r>
                        <a:rPr lang="hu-HU" sz="1000"/>
                        <a:t>&gt;MRP buyer update</a:t>
                      </a:r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l">
                        <a:buFontTx/>
                        <a:buNone/>
                      </a:pPr>
                      <a:r>
                        <a:rPr lang="hu-HU" sz="1000"/>
                        <a:t>Accept (Supplier)</a:t>
                      </a:r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l">
                        <a:buFontTx/>
                        <a:buNone/>
                      </a:pPr>
                      <a:r>
                        <a:rPr lang="hu-HU" sz="1000"/>
                        <a:t>AWC </a:t>
                      </a:r>
                      <a:r>
                        <a:rPr lang="hu-HU" sz="1000" i="1"/>
                        <a:t>(backend sync up only)</a:t>
                      </a:r>
                      <a:endParaRPr lang="en-US" sz="1000" i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hu-HU" sz="1000"/>
                        <a:t>No Commit (Suppl)</a:t>
                      </a:r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hu-HU" sz="1000"/>
                        <a:t>Close (Jabil)</a:t>
                      </a:r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hu-HU" sz="1000"/>
                        <a:t>Cancel (Jabil)</a:t>
                      </a:r>
                      <a:endParaRPr lang="en-US" sz="100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42643112"/>
                  </a:ext>
                </a:extLst>
              </a:tr>
              <a:tr h="391607">
                <a:tc>
                  <a:txBody>
                    <a:bodyPr/>
                    <a:lstStyle/>
                    <a:p>
                      <a:pPr algn="ctr"/>
                      <a:r>
                        <a:rPr lang="hu-HU" sz="1000" b="1"/>
                        <a:t>CLOSED</a:t>
                      </a:r>
                      <a:endParaRPr lang="en-US" sz="10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1000"/>
                        <a:t>Change (Jabil)</a:t>
                      </a:r>
                      <a:endParaRPr lang="en-US" sz="1000"/>
                    </a:p>
                    <a:p>
                      <a:pPr algn="l"/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hu-HU" sz="1000"/>
                        <a:t>Close (Jabil)</a:t>
                      </a:r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hu-HU" sz="1000"/>
                        <a:t>Cancel (Jabil)</a:t>
                      </a:r>
                      <a:endParaRPr lang="en-US" sz="100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5710669"/>
                  </a:ext>
                </a:extLst>
              </a:tr>
              <a:tr h="391607">
                <a:tc>
                  <a:txBody>
                    <a:bodyPr/>
                    <a:lstStyle/>
                    <a:p>
                      <a:pPr algn="ctr"/>
                      <a:r>
                        <a:rPr lang="hu-HU" sz="1000" b="1"/>
                        <a:t>CANCELLED</a:t>
                      </a:r>
                      <a:endParaRPr lang="en-US" sz="10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1000"/>
                        <a:t>Change (Jabil)</a:t>
                      </a:r>
                      <a:endParaRPr lang="en-US" sz="1000"/>
                    </a:p>
                    <a:p>
                      <a:pPr algn="l"/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hu-HU" sz="1000"/>
                        <a:t>Close (Jabil)</a:t>
                      </a:r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hu-HU" sz="1000"/>
                        <a:t>Cancel (Jabil)</a:t>
                      </a:r>
                      <a:endParaRPr lang="en-US" sz="100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77540163"/>
                  </a:ext>
                </a:extLst>
              </a:tr>
            </a:tbl>
          </a:graphicData>
        </a:graphic>
      </p:graphicFrame>
      <p:cxnSp>
        <p:nvCxnSpPr>
          <p:cNvPr id="15" name="Connector: Elbow 14">
            <a:extLst>
              <a:ext uri="{FF2B5EF4-FFF2-40B4-BE49-F238E27FC236}">
                <a16:creationId xmlns:a16="http://schemas.microsoft.com/office/drawing/2014/main" id="{89AEA4A7-2868-5AB1-391C-C300FB78EE85}"/>
              </a:ext>
            </a:extLst>
          </p:cNvPr>
          <p:cNvCxnSpPr>
            <a:cxnSpLocks/>
          </p:cNvCxnSpPr>
          <p:nvPr/>
        </p:nvCxnSpPr>
        <p:spPr>
          <a:xfrm rot="5400000" flipH="1" flipV="1">
            <a:off x="803565" y="1163784"/>
            <a:ext cx="1219200" cy="1219197"/>
          </a:xfrm>
          <a:prstGeom prst="bentConnector3">
            <a:avLst>
              <a:gd name="adj1" fmla="val -7576"/>
            </a:avLst>
          </a:prstGeom>
          <a:ln>
            <a:tailEnd type="triangle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E3DD46AA-38DE-AE9B-32BD-C8DF9F82B976}"/>
              </a:ext>
            </a:extLst>
          </p:cNvPr>
          <p:cNvGraphicFramePr>
            <a:graphicFrameLocks noGrp="1"/>
          </p:cNvGraphicFramePr>
          <p:nvPr/>
        </p:nvGraphicFramePr>
        <p:xfrm>
          <a:off x="210672" y="646546"/>
          <a:ext cx="8212894" cy="5904628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1160103">
                  <a:extLst>
                    <a:ext uri="{9D8B030D-6E8A-4147-A177-3AD203B41FA5}">
                      <a16:colId xmlns:a16="http://schemas.microsoft.com/office/drawing/2014/main" val="287385098"/>
                    </a:ext>
                  </a:extLst>
                </a:gridCol>
                <a:gridCol w="782297">
                  <a:extLst>
                    <a:ext uri="{9D8B030D-6E8A-4147-A177-3AD203B41FA5}">
                      <a16:colId xmlns:a16="http://schemas.microsoft.com/office/drawing/2014/main" val="416538618"/>
                    </a:ext>
                  </a:extLst>
                </a:gridCol>
                <a:gridCol w="1391493">
                  <a:extLst>
                    <a:ext uri="{9D8B030D-6E8A-4147-A177-3AD203B41FA5}">
                      <a16:colId xmlns:a16="http://schemas.microsoft.com/office/drawing/2014/main" val="230437338"/>
                    </a:ext>
                  </a:extLst>
                </a:gridCol>
                <a:gridCol w="847298">
                  <a:extLst>
                    <a:ext uri="{9D8B030D-6E8A-4147-A177-3AD203B41FA5}">
                      <a16:colId xmlns:a16="http://schemas.microsoft.com/office/drawing/2014/main" val="3233636676"/>
                    </a:ext>
                  </a:extLst>
                </a:gridCol>
                <a:gridCol w="1226877">
                  <a:extLst>
                    <a:ext uri="{9D8B030D-6E8A-4147-A177-3AD203B41FA5}">
                      <a16:colId xmlns:a16="http://schemas.microsoft.com/office/drawing/2014/main" val="4267009892"/>
                    </a:ext>
                  </a:extLst>
                </a:gridCol>
                <a:gridCol w="983180">
                  <a:extLst>
                    <a:ext uri="{9D8B030D-6E8A-4147-A177-3AD203B41FA5}">
                      <a16:colId xmlns:a16="http://schemas.microsoft.com/office/drawing/2014/main" val="2924423378"/>
                    </a:ext>
                  </a:extLst>
                </a:gridCol>
                <a:gridCol w="795034">
                  <a:extLst>
                    <a:ext uri="{9D8B030D-6E8A-4147-A177-3AD203B41FA5}">
                      <a16:colId xmlns:a16="http://schemas.microsoft.com/office/drawing/2014/main" val="683853944"/>
                    </a:ext>
                  </a:extLst>
                </a:gridCol>
                <a:gridCol w="1026612">
                  <a:extLst>
                    <a:ext uri="{9D8B030D-6E8A-4147-A177-3AD203B41FA5}">
                      <a16:colId xmlns:a16="http://schemas.microsoft.com/office/drawing/2014/main" val="473936603"/>
                    </a:ext>
                  </a:extLst>
                </a:gridCol>
              </a:tblGrid>
              <a:tr h="597181">
                <a:tc>
                  <a:txBody>
                    <a:bodyPr/>
                    <a:lstStyle/>
                    <a:p>
                      <a:pPr algn="ctr"/>
                      <a:r>
                        <a:rPr lang="hu-HU" sz="1000" b="1"/>
                        <a:t>START/END</a:t>
                      </a:r>
                      <a:endParaRPr lang="en-US" sz="1000" b="1"/>
                    </a:p>
                  </a:txBody>
                  <a:tcPr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000" b="1"/>
                        <a:t>NEW</a:t>
                      </a:r>
                      <a:endParaRPr lang="en-US" sz="10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000" b="1"/>
                        <a:t>OPEN</a:t>
                      </a:r>
                      <a:endParaRPr lang="en-US" sz="10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000" b="1"/>
                        <a:t>ACCEPT</a:t>
                      </a:r>
                      <a:endParaRPr lang="en-US" sz="10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000" b="1"/>
                        <a:t>ACCEPT W/CHANGES (AWC)</a:t>
                      </a:r>
                      <a:endParaRPr lang="en-US" sz="10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000" b="1"/>
                        <a:t>NO COMMIT</a:t>
                      </a:r>
                      <a:endParaRPr lang="en-US" sz="10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000" b="1"/>
                        <a:t>CLOSED</a:t>
                      </a:r>
                      <a:endParaRPr lang="en-US" sz="10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000" b="1"/>
                        <a:t>CANCELLEED</a:t>
                      </a:r>
                      <a:endParaRPr lang="en-US" sz="1000" b="1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386161113"/>
                  </a:ext>
                </a:extLst>
              </a:tr>
              <a:tr h="597181">
                <a:tc>
                  <a:txBody>
                    <a:bodyPr/>
                    <a:lstStyle/>
                    <a:p>
                      <a:pPr algn="ctr"/>
                      <a:r>
                        <a:rPr lang="hu-HU" sz="1000" b="1"/>
                        <a:t>INITIAL SYSTEM</a:t>
                      </a:r>
                      <a:endParaRPr lang="en-US" sz="10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hu-HU" sz="1000"/>
                        <a:t>Change (Jabil)</a:t>
                      </a:r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95071864"/>
                  </a:ext>
                </a:extLst>
              </a:tr>
              <a:tr h="664066">
                <a:tc>
                  <a:txBody>
                    <a:bodyPr/>
                    <a:lstStyle/>
                    <a:p>
                      <a:pPr algn="ctr"/>
                      <a:r>
                        <a:rPr lang="hu-HU" sz="1000" b="1"/>
                        <a:t>NEW</a:t>
                      </a:r>
                      <a:endParaRPr lang="en-US" sz="10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l">
                        <a:buFontTx/>
                        <a:buNone/>
                      </a:pPr>
                      <a:r>
                        <a:rPr lang="hu-HU" sz="1000"/>
                        <a:t>&gt;Change (Jabil)</a:t>
                      </a:r>
                    </a:p>
                    <a:p>
                      <a:pPr marL="0" indent="0" algn="l">
                        <a:buFontTx/>
                        <a:buNone/>
                      </a:pPr>
                      <a:endParaRPr lang="hu-HU" sz="1000"/>
                    </a:p>
                    <a:p>
                      <a:pPr marL="0" indent="0" algn="l">
                        <a:buFontTx/>
                        <a:buNone/>
                      </a:pPr>
                      <a:r>
                        <a:rPr lang="hu-HU" sz="1000"/>
                        <a:t>&gt;MRP buyer update</a:t>
                      </a:r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l">
                        <a:buFontTx/>
                        <a:buNone/>
                      </a:pPr>
                      <a:r>
                        <a:rPr lang="hu-HU" sz="1000"/>
                        <a:t>Accept (Supplier)</a:t>
                      </a:r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l">
                        <a:buFontTx/>
                        <a:buNone/>
                      </a:pPr>
                      <a:r>
                        <a:rPr lang="hu-HU" sz="1000"/>
                        <a:t>AWC (Supplier)</a:t>
                      </a:r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hu-HU" sz="1000"/>
                        <a:t>No Commit (Suppl)</a:t>
                      </a:r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hu-HU" sz="1000"/>
                        <a:t>Close (Jabil)</a:t>
                      </a:r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hu-HU" sz="1000"/>
                        <a:t>Cancel (Jabil)</a:t>
                      </a:r>
                      <a:endParaRPr lang="en-US" sz="100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64496953"/>
                  </a:ext>
                </a:extLst>
              </a:tr>
              <a:tr h="1144696">
                <a:tc>
                  <a:txBody>
                    <a:bodyPr/>
                    <a:lstStyle/>
                    <a:p>
                      <a:pPr algn="ctr"/>
                      <a:r>
                        <a:rPr lang="hu-HU" sz="1000" b="1"/>
                        <a:t>OPEN</a:t>
                      </a:r>
                      <a:endParaRPr lang="en-US" sz="10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l">
                        <a:buFontTx/>
                        <a:buNone/>
                      </a:pPr>
                      <a:r>
                        <a:rPr lang="hu-HU" sz="1000"/>
                        <a:t>Change (Jabil)</a:t>
                      </a:r>
                    </a:p>
                    <a:p>
                      <a:pPr marL="0" indent="0" algn="l">
                        <a:buFontTx/>
                        <a:buNone/>
                      </a:pPr>
                      <a:endParaRPr lang="hu-HU" sz="1000"/>
                    </a:p>
                    <a:p>
                      <a:pPr marL="0" indent="0" algn="l">
                        <a:buFontTx/>
                        <a:buNone/>
                      </a:pPr>
                      <a:r>
                        <a:rPr lang="hu-HU" sz="1000"/>
                        <a:t>&gt;MRP buyer update</a:t>
                      </a:r>
                    </a:p>
                    <a:p>
                      <a:pPr marL="0" indent="0" algn="l">
                        <a:buFontTx/>
                        <a:buNone/>
                      </a:pPr>
                      <a:endParaRPr lang="hu-HU" sz="1000"/>
                    </a:p>
                    <a:p>
                      <a:pPr marL="0" indent="0" algn="l">
                        <a:buFontTx/>
                        <a:buNone/>
                      </a:pPr>
                      <a:r>
                        <a:rPr lang="hu-HU" sz="1000"/>
                        <a:t>&gt;Cancel Response (Accept/No Commit – Suppl)</a:t>
                      </a:r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l">
                        <a:buFontTx/>
                        <a:buNone/>
                      </a:pPr>
                      <a:r>
                        <a:rPr lang="hu-HU" sz="1000"/>
                        <a:t>Accept (Supplier)</a:t>
                      </a:r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l">
                        <a:buFontTx/>
                        <a:buNone/>
                      </a:pPr>
                      <a:r>
                        <a:rPr lang="hu-HU" sz="1000"/>
                        <a:t>AWC (Supplier)</a:t>
                      </a:r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hu-HU" sz="1000"/>
                        <a:t>No Commit (Suppl)</a:t>
                      </a:r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hu-HU" sz="1000"/>
                        <a:t>Close (Jabil)</a:t>
                      </a:r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hu-HU" sz="1000"/>
                        <a:t>Cancel (Jabil)</a:t>
                      </a:r>
                      <a:endParaRPr lang="en-US" sz="100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28380016"/>
                  </a:ext>
                </a:extLst>
              </a:tr>
              <a:tr h="730374">
                <a:tc>
                  <a:txBody>
                    <a:bodyPr/>
                    <a:lstStyle/>
                    <a:p>
                      <a:pPr algn="ctr"/>
                      <a:r>
                        <a:rPr lang="hu-HU" sz="1000" b="1"/>
                        <a:t>NO COMMIT</a:t>
                      </a:r>
                      <a:endParaRPr lang="en-US" sz="10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l">
                        <a:buFontTx/>
                        <a:buNone/>
                      </a:pPr>
                      <a:r>
                        <a:rPr lang="hu-HU" sz="1000"/>
                        <a:t>&gt;Change (Jabil)</a:t>
                      </a:r>
                    </a:p>
                    <a:p>
                      <a:pPr marL="0" indent="0" algn="l">
                        <a:buFontTx/>
                        <a:buNone/>
                      </a:pPr>
                      <a:endParaRPr lang="hu-HU" sz="1000"/>
                    </a:p>
                    <a:p>
                      <a:pPr marL="0" indent="0" algn="l">
                        <a:buFontTx/>
                        <a:buNone/>
                      </a:pPr>
                      <a:r>
                        <a:rPr lang="hu-HU" sz="1000"/>
                        <a:t>&gt;MRP buyer update</a:t>
                      </a:r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l">
                        <a:buFontTx/>
                        <a:buNone/>
                      </a:pPr>
                      <a:r>
                        <a:rPr lang="hu-HU" sz="1000"/>
                        <a:t>Accept (Supplier)</a:t>
                      </a:r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l">
                        <a:buFontTx/>
                        <a:buNone/>
                      </a:pPr>
                      <a:r>
                        <a:rPr lang="hu-HU" sz="1000"/>
                        <a:t>AWC (Supplier)</a:t>
                      </a:r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hu-HU" sz="1000"/>
                        <a:t>No Commit </a:t>
                      </a:r>
                      <a:r>
                        <a:rPr lang="hu-HU" sz="1000" i="1"/>
                        <a:t>(backend sync up only)</a:t>
                      </a:r>
                      <a:endParaRPr lang="en-US" sz="1000" i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hu-HU" sz="1000"/>
                        <a:t>Close (Jabil)</a:t>
                      </a:r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hu-HU" sz="1000"/>
                        <a:t>Cancel (Jabil)</a:t>
                      </a:r>
                      <a:endParaRPr lang="en-US" sz="100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965429635"/>
                  </a:ext>
                </a:extLst>
              </a:tr>
              <a:tr h="692843">
                <a:tc>
                  <a:txBody>
                    <a:bodyPr/>
                    <a:lstStyle/>
                    <a:p>
                      <a:pPr algn="ctr"/>
                      <a:r>
                        <a:rPr lang="hu-HU" sz="1000" b="1"/>
                        <a:t>ACCEPT</a:t>
                      </a:r>
                      <a:endParaRPr lang="en-US" sz="10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l">
                        <a:buFontTx/>
                        <a:buNone/>
                      </a:pPr>
                      <a:r>
                        <a:rPr lang="hu-HU" sz="1000"/>
                        <a:t>&gt;Change (Jabil)</a:t>
                      </a:r>
                    </a:p>
                    <a:p>
                      <a:pPr marL="0" indent="0" algn="l">
                        <a:buFontTx/>
                        <a:buNone/>
                      </a:pPr>
                      <a:endParaRPr lang="hu-HU" sz="1000"/>
                    </a:p>
                    <a:p>
                      <a:pPr marL="0" indent="0" algn="l">
                        <a:buFontTx/>
                        <a:buNone/>
                      </a:pPr>
                      <a:r>
                        <a:rPr lang="hu-HU" sz="1000"/>
                        <a:t>&gt;MRP buyer update</a:t>
                      </a:r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l">
                        <a:buFontTx/>
                        <a:buNone/>
                      </a:pPr>
                      <a:r>
                        <a:rPr lang="hu-HU" sz="1000"/>
                        <a:t>Accept (</a:t>
                      </a:r>
                      <a:r>
                        <a:rPr lang="hu-HU" sz="1000" i="1"/>
                        <a:t>backend sync up only)</a:t>
                      </a:r>
                      <a:endParaRPr lang="en-US" sz="1000" i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l">
                        <a:buFontTx/>
                        <a:buNone/>
                      </a:pPr>
                      <a:r>
                        <a:rPr lang="hu-HU" sz="1000"/>
                        <a:t>AWC (Supplier)</a:t>
                      </a:r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hu-HU" sz="1000"/>
                        <a:t>No Commit (Suppl)</a:t>
                      </a:r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hu-HU" sz="1000"/>
                        <a:t>Close (Jabil)</a:t>
                      </a:r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hu-HU" sz="1000"/>
                        <a:t>Cancel (Jabil)</a:t>
                      </a:r>
                      <a:endParaRPr lang="en-US" sz="100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40039214"/>
                  </a:ext>
                </a:extLst>
              </a:tr>
              <a:tr h="664066">
                <a:tc>
                  <a:txBody>
                    <a:bodyPr/>
                    <a:lstStyle/>
                    <a:p>
                      <a:pPr algn="ctr"/>
                      <a:r>
                        <a:rPr lang="hu-HU" sz="1000" b="1"/>
                        <a:t>ACCEPT W/CHANGES (AWC)</a:t>
                      </a:r>
                      <a:endParaRPr lang="en-US" sz="10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l">
                        <a:buFontTx/>
                        <a:buNone/>
                      </a:pPr>
                      <a:r>
                        <a:rPr lang="hu-HU" sz="1000"/>
                        <a:t>&gt;Change (Jabil)</a:t>
                      </a:r>
                    </a:p>
                    <a:p>
                      <a:pPr marL="0" indent="0" algn="l">
                        <a:buFontTx/>
                        <a:buNone/>
                      </a:pPr>
                      <a:endParaRPr lang="hu-HU" sz="1000"/>
                    </a:p>
                    <a:p>
                      <a:pPr marL="0" indent="0" algn="l">
                        <a:buFontTx/>
                        <a:buNone/>
                      </a:pPr>
                      <a:r>
                        <a:rPr lang="hu-HU" sz="1000"/>
                        <a:t>&gt;MRP buyer update</a:t>
                      </a:r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l">
                        <a:buFontTx/>
                        <a:buNone/>
                      </a:pPr>
                      <a:r>
                        <a:rPr lang="hu-HU" sz="1000"/>
                        <a:t>Accept (Supplier)</a:t>
                      </a:r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l">
                        <a:buFontTx/>
                        <a:buNone/>
                      </a:pPr>
                      <a:r>
                        <a:rPr lang="hu-HU" sz="1000"/>
                        <a:t>AWC </a:t>
                      </a:r>
                      <a:r>
                        <a:rPr lang="hu-HU" sz="1000" i="1"/>
                        <a:t>(backend sync up only)</a:t>
                      </a:r>
                      <a:endParaRPr lang="en-US" sz="1000" i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hu-HU" sz="1000"/>
                        <a:t>No Commit (Suppl)</a:t>
                      </a:r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hu-HU" sz="1000"/>
                        <a:t>Close (Jabil)</a:t>
                      </a:r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hu-HU" sz="1000"/>
                        <a:t>Cancel (Jabil)</a:t>
                      </a:r>
                      <a:endParaRPr lang="en-US" sz="100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42643112"/>
                  </a:ext>
                </a:extLst>
              </a:tr>
              <a:tr h="391607">
                <a:tc>
                  <a:txBody>
                    <a:bodyPr/>
                    <a:lstStyle/>
                    <a:p>
                      <a:pPr algn="ctr"/>
                      <a:r>
                        <a:rPr lang="hu-HU" sz="1000" b="1"/>
                        <a:t>CLOSED</a:t>
                      </a:r>
                      <a:endParaRPr lang="en-US" sz="10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1000"/>
                        <a:t>Change (Jabil)</a:t>
                      </a:r>
                      <a:endParaRPr lang="en-US" sz="1000"/>
                    </a:p>
                    <a:p>
                      <a:pPr algn="l"/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hu-HU" sz="1000"/>
                        <a:t>Close (Jabil)</a:t>
                      </a:r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hu-HU" sz="1000"/>
                        <a:t>Cancel (Jabil)</a:t>
                      </a:r>
                      <a:endParaRPr lang="en-US" sz="100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5710669"/>
                  </a:ext>
                </a:extLst>
              </a:tr>
              <a:tr h="391607">
                <a:tc>
                  <a:txBody>
                    <a:bodyPr/>
                    <a:lstStyle/>
                    <a:p>
                      <a:pPr algn="ctr"/>
                      <a:r>
                        <a:rPr lang="hu-HU" sz="1000" b="1"/>
                        <a:t>CANCELLED</a:t>
                      </a:r>
                      <a:endParaRPr lang="en-US" sz="10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1000"/>
                        <a:t>Change (Jabil)</a:t>
                      </a:r>
                      <a:endParaRPr lang="en-US" sz="1000"/>
                    </a:p>
                    <a:p>
                      <a:pPr algn="l"/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hu-HU" sz="1000"/>
                        <a:t>Close (Jabil)</a:t>
                      </a:r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hu-HU" sz="1000"/>
                        <a:t>Cancel (Jabil)</a:t>
                      </a:r>
                      <a:endParaRPr lang="en-US" sz="100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77540163"/>
                  </a:ext>
                </a:extLst>
              </a:tr>
            </a:tbl>
          </a:graphicData>
        </a:graphic>
      </p:graphicFrame>
      <p:cxnSp>
        <p:nvCxnSpPr>
          <p:cNvPr id="8" name="Connector: Elbow 7">
            <a:extLst>
              <a:ext uri="{FF2B5EF4-FFF2-40B4-BE49-F238E27FC236}">
                <a16:creationId xmlns:a16="http://schemas.microsoft.com/office/drawing/2014/main" id="{EC3AF09F-755C-3CAE-883F-023A97EC310F}"/>
              </a:ext>
            </a:extLst>
          </p:cNvPr>
          <p:cNvCxnSpPr>
            <a:cxnSpLocks/>
          </p:cNvCxnSpPr>
          <p:nvPr/>
        </p:nvCxnSpPr>
        <p:spPr>
          <a:xfrm rot="5400000" flipH="1" flipV="1">
            <a:off x="803566" y="1163784"/>
            <a:ext cx="1219200" cy="1219197"/>
          </a:xfrm>
          <a:prstGeom prst="bentConnector3">
            <a:avLst>
              <a:gd name="adj1" fmla="val -7576"/>
            </a:avLst>
          </a:prstGeom>
          <a:ln>
            <a:tailEnd type="triangle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pic>
        <p:nvPicPr>
          <p:cNvPr id="2" name="Picture 1">
            <a:extLst>
              <a:ext uri="{FF2B5EF4-FFF2-40B4-BE49-F238E27FC236}">
                <a16:creationId xmlns:a16="http://schemas.microsoft.com/office/drawing/2014/main" id="{83A0BCFF-0A70-18BC-52C3-772CEDD9DAF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77600" y="0"/>
            <a:ext cx="914400" cy="914400"/>
          </a:xfrm>
          <a:prstGeom prst="rect">
            <a:avLst/>
          </a:prstGeom>
        </p:spPr>
      </p:pic>
      <p:sp>
        <p:nvSpPr>
          <p:cNvPr id="4" name="Rectangle: Diagonal Corners Rounded 3">
            <a:extLst>
              <a:ext uri="{FF2B5EF4-FFF2-40B4-BE49-F238E27FC236}">
                <a16:creationId xmlns:a16="http://schemas.microsoft.com/office/drawing/2014/main" id="{A6AF1CC8-6719-E249-42F9-D5B706C5C867}"/>
              </a:ext>
            </a:extLst>
          </p:cNvPr>
          <p:cNvSpPr/>
          <p:nvPr/>
        </p:nvSpPr>
        <p:spPr>
          <a:xfrm>
            <a:off x="8867453" y="1376414"/>
            <a:ext cx="3222406" cy="4639376"/>
          </a:xfrm>
          <a:prstGeom prst="round2Diag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lIns="91440" tIns="45720" rIns="91440" bIns="45720" rtlCol="0" anchor="t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1100" b="1" i="0" u="none" strike="noStrike" kern="1200" cap="none" spc="0" normalizeH="0" baseline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Cada cambio en la PO activa la línea de la PO y el estado del Schedule line en e2o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100" b="1" i="0" u="none" strike="noStrike" kern="1200" cap="none" spc="0" normalizeH="0" baseline="0" dirty="0">
              <a:ln>
                <a:noFill/>
              </a:ln>
              <a:solidFill>
                <a:srgbClr val="60605B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s-MX" sz="1100" b="1" i="0" u="sng" strike="noStrike" kern="1200" cap="none" spc="0" normalizeH="0" baseline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NEW State</a:t>
            </a:r>
            <a:r>
              <a:rPr kumimoji="0" lang="es-MX" sz="1100" b="0" i="0" u="sng" strike="noStrike" kern="1200" cap="none" spc="0" normalizeH="0" baseline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 </a:t>
            </a:r>
            <a:r>
              <a:rPr kumimoji="0" lang="es-MX" sz="1100" b="0" i="0" u="none" strike="noStrike" kern="1200" cap="none" spc="0" normalizeH="0" baseline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&gt; cada nueva PO, no confirmada antes</a:t>
            </a:r>
            <a:endParaRPr lang="es-MX" sz="1100" b="0" i="0" u="none" strike="noStrike" kern="1200" cap="none" spc="0" normalizeH="0" baseline="0" dirty="0">
              <a:ln>
                <a:noFill/>
              </a:ln>
              <a:solidFill>
                <a:srgbClr val="60605B"/>
              </a:solidFill>
              <a:effectLst/>
              <a:uLnTx/>
              <a:uFillTx/>
              <a:latin typeface="+mj-lt"/>
            </a:endParaRPr>
          </a:p>
          <a:p>
            <a:pPr marL="342900" indent="-342900">
              <a:buFont typeface="+mj-lt"/>
              <a:buAutoNum type="arabicPeriod"/>
              <a:defRPr/>
            </a:pPr>
            <a:r>
              <a:rPr kumimoji="0" lang="es-MX" sz="1100" b="1" i="0" u="sng" strike="noStrike" kern="1200" cap="none" spc="0" normalizeH="0" baseline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OPEN State</a:t>
            </a:r>
            <a:r>
              <a:rPr kumimoji="0" lang="es-MX" sz="1100" b="0" i="0" u="sng" strike="noStrike" kern="1200" cap="none" spc="0" normalizeH="0" baseline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 </a:t>
            </a:r>
            <a:r>
              <a:rPr kumimoji="0" lang="es-MX" sz="1100" b="0" i="0" u="none" strike="noStrike" kern="1200" cap="none" spc="0" normalizeH="0" baseline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&gt; cada PO donde hay un cambio en la cantidad, fecha de entrega o precio</a:t>
            </a:r>
            <a:endParaRPr lang="es-MX" sz="1100" b="0" i="0" u="none" strike="noStrike" kern="1200" cap="none" spc="0" normalizeH="0" baseline="0" dirty="0">
              <a:ln>
                <a:noFill/>
              </a:ln>
              <a:solidFill>
                <a:srgbClr val="60605B"/>
              </a:solidFill>
              <a:effectLst/>
              <a:uLnTx/>
              <a:uFillTx/>
              <a:latin typeface="+mj-lt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s-MX" sz="1100" b="1" i="0" u="sng" strike="noStrike" kern="1200" cap="none" spc="0" normalizeH="0" baseline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ACCEPTED</a:t>
            </a:r>
            <a:r>
              <a:rPr kumimoji="0" lang="es-MX" sz="1100" b="0" i="0" u="none" strike="noStrike" kern="1200" cap="none" spc="0" normalizeH="0" baseline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 &gt; cada PO que el proveedor confirmó y que cumple con la fecha y cantidad requerida por Jabil</a:t>
            </a:r>
            <a:endParaRPr lang="es-MX" sz="1100" b="0" i="0" u="none" strike="noStrike" kern="1200" cap="none" spc="0" normalizeH="0" baseline="0" dirty="0">
              <a:ln>
                <a:noFill/>
              </a:ln>
              <a:solidFill>
                <a:srgbClr val="60605B"/>
              </a:solidFill>
              <a:effectLst/>
              <a:uLnTx/>
              <a:uFillTx/>
              <a:latin typeface="+mj-lt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s-MX" sz="1100" b="1" i="0" u="sng" strike="noStrike" kern="1200" cap="none" spc="0" normalizeH="0" baseline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ACCEPTED w/CHANGES</a:t>
            </a:r>
            <a:r>
              <a:rPr kumimoji="0" lang="es-MX" sz="1100" b="0" i="0" u="sng" strike="noStrike" kern="1200" cap="none" spc="0" normalizeH="0" baseline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 </a:t>
            </a:r>
            <a:r>
              <a:rPr kumimoji="0" lang="es-MX" sz="1100" b="0" i="0" u="none" strike="noStrike" kern="1200" cap="none" spc="0" normalizeH="0" baseline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&gt; cada PO que el proveedor confirmó, pero no cumplió con todo lo que Jabil solicitó ya sea fecha o cantidad</a:t>
            </a:r>
            <a:endParaRPr lang="es-MX" sz="1100" b="0" i="0" u="none" strike="noStrike" kern="1200" cap="none" spc="0" normalizeH="0" baseline="0" dirty="0">
              <a:ln>
                <a:noFill/>
              </a:ln>
              <a:solidFill>
                <a:srgbClr val="60605B"/>
              </a:solidFill>
              <a:effectLst/>
              <a:uLnTx/>
              <a:uFillTx/>
              <a:latin typeface="+mj-lt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s-MX" sz="1100" b="1" i="0" u="sng" strike="noStrike" kern="1200" cap="none" spc="0" normalizeH="0" baseline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CLOSED</a:t>
            </a:r>
            <a:r>
              <a:rPr kumimoji="0" lang="es-MX" sz="1100" b="1" i="0" u="none" strike="noStrike" kern="1200" cap="none" spc="0" normalizeH="0" baseline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 </a:t>
            </a:r>
            <a:r>
              <a:rPr kumimoji="0" lang="es-MX" sz="1100" b="0" i="0" u="none" strike="noStrike" kern="1200" cap="none" spc="0" normalizeH="0" baseline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&gt; cada PO en la que no hay más cantidad abierta en SAP o el comprador activó la bandera de </a:t>
            </a:r>
            <a:r>
              <a:rPr kumimoji="0" lang="es-MX" sz="1100" b="1" i="0" u="none" strike="noStrike" kern="1200" cap="none" spc="0" normalizeH="0" baseline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Delivery Completed</a:t>
            </a:r>
            <a:endParaRPr lang="es-MX" sz="1100" b="1" i="0" u="none" strike="noStrike" kern="1200" cap="none" spc="0" normalizeH="0" baseline="0" dirty="0">
              <a:ln>
                <a:noFill/>
              </a:ln>
              <a:solidFill>
                <a:srgbClr val="60605B"/>
              </a:solidFill>
              <a:effectLst/>
              <a:uLnTx/>
              <a:uFillTx/>
              <a:latin typeface="+mj-lt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s-MX" sz="1100" b="1" i="0" u="sng" strike="noStrike" kern="1200" cap="none" spc="0" normalizeH="0" baseline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CANCELLED </a:t>
            </a:r>
            <a:r>
              <a:rPr kumimoji="0" lang="es-MX" sz="1100" b="0" i="0" u="none" strike="noStrike" kern="1200" cap="none" spc="0" normalizeH="0" baseline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&gt; cada PO que el comprador canceló en SAP</a:t>
            </a:r>
            <a:endParaRPr lang="es-MX" sz="1100" b="0" i="0" u="none" strike="noStrike" kern="1200" cap="none" spc="0" normalizeH="0" baseline="0" dirty="0">
              <a:ln>
                <a:noFill/>
              </a:ln>
              <a:solidFill>
                <a:srgbClr val="60605B"/>
              </a:solidFill>
              <a:effectLst/>
              <a:uLnTx/>
              <a:uFillTx/>
              <a:latin typeface="+mj-lt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endParaRPr kumimoji="0" lang="es-MX" sz="1100" b="0" i="0" u="none" strike="noStrike" kern="1200" cap="none" spc="0" normalizeH="0" baseline="0" dirty="0">
              <a:ln>
                <a:noFill/>
              </a:ln>
              <a:solidFill>
                <a:srgbClr val="60605B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MX" sz="1100" b="1" dirty="0">
                <a:solidFill>
                  <a:srgbClr val="60605B"/>
                </a:solidFill>
                <a:latin typeface="+mj-lt"/>
              </a:rPr>
              <a:t>¡</a:t>
            </a:r>
            <a:r>
              <a:rPr kumimoji="0" lang="es-MX" sz="1100" b="1" i="0" u="none" strike="noStrike" kern="1200" cap="none" spc="0" normalizeH="0" baseline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Puedes revisar la Matriz de cambios aquí!!</a:t>
            </a:r>
            <a:endParaRPr kumimoji="0" lang="es-MX" sz="1100" b="0" i="0" u="none" strike="noStrike" kern="1200" cap="none" spc="0" normalizeH="0" baseline="0" dirty="0">
              <a:ln>
                <a:noFill/>
              </a:ln>
              <a:solidFill>
                <a:srgbClr val="60605B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D41897DD-4D1F-686B-6A9C-50B694E5CD05}"/>
              </a:ext>
            </a:extLst>
          </p:cNvPr>
          <p:cNvCxnSpPr>
            <a:cxnSpLocks/>
          </p:cNvCxnSpPr>
          <p:nvPr/>
        </p:nvCxnSpPr>
        <p:spPr>
          <a:xfrm flipH="1">
            <a:off x="8525708" y="5542500"/>
            <a:ext cx="483538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3441765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2192EC-A6F8-0755-4A6E-C09B7B5B3CF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MX" dirty="0">
                <a:solidFill>
                  <a:schemeClr val="accent1"/>
                </a:solidFill>
                <a:latin typeface="Grandview" panose="020B0502040204020203" pitchFamily="34" charset="0"/>
              </a:rPr>
              <a:t>PROVEEDORES </a:t>
            </a:r>
            <a:r>
              <a:rPr lang="hu-HU" dirty="0">
                <a:solidFill>
                  <a:schemeClr val="accent1"/>
                </a:solidFill>
                <a:latin typeface="Grandview" panose="020B0502040204020203" pitchFamily="34" charset="0"/>
              </a:rPr>
              <a:t>Email-based</a:t>
            </a:r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9948B4C-2FFD-49EE-9DBB-6C0862BD1359}"/>
              </a:ext>
            </a:extLst>
          </p:cNvPr>
          <p:cNvSpPr txBox="1"/>
          <p:nvPr/>
        </p:nvSpPr>
        <p:spPr>
          <a:xfrm>
            <a:off x="448810" y="329034"/>
            <a:ext cx="5267747" cy="576349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noAutofit/>
          </a:bodyPr>
          <a:lstStyle/>
          <a:p>
            <a:pPr algn="l" rtl="0" fontAlgn="base"/>
            <a:r>
              <a:rPr lang="en-US" sz="1400" b="1" i="0" u="none" strike="noStrike" dirty="0">
                <a:solidFill>
                  <a:srgbClr val="494949"/>
                </a:solidFill>
                <a:effectLst/>
                <a:latin typeface="Grandview" panose="020B0502040204020203" pitchFamily="34" charset="0"/>
              </a:rPr>
              <a:t>El Proveedor </a:t>
            </a:r>
            <a:r>
              <a:rPr lang="en-US" sz="1400" b="1" i="0" u="none" strike="noStrike" dirty="0" err="1">
                <a:solidFill>
                  <a:srgbClr val="494949"/>
                </a:solidFill>
                <a:effectLst/>
                <a:latin typeface="Grandview" panose="020B0502040204020203" pitchFamily="34" charset="0"/>
              </a:rPr>
              <a:t>recibirá</a:t>
            </a:r>
            <a:r>
              <a:rPr lang="en-US" sz="1400" b="1" i="0" u="none" strike="noStrike" dirty="0">
                <a:solidFill>
                  <a:srgbClr val="494949"/>
                </a:solidFill>
                <a:effectLst/>
                <a:latin typeface="Grandview" panose="020B0502040204020203" pitchFamily="34" charset="0"/>
              </a:rPr>
              <a:t> </a:t>
            </a:r>
            <a:r>
              <a:rPr lang="en-US" sz="1400" b="1" i="0" u="none" strike="noStrike" dirty="0" err="1">
                <a:solidFill>
                  <a:srgbClr val="494949"/>
                </a:solidFill>
                <a:effectLst/>
                <a:latin typeface="Grandview" panose="020B0502040204020203" pitchFamily="34" charset="0"/>
              </a:rPr>
              <a:t>una</a:t>
            </a:r>
            <a:r>
              <a:rPr lang="en-US" sz="1400" b="1" i="0" u="none" strike="noStrike" dirty="0">
                <a:solidFill>
                  <a:srgbClr val="494949"/>
                </a:solidFill>
                <a:effectLst/>
                <a:latin typeface="Grandview" panose="020B0502040204020203" pitchFamily="34" charset="0"/>
              </a:rPr>
              <a:t> </a:t>
            </a:r>
            <a:r>
              <a:rPr lang="en-US" sz="1400" b="1" i="0" u="none" strike="noStrike" dirty="0" err="1">
                <a:solidFill>
                  <a:srgbClr val="494949"/>
                </a:solidFill>
                <a:effectLst/>
                <a:latin typeface="Grandview" panose="020B0502040204020203" pitchFamily="34" charset="0"/>
              </a:rPr>
              <a:t>notificación</a:t>
            </a:r>
            <a:r>
              <a:rPr lang="en-US" sz="1400" b="1" i="0" u="none" strike="noStrike" dirty="0">
                <a:solidFill>
                  <a:srgbClr val="494949"/>
                </a:solidFill>
                <a:effectLst/>
                <a:latin typeface="Grandview" panose="020B0502040204020203" pitchFamily="34" charset="0"/>
              </a:rPr>
              <a:t> con </a:t>
            </a:r>
            <a:r>
              <a:rPr lang="en-US" sz="1400" b="1" i="0" u="none" strike="noStrike" dirty="0" err="1">
                <a:solidFill>
                  <a:srgbClr val="494949"/>
                </a:solidFill>
                <a:effectLst/>
                <a:latin typeface="Grandview" panose="020B0502040204020203" pitchFamily="34" charset="0"/>
              </a:rPr>
              <a:t>archivo</a:t>
            </a:r>
            <a:r>
              <a:rPr lang="en-US" sz="1400" b="1" i="0" u="none" strike="noStrike" dirty="0">
                <a:solidFill>
                  <a:srgbClr val="494949"/>
                </a:solidFill>
                <a:effectLst/>
                <a:latin typeface="Grandview" panose="020B0502040204020203" pitchFamily="34" charset="0"/>
              </a:rPr>
              <a:t> de excel Adjunto </a:t>
            </a:r>
            <a:r>
              <a:rPr lang="en-US" sz="1400" b="1" i="0" u="none" strike="noStrike" dirty="0" err="1">
                <a:solidFill>
                  <a:srgbClr val="494949"/>
                </a:solidFill>
                <a:effectLst/>
                <a:latin typeface="Grandview" panose="020B0502040204020203" pitchFamily="34" charset="0"/>
              </a:rPr>
              <a:t>sobre</a:t>
            </a:r>
            <a:r>
              <a:rPr lang="en-US" sz="1400" b="1" i="0" u="none" strike="noStrike" dirty="0">
                <a:solidFill>
                  <a:srgbClr val="494949"/>
                </a:solidFill>
                <a:effectLst/>
                <a:latin typeface="Grandview" panose="020B0502040204020203" pitchFamily="34" charset="0"/>
              </a:rPr>
              <a:t>: </a:t>
            </a:r>
            <a:r>
              <a:rPr lang="en-US" sz="1400" b="0" i="0" dirty="0">
                <a:solidFill>
                  <a:srgbClr val="494949"/>
                </a:solidFill>
                <a:effectLst/>
                <a:latin typeface="Grandview" panose="020B0502040204020203" pitchFamily="34" charset="0"/>
              </a:rPr>
              <a:t>​</a:t>
            </a:r>
            <a:endParaRPr lang="en-US" sz="1400" b="0" i="0" dirty="0">
              <a:solidFill>
                <a:srgbClr val="494949"/>
              </a:solidFill>
              <a:effectLst/>
              <a:latin typeface="Segoe UI" panose="020B0502040204020203" pitchFamily="34" charset="0"/>
            </a:endParaRPr>
          </a:p>
          <a:p>
            <a:pPr algn="l" rtl="0" fontAlgn="base"/>
            <a:r>
              <a:rPr lang="en-US" sz="1400" b="0" i="0" dirty="0">
                <a:solidFill>
                  <a:srgbClr val="494949"/>
                </a:solidFill>
                <a:effectLst/>
                <a:latin typeface="Grandview" panose="020B0502040204020203" pitchFamily="34" charset="0"/>
              </a:rPr>
              <a:t>​</a:t>
            </a:r>
            <a:endParaRPr lang="en-US" sz="1400" b="0" i="0" dirty="0">
              <a:solidFill>
                <a:srgbClr val="494949"/>
              </a:solidFill>
              <a:effectLst/>
              <a:latin typeface="Segoe UI" panose="020B0502040204020203" pitchFamily="34" charset="0"/>
            </a:endParaRPr>
          </a:p>
          <a:p>
            <a:pPr marL="285750" indent="-285750" algn="l" rtl="0" fontAlgn="base">
              <a:buFont typeface="Wingdings" panose="05000000000000000000" pitchFamily="2" charset="2"/>
              <a:buChar char="ü"/>
            </a:pPr>
            <a:r>
              <a:rPr lang="es-MX" sz="1400" b="1" i="0" u="none" strike="noStrike" dirty="0">
                <a:solidFill>
                  <a:srgbClr val="494949"/>
                </a:solidFill>
                <a:effectLst/>
                <a:latin typeface="Grandview" panose="020B0502040204020203" pitchFamily="34" charset="0"/>
              </a:rPr>
              <a:t>Nuevas Órdenes de Compra</a:t>
            </a:r>
            <a:r>
              <a:rPr lang="es-MX" sz="1400" b="0" i="0" u="none" strike="noStrike" dirty="0">
                <a:solidFill>
                  <a:srgbClr val="494949"/>
                </a:solidFill>
                <a:effectLst/>
                <a:latin typeface="Grandview" panose="020B0502040204020203" pitchFamily="34" charset="0"/>
              </a:rPr>
              <a:t>​</a:t>
            </a:r>
            <a:r>
              <a:rPr lang="en-US" sz="1400" b="0" i="0" u="none" strike="noStrike" dirty="0">
                <a:solidFill>
                  <a:srgbClr val="494949"/>
                </a:solidFill>
                <a:effectLst/>
                <a:latin typeface="Grandview" panose="020B0502040204020203" pitchFamily="34" charset="0"/>
              </a:rPr>
              <a:t>​</a:t>
            </a:r>
            <a:r>
              <a:rPr lang="en-US" sz="1400" b="0" i="0" dirty="0">
                <a:solidFill>
                  <a:srgbClr val="494949"/>
                </a:solidFill>
                <a:effectLst/>
                <a:latin typeface="Grandview" panose="020B0502040204020203" pitchFamily="34" charset="0"/>
              </a:rPr>
              <a:t>​</a:t>
            </a:r>
            <a:endParaRPr lang="en-US" sz="1400" b="0" i="0" dirty="0">
              <a:solidFill>
                <a:srgbClr val="494949"/>
              </a:solidFill>
              <a:effectLst/>
              <a:latin typeface="Arial" panose="020B0604020202020204" pitchFamily="34" charset="0"/>
            </a:endParaRPr>
          </a:p>
          <a:p>
            <a:pPr algn="l" rtl="0" fontAlgn="base"/>
            <a:r>
              <a:rPr lang="es-MX" sz="1400" b="0" i="1" u="none" strike="noStrike" dirty="0">
                <a:solidFill>
                  <a:srgbClr val="494949"/>
                </a:solidFill>
                <a:effectLst/>
                <a:latin typeface="Grandview" panose="020B0502040204020203" pitchFamily="34" charset="0"/>
              </a:rPr>
              <a:t>después de que Jabil coloque una nueva PO, dos veces al día/sin repetir las alertas</a:t>
            </a:r>
            <a:r>
              <a:rPr lang="es-MX" sz="1400" b="0" i="0" u="none" strike="noStrike" dirty="0">
                <a:solidFill>
                  <a:srgbClr val="494949"/>
                </a:solidFill>
                <a:effectLst/>
                <a:latin typeface="Grandview" panose="020B0502040204020203" pitchFamily="34" charset="0"/>
              </a:rPr>
              <a:t>​</a:t>
            </a:r>
            <a:r>
              <a:rPr lang="en-US" sz="1400" b="0" i="0" u="none" strike="noStrike" dirty="0">
                <a:solidFill>
                  <a:srgbClr val="494949"/>
                </a:solidFill>
                <a:effectLst/>
                <a:latin typeface="Grandview" panose="020B0502040204020203" pitchFamily="34" charset="0"/>
              </a:rPr>
              <a:t>​</a:t>
            </a:r>
            <a:r>
              <a:rPr lang="en-US" sz="1400" b="0" i="0" dirty="0">
                <a:solidFill>
                  <a:srgbClr val="494949"/>
                </a:solidFill>
                <a:effectLst/>
                <a:latin typeface="Grandview" panose="020B0502040204020203" pitchFamily="34" charset="0"/>
              </a:rPr>
              <a:t>​</a:t>
            </a:r>
            <a:endParaRPr lang="en-US" sz="1400" b="0" i="0" dirty="0">
              <a:solidFill>
                <a:srgbClr val="494949"/>
              </a:solidFill>
              <a:effectLst/>
              <a:latin typeface="Segoe UI" panose="020B0502040204020203" pitchFamily="34" charset="0"/>
            </a:endParaRPr>
          </a:p>
          <a:p>
            <a:pPr marL="285750" indent="-285750" algn="l" rtl="0" fontAlgn="base">
              <a:buFont typeface="Wingdings" panose="05000000000000000000" pitchFamily="2" charset="2"/>
              <a:buChar char="ü"/>
            </a:pPr>
            <a:r>
              <a:rPr lang="es-MX" sz="1400" b="1" i="0" u="none" strike="noStrike" dirty="0">
                <a:solidFill>
                  <a:srgbClr val="494949"/>
                </a:solidFill>
                <a:effectLst/>
                <a:latin typeface="Grandview" panose="020B0502040204020203" pitchFamily="34" charset="0"/>
              </a:rPr>
              <a:t>Resumen de órdenes de compra abiertas </a:t>
            </a:r>
            <a:r>
              <a:rPr lang="es-MX" sz="1400" b="0" i="0" u="none" strike="noStrike" dirty="0">
                <a:solidFill>
                  <a:srgbClr val="494949"/>
                </a:solidFill>
                <a:effectLst/>
                <a:latin typeface="Grandview" panose="020B0502040204020203" pitchFamily="34" charset="0"/>
              </a:rPr>
              <a:t>​</a:t>
            </a:r>
            <a:r>
              <a:rPr lang="en-US" sz="1400" b="0" i="0" u="none" strike="noStrike" dirty="0">
                <a:solidFill>
                  <a:srgbClr val="494949"/>
                </a:solidFill>
                <a:effectLst/>
                <a:latin typeface="Grandview" panose="020B0502040204020203" pitchFamily="34" charset="0"/>
              </a:rPr>
              <a:t>​</a:t>
            </a:r>
            <a:r>
              <a:rPr lang="en-US" sz="1400" b="0" i="0" dirty="0">
                <a:solidFill>
                  <a:srgbClr val="494949"/>
                </a:solidFill>
                <a:effectLst/>
                <a:latin typeface="Grandview" panose="020B0502040204020203" pitchFamily="34" charset="0"/>
              </a:rPr>
              <a:t>​</a:t>
            </a:r>
            <a:endParaRPr lang="en-US" sz="1400" b="0" i="0" dirty="0">
              <a:solidFill>
                <a:srgbClr val="494949"/>
              </a:solidFill>
              <a:effectLst/>
              <a:latin typeface="Arial" panose="020B0604020202020204" pitchFamily="34" charset="0"/>
            </a:endParaRPr>
          </a:p>
          <a:p>
            <a:pPr algn="l" rtl="0" fontAlgn="base"/>
            <a:r>
              <a:rPr lang="es-MX" sz="1400" b="0" i="1" u="none" strike="noStrike" dirty="0">
                <a:solidFill>
                  <a:srgbClr val="494949"/>
                </a:solidFill>
                <a:effectLst/>
                <a:latin typeface="Grandview" panose="020B0502040204020203" pitchFamily="34" charset="0"/>
              </a:rPr>
              <a:t>una vez por semana / tras la revisión y liberación del comprador de Jabil incluyendo también las solicitudes de reprogramación y cancelación de órdenes de compra</a:t>
            </a:r>
            <a:r>
              <a:rPr lang="es-MX" sz="1400" b="0" i="0" u="none" strike="noStrike" dirty="0">
                <a:solidFill>
                  <a:srgbClr val="494949"/>
                </a:solidFill>
                <a:effectLst/>
                <a:latin typeface="Grandview" panose="020B0502040204020203" pitchFamily="34" charset="0"/>
              </a:rPr>
              <a:t>​</a:t>
            </a:r>
            <a:r>
              <a:rPr lang="en-US" sz="1400" b="0" i="0" dirty="0">
                <a:solidFill>
                  <a:srgbClr val="494949"/>
                </a:solidFill>
                <a:effectLst/>
                <a:latin typeface="Grandview" panose="020B0502040204020203" pitchFamily="34" charset="0"/>
              </a:rPr>
              <a:t>​</a:t>
            </a:r>
            <a:endParaRPr lang="en-US" sz="1400" b="0" i="0" dirty="0">
              <a:solidFill>
                <a:srgbClr val="494949"/>
              </a:solidFill>
              <a:effectLst/>
              <a:latin typeface="Segoe UI" panose="020B0502040204020203" pitchFamily="34" charset="0"/>
            </a:endParaRPr>
          </a:p>
          <a:p>
            <a:pPr marL="285750" indent="-285750" algn="l" rtl="0" fontAlgn="base">
              <a:buFont typeface="Wingdings" panose="05000000000000000000" pitchFamily="2" charset="2"/>
              <a:buChar char="ü"/>
            </a:pPr>
            <a:r>
              <a:rPr lang="es-MX" sz="1400" b="1" i="0" u="none" strike="noStrike" dirty="0">
                <a:solidFill>
                  <a:srgbClr val="494949"/>
                </a:solidFill>
                <a:effectLst/>
                <a:latin typeface="Grandview" panose="020B0502040204020203" pitchFamily="34" charset="0"/>
              </a:rPr>
              <a:t>Forecast Nuevo o con cambios </a:t>
            </a:r>
            <a:r>
              <a:rPr lang="en-US" sz="1400" b="0" i="0" u="none" strike="noStrike" dirty="0">
                <a:solidFill>
                  <a:srgbClr val="494949"/>
                </a:solidFill>
                <a:effectLst/>
                <a:latin typeface="Grandview" panose="020B0502040204020203" pitchFamily="34" charset="0"/>
              </a:rPr>
              <a:t>​</a:t>
            </a:r>
            <a:r>
              <a:rPr lang="en-US" sz="1400" b="0" i="0" dirty="0">
                <a:solidFill>
                  <a:srgbClr val="494949"/>
                </a:solidFill>
                <a:effectLst/>
                <a:latin typeface="Grandview" panose="020B0502040204020203" pitchFamily="34" charset="0"/>
              </a:rPr>
              <a:t>​</a:t>
            </a:r>
            <a:endParaRPr lang="en-US" sz="1400" b="0" i="0" dirty="0">
              <a:solidFill>
                <a:srgbClr val="494949"/>
              </a:solidFill>
              <a:effectLst/>
              <a:latin typeface="Arial" panose="020B0604020202020204" pitchFamily="34" charset="0"/>
            </a:endParaRPr>
          </a:p>
          <a:p>
            <a:pPr algn="l" rtl="0" fontAlgn="base"/>
            <a:r>
              <a:rPr lang="es-MX" sz="1400" b="0" i="1" u="none" strike="noStrike" dirty="0">
                <a:solidFill>
                  <a:srgbClr val="494949"/>
                </a:solidFill>
                <a:effectLst/>
                <a:latin typeface="Grandview" panose="020B0502040204020203" pitchFamily="34" charset="0"/>
              </a:rPr>
              <a:t>una vez por semana / después de la revisión y liberación del comprador de Jabil</a:t>
            </a:r>
            <a:r>
              <a:rPr lang="en-US" sz="1400" b="0" i="0" u="none" strike="noStrike" dirty="0">
                <a:solidFill>
                  <a:srgbClr val="494949"/>
                </a:solidFill>
                <a:effectLst/>
                <a:latin typeface="Grandview" panose="020B0502040204020203" pitchFamily="34" charset="0"/>
              </a:rPr>
              <a:t>​</a:t>
            </a:r>
            <a:r>
              <a:rPr lang="en-US" sz="1400" b="0" i="0" dirty="0">
                <a:solidFill>
                  <a:srgbClr val="494949"/>
                </a:solidFill>
                <a:effectLst/>
                <a:latin typeface="Grandview" panose="020B0502040204020203" pitchFamily="34" charset="0"/>
              </a:rPr>
              <a:t>​</a:t>
            </a:r>
            <a:endParaRPr lang="en-US" sz="1400" b="0" i="0" dirty="0">
              <a:solidFill>
                <a:srgbClr val="494949"/>
              </a:solidFill>
              <a:effectLst/>
              <a:latin typeface="Segoe UI" panose="020B0502040204020203" pitchFamily="34" charset="0"/>
            </a:endParaRPr>
          </a:p>
          <a:p>
            <a:pPr algn="l" rtl="0" fontAlgn="base"/>
            <a:r>
              <a:rPr lang="en-US" sz="1400" b="0" i="0" dirty="0">
                <a:solidFill>
                  <a:srgbClr val="494949"/>
                </a:solidFill>
                <a:effectLst/>
                <a:latin typeface="Grandview" panose="020B0502040204020203" pitchFamily="34" charset="0"/>
              </a:rPr>
              <a:t>​</a:t>
            </a:r>
            <a:endParaRPr lang="en-US" sz="1400" b="0" i="0" dirty="0">
              <a:solidFill>
                <a:srgbClr val="494949"/>
              </a:solidFill>
              <a:effectLst/>
              <a:latin typeface="Segoe UI" panose="020B0502040204020203" pitchFamily="34" charset="0"/>
            </a:endParaRPr>
          </a:p>
          <a:p>
            <a:pPr algn="l" rtl="0" fontAlgn="base"/>
            <a:r>
              <a:rPr lang="es-MX" sz="1400" b="1" i="0" u="none" strike="noStrike" dirty="0">
                <a:solidFill>
                  <a:srgbClr val="494949"/>
                </a:solidFill>
                <a:effectLst/>
                <a:latin typeface="Grandview" panose="020B0502040204020203" pitchFamily="34" charset="0"/>
              </a:rPr>
              <a:t>El Proveedor podrá enviar una confirmación para</a:t>
            </a:r>
            <a:r>
              <a:rPr lang="es-MX" sz="1400" b="0" i="0" u="none" strike="noStrike" dirty="0">
                <a:solidFill>
                  <a:srgbClr val="494949"/>
                </a:solidFill>
                <a:effectLst/>
                <a:latin typeface="Grandview" panose="020B0502040204020203" pitchFamily="34" charset="0"/>
              </a:rPr>
              <a:t>​</a:t>
            </a:r>
            <a:r>
              <a:rPr lang="en-US" sz="1400" b="0" i="0" u="none" strike="noStrike" dirty="0">
                <a:solidFill>
                  <a:srgbClr val="494949"/>
                </a:solidFill>
                <a:effectLst/>
                <a:latin typeface="Grandview" panose="020B0502040204020203" pitchFamily="34" charset="0"/>
              </a:rPr>
              <a:t>​</a:t>
            </a:r>
            <a:r>
              <a:rPr lang="en-US" sz="1400" b="0" i="0" dirty="0">
                <a:solidFill>
                  <a:srgbClr val="494949"/>
                </a:solidFill>
                <a:effectLst/>
                <a:latin typeface="Grandview" panose="020B0502040204020203" pitchFamily="34" charset="0"/>
              </a:rPr>
              <a:t>​</a:t>
            </a:r>
            <a:endParaRPr lang="en-US" sz="1400" b="0" i="0" dirty="0">
              <a:solidFill>
                <a:srgbClr val="494949"/>
              </a:solidFill>
              <a:effectLst/>
              <a:latin typeface="Segoe UI" panose="020B0502040204020203" pitchFamily="34" charset="0"/>
            </a:endParaRPr>
          </a:p>
          <a:p>
            <a:pPr marL="285750" indent="-285750" algn="l" rtl="0" fontAlgn="base">
              <a:buFont typeface="Wingdings" panose="05000000000000000000" pitchFamily="2" charset="2"/>
              <a:buChar char="ü"/>
            </a:pPr>
            <a:r>
              <a:rPr lang="es-MX" sz="1400" b="0" i="0" u="none" strike="noStrike" dirty="0">
                <a:solidFill>
                  <a:srgbClr val="494949"/>
                </a:solidFill>
                <a:effectLst/>
                <a:latin typeface="Grandview" panose="020B0502040204020203" pitchFamily="34" charset="0"/>
              </a:rPr>
              <a:t>Fecha y cantidad de entrega de órdenes de compra nuevas y abiertas​</a:t>
            </a:r>
            <a:r>
              <a:rPr lang="en-US" sz="1400" b="0" i="0" u="none" strike="noStrike" dirty="0">
                <a:solidFill>
                  <a:srgbClr val="494949"/>
                </a:solidFill>
                <a:effectLst/>
                <a:latin typeface="Grandview" panose="020B0502040204020203" pitchFamily="34" charset="0"/>
              </a:rPr>
              <a:t>​</a:t>
            </a:r>
            <a:r>
              <a:rPr lang="en-US" sz="1400" b="0" i="0" dirty="0">
                <a:solidFill>
                  <a:srgbClr val="494949"/>
                </a:solidFill>
                <a:effectLst/>
                <a:latin typeface="Grandview" panose="020B0502040204020203" pitchFamily="34" charset="0"/>
              </a:rPr>
              <a:t>​</a:t>
            </a:r>
            <a:endParaRPr lang="en-US" sz="1400" b="0" i="0" dirty="0">
              <a:solidFill>
                <a:srgbClr val="494949"/>
              </a:solidFill>
              <a:effectLst/>
              <a:latin typeface="Arial" panose="020B0604020202020204" pitchFamily="34" charset="0"/>
            </a:endParaRPr>
          </a:p>
          <a:p>
            <a:pPr marL="285750" indent="-285750" algn="l" rtl="0" fontAlgn="base">
              <a:buFont typeface="Wingdings" panose="05000000000000000000" pitchFamily="2" charset="2"/>
              <a:buChar char="ü"/>
            </a:pPr>
            <a:r>
              <a:rPr lang="es-MX" sz="1400" b="0" i="0" u="none" strike="noStrike" dirty="0">
                <a:solidFill>
                  <a:srgbClr val="494949"/>
                </a:solidFill>
                <a:effectLst/>
                <a:latin typeface="Grandview" panose="020B0502040204020203" pitchFamily="34" charset="0"/>
              </a:rPr>
              <a:t>Solicitud de reprogramación y cancelación de órdenes de compra​</a:t>
            </a:r>
            <a:r>
              <a:rPr lang="en-US" sz="1400" b="0" i="0" u="none" strike="noStrike" dirty="0">
                <a:solidFill>
                  <a:srgbClr val="494949"/>
                </a:solidFill>
                <a:effectLst/>
                <a:latin typeface="Grandview" panose="020B0502040204020203" pitchFamily="34" charset="0"/>
              </a:rPr>
              <a:t>​</a:t>
            </a:r>
            <a:r>
              <a:rPr lang="en-US" sz="1400" b="0" i="0" dirty="0">
                <a:solidFill>
                  <a:srgbClr val="494949"/>
                </a:solidFill>
                <a:effectLst/>
                <a:latin typeface="Grandview" panose="020B0502040204020203" pitchFamily="34" charset="0"/>
              </a:rPr>
              <a:t>​</a:t>
            </a:r>
            <a:endParaRPr lang="en-US" sz="1400" b="0" i="0" dirty="0">
              <a:solidFill>
                <a:srgbClr val="494949"/>
              </a:solidFill>
              <a:effectLst/>
              <a:latin typeface="Arial" panose="020B0604020202020204" pitchFamily="34" charset="0"/>
            </a:endParaRPr>
          </a:p>
          <a:p>
            <a:pPr marL="285750" indent="-285750" algn="l" rtl="0" fontAlgn="base">
              <a:buFont typeface="Wingdings" panose="05000000000000000000" pitchFamily="2" charset="2"/>
              <a:buChar char="ü"/>
            </a:pPr>
            <a:r>
              <a:rPr lang="es-MX" sz="1400" b="0" i="0" u="none" strike="noStrike" dirty="0">
                <a:solidFill>
                  <a:srgbClr val="494949"/>
                </a:solidFill>
                <a:effectLst/>
                <a:latin typeface="Grandview" panose="020B0502040204020203" pitchFamily="34" charset="0"/>
              </a:rPr>
              <a:t>Forecast</a:t>
            </a:r>
            <a:r>
              <a:rPr lang="en-US" sz="1400" b="0" i="0" u="none" strike="noStrike" dirty="0">
                <a:solidFill>
                  <a:srgbClr val="494949"/>
                </a:solidFill>
                <a:effectLst/>
                <a:latin typeface="Grandview" panose="020B0502040204020203" pitchFamily="34" charset="0"/>
              </a:rPr>
              <a:t>​</a:t>
            </a:r>
            <a:r>
              <a:rPr lang="es-MX" sz="1400" b="0" i="0" dirty="0">
                <a:solidFill>
                  <a:srgbClr val="494949"/>
                </a:solidFill>
                <a:effectLst/>
                <a:latin typeface="Grandview" panose="020B0502040204020203" pitchFamily="34" charset="0"/>
              </a:rPr>
              <a:t>​</a:t>
            </a:r>
            <a:endParaRPr lang="es-MX" sz="1400" b="0" i="0" dirty="0">
              <a:solidFill>
                <a:srgbClr val="494949"/>
              </a:solidFill>
              <a:effectLst/>
              <a:latin typeface="Arial" panose="020B0604020202020204" pitchFamily="34" charset="0"/>
            </a:endParaRPr>
          </a:p>
          <a:p>
            <a:pPr algn="l" rtl="0" fontAlgn="base"/>
            <a:r>
              <a:rPr lang="en-US" sz="1400" b="0" i="0" dirty="0">
                <a:solidFill>
                  <a:srgbClr val="494949"/>
                </a:solidFill>
                <a:effectLst/>
                <a:latin typeface="Grandview" panose="020B0502040204020203" pitchFamily="34" charset="0"/>
              </a:rPr>
              <a:t>​</a:t>
            </a:r>
            <a:endParaRPr lang="en-US" sz="1400" b="0" i="0" dirty="0">
              <a:solidFill>
                <a:srgbClr val="494949"/>
              </a:solidFill>
              <a:effectLst/>
              <a:latin typeface="Segoe UI" panose="020B0502040204020203" pitchFamily="34" charset="0"/>
            </a:endParaRPr>
          </a:p>
          <a:p>
            <a:pPr algn="l" rtl="0" fontAlgn="base"/>
            <a:r>
              <a:rPr lang="en-US" sz="1400" b="0" i="0" u="sng" dirty="0">
                <a:solidFill>
                  <a:srgbClr val="494949"/>
                </a:solidFill>
                <a:effectLst/>
                <a:latin typeface="Grandview" panose="020B0502040204020203" pitchFamily="34" charset="0"/>
              </a:rPr>
              <a:t>Con </a:t>
            </a:r>
            <a:r>
              <a:rPr lang="en-US" sz="1400" b="0" i="0" u="sng" dirty="0" err="1">
                <a:solidFill>
                  <a:srgbClr val="494949"/>
                </a:solidFill>
                <a:effectLst/>
                <a:latin typeface="Grandview" panose="020B0502040204020203" pitchFamily="34" charset="0"/>
              </a:rPr>
              <a:t>respuesta</a:t>
            </a:r>
            <a:r>
              <a:rPr lang="en-US" sz="1400" b="0" i="0" u="sng" dirty="0">
                <a:solidFill>
                  <a:srgbClr val="494949"/>
                </a:solidFill>
                <a:effectLst/>
                <a:latin typeface="Grandview" panose="020B0502040204020203" pitchFamily="34" charset="0"/>
              </a:rPr>
              <a:t> </a:t>
            </a:r>
            <a:r>
              <a:rPr lang="en-US" sz="1400" b="0" i="0" u="sng" dirty="0" err="1">
                <a:solidFill>
                  <a:srgbClr val="494949"/>
                </a:solidFill>
                <a:effectLst/>
                <a:latin typeface="Grandview" panose="020B0502040204020203" pitchFamily="34" charset="0"/>
              </a:rPr>
              <a:t>en</a:t>
            </a:r>
            <a:r>
              <a:rPr lang="en-US" sz="1400" b="0" i="0" u="sng" dirty="0">
                <a:solidFill>
                  <a:srgbClr val="494949"/>
                </a:solidFill>
                <a:effectLst/>
                <a:latin typeface="Grandview" panose="020B0502040204020203" pitchFamily="34" charset="0"/>
              </a:rPr>
              <a:t> </a:t>
            </a:r>
            <a:r>
              <a:rPr lang="en-US" sz="1400" b="0" i="0" u="sng" dirty="0" err="1">
                <a:solidFill>
                  <a:srgbClr val="494949"/>
                </a:solidFill>
                <a:effectLst/>
                <a:latin typeface="Grandview" panose="020B0502040204020203" pitchFamily="34" charset="0"/>
              </a:rPr>
              <a:t>el</a:t>
            </a:r>
            <a:r>
              <a:rPr lang="en-US" sz="1400" b="0" i="0" u="sng" dirty="0">
                <a:solidFill>
                  <a:srgbClr val="494949"/>
                </a:solidFill>
                <a:effectLst/>
                <a:latin typeface="Grandview" panose="020B0502040204020203" pitchFamily="34" charset="0"/>
              </a:rPr>
              <a:t> </a:t>
            </a:r>
            <a:r>
              <a:rPr lang="en-US" sz="1400" b="0" i="0" u="sng" dirty="0" err="1">
                <a:solidFill>
                  <a:srgbClr val="494949"/>
                </a:solidFill>
                <a:effectLst/>
                <a:latin typeface="Grandview" panose="020B0502040204020203" pitchFamily="34" charset="0"/>
              </a:rPr>
              <a:t>correo</a:t>
            </a:r>
            <a:r>
              <a:rPr lang="en-US" sz="1400" b="0" i="0" u="sng" dirty="0">
                <a:solidFill>
                  <a:srgbClr val="494949"/>
                </a:solidFill>
                <a:effectLst/>
                <a:latin typeface="Grandview" panose="020B0502040204020203" pitchFamily="34" charset="0"/>
              </a:rPr>
              <a:t> </a:t>
            </a:r>
            <a:r>
              <a:rPr lang="en-US" sz="1400" b="0" i="0" u="sng" dirty="0" err="1">
                <a:solidFill>
                  <a:srgbClr val="494949"/>
                </a:solidFill>
                <a:effectLst/>
                <a:latin typeface="Grandview" panose="020B0502040204020203" pitchFamily="34" charset="0"/>
              </a:rPr>
              <a:t>electrónico</a:t>
            </a:r>
            <a:r>
              <a:rPr lang="en-US" sz="1400" b="0" i="0" u="sng" dirty="0">
                <a:solidFill>
                  <a:srgbClr val="494949"/>
                </a:solidFill>
                <a:effectLst/>
                <a:latin typeface="Grandview" panose="020B0502040204020203" pitchFamily="34" charset="0"/>
              </a:rPr>
              <a:t> </a:t>
            </a:r>
            <a:r>
              <a:rPr lang="en-US" sz="1400" b="0" i="0" u="sng" dirty="0" err="1">
                <a:solidFill>
                  <a:srgbClr val="494949"/>
                </a:solidFill>
                <a:effectLst/>
                <a:latin typeface="Grandview" panose="020B0502040204020203" pitchFamily="34" charset="0"/>
              </a:rPr>
              <a:t>actualizando</a:t>
            </a:r>
            <a:r>
              <a:rPr lang="en-US" sz="1400" b="0" i="0" u="sng" dirty="0">
                <a:solidFill>
                  <a:srgbClr val="494949"/>
                </a:solidFill>
                <a:effectLst/>
                <a:latin typeface="Grandview" panose="020B0502040204020203" pitchFamily="34" charset="0"/>
              </a:rPr>
              <a:t> </a:t>
            </a:r>
            <a:r>
              <a:rPr lang="en-US" sz="1400" b="0" i="0" u="sng" dirty="0" err="1">
                <a:solidFill>
                  <a:srgbClr val="494949"/>
                </a:solidFill>
                <a:effectLst/>
                <a:latin typeface="Grandview" panose="020B0502040204020203" pitchFamily="34" charset="0"/>
              </a:rPr>
              <a:t>el</a:t>
            </a:r>
            <a:r>
              <a:rPr lang="en-US" sz="1400" b="0" i="0" u="sng" dirty="0">
                <a:solidFill>
                  <a:srgbClr val="494949"/>
                </a:solidFill>
                <a:effectLst/>
                <a:latin typeface="Grandview" panose="020B0502040204020203" pitchFamily="34" charset="0"/>
              </a:rPr>
              <a:t> </a:t>
            </a:r>
            <a:r>
              <a:rPr lang="en-US" sz="1400" b="0" i="0" u="sng" dirty="0" err="1">
                <a:solidFill>
                  <a:srgbClr val="494949"/>
                </a:solidFill>
                <a:effectLst/>
                <a:latin typeface="Grandview" panose="020B0502040204020203" pitchFamily="34" charset="0"/>
              </a:rPr>
              <a:t>archivo</a:t>
            </a:r>
            <a:r>
              <a:rPr lang="en-US" sz="1400" b="0" i="0" u="sng" dirty="0">
                <a:solidFill>
                  <a:srgbClr val="494949"/>
                </a:solidFill>
                <a:effectLst/>
                <a:latin typeface="Grandview" panose="020B0502040204020203" pitchFamily="34" charset="0"/>
              </a:rPr>
              <a:t> de excel</a:t>
            </a:r>
            <a:r>
              <a:rPr lang="en-US" sz="1400" b="0" i="0" dirty="0">
                <a:solidFill>
                  <a:srgbClr val="494949"/>
                </a:solidFill>
                <a:effectLst/>
                <a:latin typeface="Grandview" panose="020B0502040204020203" pitchFamily="34" charset="0"/>
              </a:rPr>
              <a:t>​</a:t>
            </a:r>
            <a:endParaRPr lang="en-US" sz="1400" b="0" i="0" dirty="0">
              <a:solidFill>
                <a:srgbClr val="494949"/>
              </a:solidFill>
              <a:effectLst/>
              <a:latin typeface="Segoe UI" panose="020B0502040204020203" pitchFamily="34" charset="0"/>
            </a:endParaRPr>
          </a:p>
          <a:p>
            <a:pPr algn="l" rtl="0" fontAlgn="base"/>
            <a:r>
              <a:rPr lang="en-US" sz="1400" b="0" i="0" dirty="0">
                <a:solidFill>
                  <a:srgbClr val="494949"/>
                </a:solidFill>
                <a:effectLst/>
                <a:latin typeface="Grandview" panose="020B0502040204020203" pitchFamily="34" charset="0"/>
              </a:rPr>
              <a:t>​</a:t>
            </a:r>
            <a:endParaRPr lang="en-US" sz="1400" b="0" i="0" dirty="0">
              <a:solidFill>
                <a:srgbClr val="494949"/>
              </a:solidFill>
              <a:effectLst/>
              <a:latin typeface="Segoe UI" panose="020B0502040204020203" pitchFamily="34" charset="0"/>
            </a:endParaRPr>
          </a:p>
          <a:p>
            <a:pPr algn="l" rtl="0" fontAlgn="base"/>
            <a:r>
              <a:rPr lang="es-ES" sz="1400" b="1" i="0" u="none" strike="noStrike" dirty="0">
                <a:solidFill>
                  <a:srgbClr val="494949"/>
                </a:solidFill>
                <a:effectLst/>
                <a:latin typeface="Grandview" panose="020B0502040204020203" pitchFamily="34" charset="0"/>
              </a:rPr>
              <a:t>¡Después de 72 horas, el token de un solo uso caducará!</a:t>
            </a:r>
            <a:r>
              <a:rPr lang="es-ES" sz="1400" b="0" i="0" u="none" strike="noStrike" dirty="0">
                <a:solidFill>
                  <a:srgbClr val="494949"/>
                </a:solidFill>
                <a:effectLst/>
                <a:latin typeface="Grandview" panose="020B0502040204020203" pitchFamily="34" charset="0"/>
              </a:rPr>
              <a:t>​</a:t>
            </a:r>
            <a:r>
              <a:rPr lang="en-US" sz="1400" b="0" i="0" dirty="0">
                <a:solidFill>
                  <a:srgbClr val="494949"/>
                </a:solidFill>
                <a:effectLst/>
                <a:latin typeface="Grandview" panose="020B0502040204020203" pitchFamily="34" charset="0"/>
              </a:rPr>
              <a:t>​</a:t>
            </a:r>
            <a:endParaRPr lang="en-US" sz="1400" b="0" i="0" dirty="0">
              <a:solidFill>
                <a:srgbClr val="494949"/>
              </a:solidFill>
              <a:effectLst/>
              <a:latin typeface="Segoe UI" panose="020B0502040204020203" pitchFamily="34" charset="0"/>
            </a:endParaRPr>
          </a:p>
          <a:p>
            <a:pPr algn="l"/>
            <a:endParaRPr lang="en-US" sz="1400" dirty="0">
              <a:latin typeface="Grandview" panose="020B0502040204020203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A597A26-227F-F37B-CA31-D870CF3384DE}"/>
              </a:ext>
            </a:extLst>
          </p:cNvPr>
          <p:cNvSpPr txBox="1"/>
          <p:nvPr/>
        </p:nvSpPr>
        <p:spPr>
          <a:xfrm>
            <a:off x="6308435" y="3629890"/>
            <a:ext cx="4590473" cy="1557746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s-MX" sz="3200" dirty="0">
                <a:solidFill>
                  <a:schemeClr val="accent1"/>
                </a:solidFill>
                <a:latin typeface="Grandview" panose="020B0502040204020203" pitchFamily="34" charset="0"/>
              </a:rPr>
              <a:t>NOTIFICACION DE </a:t>
            </a:r>
            <a:r>
              <a:rPr lang="hu-HU" sz="3200" dirty="0">
                <a:solidFill>
                  <a:schemeClr val="accent1"/>
                </a:solidFill>
                <a:latin typeface="Grandview" panose="020B0502040204020203" pitchFamily="34" charset="0"/>
              </a:rPr>
              <a:t>CORREO ELECTRÓNICO/EXCEL</a:t>
            </a:r>
            <a:endParaRPr lang="en-US" sz="1500" dirty="0">
              <a:latin typeface="Grandview" panose="020B0502040204020203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8A0D9E3-4C65-4A46-EC98-C62F36DABDA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99580" y="5969069"/>
            <a:ext cx="731913" cy="7319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761783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A638318-02D0-0B5E-9C8C-29129BFB2D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u-HU" dirty="0">
                <a:latin typeface="Grandview"/>
              </a:rPr>
              <a:t>ALERTAS A PROVEEDORES</a:t>
            </a:r>
            <a:r>
              <a:rPr lang="en-US" dirty="0">
                <a:latin typeface="Grandview"/>
              </a:rPr>
              <a:t>|</a:t>
            </a:r>
            <a:r>
              <a:rPr lang="hu-HU" dirty="0">
                <a:latin typeface="Grandview"/>
              </a:rPr>
              <a:t> </a:t>
            </a:r>
            <a:r>
              <a:rPr lang="es-ES" dirty="0">
                <a:latin typeface="Grandview"/>
              </a:rPr>
              <a:t>NOTIFICACIÓN DE ARCHIVO ADJUNTO DE EXCEL</a:t>
            </a:r>
            <a:r>
              <a:rPr lang="en-US" dirty="0">
                <a:latin typeface="Grandview"/>
              </a:rPr>
              <a:t>|</a:t>
            </a:r>
            <a:r>
              <a:rPr lang="hu-HU" dirty="0">
                <a:latin typeface="Grandview"/>
              </a:rPr>
              <a:t> PASOS &amp; TIPS</a:t>
            </a:r>
            <a:endParaRPr lang="en-US" dirty="0">
              <a:latin typeface="Grandview"/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7D5D8631-520E-F586-3458-13BC1B671F27}"/>
              </a:ext>
            </a:extLst>
          </p:cNvPr>
          <p:cNvGrpSpPr/>
          <p:nvPr/>
        </p:nvGrpSpPr>
        <p:grpSpPr>
          <a:xfrm>
            <a:off x="129308" y="1090188"/>
            <a:ext cx="6660252" cy="4285376"/>
            <a:chOff x="360217" y="990085"/>
            <a:chExt cx="8331615" cy="5036796"/>
          </a:xfrm>
        </p:grpSpPr>
        <p:pic>
          <p:nvPicPr>
            <p:cNvPr id="13" name="Picture 12" descr="Text&#10;&#10;Description automatically generated">
              <a:extLst>
                <a:ext uri="{FF2B5EF4-FFF2-40B4-BE49-F238E27FC236}">
                  <a16:creationId xmlns:a16="http://schemas.microsoft.com/office/drawing/2014/main" id="{13DA5F16-B706-44F0-E217-5F660055C4F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217" y="1022160"/>
              <a:ext cx="8331615" cy="5004721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88900" cap="sq">
              <a:solidFill>
                <a:srgbClr val="FFFFFF"/>
              </a:solidFill>
              <a:miter lim="800000"/>
            </a:ln>
            <a:effectLst>
              <a:outerShdw blurRad="55000" dist="18000" dir="54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twoPt" dir="t">
                <a:rot lat="0" lon="0" rev="7200000"/>
              </a:lightRig>
            </a:scene3d>
            <a:sp3d>
              <a:bevelT w="25400" h="19050"/>
              <a:contourClr>
                <a:srgbClr val="FFFFFF"/>
              </a:contourClr>
            </a:sp3d>
          </p:spPr>
        </p:pic>
        <p:sp>
          <p:nvSpPr>
            <p:cNvPr id="7" name="Rectangle: Rounded Corners 6">
              <a:extLst>
                <a:ext uri="{FF2B5EF4-FFF2-40B4-BE49-F238E27FC236}">
                  <a16:creationId xmlns:a16="http://schemas.microsoft.com/office/drawing/2014/main" id="{47EE4F24-2A4B-9DC2-D60F-5D25CFC1937F}"/>
                </a:ext>
              </a:extLst>
            </p:cNvPr>
            <p:cNvSpPr/>
            <p:nvPr/>
          </p:nvSpPr>
          <p:spPr>
            <a:xfrm>
              <a:off x="3482109" y="1022160"/>
              <a:ext cx="3029527" cy="298006"/>
            </a:xfrm>
            <a:prstGeom prst="roundRect">
              <a:avLst/>
            </a:prstGeom>
            <a:noFill/>
            <a:ln>
              <a:solidFill>
                <a:srgbClr val="C00000"/>
              </a:solidFill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ectangle: Rounded Corners 7">
              <a:extLst>
                <a:ext uri="{FF2B5EF4-FFF2-40B4-BE49-F238E27FC236}">
                  <a16:creationId xmlns:a16="http://schemas.microsoft.com/office/drawing/2014/main" id="{7CB9DDAC-A8B0-859E-9622-28F970D59988}"/>
                </a:ext>
              </a:extLst>
            </p:cNvPr>
            <p:cNvSpPr/>
            <p:nvPr/>
          </p:nvSpPr>
          <p:spPr>
            <a:xfrm>
              <a:off x="820858" y="1342168"/>
              <a:ext cx="1401134" cy="223788"/>
            </a:xfrm>
            <a:prstGeom prst="roundRect">
              <a:avLst/>
            </a:prstGeom>
            <a:noFill/>
            <a:ln>
              <a:solidFill>
                <a:srgbClr val="C00000"/>
              </a:solidFill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Dodecagon 8">
              <a:extLst>
                <a:ext uri="{FF2B5EF4-FFF2-40B4-BE49-F238E27FC236}">
                  <a16:creationId xmlns:a16="http://schemas.microsoft.com/office/drawing/2014/main" id="{D6513222-5BBF-720F-58A1-2E9E6337E2A2}"/>
                </a:ext>
              </a:extLst>
            </p:cNvPr>
            <p:cNvSpPr/>
            <p:nvPr/>
          </p:nvSpPr>
          <p:spPr>
            <a:xfrm>
              <a:off x="2295015" y="1342168"/>
              <a:ext cx="306428" cy="285741"/>
            </a:xfrm>
            <a:prstGeom prst="dodecagon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hu-HU" sz="1200" dirty="0"/>
                <a:t>1</a:t>
              </a:r>
              <a:endParaRPr lang="en-US" sz="1200" dirty="0"/>
            </a:p>
          </p:txBody>
        </p:sp>
        <p:sp>
          <p:nvSpPr>
            <p:cNvPr id="10" name="Dodecagon 9">
              <a:extLst>
                <a:ext uri="{FF2B5EF4-FFF2-40B4-BE49-F238E27FC236}">
                  <a16:creationId xmlns:a16="http://schemas.microsoft.com/office/drawing/2014/main" id="{07BF07C1-FBEB-36F7-F54B-AF32D7EC6F0C}"/>
                </a:ext>
              </a:extLst>
            </p:cNvPr>
            <p:cNvSpPr/>
            <p:nvPr/>
          </p:nvSpPr>
          <p:spPr>
            <a:xfrm>
              <a:off x="6511636" y="990085"/>
              <a:ext cx="306428" cy="285741"/>
            </a:xfrm>
            <a:prstGeom prst="dodecagon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hu-HU" sz="1200"/>
                <a:t>2</a:t>
              </a:r>
              <a:endParaRPr lang="en-US" sz="1200"/>
            </a:p>
          </p:txBody>
        </p:sp>
      </p:grpSp>
      <p:pic>
        <p:nvPicPr>
          <p:cNvPr id="11" name="Picture 10" descr="Table&#10;&#10;Description automatically generated">
            <a:extLst>
              <a:ext uri="{FF2B5EF4-FFF2-40B4-BE49-F238E27FC236}">
                <a16:creationId xmlns:a16="http://schemas.microsoft.com/office/drawing/2014/main" id="{C983598B-94C5-BD06-9881-084EEE45A70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7542" y="4958950"/>
            <a:ext cx="2414313" cy="137776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graphicFrame>
        <p:nvGraphicFramePr>
          <p:cNvPr id="21" name="TextBox 4">
            <a:extLst>
              <a:ext uri="{FF2B5EF4-FFF2-40B4-BE49-F238E27FC236}">
                <a16:creationId xmlns:a16="http://schemas.microsoft.com/office/drawing/2014/main" id="{10FA24EC-B053-4FA9-3A53-3545FF3BF4BB}"/>
              </a:ext>
            </a:extLst>
          </p:cNvPr>
          <p:cNvGraphicFramePr/>
          <p:nvPr/>
        </p:nvGraphicFramePr>
        <p:xfrm>
          <a:off x="7047345" y="914400"/>
          <a:ext cx="4886870" cy="50670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pic>
        <p:nvPicPr>
          <p:cNvPr id="2" name="Picture 1">
            <a:extLst>
              <a:ext uri="{FF2B5EF4-FFF2-40B4-BE49-F238E27FC236}">
                <a16:creationId xmlns:a16="http://schemas.microsoft.com/office/drawing/2014/main" id="{E0EC740B-9D64-3FED-24BB-425EDB41E7AD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1277600" y="0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6778662"/>
      </p:ext>
    </p:extLst>
  </p:cSld>
  <p:clrMapOvr>
    <a:masterClrMapping/>
  </p:clrMapOvr>
</p:sld>
</file>

<file path=ppt/theme/theme1.xml><?xml version="1.0" encoding="utf-8"?>
<a:theme xmlns:a="http://schemas.openxmlformats.org/drawingml/2006/main" name="Jabil">
  <a:themeElements>
    <a:clrScheme name="Custom 1">
      <a:dk1>
        <a:srgbClr val="60605B"/>
      </a:dk1>
      <a:lt1>
        <a:srgbClr val="FFFFFF"/>
      </a:lt1>
      <a:dk2>
        <a:srgbClr val="003C6B"/>
      </a:dk2>
      <a:lt2>
        <a:srgbClr val="008651"/>
      </a:lt2>
      <a:accent1>
        <a:srgbClr val="15BEF0"/>
      </a:accent1>
      <a:accent2>
        <a:srgbClr val="DC582A"/>
      </a:accent2>
      <a:accent3>
        <a:srgbClr val="83BD00"/>
      </a:accent3>
      <a:accent4>
        <a:srgbClr val="702F8A"/>
      </a:accent4>
      <a:accent5>
        <a:srgbClr val="002B49"/>
      </a:accent5>
      <a:accent6>
        <a:srgbClr val="CB333B"/>
      </a:accent6>
      <a:hlink>
        <a:srgbClr val="15BEF0"/>
      </a:hlink>
      <a:folHlink>
        <a:srgbClr val="15BEF0"/>
      </a:folHlink>
    </a:clrScheme>
    <a:fontScheme name="Century Gothic">
      <a:maj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09_Supply Chain.pptx" id="{BE4BF1FF-6253-4432-8FC7-7C1083B387CD}" vid="{4DFD3096-48BA-4DB2-8C87-FD03205FECAD}"/>
    </a:ext>
  </a:extLst>
</a:theme>
</file>

<file path=ppt/theme/theme2.xml><?xml version="1.0" encoding="utf-8"?>
<a:theme xmlns:a="http://schemas.openxmlformats.org/drawingml/2006/main" name="2_Jabil">
  <a:themeElements>
    <a:clrScheme name="Custom 17">
      <a:dk1>
        <a:srgbClr val="494949"/>
      </a:dk1>
      <a:lt1>
        <a:srgbClr val="FFFFFF"/>
      </a:lt1>
      <a:dk2>
        <a:srgbClr val="003C6B"/>
      </a:dk2>
      <a:lt2>
        <a:srgbClr val="008651"/>
      </a:lt2>
      <a:accent1>
        <a:srgbClr val="43B7FF"/>
      </a:accent1>
      <a:accent2>
        <a:srgbClr val="DC582A"/>
      </a:accent2>
      <a:accent3>
        <a:srgbClr val="8BB503"/>
      </a:accent3>
      <a:accent4>
        <a:srgbClr val="702F8A"/>
      </a:accent4>
      <a:accent5>
        <a:srgbClr val="002B49"/>
      </a:accent5>
      <a:accent6>
        <a:srgbClr val="BD2832"/>
      </a:accent6>
      <a:hlink>
        <a:srgbClr val="0F80EE"/>
      </a:hlink>
      <a:folHlink>
        <a:srgbClr val="1080EE"/>
      </a:folHlink>
    </a:clrScheme>
    <a:fontScheme name="Grandview">
      <a:majorFont>
        <a:latin typeface="Grandview"/>
        <a:ea typeface=""/>
        <a:cs typeface=""/>
      </a:majorFont>
      <a:minorFont>
        <a:latin typeface="Grandview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noAutofit/>
      </a:bodyPr>
      <a:lstStyle>
        <a:defPPr algn="l">
          <a:defRPr sz="1500" dirty="0" smtClean="0">
            <a:latin typeface="Grandview" panose="020B0502040204020203" pitchFamily="34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632AE98D7CDF94BA75353E3FBCD3F42" ma:contentTypeVersion="18" ma:contentTypeDescription="Create a new document." ma:contentTypeScope="" ma:versionID="2df9719f15c3fd71208ee162cf3169f1">
  <xsd:schema xmlns:xsd="http://www.w3.org/2001/XMLSchema" xmlns:xs="http://www.w3.org/2001/XMLSchema" xmlns:p="http://schemas.microsoft.com/office/2006/metadata/properties" xmlns:ns2="1a2d8a1b-ec49-48b3-a505-2779a2783986" xmlns:ns3="96a41bf7-7bba-400d-9b09-6d9131e68213" xmlns:ns4="8df4ecc1-dfa4-474d-adc0-f795c9945782" targetNamespace="http://schemas.microsoft.com/office/2006/metadata/properties" ma:root="true" ma:fieldsID="b7929d9a3ae99606ca1b9bbbb0a43e97" ns2:_="" ns3:_="" ns4:_="">
    <xsd:import namespace="1a2d8a1b-ec49-48b3-a505-2779a2783986"/>
    <xsd:import namespace="96a41bf7-7bba-400d-9b09-6d9131e68213"/>
    <xsd:import namespace="8df4ecc1-dfa4-474d-adc0-f795c994578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LengthInSeconds" minOccurs="0"/>
                <xsd:element ref="ns4:TaxCatchAll" minOccurs="0"/>
                <xsd:element ref="ns2:lcf76f155ced4ddcb4097134ff3c332f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a2d8a1b-ec49-48b3-a505-2779a278398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9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a755be00-eece-4a55-a28c-0ca9f7787e2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3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6a41bf7-7bba-400d-9b09-6d9131e68213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df4ecc1-dfa4-474d-adc0-f795c9945782" elementFormDefault="qualified">
    <xsd:import namespace="http://schemas.microsoft.com/office/2006/documentManagement/types"/>
    <xsd:import namespace="http://schemas.microsoft.com/office/infopath/2007/PartnerControls"/>
    <xsd:element name="TaxCatchAll" ma:index="20" nillable="true" ma:displayName="Taxonomy Catch All Column" ma:hidden="true" ma:list="{fe46b04f-4d48-4d9e-b2c4-d50fd3d17765}" ma:internalName="TaxCatchAll" ma:showField="CatchAllData" ma:web="96a41bf7-7bba-400d-9b09-6d9131e6821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8df4ecc1-dfa4-474d-adc0-f795c9945782" xsi:nil="true"/>
    <SharedWithUsers xmlns="96a41bf7-7bba-400d-9b09-6d9131e68213">
      <UserInfo>
        <DisplayName>Irma Soto</DisplayName>
        <AccountId>71</AccountId>
        <AccountType/>
      </UserInfo>
      <UserInfo>
        <DisplayName>Mateusz Lukaszewski</DisplayName>
        <AccountId>136</AccountId>
        <AccountType/>
      </UserInfo>
      <UserInfo>
        <DisplayName>Ingrid McDonald</DisplayName>
        <AccountId>5180</AccountId>
        <AccountType/>
      </UserInfo>
      <UserInfo>
        <DisplayName>Rachel Stromberg</DisplayName>
        <AccountId>5316</AccountId>
        <AccountType/>
      </UserInfo>
    </SharedWithUsers>
    <lcf76f155ced4ddcb4097134ff3c332f xmlns="1a2d8a1b-ec49-48b3-a505-2779a2783986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535F5E8B-2954-448A-A517-BAFD34E4F334}"/>
</file>

<file path=customXml/itemProps2.xml><?xml version="1.0" encoding="utf-8"?>
<ds:datastoreItem xmlns:ds="http://schemas.openxmlformats.org/officeDocument/2006/customXml" ds:itemID="{B311188F-B5CF-4637-BDC0-E83EFA9A657D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18B44CEB-53E9-4FE0-A40B-971794A45B63}">
  <ds:schemaRefs>
    <ds:schemaRef ds:uri="8df4ecc1-dfa4-474d-adc0-f795c9945782"/>
    <ds:schemaRef ds:uri="http://schemas.microsoft.com/office/2006/documentManagement/types"/>
    <ds:schemaRef ds:uri="http://www.w3.org/XML/1998/namespace"/>
    <ds:schemaRef ds:uri="http://purl.org/dc/dcmitype/"/>
    <ds:schemaRef ds:uri="1a2d8a1b-ec49-48b3-a505-2779a2783986"/>
    <ds:schemaRef ds:uri="http://purl.org/dc/terms/"/>
    <ds:schemaRef ds:uri="http://schemas.microsoft.com/office/infopath/2007/PartnerControls"/>
    <ds:schemaRef ds:uri="http://schemas.openxmlformats.org/package/2006/metadata/core-properties"/>
    <ds:schemaRef ds:uri="96a41bf7-7bba-400d-9b09-6d9131e68213"/>
    <ds:schemaRef ds:uri="http://schemas.microsoft.com/office/2006/metadata/properties"/>
    <ds:schemaRef ds:uri="http://purl.org/dc/elements/1.1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15796</TotalTime>
  <Words>3680</Words>
  <Application>Microsoft Office PowerPoint</Application>
  <PresentationFormat>Panorámica</PresentationFormat>
  <Paragraphs>457</Paragraphs>
  <Slides>25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2</vt:i4>
      </vt:variant>
      <vt:variant>
        <vt:lpstr>Títulos de diapositiva</vt:lpstr>
      </vt:variant>
      <vt:variant>
        <vt:i4>25</vt:i4>
      </vt:variant>
    </vt:vector>
  </HeadingPairs>
  <TitlesOfParts>
    <vt:vector size="27" baseType="lpstr">
      <vt:lpstr>Jabil</vt:lpstr>
      <vt:lpstr>2_Jabil</vt:lpstr>
      <vt:lpstr>Supplier Order Collaboration</vt:lpstr>
      <vt:lpstr>WHY e2open?</vt:lpstr>
      <vt:lpstr>PROVEEDORES en e2open | Descripción General</vt:lpstr>
      <vt:lpstr>PROVEEDORES EN e2open | Tipos de Proveedores</vt:lpstr>
      <vt:lpstr>PROVEEDORES EN e2open |  OPCIONES DE COLABORACIÓN</vt:lpstr>
      <vt:lpstr>DETALLES DE LAS OPCIONES DE COLABORACIÓN</vt:lpstr>
      <vt:lpstr>CAMBIO DE ESTADO DE UNA PO EN e2open</vt:lpstr>
      <vt:lpstr>PROVEEDORES Email-based</vt:lpstr>
      <vt:lpstr>ALERTAS A PROVEEDORES| NOTIFICACIÓN DE ARCHIVO ADJUNTO DE EXCEL| PASOS &amp; TIPS</vt:lpstr>
      <vt:lpstr>RESPUESTA DEL PROVEEDOR| ARCHIVO ADJUNTO DE EXCEL</vt:lpstr>
      <vt:lpstr>PROVEEDORES Email-based</vt:lpstr>
      <vt:lpstr>ALERTAS A PROVEEDOR | NOTIFICACION CON ENLACE WEB | PASOS &amp; TIPS</vt:lpstr>
      <vt:lpstr>RESPUESTA DEL PROVEEDOR| RESPUESTA DE ENLACE WEB</vt:lpstr>
      <vt:lpstr>PROVEEDORES Email-based</vt:lpstr>
      <vt:lpstr>ALERTAS A PROVEEDORES | NOTIFICACIÓN POR MENSAJE DE TEXTO POR CORREO ELECTRÓNICO</vt:lpstr>
      <vt:lpstr>ALERTAS A PROVEEDORES | NOTIFICACIÓN POR MENSAJE DE TEXTO POR CORREO ELECTRÓNICO</vt:lpstr>
      <vt:lpstr>PORTAL SUPPLIERS </vt:lpstr>
      <vt:lpstr>PROVEEDORES DE PORTAL</vt:lpstr>
      <vt:lpstr>DETALLES DE LAS OPCIONES DE COLABORACIÓN</vt:lpstr>
      <vt:lpstr>NOTIFICACIONES POR CORREO ELECTRÓNICO DISPONIBLES PARA PROVEEDORES DEL PORTAL</vt:lpstr>
      <vt:lpstr>CORREO ELECTRÓNICO DE INVITACIÓN AL SISTEMA</vt:lpstr>
      <vt:lpstr>REGISTRO</vt:lpstr>
      <vt:lpstr>Inicio de sesión en e2open</vt:lpstr>
      <vt:lpstr>NAVEGACIÓN | Ayuda en línea</vt:lpstr>
      <vt:lpstr>Para más Información, visita nuestro Portal de Proveedores: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E2OPEN – Process Flows</dc:title>
  <dc:creator>Henriett Bakos</dc:creator>
  <cp:lastModifiedBy>Fatima Guzman</cp:lastModifiedBy>
  <cp:revision>217</cp:revision>
  <dcterms:created xsi:type="dcterms:W3CDTF">2022-05-05T08:26:01Z</dcterms:created>
  <dcterms:modified xsi:type="dcterms:W3CDTF">2023-11-14T00:30:17Z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0x010100B632AE98D7CDF94BA75353E3FBCD3F42</vt:lpwstr>
  </property>
  <property fmtid="{D5CDD505-2E9C-101B-9397-08002B2CF9AE}" pid="3" name="MediaServiceImageTags">
    <vt:lpwstr/>
  </property>
</Properties>
</file>