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23" r:id="rId1"/>
    <p:sldMasterId id="2147486269" r:id="rId2"/>
  </p:sldMasterIdLst>
  <p:notesMasterIdLst>
    <p:notesMasterId r:id="rId17"/>
  </p:notesMasterIdLst>
  <p:handoutMasterIdLst>
    <p:handoutMasterId r:id="rId18"/>
  </p:handoutMasterIdLst>
  <p:sldIdLst>
    <p:sldId id="702" r:id="rId3"/>
    <p:sldId id="703" r:id="rId4"/>
    <p:sldId id="722" r:id="rId5"/>
    <p:sldId id="723" r:id="rId6"/>
    <p:sldId id="720" r:id="rId7"/>
    <p:sldId id="724" r:id="rId8"/>
    <p:sldId id="727" r:id="rId9"/>
    <p:sldId id="728" r:id="rId10"/>
    <p:sldId id="730" r:id="rId11"/>
    <p:sldId id="717" r:id="rId12"/>
    <p:sldId id="731" r:id="rId13"/>
    <p:sldId id="734" r:id="rId14"/>
    <p:sldId id="839" r:id="rId15"/>
    <p:sldId id="838" r:id="rId16"/>
  </p:sldIdLst>
  <p:sldSz cx="9144000" cy="6858000" type="screen4x3"/>
  <p:notesSz cx="7010400" cy="9296400"/>
  <p:custShowLst>
    <p:custShow name="Custom Show 1" id="0">
      <p:sldLst/>
    </p:custShow>
  </p:custShowLst>
  <p:custDataLst>
    <p:tags r:id="rId19"/>
  </p:custDataLst>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888">
          <p15:clr>
            <a:srgbClr val="A4A3A4"/>
          </p15:clr>
        </p15:guide>
        <p15:guide id="2" orient="horz" pos="600">
          <p15:clr>
            <a:srgbClr val="A4A3A4"/>
          </p15:clr>
        </p15:guide>
        <p15:guide id="3" pos="528">
          <p15:clr>
            <a:srgbClr val="A4A3A4"/>
          </p15:clr>
        </p15:guide>
        <p15:guide id="4" pos="1896">
          <p15:clr>
            <a:srgbClr val="A4A3A4"/>
          </p15:clr>
        </p15:guide>
        <p15:guide id="5" orient="horz" pos="1824">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68ECD"/>
    <a:srgbClr val="007A48"/>
    <a:srgbClr val="2895D5"/>
    <a:srgbClr val="6DAF3D"/>
    <a:srgbClr val="595959"/>
    <a:srgbClr val="7053AA"/>
    <a:srgbClr val="FD9F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184" autoAdjust="0"/>
  </p:normalViewPr>
  <p:slideViewPr>
    <p:cSldViewPr snapToGrid="0">
      <p:cViewPr varScale="1">
        <p:scale>
          <a:sx n="72" d="100"/>
          <a:sy n="72" d="100"/>
        </p:scale>
        <p:origin x="1224" y="78"/>
      </p:cViewPr>
      <p:guideLst>
        <p:guide orient="horz" pos="888"/>
        <p:guide orient="horz" pos="600"/>
        <p:guide pos="528"/>
        <p:guide pos="1896"/>
        <p:guide orient="horz" pos="1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p:cViewPr varScale="1">
        <p:scale>
          <a:sx n="85" d="100"/>
          <a:sy n="85" d="100"/>
        </p:scale>
        <p:origin x="-3834"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5D0DC8AC-ECE4-4D05-817B-52DCA0945A59}" type="datetimeFigureOut">
              <a:rPr lang="en-US"/>
              <a:pPr>
                <a:defRPr/>
              </a:pPr>
              <a:t>07-Feb-19</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A4C850E2-CE76-4A47-836E-9079E821C6B4}" type="slidenum">
              <a:rPr lang="en-US"/>
              <a:pPr>
                <a:defRPr/>
              </a:pPr>
              <a:t>‹#›</a:t>
            </a:fld>
            <a:endParaRPr lang="en-US" dirty="0"/>
          </a:p>
        </p:txBody>
      </p:sp>
    </p:spTree>
    <p:extLst>
      <p:ext uri="{BB962C8B-B14F-4D97-AF65-F5344CB8AC3E}">
        <p14:creationId xmlns:p14="http://schemas.microsoft.com/office/powerpoint/2010/main" val="3710584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defRPr>
            </a:lvl1pPr>
          </a:lstStyle>
          <a:p>
            <a:pPr>
              <a:defRPr/>
            </a:pPr>
            <a:fld id="{3D6900CC-1142-4B79-A3C5-D4E09C09FAF2}" type="datetimeFigureOut">
              <a:rPr lang="en-US"/>
              <a:pPr>
                <a:defRPr/>
              </a:pPr>
              <a:t>07-Feb-19</a:t>
            </a:fld>
            <a:endParaRPr lang="en-US" dirty="0"/>
          </a:p>
        </p:txBody>
      </p:sp>
      <p:sp>
        <p:nvSpPr>
          <p:cNvPr id="4" name="Slide Image Placeholder 3"/>
          <p:cNvSpPr>
            <a:spLocks noGrp="1" noRot="1" noChangeAspect="1"/>
          </p:cNvSpPr>
          <p:nvPr>
            <p:ph type="sldImg" idx="2"/>
          </p:nvPr>
        </p:nvSpPr>
        <p:spPr>
          <a:xfrm>
            <a:off x="1970088" y="696913"/>
            <a:ext cx="3070225" cy="2301875"/>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3446463"/>
            <a:ext cx="5607050" cy="5153025"/>
          </a:xfrm>
          <a:prstGeom prst="rect">
            <a:avLst/>
          </a:prstGeom>
        </p:spPr>
        <p:txBody>
          <a:bodyPr vert="horz" lIns="93177" tIns="46589" rIns="93177" bIns="46589"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eaLnBrk="1" fontAlgn="auto" hangingPunct="1">
              <a:spcBef>
                <a:spcPts val="0"/>
              </a:spcBef>
              <a:spcAft>
                <a:spcPts val="0"/>
              </a:spcAft>
              <a:defRPr sz="1200">
                <a:latin typeface="+mn-lt"/>
              </a:defRPr>
            </a:lvl1pPr>
          </a:lstStyle>
          <a:p>
            <a:pPr>
              <a:defRPr/>
            </a:pPr>
            <a:fld id="{DE3349EA-44F3-438A-BDF6-59F9FEB95360}" type="slidenum">
              <a:rPr lang="en-US"/>
              <a:pPr>
                <a:defRPr/>
              </a:pPr>
              <a:t>‹#›</a:t>
            </a:fld>
            <a:endParaRPr lang="en-US" dirty="0"/>
          </a:p>
        </p:txBody>
      </p:sp>
    </p:spTree>
    <p:extLst>
      <p:ext uri="{BB962C8B-B14F-4D97-AF65-F5344CB8AC3E}">
        <p14:creationId xmlns:p14="http://schemas.microsoft.com/office/powerpoint/2010/main" val="2415544819"/>
      </p:ext>
    </p:extLst>
  </p:cSld>
  <p:clrMap bg1="lt1" tx1="dk1" bg2="lt2" tx2="dk2" accent1="accent1" accent2="accent2" accent3="accent3" accent4="accent4" accent5="accent5" accent6="accent6" hlink="hlink" folHlink="folHlink"/>
  <p:notesStyle>
    <a:lvl1pPr marL="171450" indent="-171450" algn="l" rtl="0" eaLnBrk="0" fontAlgn="base" hangingPunct="0">
      <a:spcBef>
        <a:spcPct val="30000"/>
      </a:spcBef>
      <a:spcAft>
        <a:spcPct val="0"/>
      </a:spcAft>
      <a:buFont typeface="Arial" panose="020B0604020202020204" pitchFamily="34" charset="0"/>
      <a:buChar char="•"/>
      <a:defRPr sz="1200" kern="1200">
        <a:solidFill>
          <a:schemeClr val="tx1"/>
        </a:solidFill>
        <a:latin typeface="+mn-lt"/>
        <a:ea typeface="+mn-ea"/>
        <a:cs typeface="+mn-cs"/>
      </a:defRPr>
    </a:lvl1pPr>
    <a:lvl2pPr marL="628650" indent="-171450" algn="l" rtl="0" eaLnBrk="0" fontAlgn="base" hangingPunct="0">
      <a:spcBef>
        <a:spcPct val="30000"/>
      </a:spcBef>
      <a:spcAft>
        <a:spcPct val="0"/>
      </a:spcAft>
      <a:buFont typeface="Museo Sans For Dell"/>
      <a:buChar char="–"/>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p:cNvSpPr>
            <a:spLocks noGrp="1"/>
          </p:cNvSpPr>
          <p:nvPr>
            <p:ph type="sldNum" sz="quarter" idx="5"/>
          </p:nvPr>
        </p:nvSpPr>
        <p:spPr/>
        <p:txBody>
          <a:bodyPr/>
          <a:lstStyle/>
          <a:p>
            <a:pPr>
              <a:defRPr/>
            </a:pPr>
            <a:fld id="{79F42A82-0B15-433F-96E6-4D31109C53FA}" type="slidenum">
              <a:rPr lang="en-US" smtClean="0"/>
              <a:pPr>
                <a:defRPr/>
              </a:pPr>
              <a:t>2</a:t>
            </a:fld>
            <a:endParaRPr lang="en-US" dirty="0"/>
          </a:p>
        </p:txBody>
      </p:sp>
    </p:spTree>
    <p:extLst>
      <p:ext uri="{BB962C8B-B14F-4D97-AF65-F5344CB8AC3E}">
        <p14:creationId xmlns:p14="http://schemas.microsoft.com/office/powerpoint/2010/main" val="808279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 Right light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84138"/>
            <a:ext cx="9144000" cy="702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7556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727200" y="13392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6" name="Text Placeholder 3"/>
          <p:cNvSpPr>
            <a:spLocks noGrp="1"/>
          </p:cNvSpPr>
          <p:nvPr>
            <p:ph type="body" sz="quarter" idx="11"/>
          </p:nvPr>
        </p:nvSpPr>
        <p:spPr>
          <a:xfrm>
            <a:off x="756000" y="5036400"/>
            <a:ext cx="61632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60894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EXT WITH IMAGE OR CHAR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3"/>
          </p:nvPr>
        </p:nvSpPr>
        <p:spPr>
          <a:xfrm>
            <a:off x="4665600" y="1209600"/>
            <a:ext cx="3726000" cy="4593600"/>
          </a:xfrm>
        </p:spPr>
        <p:txBody>
          <a:bodyPr rtlCol="0" anchor="ctr">
            <a:noAutofit/>
          </a:bodyPr>
          <a:lstStyle>
            <a:lvl1pPr algn="ctr">
              <a:defRPr/>
            </a:lvl1pPr>
          </a:lstStyle>
          <a:p>
            <a:pPr lvl="0"/>
            <a:r>
              <a:rPr lang="en-US" noProof="0" dirty="0"/>
              <a:t>Click icon to add chart</a:t>
            </a:r>
            <a:endParaRPr lang="en-GB" noProof="0" dirty="0"/>
          </a:p>
        </p:txBody>
      </p:sp>
      <p:grpSp>
        <p:nvGrpSpPr>
          <p:cNvPr id="7" name="Group 6"/>
          <p:cNvGrpSpPr/>
          <p:nvPr userDrawn="1"/>
        </p:nvGrpSpPr>
        <p:grpSpPr bwMode="auto">
          <a:xfrm>
            <a:off x="7211907" y="6406620"/>
            <a:ext cx="1696720" cy="276225"/>
            <a:chOff x="0" y="0"/>
            <a:chExt cx="1069" cy="174"/>
          </a:xfrm>
          <a:solidFill>
            <a:srgbClr val="005287"/>
          </a:solidFill>
        </p:grpSpPr>
        <p:sp>
          <p:nvSpPr>
            <p:cNvPr id="8" name="Freeform 7"/>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90054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5" name="Chart Placeholder 4"/>
          <p:cNvSpPr>
            <a:spLocks noGrp="1"/>
          </p:cNvSpPr>
          <p:nvPr>
            <p:ph type="chart" sz="quarter" idx="11"/>
          </p:nvPr>
        </p:nvSpPr>
        <p:spPr>
          <a:xfrm>
            <a:off x="4665600" y="1209600"/>
            <a:ext cx="3726000" cy="4593600"/>
          </a:xfrm>
        </p:spPr>
        <p:txBody>
          <a:bodyPr rtlCol="0" anchor="ctr">
            <a:noAutofit/>
          </a:bodyPr>
          <a:lstStyle>
            <a:lvl1pPr algn="ctr">
              <a:defRPr/>
            </a:lvl1pPr>
          </a:lstStyle>
          <a:p>
            <a:pPr lvl="0"/>
            <a:r>
              <a:rPr lang="en-US" noProof="0" dirty="0"/>
              <a:t>Click icon to add chart</a:t>
            </a:r>
            <a:endParaRPr lang="en-GB" noProof="0" dirty="0"/>
          </a:p>
        </p:txBody>
      </p:sp>
      <p:sp>
        <p:nvSpPr>
          <p:cNvPr id="6" name="Chart Placeholder 4"/>
          <p:cNvSpPr>
            <a:spLocks noGrp="1"/>
          </p:cNvSpPr>
          <p:nvPr>
            <p:ph type="chart" sz="quarter" idx="12"/>
          </p:nvPr>
        </p:nvSpPr>
        <p:spPr>
          <a:xfrm>
            <a:off x="752400" y="1209600"/>
            <a:ext cx="3726000" cy="4593600"/>
          </a:xfrm>
        </p:spPr>
        <p:txBody>
          <a:bodyPr rtlCol="0" anchor="ctr">
            <a:noAutofit/>
          </a:bodyPr>
          <a:lstStyle>
            <a:lvl1pPr algn="ctr">
              <a:defRPr/>
            </a:lvl1pPr>
          </a:lstStyle>
          <a:p>
            <a:pPr lvl="0"/>
            <a:r>
              <a:rPr lang="en-US" noProof="0" dirty="0"/>
              <a:t>Click icon to add chart</a:t>
            </a:r>
            <a:endParaRPr lang="en-GB" noProof="0" dirty="0"/>
          </a:p>
        </p:txBody>
      </p:sp>
      <p:grpSp>
        <p:nvGrpSpPr>
          <p:cNvPr id="8" name="Group 7"/>
          <p:cNvGrpSpPr/>
          <p:nvPr userDrawn="1"/>
        </p:nvGrpSpPr>
        <p:grpSpPr bwMode="auto">
          <a:xfrm>
            <a:off x="7211907" y="6406620"/>
            <a:ext cx="1696720" cy="276225"/>
            <a:chOff x="0" y="0"/>
            <a:chExt cx="1069" cy="174"/>
          </a:xfrm>
          <a:solidFill>
            <a:srgbClr val="005287"/>
          </a:solidFill>
        </p:grpSpPr>
        <p:sp>
          <p:nvSpPr>
            <p:cNvPr id="9" name="Freeform 8"/>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26281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3607200"/>
            <a:ext cx="76392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1"/>
          </p:nvPr>
        </p:nvSpPr>
        <p:spPr>
          <a:xfrm>
            <a:off x="752400" y="1209600"/>
            <a:ext cx="7639200" cy="2196000"/>
          </a:xfrm>
        </p:spPr>
        <p:txBody>
          <a:bodyPr rtlCol="0" anchor="ctr">
            <a:noAutofit/>
          </a:bodyPr>
          <a:lstStyle>
            <a:lvl1pPr algn="ctr">
              <a:defRPr/>
            </a:lvl1pPr>
          </a:lstStyle>
          <a:p>
            <a:pPr lvl="0"/>
            <a:r>
              <a:rPr lang="en-US" noProof="0" dirty="0"/>
              <a:t>Click icon to add chart</a:t>
            </a:r>
            <a:endParaRPr lang="en-GB" noProof="0" dirty="0"/>
          </a:p>
        </p:txBody>
      </p:sp>
      <p:grpSp>
        <p:nvGrpSpPr>
          <p:cNvPr id="7" name="Group 6"/>
          <p:cNvGrpSpPr/>
          <p:nvPr userDrawn="1"/>
        </p:nvGrpSpPr>
        <p:grpSpPr bwMode="auto">
          <a:xfrm>
            <a:off x="7211907" y="6406620"/>
            <a:ext cx="1696720" cy="276225"/>
            <a:chOff x="0" y="0"/>
            <a:chExt cx="1069" cy="174"/>
          </a:xfrm>
          <a:solidFill>
            <a:srgbClr val="005287"/>
          </a:solidFill>
        </p:grpSpPr>
        <p:sp>
          <p:nvSpPr>
            <p:cNvPr id="8" name="Freeform 7"/>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11"/>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685960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5" name="Chart Placeholder 4"/>
          <p:cNvSpPr>
            <a:spLocks noGrp="1"/>
          </p:cNvSpPr>
          <p:nvPr>
            <p:ph type="chart" sz="quarter" idx="11"/>
          </p:nvPr>
        </p:nvSpPr>
        <p:spPr>
          <a:xfrm>
            <a:off x="3412800" y="1209600"/>
            <a:ext cx="2354400" cy="2185200"/>
          </a:xfrm>
        </p:spPr>
        <p:txBody>
          <a:bodyPr rtlCol="0" anchor="ctr">
            <a:noAutofit/>
          </a:bodyPr>
          <a:lstStyle>
            <a:lvl1pPr algn="ctr">
              <a:defRPr/>
            </a:lvl1pPr>
          </a:lstStyle>
          <a:p>
            <a:pPr lvl="0"/>
            <a:r>
              <a:rPr lang="en-US" noProof="0" dirty="0"/>
              <a:t>Click icon to add chart</a:t>
            </a:r>
            <a:endParaRPr lang="en-GB" noProof="0" dirty="0"/>
          </a:p>
        </p:txBody>
      </p:sp>
      <p:sp>
        <p:nvSpPr>
          <p:cNvPr id="6" name="Chart Placeholder 4"/>
          <p:cNvSpPr>
            <a:spLocks noGrp="1"/>
          </p:cNvSpPr>
          <p:nvPr>
            <p:ph type="chart" sz="quarter" idx="12"/>
          </p:nvPr>
        </p:nvSpPr>
        <p:spPr>
          <a:xfrm>
            <a:off x="752400" y="1209600"/>
            <a:ext cx="2390400" cy="2185200"/>
          </a:xfrm>
        </p:spPr>
        <p:txBody>
          <a:bodyPr rtlCol="0" anchor="ctr">
            <a:noAutofit/>
          </a:bodyPr>
          <a:lstStyle>
            <a:lvl1pPr algn="ctr">
              <a:defRPr/>
            </a:lvl1pPr>
          </a:lstStyle>
          <a:p>
            <a:pPr lvl="0"/>
            <a:r>
              <a:rPr lang="en-US" noProof="0" dirty="0"/>
              <a:t>Click icon to add chart</a:t>
            </a:r>
            <a:endParaRPr lang="en-GB" noProof="0" dirty="0"/>
          </a:p>
        </p:txBody>
      </p:sp>
      <p:sp>
        <p:nvSpPr>
          <p:cNvPr id="7" name="Text Placeholder 8"/>
          <p:cNvSpPr>
            <a:spLocks noGrp="1"/>
          </p:cNvSpPr>
          <p:nvPr>
            <p:ph type="body" sz="quarter" idx="10"/>
          </p:nvPr>
        </p:nvSpPr>
        <p:spPr>
          <a:xfrm>
            <a:off x="7524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hart Placeholder 4"/>
          <p:cNvSpPr>
            <a:spLocks noGrp="1"/>
          </p:cNvSpPr>
          <p:nvPr>
            <p:ph type="chart" sz="quarter" idx="13"/>
          </p:nvPr>
        </p:nvSpPr>
        <p:spPr>
          <a:xfrm>
            <a:off x="6037200" y="1209600"/>
            <a:ext cx="2354400" cy="2185200"/>
          </a:xfrm>
        </p:spPr>
        <p:txBody>
          <a:bodyPr rtlCol="0" anchor="ctr">
            <a:noAutofit/>
          </a:bodyPr>
          <a:lstStyle>
            <a:lvl1pPr algn="ctr">
              <a:defRPr/>
            </a:lvl1pPr>
          </a:lstStyle>
          <a:p>
            <a:pPr lvl="0"/>
            <a:r>
              <a:rPr lang="en-US" noProof="0" dirty="0"/>
              <a:t>Click icon to add chart</a:t>
            </a:r>
            <a:endParaRPr lang="en-GB" noProof="0" dirty="0"/>
          </a:p>
        </p:txBody>
      </p:sp>
      <p:sp>
        <p:nvSpPr>
          <p:cNvPr id="9" name="Text Placeholder 8"/>
          <p:cNvSpPr>
            <a:spLocks noGrp="1"/>
          </p:cNvSpPr>
          <p:nvPr>
            <p:ph type="body" sz="quarter" idx="14"/>
          </p:nvPr>
        </p:nvSpPr>
        <p:spPr>
          <a:xfrm>
            <a:off x="33768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p:cNvSpPr>
            <a:spLocks noGrp="1"/>
          </p:cNvSpPr>
          <p:nvPr>
            <p:ph type="body" sz="quarter" idx="15"/>
          </p:nvPr>
        </p:nvSpPr>
        <p:spPr>
          <a:xfrm>
            <a:off x="60012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2" name="Group 11"/>
          <p:cNvGrpSpPr/>
          <p:nvPr userDrawn="1"/>
        </p:nvGrpSpPr>
        <p:grpSpPr bwMode="auto">
          <a:xfrm>
            <a:off x="7211907" y="6406620"/>
            <a:ext cx="1696720" cy="276225"/>
            <a:chOff x="0" y="0"/>
            <a:chExt cx="1069" cy="174"/>
          </a:xfrm>
          <a:solidFill>
            <a:srgbClr val="005287"/>
          </a:solidFill>
        </p:grpSpPr>
        <p:sp>
          <p:nvSpPr>
            <p:cNvPr id="13" name="Freeform 12"/>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15"/>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1342990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4" name="Picture Placeholder 3"/>
          <p:cNvSpPr>
            <a:spLocks noGrp="1"/>
          </p:cNvSpPr>
          <p:nvPr>
            <p:ph type="pic" sz="quarter" idx="10"/>
          </p:nvPr>
        </p:nvSpPr>
        <p:spPr>
          <a:xfrm>
            <a:off x="752400" y="1209600"/>
            <a:ext cx="7639200" cy="4593600"/>
          </a:xfrm>
        </p:spPr>
        <p:txBody>
          <a:bodyPr rtlCol="0" anchor="ctr">
            <a:noAutofit/>
          </a:bodyPr>
          <a:lstStyle>
            <a:lvl1pPr algn="ctr">
              <a:defRPr/>
            </a:lvl1pPr>
          </a:lstStyle>
          <a:p>
            <a:pPr lvl="0"/>
            <a:r>
              <a:rPr lang="en-US" noProof="0" dirty="0"/>
              <a:t>Click icon to add picture</a:t>
            </a:r>
            <a:endParaRPr lang="en-GB" noProof="0" dirty="0"/>
          </a:p>
        </p:txBody>
      </p:sp>
      <p:grpSp>
        <p:nvGrpSpPr>
          <p:cNvPr id="6" name="Group 5"/>
          <p:cNvGrpSpPr/>
          <p:nvPr userDrawn="1"/>
        </p:nvGrpSpPr>
        <p:grpSpPr bwMode="auto">
          <a:xfrm>
            <a:off x="7211907" y="6406620"/>
            <a:ext cx="1696720" cy="276225"/>
            <a:chOff x="0" y="0"/>
            <a:chExt cx="1069" cy="174"/>
          </a:xfrm>
          <a:solidFill>
            <a:srgbClr val="005287"/>
          </a:solidFill>
        </p:grpSpPr>
        <p:sp>
          <p:nvSpPr>
            <p:cNvPr id="7" name="Freeform 6"/>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442618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6858000"/>
          </a:xfrm>
        </p:spPr>
        <p:txBody>
          <a:bodyPr rtlCol="0" anchor="ctr">
            <a:noAutofit/>
          </a:bodyPr>
          <a:lstStyle>
            <a:lvl1pPr algn="ctr">
              <a:defRPr/>
            </a:lvl1pPr>
          </a:lstStyle>
          <a:p>
            <a:pPr lvl="0"/>
            <a:r>
              <a:rPr lang="en-US" noProof="0" dirty="0"/>
              <a:t>Click icon to add picture</a:t>
            </a:r>
            <a:endParaRPr lang="en-GB" noProof="0" dirty="0"/>
          </a:p>
        </p:txBody>
      </p:sp>
      <p:grpSp>
        <p:nvGrpSpPr>
          <p:cNvPr id="5" name="Group 4"/>
          <p:cNvGrpSpPr/>
          <p:nvPr userDrawn="1"/>
        </p:nvGrpSpPr>
        <p:grpSpPr bwMode="auto">
          <a:xfrm>
            <a:off x="7211907" y="6406620"/>
            <a:ext cx="1696720" cy="276225"/>
            <a:chOff x="0" y="0"/>
            <a:chExt cx="1069" cy="174"/>
          </a:xfrm>
          <a:solidFill>
            <a:srgbClr val="005287"/>
          </a:solidFill>
        </p:grpSpPr>
        <p:sp>
          <p:nvSpPr>
            <p:cNvPr id="6" name="Freeform 5"/>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38194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76392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5" name="Group 4"/>
          <p:cNvGrpSpPr/>
          <p:nvPr userDrawn="1"/>
        </p:nvGrpSpPr>
        <p:grpSpPr bwMode="auto">
          <a:xfrm>
            <a:off x="7211907" y="6406620"/>
            <a:ext cx="1696720" cy="276225"/>
            <a:chOff x="0" y="0"/>
            <a:chExt cx="1069" cy="174"/>
          </a:xfrm>
          <a:solidFill>
            <a:srgbClr val="005287"/>
          </a:solidFill>
        </p:grpSpPr>
        <p:sp>
          <p:nvSpPr>
            <p:cNvPr id="6" name="Freeform 5"/>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515543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ROCESS FIVE COLUMN">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23103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38682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54261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p:nvPr>
        </p:nvSpPr>
        <p:spPr>
          <a:xfrm>
            <a:off x="746125" y="1222512"/>
            <a:ext cx="1407600" cy="604800"/>
          </a:xfrm>
          <a:prstGeom prst="homePlate">
            <a:avLst>
              <a:gd name="adj" fmla="val 31970"/>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5" name="Text Placeholder 12"/>
          <p:cNvSpPr>
            <a:spLocks noGrp="1"/>
          </p:cNvSpPr>
          <p:nvPr>
            <p:ph type="body" sz="quarter" idx="15"/>
          </p:nvPr>
        </p:nvSpPr>
        <p:spPr>
          <a:xfrm>
            <a:off x="2305594"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6" name="Text Placeholder 12"/>
          <p:cNvSpPr>
            <a:spLocks noGrp="1"/>
          </p:cNvSpPr>
          <p:nvPr>
            <p:ph type="body" sz="quarter" idx="16"/>
          </p:nvPr>
        </p:nvSpPr>
        <p:spPr>
          <a:xfrm>
            <a:off x="3865063"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7" name="Text Placeholder 12"/>
          <p:cNvSpPr>
            <a:spLocks noGrp="1"/>
          </p:cNvSpPr>
          <p:nvPr>
            <p:ph type="body" sz="quarter" idx="17"/>
          </p:nvPr>
        </p:nvSpPr>
        <p:spPr>
          <a:xfrm>
            <a:off x="5424532"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1" name="Text Placeholder 12"/>
          <p:cNvSpPr>
            <a:spLocks noGrp="1"/>
          </p:cNvSpPr>
          <p:nvPr>
            <p:ph type="body" sz="quarter" idx="18"/>
          </p:nvPr>
        </p:nvSpPr>
        <p:spPr>
          <a:xfrm>
            <a:off x="6984000"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2" name="Text Placeholder 8"/>
          <p:cNvSpPr>
            <a:spLocks noGrp="1"/>
          </p:cNvSpPr>
          <p:nvPr>
            <p:ph type="body" sz="quarter" idx="19"/>
          </p:nvPr>
        </p:nvSpPr>
        <p:spPr>
          <a:xfrm>
            <a:off x="69840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58250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OCESS FOUR COLUMN">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27120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46716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66312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p:nvPr>
        </p:nvSpPr>
        <p:spPr>
          <a:xfrm>
            <a:off x="746125" y="1222512"/>
            <a:ext cx="1760400" cy="604800"/>
          </a:xfrm>
          <a:prstGeom prst="homePlate">
            <a:avLst>
              <a:gd name="adj" fmla="val 31970"/>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5" name="Text Placeholder 12"/>
          <p:cNvSpPr>
            <a:spLocks noGrp="1"/>
          </p:cNvSpPr>
          <p:nvPr>
            <p:ph type="body" sz="quarter" idx="15"/>
          </p:nvPr>
        </p:nvSpPr>
        <p:spPr>
          <a:xfrm>
            <a:off x="2707817"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6" name="Text Placeholder 12"/>
          <p:cNvSpPr>
            <a:spLocks noGrp="1"/>
          </p:cNvSpPr>
          <p:nvPr>
            <p:ph type="body" sz="quarter" idx="16"/>
          </p:nvPr>
        </p:nvSpPr>
        <p:spPr>
          <a:xfrm>
            <a:off x="4669509"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
        <p:nvSpPr>
          <p:cNvPr id="17" name="Text Placeholder 12"/>
          <p:cNvSpPr>
            <a:spLocks noGrp="1"/>
          </p:cNvSpPr>
          <p:nvPr>
            <p:ph type="body" sz="quarter" idx="17"/>
          </p:nvPr>
        </p:nvSpPr>
        <p:spPr>
          <a:xfrm>
            <a:off x="6631200"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14312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AD WITH CENTER">
    <p:spTree>
      <p:nvGrpSpPr>
        <p:cNvPr id="1" name=""/>
        <p:cNvGrpSpPr/>
        <p:nvPr/>
      </p:nvGrpSpPr>
      <p:grpSpPr>
        <a:xfrm>
          <a:off x="0" y="0"/>
          <a:ext cx="0" cy="0"/>
          <a:chOff x="0" y="0"/>
          <a:chExt cx="0" cy="0"/>
        </a:xfrm>
      </p:grpSpPr>
      <p:sp>
        <p:nvSpPr>
          <p:cNvPr id="12" name="AutoShape 20"/>
          <p:cNvSpPr>
            <a:spLocks noChangeArrowheads="1"/>
          </p:cNvSpPr>
          <p:nvPr userDrawn="1"/>
        </p:nvSpPr>
        <p:spPr bwMode="gray">
          <a:xfrm rot="2700000" flipH="1" flipV="1">
            <a:off x="4963319" y="4009231"/>
            <a:ext cx="396875" cy="360363"/>
          </a:xfrm>
          <a:prstGeom prst="rightArrow">
            <a:avLst>
              <a:gd name="adj1" fmla="val 63333"/>
              <a:gd name="adj2" fmla="val 49615"/>
            </a:avLst>
          </a:prstGeom>
          <a:solidFill>
            <a:srgbClr val="00338D"/>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13" name="AutoShape 20"/>
          <p:cNvSpPr>
            <a:spLocks noChangeArrowheads="1"/>
          </p:cNvSpPr>
          <p:nvPr userDrawn="1"/>
        </p:nvSpPr>
        <p:spPr bwMode="gray">
          <a:xfrm rot="18900000" flipV="1">
            <a:off x="3748881" y="4013994"/>
            <a:ext cx="407988" cy="349250"/>
          </a:xfrm>
          <a:prstGeom prst="rightArrow">
            <a:avLst>
              <a:gd name="adj1" fmla="val 63333"/>
              <a:gd name="adj2" fmla="val 49577"/>
            </a:avLst>
          </a:prstGeom>
          <a:solidFill>
            <a:schemeClr val="tx2"/>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14" name="AutoShape 20"/>
          <p:cNvSpPr>
            <a:spLocks noChangeArrowheads="1"/>
          </p:cNvSpPr>
          <p:nvPr userDrawn="1"/>
        </p:nvSpPr>
        <p:spPr bwMode="gray">
          <a:xfrm rot="2700000">
            <a:off x="3763169" y="2667794"/>
            <a:ext cx="382587" cy="377825"/>
          </a:xfrm>
          <a:prstGeom prst="rightArrow">
            <a:avLst>
              <a:gd name="adj1" fmla="val 63333"/>
              <a:gd name="adj2" fmla="val 49519"/>
            </a:avLst>
          </a:prstGeom>
          <a:solidFill>
            <a:schemeClr val="tx2"/>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15" name="AutoShape 20"/>
          <p:cNvSpPr>
            <a:spLocks noChangeArrowheads="1"/>
          </p:cNvSpPr>
          <p:nvPr userDrawn="1"/>
        </p:nvSpPr>
        <p:spPr bwMode="gray">
          <a:xfrm rot="18900000" flipH="1">
            <a:off x="4964113" y="2673350"/>
            <a:ext cx="393700" cy="365125"/>
          </a:xfrm>
          <a:prstGeom prst="rightArrow">
            <a:avLst>
              <a:gd name="adj1" fmla="val 63333"/>
              <a:gd name="adj2" fmla="val 49675"/>
            </a:avLst>
          </a:prstGeom>
          <a:solidFill>
            <a:schemeClr val="tx2"/>
          </a:solidFill>
          <a:ln>
            <a:noFill/>
          </a:ln>
          <a:extLst>
            <a:ext uri="{91240B29-F687-4F45-9708-019B960494DF}">
              <a14:hiddenLine xmlns:a14="http://schemas.microsoft.com/office/drawing/2010/main" w="6350" algn="ctr">
                <a:solidFill>
                  <a:srgbClr val="000000"/>
                </a:solidFill>
                <a:miter lim="800000"/>
                <a:headEnd/>
                <a:tailEnd/>
              </a14:hiddenLine>
            </a:ext>
          </a:extLst>
        </p:spPr>
        <p:txBody>
          <a:bodyPr rot="10800000"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endParaRPr lang="en-CA" altLang="en-US" sz="1400">
              <a:solidFill>
                <a:srgbClr val="483698"/>
              </a:solidFill>
            </a:endParaRPr>
          </a:p>
        </p:txBody>
      </p:sp>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6" name="Text Placeholder 10"/>
          <p:cNvSpPr>
            <a:spLocks noGrp="1"/>
          </p:cNvSpPr>
          <p:nvPr>
            <p:ph type="body" sz="quarter" idx="21"/>
          </p:nvPr>
        </p:nvSpPr>
        <p:spPr bwMode="gray">
          <a:xfrm>
            <a:off x="3957564" y="2906130"/>
            <a:ext cx="1191600" cy="1192053"/>
          </a:xfrm>
          <a:prstGeom prst="ellipse">
            <a:avLst/>
          </a:prstGeom>
          <a:solidFill>
            <a:schemeClr val="accent1"/>
          </a:solidFill>
          <a:ln>
            <a:noFill/>
          </a:ln>
        </p:spPr>
        <p:txBody>
          <a:bodyPr lIns="54000" tIns="54000" rIns="54000" bIns="54000" anchor="ctr" anchorCtr="1">
            <a:noAutofit/>
          </a:bodyPr>
          <a:lstStyle>
            <a:lvl1pPr algn="ctr">
              <a:defRPr sz="1400">
                <a:solidFill>
                  <a:schemeClr val="bg1"/>
                </a:solidFill>
                <a:latin typeface="+mn-lt"/>
                <a:cs typeface="Arial" panose="020B0604020202020204" pitchFamily="34" charset="0"/>
              </a:defRPr>
            </a:lvl1pPr>
          </a:lstStyle>
          <a:p>
            <a:pPr lvl="0"/>
            <a:r>
              <a:rPr lang="en-US"/>
              <a:t>Click to edit Master text styles</a:t>
            </a:r>
          </a:p>
        </p:txBody>
      </p:sp>
      <p:sp>
        <p:nvSpPr>
          <p:cNvPr id="17" name="Text Placeholder 20"/>
          <p:cNvSpPr>
            <a:spLocks noGrp="1"/>
          </p:cNvSpPr>
          <p:nvPr>
            <p:ph type="body" sz="quarter" idx="26"/>
          </p:nvPr>
        </p:nvSpPr>
        <p:spPr bwMode="gray">
          <a:xfrm>
            <a:off x="752510" y="1209600"/>
            <a:ext cx="2885771" cy="388800"/>
          </a:xfrm>
          <a:prstGeom prst="rect">
            <a:avLst/>
          </a:prstGeom>
          <a:solidFill>
            <a:schemeClr val="tx2"/>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26" name="Text Placeholder 20"/>
          <p:cNvSpPr>
            <a:spLocks noGrp="1"/>
          </p:cNvSpPr>
          <p:nvPr>
            <p:ph type="body" sz="quarter" idx="48"/>
          </p:nvPr>
        </p:nvSpPr>
        <p:spPr bwMode="gray">
          <a:xfrm>
            <a:off x="752510" y="3970800"/>
            <a:ext cx="2885771" cy="388800"/>
          </a:xfrm>
          <a:prstGeom prst="rect">
            <a:avLst/>
          </a:prstGeom>
          <a:solidFill>
            <a:schemeClr val="tx2"/>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27" name="Text Placeholder 20"/>
          <p:cNvSpPr>
            <a:spLocks noGrp="1"/>
          </p:cNvSpPr>
          <p:nvPr>
            <p:ph type="body" sz="quarter" idx="50"/>
          </p:nvPr>
        </p:nvSpPr>
        <p:spPr bwMode="gray">
          <a:xfrm>
            <a:off x="5508000" y="1209600"/>
            <a:ext cx="2885771" cy="388800"/>
          </a:xfrm>
          <a:prstGeom prst="rect">
            <a:avLst/>
          </a:prstGeom>
          <a:solidFill>
            <a:schemeClr val="tx2"/>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28" name="Text Placeholder 20"/>
          <p:cNvSpPr>
            <a:spLocks noGrp="1"/>
          </p:cNvSpPr>
          <p:nvPr>
            <p:ph type="body" sz="quarter" idx="52"/>
          </p:nvPr>
        </p:nvSpPr>
        <p:spPr bwMode="gray">
          <a:xfrm>
            <a:off x="5508000" y="3970800"/>
            <a:ext cx="2885771" cy="388800"/>
          </a:xfrm>
          <a:prstGeom prst="rect">
            <a:avLst/>
          </a:prstGeom>
          <a:solidFill>
            <a:srgbClr val="00338D"/>
          </a:solidFill>
          <a:ln w="12700">
            <a:solidFill>
              <a:srgbClr val="00338D"/>
            </a:solidFill>
          </a:ln>
        </p:spPr>
        <p:txBody>
          <a:bodyPr lIns="54000" tIns="54000" rIns="54000" bIns="54000" rtlCol="0" anchor="ctr">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lvl="0"/>
            <a:r>
              <a:rPr lang="en-US"/>
              <a:t>Click to edit Master text styles</a:t>
            </a:r>
          </a:p>
        </p:txBody>
      </p:sp>
      <p:sp>
        <p:nvSpPr>
          <p:cNvPr id="31" name="Text Placeholder 3"/>
          <p:cNvSpPr>
            <a:spLocks noGrp="1"/>
          </p:cNvSpPr>
          <p:nvPr>
            <p:ph type="body" sz="quarter" idx="53"/>
          </p:nvPr>
        </p:nvSpPr>
        <p:spPr>
          <a:xfrm>
            <a:off x="752510" y="1598400"/>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2" name="Text Placeholder 3"/>
          <p:cNvSpPr>
            <a:spLocks noGrp="1"/>
          </p:cNvSpPr>
          <p:nvPr>
            <p:ph type="body" sz="quarter" idx="54"/>
          </p:nvPr>
        </p:nvSpPr>
        <p:spPr>
          <a:xfrm>
            <a:off x="752510" y="4355784"/>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3" name="Text Placeholder 3"/>
          <p:cNvSpPr>
            <a:spLocks noGrp="1"/>
          </p:cNvSpPr>
          <p:nvPr>
            <p:ph type="body" sz="quarter" idx="55"/>
          </p:nvPr>
        </p:nvSpPr>
        <p:spPr>
          <a:xfrm>
            <a:off x="5506571" y="1598400"/>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4" name="Text Placeholder 3"/>
          <p:cNvSpPr>
            <a:spLocks noGrp="1"/>
          </p:cNvSpPr>
          <p:nvPr>
            <p:ph type="body" sz="quarter" idx="56"/>
          </p:nvPr>
        </p:nvSpPr>
        <p:spPr>
          <a:xfrm>
            <a:off x="5506571" y="4355784"/>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410506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 Right dark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7556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727200" y="13392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756000" y="5036400"/>
            <a:ext cx="61632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6262866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LUMN BLUE">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9" name="Text Placeholder 8"/>
          <p:cNvSpPr>
            <a:spLocks noGrp="1"/>
          </p:cNvSpPr>
          <p:nvPr>
            <p:ph type="body" sz="quarter" idx="19"/>
          </p:nvPr>
        </p:nvSpPr>
        <p:spPr>
          <a:xfrm>
            <a:off x="752400" y="1609825"/>
            <a:ext cx="3726000" cy="41940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7524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4665600" y="1609825"/>
            <a:ext cx="3726000" cy="41940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8"/>
          <p:cNvSpPr>
            <a:spLocks noGrp="1"/>
          </p:cNvSpPr>
          <p:nvPr>
            <p:ph type="body" sz="quarter" idx="22"/>
          </p:nvPr>
        </p:nvSpPr>
        <p:spPr>
          <a:xfrm>
            <a:off x="46656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Tree>
    <p:extLst>
      <p:ext uri="{BB962C8B-B14F-4D97-AF65-F5344CB8AC3E}">
        <p14:creationId xmlns:p14="http://schemas.microsoft.com/office/powerpoint/2010/main" val="2542594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AD">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9" name="Text Placeholder 8"/>
          <p:cNvSpPr>
            <a:spLocks noGrp="1"/>
          </p:cNvSpPr>
          <p:nvPr>
            <p:ph type="body" sz="quarter" idx="19"/>
          </p:nvPr>
        </p:nvSpPr>
        <p:spPr>
          <a:xfrm>
            <a:off x="752400" y="1609825"/>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7524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4665600" y="1609825"/>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8"/>
          <p:cNvSpPr>
            <a:spLocks noGrp="1"/>
          </p:cNvSpPr>
          <p:nvPr>
            <p:ph type="body" sz="quarter" idx="22"/>
          </p:nvPr>
        </p:nvSpPr>
        <p:spPr>
          <a:xfrm>
            <a:off x="46656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 name="Text Placeholder 8"/>
          <p:cNvSpPr>
            <a:spLocks noGrp="1"/>
          </p:cNvSpPr>
          <p:nvPr>
            <p:ph type="body" sz="quarter" idx="23"/>
          </p:nvPr>
        </p:nvSpPr>
        <p:spPr>
          <a:xfrm>
            <a:off x="752400" y="4019650"/>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8"/>
          <p:cNvSpPr>
            <a:spLocks noGrp="1"/>
          </p:cNvSpPr>
          <p:nvPr>
            <p:ph type="body" sz="quarter" idx="24"/>
          </p:nvPr>
        </p:nvSpPr>
        <p:spPr>
          <a:xfrm>
            <a:off x="752400" y="3628705"/>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9" name="Text Placeholder 8"/>
          <p:cNvSpPr>
            <a:spLocks noGrp="1"/>
          </p:cNvSpPr>
          <p:nvPr>
            <p:ph type="body" sz="quarter" idx="25"/>
          </p:nvPr>
        </p:nvSpPr>
        <p:spPr>
          <a:xfrm>
            <a:off x="4665600" y="4019650"/>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p:cNvSpPr>
            <a:spLocks noGrp="1"/>
          </p:cNvSpPr>
          <p:nvPr>
            <p:ph type="body" sz="quarter" idx="26"/>
          </p:nvPr>
        </p:nvSpPr>
        <p:spPr>
          <a:xfrm>
            <a:off x="4665600" y="3628705"/>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Tree>
    <p:extLst>
      <p:ext uri="{BB962C8B-B14F-4D97-AF65-F5344CB8AC3E}">
        <p14:creationId xmlns:p14="http://schemas.microsoft.com/office/powerpoint/2010/main" val="14555186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DIVIDER 1">
    <p:bg>
      <p:bgPr>
        <a:solidFill>
          <a:schemeClr val="accent1"/>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pic>
        <p:nvPicPr>
          <p:cNvPr id="16" name="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5406" y="6373707"/>
            <a:ext cx="1751427" cy="274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8436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solidFill>
          <a:srgbClr val="6D2077"/>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A3A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5157283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IVIDER 3">
    <p:bg>
      <p:bgPr>
        <a:solidFill>
          <a:schemeClr val="tx2"/>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09718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DIVIDER 4">
    <p:bg>
      <p:bgPr>
        <a:solidFill>
          <a:srgbClr val="00A3A1"/>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470A68"/>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5"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5670208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COLOR PALETTE">
    <p:spTree>
      <p:nvGrpSpPr>
        <p:cNvPr id="1" name=""/>
        <p:cNvGrpSpPr/>
        <p:nvPr/>
      </p:nvGrpSpPr>
      <p:grpSpPr>
        <a:xfrm>
          <a:off x="0" y="0"/>
          <a:ext cx="0" cy="0"/>
          <a:chOff x="0" y="0"/>
          <a:chExt cx="0" cy="0"/>
        </a:xfrm>
      </p:grpSpPr>
      <p:grpSp>
        <p:nvGrpSpPr>
          <p:cNvPr id="3" name="Group 8"/>
          <p:cNvGrpSpPr>
            <a:grpSpLocks/>
          </p:cNvGrpSpPr>
          <p:nvPr userDrawn="1"/>
        </p:nvGrpSpPr>
        <p:grpSpPr bwMode="auto">
          <a:xfrm>
            <a:off x="752475" y="1430338"/>
            <a:ext cx="7639050" cy="4324350"/>
            <a:chOff x="752400" y="1211263"/>
            <a:chExt cx="7647063" cy="4594225"/>
          </a:xfrm>
        </p:grpSpPr>
        <p:sp>
          <p:nvSpPr>
            <p:cNvPr id="4" name="TextBox 9"/>
            <p:cNvSpPr txBox="1">
              <a:spLocks noChangeArrowheads="1"/>
            </p:cNvSpPr>
            <p:nvPr userDrawn="1"/>
          </p:nvSpPr>
          <p:spPr bwMode="auto">
            <a:xfrm>
              <a:off x="752400" y="1211263"/>
              <a:ext cx="827956" cy="504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Primary</a:t>
              </a:r>
            </a:p>
          </p:txBody>
        </p:sp>
        <p:sp>
          <p:nvSpPr>
            <p:cNvPr id="5" name="TextBox 10"/>
            <p:cNvSpPr txBox="1">
              <a:spLocks noChangeArrowheads="1"/>
            </p:cNvSpPr>
            <p:nvPr userDrawn="1"/>
          </p:nvSpPr>
          <p:spPr bwMode="auto">
            <a:xfrm>
              <a:off x="752400" y="2258624"/>
              <a:ext cx="897879" cy="50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Secondary</a:t>
              </a:r>
            </a:p>
          </p:txBody>
        </p:sp>
        <p:sp>
          <p:nvSpPr>
            <p:cNvPr id="6" name="TextBox 11"/>
            <p:cNvSpPr txBox="1">
              <a:spLocks noChangeArrowheads="1"/>
            </p:cNvSpPr>
            <p:nvPr userDrawn="1"/>
          </p:nvSpPr>
          <p:spPr bwMode="auto">
            <a:xfrm>
              <a:off x="752400" y="3304300"/>
              <a:ext cx="897879" cy="50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Tertiary</a:t>
              </a:r>
            </a:p>
          </p:txBody>
        </p:sp>
        <p:sp>
          <p:nvSpPr>
            <p:cNvPr id="7" name="Rectangle 6"/>
            <p:cNvSpPr/>
            <p:nvPr userDrawn="1"/>
          </p:nvSpPr>
          <p:spPr>
            <a:xfrm>
              <a:off x="1566053" y="1211263"/>
              <a:ext cx="901057" cy="72016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KPMG Blue</a:t>
              </a:r>
            </a:p>
            <a:p>
              <a:pPr algn="ctr" defTabSz="914400" eaLnBrk="1" fontAlgn="auto" hangingPunct="1">
                <a:spcBef>
                  <a:spcPts val="0"/>
                </a:spcBef>
                <a:spcAft>
                  <a:spcPts val="0"/>
                </a:spcAft>
                <a:defRPr/>
              </a:pPr>
              <a:r>
                <a:rPr lang="en-GB" sz="900" dirty="0">
                  <a:solidFill>
                    <a:prstClr val="white"/>
                  </a:solidFill>
                </a:rPr>
                <a:t>0 / 51 / 141</a:t>
              </a:r>
            </a:p>
          </p:txBody>
        </p:sp>
        <p:sp>
          <p:nvSpPr>
            <p:cNvPr id="8" name="Rectangle 7"/>
            <p:cNvSpPr/>
            <p:nvPr userDrawn="1"/>
          </p:nvSpPr>
          <p:spPr>
            <a:xfrm>
              <a:off x="2556103" y="1211263"/>
              <a:ext cx="899468" cy="720166"/>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Medium Blue</a:t>
              </a:r>
            </a:p>
            <a:p>
              <a:pPr algn="ctr" defTabSz="914400" eaLnBrk="1" fontAlgn="auto" hangingPunct="1">
                <a:spcBef>
                  <a:spcPts val="0"/>
                </a:spcBef>
                <a:spcAft>
                  <a:spcPts val="0"/>
                </a:spcAft>
                <a:defRPr/>
              </a:pPr>
              <a:r>
                <a:rPr lang="en-GB" sz="900" dirty="0">
                  <a:solidFill>
                    <a:prstClr val="white"/>
                  </a:solidFill>
                </a:rPr>
                <a:t>0 / 94 / 184</a:t>
              </a:r>
            </a:p>
          </p:txBody>
        </p:sp>
        <p:sp>
          <p:nvSpPr>
            <p:cNvPr id="9" name="Rectangle 8"/>
            <p:cNvSpPr/>
            <p:nvPr userDrawn="1"/>
          </p:nvSpPr>
          <p:spPr>
            <a:xfrm>
              <a:off x="3544564" y="1211263"/>
              <a:ext cx="899468" cy="72016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Blue</a:t>
              </a:r>
            </a:p>
            <a:p>
              <a:pPr algn="ctr" defTabSz="914400" eaLnBrk="1" fontAlgn="auto" hangingPunct="1">
                <a:spcBef>
                  <a:spcPts val="0"/>
                </a:spcBef>
                <a:spcAft>
                  <a:spcPts val="0"/>
                </a:spcAft>
                <a:defRPr/>
              </a:pPr>
              <a:r>
                <a:rPr lang="en-GB" sz="900" dirty="0">
                  <a:solidFill>
                    <a:prstClr val="white"/>
                  </a:solidFill>
                </a:rPr>
                <a:t>0 / 145 / 218</a:t>
              </a:r>
            </a:p>
          </p:txBody>
        </p:sp>
        <p:sp>
          <p:nvSpPr>
            <p:cNvPr id="10" name="Rectangle 9"/>
            <p:cNvSpPr/>
            <p:nvPr userDrawn="1"/>
          </p:nvSpPr>
          <p:spPr>
            <a:xfrm>
              <a:off x="1566053" y="2258624"/>
              <a:ext cx="901057" cy="718480"/>
            </a:xfrm>
            <a:prstGeom prst="rect">
              <a:avLst/>
            </a:prstGeom>
            <a:solidFill>
              <a:srgbClr val="48369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Violet</a:t>
              </a:r>
            </a:p>
            <a:p>
              <a:pPr algn="ctr" defTabSz="914400" eaLnBrk="1" fontAlgn="auto" hangingPunct="1">
                <a:spcBef>
                  <a:spcPts val="0"/>
                </a:spcBef>
                <a:spcAft>
                  <a:spcPts val="0"/>
                </a:spcAft>
                <a:defRPr/>
              </a:pPr>
              <a:r>
                <a:rPr lang="en-GB" sz="900" dirty="0">
                  <a:solidFill>
                    <a:prstClr val="white"/>
                  </a:solidFill>
                </a:rPr>
                <a:t>72 / 54 / 152</a:t>
              </a:r>
            </a:p>
          </p:txBody>
        </p:sp>
        <p:sp>
          <p:nvSpPr>
            <p:cNvPr id="11" name="Rectangle 10"/>
            <p:cNvSpPr/>
            <p:nvPr userDrawn="1"/>
          </p:nvSpPr>
          <p:spPr>
            <a:xfrm>
              <a:off x="2556103" y="2258624"/>
              <a:ext cx="899468" cy="71848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Purple</a:t>
              </a:r>
            </a:p>
            <a:p>
              <a:pPr algn="ctr" defTabSz="914400" eaLnBrk="1" fontAlgn="auto" hangingPunct="1">
                <a:spcBef>
                  <a:spcPts val="0"/>
                </a:spcBef>
                <a:spcAft>
                  <a:spcPts val="0"/>
                </a:spcAft>
                <a:defRPr/>
              </a:pPr>
              <a:r>
                <a:rPr lang="en-GB" sz="900" dirty="0">
                  <a:solidFill>
                    <a:prstClr val="white"/>
                  </a:solidFill>
                </a:rPr>
                <a:t>71 / 10 / 104</a:t>
              </a:r>
            </a:p>
          </p:txBody>
        </p:sp>
        <p:sp>
          <p:nvSpPr>
            <p:cNvPr id="12" name="Rectangle 11"/>
            <p:cNvSpPr/>
            <p:nvPr userDrawn="1"/>
          </p:nvSpPr>
          <p:spPr>
            <a:xfrm>
              <a:off x="3544564" y="2258624"/>
              <a:ext cx="899468" cy="718480"/>
            </a:xfrm>
            <a:prstGeom prst="rect">
              <a:avLst/>
            </a:prstGeom>
            <a:solidFill>
              <a:srgbClr val="6D20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Purple</a:t>
              </a:r>
            </a:p>
            <a:p>
              <a:pPr algn="ctr" defTabSz="914400" eaLnBrk="1" fontAlgn="auto" hangingPunct="1">
                <a:spcBef>
                  <a:spcPts val="0"/>
                </a:spcBef>
                <a:spcAft>
                  <a:spcPts val="0"/>
                </a:spcAft>
                <a:defRPr/>
              </a:pPr>
              <a:r>
                <a:rPr lang="en-GB" sz="900" dirty="0">
                  <a:solidFill>
                    <a:prstClr val="white"/>
                  </a:solidFill>
                </a:rPr>
                <a:t>109 / 32 / 119</a:t>
              </a:r>
            </a:p>
          </p:txBody>
        </p:sp>
        <p:sp>
          <p:nvSpPr>
            <p:cNvPr id="13" name="Rectangle 12"/>
            <p:cNvSpPr/>
            <p:nvPr userDrawn="1"/>
          </p:nvSpPr>
          <p:spPr>
            <a:xfrm>
              <a:off x="4533025" y="2258624"/>
              <a:ext cx="899468" cy="718480"/>
            </a:xfrm>
            <a:prstGeom prst="rect">
              <a:avLst/>
            </a:prstGeom>
            <a:solidFill>
              <a:srgbClr val="00A3A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Green</a:t>
              </a:r>
            </a:p>
            <a:p>
              <a:pPr algn="ctr" defTabSz="914400" eaLnBrk="1" fontAlgn="auto" hangingPunct="1">
                <a:spcBef>
                  <a:spcPts val="0"/>
                </a:spcBef>
                <a:spcAft>
                  <a:spcPts val="0"/>
                </a:spcAft>
                <a:defRPr/>
              </a:pPr>
              <a:r>
                <a:rPr lang="en-GB" sz="900" dirty="0">
                  <a:solidFill>
                    <a:prstClr val="white"/>
                  </a:solidFill>
                </a:rPr>
                <a:t>0 / 163 / 161</a:t>
              </a:r>
            </a:p>
          </p:txBody>
        </p:sp>
        <p:sp>
          <p:nvSpPr>
            <p:cNvPr id="14" name="Rectangle 13"/>
            <p:cNvSpPr/>
            <p:nvPr userDrawn="1"/>
          </p:nvSpPr>
          <p:spPr>
            <a:xfrm>
              <a:off x="1566053" y="3304300"/>
              <a:ext cx="901057" cy="720167"/>
            </a:xfrm>
            <a:prstGeom prst="rect">
              <a:avLst/>
            </a:prstGeom>
            <a:solidFill>
              <a:srgbClr val="009A44"/>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Dark Green</a:t>
              </a:r>
            </a:p>
            <a:p>
              <a:pPr algn="ctr" defTabSz="914400" eaLnBrk="1" fontAlgn="auto" hangingPunct="1">
                <a:spcBef>
                  <a:spcPts val="0"/>
                </a:spcBef>
                <a:spcAft>
                  <a:spcPts val="0"/>
                </a:spcAft>
                <a:defRPr/>
              </a:pPr>
              <a:r>
                <a:rPr lang="en-GB" sz="900" dirty="0">
                  <a:solidFill>
                    <a:prstClr val="white"/>
                  </a:solidFill>
                </a:rPr>
                <a:t>0 / 154 / 68</a:t>
              </a:r>
            </a:p>
          </p:txBody>
        </p:sp>
        <p:sp>
          <p:nvSpPr>
            <p:cNvPr id="15" name="Rectangle 14"/>
            <p:cNvSpPr/>
            <p:nvPr userDrawn="1"/>
          </p:nvSpPr>
          <p:spPr>
            <a:xfrm>
              <a:off x="2556103" y="3304300"/>
              <a:ext cx="899468" cy="720167"/>
            </a:xfrm>
            <a:prstGeom prst="rect">
              <a:avLst/>
            </a:prstGeom>
            <a:solidFill>
              <a:srgbClr val="43B02A"/>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Green</a:t>
              </a:r>
            </a:p>
            <a:p>
              <a:pPr algn="ctr" defTabSz="914400" eaLnBrk="1" fontAlgn="auto" hangingPunct="1">
                <a:spcBef>
                  <a:spcPts val="0"/>
                </a:spcBef>
                <a:spcAft>
                  <a:spcPts val="0"/>
                </a:spcAft>
                <a:defRPr/>
              </a:pPr>
              <a:r>
                <a:rPr lang="en-GB" sz="900" dirty="0">
                  <a:solidFill>
                    <a:prstClr val="white"/>
                  </a:solidFill>
                </a:rPr>
                <a:t>67 / 176 / 42</a:t>
              </a:r>
            </a:p>
          </p:txBody>
        </p:sp>
        <p:sp>
          <p:nvSpPr>
            <p:cNvPr id="16" name="Rectangle 15"/>
            <p:cNvSpPr/>
            <p:nvPr userDrawn="1"/>
          </p:nvSpPr>
          <p:spPr>
            <a:xfrm>
              <a:off x="3544564" y="3304300"/>
              <a:ext cx="899468" cy="720167"/>
            </a:xfrm>
            <a:prstGeom prst="rect">
              <a:avLst/>
            </a:pr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Yellow</a:t>
              </a:r>
            </a:p>
            <a:p>
              <a:pPr algn="ctr" defTabSz="914400" eaLnBrk="1" fontAlgn="auto" hangingPunct="1">
                <a:spcBef>
                  <a:spcPts val="0"/>
                </a:spcBef>
                <a:spcAft>
                  <a:spcPts val="0"/>
                </a:spcAft>
                <a:defRPr/>
              </a:pPr>
              <a:r>
                <a:rPr lang="en-GB" sz="900" dirty="0">
                  <a:solidFill>
                    <a:prstClr val="white"/>
                  </a:solidFill>
                </a:rPr>
                <a:t>234 / 170 / 0</a:t>
              </a:r>
            </a:p>
          </p:txBody>
        </p:sp>
        <p:sp>
          <p:nvSpPr>
            <p:cNvPr id="17" name="Rectangle 16"/>
            <p:cNvSpPr/>
            <p:nvPr userDrawn="1"/>
          </p:nvSpPr>
          <p:spPr>
            <a:xfrm>
              <a:off x="4533025" y="3304300"/>
              <a:ext cx="899468" cy="720167"/>
            </a:xfrm>
            <a:prstGeom prst="rect">
              <a:avLst/>
            </a:prstGeom>
            <a:solidFill>
              <a:srgbClr val="F68D2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Orange</a:t>
              </a:r>
            </a:p>
            <a:p>
              <a:pPr algn="ctr" defTabSz="914400" eaLnBrk="1" fontAlgn="auto" hangingPunct="1">
                <a:spcBef>
                  <a:spcPts val="0"/>
                </a:spcBef>
                <a:spcAft>
                  <a:spcPts val="0"/>
                </a:spcAft>
                <a:defRPr/>
              </a:pPr>
              <a:r>
                <a:rPr lang="en-GB" sz="900" dirty="0">
                  <a:solidFill>
                    <a:prstClr val="white"/>
                  </a:solidFill>
                </a:rPr>
                <a:t>246 / 141 / 46</a:t>
              </a:r>
            </a:p>
          </p:txBody>
        </p:sp>
        <p:sp>
          <p:nvSpPr>
            <p:cNvPr id="18" name="Rectangle 17"/>
            <p:cNvSpPr/>
            <p:nvPr userDrawn="1"/>
          </p:nvSpPr>
          <p:spPr>
            <a:xfrm>
              <a:off x="5521485" y="3304300"/>
              <a:ext cx="901056" cy="720167"/>
            </a:xfrm>
            <a:prstGeom prst="rect">
              <a:avLst/>
            </a:prstGeom>
            <a:solidFill>
              <a:srgbClr val="BC204B"/>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Red</a:t>
              </a:r>
            </a:p>
            <a:p>
              <a:pPr algn="ctr" defTabSz="914400" eaLnBrk="1" fontAlgn="auto" hangingPunct="1">
                <a:spcBef>
                  <a:spcPts val="0"/>
                </a:spcBef>
                <a:spcAft>
                  <a:spcPts val="0"/>
                </a:spcAft>
                <a:defRPr/>
              </a:pPr>
              <a:r>
                <a:rPr lang="en-GB" sz="900" dirty="0">
                  <a:solidFill>
                    <a:prstClr val="white"/>
                  </a:solidFill>
                </a:rPr>
                <a:t>188 / 32 / 75</a:t>
              </a:r>
            </a:p>
          </p:txBody>
        </p:sp>
        <p:sp>
          <p:nvSpPr>
            <p:cNvPr id="19" name="Rectangle 18"/>
            <p:cNvSpPr/>
            <p:nvPr userDrawn="1"/>
          </p:nvSpPr>
          <p:spPr>
            <a:xfrm>
              <a:off x="6509946" y="3304300"/>
              <a:ext cx="901056" cy="720167"/>
            </a:xfrm>
            <a:prstGeom prst="rect">
              <a:avLst/>
            </a:prstGeom>
            <a:solidFill>
              <a:srgbClr val="C6007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Pink</a:t>
              </a:r>
            </a:p>
            <a:p>
              <a:pPr algn="ctr" defTabSz="914400" eaLnBrk="1" fontAlgn="auto" hangingPunct="1">
                <a:spcBef>
                  <a:spcPts val="0"/>
                </a:spcBef>
                <a:spcAft>
                  <a:spcPts val="0"/>
                </a:spcAft>
                <a:defRPr/>
              </a:pPr>
              <a:r>
                <a:rPr lang="en-GB" sz="900" dirty="0">
                  <a:solidFill>
                    <a:prstClr val="white"/>
                  </a:solidFill>
                </a:rPr>
                <a:t>198 / 0 / 126</a:t>
              </a:r>
            </a:p>
          </p:txBody>
        </p:sp>
        <p:sp>
          <p:nvSpPr>
            <p:cNvPr id="20" name="Rectangle 19"/>
            <p:cNvSpPr/>
            <p:nvPr userDrawn="1"/>
          </p:nvSpPr>
          <p:spPr>
            <a:xfrm>
              <a:off x="1566053" y="4285885"/>
              <a:ext cx="901057" cy="72016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KPMG Blue</a:t>
              </a:r>
            </a:p>
            <a:p>
              <a:pPr algn="ctr" defTabSz="914400" eaLnBrk="1" fontAlgn="auto" hangingPunct="1">
                <a:spcBef>
                  <a:spcPts val="0"/>
                </a:spcBef>
                <a:spcAft>
                  <a:spcPts val="0"/>
                </a:spcAft>
                <a:defRPr/>
              </a:pPr>
              <a:r>
                <a:rPr lang="en-GB" sz="900" dirty="0">
                  <a:solidFill>
                    <a:prstClr val="white"/>
                  </a:solidFill>
                </a:rPr>
                <a:t>0 / 51 / 141</a:t>
              </a:r>
            </a:p>
          </p:txBody>
        </p:sp>
        <p:sp>
          <p:nvSpPr>
            <p:cNvPr id="21" name="Rectangle 20"/>
            <p:cNvSpPr/>
            <p:nvPr userDrawn="1"/>
          </p:nvSpPr>
          <p:spPr>
            <a:xfrm>
              <a:off x="4533025" y="4285885"/>
              <a:ext cx="899468" cy="720167"/>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Medium Blue</a:t>
              </a:r>
            </a:p>
            <a:p>
              <a:pPr algn="ctr" defTabSz="914400" eaLnBrk="1" fontAlgn="auto" hangingPunct="1">
                <a:spcBef>
                  <a:spcPts val="0"/>
                </a:spcBef>
                <a:spcAft>
                  <a:spcPts val="0"/>
                </a:spcAft>
                <a:defRPr/>
              </a:pPr>
              <a:r>
                <a:rPr lang="en-GB" sz="900" dirty="0">
                  <a:solidFill>
                    <a:prstClr val="white"/>
                  </a:solidFill>
                </a:rPr>
                <a:t>0 / 94 / 184</a:t>
              </a:r>
            </a:p>
          </p:txBody>
        </p:sp>
        <p:sp>
          <p:nvSpPr>
            <p:cNvPr id="22" name="Rectangle 21"/>
            <p:cNvSpPr/>
            <p:nvPr userDrawn="1"/>
          </p:nvSpPr>
          <p:spPr>
            <a:xfrm>
              <a:off x="2556103" y="4285885"/>
              <a:ext cx="899468" cy="7201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Blue</a:t>
              </a:r>
            </a:p>
            <a:p>
              <a:pPr algn="ctr" defTabSz="914400" eaLnBrk="1" fontAlgn="auto" hangingPunct="1">
                <a:spcBef>
                  <a:spcPts val="0"/>
                </a:spcBef>
                <a:spcAft>
                  <a:spcPts val="0"/>
                </a:spcAft>
                <a:defRPr/>
              </a:pPr>
              <a:r>
                <a:rPr lang="en-GB" sz="900" dirty="0">
                  <a:solidFill>
                    <a:prstClr val="white"/>
                  </a:solidFill>
                </a:rPr>
                <a:t>0 / 145 / 218</a:t>
              </a:r>
            </a:p>
          </p:txBody>
        </p:sp>
        <p:sp>
          <p:nvSpPr>
            <p:cNvPr id="23" name="Rectangle 22"/>
            <p:cNvSpPr/>
            <p:nvPr userDrawn="1"/>
          </p:nvSpPr>
          <p:spPr>
            <a:xfrm>
              <a:off x="3544564" y="4285885"/>
              <a:ext cx="899468" cy="720167"/>
            </a:xfrm>
            <a:prstGeom prst="rect">
              <a:avLst/>
            </a:prstGeom>
            <a:solidFill>
              <a:srgbClr val="6D20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Purple</a:t>
              </a:r>
            </a:p>
            <a:p>
              <a:pPr algn="ctr" defTabSz="914400" eaLnBrk="1" fontAlgn="auto" hangingPunct="1">
                <a:spcBef>
                  <a:spcPts val="0"/>
                </a:spcBef>
                <a:spcAft>
                  <a:spcPts val="0"/>
                </a:spcAft>
                <a:defRPr/>
              </a:pPr>
              <a:r>
                <a:rPr lang="en-GB" sz="900" dirty="0">
                  <a:solidFill>
                    <a:prstClr val="white"/>
                  </a:solidFill>
                </a:rPr>
                <a:t>109 / 32 / 119</a:t>
              </a:r>
            </a:p>
          </p:txBody>
        </p:sp>
        <p:sp>
          <p:nvSpPr>
            <p:cNvPr id="24" name="Rectangle 23"/>
            <p:cNvSpPr/>
            <p:nvPr userDrawn="1"/>
          </p:nvSpPr>
          <p:spPr>
            <a:xfrm>
              <a:off x="5521485" y="4285885"/>
              <a:ext cx="901056" cy="720167"/>
            </a:xfrm>
            <a:prstGeom prst="rect">
              <a:avLst/>
            </a:prstGeom>
            <a:solidFill>
              <a:srgbClr val="00A3A1"/>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Green</a:t>
              </a:r>
            </a:p>
            <a:p>
              <a:pPr algn="ctr" defTabSz="914400" eaLnBrk="1" fontAlgn="auto" hangingPunct="1">
                <a:spcBef>
                  <a:spcPts val="0"/>
                </a:spcBef>
                <a:spcAft>
                  <a:spcPts val="0"/>
                </a:spcAft>
                <a:defRPr/>
              </a:pPr>
              <a:r>
                <a:rPr lang="en-GB" sz="900" dirty="0">
                  <a:solidFill>
                    <a:prstClr val="white"/>
                  </a:solidFill>
                </a:rPr>
                <a:t>0 / 163 / 161</a:t>
              </a:r>
            </a:p>
          </p:txBody>
        </p:sp>
        <p:sp>
          <p:nvSpPr>
            <p:cNvPr id="25" name="Rectangle 24"/>
            <p:cNvSpPr/>
            <p:nvPr userDrawn="1"/>
          </p:nvSpPr>
          <p:spPr>
            <a:xfrm>
              <a:off x="7499995" y="4285885"/>
              <a:ext cx="899468" cy="720167"/>
            </a:xfrm>
            <a:prstGeom prst="rect">
              <a:avLst/>
            </a:prstGeom>
            <a:solidFill>
              <a:srgbClr val="43B02A"/>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Green</a:t>
              </a:r>
            </a:p>
            <a:p>
              <a:pPr algn="ctr" defTabSz="914400" eaLnBrk="1" fontAlgn="auto" hangingPunct="1">
                <a:spcBef>
                  <a:spcPts val="0"/>
                </a:spcBef>
                <a:spcAft>
                  <a:spcPts val="0"/>
                </a:spcAft>
                <a:defRPr/>
              </a:pPr>
              <a:r>
                <a:rPr lang="en-GB" sz="900" dirty="0">
                  <a:solidFill>
                    <a:prstClr val="white"/>
                  </a:solidFill>
                </a:rPr>
                <a:t>67 / 176 / 42</a:t>
              </a:r>
            </a:p>
          </p:txBody>
        </p:sp>
        <p:sp>
          <p:nvSpPr>
            <p:cNvPr id="26" name="Rectangle 25"/>
            <p:cNvSpPr/>
            <p:nvPr userDrawn="1"/>
          </p:nvSpPr>
          <p:spPr>
            <a:xfrm>
              <a:off x="6509946" y="4285885"/>
              <a:ext cx="901056" cy="720167"/>
            </a:xfrm>
            <a:prstGeom prst="rect">
              <a:avLst/>
            </a:pr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Yellow</a:t>
              </a:r>
            </a:p>
            <a:p>
              <a:pPr algn="ctr" defTabSz="914400" eaLnBrk="1" fontAlgn="auto" hangingPunct="1">
                <a:spcBef>
                  <a:spcPts val="0"/>
                </a:spcBef>
                <a:spcAft>
                  <a:spcPts val="0"/>
                </a:spcAft>
                <a:defRPr/>
              </a:pPr>
              <a:r>
                <a:rPr lang="en-GB" sz="900" dirty="0">
                  <a:solidFill>
                    <a:prstClr val="white"/>
                  </a:solidFill>
                </a:rPr>
                <a:t>234 / 170 / 0</a:t>
              </a:r>
            </a:p>
          </p:txBody>
        </p:sp>
        <p:sp>
          <p:nvSpPr>
            <p:cNvPr id="27" name="Rectangle 26"/>
            <p:cNvSpPr/>
            <p:nvPr userDrawn="1"/>
          </p:nvSpPr>
          <p:spPr>
            <a:xfrm>
              <a:off x="1566053" y="5085321"/>
              <a:ext cx="901057" cy="720167"/>
            </a:xfrm>
            <a:prstGeom prst="rect">
              <a:avLst/>
            </a:prstGeom>
            <a:solidFill>
              <a:srgbClr val="C6007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Pink</a:t>
              </a:r>
            </a:p>
            <a:p>
              <a:pPr algn="ctr" defTabSz="914400" eaLnBrk="1" fontAlgn="auto" hangingPunct="1">
                <a:spcBef>
                  <a:spcPts val="0"/>
                </a:spcBef>
                <a:spcAft>
                  <a:spcPts val="0"/>
                </a:spcAft>
                <a:defRPr/>
              </a:pPr>
              <a:r>
                <a:rPr lang="en-GB" sz="900" dirty="0">
                  <a:solidFill>
                    <a:prstClr val="white"/>
                  </a:solidFill>
                </a:rPr>
                <a:t>198 / 0 / 126</a:t>
              </a:r>
            </a:p>
          </p:txBody>
        </p:sp>
        <p:sp>
          <p:nvSpPr>
            <p:cNvPr id="28" name="Rectangle 27"/>
            <p:cNvSpPr/>
            <p:nvPr userDrawn="1"/>
          </p:nvSpPr>
          <p:spPr>
            <a:xfrm>
              <a:off x="2556103" y="5085321"/>
              <a:ext cx="899468" cy="720167"/>
            </a:xfrm>
            <a:prstGeom prst="rect">
              <a:avLst/>
            </a:prstGeom>
            <a:solidFill>
              <a:srgbClr val="753F19"/>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Dark Brown</a:t>
              </a:r>
            </a:p>
            <a:p>
              <a:pPr algn="ctr" defTabSz="914400" eaLnBrk="1" fontAlgn="auto" hangingPunct="1">
                <a:spcBef>
                  <a:spcPts val="0"/>
                </a:spcBef>
                <a:spcAft>
                  <a:spcPts val="0"/>
                </a:spcAft>
                <a:defRPr/>
              </a:pPr>
              <a:r>
                <a:rPr lang="en-GB" sz="900" dirty="0">
                  <a:solidFill>
                    <a:prstClr val="white"/>
                  </a:solidFill>
                </a:rPr>
                <a:t>117 / 63 / 25</a:t>
              </a:r>
            </a:p>
          </p:txBody>
        </p:sp>
        <p:sp>
          <p:nvSpPr>
            <p:cNvPr id="29" name="Rectangle 28"/>
            <p:cNvSpPr/>
            <p:nvPr userDrawn="1"/>
          </p:nvSpPr>
          <p:spPr>
            <a:xfrm>
              <a:off x="3544564" y="5085321"/>
              <a:ext cx="899468" cy="720167"/>
            </a:xfrm>
            <a:prstGeom prst="rect">
              <a:avLst/>
            </a:prstGeom>
            <a:solidFill>
              <a:srgbClr val="9B642E"/>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Brown</a:t>
              </a:r>
            </a:p>
            <a:p>
              <a:pPr algn="ctr" defTabSz="914400" eaLnBrk="1" fontAlgn="auto" hangingPunct="1">
                <a:spcBef>
                  <a:spcPts val="0"/>
                </a:spcBef>
                <a:spcAft>
                  <a:spcPts val="0"/>
                </a:spcAft>
                <a:defRPr/>
              </a:pPr>
              <a:r>
                <a:rPr lang="en-GB" sz="900" dirty="0">
                  <a:solidFill>
                    <a:prstClr val="white"/>
                  </a:solidFill>
                </a:rPr>
                <a:t>155 / 100 / 46</a:t>
              </a:r>
            </a:p>
          </p:txBody>
        </p:sp>
        <p:sp>
          <p:nvSpPr>
            <p:cNvPr id="30" name="Rectangle 29"/>
            <p:cNvSpPr/>
            <p:nvPr userDrawn="1"/>
          </p:nvSpPr>
          <p:spPr>
            <a:xfrm>
              <a:off x="5521485" y="5085321"/>
              <a:ext cx="901056" cy="720167"/>
            </a:xfrm>
            <a:prstGeom prst="rect">
              <a:avLst/>
            </a:prstGeom>
            <a:solidFill>
              <a:srgbClr val="E3BC9F"/>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Beige</a:t>
              </a:r>
            </a:p>
            <a:p>
              <a:pPr algn="ctr" defTabSz="914400" eaLnBrk="1" fontAlgn="auto" hangingPunct="1">
                <a:spcBef>
                  <a:spcPts val="0"/>
                </a:spcBef>
                <a:spcAft>
                  <a:spcPts val="0"/>
                </a:spcAft>
                <a:defRPr/>
              </a:pPr>
              <a:r>
                <a:rPr lang="en-GB" sz="900" dirty="0">
                  <a:solidFill>
                    <a:prstClr val="white"/>
                  </a:solidFill>
                </a:rPr>
                <a:t>227 / 188 / 159</a:t>
              </a:r>
            </a:p>
          </p:txBody>
        </p:sp>
        <p:sp>
          <p:nvSpPr>
            <p:cNvPr id="31" name="Rectangle 30"/>
            <p:cNvSpPr/>
            <p:nvPr userDrawn="1"/>
          </p:nvSpPr>
          <p:spPr>
            <a:xfrm>
              <a:off x="4533025" y="5085321"/>
              <a:ext cx="899468" cy="720167"/>
            </a:xfrm>
            <a:prstGeom prst="rect">
              <a:avLst/>
            </a:prstGeom>
            <a:solidFill>
              <a:srgbClr val="9D9375"/>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Olive</a:t>
              </a:r>
            </a:p>
            <a:p>
              <a:pPr algn="ctr" defTabSz="914400" eaLnBrk="1" fontAlgn="auto" hangingPunct="1">
                <a:spcBef>
                  <a:spcPts val="0"/>
                </a:spcBef>
                <a:spcAft>
                  <a:spcPts val="0"/>
                </a:spcAft>
                <a:defRPr/>
              </a:pPr>
              <a:r>
                <a:rPr lang="en-GB" sz="900" dirty="0">
                  <a:solidFill>
                    <a:prstClr val="white"/>
                  </a:solidFill>
                </a:rPr>
                <a:t>157 / 147 / 117</a:t>
              </a:r>
            </a:p>
          </p:txBody>
        </p:sp>
        <p:sp>
          <p:nvSpPr>
            <p:cNvPr id="32" name="Rectangle 31"/>
            <p:cNvSpPr/>
            <p:nvPr userDrawn="1"/>
          </p:nvSpPr>
          <p:spPr>
            <a:xfrm>
              <a:off x="6509946" y="5085321"/>
              <a:ext cx="901056" cy="720167"/>
            </a:xfrm>
            <a:prstGeom prst="rect">
              <a:avLst/>
            </a:prstGeom>
            <a:solidFill>
              <a:srgbClr val="E36877"/>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anchor="ctr"/>
            <a:lstStyle/>
            <a:p>
              <a:pPr algn="ctr" defTabSz="914400" eaLnBrk="1" fontAlgn="auto" hangingPunct="1">
                <a:spcBef>
                  <a:spcPts val="0"/>
                </a:spcBef>
                <a:spcAft>
                  <a:spcPts val="0"/>
                </a:spcAft>
                <a:defRPr/>
              </a:pPr>
              <a:r>
                <a:rPr lang="en-GB" sz="900" dirty="0">
                  <a:solidFill>
                    <a:prstClr val="white"/>
                  </a:solidFill>
                </a:rPr>
                <a:t>Light Pink</a:t>
              </a:r>
            </a:p>
            <a:p>
              <a:pPr algn="ctr" defTabSz="914400" eaLnBrk="1" fontAlgn="auto" hangingPunct="1">
                <a:spcBef>
                  <a:spcPts val="0"/>
                </a:spcBef>
                <a:spcAft>
                  <a:spcPts val="0"/>
                </a:spcAft>
                <a:defRPr/>
              </a:pPr>
              <a:r>
                <a:rPr lang="en-GB" sz="900" dirty="0">
                  <a:solidFill>
                    <a:prstClr val="white"/>
                  </a:solidFill>
                </a:rPr>
                <a:t>227 / 104 / 119</a:t>
              </a:r>
            </a:p>
          </p:txBody>
        </p:sp>
        <p:sp>
          <p:nvSpPr>
            <p:cNvPr id="33" name="TextBox 41"/>
            <p:cNvSpPr txBox="1">
              <a:spLocks noChangeArrowheads="1"/>
            </p:cNvSpPr>
            <p:nvPr userDrawn="1"/>
          </p:nvSpPr>
          <p:spPr bwMode="auto">
            <a:xfrm>
              <a:off x="752400" y="4285885"/>
              <a:ext cx="813653" cy="50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4007"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GB" altLang="en-US" sz="1000" b="1">
                  <a:solidFill>
                    <a:srgbClr val="00338D"/>
                  </a:solidFill>
                </a:rPr>
                <a:t>Colour order for graphs</a:t>
              </a:r>
            </a:p>
          </p:txBody>
        </p:sp>
      </p:grpSp>
      <p:sp>
        <p:nvSpPr>
          <p:cNvPr id="2" name="Title 1"/>
          <p:cNvSpPr>
            <a:spLocks noGrp="1"/>
          </p:cNvSpPr>
          <p:nvPr>
            <p:ph type="title"/>
          </p:nvPr>
        </p:nvSpPr>
        <p:spPr>
          <a:xfrm>
            <a:off x="752400" y="432000"/>
            <a:ext cx="7639200" cy="518400"/>
          </a:xfrm>
        </p:spPr>
        <p:txBody>
          <a:bodyPr/>
          <a:lstStyle>
            <a:lvl1pPr>
              <a:defRPr/>
            </a:lvl1pPr>
          </a:lstStyle>
          <a:p>
            <a:r>
              <a:rPr lang="en-US"/>
              <a:t>Click to edit Master title style</a:t>
            </a:r>
            <a:endParaRPr lang="en-US" dirty="0"/>
          </a:p>
        </p:txBody>
      </p:sp>
    </p:spTree>
    <p:extLst>
      <p:ext uri="{BB962C8B-B14F-4D97-AF65-F5344CB8AC3E}">
        <p14:creationId xmlns:p14="http://schemas.microsoft.com/office/powerpoint/2010/main" val="9921948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7" name="object 3"/>
          <p:cNvSpPr>
            <a:spLocks/>
          </p:cNvSpPr>
          <p:nvPr userDrawn="1"/>
        </p:nvSpPr>
        <p:spPr bwMode="auto">
          <a:xfrm>
            <a:off x="0" y="0"/>
            <a:ext cx="747713" cy="6858000"/>
          </a:xfrm>
          <a:custGeom>
            <a:avLst/>
            <a:gdLst>
              <a:gd name="T0" fmla="*/ 0 w 1742046"/>
              <a:gd name="T1" fmla="*/ 1347559 h 7772400"/>
              <a:gd name="T2" fmla="*/ 12 w 1742046"/>
              <a:gd name="T3" fmla="*/ 1347559 h 7772400"/>
              <a:gd name="T4" fmla="*/ 12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8" name="Freeform 19"/>
          <p:cNvSpPr>
            <a:spLocks noEditPoints="1"/>
          </p:cNvSpPr>
          <p:nvPr userDrawn="1"/>
        </p:nvSpPr>
        <p:spPr bwMode="auto">
          <a:xfrm>
            <a:off x="1584325"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pic>
        <p:nvPicPr>
          <p:cNvPr id="9"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775200" y="2682875"/>
            <a:ext cx="132556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584325" y="2682875"/>
            <a:ext cx="252412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2"/>
          <p:cNvSpPr txBox="1">
            <a:spLocks noChangeArrowheads="1"/>
          </p:cNvSpPr>
          <p:nvPr userDrawn="1"/>
        </p:nvSpPr>
        <p:spPr bwMode="auto">
          <a:xfrm>
            <a:off x="1846263" y="6691313"/>
            <a:ext cx="544353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914400" eaLnBrk="1" hangingPunct="1">
              <a:defRPr/>
            </a:pPr>
            <a:r>
              <a:rPr lang="en-GB" altLang="en-US" sz="600" b="1">
                <a:solidFill>
                  <a:srgbClr val="000000"/>
                </a:solidFill>
              </a:rPr>
              <a:t>Document Classification: KPMG Confidential</a:t>
            </a:r>
          </a:p>
        </p:txBody>
      </p:sp>
      <p:sp>
        <p:nvSpPr>
          <p:cNvPr id="12" name="Text Placeholder 2"/>
          <p:cNvSpPr>
            <a:spLocks noGrp="1"/>
          </p:cNvSpPr>
          <p:nvPr>
            <p:ph type="body" sz="quarter" idx="11"/>
          </p:nvPr>
        </p:nvSpPr>
        <p:spPr>
          <a:xfrm>
            <a:off x="1584000" y="4587244"/>
            <a:ext cx="6815463" cy="846000"/>
          </a:xfrm>
        </p:spPr>
        <p:txBody>
          <a:bodyPr/>
          <a:lstStyle>
            <a:lvl1pPr>
              <a:buFontTx/>
              <a:buNone/>
              <a:defRPr sz="1100" b="0">
                <a:solidFill>
                  <a:schemeClr val="bg1">
                    <a:lumMod val="65000"/>
                  </a:schemeClr>
                </a:solidFill>
              </a:defRPr>
            </a:lvl1pPr>
            <a:lvl2pPr>
              <a:buFontTx/>
              <a:buNone/>
              <a:defRPr sz="11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a:p>
            <a:pPr lvl="1"/>
            <a:r>
              <a:rPr lang="en-US"/>
              <a:t>Second level</a:t>
            </a:r>
          </a:p>
        </p:txBody>
      </p:sp>
      <p:sp>
        <p:nvSpPr>
          <p:cNvPr id="13" name="Text Placeholder 2"/>
          <p:cNvSpPr>
            <a:spLocks noGrp="1"/>
          </p:cNvSpPr>
          <p:nvPr>
            <p:ph type="body" sz="quarter" idx="12"/>
          </p:nvPr>
        </p:nvSpPr>
        <p:spPr>
          <a:xfrm>
            <a:off x="1584000" y="5634830"/>
            <a:ext cx="6815463" cy="169277"/>
          </a:xfrm>
        </p:spPr>
        <p:txBody>
          <a:bodyPr>
            <a:noAutofit/>
          </a:bodyPr>
          <a:lstStyle>
            <a:lvl1pPr>
              <a:buFontTx/>
              <a:buNone/>
              <a:defRPr sz="1100" b="0">
                <a:solidFill>
                  <a:schemeClr val="bg1">
                    <a:lumMod val="65000"/>
                  </a:schemeClr>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
        <p:nvSpPr>
          <p:cNvPr id="14" name="Text Placeholder 2"/>
          <p:cNvSpPr>
            <a:spLocks noGrp="1"/>
          </p:cNvSpPr>
          <p:nvPr>
            <p:ph type="body" sz="quarter" idx="13"/>
          </p:nvPr>
        </p:nvSpPr>
        <p:spPr>
          <a:xfrm>
            <a:off x="1584000" y="3539658"/>
            <a:ext cx="6815463" cy="846000"/>
          </a:xfrm>
        </p:spPr>
        <p:txBody>
          <a:bodyPr/>
          <a:lstStyle>
            <a:lvl1pPr>
              <a:buFontTx/>
              <a:buNone/>
              <a:defRPr sz="1100" b="0">
                <a:solidFill>
                  <a:schemeClr val="bg1">
                    <a:lumMod val="65000"/>
                  </a:schemeClr>
                </a:solidFill>
              </a:defRPr>
            </a:lvl1pPr>
            <a:lvl2pPr>
              <a:buFontTx/>
              <a:buNone/>
              <a:defRPr sz="11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a:p>
            <a:pPr lvl="1"/>
            <a:r>
              <a:rPr lang="en-US"/>
              <a:t>Second level</a:t>
            </a:r>
          </a:p>
        </p:txBody>
      </p:sp>
      <p:sp>
        <p:nvSpPr>
          <p:cNvPr id="15" name="Text Placeholder 2"/>
          <p:cNvSpPr>
            <a:spLocks noGrp="1"/>
          </p:cNvSpPr>
          <p:nvPr>
            <p:ph type="body" sz="quarter" idx="14"/>
          </p:nvPr>
        </p:nvSpPr>
        <p:spPr>
          <a:xfrm>
            <a:off x="1584000" y="3187907"/>
            <a:ext cx="2411738" cy="119064"/>
          </a:xfrm>
        </p:spPr>
        <p:txBody>
          <a:bodyPr/>
          <a:lstStyle>
            <a:lvl1pPr>
              <a:buFontTx/>
              <a:buNone/>
              <a:defRPr sz="1200" b="1">
                <a:solidFill>
                  <a:schemeClr val="tx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
        <p:nvSpPr>
          <p:cNvPr id="22" name="Text Placeholder 2"/>
          <p:cNvSpPr>
            <a:spLocks noGrp="1"/>
          </p:cNvSpPr>
          <p:nvPr>
            <p:ph type="body" sz="quarter" idx="15"/>
          </p:nvPr>
        </p:nvSpPr>
        <p:spPr>
          <a:xfrm>
            <a:off x="4775338" y="3187907"/>
            <a:ext cx="2361268" cy="119064"/>
          </a:xfrm>
        </p:spPr>
        <p:txBody>
          <a:bodyPr/>
          <a:lstStyle>
            <a:lvl1pPr>
              <a:buFontTx/>
              <a:buNone/>
              <a:defRPr sz="1200" b="1">
                <a:solidFill>
                  <a:schemeClr val="tx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Tree>
    <p:extLst>
      <p:ext uri="{BB962C8B-B14F-4D97-AF65-F5344CB8AC3E}">
        <p14:creationId xmlns:p14="http://schemas.microsoft.com/office/powerpoint/2010/main" val="34009663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
        <p:cNvGrpSpPr/>
        <p:nvPr/>
      </p:nvGrpSpPr>
      <p:grpSpPr>
        <a:xfrm>
          <a:off x="0" y="0"/>
          <a:ext cx="0" cy="0"/>
          <a:chOff x="0" y="0"/>
          <a:chExt cx="0" cy="0"/>
        </a:xfrm>
      </p:grpSpPr>
      <p:sp>
        <p:nvSpPr>
          <p:cNvPr id="13" name="Rectangle 12"/>
          <p:cNvSpPr/>
          <p:nvPr/>
        </p:nvSpPr>
        <p:spPr bwMode="gray">
          <a:xfrm>
            <a:off x="0" y="5859419"/>
            <a:ext cx="9144000" cy="50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bwMode="gray">
          <a:xfrm>
            <a:off x="0" y="5818475"/>
            <a:ext cx="9144000" cy="507999"/>
          </a:xfrm>
          <a:prstGeom prst="rect">
            <a:avLst/>
          </a:prstGeom>
          <a:solidFill>
            <a:srgbClr val="21212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bwMode="gray">
          <a:xfrm>
            <a:off x="0" y="5859419"/>
            <a:ext cx="9144000" cy="50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bwMode="gray">
          <a:xfrm>
            <a:off x="0" y="5818475"/>
            <a:ext cx="9144000" cy="507999"/>
          </a:xfrm>
          <a:prstGeom prst="rect">
            <a:avLst/>
          </a:prstGeom>
          <a:solidFill>
            <a:srgbClr val="21212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bwMode="gray">
          <a:xfrm>
            <a:off x="0" y="5859419"/>
            <a:ext cx="9144000" cy="50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bwMode="gray">
          <a:xfrm>
            <a:off x="0" y="0"/>
            <a:ext cx="9144000" cy="60790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bwMode="gray">
          <a:xfrm>
            <a:off x="0" y="5832475"/>
            <a:ext cx="9144000" cy="472733"/>
          </a:xfrm>
          <a:prstGeom prst="rect">
            <a:avLst/>
          </a:prstGeom>
          <a:solidFill>
            <a:srgbClr val="21212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hasCustomPrompt="1"/>
          </p:nvPr>
        </p:nvSpPr>
        <p:spPr bwMode="gray">
          <a:xfrm>
            <a:off x="533400" y="3200400"/>
            <a:ext cx="8067676" cy="1329267"/>
          </a:xfrm>
        </p:spPr>
        <p:txBody>
          <a:bodyPr>
            <a:noAutofit/>
          </a:bodyPr>
          <a:lstStyle>
            <a:lvl1pPr marL="0" indent="0" algn="l">
              <a:buNone/>
              <a:defRPr sz="180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5156200" y="6522651"/>
            <a:ext cx="2133600" cy="206236"/>
          </a:xfrm>
          <a:prstGeom prst="rect">
            <a:avLst/>
          </a:prstGeom>
        </p:spPr>
        <p:txBody>
          <a:bodyPr/>
          <a:lstStyle>
            <a:lvl1pPr>
              <a:defRPr>
                <a:solidFill>
                  <a:schemeClr val="tx1">
                    <a:lumMod val="65000"/>
                    <a:lumOff val="35000"/>
                  </a:schemeClr>
                </a:solidFill>
              </a:defRPr>
            </a:lvl1pPr>
          </a:lstStyle>
          <a:p>
            <a:fld id="{609411A2-0057-4B5D-AE0F-C439A89354DB}" type="datetime1">
              <a:rPr lang="en-US" smtClean="0"/>
              <a:pPr/>
              <a:t>07-Feb-19</a:t>
            </a:fld>
            <a:endParaRPr lang="en-US" dirty="0"/>
          </a:p>
        </p:txBody>
      </p:sp>
      <p:sp>
        <p:nvSpPr>
          <p:cNvPr id="5" name="Footer Placeholder 4"/>
          <p:cNvSpPr>
            <a:spLocks noGrp="1"/>
          </p:cNvSpPr>
          <p:nvPr>
            <p:ph type="ftr" sz="quarter" idx="11"/>
          </p:nvPr>
        </p:nvSpPr>
        <p:spPr>
          <a:xfrm>
            <a:off x="855133" y="6522651"/>
            <a:ext cx="4221691" cy="196711"/>
          </a:xfrm>
          <a:prstGeom prst="rect">
            <a:avLst/>
          </a:prstGeom>
        </p:spPr>
        <p:txBody>
          <a:bodyPr/>
          <a:lstStyle>
            <a:lvl1pPr>
              <a:defRPr>
                <a:solidFill>
                  <a:schemeClr val="tx1">
                    <a:lumMod val="65000"/>
                    <a:lumOff val="35000"/>
                  </a:schemeClr>
                </a:solidFill>
              </a:defRPr>
            </a:lvl1pPr>
          </a:lstStyle>
          <a:p>
            <a:r>
              <a:rPr lang="en-US" dirty="0"/>
              <a:t> </a:t>
            </a:r>
          </a:p>
        </p:txBody>
      </p:sp>
      <p:sp>
        <p:nvSpPr>
          <p:cNvPr id="6" name="Slide Number Placeholder 5"/>
          <p:cNvSpPr>
            <a:spLocks noGrp="1"/>
          </p:cNvSpPr>
          <p:nvPr>
            <p:ph type="sldNum" sz="quarter" idx="12"/>
          </p:nvPr>
        </p:nvSpPr>
        <p:spPr>
          <a:xfrm>
            <a:off x="228600" y="6522651"/>
            <a:ext cx="558799" cy="206236"/>
          </a:xfrm>
          <a:prstGeom prst="rect">
            <a:avLst/>
          </a:prstGeom>
        </p:spPr>
        <p:txBody>
          <a:bodyPr/>
          <a:lstStyle>
            <a:lvl1pPr>
              <a:defRPr>
                <a:solidFill>
                  <a:schemeClr val="tx1">
                    <a:lumMod val="65000"/>
                    <a:lumOff val="35000"/>
                  </a:schemeClr>
                </a:solidFill>
              </a:defRPr>
            </a:lvl1pPr>
          </a:lstStyle>
          <a:p>
            <a:fld id="{47A9008A-481B-4F65-A514-1AA65EA0FD53}" type="slidenum">
              <a:rPr lang="en-US" smtClean="0"/>
              <a:pPr/>
              <a:t>‹#›</a:t>
            </a:fld>
            <a:endParaRPr lang="en-US" dirty="0"/>
          </a:p>
        </p:txBody>
      </p:sp>
      <p:sp>
        <p:nvSpPr>
          <p:cNvPr id="17" name="Title 16"/>
          <p:cNvSpPr>
            <a:spLocks noGrp="1"/>
          </p:cNvSpPr>
          <p:nvPr>
            <p:ph type="title"/>
          </p:nvPr>
        </p:nvSpPr>
        <p:spPr bwMode="gray">
          <a:xfrm>
            <a:off x="511630" y="1972855"/>
            <a:ext cx="8089445" cy="1165224"/>
          </a:xfrm>
        </p:spPr>
        <p:txBody>
          <a:bodyPr anchor="b" anchorCtr="0"/>
          <a:lstStyle>
            <a:lvl1pPr>
              <a:defRPr b="0" cap="all" baseline="0">
                <a:solidFill>
                  <a:schemeClr val="bg1"/>
                </a:solidFill>
              </a:defRPr>
            </a:lvl1pPr>
          </a:lstStyle>
          <a:p>
            <a:r>
              <a:rPr lang="en-US"/>
              <a:t>Click to edit Master title style</a:t>
            </a:r>
            <a:endParaRPr lang="en-US" dirty="0"/>
          </a:p>
        </p:txBody>
      </p:sp>
      <p:sp>
        <p:nvSpPr>
          <p:cNvPr id="16" name="TextBox 15" descr="CONFIDENTIAL_TAG_0xFFEE"/>
          <p:cNvSpPr txBox="1"/>
          <p:nvPr userDrawn="1"/>
        </p:nvSpPr>
        <p:spPr>
          <a:xfrm>
            <a:off x="544513" y="180000"/>
            <a:ext cx="4752265" cy="169277"/>
          </a:xfrm>
          <a:prstGeom prst="rect">
            <a:avLst/>
          </a:prstGeom>
          <a:noFill/>
          <a:effectLst>
            <a:glow>
              <a:srgbClr val="000000"/>
            </a:glow>
          </a:effectLst>
        </p:spPr>
        <p:txBody>
          <a:bodyPr vert="horz" wrap="square" lIns="0" tIns="0" rIns="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800" b="0" i="0" u="none" strike="noStrike" kern="1200" cap="none" spc="0" normalizeH="0" baseline="0" noProof="0" dirty="0">
              <a:ln>
                <a:noFill/>
              </a:ln>
              <a:solidFill>
                <a:schemeClr val="bg1"/>
              </a:solidFill>
              <a:effectLst/>
              <a:uLnTx/>
              <a:uFillTx/>
              <a:latin typeface="+mn-lt"/>
            </a:endParaRPr>
          </a:p>
        </p:txBody>
      </p:sp>
    </p:spTree>
    <p:extLst>
      <p:ext uri="{BB962C8B-B14F-4D97-AF65-F5344CB8AC3E}">
        <p14:creationId xmlns:p14="http://schemas.microsoft.com/office/powerpoint/2010/main" val="2713620820"/>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 Left light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702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3444875"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3416175" y="1339200"/>
            <a:ext cx="4983288" cy="3510000"/>
          </a:xfrm>
        </p:spPr>
        <p:txBody>
          <a:bodyPr/>
          <a:lstStyle>
            <a:lvl1pPr algn="l">
              <a:defRPr sz="11000">
                <a:solidFill>
                  <a:schemeClr val="bg1"/>
                </a:solidFill>
              </a:defRPr>
            </a:lvl1pPr>
          </a:lstStyle>
          <a:p>
            <a:r>
              <a:rPr lang="en-US"/>
              <a:t>Click to edit Master title style</a:t>
            </a:r>
            <a:endParaRPr lang="en-US" dirty="0"/>
          </a:p>
        </p:txBody>
      </p:sp>
      <p:sp>
        <p:nvSpPr>
          <p:cNvPr id="6" name="Text Placeholder 3"/>
          <p:cNvSpPr>
            <a:spLocks noGrp="1"/>
          </p:cNvSpPr>
          <p:nvPr>
            <p:ph type="body" sz="quarter" idx="11"/>
          </p:nvPr>
        </p:nvSpPr>
        <p:spPr>
          <a:xfrm>
            <a:off x="3444975" y="5036400"/>
            <a:ext cx="45324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17595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 Left dark vertical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700" y="0"/>
            <a:ext cx="91313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19"/>
          <p:cNvSpPr>
            <a:spLocks noEditPoints="1"/>
          </p:cNvSpPr>
          <p:nvPr userDrawn="1"/>
        </p:nvSpPr>
        <p:spPr bwMode="auto">
          <a:xfrm>
            <a:off x="3444875"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Title 1"/>
          <p:cNvSpPr>
            <a:spLocks noGrp="1"/>
          </p:cNvSpPr>
          <p:nvPr>
            <p:ph type="ctrTitle"/>
          </p:nvPr>
        </p:nvSpPr>
        <p:spPr>
          <a:xfrm>
            <a:off x="3416175" y="1339200"/>
            <a:ext cx="4983288" cy="3510000"/>
          </a:xfrm>
        </p:spPr>
        <p:txBody>
          <a:bodyPr/>
          <a:lstStyle>
            <a:lvl1pPr algn="l">
              <a:defRPr sz="11000">
                <a:solidFill>
                  <a:schemeClr val="bg1"/>
                </a:solidFill>
              </a:defRPr>
            </a:lvl1pPr>
          </a:lstStyle>
          <a:p>
            <a:r>
              <a:rPr lang="en-US"/>
              <a:t>Click to edit Master title style</a:t>
            </a:r>
            <a:endParaRPr lang="en-US" dirty="0"/>
          </a:p>
        </p:txBody>
      </p:sp>
      <p:sp>
        <p:nvSpPr>
          <p:cNvPr id="10" name="Text Placeholder 3"/>
          <p:cNvSpPr>
            <a:spLocks noGrp="1"/>
          </p:cNvSpPr>
          <p:nvPr>
            <p:ph type="body" sz="quarter" idx="11"/>
          </p:nvPr>
        </p:nvSpPr>
        <p:spPr>
          <a:xfrm>
            <a:off x="3444975" y="5036400"/>
            <a:ext cx="4954488"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281652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5 - Singular image">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813"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6" name="Freeform 19"/>
          <p:cNvSpPr>
            <a:spLocks noEditPoints="1"/>
          </p:cNvSpPr>
          <p:nvPr userDrawn="1"/>
        </p:nvSpPr>
        <p:spPr bwMode="auto">
          <a:xfrm>
            <a:off x="2063750" y="784225"/>
            <a:ext cx="777875" cy="317500"/>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8"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48920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6 - No image">
    <p:bg>
      <p:bgPr>
        <a:solidFill>
          <a:schemeClr val="accent1"/>
        </a:solidFill>
        <a:effectLst/>
      </p:bgPr>
    </p:bg>
    <p:spTree>
      <p:nvGrpSpPr>
        <p:cNvPr id="1" name=""/>
        <p:cNvGrpSpPr/>
        <p:nvPr/>
      </p:nvGrpSpPr>
      <p:grpSpPr>
        <a:xfrm>
          <a:off x="0" y="0"/>
          <a:ext cx="0" cy="0"/>
          <a:chOff x="0" y="0"/>
          <a:chExt cx="0" cy="0"/>
        </a:xfrm>
      </p:grpSpPr>
      <p:sp>
        <p:nvSpPr>
          <p:cNvPr id="4" name="object 3"/>
          <p:cNvSpPr>
            <a:spLocks/>
          </p:cNvSpPr>
          <p:nvPr userDrawn="1"/>
        </p:nvSpPr>
        <p:spPr bwMode="auto">
          <a:xfrm>
            <a:off x="0" y="0"/>
            <a:ext cx="1587500" cy="6858000"/>
          </a:xfrm>
          <a:custGeom>
            <a:avLst/>
            <a:gdLst>
              <a:gd name="T0" fmla="*/ 0 w 1742046"/>
              <a:gd name="T1" fmla="*/ 1347559 h 7772400"/>
              <a:gd name="T2" fmla="*/ 474480 w 1742046"/>
              <a:gd name="T3" fmla="*/ 1347559 h 7772400"/>
              <a:gd name="T4" fmla="*/ 474480 w 1742046"/>
              <a:gd name="T5" fmla="*/ 0 h 7772400"/>
              <a:gd name="T6" fmla="*/ 0 w 1742046"/>
              <a:gd name="T7" fmla="*/ 0 h 7772400"/>
              <a:gd name="T8" fmla="*/ 0 w 1742046"/>
              <a:gd name="T9" fmla="*/ 1347559 h 7772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42046" h="7772400">
                <a:moveTo>
                  <a:pt x="0" y="7772400"/>
                </a:moveTo>
                <a:lnTo>
                  <a:pt x="1742046" y="7772400"/>
                </a:lnTo>
                <a:lnTo>
                  <a:pt x="1742046" y="0"/>
                </a:lnTo>
                <a:lnTo>
                  <a:pt x="0" y="0"/>
                </a:lnTo>
                <a:lnTo>
                  <a:pt x="0" y="777240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en-US"/>
          </a:p>
        </p:txBody>
      </p:sp>
      <p:sp>
        <p:nvSpPr>
          <p:cNvPr id="2" name="Title 1"/>
          <p:cNvSpPr>
            <a:spLocks noGrp="1"/>
          </p:cNvSpPr>
          <p:nvPr>
            <p:ph type="ctrTitle"/>
          </p:nvPr>
        </p:nvSpPr>
        <p:spPr>
          <a:xfrm>
            <a:off x="2044800" y="1346400"/>
            <a:ext cx="6192000" cy="3510000"/>
          </a:xfrm>
        </p:spPr>
        <p:txBody>
          <a:bodyPr/>
          <a:lstStyle>
            <a:lvl1pPr algn="l">
              <a:defRPr sz="11000">
                <a:solidFill>
                  <a:schemeClr val="bg1"/>
                </a:solidFill>
              </a:defRPr>
            </a:lvl1pPr>
          </a:lstStyle>
          <a:p>
            <a:r>
              <a:rPr lang="en-US"/>
              <a:t>Click to edit Master title style</a:t>
            </a:r>
            <a:endParaRPr lang="en-US" dirty="0"/>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pic>
        <p:nvPicPr>
          <p:cNvPr id="6" name="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5406" y="6373707"/>
            <a:ext cx="1751427" cy="274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2433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grpSp>
        <p:nvGrpSpPr>
          <p:cNvPr id="4" name="Group 3"/>
          <p:cNvGrpSpPr/>
          <p:nvPr userDrawn="1"/>
        </p:nvGrpSpPr>
        <p:grpSpPr bwMode="auto">
          <a:xfrm>
            <a:off x="7211907" y="6406620"/>
            <a:ext cx="1696720" cy="276225"/>
            <a:chOff x="0" y="0"/>
            <a:chExt cx="1069" cy="174"/>
          </a:xfrm>
          <a:solidFill>
            <a:srgbClr val="005287"/>
          </a:solidFill>
        </p:grpSpPr>
        <p:sp>
          <p:nvSpPr>
            <p:cNvPr id="5" name="Freeform 4"/>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172767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ONE 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7639200" cy="4594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grpSp>
        <p:nvGrpSpPr>
          <p:cNvPr id="5" name="Group 4"/>
          <p:cNvGrpSpPr/>
          <p:nvPr userDrawn="1"/>
        </p:nvGrpSpPr>
        <p:grpSpPr bwMode="auto">
          <a:xfrm>
            <a:off x="7211907" y="6406620"/>
            <a:ext cx="1696720" cy="276225"/>
            <a:chOff x="0" y="0"/>
            <a:chExt cx="1069" cy="174"/>
          </a:xfrm>
          <a:solidFill>
            <a:srgbClr val="005287"/>
          </a:solidFill>
        </p:grpSpPr>
        <p:sp>
          <p:nvSpPr>
            <p:cNvPr id="6" name="Freeform 5"/>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43652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WO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46656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4" name="Group 13"/>
          <p:cNvGrpSpPr/>
          <p:nvPr userDrawn="1"/>
        </p:nvGrpSpPr>
        <p:grpSpPr bwMode="auto">
          <a:xfrm>
            <a:off x="7211907" y="6406620"/>
            <a:ext cx="1696720" cy="276225"/>
            <a:chOff x="0" y="0"/>
            <a:chExt cx="1069" cy="174"/>
          </a:xfrm>
          <a:solidFill>
            <a:srgbClr val="005287"/>
          </a:solidFill>
        </p:grpSpPr>
        <p:sp>
          <p:nvSpPr>
            <p:cNvPr id="15" name="Freeform 14"/>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17"/>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51186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3" Type="http://schemas.openxmlformats.org/officeDocument/2006/relationships/vmlDrawing" Target="../drawings/vmlDrawing1.vml"/><Relationship Id="rId2" Type="http://schemas.openxmlformats.org/officeDocument/2006/relationships/theme" Target="../theme/theme2.xml"/><Relationship Id="rId1" Type="http://schemas.openxmlformats.org/officeDocument/2006/relationships/slideLayout" Target="../slideLayouts/slideLayout28.xml"/><Relationship Id="rId6" Type="http://schemas.openxmlformats.org/officeDocument/2006/relationships/image" Target="../media/image9.emf"/><Relationship Id="rId5" Type="http://schemas.openxmlformats.org/officeDocument/2006/relationships/oleObject" Target="../embeddings/oleObject1.bin"/><Relationship Id="rId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52475" y="431800"/>
            <a:ext cx="76390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752475" y="1209675"/>
            <a:ext cx="7639050" cy="458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Freeform 19"/>
          <p:cNvSpPr>
            <a:spLocks noEditPoints="1"/>
          </p:cNvSpPr>
          <p:nvPr userDrawn="1"/>
        </p:nvSpPr>
        <p:spPr bwMode="auto">
          <a:xfrm>
            <a:off x="747713" y="6319838"/>
            <a:ext cx="423862" cy="173037"/>
          </a:xfrm>
          <a:custGeom>
            <a:avLst/>
            <a:gdLst>
              <a:gd name="T0" fmla="*/ 2147483646 w 283"/>
              <a:gd name="T1" fmla="*/ 2147483646 h 114"/>
              <a:gd name="T2" fmla="*/ 2147483646 w 283"/>
              <a:gd name="T3" fmla="*/ 2147483646 h 114"/>
              <a:gd name="T4" fmla="*/ 2147483646 w 283"/>
              <a:gd name="T5" fmla="*/ 2147483646 h 114"/>
              <a:gd name="T6" fmla="*/ 2147483646 w 283"/>
              <a:gd name="T7" fmla="*/ 2147483646 h 114"/>
              <a:gd name="T8" fmla="*/ 2147483646 w 283"/>
              <a:gd name="T9" fmla="*/ 2147483646 h 114"/>
              <a:gd name="T10" fmla="*/ 2147483646 w 283"/>
              <a:gd name="T11" fmla="*/ 2147483646 h 114"/>
              <a:gd name="T12" fmla="*/ 2147483646 w 283"/>
              <a:gd name="T13" fmla="*/ 2147483646 h 114"/>
              <a:gd name="T14" fmla="*/ 2147483646 w 283"/>
              <a:gd name="T15" fmla="*/ 2147483646 h 114"/>
              <a:gd name="T16" fmla="*/ 2147483646 w 283"/>
              <a:gd name="T17" fmla="*/ 2147483646 h 114"/>
              <a:gd name="T18" fmla="*/ 2147483646 w 283"/>
              <a:gd name="T19" fmla="*/ 2147483646 h 114"/>
              <a:gd name="T20" fmla="*/ 2147483646 w 283"/>
              <a:gd name="T21" fmla="*/ 2147483646 h 114"/>
              <a:gd name="T22" fmla="*/ 2147483646 w 283"/>
              <a:gd name="T23" fmla="*/ 2147483646 h 114"/>
              <a:gd name="T24" fmla="*/ 2147483646 w 283"/>
              <a:gd name="T25" fmla="*/ 2147483646 h 114"/>
              <a:gd name="T26" fmla="*/ 2147483646 w 283"/>
              <a:gd name="T27" fmla="*/ 2147483646 h 114"/>
              <a:gd name="T28" fmla="*/ 2147483646 w 283"/>
              <a:gd name="T29" fmla="*/ 2147483646 h 114"/>
              <a:gd name="T30" fmla="*/ 2147483646 w 283"/>
              <a:gd name="T31" fmla="*/ 2147483646 h 114"/>
              <a:gd name="T32" fmla="*/ 2147483646 w 283"/>
              <a:gd name="T33" fmla="*/ 2147483646 h 114"/>
              <a:gd name="T34" fmla="*/ 2147483646 w 283"/>
              <a:gd name="T35" fmla="*/ 2147483646 h 114"/>
              <a:gd name="T36" fmla="*/ 2147483646 w 283"/>
              <a:gd name="T37" fmla="*/ 2147483646 h 114"/>
              <a:gd name="T38" fmla="*/ 2147483646 w 283"/>
              <a:gd name="T39" fmla="*/ 2147483646 h 114"/>
              <a:gd name="T40" fmla="*/ 2147483646 w 283"/>
              <a:gd name="T41" fmla="*/ 2147483646 h 114"/>
              <a:gd name="T42" fmla="*/ 2147483646 w 283"/>
              <a:gd name="T43" fmla="*/ 2147483646 h 114"/>
              <a:gd name="T44" fmla="*/ 2147483646 w 283"/>
              <a:gd name="T45" fmla="*/ 2147483646 h 114"/>
              <a:gd name="T46" fmla="*/ 2147483646 w 283"/>
              <a:gd name="T47" fmla="*/ 2147483646 h 114"/>
              <a:gd name="T48" fmla="*/ 2147483646 w 283"/>
              <a:gd name="T49" fmla="*/ 2147483646 h 114"/>
              <a:gd name="T50" fmla="*/ 2147483646 w 283"/>
              <a:gd name="T51" fmla="*/ 2147483646 h 114"/>
              <a:gd name="T52" fmla="*/ 2147483646 w 283"/>
              <a:gd name="T53" fmla="*/ 2147483646 h 114"/>
              <a:gd name="T54" fmla="*/ 2147483646 w 283"/>
              <a:gd name="T55" fmla="*/ 2147483646 h 114"/>
              <a:gd name="T56" fmla="*/ 2147483646 w 283"/>
              <a:gd name="T57" fmla="*/ 2147483646 h 114"/>
              <a:gd name="T58" fmla="*/ 2147483646 w 283"/>
              <a:gd name="T59" fmla="*/ 2147483646 h 114"/>
              <a:gd name="T60" fmla="*/ 2147483646 w 283"/>
              <a:gd name="T61" fmla="*/ 0 h 114"/>
              <a:gd name="T62" fmla="*/ 2147483646 w 283"/>
              <a:gd name="T63" fmla="*/ 0 h 114"/>
              <a:gd name="T64" fmla="*/ 2147483646 w 283"/>
              <a:gd name="T65" fmla="*/ 2147483646 h 114"/>
              <a:gd name="T66" fmla="*/ 2147483646 w 283"/>
              <a:gd name="T67" fmla="*/ 2147483646 h 114"/>
              <a:gd name="T68" fmla="*/ 2147483646 w 283"/>
              <a:gd name="T69" fmla="*/ 0 h 114"/>
              <a:gd name="T70" fmla="*/ 2147483646 w 283"/>
              <a:gd name="T71" fmla="*/ 2147483646 h 114"/>
              <a:gd name="T72" fmla="*/ 2147483646 w 283"/>
              <a:gd name="T73" fmla="*/ 2147483646 h 114"/>
              <a:gd name="T74" fmla="*/ 2147483646 w 283"/>
              <a:gd name="T75" fmla="*/ 2147483646 h 114"/>
              <a:gd name="T76" fmla="*/ 2147483646 w 283"/>
              <a:gd name="T77" fmla="*/ 2147483646 h 114"/>
              <a:gd name="T78" fmla="*/ 2147483646 w 283"/>
              <a:gd name="T79" fmla="*/ 2147483646 h 114"/>
              <a:gd name="T80" fmla="*/ 2147483646 w 283"/>
              <a:gd name="T81" fmla="*/ 2147483646 h 114"/>
              <a:gd name="T82" fmla="*/ 2147483646 w 283"/>
              <a:gd name="T83" fmla="*/ 2147483646 h 114"/>
              <a:gd name="T84" fmla="*/ 2147483646 w 283"/>
              <a:gd name="T85" fmla="*/ 2147483646 h 114"/>
              <a:gd name="T86" fmla="*/ 2147483646 w 283"/>
              <a:gd name="T87" fmla="*/ 2147483646 h 114"/>
              <a:gd name="T88" fmla="*/ 2147483646 w 283"/>
              <a:gd name="T89" fmla="*/ 2147483646 h 114"/>
              <a:gd name="T90" fmla="*/ 2147483646 w 283"/>
              <a:gd name="T91" fmla="*/ 2147483646 h 114"/>
              <a:gd name="T92" fmla="*/ 2147483646 w 283"/>
              <a:gd name="T93" fmla="*/ 0 h 1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Shape 8"/>
          <p:cNvSpPr txBox="1">
            <a:spLocks/>
          </p:cNvSpPr>
          <p:nvPr userDrawn="1"/>
        </p:nvSpPr>
        <p:spPr>
          <a:xfrm>
            <a:off x="7191375" y="6319838"/>
            <a:ext cx="1200150" cy="149225"/>
          </a:xfrm>
          <a:prstGeom prst="rect">
            <a:avLst/>
          </a:prstGeom>
        </p:spPr>
        <p:txBody>
          <a:bodyPr lIns="0" tIns="0" rIns="0" bIns="0" anchor="b"/>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fld id="{ED2A0BE3-ABF3-4E37-8B7B-30597425991F}" type="slidenum">
              <a:rPr lang="en-US" smtClean="0">
                <a:solidFill>
                  <a:srgbClr val="00338D"/>
                </a:solidFill>
                <a:cs typeface="Arial" panose="020B0604020202020204" pitchFamily="34" charset="0"/>
              </a:rPr>
              <a:pPr algn="r" fontAlgn="auto">
                <a:spcBef>
                  <a:spcPts val="0"/>
                </a:spcBef>
                <a:spcAft>
                  <a:spcPts val="0"/>
                </a:spcAft>
                <a:defRPr/>
              </a:pPr>
              <a:t>‹#›</a:t>
            </a:fld>
            <a:endParaRPr lang="en-US" dirty="0">
              <a:solidFill>
                <a:srgbClr val="00338D"/>
              </a:solidFill>
              <a:cs typeface="Arial" panose="020B0604020202020204" pitchFamily="34" charset="0"/>
            </a:endParaRPr>
          </a:p>
        </p:txBody>
      </p:sp>
      <p:sp>
        <p:nvSpPr>
          <p:cNvPr id="3078" name="TextBox 24"/>
          <p:cNvSpPr txBox="1">
            <a:spLocks noChangeArrowheads="1"/>
          </p:cNvSpPr>
          <p:nvPr userDrawn="1"/>
        </p:nvSpPr>
        <p:spPr bwMode="auto">
          <a:xfrm>
            <a:off x="1846263" y="6691313"/>
            <a:ext cx="5443537"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defTabSz="914400" eaLnBrk="1" hangingPunct="1">
              <a:defRPr/>
            </a:pPr>
            <a:r>
              <a:rPr lang="en-GB" altLang="en-US" sz="600" b="1">
                <a:solidFill>
                  <a:srgbClr val="000000"/>
                </a:solidFill>
              </a:rPr>
              <a:t>Document Classification: KPMG Confidential</a:t>
            </a:r>
          </a:p>
        </p:txBody>
      </p:sp>
      <p:sp>
        <p:nvSpPr>
          <p:cNvPr id="3079" name="TextBox 7"/>
          <p:cNvSpPr txBox="1">
            <a:spLocks noChangeArrowheads="1"/>
          </p:cNvSpPr>
          <p:nvPr userDrawn="1"/>
        </p:nvSpPr>
        <p:spPr bwMode="auto">
          <a:xfrm>
            <a:off x="1731963" y="6319838"/>
            <a:ext cx="58166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eaLnBrk="1" hangingPunct="1">
              <a:defRPr/>
            </a:pPr>
            <a:r>
              <a:rPr lang="en-US" altLang="en-US" sz="600" dirty="0">
                <a:solidFill>
                  <a:srgbClr val="A6A6A6"/>
                </a:solidFill>
              </a:rPr>
              <a:t>© 2017 KPMG LLP, a Delaware limited liability partnership and the U.S. member firm of the KPMG network of independent member firms affiliated with KPMG International Cooperative (“KPMG International”), a Swiss entity. All rights reserved. </a:t>
            </a:r>
          </a:p>
        </p:txBody>
      </p:sp>
    </p:spTree>
  </p:cSld>
  <p:clrMap bg1="lt1" tx1="dk1" bg2="lt2" tx2="dk2" accent1="accent1" accent2="accent2" accent3="accent3" accent4="accent4" accent5="accent5" accent6="accent6" hlink="hlink" folHlink="folHlink"/>
  <p:sldLayoutIdLst>
    <p:sldLayoutId id="2147486254" r:id="rId1"/>
    <p:sldLayoutId id="2147486255" r:id="rId2"/>
    <p:sldLayoutId id="2147486256" r:id="rId3"/>
    <p:sldLayoutId id="2147486257" r:id="rId4"/>
    <p:sldLayoutId id="2147486258" r:id="rId5"/>
    <p:sldLayoutId id="2147486259" r:id="rId6"/>
    <p:sldLayoutId id="2147486241" r:id="rId7"/>
    <p:sldLayoutId id="2147486242" r:id="rId8"/>
    <p:sldLayoutId id="2147486243" r:id="rId9"/>
    <p:sldLayoutId id="2147486244" r:id="rId10"/>
    <p:sldLayoutId id="2147486245" r:id="rId11"/>
    <p:sldLayoutId id="2147486246" r:id="rId12"/>
    <p:sldLayoutId id="2147486247" r:id="rId13"/>
    <p:sldLayoutId id="2147486248" r:id="rId14"/>
    <p:sldLayoutId id="2147486260" r:id="rId15"/>
    <p:sldLayoutId id="2147486249" r:id="rId16"/>
    <p:sldLayoutId id="2147486250" r:id="rId17"/>
    <p:sldLayoutId id="2147486251" r:id="rId18"/>
    <p:sldLayoutId id="2147486261" r:id="rId19"/>
    <p:sldLayoutId id="2147486252" r:id="rId20"/>
    <p:sldLayoutId id="2147486253" r:id="rId21"/>
    <p:sldLayoutId id="2147486263" r:id="rId22"/>
    <p:sldLayoutId id="2147486264" r:id="rId23"/>
    <p:sldLayoutId id="2147486265" r:id="rId24"/>
    <p:sldLayoutId id="2147486266" r:id="rId25"/>
    <p:sldLayoutId id="2147486267" r:id="rId26"/>
    <p:sldLayoutId id="2147486268" r:id="rId27"/>
  </p:sldLayoutIdLst>
  <p:txStyles>
    <p:titleStyle>
      <a:lvl1pPr algn="l" rtl="0" eaLnBrk="0" fontAlgn="base" hangingPunct="0">
        <a:lnSpc>
          <a:spcPct val="70000"/>
        </a:lnSpc>
        <a:spcBef>
          <a:spcPct val="0"/>
        </a:spcBef>
        <a:spcAft>
          <a:spcPct val="0"/>
        </a:spcAft>
        <a:defRPr sz="4000" kern="1200">
          <a:solidFill>
            <a:schemeClr val="tx2"/>
          </a:solidFill>
          <a:latin typeface="+mj-lt"/>
          <a:ea typeface="+mj-ea"/>
          <a:cs typeface="+mj-cs"/>
        </a:defRPr>
      </a:lvl1pPr>
      <a:lvl2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2pPr>
      <a:lvl3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3pPr>
      <a:lvl4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4pPr>
      <a:lvl5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5pPr>
      <a:lvl6pPr marL="457200" algn="l" rtl="0" fontAlgn="base">
        <a:lnSpc>
          <a:spcPct val="70000"/>
        </a:lnSpc>
        <a:spcBef>
          <a:spcPct val="0"/>
        </a:spcBef>
        <a:spcAft>
          <a:spcPct val="0"/>
        </a:spcAft>
        <a:defRPr sz="4000">
          <a:solidFill>
            <a:schemeClr val="tx2"/>
          </a:solidFill>
          <a:latin typeface="KPMG Extralight" panose="020B0303030202040204" pitchFamily="34" charset="0"/>
        </a:defRPr>
      </a:lvl6pPr>
      <a:lvl7pPr marL="914400" algn="l" rtl="0" fontAlgn="base">
        <a:lnSpc>
          <a:spcPct val="70000"/>
        </a:lnSpc>
        <a:spcBef>
          <a:spcPct val="0"/>
        </a:spcBef>
        <a:spcAft>
          <a:spcPct val="0"/>
        </a:spcAft>
        <a:defRPr sz="4000">
          <a:solidFill>
            <a:schemeClr val="tx2"/>
          </a:solidFill>
          <a:latin typeface="KPMG Extralight" panose="020B0303030202040204" pitchFamily="34" charset="0"/>
        </a:defRPr>
      </a:lvl7pPr>
      <a:lvl8pPr marL="1371600" algn="l" rtl="0" fontAlgn="base">
        <a:lnSpc>
          <a:spcPct val="70000"/>
        </a:lnSpc>
        <a:spcBef>
          <a:spcPct val="0"/>
        </a:spcBef>
        <a:spcAft>
          <a:spcPct val="0"/>
        </a:spcAft>
        <a:defRPr sz="4000">
          <a:solidFill>
            <a:schemeClr val="tx2"/>
          </a:solidFill>
          <a:latin typeface="KPMG Extralight" panose="020B0303030202040204" pitchFamily="34" charset="0"/>
        </a:defRPr>
      </a:lvl8pPr>
      <a:lvl9pPr marL="1828800" algn="l" rtl="0" fontAlgn="base">
        <a:lnSpc>
          <a:spcPct val="70000"/>
        </a:lnSpc>
        <a:spcBef>
          <a:spcPct val="0"/>
        </a:spcBef>
        <a:spcAft>
          <a:spcPct val="0"/>
        </a:spcAft>
        <a:defRPr sz="4000">
          <a:solidFill>
            <a:schemeClr val="tx2"/>
          </a:solidFill>
          <a:latin typeface="KPMG Extralight" panose="020B0303030202040204" pitchFamily="34" charset="0"/>
        </a:defRPr>
      </a:lvl9pPr>
    </p:titleStyle>
    <p:bodyStyle>
      <a:lvl1pPr algn="l" rtl="0" eaLnBrk="0" fontAlgn="base" hangingPunct="0">
        <a:spcBef>
          <a:spcPct val="0"/>
        </a:spcBef>
        <a:spcAft>
          <a:spcPts val="600"/>
        </a:spcAft>
        <a:defRPr sz="1400" b="1" kern="1200">
          <a:solidFill>
            <a:schemeClr val="tx1"/>
          </a:solidFill>
          <a:latin typeface="+mn-lt"/>
          <a:ea typeface="+mn-ea"/>
          <a:cs typeface="+mn-cs"/>
        </a:defRPr>
      </a:lvl1pPr>
      <a:lvl2pPr algn="l" rtl="0" eaLnBrk="0" fontAlgn="base" hangingPunct="0">
        <a:spcBef>
          <a:spcPct val="0"/>
        </a:spcBef>
        <a:spcAft>
          <a:spcPts val="600"/>
        </a:spcAft>
        <a:defRPr sz="1400" kern="1200">
          <a:solidFill>
            <a:schemeClr val="tx1"/>
          </a:solidFill>
          <a:latin typeface="+mn-lt"/>
          <a:ea typeface="+mn-ea"/>
          <a:cs typeface="+mn-cs"/>
        </a:defRPr>
      </a:lvl2pPr>
      <a:lvl3pPr marL="28416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3pPr>
      <a:lvl4pPr marL="574675" indent="-230188"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4pPr>
      <a:lvl5pPr marL="82391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4"/>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75"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527050" y="595313"/>
            <a:ext cx="8074025" cy="963324"/>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26680" y="1610880"/>
            <a:ext cx="8074395" cy="4190824"/>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56200" y="6522651"/>
            <a:ext cx="2133600" cy="206236"/>
          </a:xfrm>
          <a:prstGeom prst="rect">
            <a:avLst/>
          </a:prstGeom>
        </p:spPr>
        <p:txBody>
          <a:bodyPr vert="horz" lIns="91440" tIns="45720" rIns="91440" bIns="45720" rtlCol="0" anchor="ctr"/>
          <a:lstStyle>
            <a:lvl1pPr algn="r">
              <a:defRPr sz="1000" b="0">
                <a:solidFill>
                  <a:schemeClr val="tx1">
                    <a:lumMod val="65000"/>
                    <a:lumOff val="35000"/>
                  </a:schemeClr>
                </a:solidFill>
              </a:defRPr>
            </a:lvl1pPr>
          </a:lstStyle>
          <a:p>
            <a:pPr defTabSz="914400" eaLnBrk="1" fontAlgn="auto" hangingPunct="1">
              <a:spcBef>
                <a:spcPts val="0"/>
              </a:spcBef>
              <a:spcAft>
                <a:spcPts val="0"/>
              </a:spcAft>
            </a:pPr>
            <a:fld id="{62855670-0EC1-43D1-BFEA-8811FE1591B1}" type="datetime1">
              <a:rPr lang="en-US" smtClean="0">
                <a:solidFill>
                  <a:prstClr val="black">
                    <a:lumMod val="65000"/>
                    <a:lumOff val="35000"/>
                  </a:prstClr>
                </a:solidFill>
                <a:latin typeface="Arial"/>
              </a:rPr>
              <a:pPr defTabSz="914400" eaLnBrk="1" fontAlgn="auto" hangingPunct="1">
                <a:spcBef>
                  <a:spcPts val="0"/>
                </a:spcBef>
                <a:spcAft>
                  <a:spcPts val="0"/>
                </a:spcAft>
              </a:pPr>
              <a:t>07-Feb-19</a:t>
            </a:fld>
            <a:endParaRPr lang="en-US" dirty="0">
              <a:solidFill>
                <a:prstClr val="black">
                  <a:lumMod val="65000"/>
                  <a:lumOff val="35000"/>
                </a:prstClr>
              </a:solidFill>
              <a:latin typeface="Arial"/>
            </a:endParaRPr>
          </a:p>
        </p:txBody>
      </p:sp>
      <p:sp>
        <p:nvSpPr>
          <p:cNvPr id="6" name="Slide Number Placeholder 5"/>
          <p:cNvSpPr>
            <a:spLocks noGrp="1"/>
          </p:cNvSpPr>
          <p:nvPr>
            <p:ph type="sldNum" sz="quarter" idx="4"/>
          </p:nvPr>
        </p:nvSpPr>
        <p:spPr>
          <a:xfrm>
            <a:off x="228600" y="6522651"/>
            <a:ext cx="558799" cy="206236"/>
          </a:xfrm>
          <a:prstGeom prst="rect">
            <a:avLst/>
          </a:prstGeom>
        </p:spPr>
        <p:txBody>
          <a:bodyPr vert="horz" lIns="91440" tIns="45720" rIns="91440" bIns="45720" rtlCol="0" anchor="ctr"/>
          <a:lstStyle>
            <a:lvl1pPr algn="r">
              <a:defRPr sz="1000" b="0">
                <a:solidFill>
                  <a:schemeClr val="tx1">
                    <a:lumMod val="65000"/>
                    <a:lumOff val="35000"/>
                  </a:schemeClr>
                </a:solidFill>
              </a:defRPr>
            </a:lvl1pPr>
          </a:lstStyle>
          <a:p>
            <a:pPr defTabSz="914400" eaLnBrk="1" fontAlgn="auto" hangingPunct="1">
              <a:spcBef>
                <a:spcPts val="0"/>
              </a:spcBef>
              <a:spcAft>
                <a:spcPts val="0"/>
              </a:spcAft>
            </a:pPr>
            <a:fld id="{47A9008A-481B-4F65-A514-1AA65EA0FD53}" type="slidenum">
              <a:rPr lang="en-US" smtClean="0">
                <a:solidFill>
                  <a:prstClr val="black">
                    <a:lumMod val="65000"/>
                    <a:lumOff val="35000"/>
                  </a:prstClr>
                </a:solidFill>
                <a:latin typeface="Arial"/>
              </a:rPr>
              <a:pPr defTabSz="914400" eaLnBrk="1" fontAlgn="auto" hangingPunct="1">
                <a:spcBef>
                  <a:spcPts val="0"/>
                </a:spcBef>
                <a:spcAft>
                  <a:spcPts val="0"/>
                </a:spcAft>
              </a:pPr>
              <a:t>‹#›</a:t>
            </a:fld>
            <a:endParaRPr lang="en-US" dirty="0">
              <a:solidFill>
                <a:prstClr val="black">
                  <a:lumMod val="65000"/>
                  <a:lumOff val="35000"/>
                </a:prstClr>
              </a:solidFill>
              <a:latin typeface="Arial"/>
            </a:endParaRPr>
          </a:p>
        </p:txBody>
      </p:sp>
      <p:sp>
        <p:nvSpPr>
          <p:cNvPr id="9" name="Rectangle 8"/>
          <p:cNvSpPr/>
          <p:nvPr/>
        </p:nvSpPr>
        <p:spPr bwMode="gray">
          <a:xfrm>
            <a:off x="0" y="6156375"/>
            <a:ext cx="9144000" cy="160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dirty="0">
              <a:solidFill>
                <a:prstClr val="white"/>
              </a:solidFill>
            </a:endParaRPr>
          </a:p>
        </p:txBody>
      </p:sp>
      <p:sp>
        <p:nvSpPr>
          <p:cNvPr id="10" name="Rectangle 9"/>
          <p:cNvSpPr/>
          <p:nvPr/>
        </p:nvSpPr>
        <p:spPr bwMode="gray">
          <a:xfrm>
            <a:off x="0" y="6090011"/>
            <a:ext cx="9144000" cy="160865"/>
          </a:xfrm>
          <a:prstGeom prst="rect">
            <a:avLst/>
          </a:prstGeom>
          <a:solidFill>
            <a:schemeClr val="tx1">
              <a:lumMod val="85000"/>
              <a:lumOff val="15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dirty="0">
              <a:solidFill>
                <a:prstClr val="white"/>
              </a:solidFill>
            </a:endParaRPr>
          </a:p>
        </p:txBody>
      </p:sp>
      <p:grpSp>
        <p:nvGrpSpPr>
          <p:cNvPr id="18" name="Group 17"/>
          <p:cNvGrpSpPr/>
          <p:nvPr userDrawn="1"/>
        </p:nvGrpSpPr>
        <p:grpSpPr bwMode="auto">
          <a:xfrm>
            <a:off x="7211907" y="6406620"/>
            <a:ext cx="1696720" cy="276225"/>
            <a:chOff x="0" y="0"/>
            <a:chExt cx="1069" cy="174"/>
          </a:xfrm>
          <a:solidFill>
            <a:srgbClr val="005287"/>
          </a:solidFill>
        </p:grpSpPr>
        <p:sp>
          <p:nvSpPr>
            <p:cNvPr id="19" name="Freeform 18"/>
            <p:cNvSpPr>
              <a:spLocks/>
            </p:cNvSpPr>
            <p:nvPr userDrawn="1"/>
          </p:nvSpPr>
          <p:spPr bwMode="auto">
            <a:xfrm>
              <a:off x="0" y="0"/>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noEditPoints="1"/>
            </p:cNvSpPr>
            <p:nvPr userDrawn="1"/>
          </p:nvSpPr>
          <p:spPr bwMode="auto">
            <a:xfrm>
              <a:off x="205" y="0"/>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noEditPoints="1"/>
            </p:cNvSpPr>
            <p:nvPr userDrawn="1"/>
          </p:nvSpPr>
          <p:spPr bwMode="auto">
            <a:xfrm>
              <a:off x="498" y="0"/>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a:spLocks noChangeArrowheads="1"/>
            </p:cNvSpPr>
            <p:nvPr userDrawn="1"/>
          </p:nvSpPr>
          <p:spPr bwMode="auto">
            <a:xfrm>
              <a:off x="767" y="0"/>
              <a:ext cx="41" cy="174"/>
            </a:xfrm>
            <a:prstGeom prst="rect">
              <a:avLst/>
            </a:pr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userDrawn="1"/>
          </p:nvSpPr>
          <p:spPr bwMode="auto">
            <a:xfrm>
              <a:off x="897" y="0"/>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userDrawn="1"/>
          </p:nvSpPr>
          <p:spPr bwMode="auto">
            <a:xfrm>
              <a:off x="260" y="80"/>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lc="http://schemas.openxmlformats.org/drawingml/2006/lockedCanvas" xmlns:o="urn:schemas-microsoft-com:office:office" xmlns:v="urn:schemas-microsoft-com:vml" xmlns:w10="urn:schemas-microsoft-com:office:word" xmlns:w="http://schemas.openxmlformats.org/wordprocessingml/2006/main" xmlns:a14="http://schemas.microsoft.com/office/drawing/2010/main" xmlns=""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75268692"/>
      </p:ext>
    </p:extLst>
  </p:cSld>
  <p:clrMap bg1="lt1" tx1="dk1" bg2="lt2" tx2="dk2" accent1="accent1" accent2="accent2" accent3="accent3" accent4="accent4" accent5="accent5" accent6="accent6" hlink="hlink" folHlink="folHlink"/>
  <p:sldLayoutIdLst>
    <p:sldLayoutId id="2147486271" r:id="rId1"/>
  </p:sldLayoutIdLst>
  <p:hf hdr="0" dt="0"/>
  <p:txStyles>
    <p:titleStyle>
      <a:lvl1pPr algn="l" defTabSz="914400" rtl="0" eaLnBrk="1" latinLnBrk="0" hangingPunct="1">
        <a:lnSpc>
          <a:spcPct val="85000"/>
        </a:lnSpc>
        <a:spcBef>
          <a:spcPct val="0"/>
        </a:spcBef>
        <a:buNone/>
        <a:defRPr sz="4000" b="1" kern="1200">
          <a:solidFill>
            <a:schemeClr val="accent1"/>
          </a:solidFill>
          <a:latin typeface="+mj-lt"/>
          <a:ea typeface="+mj-ea"/>
          <a:cs typeface="+mj-cs"/>
        </a:defRPr>
      </a:lvl1pPr>
    </p:titleStyle>
    <p:bodyStyle>
      <a:lvl1pPr marL="228600" indent="-228600" algn="l" defTabSz="914400" rtl="0" eaLnBrk="1" latinLnBrk="0" hangingPunct="1">
        <a:spcBef>
          <a:spcPts val="600"/>
        </a:spcBef>
        <a:spcAft>
          <a:spcPts val="500"/>
        </a:spcAft>
        <a:buClr>
          <a:schemeClr val="accent1"/>
        </a:buClr>
        <a:buSzPct val="115000"/>
        <a:buFont typeface="Arial" pitchFamily="34" charset="0"/>
        <a:buChar char="•"/>
        <a:defRPr sz="2400" kern="1200">
          <a:solidFill>
            <a:srgbClr val="424242"/>
          </a:solidFill>
          <a:latin typeface="+mn-lt"/>
          <a:ea typeface="+mn-ea"/>
          <a:cs typeface="+mn-cs"/>
        </a:defRPr>
      </a:lvl1pPr>
      <a:lvl2pPr marL="457200" indent="-169863" algn="l" defTabSz="914400" rtl="0" eaLnBrk="1" latinLnBrk="0" hangingPunct="1">
        <a:spcBef>
          <a:spcPts val="600"/>
        </a:spcBef>
        <a:spcAft>
          <a:spcPts val="500"/>
        </a:spcAft>
        <a:buClr>
          <a:schemeClr val="accent1"/>
        </a:buClr>
        <a:buSzPct val="85000"/>
        <a:buFont typeface="Wingdings" pitchFamily="2" charset="2"/>
        <a:buChar char="§"/>
        <a:defRPr sz="2000" kern="1200">
          <a:solidFill>
            <a:schemeClr val="accent6"/>
          </a:solidFill>
          <a:latin typeface="+mn-lt"/>
          <a:ea typeface="+mn-ea"/>
          <a:cs typeface="+mn-cs"/>
        </a:defRPr>
      </a:lvl2pPr>
      <a:lvl3pPr marL="744538" indent="-228600" algn="l" defTabSz="914400" rtl="0" eaLnBrk="1" latinLnBrk="0" hangingPunct="1">
        <a:spcBef>
          <a:spcPts val="600"/>
        </a:spcBef>
        <a:spcAft>
          <a:spcPts val="500"/>
        </a:spcAft>
        <a:buClr>
          <a:schemeClr val="accent1"/>
        </a:buClr>
        <a:buFont typeface="Arial" pitchFamily="34" charset="0"/>
        <a:buChar char="−"/>
        <a:tabLst/>
        <a:defRPr sz="1800" kern="1200">
          <a:solidFill>
            <a:schemeClr val="accent6"/>
          </a:solidFill>
          <a:latin typeface="+mn-lt"/>
          <a:ea typeface="+mn-ea"/>
          <a:cs typeface="+mn-cs"/>
        </a:defRPr>
      </a:lvl3pPr>
      <a:lvl4pPr marL="914400" indent="-171450" algn="l" defTabSz="914400" rtl="0" eaLnBrk="1" latinLnBrk="0" hangingPunct="1">
        <a:spcBef>
          <a:spcPts val="600"/>
        </a:spcBef>
        <a:spcAft>
          <a:spcPts val="500"/>
        </a:spcAft>
        <a:buClr>
          <a:schemeClr val="accent1"/>
        </a:buClr>
        <a:buFont typeface="Arial" pitchFamily="34" charset="0"/>
        <a:buChar char="-"/>
        <a:defRPr sz="1600" kern="1200">
          <a:solidFill>
            <a:schemeClr val="accent6"/>
          </a:solidFill>
          <a:latin typeface="+mn-lt"/>
          <a:ea typeface="+mn-ea"/>
          <a:cs typeface="+mn-cs"/>
        </a:defRPr>
      </a:lvl4pPr>
      <a:lvl5pPr marL="1201738" indent="-228600" algn="l" defTabSz="914400" rtl="0" eaLnBrk="1" latinLnBrk="0" hangingPunct="1">
        <a:spcBef>
          <a:spcPts val="600"/>
        </a:spcBef>
        <a:spcAft>
          <a:spcPts val="500"/>
        </a:spcAft>
        <a:buClr>
          <a:schemeClr val="accent1"/>
        </a:buClr>
        <a:buFont typeface="Wingdings" pitchFamily="2" charset="2"/>
        <a:buChar char="§"/>
        <a:defRPr sz="1600" kern="1200">
          <a:solidFill>
            <a:schemeClr val="accent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7"/>
          <p:cNvSpPr>
            <a:spLocks noGrp="1"/>
          </p:cNvSpPr>
          <p:nvPr>
            <p:ph type="ctrTitle"/>
          </p:nvPr>
        </p:nvSpPr>
        <p:spPr>
          <a:xfrm>
            <a:off x="2044700" y="1346200"/>
            <a:ext cx="6192838" cy="3509963"/>
          </a:xfrm>
        </p:spPr>
        <p:txBody>
          <a:bodyPr/>
          <a:lstStyle/>
          <a:p>
            <a:r>
              <a:rPr lang="en-US" altLang="en-US" sz="7200" dirty="0"/>
              <a:t> PO Email Flip Training</a:t>
            </a:r>
            <a:br>
              <a:rPr lang="en-US" altLang="en-US" sz="7200" dirty="0"/>
            </a:br>
            <a:r>
              <a:rPr lang="en-US" altLang="en-US" sz="4800" dirty="0"/>
              <a:t>Jabil P2P Implementation</a:t>
            </a:r>
          </a:p>
        </p:txBody>
      </p:sp>
      <p:sp>
        <p:nvSpPr>
          <p:cNvPr id="19459" name="Text Placeholder 8"/>
          <p:cNvSpPr>
            <a:spLocks noGrp="1"/>
          </p:cNvSpPr>
          <p:nvPr>
            <p:ph type="body" sz="quarter" idx="11"/>
          </p:nvPr>
        </p:nvSpPr>
        <p:spPr>
          <a:xfrm>
            <a:off x="2063750" y="5037138"/>
            <a:ext cx="6173788" cy="215900"/>
          </a:xfrm>
        </p:spPr>
        <p:txBody>
          <a:bodyPr/>
          <a:lstStyle/>
          <a:p>
            <a:r>
              <a:rPr lang="en-US" altLang="en-US" dirty="0"/>
              <a:t>Oct. 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85875" y="1936845"/>
            <a:ext cx="6572250" cy="4220415"/>
          </a:xfrm>
          <a:prstGeom prst="rect">
            <a:avLst/>
          </a:prstGeom>
          <a:noFill/>
          <a:ln>
            <a:noFill/>
          </a:ln>
          <a:effectLst>
            <a:outerShdw blurRad="63500" sx="101000" sy="101000" algn="ctr" rotWithShape="0">
              <a:prstClr val="black">
                <a:alpha val="40000"/>
              </a:prstClr>
            </a:outerShdw>
          </a:effectLst>
        </p:spPr>
      </p:pic>
      <p:sp>
        <p:nvSpPr>
          <p:cNvPr id="40962" name="Title 1"/>
          <p:cNvSpPr>
            <a:spLocks noGrp="1"/>
          </p:cNvSpPr>
          <p:nvPr>
            <p:ph type="title"/>
          </p:nvPr>
        </p:nvSpPr>
        <p:spPr/>
        <p:txBody>
          <a:bodyPr/>
          <a:lstStyle/>
          <a:p>
            <a:r>
              <a:rPr lang="en-US" altLang="en-US" dirty="0" err="1"/>
              <a:t>Creazione</a:t>
            </a:r>
            <a:r>
              <a:rPr lang="en-US" altLang="en-US" dirty="0"/>
              <a:t> </a:t>
            </a:r>
            <a:r>
              <a:rPr lang="en-US" altLang="en-US" dirty="0" err="1"/>
              <a:t>fattura</a:t>
            </a:r>
            <a:r>
              <a:rPr lang="en-US" altLang="en-US" dirty="0"/>
              <a:t> via Email</a:t>
            </a:r>
          </a:p>
        </p:txBody>
      </p:sp>
      <p:sp>
        <p:nvSpPr>
          <p:cNvPr id="40963" name="Text Placeholder 2"/>
          <p:cNvSpPr>
            <a:spLocks noGrp="1"/>
          </p:cNvSpPr>
          <p:nvPr>
            <p:ph type="body" sz="quarter" idx="10"/>
          </p:nvPr>
        </p:nvSpPr>
        <p:spPr>
          <a:xfrm>
            <a:off x="752475" y="1209675"/>
            <a:ext cx="7639050" cy="4594225"/>
          </a:xfrm>
          <a:noFill/>
          <a:ln>
            <a:noFill/>
          </a:ln>
          <a:effectLst>
            <a:outerShdw blurRad="63500" sx="101000" sy="101000" algn="ctr" rotWithShape="0">
              <a:prstClr val="black">
                <a:alpha val="40000"/>
              </a:prstClr>
            </a:outerShdw>
          </a:effectLst>
        </p:spPr>
        <p:txBody>
          <a:bodyPr/>
          <a:lstStyle/>
          <a:p>
            <a:pPr algn="just"/>
            <a:r>
              <a:rPr lang="it-IT" altLang="en-US" b="0" dirty="0"/>
              <a:t>Nella schermata Crea fattura, inserisci il numero della fattura nel campo N. fattura.</a:t>
            </a:r>
            <a:r>
              <a:rPr lang="en-US" altLang="en-US" i="1" dirty="0"/>
              <a:t>	</a:t>
            </a:r>
            <a:r>
              <a:rPr lang="it-IT" altLang="en-US" i="1" dirty="0">
                <a:solidFill>
                  <a:srgbClr val="00338D"/>
                </a:solidFill>
              </a:rPr>
              <a:t>Nota che tutti gli altri campi obbligatori sono indicati da un asterisco.</a:t>
            </a:r>
            <a:endParaRPr lang="en-US" altLang="en-US" i="1" dirty="0">
              <a:solidFill>
                <a:srgbClr val="00338D"/>
              </a:solidFill>
            </a:endParaRPr>
          </a:p>
        </p:txBody>
      </p:sp>
      <p:sp>
        <p:nvSpPr>
          <p:cNvPr id="40966" name="Rectangle 19"/>
          <p:cNvSpPr>
            <a:spLocks noChangeArrowheads="1"/>
          </p:cNvSpPr>
          <p:nvPr/>
        </p:nvSpPr>
        <p:spPr bwMode="auto">
          <a:xfrm>
            <a:off x="1740708" y="2536662"/>
            <a:ext cx="1465480" cy="217306"/>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403804" y="1735138"/>
            <a:ext cx="4987722" cy="4064529"/>
          </a:xfrm>
          <a:prstGeom prst="rect">
            <a:avLst/>
          </a:prstGeom>
          <a:noFill/>
          <a:ln>
            <a:noFill/>
          </a:ln>
          <a:effectLst>
            <a:outerShdw blurRad="63500" sx="101000" sy="101000" algn="ctr" rotWithShape="0">
              <a:prstClr val="black">
                <a:alpha val="40000"/>
              </a:prstClr>
            </a:outerShdw>
          </a:effectLst>
        </p:spPr>
      </p:pic>
      <p:sp>
        <p:nvSpPr>
          <p:cNvPr id="41987" name="Title 1"/>
          <p:cNvSpPr>
            <a:spLocks noGrp="1"/>
          </p:cNvSpPr>
          <p:nvPr>
            <p:ph type="title"/>
          </p:nvPr>
        </p:nvSpPr>
        <p:spPr/>
        <p:txBody>
          <a:bodyPr/>
          <a:lstStyle/>
          <a:p>
            <a:r>
              <a:rPr lang="en-US" altLang="en-US" dirty="0" err="1"/>
              <a:t>Creazione</a:t>
            </a:r>
            <a:r>
              <a:rPr lang="en-US" altLang="en-US" dirty="0"/>
              <a:t> </a:t>
            </a:r>
            <a:r>
              <a:rPr lang="en-US" altLang="en-US" dirty="0" err="1"/>
              <a:t>fattura</a:t>
            </a:r>
            <a:r>
              <a:rPr lang="en-US" altLang="en-US" dirty="0"/>
              <a:t> via Email</a:t>
            </a:r>
          </a:p>
        </p:txBody>
      </p:sp>
      <p:sp>
        <p:nvSpPr>
          <p:cNvPr id="41988" name="Text Placeholder 2"/>
          <p:cNvSpPr>
            <a:spLocks noGrp="1"/>
          </p:cNvSpPr>
          <p:nvPr>
            <p:ph type="body" sz="quarter" idx="10"/>
          </p:nvPr>
        </p:nvSpPr>
        <p:spPr>
          <a:xfrm>
            <a:off x="752475" y="1209675"/>
            <a:ext cx="7639050" cy="498475"/>
          </a:xfrm>
        </p:spPr>
        <p:txBody>
          <a:bodyPr/>
          <a:lstStyle/>
          <a:p>
            <a:pPr algn="just"/>
            <a:r>
              <a:rPr lang="it-IT" altLang="en-US" b="0" dirty="0"/>
              <a:t>Scorri verso il basso fino alla sezione Linee e assicurati che tutti i dettagli siano precisi, in particolare il prezzo e la quantità</a:t>
            </a:r>
            <a:endParaRPr lang="en-US" altLang="en-US" b="0" dirty="0"/>
          </a:p>
        </p:txBody>
      </p:sp>
      <p:sp>
        <p:nvSpPr>
          <p:cNvPr id="19" name="Content Placeholder 2"/>
          <p:cNvSpPr txBox="1">
            <a:spLocks/>
          </p:cNvSpPr>
          <p:nvPr/>
        </p:nvSpPr>
        <p:spPr bwMode="auto">
          <a:xfrm>
            <a:off x="752475" y="1708150"/>
            <a:ext cx="2481263" cy="3476625"/>
          </a:xfrm>
          <a:prstGeom prst="rect">
            <a:avLst/>
          </a:prstGeom>
          <a:noFill/>
          <a:ln w="9525">
            <a:noFill/>
            <a:miter lim="800000"/>
            <a:headEnd/>
            <a:tailEnd/>
          </a:ln>
        </p:spPr>
        <p:txBody>
          <a:bodyPr lIns="0" tIns="0" rIns="0" bIns="0"/>
          <a:lstStyle>
            <a:lvl1pPr marL="228600" indent="-228600"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cs typeface="+mn-cs"/>
              </a:defRPr>
            </a:lvl1pPr>
            <a:lvl2pPr marL="571500" indent="-228600" algn="l" rtl="0" eaLnBrk="1" fontAlgn="base" hangingPunct="1">
              <a:spcBef>
                <a:spcPts val="400"/>
              </a:spcBef>
              <a:spcAft>
                <a:spcPct val="0"/>
              </a:spcAft>
              <a:buClr>
                <a:schemeClr val="tx1"/>
              </a:buClr>
              <a:buChar char="–"/>
              <a:defRPr sz="1400">
                <a:solidFill>
                  <a:schemeClr val="tx1"/>
                </a:solidFill>
                <a:latin typeface="+mn-lt"/>
                <a:ea typeface="+mn-ea"/>
              </a:defRPr>
            </a:lvl2pPr>
            <a:lvl3pPr marL="914400" indent="-228600" algn="l" rtl="0" eaLnBrk="1" fontAlgn="base" hangingPunct="1">
              <a:spcBef>
                <a:spcPts val="400"/>
              </a:spcBef>
              <a:spcAft>
                <a:spcPct val="0"/>
              </a:spcAft>
              <a:buClr>
                <a:schemeClr val="tx1"/>
              </a:buClr>
              <a:buChar char="•"/>
              <a:defRPr sz="1400">
                <a:solidFill>
                  <a:schemeClr val="tx1"/>
                </a:solidFill>
                <a:latin typeface="+mn-lt"/>
                <a:ea typeface="+mn-ea"/>
              </a:defRPr>
            </a:lvl3pPr>
            <a:lvl4pPr marL="1254125" indent="-225425"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defRPr>
            </a:lvl4pPr>
            <a:lvl5pPr marL="1600200" indent="-231775" algn="l" rtl="0" eaLnBrk="1" fontAlgn="base" hangingPunct="1">
              <a:spcBef>
                <a:spcPts val="400"/>
              </a:spcBef>
              <a:spcAft>
                <a:spcPct val="0"/>
              </a:spcAft>
              <a:buClr>
                <a:schemeClr val="tx1"/>
              </a:buClr>
              <a:buFont typeface="Arial" pitchFamily="34" charset="0"/>
              <a:buChar char="-"/>
              <a:defRPr sz="1400">
                <a:solidFill>
                  <a:schemeClr val="tx1"/>
                </a:solidFill>
                <a:latin typeface="+mn-lt"/>
                <a:ea typeface="+mn-ea"/>
              </a:defRPr>
            </a:lvl5pPr>
            <a:lvl6pPr marL="2057400" indent="-231775" algn="l" rtl="0" eaLnBrk="1" fontAlgn="base" hangingPunct="1">
              <a:spcBef>
                <a:spcPct val="25000"/>
              </a:spcBef>
              <a:spcAft>
                <a:spcPct val="0"/>
              </a:spcAft>
              <a:buClr>
                <a:schemeClr val="tx1"/>
              </a:buClr>
              <a:buChar char="»"/>
              <a:defRPr sz="1400">
                <a:solidFill>
                  <a:schemeClr val="tx1"/>
                </a:solidFill>
                <a:latin typeface="+mn-lt"/>
                <a:ea typeface="+mn-ea"/>
              </a:defRPr>
            </a:lvl6pPr>
            <a:lvl7pPr marL="2514600" indent="-231775" algn="l" rtl="0" eaLnBrk="1" fontAlgn="base" hangingPunct="1">
              <a:spcBef>
                <a:spcPct val="25000"/>
              </a:spcBef>
              <a:spcAft>
                <a:spcPct val="0"/>
              </a:spcAft>
              <a:buClr>
                <a:schemeClr val="tx1"/>
              </a:buClr>
              <a:buChar char="»"/>
              <a:defRPr sz="1400">
                <a:solidFill>
                  <a:schemeClr val="tx1"/>
                </a:solidFill>
                <a:latin typeface="+mn-lt"/>
                <a:ea typeface="+mn-ea"/>
              </a:defRPr>
            </a:lvl7pPr>
            <a:lvl8pPr marL="2971800" indent="-231775" algn="l" rtl="0" eaLnBrk="1" fontAlgn="base" hangingPunct="1">
              <a:spcBef>
                <a:spcPct val="25000"/>
              </a:spcBef>
              <a:spcAft>
                <a:spcPct val="0"/>
              </a:spcAft>
              <a:buClr>
                <a:schemeClr val="tx1"/>
              </a:buClr>
              <a:buChar char="»"/>
              <a:defRPr sz="1400">
                <a:solidFill>
                  <a:schemeClr val="tx1"/>
                </a:solidFill>
                <a:latin typeface="+mn-lt"/>
                <a:ea typeface="+mn-ea"/>
              </a:defRPr>
            </a:lvl8pPr>
            <a:lvl9pPr marL="3429000" indent="-231775" algn="l" rtl="0" eaLnBrk="1" fontAlgn="base" hangingPunct="1">
              <a:spcBef>
                <a:spcPct val="25000"/>
              </a:spcBef>
              <a:spcAft>
                <a:spcPct val="0"/>
              </a:spcAft>
              <a:buClr>
                <a:schemeClr val="tx1"/>
              </a:buClr>
              <a:buChar char="»"/>
              <a:defRPr sz="1400">
                <a:solidFill>
                  <a:schemeClr val="tx1"/>
                </a:solidFill>
                <a:latin typeface="+mn-lt"/>
                <a:ea typeface="+mn-ea"/>
              </a:defRPr>
            </a:lvl9pPr>
          </a:lstStyle>
          <a:p>
            <a:pPr defTabSz="914400">
              <a:buClr>
                <a:srgbClr val="000000"/>
              </a:buClr>
              <a:defRPr/>
            </a:pPr>
            <a:r>
              <a:rPr lang="it-IT" altLang="en-US" dirty="0"/>
              <a:t>Immettere eventuali informazioni di spedizione e gestione</a:t>
            </a:r>
            <a:r>
              <a:rPr lang="en-US" altLang="en-US" dirty="0"/>
              <a:t>.</a:t>
            </a:r>
            <a:endParaRPr lang="it-IT" kern="0" dirty="0">
              <a:solidFill>
                <a:srgbClr val="000000"/>
              </a:solidFill>
              <a:ea typeface="ＭＳ Ｐゴシック"/>
            </a:endParaRPr>
          </a:p>
          <a:p>
            <a:pPr defTabSz="914400">
              <a:buClr>
                <a:srgbClr val="000000"/>
              </a:buClr>
              <a:defRPr/>
            </a:pPr>
            <a:r>
              <a:rPr lang="it-IT" kern="0" dirty="0">
                <a:solidFill>
                  <a:srgbClr val="000000"/>
                </a:solidFill>
                <a:ea typeface="ＭＳ Ｐゴシック"/>
              </a:rPr>
              <a:t>Se applicabile, aggiungi qualsiasi imposta nella sezione appropriata con uno dei seguenti metodi</a:t>
            </a:r>
            <a:r>
              <a:rPr lang="en-US" kern="0" dirty="0">
                <a:ea typeface="ＭＳ Ｐゴシック"/>
              </a:rPr>
              <a:t>: </a:t>
            </a:r>
          </a:p>
          <a:p>
            <a:pPr lvl="1" defTabSz="914400">
              <a:buClr>
                <a:srgbClr val="000000"/>
              </a:buClr>
              <a:defRPr/>
            </a:pPr>
            <a:r>
              <a:rPr lang="it-IT" kern="0" dirty="0">
                <a:ea typeface="ＭＳ Ｐゴシック"/>
              </a:rPr>
              <a:t>Seleziona un codice fiscale dal </a:t>
            </a:r>
            <a:r>
              <a:rPr lang="en-US" b="1" kern="0" dirty="0">
                <a:ea typeface="ＭＳ Ｐゴシック"/>
              </a:rPr>
              <a:t>Tax Code </a:t>
            </a:r>
            <a:r>
              <a:rPr lang="it-IT" kern="0" dirty="0">
                <a:ea typeface="ＭＳ Ｐゴシック"/>
              </a:rPr>
              <a:t>menu a discesa e clicca </a:t>
            </a:r>
            <a:r>
              <a:rPr lang="en-US" b="1" kern="0" dirty="0">
                <a:ea typeface="ＭＳ Ｐゴシック"/>
              </a:rPr>
              <a:t>Calculate</a:t>
            </a:r>
          </a:p>
          <a:p>
            <a:pPr lvl="1" defTabSz="914400">
              <a:buClr>
                <a:srgbClr val="000000"/>
              </a:buClr>
              <a:defRPr/>
            </a:pPr>
            <a:r>
              <a:rPr lang="en-US" kern="0" dirty="0" err="1">
                <a:ea typeface="ＭＳ Ｐゴシック"/>
              </a:rPr>
              <a:t>Manualmente</a:t>
            </a:r>
            <a:r>
              <a:rPr lang="en-US" kern="0" dirty="0">
                <a:ea typeface="ＭＳ Ｐゴシック"/>
              </a:rPr>
              <a:t> </a:t>
            </a:r>
            <a:r>
              <a:rPr lang="en-US" kern="0" dirty="0" err="1">
                <a:ea typeface="ＭＳ Ｐゴシック"/>
              </a:rPr>
              <a:t>inserie</a:t>
            </a:r>
            <a:r>
              <a:rPr lang="en-US" kern="0" dirty="0">
                <a:ea typeface="ＭＳ Ｐゴシック"/>
              </a:rPr>
              <a:t> la </a:t>
            </a:r>
            <a:r>
              <a:rPr lang="en-US" b="1" kern="0" dirty="0">
                <a:ea typeface="ＭＳ Ｐゴシック"/>
              </a:rPr>
              <a:t>tax in </a:t>
            </a:r>
            <a:r>
              <a:rPr lang="en-US" b="1" kern="0" dirty="0" err="1">
                <a:ea typeface="ＭＳ Ｐゴシック"/>
              </a:rPr>
              <a:t>percentuale</a:t>
            </a:r>
            <a:endParaRPr lang="en-US" kern="0" dirty="0">
              <a:ea typeface="ＭＳ Ｐゴシック"/>
            </a:endParaRPr>
          </a:p>
          <a:p>
            <a:pPr lvl="1" defTabSz="914400">
              <a:buClr>
                <a:srgbClr val="000000"/>
              </a:buClr>
              <a:defRPr/>
            </a:pPr>
            <a:r>
              <a:rPr lang="en-US" kern="0" dirty="0" err="1">
                <a:ea typeface="ＭＳ Ｐゴシック"/>
              </a:rPr>
              <a:t>Manualmente</a:t>
            </a:r>
            <a:r>
              <a:rPr lang="en-US" kern="0" dirty="0">
                <a:ea typeface="ＭＳ Ｐゴシック"/>
              </a:rPr>
              <a:t> </a:t>
            </a:r>
            <a:r>
              <a:rPr lang="en-US" kern="0" dirty="0" err="1">
                <a:ea typeface="ＭＳ Ｐゴシック"/>
              </a:rPr>
              <a:t>inserre</a:t>
            </a:r>
            <a:r>
              <a:rPr lang="en-US" kern="0" dirty="0">
                <a:ea typeface="ＭＳ Ｐゴシック"/>
              </a:rPr>
              <a:t> </a:t>
            </a:r>
            <a:r>
              <a:rPr lang="en-US" kern="0" dirty="0" err="1">
                <a:ea typeface="ＭＳ Ｐゴシック"/>
              </a:rPr>
              <a:t>l’importo</a:t>
            </a:r>
            <a:r>
              <a:rPr lang="en-US" kern="0" dirty="0">
                <a:ea typeface="ＭＳ Ｐゴシック"/>
              </a:rPr>
              <a:t> </a:t>
            </a:r>
            <a:r>
              <a:rPr lang="en-US" b="1" kern="0" dirty="0">
                <a:ea typeface="ＭＳ Ｐゴシック"/>
              </a:rPr>
              <a:t>tax </a:t>
            </a:r>
            <a:r>
              <a:rPr lang="en-US" kern="0" dirty="0">
                <a:ea typeface="ＭＳ Ｐゴシック"/>
              </a:rPr>
              <a:t> ($)</a:t>
            </a:r>
          </a:p>
          <a:p>
            <a:pPr lvl="1" defTabSz="914400">
              <a:buClr>
                <a:srgbClr val="000000"/>
              </a:buClr>
              <a:defRPr/>
            </a:pPr>
            <a:endParaRPr lang="en-US" kern="0" dirty="0">
              <a:solidFill>
                <a:srgbClr val="000000"/>
              </a:solidFill>
              <a:ea typeface="ＭＳ Ｐゴシック"/>
            </a:endParaRPr>
          </a:p>
          <a:p>
            <a:pPr defTabSz="914400">
              <a:buClr>
                <a:srgbClr val="000000"/>
              </a:buClr>
              <a:defRPr/>
            </a:pPr>
            <a:r>
              <a:rPr lang="it-IT" kern="0" dirty="0">
                <a:solidFill>
                  <a:srgbClr val="000000"/>
                </a:solidFill>
                <a:ea typeface="ＭＳ Ｐゴシック"/>
              </a:rPr>
              <a:t>Immettere eventuali commenti per Jabil e quindi fare clic su </a:t>
            </a:r>
            <a:r>
              <a:rPr lang="en-US" b="1" kern="0" dirty="0">
                <a:solidFill>
                  <a:srgbClr val="000000"/>
                </a:solidFill>
                <a:ea typeface="ＭＳ Ｐゴシック"/>
              </a:rPr>
              <a:t>Add Comment</a:t>
            </a:r>
            <a:r>
              <a:rPr lang="en-US" kern="0" dirty="0">
                <a:solidFill>
                  <a:srgbClr val="000000"/>
                </a:solidFill>
                <a:ea typeface="ＭＳ Ｐゴシック"/>
              </a:rPr>
              <a:t>.</a:t>
            </a:r>
          </a:p>
          <a:p>
            <a:pPr algn="just" defTabSz="914400">
              <a:buClr>
                <a:srgbClr val="000000"/>
              </a:buClr>
              <a:defRPr/>
            </a:pPr>
            <a:endParaRPr lang="en-US" kern="0" dirty="0">
              <a:solidFill>
                <a:srgbClr val="000000"/>
              </a:solidFill>
              <a:ea typeface="ＭＳ Ｐゴシック"/>
            </a:endParaRPr>
          </a:p>
          <a:p>
            <a:pPr lvl="1" algn="just" defTabSz="914400">
              <a:buClr>
                <a:srgbClr val="000000"/>
              </a:buClr>
              <a:defRPr/>
            </a:pPr>
            <a:endParaRPr lang="en-US" kern="0" dirty="0">
              <a:solidFill>
                <a:srgbClr val="000000"/>
              </a:solidFill>
              <a:ea typeface="ＭＳ Ｐゴシック"/>
            </a:endParaRPr>
          </a:p>
        </p:txBody>
      </p:sp>
      <p:sp>
        <p:nvSpPr>
          <p:cNvPr id="41990" name="Rectangle 23"/>
          <p:cNvSpPr>
            <a:spLocks noChangeArrowheads="1"/>
          </p:cNvSpPr>
          <p:nvPr/>
        </p:nvSpPr>
        <p:spPr bwMode="auto">
          <a:xfrm>
            <a:off x="6831763" y="4641279"/>
            <a:ext cx="1091016" cy="236751"/>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
        <p:nvSpPr>
          <p:cNvPr id="41991" name="Rectangle 24"/>
          <p:cNvSpPr>
            <a:spLocks noChangeArrowheads="1"/>
          </p:cNvSpPr>
          <p:nvPr/>
        </p:nvSpPr>
        <p:spPr bwMode="auto">
          <a:xfrm>
            <a:off x="5008666" y="1746063"/>
            <a:ext cx="731735" cy="345203"/>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
        <p:nvSpPr>
          <p:cNvPr id="8" name="Rectangle 24"/>
          <p:cNvSpPr>
            <a:spLocks noChangeArrowheads="1"/>
          </p:cNvSpPr>
          <p:nvPr/>
        </p:nvSpPr>
        <p:spPr bwMode="auto">
          <a:xfrm>
            <a:off x="5936634" y="4047067"/>
            <a:ext cx="1141500" cy="162785"/>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
        <p:nvSpPr>
          <p:cNvPr id="9" name="Rectangle 24"/>
          <p:cNvSpPr>
            <a:spLocks noChangeArrowheads="1"/>
          </p:cNvSpPr>
          <p:nvPr/>
        </p:nvSpPr>
        <p:spPr bwMode="auto">
          <a:xfrm>
            <a:off x="4009600" y="1746063"/>
            <a:ext cx="401534" cy="345203"/>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914400"/>
            <a:endParaRPr lang="en-US" altLang="en-US" sz="2400">
              <a:ea typeface="MS PGothic" panose="020B0600070205080204" pitchFamily="34" charset="-128"/>
            </a:endParaRPr>
          </a:p>
        </p:txBody>
      </p:sp>
    </p:spTree>
    <p:extLst>
      <p:ext uri="{BB962C8B-B14F-4D97-AF65-F5344CB8AC3E}">
        <p14:creationId xmlns:p14="http://schemas.microsoft.com/office/powerpoint/2010/main" val="2133101866"/>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dirty="0" err="1"/>
              <a:t>Creazione</a:t>
            </a:r>
            <a:r>
              <a:rPr lang="en-US" altLang="en-US" dirty="0"/>
              <a:t> </a:t>
            </a:r>
            <a:r>
              <a:rPr lang="en-US" altLang="en-US" dirty="0" err="1"/>
              <a:t>fatture</a:t>
            </a:r>
            <a:r>
              <a:rPr lang="en-US" altLang="en-US" dirty="0"/>
              <a:t> via Email</a:t>
            </a:r>
          </a:p>
        </p:txBody>
      </p:sp>
      <p:sp>
        <p:nvSpPr>
          <p:cNvPr id="3" name="Text Placeholder 2"/>
          <p:cNvSpPr>
            <a:spLocks noGrp="1"/>
          </p:cNvSpPr>
          <p:nvPr>
            <p:ph type="body" sz="quarter" idx="10"/>
          </p:nvPr>
        </p:nvSpPr>
        <p:spPr>
          <a:xfrm>
            <a:off x="752475" y="1209675"/>
            <a:ext cx="7639050" cy="4594225"/>
          </a:xfrm>
        </p:spPr>
        <p:txBody>
          <a:bodyPr/>
          <a:lstStyle/>
          <a:p>
            <a:pPr eaLnBrk="1" hangingPunct="1">
              <a:spcBef>
                <a:spcPts val="400"/>
              </a:spcBef>
              <a:spcAft>
                <a:spcPct val="0"/>
              </a:spcAft>
              <a:buClr>
                <a:srgbClr val="000000"/>
              </a:buClr>
              <a:defRPr/>
            </a:pPr>
            <a:r>
              <a:rPr lang="it-IT" b="0" kern="0" dirty="0">
                <a:solidFill>
                  <a:srgbClr val="000000"/>
                </a:solidFill>
                <a:ea typeface="ＭＳ Ｐゴシック"/>
              </a:rPr>
              <a:t>po aver fatto clic su Invia, viene visualizzato un popup per confermare se sei pronto per inviare la fattura. Fai clic su Invia fattura per completare la procedura. Si noti che una volta inviata, la fattura non può essere modificata</a:t>
            </a:r>
            <a:endParaRPr lang="en-US" b="0" kern="0" dirty="0">
              <a:solidFill>
                <a:srgbClr val="000000"/>
              </a:solidFill>
              <a:ea typeface="ＭＳ Ｐゴシック"/>
            </a:endParaRPr>
          </a:p>
        </p:txBody>
      </p:sp>
      <p:pic>
        <p:nvPicPr>
          <p:cNvPr id="4" name="Picture 3"/>
          <p:cNvPicPr>
            <a:picLocks noChangeAspect="1"/>
          </p:cNvPicPr>
          <p:nvPr/>
        </p:nvPicPr>
        <p:blipFill>
          <a:blip r:embed="rId2"/>
          <a:stretch>
            <a:fillRect/>
          </a:stretch>
        </p:blipFill>
        <p:spPr>
          <a:xfrm>
            <a:off x="1281112" y="2152863"/>
            <a:ext cx="6581775" cy="3295650"/>
          </a:xfrm>
          <a:prstGeom prst="rect">
            <a:avLst/>
          </a:prstGeom>
          <a:noFill/>
          <a:ln>
            <a:noFill/>
          </a:ln>
          <a:effectLst>
            <a:outerShdw blurRad="63500" sx="101000" sy="101000" algn="ctr" rotWithShape="0">
              <a:prstClr val="black">
                <a:alpha val="40000"/>
              </a:prstClr>
            </a:outerShdw>
          </a:effectLst>
        </p:spPr>
      </p:pic>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752475" y="431800"/>
            <a:ext cx="7639050" cy="519113"/>
          </a:xfrm>
        </p:spPr>
        <p:txBody>
          <a:bodyPr/>
          <a:lstStyle/>
          <a:p>
            <a:r>
              <a:rPr lang="en-US" altLang="en-US" dirty="0" err="1"/>
              <a:t>Stato</a:t>
            </a:r>
            <a:r>
              <a:rPr lang="en-US" altLang="en-US" dirty="0"/>
              <a:t> </a:t>
            </a:r>
            <a:r>
              <a:rPr lang="en-US" altLang="en-US" dirty="0" err="1"/>
              <a:t>fattura</a:t>
            </a:r>
            <a:endParaRPr lang="en-US" altLang="en-US" dirty="0"/>
          </a:p>
        </p:txBody>
      </p:sp>
      <p:sp>
        <p:nvSpPr>
          <p:cNvPr id="3" name="Text Placeholder 2"/>
          <p:cNvSpPr>
            <a:spLocks noGrp="1"/>
          </p:cNvSpPr>
          <p:nvPr>
            <p:ph type="body" sz="quarter" idx="10"/>
          </p:nvPr>
        </p:nvSpPr>
        <p:spPr>
          <a:xfrm>
            <a:off x="752475" y="987999"/>
            <a:ext cx="7639050" cy="2789164"/>
          </a:xfrm>
        </p:spPr>
        <p:txBody>
          <a:bodyPr/>
          <a:lstStyle/>
          <a:p>
            <a:pPr marL="231775" indent="-231775">
              <a:spcBef>
                <a:spcPts val="400"/>
              </a:spcBef>
              <a:spcAft>
                <a:spcPct val="0"/>
              </a:spcAft>
              <a:buFont typeface="Wingdings" panose="05000000000000000000" pitchFamily="2" charset="2"/>
              <a:buChar char="§"/>
              <a:defRPr/>
            </a:pPr>
            <a:r>
              <a:rPr lang="it-IT" b="0" kern="0" dirty="0">
                <a:solidFill>
                  <a:srgbClr val="000000"/>
                </a:solidFill>
                <a:ea typeface="ＭＳ Ｐゴシック" pitchFamily="108" charset="-128"/>
              </a:rPr>
              <a:t>Un fornitore può visualizzare i seguenti stati di fattura nel CSP</a:t>
            </a:r>
            <a:r>
              <a:rPr lang="en-US" b="0" kern="0" dirty="0">
                <a:solidFill>
                  <a:srgbClr val="000000"/>
                </a:solidFill>
                <a:ea typeface="ＭＳ Ｐゴシック" pitchFamily="108" charset="-128"/>
              </a:rPr>
              <a:t>:</a:t>
            </a:r>
          </a:p>
          <a:p>
            <a:pPr>
              <a:spcBef>
                <a:spcPts val="400"/>
              </a:spcBef>
              <a:spcAft>
                <a:spcPct val="0"/>
              </a:spcAft>
              <a:defRPr/>
            </a:pPr>
            <a:endParaRPr lang="en-US" b="0"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Draft – B</a:t>
            </a:r>
            <a:r>
              <a:rPr lang="it-IT" kern="0" dirty="0">
                <a:solidFill>
                  <a:srgbClr val="000000"/>
                </a:solidFill>
                <a:ea typeface="ＭＳ Ｐゴシック" pitchFamily="108" charset="-128"/>
              </a:rPr>
              <a:t>ozza di fattura che non è stata ancora presentata</a:t>
            </a:r>
            <a:r>
              <a:rPr lang="en-GB" kern="0" dirty="0">
                <a:solidFill>
                  <a:srgbClr val="000000"/>
                </a:solidFill>
                <a:ea typeface="ＭＳ Ｐゴシック" pitchFamily="108" charset="-128"/>
              </a:rPr>
              <a:t>.</a:t>
            </a: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Processing – </a:t>
            </a:r>
            <a:r>
              <a:rPr lang="it-IT" kern="0" dirty="0">
                <a:solidFill>
                  <a:srgbClr val="000000"/>
                </a:solidFill>
                <a:ea typeface="ＭＳ Ｐゴシック" pitchFamily="108" charset="-128"/>
              </a:rPr>
              <a:t>Fattura compresa tra la fattura inviata dal Fornitore e la registrazione registrata nell'istanza di Jabil</a:t>
            </a:r>
            <a:r>
              <a:rPr lang="en-GB" kern="0" dirty="0">
                <a:solidFill>
                  <a:srgbClr val="000000"/>
                </a:solidFill>
                <a:ea typeface="ＭＳ Ｐゴシック" pitchFamily="108" charset="-128"/>
              </a:rPr>
              <a:t>.</a:t>
            </a:r>
            <a:endParaRPr lang="en-US"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Pending Approval – </a:t>
            </a:r>
            <a:r>
              <a:rPr lang="it-IT" kern="0" dirty="0">
                <a:solidFill>
                  <a:srgbClr val="000000"/>
                </a:solidFill>
                <a:ea typeface="ＭＳ Ｐゴシック" pitchFamily="108" charset="-128"/>
              </a:rPr>
              <a:t>Fattura sottoposta a qualsiasi processo interno Jabil per  consentire l'approvazione finale. Questo potrebbe essere in attesa di ricevuta o in attesa di approvazione</a:t>
            </a:r>
            <a:r>
              <a:rPr lang="en-GB" kern="0" dirty="0">
                <a:solidFill>
                  <a:srgbClr val="000000"/>
                </a:solidFill>
                <a:ea typeface="ＭＳ Ｐゴシック" pitchFamily="108" charset="-128"/>
              </a:rPr>
              <a:t>.</a:t>
            </a: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Disputed -  </a:t>
            </a:r>
            <a:r>
              <a:rPr lang="it-IT" kern="0" dirty="0">
                <a:solidFill>
                  <a:srgbClr val="000000"/>
                </a:solidFill>
                <a:ea typeface="ＭＳ Ｐゴシック" pitchFamily="108" charset="-128"/>
              </a:rPr>
              <a:t>Fattura che è attualmente contestata dall'azienda o dall'AP</a:t>
            </a:r>
            <a:r>
              <a:rPr lang="en-GB" kern="0" dirty="0">
                <a:solidFill>
                  <a:srgbClr val="000000"/>
                </a:solidFill>
                <a:ea typeface="ＭＳ Ｐゴシック" pitchFamily="108" charset="-128"/>
              </a:rPr>
              <a:t>.</a:t>
            </a:r>
            <a:endParaRPr lang="en-US"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Approved –  </a:t>
            </a:r>
            <a:r>
              <a:rPr lang="it-IT" kern="0" dirty="0">
                <a:solidFill>
                  <a:srgbClr val="000000"/>
                </a:solidFill>
                <a:ea typeface="ＭＳ Ｐゴシック" pitchFamily="108" charset="-128"/>
              </a:rPr>
              <a:t>Fattura approvata e pronta per il pagamento secondo i termini di pagamento o immediatamente se scaduta.</a:t>
            </a:r>
            <a:r>
              <a:rPr lang="en-GB" kern="0" dirty="0">
                <a:solidFill>
                  <a:srgbClr val="000000"/>
                </a:solidFill>
                <a:ea typeface="ＭＳ Ｐゴシック" pitchFamily="108" charset="-128"/>
              </a:rPr>
              <a:t>.</a:t>
            </a:r>
            <a:endParaRPr lang="en-US" kern="0" dirty="0">
              <a:solidFill>
                <a:srgbClr val="000000"/>
              </a:solidFill>
              <a:ea typeface="ＭＳ Ｐゴシック" pitchFamily="108" charset="-128"/>
            </a:endParaRPr>
          </a:p>
          <a:p>
            <a:pPr marL="742950" lvl="1" indent="-285750">
              <a:spcAft>
                <a:spcPct val="0"/>
              </a:spcAft>
              <a:buFont typeface="Arial" panose="020B0604020202020204" pitchFamily="34" charset="0"/>
              <a:buChar char="-"/>
              <a:defRPr/>
            </a:pPr>
            <a:r>
              <a:rPr lang="en-GB" kern="0" dirty="0">
                <a:solidFill>
                  <a:srgbClr val="000000"/>
                </a:solidFill>
                <a:ea typeface="ＭＳ Ｐゴシック" pitchFamily="108" charset="-128"/>
              </a:rPr>
              <a:t>Voided - </a:t>
            </a:r>
            <a:r>
              <a:rPr lang="it-IT" kern="0" dirty="0">
                <a:solidFill>
                  <a:srgbClr val="000000"/>
                </a:solidFill>
                <a:ea typeface="ＭＳ Ｐゴシック" pitchFamily="108" charset="-128"/>
              </a:rPr>
              <a:t>Fattura annullata dopo essere stata completamente approvata ed elaborata.</a:t>
            </a:r>
            <a:endParaRPr lang="en-GB" kern="0" dirty="0">
              <a:solidFill>
                <a:srgbClr val="000000"/>
              </a:solidFill>
              <a:ea typeface="ＭＳ Ｐゴシック" pitchFamily="108" charset="-128"/>
            </a:endParaRPr>
          </a:p>
        </p:txBody>
      </p:sp>
      <p:sp>
        <p:nvSpPr>
          <p:cNvPr id="4" name="Title 1">
            <a:extLst>
              <a:ext uri="{FF2B5EF4-FFF2-40B4-BE49-F238E27FC236}">
                <a16:creationId xmlns:a16="http://schemas.microsoft.com/office/drawing/2014/main" id="{3CC76A2D-1372-4131-882C-3C94BB59E666}"/>
              </a:ext>
            </a:extLst>
          </p:cNvPr>
          <p:cNvSpPr txBox="1">
            <a:spLocks/>
          </p:cNvSpPr>
          <p:nvPr/>
        </p:nvSpPr>
        <p:spPr bwMode="auto">
          <a:xfrm>
            <a:off x="752475" y="3778541"/>
            <a:ext cx="76390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lnSpc>
                <a:spcPct val="70000"/>
              </a:lnSpc>
              <a:spcBef>
                <a:spcPct val="0"/>
              </a:spcBef>
              <a:spcAft>
                <a:spcPct val="0"/>
              </a:spcAft>
              <a:defRPr sz="4000" kern="1200">
                <a:solidFill>
                  <a:schemeClr val="tx2"/>
                </a:solidFill>
                <a:latin typeface="+mj-lt"/>
                <a:ea typeface="+mj-ea"/>
                <a:cs typeface="+mj-cs"/>
              </a:defRPr>
            </a:lvl1pPr>
            <a:lvl2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2pPr>
            <a:lvl3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3pPr>
            <a:lvl4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4pPr>
            <a:lvl5pPr algn="l" rtl="0" eaLnBrk="0" fontAlgn="base" hangingPunct="0">
              <a:lnSpc>
                <a:spcPct val="70000"/>
              </a:lnSpc>
              <a:spcBef>
                <a:spcPct val="0"/>
              </a:spcBef>
              <a:spcAft>
                <a:spcPct val="0"/>
              </a:spcAft>
              <a:defRPr sz="4000">
                <a:solidFill>
                  <a:schemeClr val="tx2"/>
                </a:solidFill>
                <a:latin typeface="KPMG Extralight" panose="020B0303030202040204" pitchFamily="34" charset="0"/>
              </a:defRPr>
            </a:lvl5pPr>
            <a:lvl6pPr marL="457200" algn="l" rtl="0" fontAlgn="base">
              <a:lnSpc>
                <a:spcPct val="70000"/>
              </a:lnSpc>
              <a:spcBef>
                <a:spcPct val="0"/>
              </a:spcBef>
              <a:spcAft>
                <a:spcPct val="0"/>
              </a:spcAft>
              <a:defRPr sz="4000">
                <a:solidFill>
                  <a:schemeClr val="tx2"/>
                </a:solidFill>
                <a:latin typeface="KPMG Extralight" panose="020B0303030202040204" pitchFamily="34" charset="0"/>
              </a:defRPr>
            </a:lvl6pPr>
            <a:lvl7pPr marL="914400" algn="l" rtl="0" fontAlgn="base">
              <a:lnSpc>
                <a:spcPct val="70000"/>
              </a:lnSpc>
              <a:spcBef>
                <a:spcPct val="0"/>
              </a:spcBef>
              <a:spcAft>
                <a:spcPct val="0"/>
              </a:spcAft>
              <a:defRPr sz="4000">
                <a:solidFill>
                  <a:schemeClr val="tx2"/>
                </a:solidFill>
                <a:latin typeface="KPMG Extralight" panose="020B0303030202040204" pitchFamily="34" charset="0"/>
              </a:defRPr>
            </a:lvl7pPr>
            <a:lvl8pPr marL="1371600" algn="l" rtl="0" fontAlgn="base">
              <a:lnSpc>
                <a:spcPct val="70000"/>
              </a:lnSpc>
              <a:spcBef>
                <a:spcPct val="0"/>
              </a:spcBef>
              <a:spcAft>
                <a:spcPct val="0"/>
              </a:spcAft>
              <a:defRPr sz="4000">
                <a:solidFill>
                  <a:schemeClr val="tx2"/>
                </a:solidFill>
                <a:latin typeface="KPMG Extralight" panose="020B0303030202040204" pitchFamily="34" charset="0"/>
              </a:defRPr>
            </a:lvl8pPr>
            <a:lvl9pPr marL="1828800" algn="l" rtl="0" fontAlgn="base">
              <a:lnSpc>
                <a:spcPct val="70000"/>
              </a:lnSpc>
              <a:spcBef>
                <a:spcPct val="0"/>
              </a:spcBef>
              <a:spcAft>
                <a:spcPct val="0"/>
              </a:spcAft>
              <a:defRPr sz="4000">
                <a:solidFill>
                  <a:schemeClr val="tx2"/>
                </a:solidFill>
                <a:latin typeface="KPMG Extralight" panose="020B0303030202040204" pitchFamily="34" charset="0"/>
              </a:defRPr>
            </a:lvl9pPr>
          </a:lstStyle>
          <a:p>
            <a:pPr defTabSz="914400"/>
            <a:r>
              <a:rPr lang="en-US" altLang="en-US" dirty="0" err="1"/>
              <a:t>Informazioni</a:t>
            </a:r>
            <a:r>
              <a:rPr lang="en-US" altLang="en-US" dirty="0"/>
              <a:t> </a:t>
            </a:r>
            <a:r>
              <a:rPr lang="en-US" altLang="en-US" dirty="0" err="1"/>
              <a:t>sul</a:t>
            </a:r>
            <a:r>
              <a:rPr lang="en-US" altLang="en-US" dirty="0"/>
              <a:t> </a:t>
            </a:r>
            <a:r>
              <a:rPr lang="en-US" altLang="en-US" dirty="0" err="1"/>
              <a:t>pagamento</a:t>
            </a:r>
            <a:endParaRPr lang="en-US" altLang="en-US" dirty="0"/>
          </a:p>
        </p:txBody>
      </p:sp>
      <p:sp>
        <p:nvSpPr>
          <p:cNvPr id="5" name="Text Placeholder 2">
            <a:extLst>
              <a:ext uri="{FF2B5EF4-FFF2-40B4-BE49-F238E27FC236}">
                <a16:creationId xmlns:a16="http://schemas.microsoft.com/office/drawing/2014/main" id="{0D698799-54D6-42F5-BE2E-484F3FEB0FF5}"/>
              </a:ext>
            </a:extLst>
          </p:cNvPr>
          <p:cNvSpPr txBox="1">
            <a:spLocks/>
          </p:cNvSpPr>
          <p:nvPr/>
        </p:nvSpPr>
        <p:spPr bwMode="auto">
          <a:xfrm>
            <a:off x="752475" y="4338840"/>
            <a:ext cx="7639050" cy="112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ts val="600"/>
              </a:spcAft>
              <a:defRPr sz="1400" b="1" kern="1200">
                <a:solidFill>
                  <a:schemeClr val="tx1"/>
                </a:solidFill>
                <a:latin typeface="+mn-lt"/>
                <a:ea typeface="+mn-ea"/>
                <a:cs typeface="+mn-cs"/>
              </a:defRPr>
            </a:lvl1pPr>
            <a:lvl2pPr algn="l" rtl="0" eaLnBrk="0" fontAlgn="base" hangingPunct="0">
              <a:spcBef>
                <a:spcPct val="0"/>
              </a:spcBef>
              <a:spcAft>
                <a:spcPts val="600"/>
              </a:spcAft>
              <a:defRPr sz="1400" kern="1200">
                <a:solidFill>
                  <a:schemeClr val="tx1"/>
                </a:solidFill>
                <a:latin typeface="+mn-lt"/>
                <a:ea typeface="+mn-ea"/>
                <a:cs typeface="+mn-cs"/>
              </a:defRPr>
            </a:lvl2pPr>
            <a:lvl3pPr marL="28416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3pPr>
            <a:lvl4pPr marL="574675" indent="-230188"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4pPr>
            <a:lvl5pPr marL="823913" indent="-284163" algn="l" rtl="0" eaLnBrk="0" fontAlgn="base" hangingPunct="0">
              <a:spcBef>
                <a:spcPct val="0"/>
              </a:spcBef>
              <a:spcAft>
                <a:spcPts val="600"/>
              </a:spcAft>
              <a:buClr>
                <a:schemeClr val="tx2"/>
              </a:buClr>
              <a:buFont typeface="Arial" panose="020B0604020202020204" pitchFamily="34" charset="0"/>
              <a:buChar char="—"/>
              <a:defRPr sz="1400" kern="1200">
                <a:solidFill>
                  <a:schemeClr val="tx1"/>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1775" indent="-231775" defTabSz="914400">
              <a:spcBef>
                <a:spcPts val="400"/>
              </a:spcBef>
              <a:spcAft>
                <a:spcPct val="0"/>
              </a:spcAft>
              <a:buFont typeface="Wingdings" panose="05000000000000000000" pitchFamily="2" charset="2"/>
              <a:buChar char="§"/>
              <a:defRPr/>
            </a:pPr>
            <a:r>
              <a:rPr lang="it-IT" b="0" kern="0" dirty="0">
                <a:solidFill>
                  <a:srgbClr val="000000"/>
                </a:solidFill>
                <a:ea typeface="ＭＳ Ｐゴシック" pitchFamily="108" charset="-128"/>
              </a:rPr>
              <a:t>Un fornitore può visualizzare lo stato / le informazioni di pagamento per ciascuna fattura nel CSP</a:t>
            </a:r>
            <a:r>
              <a:rPr lang="en-US" b="0" kern="0" dirty="0">
                <a:solidFill>
                  <a:srgbClr val="000000"/>
                </a:solidFill>
                <a:ea typeface="ＭＳ Ｐゴシック" pitchFamily="108" charset="-128"/>
              </a:rPr>
              <a:t>:</a:t>
            </a:r>
            <a:endParaRPr lang="it-IT" kern="0" dirty="0">
              <a:solidFill>
                <a:srgbClr val="000000"/>
              </a:solidFill>
              <a:ea typeface="ＭＳ Ｐゴシック" pitchFamily="108" charset="-128"/>
            </a:endParaRPr>
          </a:p>
          <a:p>
            <a:pPr marL="742950" lvl="1" indent="-285750" defTabSz="914400">
              <a:spcAft>
                <a:spcPct val="0"/>
              </a:spcAft>
              <a:buFont typeface="Arial" panose="020B0604020202020204" pitchFamily="34" charset="0"/>
              <a:buChar char="-"/>
              <a:defRPr/>
            </a:pPr>
            <a:r>
              <a:rPr lang="it-IT" kern="0" dirty="0">
                <a:solidFill>
                  <a:srgbClr val="000000"/>
                </a:solidFill>
                <a:ea typeface="ＭＳ Ｐゴシック" pitchFamily="108" charset="-128"/>
              </a:rPr>
              <a:t>Sì - La Fattura che è stata pagata con le informazioni inclusa la data e l'importo del pagamento</a:t>
            </a:r>
          </a:p>
          <a:p>
            <a:pPr marL="742950" lvl="1" indent="-285750" defTabSz="914400">
              <a:spcAft>
                <a:spcPct val="0"/>
              </a:spcAft>
              <a:buFont typeface="Arial" panose="020B0604020202020204" pitchFamily="34" charset="0"/>
              <a:buChar char="-"/>
              <a:defRPr/>
            </a:pPr>
            <a:r>
              <a:rPr lang="en-GB" kern="0" dirty="0">
                <a:solidFill>
                  <a:srgbClr val="000000"/>
                </a:solidFill>
                <a:ea typeface="ＭＳ Ｐゴシック" pitchFamily="108" charset="-128"/>
              </a:rPr>
              <a:t>No – La </a:t>
            </a:r>
            <a:r>
              <a:rPr lang="en-GB" kern="0" dirty="0" err="1">
                <a:solidFill>
                  <a:srgbClr val="000000"/>
                </a:solidFill>
                <a:ea typeface="ＭＳ Ｐゴシック" pitchFamily="108" charset="-128"/>
              </a:rPr>
              <a:t>fattura</a:t>
            </a:r>
            <a:r>
              <a:rPr lang="en-GB" kern="0" dirty="0">
                <a:solidFill>
                  <a:srgbClr val="000000"/>
                </a:solidFill>
                <a:ea typeface="ＭＳ Ｐゴシック" pitchFamily="108" charset="-128"/>
              </a:rPr>
              <a:t> non è </a:t>
            </a:r>
            <a:r>
              <a:rPr lang="en-GB" kern="0" dirty="0" err="1">
                <a:solidFill>
                  <a:srgbClr val="000000"/>
                </a:solidFill>
                <a:ea typeface="ＭＳ Ｐゴシック" pitchFamily="108" charset="-128"/>
              </a:rPr>
              <a:t>stata</a:t>
            </a:r>
            <a:r>
              <a:rPr lang="en-GB" kern="0" dirty="0">
                <a:solidFill>
                  <a:srgbClr val="000000"/>
                </a:solidFill>
                <a:ea typeface="ＭＳ Ｐゴシック" pitchFamily="108" charset="-128"/>
              </a:rPr>
              <a:t> </a:t>
            </a:r>
            <a:r>
              <a:rPr lang="en-GB" kern="0" dirty="0" err="1">
                <a:solidFill>
                  <a:srgbClr val="000000"/>
                </a:solidFill>
                <a:ea typeface="ＭＳ Ｐゴシック" pitchFamily="108" charset="-128"/>
              </a:rPr>
              <a:t>pagata</a:t>
            </a:r>
            <a:r>
              <a:rPr lang="en-GB" kern="0" dirty="0">
                <a:solidFill>
                  <a:srgbClr val="000000"/>
                </a:solidFill>
                <a:ea typeface="ＭＳ Ｐゴシック" pitchFamily="108" charset="-128"/>
              </a:rPr>
              <a:t>.</a:t>
            </a:r>
          </a:p>
        </p:txBody>
      </p:sp>
      <p:sp>
        <p:nvSpPr>
          <p:cNvPr id="6" name="Text Placeholder 2">
            <a:extLst>
              <a:ext uri="{FF2B5EF4-FFF2-40B4-BE49-F238E27FC236}">
                <a16:creationId xmlns:a16="http://schemas.microsoft.com/office/drawing/2014/main" id="{54D849E3-7E98-4436-BB81-5B15768124B2}"/>
              </a:ext>
            </a:extLst>
          </p:cNvPr>
          <p:cNvSpPr txBox="1">
            <a:spLocks/>
          </p:cNvSpPr>
          <p:nvPr/>
        </p:nvSpPr>
        <p:spPr bwMode="auto">
          <a:xfrm>
            <a:off x="752475" y="5461491"/>
            <a:ext cx="7914447" cy="83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nSpc>
                <a:spcPct val="70000"/>
              </a:lnSpc>
              <a:defRPr sz="4000">
                <a:solidFill>
                  <a:schemeClr val="tx2"/>
                </a:solidFill>
                <a:latin typeface="+mj-lt"/>
                <a:ea typeface="+mj-ea"/>
                <a:cs typeface="+mj-cs"/>
              </a:defRPr>
            </a:lvl1pPr>
            <a:lvl2pPr>
              <a:lnSpc>
                <a:spcPct val="70000"/>
              </a:lnSpc>
              <a:defRPr sz="4000">
                <a:solidFill>
                  <a:schemeClr val="tx2"/>
                </a:solidFill>
                <a:latin typeface="KPMG Extralight" panose="020B0303030202040204" pitchFamily="34" charset="0"/>
              </a:defRPr>
            </a:lvl2pPr>
            <a:lvl3pPr>
              <a:lnSpc>
                <a:spcPct val="70000"/>
              </a:lnSpc>
              <a:defRPr sz="4000">
                <a:solidFill>
                  <a:schemeClr val="tx2"/>
                </a:solidFill>
                <a:latin typeface="KPMG Extralight" panose="020B0303030202040204" pitchFamily="34" charset="0"/>
              </a:defRPr>
            </a:lvl3pPr>
            <a:lvl4pPr>
              <a:lnSpc>
                <a:spcPct val="70000"/>
              </a:lnSpc>
              <a:defRPr sz="4000">
                <a:solidFill>
                  <a:schemeClr val="tx2"/>
                </a:solidFill>
                <a:latin typeface="KPMG Extralight" panose="020B0303030202040204" pitchFamily="34" charset="0"/>
              </a:defRPr>
            </a:lvl4pPr>
            <a:lvl5pPr>
              <a:lnSpc>
                <a:spcPct val="70000"/>
              </a:lnSpc>
              <a:defRPr sz="4000">
                <a:solidFill>
                  <a:schemeClr val="tx2"/>
                </a:solidFill>
                <a:latin typeface="KPMG Extralight" panose="020B0303030202040204" pitchFamily="34" charset="0"/>
              </a:defRPr>
            </a:lvl5pPr>
            <a:lvl6pPr marL="457200" fontAlgn="base">
              <a:lnSpc>
                <a:spcPct val="70000"/>
              </a:lnSpc>
              <a:spcBef>
                <a:spcPct val="0"/>
              </a:spcBef>
              <a:spcAft>
                <a:spcPct val="0"/>
              </a:spcAft>
              <a:defRPr sz="4000">
                <a:solidFill>
                  <a:schemeClr val="tx2"/>
                </a:solidFill>
                <a:latin typeface="KPMG Extralight" panose="020B0303030202040204" pitchFamily="34" charset="0"/>
              </a:defRPr>
            </a:lvl6pPr>
            <a:lvl7pPr marL="914400" fontAlgn="base">
              <a:lnSpc>
                <a:spcPct val="70000"/>
              </a:lnSpc>
              <a:spcBef>
                <a:spcPct val="0"/>
              </a:spcBef>
              <a:spcAft>
                <a:spcPct val="0"/>
              </a:spcAft>
              <a:defRPr sz="4000">
                <a:solidFill>
                  <a:schemeClr val="tx2"/>
                </a:solidFill>
                <a:latin typeface="KPMG Extralight" panose="020B0303030202040204" pitchFamily="34" charset="0"/>
              </a:defRPr>
            </a:lvl7pPr>
            <a:lvl8pPr marL="1371600" fontAlgn="base">
              <a:lnSpc>
                <a:spcPct val="70000"/>
              </a:lnSpc>
              <a:spcBef>
                <a:spcPct val="0"/>
              </a:spcBef>
              <a:spcAft>
                <a:spcPct val="0"/>
              </a:spcAft>
              <a:defRPr sz="4000">
                <a:solidFill>
                  <a:schemeClr val="tx2"/>
                </a:solidFill>
                <a:latin typeface="KPMG Extralight" panose="020B0303030202040204" pitchFamily="34" charset="0"/>
              </a:defRPr>
            </a:lvl8pPr>
            <a:lvl9pPr marL="1828800" fontAlgn="base">
              <a:lnSpc>
                <a:spcPct val="70000"/>
              </a:lnSpc>
              <a:spcBef>
                <a:spcPct val="0"/>
              </a:spcBef>
              <a:spcAft>
                <a:spcPct val="0"/>
              </a:spcAft>
              <a:defRPr sz="4000">
                <a:solidFill>
                  <a:schemeClr val="tx2"/>
                </a:solidFill>
                <a:latin typeface="KPMG Extralight" panose="020B0303030202040204" pitchFamily="34" charset="0"/>
              </a:defRPr>
            </a:lvl9pPr>
          </a:lstStyle>
          <a:p>
            <a:endParaRPr lang="it-IT" sz="2300">
              <a:solidFill>
                <a:srgbClr val="000000"/>
              </a:solidFill>
            </a:endParaRPr>
          </a:p>
          <a:p>
            <a:r>
              <a:rPr lang="it-IT" sz="2300">
                <a:solidFill>
                  <a:srgbClr val="000000"/>
                </a:solidFill>
              </a:rPr>
              <a:t>Si prega di contattare Jabil se si desidera avere un account CSP (gratuito)</a:t>
            </a:r>
            <a:endParaRPr lang="en-US" sz="2300" dirty="0">
              <a:solidFill>
                <a:srgbClr val="000000"/>
              </a:solidFill>
            </a:endParaRPr>
          </a:p>
        </p:txBody>
      </p:sp>
    </p:spTree>
    <p:extLst>
      <p:ext uri="{BB962C8B-B14F-4D97-AF65-F5344CB8AC3E}">
        <p14:creationId xmlns:p14="http://schemas.microsoft.com/office/powerpoint/2010/main" val="2328875303"/>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3"/>
          <p:cNvSpPr>
            <a:spLocks noGrp="1"/>
          </p:cNvSpPr>
          <p:nvPr>
            <p:ph type="ctrTitle"/>
          </p:nvPr>
        </p:nvSpPr>
        <p:spPr>
          <a:xfrm>
            <a:off x="2044700" y="1346200"/>
            <a:ext cx="6192838" cy="3509963"/>
          </a:xfrm>
        </p:spPr>
        <p:txBody>
          <a:bodyPr/>
          <a:lstStyle/>
          <a:p>
            <a:r>
              <a:rPr lang="en-US" altLang="en-US" sz="7200" dirty="0" err="1"/>
              <a:t>Grazie</a:t>
            </a:r>
            <a:r>
              <a:rPr lang="en-US" altLang="en-US" sz="7200" dirty="0"/>
              <a:t>!</a:t>
            </a:r>
          </a:p>
        </p:txBody>
      </p:sp>
      <p:sp>
        <p:nvSpPr>
          <p:cNvPr id="2" name="Text Placeholder 1"/>
          <p:cNvSpPr>
            <a:spLocks noGrp="1"/>
          </p:cNvSpPr>
          <p:nvPr>
            <p:ph type="body" sz="quarter" idx="11"/>
          </p:nvPr>
        </p:nvSpPr>
        <p:spPr/>
        <p:txBody>
          <a:bodyPr/>
          <a:lstStyle/>
          <a:p>
            <a:r>
              <a:rPr lang="en-US" dirty="0"/>
              <a:t>If you have any question, please do not hesitate contact Jabil or email to P2P_Support@Jabil.com.</a:t>
            </a:r>
          </a:p>
          <a:p>
            <a:endParaRPr lang="en-US" dirty="0"/>
          </a:p>
        </p:txBody>
      </p:sp>
    </p:spTree>
    <p:extLst>
      <p:ext uri="{BB962C8B-B14F-4D97-AF65-F5344CB8AC3E}">
        <p14:creationId xmlns:p14="http://schemas.microsoft.com/office/powerpoint/2010/main" val="2385751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p:txBody>
          <a:bodyPr/>
          <a:lstStyle/>
          <a:p>
            <a:r>
              <a:rPr lang="en-US" altLang="en-US" sz="4800" dirty="0" err="1"/>
              <a:t>Dettagli</a:t>
            </a:r>
            <a:r>
              <a:rPr lang="en-US" altLang="en-US" sz="4800" dirty="0"/>
              <a:t> Agenda</a:t>
            </a:r>
          </a:p>
        </p:txBody>
      </p:sp>
      <p:sp>
        <p:nvSpPr>
          <p:cNvPr id="7" name="Content Placeholder 2"/>
          <p:cNvSpPr txBox="1">
            <a:spLocks/>
          </p:cNvSpPr>
          <p:nvPr/>
        </p:nvSpPr>
        <p:spPr>
          <a:xfrm>
            <a:off x="752475" y="1092829"/>
            <a:ext cx="8229600" cy="4951412"/>
          </a:xfrm>
          <a:prstGeom prst="rect">
            <a:avLst/>
          </a:prstGeom>
        </p:spPr>
        <p:txBody>
          <a:bodyPr/>
          <a:lstStyle>
            <a:lvl1pPr marL="285750" indent="-285750">
              <a:spcAft>
                <a:spcPts val="600"/>
              </a:spcAft>
              <a:defRPr sz="1500" b="1">
                <a:solidFill>
                  <a:schemeClr val="tx2"/>
                </a:solidFill>
                <a:latin typeface="Arial" panose="020B0604020202020204" pitchFamily="34" charset="0"/>
              </a:defRPr>
            </a:lvl1pPr>
            <a:lvl2pPr>
              <a:spcAft>
                <a:spcPts val="600"/>
              </a:spcAft>
              <a:defRPr sz="1500">
                <a:solidFill>
                  <a:schemeClr val="tx2"/>
                </a:solidFill>
                <a:latin typeface="Arial" panose="020B0604020202020204" pitchFamily="34" charset="0"/>
              </a:defRPr>
            </a:lvl2pPr>
            <a:lvl3pPr marL="284163" indent="-284163">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3pPr>
            <a:lvl4pPr marL="574675" indent="-230188">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4pPr>
            <a:lvl5pPr marL="652463" indent="-285750">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5pPr>
            <a:lvl6pPr marL="11096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6pPr>
            <a:lvl7pPr marL="15668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7pPr>
            <a:lvl8pPr marL="20240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8pPr>
            <a:lvl9pPr marL="2481263" indent="-285750" eaLnBrk="0" fontAlgn="base" hangingPunct="0">
              <a:spcBef>
                <a:spcPct val="0"/>
              </a:spcBef>
              <a:spcAft>
                <a:spcPts val="600"/>
              </a:spcAft>
              <a:buClr>
                <a:schemeClr val="tx2"/>
              </a:buClr>
              <a:buFont typeface="Arial" panose="020B0604020202020204" pitchFamily="34" charset="0"/>
              <a:buChar char="—"/>
              <a:defRPr sz="1500">
                <a:solidFill>
                  <a:schemeClr val="tx2"/>
                </a:solidFill>
                <a:latin typeface="Arial" panose="020B0604020202020204" pitchFamily="34" charset="0"/>
              </a:defRPr>
            </a:lvl9pPr>
          </a:lstStyle>
          <a:p>
            <a:pPr defTabSz="914400">
              <a:buFont typeface="Arial" panose="020B0604020202020204" pitchFamily="34" charset="0"/>
              <a:buChar char="•"/>
              <a:defRPr/>
            </a:pPr>
            <a:endParaRPr lang="it-IT" sz="1400" b="0" dirty="0">
              <a:solidFill>
                <a:schemeClr val="tx1"/>
              </a:solidFill>
              <a:latin typeface="+mn-lt"/>
            </a:endParaRPr>
          </a:p>
          <a:p>
            <a:pPr defTabSz="914400">
              <a:buFont typeface="Arial" panose="020B0604020202020204" pitchFamily="34" charset="0"/>
              <a:buChar char="•"/>
              <a:defRPr/>
            </a:pPr>
            <a:r>
              <a:rPr lang="it-IT" sz="1400" b="0" dirty="0">
                <a:solidFill>
                  <a:schemeClr val="tx1"/>
                </a:solidFill>
                <a:latin typeface="+mn-lt"/>
              </a:rPr>
              <a:t>Notifica utilizzabile del fornitore - Email Flip</a:t>
            </a:r>
          </a:p>
          <a:p>
            <a:pPr defTabSz="914400">
              <a:buFont typeface="Arial" panose="020B0604020202020204" pitchFamily="34" charset="0"/>
              <a:buChar char="•"/>
              <a:defRPr/>
            </a:pPr>
            <a:endParaRPr lang="it-IT" sz="1400" dirty="0">
              <a:solidFill>
                <a:schemeClr val="tx1"/>
              </a:solidFill>
              <a:latin typeface="+mn-lt"/>
            </a:endParaRPr>
          </a:p>
          <a:p>
            <a:pPr defTabSz="914400">
              <a:buFont typeface="Arial" panose="020B0604020202020204" pitchFamily="34" charset="0"/>
              <a:buChar char="•"/>
              <a:defRPr/>
            </a:pPr>
            <a:r>
              <a:rPr lang="it-IT" sz="1400" dirty="0">
                <a:solidFill>
                  <a:schemeClr val="tx1"/>
                </a:solidFill>
                <a:latin typeface="+mn-lt"/>
              </a:rPr>
              <a:t>Ricezione e visualizzazione di un ordine</a:t>
            </a:r>
          </a:p>
          <a:p>
            <a:pPr defTabSz="914400">
              <a:buFont typeface="Arial" panose="020B0604020202020204" pitchFamily="34" charset="0"/>
              <a:buChar char="•"/>
              <a:defRPr/>
            </a:pPr>
            <a:r>
              <a:rPr lang="en-US" sz="1400" dirty="0" err="1">
                <a:solidFill>
                  <a:schemeClr val="tx1"/>
                </a:solidFill>
                <a:latin typeface="+mn-lt"/>
              </a:rPr>
              <a:t>Conferma</a:t>
            </a:r>
            <a:r>
              <a:rPr lang="en-US" sz="1400" dirty="0">
                <a:solidFill>
                  <a:schemeClr val="tx1"/>
                </a:solidFill>
                <a:latin typeface="+mn-lt"/>
              </a:rPr>
              <a:t> </a:t>
            </a:r>
            <a:r>
              <a:rPr lang="en-US" sz="1400" dirty="0" err="1">
                <a:solidFill>
                  <a:schemeClr val="tx1"/>
                </a:solidFill>
                <a:latin typeface="+mn-lt"/>
              </a:rPr>
              <a:t>ordine</a:t>
            </a:r>
            <a:r>
              <a:rPr lang="en-US" sz="1400" dirty="0">
                <a:solidFill>
                  <a:schemeClr val="tx1"/>
                </a:solidFill>
                <a:latin typeface="+mn-lt"/>
              </a:rPr>
              <a:t> </a:t>
            </a:r>
            <a:r>
              <a:rPr lang="en-US" sz="1400" dirty="0" err="1">
                <a:solidFill>
                  <a:schemeClr val="tx1"/>
                </a:solidFill>
                <a:latin typeface="+mn-lt"/>
              </a:rPr>
              <a:t>acquisto</a:t>
            </a:r>
            <a:endParaRPr lang="en-US" sz="1400" dirty="0">
              <a:solidFill>
                <a:schemeClr val="tx1"/>
              </a:solidFill>
              <a:latin typeface="+mn-lt"/>
            </a:endParaRPr>
          </a:p>
          <a:p>
            <a:pPr lvl="4" defTabSz="914400">
              <a:defRPr/>
            </a:pPr>
            <a:r>
              <a:rPr lang="en-US" sz="1400" dirty="0" err="1">
                <a:solidFill>
                  <a:schemeClr val="tx1"/>
                </a:solidFill>
                <a:latin typeface="+mn-lt"/>
              </a:rPr>
              <a:t>Crea</a:t>
            </a:r>
            <a:r>
              <a:rPr lang="en-US" sz="1400" dirty="0">
                <a:solidFill>
                  <a:schemeClr val="tx1"/>
                </a:solidFill>
                <a:latin typeface="+mn-lt"/>
              </a:rPr>
              <a:t> </a:t>
            </a:r>
            <a:r>
              <a:rPr lang="en-US" sz="1400" dirty="0" err="1">
                <a:solidFill>
                  <a:schemeClr val="tx1"/>
                </a:solidFill>
                <a:latin typeface="+mn-lt"/>
              </a:rPr>
              <a:t>fattura</a:t>
            </a:r>
            <a:r>
              <a:rPr lang="en-US" sz="1400" dirty="0">
                <a:solidFill>
                  <a:schemeClr val="tx1"/>
                </a:solidFill>
                <a:latin typeface="+mn-lt"/>
              </a:rPr>
              <a:t> via email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3"/>
          <p:cNvSpPr>
            <a:spLocks noGrp="1"/>
          </p:cNvSpPr>
          <p:nvPr>
            <p:ph type="ctrTitle"/>
          </p:nvPr>
        </p:nvSpPr>
        <p:spPr>
          <a:xfrm>
            <a:off x="2044700" y="1346200"/>
            <a:ext cx="6192838" cy="3509963"/>
          </a:xfrm>
        </p:spPr>
        <p:txBody>
          <a:bodyPr/>
          <a:lstStyle/>
          <a:p>
            <a:r>
              <a:rPr lang="en-US" altLang="en-US" sz="7200" dirty="0" err="1"/>
              <a:t>Notifica</a:t>
            </a:r>
            <a:r>
              <a:rPr lang="en-US" altLang="en-US" sz="7200" dirty="0"/>
              <a:t> </a:t>
            </a:r>
            <a:r>
              <a:rPr lang="en-US" altLang="en-US" sz="7200" dirty="0" err="1"/>
              <a:t>utilizzabile</a:t>
            </a:r>
            <a:r>
              <a:rPr lang="en-US" altLang="en-US" sz="7200" dirty="0"/>
              <a:t> del </a:t>
            </a:r>
            <a:r>
              <a:rPr lang="en-US" altLang="en-US" sz="7200" dirty="0" err="1"/>
              <a:t>fornitore</a:t>
            </a:r>
            <a:br>
              <a:rPr lang="en-US" altLang="en-US" sz="7200" dirty="0"/>
            </a:br>
            <a:r>
              <a:rPr lang="en-US" altLang="en-US" sz="7200" dirty="0"/>
              <a:t>(Email Flip)</a:t>
            </a:r>
          </a:p>
        </p:txBody>
      </p:sp>
      <p:sp>
        <p:nvSpPr>
          <p:cNvPr id="30723" name="Text Placeholder 4"/>
          <p:cNvSpPr>
            <a:spLocks noGrp="1"/>
          </p:cNvSpPr>
          <p:nvPr>
            <p:ph type="body" sz="quarter" idx="11"/>
          </p:nvPr>
        </p:nvSpPr>
        <p:spPr>
          <a:xfrm>
            <a:off x="2063750" y="5037138"/>
            <a:ext cx="6173788" cy="215900"/>
          </a:xfrm>
        </p:spPr>
        <p:txBody>
          <a:bodyPr/>
          <a:lstStyle/>
          <a:p>
            <a:endParaRPr lang="en-US"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752475" y="431800"/>
            <a:ext cx="7639050" cy="519113"/>
          </a:xfrm>
        </p:spPr>
        <p:txBody>
          <a:bodyPr/>
          <a:lstStyle/>
          <a:p>
            <a:r>
              <a:rPr lang="fr-FR" altLang="en-US" dirty="0" err="1"/>
              <a:t>Transazioni</a:t>
            </a:r>
            <a:r>
              <a:rPr lang="fr-FR" altLang="en-US" dirty="0"/>
              <a:t>  in Coupa Via Email </a:t>
            </a:r>
            <a:endParaRPr lang="en-US" altLang="en-US" dirty="0"/>
          </a:p>
        </p:txBody>
      </p:sp>
      <p:sp>
        <p:nvSpPr>
          <p:cNvPr id="31747" name="Text Placeholder 2"/>
          <p:cNvSpPr>
            <a:spLocks noGrp="1"/>
          </p:cNvSpPr>
          <p:nvPr>
            <p:ph type="body" sz="quarter" idx="10"/>
          </p:nvPr>
        </p:nvSpPr>
        <p:spPr>
          <a:xfrm>
            <a:off x="752475" y="1209675"/>
            <a:ext cx="4919455" cy="4594225"/>
          </a:xfrm>
        </p:spPr>
        <p:txBody>
          <a:bodyPr/>
          <a:lstStyle/>
          <a:p>
            <a:pPr marL="285750" indent="-285750" algn="just">
              <a:buFontTx/>
              <a:buChar char="•"/>
            </a:pPr>
            <a:r>
              <a:rPr lang="it-IT" altLang="en-US" b="0" dirty="0"/>
              <a:t>Con l'aiuto di Coupa, i fornitori saranno in grado di ricevere e riconoscere rapidamente le OP e di fatturare tali ordini tramite e-mail</a:t>
            </a:r>
          </a:p>
          <a:p>
            <a:pPr marL="285750" indent="-285750" algn="just">
              <a:buFontTx/>
              <a:buChar char="•"/>
            </a:pPr>
            <a:r>
              <a:rPr lang="it-IT" altLang="en-US" b="0" dirty="0"/>
              <a:t>Come fornitore avrai la possibilità di agire direttamente dalla tua casella di posta quando ricevi un'email di notifica di ordine d'acquisto (PO)</a:t>
            </a:r>
          </a:p>
          <a:p>
            <a:pPr marL="285750" indent="-285750" algn="just">
              <a:buFontTx/>
              <a:buChar char="•"/>
            </a:pPr>
            <a:endParaRPr lang="it-IT" altLang="en-US" b="0" dirty="0"/>
          </a:p>
          <a:p>
            <a:pPr marL="285750" indent="-285750" algn="just">
              <a:buFontTx/>
              <a:buChar char="•"/>
            </a:pPr>
            <a:r>
              <a:rPr lang="it-IT" altLang="en-US" b="0" dirty="0"/>
              <a:t>L'e-mail di notifica includerà i pulsanti di azione in modo che, in base a ciò che si fa clic, sarà possibile creare una fattura, confermare l'ordine o aggiungere un commento all’OP.</a:t>
            </a:r>
          </a:p>
          <a:p>
            <a:pPr marL="285750" indent="-285750" algn="just">
              <a:buFontTx/>
              <a:buChar char="•"/>
            </a:pPr>
            <a:r>
              <a:rPr lang="it-IT" altLang="en-US" b="0" dirty="0"/>
              <a:t>Non è necessario che i fornitori effettuino l'accesso a un altro sito Web o portale</a:t>
            </a:r>
          </a:p>
          <a:p>
            <a:pPr marL="285750" indent="-285750" algn="just">
              <a:buFontTx/>
              <a:buChar char="•"/>
            </a:pPr>
            <a:r>
              <a:rPr lang="it-IT" altLang="en-US" b="0" dirty="0"/>
              <a:t>Anche i fornitori che sono già registrati nel Portale dei fornitori di Coupa possono trarre vantaggio da queste notifiche utilizzabili</a:t>
            </a:r>
            <a:endParaRPr lang="en-US" altLang="en-US" b="0" dirty="0"/>
          </a:p>
        </p:txBody>
      </p:sp>
      <p:grpSp>
        <p:nvGrpSpPr>
          <p:cNvPr id="31748" name="Group 1"/>
          <p:cNvGrpSpPr>
            <a:grpSpLocks/>
          </p:cNvGrpSpPr>
          <p:nvPr/>
        </p:nvGrpSpPr>
        <p:grpSpPr bwMode="auto">
          <a:xfrm>
            <a:off x="5884863" y="1209675"/>
            <a:ext cx="2506662" cy="2565400"/>
            <a:chOff x="6272273" y="1209675"/>
            <a:chExt cx="2506457" cy="2565429"/>
          </a:xfrm>
        </p:grpSpPr>
        <p:grpSp>
          <p:nvGrpSpPr>
            <p:cNvPr id="31749" name="Group 8"/>
            <p:cNvGrpSpPr>
              <a:grpSpLocks/>
            </p:cNvGrpSpPr>
            <p:nvPr/>
          </p:nvGrpSpPr>
          <p:grpSpPr bwMode="auto">
            <a:xfrm>
              <a:off x="6272273" y="1209675"/>
              <a:ext cx="1777366" cy="1854780"/>
              <a:chOff x="437423" y="3051325"/>
              <a:chExt cx="1987190" cy="2097013"/>
            </a:xfrm>
          </p:grpSpPr>
          <p:sp>
            <p:nvSpPr>
              <p:cNvPr id="31751" name="Freeform 16"/>
              <p:cNvSpPr>
                <a:spLocks/>
              </p:cNvSpPr>
              <p:nvPr/>
            </p:nvSpPr>
            <p:spPr bwMode="auto">
              <a:xfrm>
                <a:off x="437423" y="3051325"/>
                <a:ext cx="1987190" cy="2097013"/>
              </a:xfrm>
              <a:custGeom>
                <a:avLst/>
                <a:gdLst>
                  <a:gd name="T0" fmla="*/ 2147483646 w 723"/>
                  <a:gd name="T1" fmla="*/ 2147483646 h 836"/>
                  <a:gd name="T2" fmla="*/ 2147483646 w 723"/>
                  <a:gd name="T3" fmla="*/ 2147483646 h 836"/>
                  <a:gd name="T4" fmla="*/ 0 w 723"/>
                  <a:gd name="T5" fmla="*/ 2147483646 h 836"/>
                  <a:gd name="T6" fmla="*/ 0 w 723"/>
                  <a:gd name="T7" fmla="*/ 2147483646 h 836"/>
                  <a:gd name="T8" fmla="*/ 2147483646 w 723"/>
                  <a:gd name="T9" fmla="*/ 0 h 836"/>
                  <a:gd name="T10" fmla="*/ 2147483646 w 723"/>
                  <a:gd name="T11" fmla="*/ 2147483646 h 836"/>
                  <a:gd name="T12" fmla="*/ 2147483646 w 723"/>
                  <a:gd name="T13" fmla="*/ 2147483646 h 8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3" h="836">
                    <a:moveTo>
                      <a:pt x="723" y="626"/>
                    </a:moveTo>
                    <a:lnTo>
                      <a:pt x="361" y="836"/>
                    </a:lnTo>
                    <a:lnTo>
                      <a:pt x="0" y="626"/>
                    </a:lnTo>
                    <a:lnTo>
                      <a:pt x="0" y="210"/>
                    </a:lnTo>
                    <a:lnTo>
                      <a:pt x="361" y="0"/>
                    </a:lnTo>
                    <a:lnTo>
                      <a:pt x="723" y="210"/>
                    </a:lnTo>
                    <a:lnTo>
                      <a:pt x="723" y="62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US"/>
              </a:p>
            </p:txBody>
          </p:sp>
          <p:pic>
            <p:nvPicPr>
              <p:cNvPr id="31752" name="Picture 8" descr="http://jtsblog.com/wp-content/uploads/2013/12/email-280x2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022" y="3235501"/>
                <a:ext cx="1871076" cy="1670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1750"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7701" y="3162807"/>
              <a:ext cx="2061029" cy="612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it-IT" altLang="en-US" dirty="0"/>
              <a:t>Ricevi un ordine d'acquisto via email</a:t>
            </a:r>
            <a:endParaRPr lang="en-US" altLang="en-US" dirty="0"/>
          </a:p>
        </p:txBody>
      </p:sp>
      <p:sp>
        <p:nvSpPr>
          <p:cNvPr id="34819" name="Text Placeholder 2"/>
          <p:cNvSpPr>
            <a:spLocks noGrp="1"/>
          </p:cNvSpPr>
          <p:nvPr>
            <p:ph type="body" sz="quarter" idx="10"/>
          </p:nvPr>
        </p:nvSpPr>
        <p:spPr>
          <a:xfrm>
            <a:off x="752475" y="1209675"/>
            <a:ext cx="7639050" cy="4594225"/>
          </a:xfrm>
        </p:spPr>
        <p:txBody>
          <a:bodyPr/>
          <a:lstStyle/>
          <a:p>
            <a:pPr marL="285750" indent="-285750" algn="just">
              <a:buFontTx/>
              <a:buChar char="•"/>
            </a:pPr>
            <a:r>
              <a:rPr lang="it-IT" altLang="en-US" b="0" dirty="0"/>
              <a:t>Se l'indirizzo email del fornitore viene aggiunto nei sistemi Jabil, l'ordine verrà automaticamente inviato via email direttamente a te</a:t>
            </a:r>
          </a:p>
          <a:p>
            <a:pPr marL="285750" indent="-285750" algn="just">
              <a:buFontTx/>
              <a:buChar char="•"/>
            </a:pPr>
            <a:endParaRPr lang="it-IT" altLang="en-US" b="0" dirty="0"/>
          </a:p>
          <a:p>
            <a:pPr marL="285750" indent="-285750" algn="just">
              <a:buFontTx/>
              <a:buChar char="•"/>
            </a:pPr>
            <a:r>
              <a:rPr lang="it-IT" altLang="en-US" b="0" dirty="0"/>
              <a:t>Gli ordini di acquisto verranno visualizzati come notifiche Coupa nella tua casella di posta</a:t>
            </a:r>
          </a:p>
          <a:p>
            <a:pPr marL="285750" indent="-285750" algn="just">
              <a:buFontTx/>
              <a:buChar char="•"/>
            </a:pPr>
            <a:r>
              <a:rPr lang="it-IT" altLang="en-US" dirty="0"/>
              <a:t>Gli ordini di acquisto saranno inviati a un indirizzo email di PO confermato dal fornitore e non all'indirizzo di contatto principale (a meno che non siano identici).</a:t>
            </a:r>
            <a:endParaRPr lang="en-US" altLang="en-US" dirty="0"/>
          </a:p>
        </p:txBody>
      </p:sp>
      <p:pic>
        <p:nvPicPr>
          <p:cNvPr id="3482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52475" y="2952750"/>
            <a:ext cx="7640638" cy="21605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1344613" y="1847414"/>
            <a:ext cx="3663300" cy="3926675"/>
          </a:xfrm>
          <a:prstGeom prst="rect">
            <a:avLst/>
          </a:prstGeom>
          <a:noFill/>
          <a:ln w="9525">
            <a:solidFill>
              <a:schemeClr val="tx1"/>
            </a:solidFill>
            <a:miter lim="800000"/>
            <a:headEnd/>
            <a:tailEnd/>
          </a:ln>
        </p:spPr>
      </p:pic>
      <p:sp>
        <p:nvSpPr>
          <p:cNvPr id="35842" name="Title 1"/>
          <p:cNvSpPr>
            <a:spLocks noGrp="1"/>
          </p:cNvSpPr>
          <p:nvPr>
            <p:ph type="title"/>
          </p:nvPr>
        </p:nvSpPr>
        <p:spPr>
          <a:xfrm>
            <a:off x="752475" y="431800"/>
            <a:ext cx="8166238" cy="519113"/>
          </a:xfrm>
        </p:spPr>
        <p:txBody>
          <a:bodyPr/>
          <a:lstStyle/>
          <a:p>
            <a:r>
              <a:rPr lang="en-US" altLang="en-US" dirty="0" err="1"/>
              <a:t>Conferma</a:t>
            </a:r>
            <a:r>
              <a:rPr lang="en-US" altLang="en-US" dirty="0"/>
              <a:t> </a:t>
            </a:r>
            <a:r>
              <a:rPr lang="en-US" altLang="en-US" dirty="0" err="1"/>
              <a:t>ordine</a:t>
            </a:r>
            <a:r>
              <a:rPr lang="en-US" altLang="en-US" dirty="0"/>
              <a:t> di </a:t>
            </a:r>
            <a:r>
              <a:rPr lang="en-US" altLang="en-US" dirty="0" err="1"/>
              <a:t>acquisto</a:t>
            </a:r>
            <a:r>
              <a:rPr lang="en-US" altLang="en-US" dirty="0"/>
              <a:t> via Email</a:t>
            </a:r>
          </a:p>
        </p:txBody>
      </p:sp>
      <p:sp>
        <p:nvSpPr>
          <p:cNvPr id="3" name="Text Placeholder 2"/>
          <p:cNvSpPr>
            <a:spLocks noGrp="1"/>
          </p:cNvSpPr>
          <p:nvPr>
            <p:ph type="body" sz="quarter" idx="10"/>
          </p:nvPr>
        </p:nvSpPr>
        <p:spPr>
          <a:xfrm>
            <a:off x="752475" y="1209675"/>
            <a:ext cx="7639050" cy="4594225"/>
          </a:xfrm>
        </p:spPr>
        <p:txBody>
          <a:bodyPr/>
          <a:lstStyle/>
          <a:p>
            <a:pPr eaLnBrk="1" hangingPunct="1">
              <a:spcBef>
                <a:spcPts val="400"/>
              </a:spcBef>
              <a:spcAft>
                <a:spcPct val="0"/>
              </a:spcAft>
              <a:buClr>
                <a:srgbClr val="000000"/>
              </a:buClr>
              <a:defRPr/>
            </a:pPr>
            <a:r>
              <a:rPr lang="it-IT" b="0" kern="0" dirty="0">
                <a:solidFill>
                  <a:srgbClr val="000000"/>
                </a:solidFill>
                <a:ea typeface="ＭＳ Ｐゴシック"/>
              </a:rPr>
              <a:t>Visualizza le informazioni sull'ordine di acquisto e fai clic su Riconosci l'ordine per notificare a Jabil che hai ricevuto l'ordine d'acquisto.</a:t>
            </a:r>
            <a:endParaRPr lang="en-US" b="0" kern="0" dirty="0">
              <a:solidFill>
                <a:srgbClr val="000000"/>
              </a:solidFill>
              <a:ea typeface="ＭＳ Ｐゴシック"/>
            </a:endParaRPr>
          </a:p>
        </p:txBody>
      </p:sp>
      <p:sp>
        <p:nvSpPr>
          <p:cNvPr id="19" name="Rounded Rectangular Callout 18"/>
          <p:cNvSpPr/>
          <p:nvPr/>
        </p:nvSpPr>
        <p:spPr bwMode="auto">
          <a:xfrm>
            <a:off x="4753282" y="2858251"/>
            <a:ext cx="3060700" cy="952500"/>
          </a:xfrm>
          <a:prstGeom prst="wedgeRoundRectCallout">
            <a:avLst>
              <a:gd name="adj1" fmla="val -56459"/>
              <a:gd name="adj2" fmla="val -142278"/>
              <a:gd name="adj3" fmla="val 16667"/>
            </a:avLst>
          </a:prstGeom>
          <a:solidFill>
            <a:schemeClr val="accent1"/>
          </a:solidFill>
          <a:ln w="9525" cap="flat" cmpd="sng" algn="ctr">
            <a:solidFill>
              <a:schemeClr val="bg1"/>
            </a:solidFill>
            <a:prstDash val="solid"/>
            <a:round/>
            <a:headEnd type="none" w="med" len="med"/>
            <a:tailEnd type="none" w="med" len="med"/>
          </a:ln>
          <a:effectLst/>
        </p:spPr>
        <p:txBody>
          <a:bodyPr/>
          <a:lstStyle/>
          <a:p>
            <a:pPr defTabSz="914400">
              <a:defRPr/>
            </a:pPr>
            <a:r>
              <a:rPr lang="it-IT" sz="1400" dirty="0">
                <a:solidFill>
                  <a:schemeClr val="bg1"/>
                </a:solidFill>
                <a:latin typeface="+mn-lt"/>
              </a:rPr>
              <a:t>Nota che hai anche la possibilità di aggiungere un commento o creare una fattura direttamente dalla tua email</a:t>
            </a:r>
            <a:endParaRPr lang="en-US" sz="1400" dirty="0">
              <a:solidFill>
                <a:schemeClr val="bg1"/>
              </a:solidFill>
              <a:latin typeface="+mn-lt"/>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t="3238"/>
          <a:stretch/>
        </p:blipFill>
        <p:spPr>
          <a:xfrm>
            <a:off x="790519" y="2116405"/>
            <a:ext cx="7639050" cy="3404399"/>
          </a:xfrm>
          <a:prstGeom prst="rect">
            <a:avLst/>
          </a:prstGeom>
        </p:spPr>
      </p:pic>
      <p:sp>
        <p:nvSpPr>
          <p:cNvPr id="36867" name="Title 1"/>
          <p:cNvSpPr>
            <a:spLocks noGrp="1"/>
          </p:cNvSpPr>
          <p:nvPr>
            <p:ph type="title"/>
          </p:nvPr>
        </p:nvSpPr>
        <p:spPr>
          <a:xfrm>
            <a:off x="198780" y="431800"/>
            <a:ext cx="8825947" cy="905396"/>
          </a:xfrm>
        </p:spPr>
        <p:txBody>
          <a:bodyPr/>
          <a:lstStyle/>
          <a:p>
            <a:r>
              <a:rPr lang="en-US" altLang="en-US" dirty="0" err="1"/>
              <a:t>Conferma</a:t>
            </a:r>
            <a:r>
              <a:rPr lang="en-US" altLang="en-US" dirty="0"/>
              <a:t> un </a:t>
            </a:r>
            <a:r>
              <a:rPr lang="en-US" altLang="en-US" dirty="0" err="1"/>
              <a:t>Ordine</a:t>
            </a:r>
            <a:r>
              <a:rPr lang="en-US" altLang="en-US" dirty="0"/>
              <a:t> di </a:t>
            </a:r>
            <a:r>
              <a:rPr lang="en-US" altLang="en-US" dirty="0" err="1"/>
              <a:t>acquisto</a:t>
            </a:r>
            <a:r>
              <a:rPr lang="en-US" altLang="en-US" dirty="0"/>
              <a:t> via Email</a:t>
            </a:r>
          </a:p>
        </p:txBody>
      </p:sp>
      <p:sp>
        <p:nvSpPr>
          <p:cNvPr id="36868" name="Text Placeholder 2"/>
          <p:cNvSpPr>
            <a:spLocks noGrp="1"/>
          </p:cNvSpPr>
          <p:nvPr>
            <p:ph type="body" sz="quarter" idx="10"/>
          </p:nvPr>
        </p:nvSpPr>
        <p:spPr>
          <a:xfrm>
            <a:off x="725971" y="1209675"/>
            <a:ext cx="7639050" cy="4594225"/>
          </a:xfrm>
        </p:spPr>
        <p:txBody>
          <a:bodyPr/>
          <a:lstStyle/>
          <a:p>
            <a:pPr algn="just"/>
            <a:r>
              <a:rPr lang="it-IT" altLang="en-US" b="0" dirty="0"/>
              <a:t>In Coupa si aprirà in una nuova scheda o finestra del browser. Nella parte superiore dello schermo verrà visualizzato il messaggio "Ordine confermato"</a:t>
            </a:r>
            <a:endParaRPr lang="en-US" altLang="en-US" b="0" dirty="0"/>
          </a:p>
        </p:txBody>
      </p:sp>
      <p:sp>
        <p:nvSpPr>
          <p:cNvPr id="3" name="Rectangle 2"/>
          <p:cNvSpPr/>
          <p:nvPr/>
        </p:nvSpPr>
        <p:spPr>
          <a:xfrm>
            <a:off x="845111" y="2538413"/>
            <a:ext cx="1238570" cy="3365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anchor="ctr"/>
          <a:lstStyle/>
          <a:p>
            <a:pPr>
              <a:defRPr/>
            </a:pPr>
            <a:endParaRPr lang="en-US" sz="1500" dirty="0" err="1">
              <a:solidFill>
                <a:schemeClr val="bg1"/>
              </a:solidFill>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451479" y="1672919"/>
            <a:ext cx="4241042" cy="4545954"/>
          </a:xfrm>
          <a:prstGeom prst="rect">
            <a:avLst/>
          </a:prstGeom>
          <a:noFill/>
          <a:ln w="9525">
            <a:solidFill>
              <a:schemeClr val="tx1"/>
            </a:solidFill>
            <a:miter lim="800000"/>
            <a:headEnd/>
            <a:tailEnd/>
          </a:ln>
        </p:spPr>
      </p:pic>
      <p:sp>
        <p:nvSpPr>
          <p:cNvPr id="38914" name="Title 1"/>
          <p:cNvSpPr>
            <a:spLocks noGrp="1"/>
          </p:cNvSpPr>
          <p:nvPr>
            <p:ph type="title"/>
          </p:nvPr>
        </p:nvSpPr>
        <p:spPr/>
        <p:txBody>
          <a:bodyPr/>
          <a:lstStyle/>
          <a:p>
            <a:r>
              <a:rPr lang="en-US" altLang="en-US" dirty="0" err="1"/>
              <a:t>Creazione</a:t>
            </a:r>
            <a:r>
              <a:rPr lang="en-US" altLang="en-US" dirty="0"/>
              <a:t> </a:t>
            </a:r>
            <a:r>
              <a:rPr lang="en-US" altLang="en-US" dirty="0" err="1"/>
              <a:t>Fattura</a:t>
            </a:r>
            <a:r>
              <a:rPr lang="en-US" altLang="en-US" dirty="0"/>
              <a:t> via Email</a:t>
            </a:r>
          </a:p>
        </p:txBody>
      </p:sp>
      <p:sp>
        <p:nvSpPr>
          <p:cNvPr id="38915" name="Text Placeholder 2"/>
          <p:cNvSpPr>
            <a:spLocks noGrp="1"/>
          </p:cNvSpPr>
          <p:nvPr>
            <p:ph type="body" sz="quarter" idx="10"/>
          </p:nvPr>
        </p:nvSpPr>
        <p:spPr>
          <a:xfrm>
            <a:off x="752475" y="1209675"/>
            <a:ext cx="7639050" cy="4594225"/>
          </a:xfrm>
        </p:spPr>
        <p:txBody>
          <a:bodyPr/>
          <a:lstStyle/>
          <a:p>
            <a:pPr algn="just"/>
            <a:r>
              <a:rPr lang="en-US" altLang="en-US" b="0" dirty="0" err="1"/>
              <a:t>Inserire</a:t>
            </a:r>
            <a:r>
              <a:rPr lang="en-US" altLang="en-US" b="0" dirty="0"/>
              <a:t> PO , </a:t>
            </a:r>
            <a:r>
              <a:rPr lang="en-US" altLang="en-US" b="0" dirty="0" err="1"/>
              <a:t>Clicca</a:t>
            </a:r>
            <a:r>
              <a:rPr lang="en-US" altLang="en-US" b="0" dirty="0"/>
              <a:t> </a:t>
            </a:r>
            <a:r>
              <a:rPr lang="en-US" altLang="en-US" dirty="0"/>
              <a:t>Create Invoice</a:t>
            </a:r>
            <a:r>
              <a:rPr lang="en-US" altLang="en-US" b="0" dirty="0"/>
              <a:t>.</a:t>
            </a:r>
          </a:p>
        </p:txBody>
      </p:sp>
      <p:sp>
        <p:nvSpPr>
          <p:cNvPr id="6" name="Rectangle 5"/>
          <p:cNvSpPr/>
          <p:nvPr/>
        </p:nvSpPr>
        <p:spPr bwMode="auto">
          <a:xfrm>
            <a:off x="2634017" y="1672919"/>
            <a:ext cx="1173707" cy="3469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anchor="ctr"/>
          <a:lstStyle/>
          <a:p>
            <a:pPr>
              <a:defRPr/>
            </a:pPr>
            <a:endParaRPr lang="en-US" sz="1500" dirty="0" err="1">
              <a:solidFill>
                <a:schemeClr val="bg1"/>
              </a:solidFill>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024313" y="1454150"/>
            <a:ext cx="4367212" cy="2862204"/>
          </a:xfrm>
          <a:prstGeom prst="rect">
            <a:avLst/>
          </a:prstGeom>
        </p:spPr>
      </p:pic>
      <p:sp>
        <p:nvSpPr>
          <p:cNvPr id="39938" name="Title 1"/>
          <p:cNvSpPr>
            <a:spLocks noGrp="1"/>
          </p:cNvSpPr>
          <p:nvPr>
            <p:ph type="title"/>
          </p:nvPr>
        </p:nvSpPr>
        <p:spPr>
          <a:xfrm>
            <a:off x="752475" y="431800"/>
            <a:ext cx="7639050" cy="519113"/>
          </a:xfrm>
        </p:spPr>
        <p:txBody>
          <a:bodyPr/>
          <a:lstStyle/>
          <a:p>
            <a:r>
              <a:rPr lang="en-US" altLang="en-US" dirty="0" err="1"/>
              <a:t>Creazione</a:t>
            </a:r>
            <a:r>
              <a:rPr lang="en-US" altLang="en-US" dirty="0"/>
              <a:t> </a:t>
            </a:r>
            <a:r>
              <a:rPr lang="en-US" altLang="en-US" dirty="0" err="1"/>
              <a:t>fattura</a:t>
            </a:r>
            <a:r>
              <a:rPr lang="en-US" altLang="en-US" dirty="0"/>
              <a:t> via Email</a:t>
            </a:r>
          </a:p>
        </p:txBody>
      </p:sp>
      <p:sp>
        <p:nvSpPr>
          <p:cNvPr id="39939" name="Text Placeholder 2"/>
          <p:cNvSpPr>
            <a:spLocks noGrp="1"/>
          </p:cNvSpPr>
          <p:nvPr>
            <p:ph type="body" sz="quarter" idx="10"/>
          </p:nvPr>
        </p:nvSpPr>
        <p:spPr>
          <a:xfrm>
            <a:off x="752475" y="1209675"/>
            <a:ext cx="2971386" cy="4594225"/>
          </a:xfrm>
        </p:spPr>
        <p:txBody>
          <a:bodyPr/>
          <a:lstStyle/>
          <a:p>
            <a:pPr algn="just"/>
            <a:r>
              <a:rPr lang="it-IT" altLang="en-US" dirty="0"/>
              <a:t>Verrà visualizzato il pop-up Choose Remit-To Address. Seleziona l'indirizzo a cui desideri essere rimesso facendo clic su Scegli</a:t>
            </a:r>
            <a:r>
              <a:rPr lang="it-IT" altLang="en-US" b="0" dirty="0"/>
              <a:t>.</a:t>
            </a:r>
          </a:p>
          <a:p>
            <a:pPr algn="just"/>
            <a:r>
              <a:rPr lang="en-US" altLang="en-US" i="1" dirty="0"/>
              <a:t>Note </a:t>
            </a:r>
            <a:r>
              <a:rPr lang="it-IT" altLang="en-US" i="1" dirty="0"/>
              <a:t>Se esiste un solo indirizzo Remit-To memorizzato nel proprio profilo, Coupa imposterà automaticamente tale indirizzo e non ci sarà alcun pop-up per scegliere un indirizzo.</a:t>
            </a:r>
          </a:p>
          <a:p>
            <a:pPr algn="just"/>
            <a:r>
              <a:rPr lang="it-IT" altLang="en-US" dirty="0"/>
              <a:t>O se non c'è nessun indirizzo Remit-To memorizzato, Coupa ti chiederà di crearne uno.</a:t>
            </a:r>
          </a:p>
          <a:p>
            <a:pPr algn="just"/>
            <a:r>
              <a:rPr lang="it-IT" altLang="en-US" dirty="0"/>
              <a:t>Se l'indirizzo di remit-to corretto non viene visualizzato, fai clic su Crea nuovo remit-to.</a:t>
            </a:r>
            <a:endParaRPr lang="en-US" altLang="en-US" dirty="0"/>
          </a:p>
        </p:txBody>
      </p:sp>
      <p:sp>
        <p:nvSpPr>
          <p:cNvPr id="10" name="Content Placeholder 2"/>
          <p:cNvSpPr txBox="1">
            <a:spLocks/>
          </p:cNvSpPr>
          <p:nvPr/>
        </p:nvSpPr>
        <p:spPr bwMode="auto">
          <a:xfrm>
            <a:off x="752475" y="5211763"/>
            <a:ext cx="7820025" cy="725487"/>
          </a:xfrm>
          <a:prstGeom prst="rect">
            <a:avLst/>
          </a:prstGeom>
          <a:noFill/>
          <a:ln w="9525">
            <a:noFill/>
            <a:miter lim="800000"/>
            <a:headEnd/>
            <a:tailEnd/>
          </a:ln>
        </p:spPr>
        <p:txBody>
          <a:bodyPr lIns="0" tIns="0" rIns="0" bIns="0"/>
          <a:lstStyle>
            <a:lvl1pPr marL="228600" indent="-228600"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cs typeface="+mn-cs"/>
              </a:defRPr>
            </a:lvl1pPr>
            <a:lvl2pPr marL="571500" indent="-228600" algn="l" rtl="0" eaLnBrk="1" fontAlgn="base" hangingPunct="1">
              <a:spcBef>
                <a:spcPts val="400"/>
              </a:spcBef>
              <a:spcAft>
                <a:spcPct val="0"/>
              </a:spcAft>
              <a:buClr>
                <a:schemeClr val="tx1"/>
              </a:buClr>
              <a:buChar char="–"/>
              <a:defRPr sz="1400">
                <a:solidFill>
                  <a:schemeClr val="tx1"/>
                </a:solidFill>
                <a:latin typeface="+mn-lt"/>
                <a:ea typeface="+mn-ea"/>
              </a:defRPr>
            </a:lvl2pPr>
            <a:lvl3pPr marL="914400" indent="-228600" algn="l" rtl="0" eaLnBrk="1" fontAlgn="base" hangingPunct="1">
              <a:spcBef>
                <a:spcPts val="400"/>
              </a:spcBef>
              <a:spcAft>
                <a:spcPct val="0"/>
              </a:spcAft>
              <a:buClr>
                <a:schemeClr val="tx1"/>
              </a:buClr>
              <a:buChar char="•"/>
              <a:defRPr sz="1400">
                <a:solidFill>
                  <a:schemeClr val="tx1"/>
                </a:solidFill>
                <a:latin typeface="+mn-lt"/>
                <a:ea typeface="+mn-ea"/>
              </a:defRPr>
            </a:lvl3pPr>
            <a:lvl4pPr marL="1254125" indent="-225425" algn="l" rtl="0" eaLnBrk="1" fontAlgn="base" hangingPunct="1">
              <a:spcBef>
                <a:spcPts val="400"/>
              </a:spcBef>
              <a:spcAft>
                <a:spcPct val="0"/>
              </a:spcAft>
              <a:buClr>
                <a:schemeClr val="tx1"/>
              </a:buClr>
              <a:buFont typeface="Wingdings" pitchFamily="2" charset="2"/>
              <a:buChar char=""/>
              <a:defRPr sz="1400">
                <a:solidFill>
                  <a:schemeClr val="tx1"/>
                </a:solidFill>
                <a:latin typeface="+mn-lt"/>
                <a:ea typeface="+mn-ea"/>
              </a:defRPr>
            </a:lvl4pPr>
            <a:lvl5pPr marL="1600200" indent="-231775" algn="l" rtl="0" eaLnBrk="1" fontAlgn="base" hangingPunct="1">
              <a:spcBef>
                <a:spcPts val="400"/>
              </a:spcBef>
              <a:spcAft>
                <a:spcPct val="0"/>
              </a:spcAft>
              <a:buClr>
                <a:schemeClr val="tx1"/>
              </a:buClr>
              <a:buFont typeface="Arial" pitchFamily="34" charset="0"/>
              <a:buChar char="-"/>
              <a:defRPr sz="1400">
                <a:solidFill>
                  <a:schemeClr val="tx1"/>
                </a:solidFill>
                <a:latin typeface="+mn-lt"/>
                <a:ea typeface="+mn-ea"/>
              </a:defRPr>
            </a:lvl5pPr>
            <a:lvl6pPr marL="2057400" indent="-231775" algn="l" rtl="0" eaLnBrk="1" fontAlgn="base" hangingPunct="1">
              <a:spcBef>
                <a:spcPct val="25000"/>
              </a:spcBef>
              <a:spcAft>
                <a:spcPct val="0"/>
              </a:spcAft>
              <a:buClr>
                <a:schemeClr val="tx1"/>
              </a:buClr>
              <a:buChar char="»"/>
              <a:defRPr sz="1400">
                <a:solidFill>
                  <a:schemeClr val="tx1"/>
                </a:solidFill>
                <a:latin typeface="+mn-lt"/>
                <a:ea typeface="+mn-ea"/>
              </a:defRPr>
            </a:lvl6pPr>
            <a:lvl7pPr marL="2514600" indent="-231775" algn="l" rtl="0" eaLnBrk="1" fontAlgn="base" hangingPunct="1">
              <a:spcBef>
                <a:spcPct val="25000"/>
              </a:spcBef>
              <a:spcAft>
                <a:spcPct val="0"/>
              </a:spcAft>
              <a:buClr>
                <a:schemeClr val="tx1"/>
              </a:buClr>
              <a:buChar char="»"/>
              <a:defRPr sz="1400">
                <a:solidFill>
                  <a:schemeClr val="tx1"/>
                </a:solidFill>
                <a:latin typeface="+mn-lt"/>
                <a:ea typeface="+mn-ea"/>
              </a:defRPr>
            </a:lvl7pPr>
            <a:lvl8pPr marL="2971800" indent="-231775" algn="l" rtl="0" eaLnBrk="1" fontAlgn="base" hangingPunct="1">
              <a:spcBef>
                <a:spcPct val="25000"/>
              </a:spcBef>
              <a:spcAft>
                <a:spcPct val="0"/>
              </a:spcAft>
              <a:buClr>
                <a:schemeClr val="tx1"/>
              </a:buClr>
              <a:buChar char="»"/>
              <a:defRPr sz="1400">
                <a:solidFill>
                  <a:schemeClr val="tx1"/>
                </a:solidFill>
                <a:latin typeface="+mn-lt"/>
                <a:ea typeface="+mn-ea"/>
              </a:defRPr>
            </a:lvl8pPr>
            <a:lvl9pPr marL="3429000" indent="-231775" algn="l" rtl="0" eaLnBrk="1" fontAlgn="base" hangingPunct="1">
              <a:spcBef>
                <a:spcPct val="25000"/>
              </a:spcBef>
              <a:spcAft>
                <a:spcPct val="0"/>
              </a:spcAft>
              <a:buClr>
                <a:schemeClr val="tx1"/>
              </a:buClr>
              <a:buChar char="»"/>
              <a:defRPr sz="1400">
                <a:solidFill>
                  <a:schemeClr val="tx1"/>
                </a:solidFill>
                <a:latin typeface="+mn-lt"/>
                <a:ea typeface="+mn-ea"/>
              </a:defRPr>
            </a:lvl9pPr>
          </a:lstStyle>
          <a:p>
            <a:pPr marL="0" indent="0">
              <a:buNone/>
              <a:defRPr/>
            </a:pPr>
            <a:r>
              <a:rPr lang="en-US" i="1" dirty="0">
                <a:solidFill>
                  <a:srgbClr val="00338D"/>
                </a:solidFill>
              </a:rPr>
              <a:t>Note </a:t>
            </a:r>
            <a:r>
              <a:rPr lang="it-IT" i="1" dirty="0">
                <a:solidFill>
                  <a:srgbClr val="00338D"/>
                </a:solidFill>
              </a:rPr>
              <a:t>che se si crea un nuovo indirizzo, la fattura verrà messa "in attesa" poiché il nuovo indirizzo di rimessa dovrà essere approvato dal team di AP Jabil.</a:t>
            </a:r>
            <a:endParaRPr lang="en-US" sz="1600" kern="0" dirty="0"/>
          </a:p>
          <a:p>
            <a:pPr>
              <a:defRPr/>
            </a:pPr>
            <a:endParaRPr lang="en-US" sz="1600" kern="0" dirty="0"/>
          </a:p>
          <a:p>
            <a:pPr marL="0" indent="0">
              <a:buFont typeface="Wingdings" pitchFamily="2" charset="2"/>
              <a:buNone/>
              <a:defRPr/>
            </a:pPr>
            <a:endParaRPr lang="en-US" sz="1600" kern="0" dirty="0"/>
          </a:p>
          <a:p>
            <a:pPr>
              <a:defRPr/>
            </a:pPr>
            <a:endParaRPr lang="en-US" sz="1600" kern="0" dirty="0"/>
          </a:p>
          <a:p>
            <a:pPr>
              <a:defRPr/>
            </a:pPr>
            <a:endParaRPr lang="en-US" sz="1600" kern="0" dirty="0"/>
          </a:p>
          <a:p>
            <a:pPr lvl="1">
              <a:defRPr/>
            </a:pPr>
            <a:endParaRPr lang="en-US" kern="0" dirty="0"/>
          </a:p>
        </p:txBody>
      </p:sp>
    </p:spTree>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CREATEDBY" val="Global PowerPoint Toolbar"/>
  <p:tag name="TOOLBARVERSION" val="5.1"/>
  <p:tag name="TYPE" val="Screen"/>
  <p:tag name="KEYWORD" val="SCREEN"/>
  <p:tag name="TEMPLATEVERSION" val="03/03/2016 06:42:0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KPMG_Standard_4x3_0922_2015">
  <a:themeElements>
    <a:clrScheme name="New KPMG Colours">
      <a:dk1>
        <a:srgbClr val="000000"/>
      </a:dk1>
      <a:lt1>
        <a:sysClr val="window" lastClr="FFFFFF"/>
      </a:lt1>
      <a:dk2>
        <a:srgbClr val="00338D"/>
      </a:dk2>
      <a:lt2>
        <a:srgbClr val="F0F0F0"/>
      </a:lt2>
      <a:accent1>
        <a:srgbClr val="0091DA"/>
      </a:accent1>
      <a:accent2>
        <a:srgbClr val="6D2077"/>
      </a:accent2>
      <a:accent3>
        <a:srgbClr val="005EB8"/>
      </a:accent3>
      <a:accent4>
        <a:srgbClr val="00A3A1"/>
      </a:accent4>
      <a:accent5>
        <a:srgbClr val="EAAA00"/>
      </a:accent5>
      <a:accent6>
        <a:srgbClr val="43B02A"/>
      </a:accent6>
      <a:hlink>
        <a:srgbClr val="0091DA"/>
      </a:hlink>
      <a:folHlink>
        <a:srgbClr val="0091DA"/>
      </a:folHlink>
    </a:clrScheme>
    <a:fontScheme name="KPMG">
      <a:majorFont>
        <a:latin typeface="KPMG Extralight"/>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54610" tIns="54610" rIns="54610" bIns="54610" rtlCol="0" anchor="ctr"/>
      <a:lstStyle>
        <a:defPPr algn="l">
          <a:defRPr sz="15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54610" tIns="54610" rIns="54610" bIns="54610" rtlCol="0">
        <a:noAutofit/>
      </a:bodyPr>
      <a:lstStyle>
        <a:defPPr>
          <a:spcAft>
            <a:spcPts val="600"/>
          </a:spcAft>
          <a:defRPr sz="1500" dirty="0" err="1" smtClean="0">
            <a:solidFill>
              <a:schemeClr val="tx2"/>
            </a:solidFill>
          </a:defRPr>
        </a:defPPr>
      </a:lstStyle>
    </a:txDef>
  </a:objectDefaults>
  <a:extraClrSchemeLst/>
  <a:custClrLst>
    <a:custClr name="KPMG Blue">
      <a:srgbClr val="00338D"/>
    </a:custClr>
    <a:custClr name="Medium Blue">
      <a:srgbClr val="005EB8"/>
    </a:custClr>
    <a:custClr name="Light Blue">
      <a:srgbClr val="0091DA"/>
    </a:custClr>
    <a:custClr name="Violet">
      <a:srgbClr val="483698"/>
    </a:custClr>
    <a:custClr name="Purple">
      <a:srgbClr val="470A68"/>
    </a:custClr>
    <a:custClr name="Light Purple">
      <a:srgbClr val="6D2077"/>
    </a:custClr>
    <a:custClr name="Green">
      <a:srgbClr val="00A3A1"/>
    </a:custClr>
    <a:custClr name="Dark Green">
      <a:srgbClr val="009A44"/>
    </a:custClr>
    <a:custClr name="Light Green">
      <a:srgbClr val="43B02A"/>
    </a:custClr>
    <a:custClr name="Yellow">
      <a:srgbClr val="EAAA00"/>
    </a:custClr>
    <a:custClr name="Orange">
      <a:srgbClr val="F68D2E"/>
    </a:custClr>
    <a:custClr name="Red ">
      <a:srgbClr val="BC204B"/>
    </a:custClr>
    <a:custClr name="Pink">
      <a:srgbClr val="C6007E"/>
    </a:custClr>
    <a:custClr name="Dark Brown">
      <a:srgbClr val="753F19"/>
    </a:custClr>
    <a:custClr name="Light Brown">
      <a:srgbClr val="9B642E"/>
    </a:custClr>
    <a:custClr name="Olive">
      <a:srgbClr val="9D9375"/>
    </a:custClr>
    <a:custClr name="Beige">
      <a:srgbClr val="E3BC9F"/>
    </a:custClr>
    <a:custClr name="Light Pink">
      <a:srgbClr val="E36877"/>
    </a:custClr>
  </a:custClrLst>
  <a:extLst>
    <a:ext uri="{05A4C25C-085E-4340-85A3-A5531E510DB2}">
      <thm15:themeFamily xmlns:thm15="http://schemas.microsoft.com/office/thememl/2012/main" name="KPMG Advisory - Screen Standard.potx" id="{3B7ED50C-F801-4B9D-9EE8-B32BF90E0BFB}" vid="{CDDF1AE7-3229-41A6-B977-E8195C486C1D}"/>
    </a:ext>
  </a:extLst>
</a:theme>
</file>

<file path=ppt/theme/theme2.xml><?xml version="1.0" encoding="utf-8"?>
<a:theme xmlns:a="http://schemas.openxmlformats.org/drawingml/2006/main" name="Default Theme">
  <a:themeElements>
    <a:clrScheme name="Battelle">
      <a:dk1>
        <a:sysClr val="windowText" lastClr="000000"/>
      </a:dk1>
      <a:lt1>
        <a:sysClr val="window" lastClr="FFFFFF"/>
      </a:lt1>
      <a:dk2>
        <a:srgbClr val="004280"/>
      </a:dk2>
      <a:lt2>
        <a:srgbClr val="D2D2D2"/>
      </a:lt2>
      <a:accent1>
        <a:srgbClr val="0076BE"/>
      </a:accent1>
      <a:accent2>
        <a:srgbClr val="DF6420"/>
      </a:accent2>
      <a:accent3>
        <a:srgbClr val="73B564"/>
      </a:accent3>
      <a:accent4>
        <a:srgbClr val="FAA41A"/>
      </a:accent4>
      <a:accent5>
        <a:srgbClr val="004280"/>
      </a:accent5>
      <a:accent6>
        <a:srgbClr val="424242"/>
      </a:accent6>
      <a:hlink>
        <a:srgbClr val="004280"/>
      </a:hlink>
      <a:folHlink>
        <a:srgbClr val="005EB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rotWithShape="0">
          <a:gsLst>
            <a:gs pos="0">
              <a:srgbClr val="EAEAEA"/>
            </a:gs>
            <a:gs pos="100000">
              <a:schemeClr val="bg2"/>
            </a:gs>
          </a:gsLst>
          <a:lin ang="5400000" scaled="1"/>
        </a:gradFill>
        <a:ln w="12700" cap="flat" cmpd="sng" algn="ctr">
          <a:solidFill>
            <a:srgbClr val="404040"/>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no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a:ln w="28575">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oupa Sterring Committe - Inital" id="{DF83BE03-D380-4411-A109-583555D824D8}" vid="{F4B9AEB6-04A4-4030-8167-DFD1A1B8606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12059</TotalTime>
  <Words>792</Words>
  <Application>Microsoft Office PowerPoint</Application>
  <PresentationFormat>On-screen Show (4:3)</PresentationFormat>
  <Paragraphs>69</Paragraphs>
  <Slides>14</Slides>
  <Notes>1</Notes>
  <HiddenSlides>0</HiddenSlides>
  <MMClips>0</MMClips>
  <ScaleCrop>false</ScaleCrop>
  <HeadingPairs>
    <vt:vector size="10"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14</vt:i4>
      </vt:variant>
      <vt:variant>
        <vt:lpstr>Custom Shows</vt:lpstr>
      </vt:variant>
      <vt:variant>
        <vt:i4>1</vt:i4>
      </vt:variant>
    </vt:vector>
  </HeadingPairs>
  <TitlesOfParts>
    <vt:vector size="25" baseType="lpstr">
      <vt:lpstr>MS PGothic</vt:lpstr>
      <vt:lpstr>MS PGothic</vt:lpstr>
      <vt:lpstr>Arial</vt:lpstr>
      <vt:lpstr>Calibri</vt:lpstr>
      <vt:lpstr>KPMG Extralight</vt:lpstr>
      <vt:lpstr>Museo Sans For Dell</vt:lpstr>
      <vt:lpstr>Wingdings</vt:lpstr>
      <vt:lpstr>KPMG_Standard_4x3_0922_2015</vt:lpstr>
      <vt:lpstr>Default Theme</vt:lpstr>
      <vt:lpstr>think-cell Slide</vt:lpstr>
      <vt:lpstr> PO Email Flip Training Jabil P2P Implementation</vt:lpstr>
      <vt:lpstr>Dettagli Agenda</vt:lpstr>
      <vt:lpstr>Notifica utilizzabile del fornitore (Email Flip)</vt:lpstr>
      <vt:lpstr>Transazioni  in Coupa Via Email </vt:lpstr>
      <vt:lpstr>Ricevi un ordine d'acquisto via email</vt:lpstr>
      <vt:lpstr>Conferma ordine di acquisto via Email</vt:lpstr>
      <vt:lpstr>Conferma un Ordine di acquisto via Email</vt:lpstr>
      <vt:lpstr>Creazione Fattura via Email</vt:lpstr>
      <vt:lpstr>Creazione fattura via Email</vt:lpstr>
      <vt:lpstr>Creazione fattura via Email</vt:lpstr>
      <vt:lpstr>Creazione fattura via Email</vt:lpstr>
      <vt:lpstr>Creazione fatture via Email</vt:lpstr>
      <vt:lpstr>Stato fattura</vt:lpstr>
      <vt:lpstr>Grazie!</vt:lpstr>
      <vt:lpstr>Custom Show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DART User Guideline</dc:title>
  <dc:creator>Christopher Febreo</dc:creator>
  <cp:lastModifiedBy>Giuseppe Bisogno</cp:lastModifiedBy>
  <cp:revision>507</cp:revision>
  <cp:lastPrinted>2016-02-17T16:30:31Z</cp:lastPrinted>
  <dcterms:created xsi:type="dcterms:W3CDTF">2014-02-24T20:19:36Z</dcterms:created>
  <dcterms:modified xsi:type="dcterms:W3CDTF">2019-02-07T13:41:13Z</dcterms:modified>
</cp:coreProperties>
</file>