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 id="2147483750" r:id="rId5"/>
  </p:sldMasterIdLst>
  <p:notesMasterIdLst>
    <p:notesMasterId r:id="rId50"/>
  </p:notesMasterIdLst>
  <p:sldIdLst>
    <p:sldId id="3416" r:id="rId6"/>
    <p:sldId id="2134959155" r:id="rId7"/>
    <p:sldId id="3346" r:id="rId8"/>
    <p:sldId id="2134959161" r:id="rId9"/>
    <p:sldId id="2134959153" r:id="rId10"/>
    <p:sldId id="2134959167" r:id="rId11"/>
    <p:sldId id="2134959168" r:id="rId12"/>
    <p:sldId id="2134959169" r:id="rId13"/>
    <p:sldId id="2134959152" r:id="rId14"/>
    <p:sldId id="2134959151" r:id="rId15"/>
    <p:sldId id="3349" r:id="rId16"/>
    <p:sldId id="2134959115" r:id="rId17"/>
    <p:sldId id="2134959170" r:id="rId18"/>
    <p:sldId id="3435" r:id="rId19"/>
    <p:sldId id="2134959164" r:id="rId20"/>
    <p:sldId id="2134959163" r:id="rId21"/>
    <p:sldId id="2134959162" r:id="rId22"/>
    <p:sldId id="3413" r:id="rId23"/>
    <p:sldId id="2134959147" r:id="rId24"/>
    <p:sldId id="3307" r:id="rId25"/>
    <p:sldId id="3308" r:id="rId26"/>
    <p:sldId id="3309" r:id="rId27"/>
    <p:sldId id="3310" r:id="rId28"/>
    <p:sldId id="2134959140" r:id="rId29"/>
    <p:sldId id="3276" r:id="rId30"/>
    <p:sldId id="2134959156" r:id="rId31"/>
    <p:sldId id="2134959130" r:id="rId32"/>
    <p:sldId id="2134959132" r:id="rId33"/>
    <p:sldId id="2134959131" r:id="rId34"/>
    <p:sldId id="2134959138" r:id="rId35"/>
    <p:sldId id="3414" r:id="rId36"/>
    <p:sldId id="2134959145" r:id="rId37"/>
    <p:sldId id="2134959160" r:id="rId38"/>
    <p:sldId id="2134959133" r:id="rId39"/>
    <p:sldId id="3415" r:id="rId40"/>
    <p:sldId id="2134959166" r:id="rId41"/>
    <p:sldId id="3326" r:id="rId42"/>
    <p:sldId id="3327" r:id="rId43"/>
    <p:sldId id="3328" r:id="rId44"/>
    <p:sldId id="3329" r:id="rId45"/>
    <p:sldId id="2134959136" r:id="rId46"/>
    <p:sldId id="2134959139" r:id="rId47"/>
    <p:sldId id="3331" r:id="rId48"/>
    <p:sldId id="2134959171"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总结部分" id="{7EEACD17-2F28-4906-B264-734175374310}">
          <p14:sldIdLst>
            <p14:sldId id="3416"/>
          </p14:sldIdLst>
        </p14:section>
        <p14:section name="E2O中的供应商 | 合作方案" id="{E57C60B6-9014-43AB-A0D1-535459A2B65F}">
          <p14:sldIdLst>
            <p14:sldId id="2134959155"/>
            <p14:sldId id="3346"/>
            <p14:sldId id="2134959161"/>
            <p14:sldId id="2134959153"/>
            <p14:sldId id="2134959167"/>
            <p14:sldId id="2134959168"/>
            <p14:sldId id="2134959169"/>
            <p14:sldId id="2134959152"/>
            <p14:sldId id="2134959151"/>
            <p14:sldId id="3349"/>
          </p14:sldIdLst>
        </p14:section>
        <p14:section name="门户供应商" id="{3F314BDB-D4F9-4D6D-ADF1-27766EB998FE}">
          <p14:sldIdLst>
            <p14:sldId id="2134959115"/>
            <p14:sldId id="2134959170"/>
            <p14:sldId id="3435"/>
            <p14:sldId id="2134959164"/>
            <p14:sldId id="2134959163"/>
            <p14:sldId id="2134959162"/>
          </p14:sldIdLst>
        </p14:section>
        <p14:section name="新订单/未完成订单通知" id="{021A6A5B-02A0-4030-AE07-9D81A525DCE9}">
          <p14:sldIdLst>
            <p14:sldId id="3413"/>
            <p14:sldId id="2134959147"/>
            <p14:sldId id="3307"/>
            <p14:sldId id="3308"/>
            <p14:sldId id="3309"/>
            <p14:sldId id="3310"/>
            <p14:sldId id="2134959140"/>
            <p14:sldId id="3276"/>
            <p14:sldId id="2134959156"/>
            <p14:sldId id="2134959130"/>
            <p14:sldId id="2134959132"/>
            <p14:sldId id="2134959131"/>
            <p14:sldId id="2134959138"/>
          </p14:sldIdLst>
        </p14:section>
        <p14:section name="撤单申请通知" id="{AC19561D-411A-4F9D-AEA9-852E439DFFCD}">
          <p14:sldIdLst>
            <p14:sldId id="3414"/>
            <p14:sldId id="2134959145"/>
            <p14:sldId id="2134959160"/>
            <p14:sldId id="2134959133"/>
          </p14:sldIdLst>
        </p14:section>
        <p14:section name="预测通知" id="{ED1DCB85-6DA6-449C-B597-5AE0D851B87E}">
          <p14:sldIdLst>
            <p14:sldId id="3415"/>
            <p14:sldId id="2134959166"/>
            <p14:sldId id="3326"/>
            <p14:sldId id="3327"/>
            <p14:sldId id="3328"/>
            <p14:sldId id="3329"/>
            <p14:sldId id="2134959136"/>
            <p14:sldId id="2134959139"/>
            <p14:sldId id="3331"/>
            <p14:sldId id="2134959171"/>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B2CE73-1145-808A-E3E4-6109C83C388A}" name="Henriett Bakos" initials="HB" userId="S::henriett_bakos@jabil.com::5d2ec3e7-1a7a-41e3-9159-81dffa35c265" providerId="AD"/>
  <p188:author id="{1C958699-0721-C4D9-777B-DD695FAC814F}" name="Oleksandr Kis" initials="OK" userId="S::oleksandr_kis1@jabil.com::81febe02-dd6e-4325-95b8-48e968bd32b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1EEF"/>
    <a:srgbClr val="131B63"/>
    <a:srgbClr val="C64E18"/>
    <a:srgbClr val="E076D1"/>
    <a:srgbClr val="F165CC"/>
    <a:srgbClr val="84307E"/>
    <a:srgbClr val="E88F18"/>
    <a:srgbClr val="D2FBCB"/>
    <a:srgbClr val="A4793A"/>
    <a:srgbClr val="FFDD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05E440-F7E7-4BCB-8983-4EEBDD658244}" v="7" dt="2023-10-12T07:42:11.81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666" autoAdjust="0"/>
    <p:restoredTop sz="94221" autoAdjust="0"/>
  </p:normalViewPr>
  <p:slideViewPr>
    <p:cSldViewPr snapToGrid="0">
      <p:cViewPr varScale="1">
        <p:scale>
          <a:sx n="81" d="100"/>
          <a:sy n="81" d="100"/>
        </p:scale>
        <p:origin x="998"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2.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microsoft.com/office/2015/10/relationships/revisionInfo" Target="revisionInfo.xml"/><Relationship Id="rId8" Type="http://schemas.openxmlformats.org/officeDocument/2006/relationships/slide" Target="slides/slide3.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microsoft.com/office/2018/10/relationships/authors" Target="authors.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sRita Li" userId="a061752a-e4ed-4f2d-9c64-079c4cd78395" providerId="ADAL" clId="{220CFF70-1289-4AA1-81BE-C392EF75C559}"/>
    <pc:docChg chg="undo redo custSel addSld delSld modSld modSection">
      <pc:chgData name="MsRita Li" userId="a061752a-e4ed-4f2d-9c64-079c4cd78395" providerId="ADAL" clId="{220CFF70-1289-4AA1-81BE-C392EF75C559}" dt="2023-09-22T11:50:04.110" v="2527"/>
      <pc:docMkLst>
        <pc:docMk/>
      </pc:docMkLst>
      <pc:sldChg chg="del">
        <pc:chgData name="MsRita Li" userId="a061752a-e4ed-4f2d-9c64-079c4cd78395" providerId="ADAL" clId="{220CFF70-1289-4AA1-81BE-C392EF75C559}" dt="2023-09-20T09:26:51.402" v="2503" actId="47"/>
        <pc:sldMkLst>
          <pc:docMk/>
          <pc:sldMk cId="190513000" sldId="3219"/>
        </pc:sldMkLst>
      </pc:sldChg>
      <pc:sldChg chg="add del">
        <pc:chgData name="MsRita Li" userId="a061752a-e4ed-4f2d-9c64-079c4cd78395" providerId="ADAL" clId="{220CFF70-1289-4AA1-81BE-C392EF75C559}" dt="2023-09-19T07:38:15.332" v="1296"/>
        <pc:sldMkLst>
          <pc:docMk/>
          <pc:sldMk cId="2856937113" sldId="3276"/>
        </pc:sldMkLst>
      </pc:sldChg>
      <pc:sldChg chg="modSp mod">
        <pc:chgData name="MsRita Li" userId="a061752a-e4ed-4f2d-9c64-079c4cd78395" providerId="ADAL" clId="{220CFF70-1289-4AA1-81BE-C392EF75C559}" dt="2023-09-19T03:46:48.157" v="966" actId="20577"/>
        <pc:sldMkLst>
          <pc:docMk/>
          <pc:sldMk cId="518884207" sldId="3307"/>
        </pc:sldMkLst>
        <pc:spChg chg="mod">
          <ac:chgData name="MsRita Li" userId="a061752a-e4ed-4f2d-9c64-079c4cd78395" providerId="ADAL" clId="{220CFF70-1289-4AA1-81BE-C392EF75C559}" dt="2023-09-18T09:23:22.432" v="527" actId="20577"/>
          <ac:spMkLst>
            <pc:docMk/>
            <pc:sldMk cId="518884207" sldId="3307"/>
            <ac:spMk id="3" creationId="{F062ED65-D2DF-A1FF-503C-D4779335068C}"/>
          </ac:spMkLst>
        </pc:spChg>
        <pc:spChg chg="mod">
          <ac:chgData name="MsRita Li" userId="a061752a-e4ed-4f2d-9c64-079c4cd78395" providerId="ADAL" clId="{220CFF70-1289-4AA1-81BE-C392EF75C559}" dt="2023-09-19T03:46:48.157" v="966" actId="20577"/>
          <ac:spMkLst>
            <pc:docMk/>
            <pc:sldMk cId="518884207" sldId="3307"/>
            <ac:spMk id="6" creationId="{CE905808-FF14-ACDD-F24C-7A842CCB4255}"/>
          </ac:spMkLst>
        </pc:spChg>
        <pc:spChg chg="mod">
          <ac:chgData name="MsRita Li" userId="a061752a-e4ed-4f2d-9c64-079c4cd78395" providerId="ADAL" clId="{220CFF70-1289-4AA1-81BE-C392EF75C559}" dt="2023-09-19T03:24:59.448" v="783" actId="313"/>
          <ac:spMkLst>
            <pc:docMk/>
            <pc:sldMk cId="518884207" sldId="3307"/>
            <ac:spMk id="10" creationId="{6E25F2DC-B543-DFBE-8EE4-6EADA95376A5}"/>
          </ac:spMkLst>
        </pc:spChg>
        <pc:spChg chg="mod">
          <ac:chgData name="MsRita Li" userId="a061752a-e4ed-4f2d-9c64-079c4cd78395" providerId="ADAL" clId="{220CFF70-1289-4AA1-81BE-C392EF75C559}" dt="2023-09-19T03:13:02.864" v="720"/>
          <ac:spMkLst>
            <pc:docMk/>
            <pc:sldMk cId="518884207" sldId="3307"/>
            <ac:spMk id="11" creationId="{2045B84A-FE60-EE41-ADAE-7446F35C98E9}"/>
          </ac:spMkLst>
        </pc:spChg>
        <pc:spChg chg="mod">
          <ac:chgData name="MsRita Li" userId="a061752a-e4ed-4f2d-9c64-079c4cd78395" providerId="ADAL" clId="{220CFF70-1289-4AA1-81BE-C392EF75C559}" dt="2023-09-19T03:13:11.546" v="723"/>
          <ac:spMkLst>
            <pc:docMk/>
            <pc:sldMk cId="518884207" sldId="3307"/>
            <ac:spMk id="12" creationId="{E4167650-75CE-F5FD-C310-5C1944971A84}"/>
          </ac:spMkLst>
        </pc:spChg>
        <pc:spChg chg="mod">
          <ac:chgData name="MsRita Li" userId="a061752a-e4ed-4f2d-9c64-079c4cd78395" providerId="ADAL" clId="{220CFF70-1289-4AA1-81BE-C392EF75C559}" dt="2023-09-19T03:13:22.125" v="732" actId="6549"/>
          <ac:spMkLst>
            <pc:docMk/>
            <pc:sldMk cId="518884207" sldId="3307"/>
            <ac:spMk id="16" creationId="{2C711CB2-497C-CC1E-332B-5A621066C495}"/>
          </ac:spMkLst>
        </pc:spChg>
      </pc:sldChg>
      <pc:sldChg chg="modSp mod">
        <pc:chgData name="MsRita Li" userId="a061752a-e4ed-4f2d-9c64-079c4cd78395" providerId="ADAL" clId="{220CFF70-1289-4AA1-81BE-C392EF75C559}" dt="2023-09-19T03:46:52.321" v="968" actId="20577"/>
        <pc:sldMkLst>
          <pc:docMk/>
          <pc:sldMk cId="868357068" sldId="3308"/>
        </pc:sldMkLst>
        <pc:spChg chg="mod">
          <ac:chgData name="MsRita Li" userId="a061752a-e4ed-4f2d-9c64-079c4cd78395" providerId="ADAL" clId="{220CFF70-1289-4AA1-81BE-C392EF75C559}" dt="2023-09-19T03:25:02.150" v="784" actId="313"/>
          <ac:spMkLst>
            <pc:docMk/>
            <pc:sldMk cId="868357068" sldId="3308"/>
            <ac:spMk id="3" creationId="{B53344A3-4256-A02D-410E-831D656E33F4}"/>
          </ac:spMkLst>
        </pc:spChg>
        <pc:spChg chg="mod">
          <ac:chgData name="MsRita Li" userId="a061752a-e4ed-4f2d-9c64-079c4cd78395" providerId="ADAL" clId="{220CFF70-1289-4AA1-81BE-C392EF75C559}" dt="2023-09-19T03:44:39.339" v="952" actId="108"/>
          <ac:spMkLst>
            <pc:docMk/>
            <pc:sldMk cId="868357068" sldId="3308"/>
            <ac:spMk id="7" creationId="{E8499E36-9EFC-EC45-DC39-BB7972075762}"/>
          </ac:spMkLst>
        </pc:spChg>
        <pc:spChg chg="mod">
          <ac:chgData name="MsRita Li" userId="a061752a-e4ed-4f2d-9c64-079c4cd78395" providerId="ADAL" clId="{220CFF70-1289-4AA1-81BE-C392EF75C559}" dt="2023-09-19T03:46:52.321" v="968" actId="20577"/>
          <ac:spMkLst>
            <pc:docMk/>
            <pc:sldMk cId="868357068" sldId="3308"/>
            <ac:spMk id="8" creationId="{95C0FC03-58F8-86EA-6DD9-EF02E19DA870}"/>
          </ac:spMkLst>
        </pc:spChg>
      </pc:sldChg>
      <pc:sldChg chg="modSp mod">
        <pc:chgData name="MsRita Li" userId="a061752a-e4ed-4f2d-9c64-079c4cd78395" providerId="ADAL" clId="{220CFF70-1289-4AA1-81BE-C392EF75C559}" dt="2023-09-19T03:58:19.917" v="1077"/>
        <pc:sldMkLst>
          <pc:docMk/>
          <pc:sldMk cId="262008651" sldId="3309"/>
        </pc:sldMkLst>
        <pc:spChg chg="mod">
          <ac:chgData name="MsRita Li" userId="a061752a-e4ed-4f2d-9c64-079c4cd78395" providerId="ADAL" clId="{220CFF70-1289-4AA1-81BE-C392EF75C559}" dt="2023-09-19T03:47:12.096" v="977"/>
          <ac:spMkLst>
            <pc:docMk/>
            <pc:sldMk cId="262008651" sldId="3309"/>
            <ac:spMk id="3" creationId="{ABFC28D3-9A45-2164-A604-5D0F92207657}"/>
          </ac:spMkLst>
        </pc:spChg>
        <pc:spChg chg="mod">
          <ac:chgData name="MsRita Li" userId="a061752a-e4ed-4f2d-9c64-079c4cd78395" providerId="ADAL" clId="{220CFF70-1289-4AA1-81BE-C392EF75C559}" dt="2023-09-19T03:54:24.268" v="1038" actId="20577"/>
          <ac:spMkLst>
            <pc:docMk/>
            <pc:sldMk cId="262008651" sldId="3309"/>
            <ac:spMk id="6" creationId="{3961ED6C-28B0-F0F1-B9BD-E34AD0D04B46}"/>
          </ac:spMkLst>
        </pc:spChg>
        <pc:spChg chg="mod">
          <ac:chgData name="MsRita Li" userId="a061752a-e4ed-4f2d-9c64-079c4cd78395" providerId="ADAL" clId="{220CFF70-1289-4AA1-81BE-C392EF75C559}" dt="2023-09-19T03:58:19.917" v="1077"/>
          <ac:spMkLst>
            <pc:docMk/>
            <pc:sldMk cId="262008651" sldId="3309"/>
            <ac:spMk id="7" creationId="{81F02106-DE63-1283-5F5C-C551004025D1}"/>
          </ac:spMkLst>
        </pc:spChg>
      </pc:sldChg>
      <pc:sldChg chg="modSp mod">
        <pc:chgData name="MsRita Li" userId="a061752a-e4ed-4f2d-9c64-079c4cd78395" providerId="ADAL" clId="{220CFF70-1289-4AA1-81BE-C392EF75C559}" dt="2023-09-19T04:02:44.668" v="1118" actId="6549"/>
        <pc:sldMkLst>
          <pc:docMk/>
          <pc:sldMk cId="923103833" sldId="3310"/>
        </pc:sldMkLst>
        <pc:spChg chg="mod">
          <ac:chgData name="MsRita Li" userId="a061752a-e4ed-4f2d-9c64-079c4cd78395" providerId="ADAL" clId="{220CFF70-1289-4AA1-81BE-C392EF75C559}" dt="2023-09-19T03:58:40.012" v="1086"/>
          <ac:spMkLst>
            <pc:docMk/>
            <pc:sldMk cId="923103833" sldId="3310"/>
            <ac:spMk id="3" creationId="{561FC481-B734-4C94-E573-5259B7A2BD65}"/>
          </ac:spMkLst>
        </pc:spChg>
        <pc:spChg chg="mod">
          <ac:chgData name="MsRita Li" userId="a061752a-e4ed-4f2d-9c64-079c4cd78395" providerId="ADAL" clId="{220CFF70-1289-4AA1-81BE-C392EF75C559}" dt="2023-09-19T04:02:44.668" v="1118" actId="6549"/>
          <ac:spMkLst>
            <pc:docMk/>
            <pc:sldMk cId="923103833" sldId="3310"/>
            <ac:spMk id="6" creationId="{534049BC-CC4A-DF1B-8CC8-9CD84378F54B}"/>
          </ac:spMkLst>
        </pc:spChg>
      </pc:sldChg>
      <pc:sldChg chg="del">
        <pc:chgData name="MsRita Li" userId="a061752a-e4ed-4f2d-9c64-079c4cd78395" providerId="ADAL" clId="{220CFF70-1289-4AA1-81BE-C392EF75C559}" dt="2023-09-18T06:35:03.325" v="46" actId="47"/>
        <pc:sldMkLst>
          <pc:docMk/>
          <pc:sldMk cId="1422683538" sldId="3322"/>
        </pc:sldMkLst>
      </pc:sldChg>
      <pc:sldChg chg="del">
        <pc:chgData name="MsRita Li" userId="a061752a-e4ed-4f2d-9c64-079c4cd78395" providerId="ADAL" clId="{220CFF70-1289-4AA1-81BE-C392EF75C559}" dt="2023-09-18T03:44:21.421" v="25" actId="47"/>
        <pc:sldMkLst>
          <pc:docMk/>
          <pc:sldMk cId="1660064476" sldId="3324"/>
        </pc:sldMkLst>
      </pc:sldChg>
      <pc:sldChg chg="modSp mod">
        <pc:chgData name="MsRita Li" userId="a061752a-e4ed-4f2d-9c64-079c4cd78395" providerId="ADAL" clId="{220CFF70-1289-4AA1-81BE-C392EF75C559}" dt="2023-09-19T09:31:52.783" v="1999" actId="6549"/>
        <pc:sldMkLst>
          <pc:docMk/>
          <pc:sldMk cId="1550192701" sldId="3326"/>
        </pc:sldMkLst>
        <pc:spChg chg="mod">
          <ac:chgData name="MsRita Li" userId="a061752a-e4ed-4f2d-9c64-079c4cd78395" providerId="ADAL" clId="{220CFF70-1289-4AA1-81BE-C392EF75C559}" dt="2023-09-19T09:24:09.472" v="1905" actId="20577"/>
          <ac:spMkLst>
            <pc:docMk/>
            <pc:sldMk cId="1550192701" sldId="3326"/>
            <ac:spMk id="3" creationId="{82E584EB-4739-EECE-9559-5601D5C52368}"/>
          </ac:spMkLst>
        </pc:spChg>
        <pc:spChg chg="mod">
          <ac:chgData name="MsRita Li" userId="a061752a-e4ed-4f2d-9c64-079c4cd78395" providerId="ADAL" clId="{220CFF70-1289-4AA1-81BE-C392EF75C559}" dt="2023-09-19T09:28:20.395" v="1956"/>
          <ac:spMkLst>
            <pc:docMk/>
            <pc:sldMk cId="1550192701" sldId="3326"/>
            <ac:spMk id="6" creationId="{185B5DB7-4007-F79B-EE7F-4CE4B26AEBC5}"/>
          </ac:spMkLst>
        </pc:spChg>
        <pc:spChg chg="mod">
          <ac:chgData name="MsRita Li" userId="a061752a-e4ed-4f2d-9c64-079c4cd78395" providerId="ADAL" clId="{220CFF70-1289-4AA1-81BE-C392EF75C559}" dt="2023-09-19T09:31:52.783" v="1999" actId="6549"/>
          <ac:spMkLst>
            <pc:docMk/>
            <pc:sldMk cId="1550192701" sldId="3326"/>
            <ac:spMk id="8" creationId="{FF6AB44F-16DD-7C0B-C761-EBA5CA27E4CB}"/>
          </ac:spMkLst>
        </pc:spChg>
      </pc:sldChg>
      <pc:sldChg chg="modSp mod">
        <pc:chgData name="MsRita Li" userId="a061752a-e4ed-4f2d-9c64-079c4cd78395" providerId="ADAL" clId="{220CFF70-1289-4AA1-81BE-C392EF75C559}" dt="2023-09-20T07:11:32.706" v="2042" actId="6549"/>
        <pc:sldMkLst>
          <pc:docMk/>
          <pc:sldMk cId="158590054" sldId="3327"/>
        </pc:sldMkLst>
        <pc:spChg chg="mod">
          <ac:chgData name="MsRita Li" userId="a061752a-e4ed-4f2d-9c64-079c4cd78395" providerId="ADAL" clId="{220CFF70-1289-4AA1-81BE-C392EF75C559}" dt="2023-09-20T07:05:59.538" v="2004"/>
          <ac:spMkLst>
            <pc:docMk/>
            <pc:sldMk cId="158590054" sldId="3327"/>
            <ac:spMk id="3" creationId="{08F20154-88B0-0EF1-F16D-B8997386BF25}"/>
          </ac:spMkLst>
        </pc:spChg>
        <pc:spChg chg="mod">
          <ac:chgData name="MsRita Li" userId="a061752a-e4ed-4f2d-9c64-079c4cd78395" providerId="ADAL" clId="{220CFF70-1289-4AA1-81BE-C392EF75C559}" dt="2023-09-20T07:11:32.706" v="2042" actId="6549"/>
          <ac:spMkLst>
            <pc:docMk/>
            <pc:sldMk cId="158590054" sldId="3327"/>
            <ac:spMk id="8" creationId="{C6FDC628-8003-FC72-9F6E-D69F8707AF0A}"/>
          </ac:spMkLst>
        </pc:spChg>
      </pc:sldChg>
      <pc:sldChg chg="modSp mod">
        <pc:chgData name="MsRita Li" userId="a061752a-e4ed-4f2d-9c64-079c4cd78395" providerId="ADAL" clId="{220CFF70-1289-4AA1-81BE-C392EF75C559}" dt="2023-09-20T07:20:42.544" v="2176" actId="6549"/>
        <pc:sldMkLst>
          <pc:docMk/>
          <pc:sldMk cId="3562780947" sldId="3328"/>
        </pc:sldMkLst>
        <pc:spChg chg="mod">
          <ac:chgData name="MsRita Li" userId="a061752a-e4ed-4f2d-9c64-079c4cd78395" providerId="ADAL" clId="{220CFF70-1289-4AA1-81BE-C392EF75C559}" dt="2023-09-20T07:12:08.256" v="2057"/>
          <ac:spMkLst>
            <pc:docMk/>
            <pc:sldMk cId="3562780947" sldId="3328"/>
            <ac:spMk id="3" creationId="{1E8730EA-B700-F028-32DA-C1D6C69E5F1A}"/>
          </ac:spMkLst>
        </pc:spChg>
        <pc:spChg chg="mod">
          <ac:chgData name="MsRita Li" userId="a061752a-e4ed-4f2d-9c64-079c4cd78395" providerId="ADAL" clId="{220CFF70-1289-4AA1-81BE-C392EF75C559}" dt="2023-09-20T07:13:45.408" v="2083"/>
          <ac:spMkLst>
            <pc:docMk/>
            <pc:sldMk cId="3562780947" sldId="3328"/>
            <ac:spMk id="6" creationId="{6CB4741F-7FA5-B435-0063-43A82D6475B3}"/>
          </ac:spMkLst>
        </pc:spChg>
        <pc:spChg chg="mod">
          <ac:chgData name="MsRita Li" userId="a061752a-e4ed-4f2d-9c64-079c4cd78395" providerId="ADAL" clId="{220CFF70-1289-4AA1-81BE-C392EF75C559}" dt="2023-09-20T07:20:42.544" v="2176" actId="6549"/>
          <ac:spMkLst>
            <pc:docMk/>
            <pc:sldMk cId="3562780947" sldId="3328"/>
            <ac:spMk id="8" creationId="{CEED6E3C-BA1C-75D2-ADB2-3DE834DD80A8}"/>
          </ac:spMkLst>
        </pc:spChg>
      </pc:sldChg>
      <pc:sldChg chg="modSp mod">
        <pc:chgData name="MsRita Li" userId="a061752a-e4ed-4f2d-9c64-079c4cd78395" providerId="ADAL" clId="{220CFF70-1289-4AA1-81BE-C392EF75C559}" dt="2023-09-20T07:39:18.558" v="2276"/>
        <pc:sldMkLst>
          <pc:docMk/>
          <pc:sldMk cId="212587673" sldId="3329"/>
        </pc:sldMkLst>
        <pc:spChg chg="mod">
          <ac:chgData name="MsRita Li" userId="a061752a-e4ed-4f2d-9c64-079c4cd78395" providerId="ADAL" clId="{220CFF70-1289-4AA1-81BE-C392EF75C559}" dt="2023-09-20T07:21:18.115" v="2177"/>
          <ac:spMkLst>
            <pc:docMk/>
            <pc:sldMk cId="212587673" sldId="3329"/>
            <ac:spMk id="3" creationId="{7442E5D1-9B3C-45F7-6149-A17B8AA7FFB7}"/>
          </ac:spMkLst>
        </pc:spChg>
        <pc:spChg chg="mod">
          <ac:chgData name="MsRita Li" userId="a061752a-e4ed-4f2d-9c64-079c4cd78395" providerId="ADAL" clId="{220CFF70-1289-4AA1-81BE-C392EF75C559}" dt="2023-09-20T07:39:18.558" v="2276"/>
          <ac:spMkLst>
            <pc:docMk/>
            <pc:sldMk cId="212587673" sldId="3329"/>
            <ac:spMk id="18" creationId="{94D5A652-BF3E-3904-1F0F-F81C2CC76B4E}"/>
          </ac:spMkLst>
        </pc:spChg>
      </pc:sldChg>
      <pc:sldChg chg="modSp mod">
        <pc:chgData name="MsRita Li" userId="a061752a-e4ed-4f2d-9c64-079c4cd78395" providerId="ADAL" clId="{220CFF70-1289-4AA1-81BE-C392EF75C559}" dt="2023-09-20T09:25:50.642" v="2499" actId="6549"/>
        <pc:sldMkLst>
          <pc:docMk/>
          <pc:sldMk cId="2387308509" sldId="3331"/>
        </pc:sldMkLst>
        <pc:spChg chg="mod">
          <ac:chgData name="MsRita Li" userId="a061752a-e4ed-4f2d-9c64-079c4cd78395" providerId="ADAL" clId="{220CFF70-1289-4AA1-81BE-C392EF75C559}" dt="2023-09-20T09:22:11.777" v="2421"/>
          <ac:spMkLst>
            <pc:docMk/>
            <pc:sldMk cId="2387308509" sldId="3331"/>
            <ac:spMk id="3" creationId="{30C84214-7EED-2AC4-2487-981CCCC168F6}"/>
          </ac:spMkLst>
        </pc:spChg>
        <pc:spChg chg="mod">
          <ac:chgData name="MsRita Li" userId="a061752a-e4ed-4f2d-9c64-079c4cd78395" providerId="ADAL" clId="{220CFF70-1289-4AA1-81BE-C392EF75C559}" dt="2023-09-20T09:25:50.642" v="2499" actId="6549"/>
          <ac:spMkLst>
            <pc:docMk/>
            <pc:sldMk cId="2387308509" sldId="3331"/>
            <ac:spMk id="6" creationId="{A38D5EB8-1397-5F7A-0906-7C8D048B9DFE}"/>
          </ac:spMkLst>
        </pc:spChg>
      </pc:sldChg>
      <pc:sldChg chg="modSp add mod">
        <pc:chgData name="MsRita Li" userId="a061752a-e4ed-4f2d-9c64-079c4cd78395" providerId="ADAL" clId="{220CFF70-1289-4AA1-81BE-C392EF75C559}" dt="2023-09-18T03:45:17.985" v="33"/>
        <pc:sldMkLst>
          <pc:docMk/>
          <pc:sldMk cId="1913164912" sldId="3346"/>
        </pc:sldMkLst>
        <pc:spChg chg="mod">
          <ac:chgData name="MsRita Li" userId="a061752a-e4ed-4f2d-9c64-079c4cd78395" providerId="ADAL" clId="{220CFF70-1289-4AA1-81BE-C392EF75C559}" dt="2023-09-18T03:45:17.985" v="33"/>
          <ac:spMkLst>
            <pc:docMk/>
            <pc:sldMk cId="1913164912" sldId="3346"/>
            <ac:spMk id="5" creationId="{26A5BC55-2DCF-A5F8-701D-6C3CA5CE643F}"/>
          </ac:spMkLst>
        </pc:spChg>
      </pc:sldChg>
      <pc:sldChg chg="add">
        <pc:chgData name="MsRita Li" userId="a061752a-e4ed-4f2d-9c64-079c4cd78395" providerId="ADAL" clId="{220CFF70-1289-4AA1-81BE-C392EF75C559}" dt="2023-09-18T06:37:08.787" v="49"/>
        <pc:sldMkLst>
          <pc:docMk/>
          <pc:sldMk cId="76549085" sldId="3349"/>
        </pc:sldMkLst>
      </pc:sldChg>
      <pc:sldChg chg="del">
        <pc:chgData name="MsRita Li" userId="a061752a-e4ed-4f2d-9c64-079c4cd78395" providerId="ADAL" clId="{220CFF70-1289-4AA1-81BE-C392EF75C559}" dt="2023-09-18T06:36:24.519" v="48" actId="47"/>
        <pc:sldMkLst>
          <pc:docMk/>
          <pc:sldMk cId="2688808366" sldId="3372"/>
        </pc:sldMkLst>
      </pc:sldChg>
      <pc:sldChg chg="addSp modSp mod">
        <pc:chgData name="MsRita Li" userId="a061752a-e4ed-4f2d-9c64-079c4cd78395" providerId="ADAL" clId="{220CFF70-1289-4AA1-81BE-C392EF75C559}" dt="2023-09-21T02:54:38.193" v="2521"/>
        <pc:sldMkLst>
          <pc:docMk/>
          <pc:sldMk cId="3707886312" sldId="3413"/>
        </pc:sldMkLst>
        <pc:spChg chg="mod">
          <ac:chgData name="MsRita Li" userId="a061752a-e4ed-4f2d-9c64-079c4cd78395" providerId="ADAL" clId="{220CFF70-1289-4AA1-81BE-C392EF75C559}" dt="2023-09-18T07:58:43.442" v="498"/>
          <ac:spMkLst>
            <pc:docMk/>
            <pc:sldMk cId="3707886312" sldId="3413"/>
            <ac:spMk id="2" creationId="{ABECB7D5-5124-6FC6-B9ED-2084C208AD3D}"/>
          </ac:spMkLst>
        </pc:spChg>
        <pc:spChg chg="mod">
          <ac:chgData name="MsRita Li" userId="a061752a-e4ed-4f2d-9c64-079c4cd78395" providerId="ADAL" clId="{220CFF70-1289-4AA1-81BE-C392EF75C559}" dt="2023-09-18T09:20:31.626" v="504"/>
          <ac:spMkLst>
            <pc:docMk/>
            <pc:sldMk cId="3707886312" sldId="3413"/>
            <ac:spMk id="6" creationId="{F6C927B1-FDCA-7C3E-C69B-D45F1892C266}"/>
          </ac:spMkLst>
        </pc:spChg>
        <pc:picChg chg="add mod">
          <ac:chgData name="MsRita Li" userId="a061752a-e4ed-4f2d-9c64-079c4cd78395" providerId="ADAL" clId="{220CFF70-1289-4AA1-81BE-C392EF75C559}" dt="2023-09-21T02:54:38.193" v="2521"/>
          <ac:picMkLst>
            <pc:docMk/>
            <pc:sldMk cId="3707886312" sldId="3413"/>
            <ac:picMk id="3" creationId="{991BFF95-6A49-A8A5-57F4-8362954D6868}"/>
          </ac:picMkLst>
        </pc:picChg>
      </pc:sldChg>
      <pc:sldChg chg="addSp modSp add del mod">
        <pc:chgData name="MsRita Li" userId="a061752a-e4ed-4f2d-9c64-079c4cd78395" providerId="ADAL" clId="{220CFF70-1289-4AA1-81BE-C392EF75C559}" dt="2023-09-21T02:50:18.299" v="2516" actId="47"/>
        <pc:sldMkLst>
          <pc:docMk/>
          <pc:sldMk cId="2041500383" sldId="3414"/>
        </pc:sldMkLst>
        <pc:spChg chg="mod">
          <ac:chgData name="MsRita Li" userId="a061752a-e4ed-4f2d-9c64-079c4cd78395" providerId="ADAL" clId="{220CFF70-1289-4AA1-81BE-C392EF75C559}" dt="2023-09-19T03:07:02.418" v="682"/>
          <ac:spMkLst>
            <pc:docMk/>
            <pc:sldMk cId="2041500383" sldId="3414"/>
            <ac:spMk id="2" creationId="{ABECB7D5-5124-6FC6-B9ED-2084C208AD3D}"/>
          </ac:spMkLst>
        </pc:spChg>
        <pc:spChg chg="mod">
          <ac:chgData name="MsRita Li" userId="a061752a-e4ed-4f2d-9c64-079c4cd78395" providerId="ADAL" clId="{220CFF70-1289-4AA1-81BE-C392EF75C559}" dt="2023-09-19T03:08:06.018" v="683"/>
          <ac:spMkLst>
            <pc:docMk/>
            <pc:sldMk cId="2041500383" sldId="3414"/>
            <ac:spMk id="39" creationId="{9B51F169-A911-29B0-4A5D-D41A0AC98D98}"/>
          </ac:spMkLst>
        </pc:spChg>
        <pc:picChg chg="add mod">
          <ac:chgData name="MsRita Li" userId="a061752a-e4ed-4f2d-9c64-079c4cd78395" providerId="ADAL" clId="{220CFF70-1289-4AA1-81BE-C392EF75C559}" dt="2023-09-21T02:40:28.061" v="2509"/>
          <ac:picMkLst>
            <pc:docMk/>
            <pc:sldMk cId="2041500383" sldId="3414"/>
            <ac:picMk id="3" creationId="{639EE838-7C62-3A07-3B6A-91412391E422}"/>
          </ac:picMkLst>
        </pc:picChg>
      </pc:sldChg>
      <pc:sldChg chg="addSp modSp mod">
        <pc:chgData name="MsRita Li" userId="a061752a-e4ed-4f2d-9c64-079c4cd78395" providerId="ADAL" clId="{220CFF70-1289-4AA1-81BE-C392EF75C559}" dt="2023-09-21T02:54:58.162" v="2523"/>
        <pc:sldMkLst>
          <pc:docMk/>
          <pc:sldMk cId="3011892355" sldId="3415"/>
        </pc:sldMkLst>
        <pc:spChg chg="mod">
          <ac:chgData name="MsRita Li" userId="a061752a-e4ed-4f2d-9c64-079c4cd78395" providerId="ADAL" clId="{220CFF70-1289-4AA1-81BE-C392EF75C559}" dt="2023-09-19T09:13:38.544" v="1800"/>
          <ac:spMkLst>
            <pc:docMk/>
            <pc:sldMk cId="3011892355" sldId="3415"/>
            <ac:spMk id="2" creationId="{ABECB7D5-5124-6FC6-B9ED-2084C208AD3D}"/>
          </ac:spMkLst>
        </pc:spChg>
        <pc:spChg chg="mod">
          <ac:chgData name="MsRita Li" userId="a061752a-e4ed-4f2d-9c64-079c4cd78395" providerId="ADAL" clId="{220CFF70-1289-4AA1-81BE-C392EF75C559}" dt="2023-09-19T09:14:06.804" v="1802" actId="20577"/>
          <ac:spMkLst>
            <pc:docMk/>
            <pc:sldMk cId="3011892355" sldId="3415"/>
            <ac:spMk id="27" creationId="{BFE4F80A-7DDA-F75D-2BA5-37B023B9E3F7}"/>
          </ac:spMkLst>
        </pc:spChg>
        <pc:picChg chg="add mod">
          <ac:chgData name="MsRita Li" userId="a061752a-e4ed-4f2d-9c64-079c4cd78395" providerId="ADAL" clId="{220CFF70-1289-4AA1-81BE-C392EF75C559}" dt="2023-09-21T02:54:58.162" v="2523"/>
          <ac:picMkLst>
            <pc:docMk/>
            <pc:sldMk cId="3011892355" sldId="3415"/>
            <ac:picMk id="3" creationId="{F008AB77-6CCF-66E6-035D-6169262E5DC2}"/>
          </ac:picMkLst>
        </pc:picChg>
      </pc:sldChg>
      <pc:sldChg chg="modSp mod">
        <pc:chgData name="MsRita Li" userId="a061752a-e4ed-4f2d-9c64-079c4cd78395" providerId="ADAL" clId="{220CFF70-1289-4AA1-81BE-C392EF75C559}" dt="2023-09-18T03:41:10.421" v="19" actId="20577"/>
        <pc:sldMkLst>
          <pc:docMk/>
          <pc:sldMk cId="1502886675" sldId="3416"/>
        </pc:sldMkLst>
        <pc:spChg chg="mod">
          <ac:chgData name="MsRita Li" userId="a061752a-e4ed-4f2d-9c64-079c4cd78395" providerId="ADAL" clId="{220CFF70-1289-4AA1-81BE-C392EF75C559}" dt="2023-09-14T08:34:44.504" v="0" actId="313"/>
          <ac:spMkLst>
            <pc:docMk/>
            <pc:sldMk cId="1502886675" sldId="3416"/>
            <ac:spMk id="2" creationId="{9AC69A76-F1AE-CB48-8E21-F436A49A8D2D}"/>
          </ac:spMkLst>
        </pc:spChg>
        <pc:spChg chg="mod">
          <ac:chgData name="MsRita Li" userId="a061752a-e4ed-4f2d-9c64-079c4cd78395" providerId="ADAL" clId="{220CFF70-1289-4AA1-81BE-C392EF75C559}" dt="2023-09-18T03:41:10.421" v="19" actId="20577"/>
          <ac:spMkLst>
            <pc:docMk/>
            <pc:sldMk cId="1502886675" sldId="3416"/>
            <ac:spMk id="7" creationId="{447D1AC9-C4CD-E957-689E-3C18CCF929B3}"/>
          </ac:spMkLst>
        </pc:spChg>
      </pc:sldChg>
      <pc:sldChg chg="del">
        <pc:chgData name="MsRita Li" userId="a061752a-e4ed-4f2d-9c64-079c4cd78395" providerId="ADAL" clId="{220CFF70-1289-4AA1-81BE-C392EF75C559}" dt="2023-09-18T06:37:16.259" v="50" actId="47"/>
        <pc:sldMkLst>
          <pc:docMk/>
          <pc:sldMk cId="2184279032" sldId="3418"/>
        </pc:sldMkLst>
      </pc:sldChg>
      <pc:sldChg chg="modSp mod">
        <pc:chgData name="MsRita Li" userId="a061752a-e4ed-4f2d-9c64-079c4cd78395" providerId="ADAL" clId="{220CFF70-1289-4AA1-81BE-C392EF75C559}" dt="2023-09-19T03:24:14.608" v="780" actId="313"/>
        <pc:sldMkLst>
          <pc:docMk/>
          <pc:sldMk cId="2102004567" sldId="3435"/>
        </pc:sldMkLst>
        <pc:spChg chg="mod">
          <ac:chgData name="MsRita Li" userId="a061752a-e4ed-4f2d-9c64-079c4cd78395" providerId="ADAL" clId="{220CFF70-1289-4AA1-81BE-C392EF75C559}" dt="2023-09-18T07:09:53.126" v="253"/>
          <ac:spMkLst>
            <pc:docMk/>
            <pc:sldMk cId="2102004567" sldId="3435"/>
            <ac:spMk id="3" creationId="{8A56DD69-9C2D-E192-3E81-C14E6AF19211}"/>
          </ac:spMkLst>
        </pc:spChg>
        <pc:graphicFrameChg chg="mod modGraphic">
          <ac:chgData name="MsRita Li" userId="a061752a-e4ed-4f2d-9c64-079c4cd78395" providerId="ADAL" clId="{220CFF70-1289-4AA1-81BE-C392EF75C559}" dt="2023-09-19T03:24:14.608" v="780" actId="313"/>
          <ac:graphicFrameMkLst>
            <pc:docMk/>
            <pc:sldMk cId="2102004567" sldId="3435"/>
            <ac:graphicFrameMk id="5" creationId="{7E6885B9-1E65-3E5D-3866-68DB8A680B83}"/>
          </ac:graphicFrameMkLst>
        </pc:graphicFrameChg>
      </pc:sldChg>
      <pc:sldChg chg="modSp mod">
        <pc:chgData name="MsRita Li" userId="a061752a-e4ed-4f2d-9c64-079c4cd78395" providerId="ADAL" clId="{220CFF70-1289-4AA1-81BE-C392EF75C559}" dt="2023-09-18T07:02:19.889" v="245" actId="27636"/>
        <pc:sldMkLst>
          <pc:docMk/>
          <pc:sldMk cId="2702992625" sldId="2134959115"/>
        </pc:sldMkLst>
        <pc:spChg chg="mod">
          <ac:chgData name="MsRita Li" userId="a061752a-e4ed-4f2d-9c64-079c4cd78395" providerId="ADAL" clId="{220CFF70-1289-4AA1-81BE-C392EF75C559}" dt="2023-09-14T08:34:46.382" v="1" actId="313"/>
          <ac:spMkLst>
            <pc:docMk/>
            <pc:sldMk cId="2702992625" sldId="2134959115"/>
            <ac:spMk id="2" creationId="{CD67FBE4-6641-54DE-AF37-DF2E3AA14926}"/>
          </ac:spMkLst>
        </pc:spChg>
        <pc:spChg chg="mod">
          <ac:chgData name="MsRita Li" userId="a061752a-e4ed-4f2d-9c64-079c4cd78395" providerId="ADAL" clId="{220CFF70-1289-4AA1-81BE-C392EF75C559}" dt="2023-09-18T07:02:19.889" v="245" actId="27636"/>
          <ac:spMkLst>
            <pc:docMk/>
            <pc:sldMk cId="2702992625" sldId="2134959115"/>
            <ac:spMk id="7" creationId="{494553AE-7CEB-E889-9C03-AF2832B6357D}"/>
          </ac:spMkLst>
        </pc:spChg>
      </pc:sldChg>
      <pc:sldChg chg="modSp mod">
        <pc:chgData name="MsRita Li" userId="a061752a-e4ed-4f2d-9c64-079c4cd78395" providerId="ADAL" clId="{220CFF70-1289-4AA1-81BE-C392EF75C559}" dt="2023-09-19T07:51:43.582" v="1472" actId="6549"/>
        <pc:sldMkLst>
          <pc:docMk/>
          <pc:sldMk cId="3486432141" sldId="2134959130"/>
        </pc:sldMkLst>
        <pc:spChg chg="mod">
          <ac:chgData name="MsRita Li" userId="a061752a-e4ed-4f2d-9c64-079c4cd78395" providerId="ADAL" clId="{220CFF70-1289-4AA1-81BE-C392EF75C559}" dt="2023-09-19T07:39:59.210" v="1306"/>
          <ac:spMkLst>
            <pc:docMk/>
            <pc:sldMk cId="3486432141" sldId="2134959130"/>
            <ac:spMk id="2" creationId="{5E5EE964-23BB-F776-B4A2-2BDC4538A4AA}"/>
          </ac:spMkLst>
        </pc:spChg>
        <pc:spChg chg="mod">
          <ac:chgData name="MsRita Li" userId="a061752a-e4ed-4f2d-9c64-079c4cd78395" providerId="ADAL" clId="{220CFF70-1289-4AA1-81BE-C392EF75C559}" dt="2023-09-19T07:51:43.582" v="1472" actId="6549"/>
          <ac:spMkLst>
            <pc:docMk/>
            <pc:sldMk cId="3486432141" sldId="2134959130"/>
            <ac:spMk id="4" creationId="{6468460A-073B-849A-D413-D01736CB01C3}"/>
          </ac:spMkLst>
        </pc:spChg>
      </pc:sldChg>
      <pc:sldChg chg="modSp mod">
        <pc:chgData name="MsRita Li" userId="a061752a-e4ed-4f2d-9c64-079c4cd78395" providerId="ADAL" clId="{220CFF70-1289-4AA1-81BE-C392EF75C559}" dt="2023-09-19T08:00:23.301" v="1512" actId="113"/>
        <pc:sldMkLst>
          <pc:docMk/>
          <pc:sldMk cId="4056371553" sldId="2134959131"/>
        </pc:sldMkLst>
        <pc:spChg chg="mod">
          <ac:chgData name="MsRita Li" userId="a061752a-e4ed-4f2d-9c64-079c4cd78395" providerId="ADAL" clId="{220CFF70-1289-4AA1-81BE-C392EF75C559}" dt="2023-09-19T07:56:30.717" v="1493"/>
          <ac:spMkLst>
            <pc:docMk/>
            <pc:sldMk cId="4056371553" sldId="2134959131"/>
            <ac:spMk id="3" creationId="{1750E9C6-854C-18E8-5369-4667AF3259F3}"/>
          </ac:spMkLst>
        </pc:spChg>
        <pc:spChg chg="mod">
          <ac:chgData name="MsRita Li" userId="a061752a-e4ed-4f2d-9c64-079c4cd78395" providerId="ADAL" clId="{220CFF70-1289-4AA1-81BE-C392EF75C559}" dt="2023-09-19T08:00:23.301" v="1512" actId="113"/>
          <ac:spMkLst>
            <pc:docMk/>
            <pc:sldMk cId="4056371553" sldId="2134959131"/>
            <ac:spMk id="24" creationId="{B7067DF7-56A1-C1B8-F739-1A240BCD1137}"/>
          </ac:spMkLst>
        </pc:spChg>
      </pc:sldChg>
      <pc:sldChg chg="modSp mod">
        <pc:chgData name="MsRita Li" userId="a061752a-e4ed-4f2d-9c64-079c4cd78395" providerId="ADAL" clId="{220CFF70-1289-4AA1-81BE-C392EF75C559}" dt="2023-09-19T07:56:14.637" v="1490" actId="20577"/>
        <pc:sldMkLst>
          <pc:docMk/>
          <pc:sldMk cId="985554494" sldId="2134959132"/>
        </pc:sldMkLst>
        <pc:spChg chg="mod">
          <ac:chgData name="MsRita Li" userId="a061752a-e4ed-4f2d-9c64-079c4cd78395" providerId="ADAL" clId="{220CFF70-1289-4AA1-81BE-C392EF75C559}" dt="2023-09-19T07:52:18.404" v="1478"/>
          <ac:spMkLst>
            <pc:docMk/>
            <pc:sldMk cId="985554494" sldId="2134959132"/>
            <ac:spMk id="3" creationId="{4B906E0A-D8DD-DF51-FE1C-D946282E3E16}"/>
          </ac:spMkLst>
        </pc:spChg>
        <pc:spChg chg="mod">
          <ac:chgData name="MsRita Li" userId="a061752a-e4ed-4f2d-9c64-079c4cd78395" providerId="ADAL" clId="{220CFF70-1289-4AA1-81BE-C392EF75C559}" dt="2023-09-19T07:54:42.030" v="1487" actId="14100"/>
          <ac:spMkLst>
            <pc:docMk/>
            <pc:sldMk cId="985554494" sldId="2134959132"/>
            <ac:spMk id="5" creationId="{CD6DFE13-47BB-5B79-C880-EAA14CE0314E}"/>
          </ac:spMkLst>
        </pc:spChg>
        <pc:spChg chg="mod">
          <ac:chgData name="MsRita Li" userId="a061752a-e4ed-4f2d-9c64-079c4cd78395" providerId="ADAL" clId="{220CFF70-1289-4AA1-81BE-C392EF75C559}" dt="2023-09-19T07:56:14.637" v="1490" actId="20577"/>
          <ac:spMkLst>
            <pc:docMk/>
            <pc:sldMk cId="985554494" sldId="2134959132"/>
            <ac:spMk id="12" creationId="{EA201EE4-BFB9-5A55-FD88-52B62FAA53B9}"/>
          </ac:spMkLst>
        </pc:spChg>
        <pc:cxnChg chg="mod">
          <ac:chgData name="MsRita Li" userId="a061752a-e4ed-4f2d-9c64-079c4cd78395" providerId="ADAL" clId="{220CFF70-1289-4AA1-81BE-C392EF75C559}" dt="2023-09-19T07:56:12.410" v="1488"/>
          <ac:cxnSpMkLst>
            <pc:docMk/>
            <pc:sldMk cId="985554494" sldId="2134959132"/>
            <ac:cxnSpMk id="13" creationId="{FFB70692-0D08-E4C8-5313-24CCE3CBA5D7}"/>
          </ac:cxnSpMkLst>
        </pc:cxnChg>
        <pc:cxnChg chg="mod">
          <ac:chgData name="MsRita Li" userId="a061752a-e4ed-4f2d-9c64-079c4cd78395" providerId="ADAL" clId="{220CFF70-1289-4AA1-81BE-C392EF75C559}" dt="2023-09-19T07:56:12.410" v="1488"/>
          <ac:cxnSpMkLst>
            <pc:docMk/>
            <pc:sldMk cId="985554494" sldId="2134959132"/>
            <ac:cxnSpMk id="14" creationId="{713B3333-64C9-C9D4-954E-96A6E3529E6F}"/>
          </ac:cxnSpMkLst>
        </pc:cxnChg>
        <pc:cxnChg chg="mod">
          <ac:chgData name="MsRita Li" userId="a061752a-e4ed-4f2d-9c64-079c4cd78395" providerId="ADAL" clId="{220CFF70-1289-4AA1-81BE-C392EF75C559}" dt="2023-09-19T07:56:12.410" v="1488"/>
          <ac:cxnSpMkLst>
            <pc:docMk/>
            <pc:sldMk cId="985554494" sldId="2134959132"/>
            <ac:cxnSpMk id="29" creationId="{25A74E5C-0274-A993-9341-90F9295BB7C5}"/>
          </ac:cxnSpMkLst>
        </pc:cxnChg>
      </pc:sldChg>
      <pc:sldChg chg="modSp mod">
        <pc:chgData name="MsRita Li" userId="a061752a-e4ed-4f2d-9c64-079c4cd78395" providerId="ADAL" clId="{220CFF70-1289-4AA1-81BE-C392EF75C559}" dt="2023-09-22T06:56:21.857" v="2526" actId="20577"/>
        <pc:sldMkLst>
          <pc:docMk/>
          <pc:sldMk cId="3488555267" sldId="2134959133"/>
        </pc:sldMkLst>
        <pc:spChg chg="mod">
          <ac:chgData name="MsRita Li" userId="a061752a-e4ed-4f2d-9c64-079c4cd78395" providerId="ADAL" clId="{220CFF70-1289-4AA1-81BE-C392EF75C559}" dt="2023-09-19T08:53:30.832" v="1662"/>
          <ac:spMkLst>
            <pc:docMk/>
            <pc:sldMk cId="3488555267" sldId="2134959133"/>
            <ac:spMk id="3" creationId="{D24FA00F-76D7-273D-8561-931EBA912754}"/>
          </ac:spMkLst>
        </pc:spChg>
        <pc:spChg chg="mod">
          <ac:chgData name="MsRita Li" userId="a061752a-e4ed-4f2d-9c64-079c4cd78395" providerId="ADAL" clId="{220CFF70-1289-4AA1-81BE-C392EF75C559}" dt="2023-09-22T06:56:21.857" v="2526" actId="20577"/>
          <ac:spMkLst>
            <pc:docMk/>
            <pc:sldMk cId="3488555267" sldId="2134959133"/>
            <ac:spMk id="6" creationId="{E83AE52D-FDF5-6F73-9C6F-CF34A0996A26}"/>
          </ac:spMkLst>
        </pc:spChg>
        <pc:spChg chg="mod">
          <ac:chgData name="MsRita Li" userId="a061752a-e4ed-4f2d-9c64-079c4cd78395" providerId="ADAL" clId="{220CFF70-1289-4AA1-81BE-C392EF75C559}" dt="2023-09-19T09:13:14.414" v="1796" actId="6549"/>
          <ac:spMkLst>
            <pc:docMk/>
            <pc:sldMk cId="3488555267" sldId="2134959133"/>
            <ac:spMk id="30" creationId="{AA6270C8-235A-1C8E-9A25-9CC7252CF8BD}"/>
          </ac:spMkLst>
        </pc:spChg>
      </pc:sldChg>
      <pc:sldChg chg="addSp modSp mod">
        <pc:chgData name="MsRita Li" userId="a061752a-e4ed-4f2d-9c64-079c4cd78395" providerId="ADAL" clId="{220CFF70-1289-4AA1-81BE-C392EF75C559}" dt="2023-09-21T02:55:06.169" v="2524"/>
        <pc:sldMkLst>
          <pc:docMk/>
          <pc:sldMk cId="3448127393" sldId="2134959136"/>
        </pc:sldMkLst>
        <pc:spChg chg="mod">
          <ac:chgData name="MsRita Li" userId="a061752a-e4ed-4f2d-9c64-079c4cd78395" providerId="ADAL" clId="{220CFF70-1289-4AA1-81BE-C392EF75C559}" dt="2023-09-20T07:39:46.810" v="2277"/>
          <ac:spMkLst>
            <pc:docMk/>
            <pc:sldMk cId="3448127393" sldId="2134959136"/>
            <ac:spMk id="3" creationId="{81F7E4AC-2C9B-AAAE-0EBE-367164A82139}"/>
          </ac:spMkLst>
        </pc:spChg>
        <pc:spChg chg="mod">
          <ac:chgData name="MsRita Li" userId="a061752a-e4ed-4f2d-9c64-079c4cd78395" providerId="ADAL" clId="{220CFF70-1289-4AA1-81BE-C392EF75C559}" dt="2023-09-20T07:55:30.744" v="2311" actId="20577"/>
          <ac:spMkLst>
            <pc:docMk/>
            <pc:sldMk cId="3448127393" sldId="2134959136"/>
            <ac:spMk id="5" creationId="{B246FCFD-D0EA-8533-C774-15A18640D719}"/>
          </ac:spMkLst>
        </pc:spChg>
        <pc:picChg chg="add mod">
          <ac:chgData name="MsRita Li" userId="a061752a-e4ed-4f2d-9c64-079c4cd78395" providerId="ADAL" clId="{220CFF70-1289-4AA1-81BE-C392EF75C559}" dt="2023-09-21T02:55:06.169" v="2524"/>
          <ac:picMkLst>
            <pc:docMk/>
            <pc:sldMk cId="3448127393" sldId="2134959136"/>
            <ac:picMk id="2" creationId="{A2EFC3C1-1359-0192-A416-B1C4CDF30A62}"/>
          </ac:picMkLst>
        </pc:picChg>
      </pc:sldChg>
      <pc:sldChg chg="modSp mod">
        <pc:chgData name="MsRita Li" userId="a061752a-e4ed-4f2d-9c64-079c4cd78395" providerId="ADAL" clId="{220CFF70-1289-4AA1-81BE-C392EF75C559}" dt="2023-09-19T08:32:12.518" v="1589" actId="20577"/>
        <pc:sldMkLst>
          <pc:docMk/>
          <pc:sldMk cId="946289018" sldId="2134959138"/>
        </pc:sldMkLst>
        <pc:spChg chg="mod">
          <ac:chgData name="MsRita Li" userId="a061752a-e4ed-4f2d-9c64-079c4cd78395" providerId="ADAL" clId="{220CFF70-1289-4AA1-81BE-C392EF75C559}" dt="2023-09-19T08:01:55.990" v="1548" actId="6549"/>
          <ac:spMkLst>
            <pc:docMk/>
            <pc:sldMk cId="946289018" sldId="2134959138"/>
            <ac:spMk id="2" creationId="{471717E4-FF63-935F-EACD-1F8C5AB9901F}"/>
          </ac:spMkLst>
        </pc:spChg>
        <pc:spChg chg="mod">
          <ac:chgData name="MsRita Li" userId="a061752a-e4ed-4f2d-9c64-079c4cd78395" providerId="ADAL" clId="{220CFF70-1289-4AA1-81BE-C392EF75C559}" dt="2023-09-19T08:32:10.053" v="1588" actId="20577"/>
          <ac:spMkLst>
            <pc:docMk/>
            <pc:sldMk cId="946289018" sldId="2134959138"/>
            <ac:spMk id="4" creationId="{C5BF0CA0-D733-663B-6AB2-3E07512700A7}"/>
          </ac:spMkLst>
        </pc:spChg>
        <pc:spChg chg="mod">
          <ac:chgData name="MsRita Li" userId="a061752a-e4ed-4f2d-9c64-079c4cd78395" providerId="ADAL" clId="{220CFF70-1289-4AA1-81BE-C392EF75C559}" dt="2023-09-19T08:32:12.518" v="1589" actId="20577"/>
          <ac:spMkLst>
            <pc:docMk/>
            <pc:sldMk cId="946289018" sldId="2134959138"/>
            <ac:spMk id="13" creationId="{8DB83890-8FEA-B559-0EF9-598B18CCD982}"/>
          </ac:spMkLst>
        </pc:spChg>
      </pc:sldChg>
      <pc:sldChg chg="modSp mod">
        <pc:chgData name="MsRita Li" userId="a061752a-e4ed-4f2d-9c64-079c4cd78395" providerId="ADAL" clId="{220CFF70-1289-4AA1-81BE-C392EF75C559}" dt="2023-09-20T09:21:55.310" v="2420" actId="14100"/>
        <pc:sldMkLst>
          <pc:docMk/>
          <pc:sldMk cId="1702553071" sldId="2134959139"/>
        </pc:sldMkLst>
        <pc:spChg chg="mod">
          <ac:chgData name="MsRita Li" userId="a061752a-e4ed-4f2d-9c64-079c4cd78395" providerId="ADAL" clId="{220CFF70-1289-4AA1-81BE-C392EF75C559}" dt="2023-09-20T09:02:32.247" v="2316"/>
          <ac:spMkLst>
            <pc:docMk/>
            <pc:sldMk cId="1702553071" sldId="2134959139"/>
            <ac:spMk id="3" creationId="{B09E5DA2-B4D5-1294-BC4E-2B934A0C4546}"/>
          </ac:spMkLst>
        </pc:spChg>
        <pc:spChg chg="mod">
          <ac:chgData name="MsRita Li" userId="a061752a-e4ed-4f2d-9c64-079c4cd78395" providerId="ADAL" clId="{220CFF70-1289-4AA1-81BE-C392EF75C559}" dt="2023-09-20T09:21:55.310" v="2420" actId="14100"/>
          <ac:spMkLst>
            <pc:docMk/>
            <pc:sldMk cId="1702553071" sldId="2134959139"/>
            <ac:spMk id="5" creationId="{7F41AB8C-2734-692C-9A57-EB15F20983F6}"/>
          </ac:spMkLst>
        </pc:spChg>
      </pc:sldChg>
      <pc:sldChg chg="modSp mod">
        <pc:chgData name="MsRita Li" userId="a061752a-e4ed-4f2d-9c64-079c4cd78395" providerId="ADAL" clId="{220CFF70-1289-4AA1-81BE-C392EF75C559}" dt="2023-09-19T07:32:48.305" v="1286"/>
        <pc:sldMkLst>
          <pc:docMk/>
          <pc:sldMk cId="3538142475" sldId="2134959140"/>
        </pc:sldMkLst>
        <pc:spChg chg="mod">
          <ac:chgData name="MsRita Li" userId="a061752a-e4ed-4f2d-9c64-079c4cd78395" providerId="ADAL" clId="{220CFF70-1289-4AA1-81BE-C392EF75C559}" dt="2023-09-19T04:04:33.339" v="1133"/>
          <ac:spMkLst>
            <pc:docMk/>
            <pc:sldMk cId="3538142475" sldId="2134959140"/>
            <ac:spMk id="3" creationId="{FFE61685-6C57-AA16-8089-89FFB71FF6B4}"/>
          </ac:spMkLst>
        </pc:spChg>
        <pc:spChg chg="mod">
          <ac:chgData name="MsRita Li" userId="a061752a-e4ed-4f2d-9c64-079c4cd78395" providerId="ADAL" clId="{220CFF70-1289-4AA1-81BE-C392EF75C559}" dt="2023-09-19T07:32:48.305" v="1286"/>
          <ac:spMkLst>
            <pc:docMk/>
            <pc:sldMk cId="3538142475" sldId="2134959140"/>
            <ac:spMk id="8" creationId="{A4144F04-A8DF-8F48-B093-F3E1FA49BF18}"/>
          </ac:spMkLst>
        </pc:spChg>
      </pc:sldChg>
      <pc:sldChg chg="del">
        <pc:chgData name="MsRita Li" userId="a061752a-e4ed-4f2d-9c64-079c4cd78395" providerId="ADAL" clId="{220CFF70-1289-4AA1-81BE-C392EF75C559}" dt="2023-09-18T03:45:44.669" v="34" actId="47"/>
        <pc:sldMkLst>
          <pc:docMk/>
          <pc:sldMk cId="4071114826" sldId="2134959143"/>
        </pc:sldMkLst>
      </pc:sldChg>
      <pc:sldChg chg="addSp modSp mod">
        <pc:chgData name="MsRita Li" userId="a061752a-e4ed-4f2d-9c64-079c4cd78395" providerId="ADAL" clId="{220CFF70-1289-4AA1-81BE-C392EF75C559}" dt="2023-09-21T02:38:31.376" v="2505"/>
        <pc:sldMkLst>
          <pc:docMk/>
          <pc:sldMk cId="822975140" sldId="2134959145"/>
        </pc:sldMkLst>
        <pc:spChg chg="mod">
          <ac:chgData name="MsRita Li" userId="a061752a-e4ed-4f2d-9c64-079c4cd78395" providerId="ADAL" clId="{220CFF70-1289-4AA1-81BE-C392EF75C559}" dt="2023-09-19T08:34:15.074" v="1607"/>
          <ac:spMkLst>
            <pc:docMk/>
            <pc:sldMk cId="822975140" sldId="2134959145"/>
            <ac:spMk id="2" creationId="{6D360334-DBC2-5A84-5CFC-D79CBF5809B0}"/>
          </ac:spMkLst>
        </pc:spChg>
        <pc:spChg chg="mod">
          <ac:chgData name="MsRita Li" userId="a061752a-e4ed-4f2d-9c64-079c4cd78395" providerId="ADAL" clId="{220CFF70-1289-4AA1-81BE-C392EF75C559}" dt="2023-09-19T08:33:29.944" v="1596"/>
          <ac:spMkLst>
            <pc:docMk/>
            <pc:sldMk cId="822975140" sldId="2134959145"/>
            <ac:spMk id="18" creationId="{C1A508D3-29BC-6FEB-625C-211D355D26B4}"/>
          </ac:spMkLst>
        </pc:spChg>
        <pc:spChg chg="mod">
          <ac:chgData name="MsRita Li" userId="a061752a-e4ed-4f2d-9c64-079c4cd78395" providerId="ADAL" clId="{220CFF70-1289-4AA1-81BE-C392EF75C559}" dt="2023-09-19T08:44:58.851" v="1608"/>
          <ac:spMkLst>
            <pc:docMk/>
            <pc:sldMk cId="822975140" sldId="2134959145"/>
            <ac:spMk id="21" creationId="{820C8750-2464-086B-BCB7-89D43A1F235D}"/>
          </ac:spMkLst>
        </pc:spChg>
        <pc:picChg chg="add mod">
          <ac:chgData name="MsRita Li" userId="a061752a-e4ed-4f2d-9c64-079c4cd78395" providerId="ADAL" clId="{220CFF70-1289-4AA1-81BE-C392EF75C559}" dt="2023-09-21T02:38:31.376" v="2505"/>
          <ac:picMkLst>
            <pc:docMk/>
            <pc:sldMk cId="822975140" sldId="2134959145"/>
            <ac:picMk id="11" creationId="{E82927A8-47AF-05FC-3A24-57CFA0991BD4}"/>
          </ac:picMkLst>
        </pc:picChg>
      </pc:sldChg>
      <pc:sldChg chg="addSp modSp mod">
        <pc:chgData name="MsRita Li" userId="a061752a-e4ed-4f2d-9c64-079c4cd78395" providerId="ADAL" clId="{220CFF70-1289-4AA1-81BE-C392EF75C559}" dt="2023-09-21T02:54:40.044" v="2522"/>
        <pc:sldMkLst>
          <pc:docMk/>
          <pc:sldMk cId="1795691948" sldId="2134959147"/>
        </pc:sldMkLst>
        <pc:spChg chg="mod">
          <ac:chgData name="MsRita Li" userId="a061752a-e4ed-4f2d-9c64-079c4cd78395" providerId="ADAL" clId="{220CFF70-1289-4AA1-81BE-C392EF75C559}" dt="2023-09-18T09:21:02.983" v="509"/>
          <ac:spMkLst>
            <pc:docMk/>
            <pc:sldMk cId="1795691948" sldId="2134959147"/>
            <ac:spMk id="2" creationId="{ABECB7D5-5124-6FC6-B9ED-2084C208AD3D}"/>
          </ac:spMkLst>
        </pc:spChg>
        <pc:spChg chg="mod">
          <ac:chgData name="MsRita Li" userId="a061752a-e4ed-4f2d-9c64-079c4cd78395" providerId="ADAL" clId="{220CFF70-1289-4AA1-81BE-C392EF75C559}" dt="2023-09-18T09:22:36.884" v="517"/>
          <ac:spMkLst>
            <pc:docMk/>
            <pc:sldMk cId="1795691948" sldId="2134959147"/>
            <ac:spMk id="6" creationId="{86D94C73-C018-B661-A60F-93A5E6751352}"/>
          </ac:spMkLst>
        </pc:spChg>
        <pc:spChg chg="mod">
          <ac:chgData name="MsRita Li" userId="a061752a-e4ed-4f2d-9c64-079c4cd78395" providerId="ADAL" clId="{220CFF70-1289-4AA1-81BE-C392EF75C559}" dt="2023-09-18T09:22:08.161" v="516" actId="6549"/>
          <ac:spMkLst>
            <pc:docMk/>
            <pc:sldMk cId="1795691948" sldId="2134959147"/>
            <ac:spMk id="8" creationId="{ED365AEA-8706-44BD-6A45-66470773D1AE}"/>
          </ac:spMkLst>
        </pc:spChg>
        <pc:picChg chg="add mod">
          <ac:chgData name="MsRita Li" userId="a061752a-e4ed-4f2d-9c64-079c4cd78395" providerId="ADAL" clId="{220CFF70-1289-4AA1-81BE-C392EF75C559}" dt="2023-09-21T02:54:40.044" v="2522"/>
          <ac:picMkLst>
            <pc:docMk/>
            <pc:sldMk cId="1795691948" sldId="2134959147"/>
            <ac:picMk id="14" creationId="{04C57CC2-59B1-FB0E-4BE3-44B609148237}"/>
          </ac:picMkLst>
        </pc:picChg>
      </pc:sldChg>
      <pc:sldChg chg="del">
        <pc:chgData name="MsRita Li" userId="a061752a-e4ed-4f2d-9c64-079c4cd78395" providerId="ADAL" clId="{220CFF70-1289-4AA1-81BE-C392EF75C559}" dt="2023-09-18T06:34:42.823" v="44" actId="47"/>
        <pc:sldMkLst>
          <pc:docMk/>
          <pc:sldMk cId="1214729477" sldId="2134959150"/>
        </pc:sldMkLst>
      </pc:sldChg>
      <pc:sldChg chg="modSp mod">
        <pc:chgData name="MsRita Li" userId="a061752a-e4ed-4f2d-9c64-079c4cd78395" providerId="ADAL" clId="{220CFF70-1289-4AA1-81BE-C392EF75C559}" dt="2023-09-18T07:19:50.704" v="325" actId="1076"/>
        <pc:sldMkLst>
          <pc:docMk/>
          <pc:sldMk cId="2518827989" sldId="2134959151"/>
        </pc:sldMkLst>
        <pc:spChg chg="mod">
          <ac:chgData name="MsRita Li" userId="a061752a-e4ed-4f2d-9c64-079c4cd78395" providerId="ADAL" clId="{220CFF70-1289-4AA1-81BE-C392EF75C559}" dt="2023-09-18T06:44:06.279" v="162" actId="14100"/>
          <ac:spMkLst>
            <pc:docMk/>
            <pc:sldMk cId="2518827989" sldId="2134959151"/>
            <ac:spMk id="3" creationId="{F71EF63F-EAB8-5B52-188B-FD70123D8B46}"/>
          </ac:spMkLst>
        </pc:spChg>
        <pc:spChg chg="mod">
          <ac:chgData name="MsRita Li" userId="a061752a-e4ed-4f2d-9c64-079c4cd78395" providerId="ADAL" clId="{220CFF70-1289-4AA1-81BE-C392EF75C559}" dt="2023-09-18T07:19:50.704" v="325" actId="1076"/>
          <ac:spMkLst>
            <pc:docMk/>
            <pc:sldMk cId="2518827989" sldId="2134959151"/>
            <ac:spMk id="6" creationId="{E7745087-44D5-11B0-3004-F48EA56A3CD9}"/>
          </ac:spMkLst>
        </pc:spChg>
        <pc:spChg chg="mod">
          <ac:chgData name="MsRita Li" userId="a061752a-e4ed-4f2d-9c64-079c4cd78395" providerId="ADAL" clId="{220CFF70-1289-4AA1-81BE-C392EF75C559}" dt="2023-09-18T06:48:36.661" v="192" actId="20577"/>
          <ac:spMkLst>
            <pc:docMk/>
            <pc:sldMk cId="2518827989" sldId="2134959151"/>
            <ac:spMk id="11" creationId="{0DDA6BE2-CA55-AF81-C17C-D1799A1D5BBE}"/>
          </ac:spMkLst>
        </pc:spChg>
        <pc:graphicFrameChg chg="mod modGraphic">
          <ac:chgData name="MsRita Li" userId="a061752a-e4ed-4f2d-9c64-079c4cd78395" providerId="ADAL" clId="{220CFF70-1289-4AA1-81BE-C392EF75C559}" dt="2023-09-18T07:19:45.796" v="324" actId="1076"/>
          <ac:graphicFrameMkLst>
            <pc:docMk/>
            <pc:sldMk cId="2518827989" sldId="2134959151"/>
            <ac:graphicFrameMk id="5" creationId="{B2F0409C-8246-E10B-B379-1CEF532C827A}"/>
          </ac:graphicFrameMkLst>
        </pc:graphicFrameChg>
      </pc:sldChg>
      <pc:sldChg chg="modSp mod">
        <pc:chgData name="MsRita Li" userId="a061752a-e4ed-4f2d-9c64-079c4cd78395" providerId="ADAL" clId="{220CFF70-1289-4AA1-81BE-C392EF75C559}" dt="2023-09-21T02:58:18.127" v="2525" actId="207"/>
        <pc:sldMkLst>
          <pc:docMk/>
          <pc:sldMk cId="574954007" sldId="2134959152"/>
        </pc:sldMkLst>
        <pc:spChg chg="mod">
          <ac:chgData name="MsRita Li" userId="a061752a-e4ed-4f2d-9c64-079c4cd78395" providerId="ADAL" clId="{220CFF70-1289-4AA1-81BE-C392EF75C559}" dt="2023-09-18T06:38:59.501" v="51"/>
          <ac:spMkLst>
            <pc:docMk/>
            <pc:sldMk cId="574954007" sldId="2134959152"/>
            <ac:spMk id="2" creationId="{B2A40453-C6B8-9AC9-6535-1DAC20236960}"/>
          </ac:spMkLst>
        </pc:spChg>
        <pc:spChg chg="mod">
          <ac:chgData name="MsRita Li" userId="a061752a-e4ed-4f2d-9c64-079c4cd78395" providerId="ADAL" clId="{220CFF70-1289-4AA1-81BE-C392EF75C559}" dt="2023-09-21T02:58:18.127" v="2525" actId="207"/>
          <ac:spMkLst>
            <pc:docMk/>
            <pc:sldMk cId="574954007" sldId="2134959152"/>
            <ac:spMk id="4" creationId="{25951EEC-4532-0CEB-2095-7F61593ACDD5}"/>
          </ac:spMkLst>
        </pc:spChg>
        <pc:spChg chg="mod">
          <ac:chgData name="MsRita Li" userId="a061752a-e4ed-4f2d-9c64-079c4cd78395" providerId="ADAL" clId="{220CFF70-1289-4AA1-81BE-C392EF75C559}" dt="2023-09-18T06:41:11.595" v="148"/>
          <ac:spMkLst>
            <pc:docMk/>
            <pc:sldMk cId="574954007" sldId="2134959152"/>
            <ac:spMk id="12" creationId="{F45FB902-B6B7-FE46-09FA-286FF3988D8E}"/>
          </ac:spMkLst>
        </pc:spChg>
        <pc:spChg chg="mod">
          <ac:chgData name="MsRita Li" userId="a061752a-e4ed-4f2d-9c64-079c4cd78395" providerId="ADAL" clId="{220CFF70-1289-4AA1-81BE-C392EF75C559}" dt="2023-09-18T06:42:56.838" v="159" actId="14100"/>
          <ac:spMkLst>
            <pc:docMk/>
            <pc:sldMk cId="574954007" sldId="2134959152"/>
            <ac:spMk id="18" creationId="{36C893EA-A5FD-7F80-978E-DAB857F98799}"/>
          </ac:spMkLst>
        </pc:spChg>
        <pc:cxnChg chg="mod">
          <ac:chgData name="MsRita Li" userId="a061752a-e4ed-4f2d-9c64-079c4cd78395" providerId="ADAL" clId="{220CFF70-1289-4AA1-81BE-C392EF75C559}" dt="2023-09-18T06:42:56.838" v="159" actId="14100"/>
          <ac:cxnSpMkLst>
            <pc:docMk/>
            <pc:sldMk cId="574954007" sldId="2134959152"/>
            <ac:cxnSpMk id="17" creationId="{E496FC8E-7245-43BF-EADD-44EDDDA9FAA4}"/>
          </ac:cxnSpMkLst>
        </pc:cxnChg>
      </pc:sldChg>
      <pc:sldChg chg="add">
        <pc:chgData name="MsRita Li" userId="a061752a-e4ed-4f2d-9c64-079c4cd78395" providerId="ADAL" clId="{220CFF70-1289-4AA1-81BE-C392EF75C559}" dt="2023-09-18T06:34:14.076" v="41"/>
        <pc:sldMkLst>
          <pc:docMk/>
          <pc:sldMk cId="4112809020" sldId="2134959153"/>
        </pc:sldMkLst>
      </pc:sldChg>
      <pc:sldChg chg="add">
        <pc:chgData name="MsRita Li" userId="a061752a-e4ed-4f2d-9c64-079c4cd78395" providerId="ADAL" clId="{220CFF70-1289-4AA1-81BE-C392EF75C559}" dt="2023-09-18T03:44:14.363" v="24"/>
        <pc:sldMkLst>
          <pc:docMk/>
          <pc:sldMk cId="1599147224" sldId="2134959155"/>
        </pc:sldMkLst>
      </pc:sldChg>
      <pc:sldChg chg="addSp delSp modSp mod">
        <pc:chgData name="MsRita Li" userId="a061752a-e4ed-4f2d-9c64-079c4cd78395" providerId="ADAL" clId="{220CFF70-1289-4AA1-81BE-C392EF75C559}" dt="2023-09-19T07:38:57.354" v="1301"/>
        <pc:sldMkLst>
          <pc:docMk/>
          <pc:sldMk cId="648539844" sldId="2134959156"/>
        </pc:sldMkLst>
        <pc:spChg chg="mod">
          <ac:chgData name="MsRita Li" userId="a061752a-e4ed-4f2d-9c64-079c4cd78395" providerId="ADAL" clId="{220CFF70-1289-4AA1-81BE-C392EF75C559}" dt="2023-09-19T07:38:39.670" v="1298"/>
          <ac:spMkLst>
            <pc:docMk/>
            <pc:sldMk cId="648539844" sldId="2134959156"/>
            <ac:spMk id="3" creationId="{C07C82D8-0C27-91BB-6498-FDFBEDD95498}"/>
          </ac:spMkLst>
        </pc:spChg>
        <pc:spChg chg="mod topLvl">
          <ac:chgData name="MsRita Li" userId="a061752a-e4ed-4f2d-9c64-079c4cd78395" providerId="ADAL" clId="{220CFF70-1289-4AA1-81BE-C392EF75C559}" dt="2023-09-19T07:38:11.729" v="1293" actId="164"/>
          <ac:spMkLst>
            <pc:docMk/>
            <pc:sldMk cId="648539844" sldId="2134959156"/>
            <ac:spMk id="4" creationId="{B50432B7-BDC8-3283-895E-216CD6BB412C}"/>
          </ac:spMkLst>
        </pc:spChg>
        <pc:spChg chg="mod">
          <ac:chgData name="MsRita Li" userId="a061752a-e4ed-4f2d-9c64-079c4cd78395" providerId="ADAL" clId="{220CFF70-1289-4AA1-81BE-C392EF75C559}" dt="2023-09-19T07:38:48.236" v="1299"/>
          <ac:spMkLst>
            <pc:docMk/>
            <pc:sldMk cId="648539844" sldId="2134959156"/>
            <ac:spMk id="6" creationId="{B649909C-3637-CE49-197D-AA8AC198E748}"/>
          </ac:spMkLst>
        </pc:spChg>
        <pc:spChg chg="add mod">
          <ac:chgData name="MsRita Li" userId="a061752a-e4ed-4f2d-9c64-079c4cd78395" providerId="ADAL" clId="{220CFF70-1289-4AA1-81BE-C392EF75C559}" dt="2023-09-19T07:38:57.354" v="1301"/>
          <ac:spMkLst>
            <pc:docMk/>
            <pc:sldMk cId="648539844" sldId="2134959156"/>
            <ac:spMk id="7" creationId="{3F76CA7B-4C09-005D-B21B-5DD1D32E8859}"/>
          </ac:spMkLst>
        </pc:spChg>
        <pc:spChg chg="del">
          <ac:chgData name="MsRita Li" userId="a061752a-e4ed-4f2d-9c64-079c4cd78395" providerId="ADAL" clId="{220CFF70-1289-4AA1-81BE-C392EF75C559}" dt="2023-09-19T07:38:56.491" v="1300" actId="478"/>
          <ac:spMkLst>
            <pc:docMk/>
            <pc:sldMk cId="648539844" sldId="2134959156"/>
            <ac:spMk id="8" creationId="{EF82F367-21F8-E17A-70A8-19A6FFA01D6B}"/>
          </ac:spMkLst>
        </pc:spChg>
        <pc:spChg chg="mod">
          <ac:chgData name="MsRita Li" userId="a061752a-e4ed-4f2d-9c64-079c4cd78395" providerId="ADAL" clId="{220CFF70-1289-4AA1-81BE-C392EF75C559}" dt="2023-09-19T07:38:11.729" v="1293" actId="164"/>
          <ac:spMkLst>
            <pc:docMk/>
            <pc:sldMk cId="648539844" sldId="2134959156"/>
            <ac:spMk id="11" creationId="{921AF6C1-19EC-22F2-901D-40A34EA2428B}"/>
          </ac:spMkLst>
        </pc:spChg>
        <pc:spChg chg="mod">
          <ac:chgData name="MsRita Li" userId="a061752a-e4ed-4f2d-9c64-079c4cd78395" providerId="ADAL" clId="{220CFF70-1289-4AA1-81BE-C392EF75C559}" dt="2023-09-19T07:38:11.729" v="1293" actId="164"/>
          <ac:spMkLst>
            <pc:docMk/>
            <pc:sldMk cId="648539844" sldId="2134959156"/>
            <ac:spMk id="12" creationId="{FD121402-E3F2-8377-F6BE-597CDE7943EB}"/>
          </ac:spMkLst>
        </pc:spChg>
        <pc:grpChg chg="add del mod">
          <ac:chgData name="MsRita Li" userId="a061752a-e4ed-4f2d-9c64-079c4cd78395" providerId="ADAL" clId="{220CFF70-1289-4AA1-81BE-C392EF75C559}" dt="2023-09-19T07:38:11.729" v="1293" actId="164"/>
          <ac:grpSpMkLst>
            <pc:docMk/>
            <pc:sldMk cId="648539844" sldId="2134959156"/>
            <ac:grpSpMk id="5" creationId="{1A19ED08-EEBE-6CF3-D025-40D458429E28}"/>
          </ac:grpSpMkLst>
        </pc:grpChg>
        <pc:grpChg chg="mod topLvl">
          <ac:chgData name="MsRita Li" userId="a061752a-e4ed-4f2d-9c64-079c4cd78395" providerId="ADAL" clId="{220CFF70-1289-4AA1-81BE-C392EF75C559}" dt="2023-09-19T07:38:11.729" v="1293" actId="164"/>
          <ac:grpSpMkLst>
            <pc:docMk/>
            <pc:sldMk cId="648539844" sldId="2134959156"/>
            <ac:grpSpMk id="15" creationId="{C01C71A0-1862-B0FD-D332-B70463F1E38D}"/>
          </ac:grpSpMkLst>
        </pc:grpChg>
        <pc:picChg chg="mod">
          <ac:chgData name="MsRita Li" userId="a061752a-e4ed-4f2d-9c64-079c4cd78395" providerId="ADAL" clId="{220CFF70-1289-4AA1-81BE-C392EF75C559}" dt="2023-09-19T07:38:11.729" v="1293" actId="164"/>
          <ac:picMkLst>
            <pc:docMk/>
            <pc:sldMk cId="648539844" sldId="2134959156"/>
            <ac:picMk id="10" creationId="{5A194D3E-3F46-A37C-D3D8-FD6AEDBDE15C}"/>
          </ac:picMkLst>
        </pc:picChg>
      </pc:sldChg>
      <pc:sldChg chg="add del">
        <pc:chgData name="MsRita Li" userId="a061752a-e4ed-4f2d-9c64-079c4cd78395" providerId="ADAL" clId="{220CFF70-1289-4AA1-81BE-C392EF75C559}" dt="2023-09-19T07:38:18.356" v="1297" actId="47"/>
        <pc:sldMkLst>
          <pc:docMk/>
          <pc:sldMk cId="361007217" sldId="2134959157"/>
        </pc:sldMkLst>
      </pc:sldChg>
      <pc:sldChg chg="del">
        <pc:chgData name="MsRita Li" userId="a061752a-e4ed-4f2d-9c64-079c4cd78395" providerId="ADAL" clId="{220CFF70-1289-4AA1-81BE-C392EF75C559}" dt="2023-09-18T07:09:31.540" v="247" actId="47"/>
        <pc:sldMkLst>
          <pc:docMk/>
          <pc:sldMk cId="273114407" sldId="2134959158"/>
        </pc:sldMkLst>
      </pc:sldChg>
      <pc:sldChg chg="modSp mod">
        <pc:chgData name="MsRita Li" userId="a061752a-e4ed-4f2d-9c64-079c4cd78395" providerId="ADAL" clId="{220CFF70-1289-4AA1-81BE-C392EF75C559}" dt="2023-09-22T11:50:04.110" v="2527"/>
        <pc:sldMkLst>
          <pc:docMk/>
          <pc:sldMk cId="64197282" sldId="2134959160"/>
        </pc:sldMkLst>
        <pc:spChg chg="mod">
          <ac:chgData name="MsRita Li" userId="a061752a-e4ed-4f2d-9c64-079c4cd78395" providerId="ADAL" clId="{220CFF70-1289-4AA1-81BE-C392EF75C559}" dt="2023-09-19T08:45:27.275" v="1609"/>
          <ac:spMkLst>
            <pc:docMk/>
            <pc:sldMk cId="64197282" sldId="2134959160"/>
            <ac:spMk id="5" creationId="{3037C450-ECC3-1DB3-B846-87E535CE0FD6}"/>
          </ac:spMkLst>
        </pc:spChg>
        <pc:spChg chg="mod">
          <ac:chgData name="MsRita Li" userId="a061752a-e4ed-4f2d-9c64-079c4cd78395" providerId="ADAL" clId="{220CFF70-1289-4AA1-81BE-C392EF75C559}" dt="2023-09-22T11:50:04.110" v="2527"/>
          <ac:spMkLst>
            <pc:docMk/>
            <pc:sldMk cId="64197282" sldId="2134959160"/>
            <ac:spMk id="6" creationId="{A7A9EC55-DB0D-24CA-5E66-0218EEADDA60}"/>
          </ac:spMkLst>
        </pc:spChg>
      </pc:sldChg>
      <pc:sldChg chg="modSp mod">
        <pc:chgData name="MsRita Li" userId="a061752a-e4ed-4f2d-9c64-079c4cd78395" providerId="ADAL" clId="{220CFF70-1289-4AA1-81BE-C392EF75C559}" dt="2023-09-18T06:33:49.444" v="40"/>
        <pc:sldMkLst>
          <pc:docMk/>
          <pc:sldMk cId="2647261367" sldId="2134959161"/>
        </pc:sldMkLst>
        <pc:spChg chg="mod">
          <ac:chgData name="MsRita Li" userId="a061752a-e4ed-4f2d-9c64-079c4cd78395" providerId="ADAL" clId="{220CFF70-1289-4AA1-81BE-C392EF75C559}" dt="2023-09-18T06:33:40.839" v="37" actId="14100"/>
          <ac:spMkLst>
            <pc:docMk/>
            <pc:sldMk cId="2647261367" sldId="2134959161"/>
            <ac:spMk id="2" creationId="{85048A60-ADC0-766F-50BD-8A4B595CB526}"/>
          </ac:spMkLst>
        </pc:spChg>
        <pc:spChg chg="mod">
          <ac:chgData name="MsRita Li" userId="a061752a-e4ed-4f2d-9c64-079c4cd78395" providerId="ADAL" clId="{220CFF70-1289-4AA1-81BE-C392EF75C559}" dt="2023-09-18T06:33:25.164" v="35"/>
          <ac:spMkLst>
            <pc:docMk/>
            <pc:sldMk cId="2647261367" sldId="2134959161"/>
            <ac:spMk id="15" creationId="{4B69A412-5D0D-6F27-64E2-55B8AD865427}"/>
          </ac:spMkLst>
        </pc:spChg>
        <pc:spChg chg="mod">
          <ac:chgData name="MsRita Li" userId="a061752a-e4ed-4f2d-9c64-079c4cd78395" providerId="ADAL" clId="{220CFF70-1289-4AA1-81BE-C392EF75C559}" dt="2023-09-18T06:33:49.444" v="40"/>
          <ac:spMkLst>
            <pc:docMk/>
            <pc:sldMk cId="2647261367" sldId="2134959161"/>
            <ac:spMk id="22" creationId="{031022DC-24D6-54F7-6E52-322E67957E8A}"/>
          </ac:spMkLst>
        </pc:spChg>
      </pc:sldChg>
      <pc:sldChg chg="addSp modSp mod">
        <pc:chgData name="MsRita Li" userId="a061752a-e4ed-4f2d-9c64-079c4cd78395" providerId="ADAL" clId="{220CFF70-1289-4AA1-81BE-C392EF75C559}" dt="2023-09-21T02:54:29.452" v="2518"/>
        <pc:sldMkLst>
          <pc:docMk/>
          <pc:sldMk cId="1240058370" sldId="2134959162"/>
        </pc:sldMkLst>
        <pc:spChg chg="mod">
          <ac:chgData name="MsRita Li" userId="a061752a-e4ed-4f2d-9c64-079c4cd78395" providerId="ADAL" clId="{220CFF70-1289-4AA1-81BE-C392EF75C559}" dt="2023-09-18T07:39:42.180" v="397"/>
          <ac:spMkLst>
            <pc:docMk/>
            <pc:sldMk cId="1240058370" sldId="2134959162"/>
            <ac:spMk id="2" creationId="{ABECB7D5-5124-6FC6-B9ED-2084C208AD3D}"/>
          </ac:spMkLst>
        </pc:spChg>
        <pc:spChg chg="mod">
          <ac:chgData name="MsRita Li" userId="a061752a-e4ed-4f2d-9c64-079c4cd78395" providerId="ADAL" clId="{220CFF70-1289-4AA1-81BE-C392EF75C559}" dt="2023-09-18T07:57:14.808" v="486" actId="20577"/>
          <ac:spMkLst>
            <pc:docMk/>
            <pc:sldMk cId="1240058370" sldId="2134959162"/>
            <ac:spMk id="8" creationId="{260488CA-4973-A445-B9B5-FFC06434C92F}"/>
          </ac:spMkLst>
        </pc:spChg>
        <pc:picChg chg="add mod">
          <ac:chgData name="MsRita Li" userId="a061752a-e4ed-4f2d-9c64-079c4cd78395" providerId="ADAL" clId="{220CFF70-1289-4AA1-81BE-C392EF75C559}" dt="2023-09-21T02:54:29.452" v="2518"/>
          <ac:picMkLst>
            <pc:docMk/>
            <pc:sldMk cId="1240058370" sldId="2134959162"/>
            <ac:picMk id="3" creationId="{E8566F4F-7A2D-5A5A-0208-D4966B98C012}"/>
          </ac:picMkLst>
        </pc:picChg>
      </pc:sldChg>
      <pc:sldChg chg="addSp modSp mod">
        <pc:chgData name="MsRita Li" userId="a061752a-e4ed-4f2d-9c64-079c4cd78395" providerId="ADAL" clId="{220CFF70-1289-4AA1-81BE-C392EF75C559}" dt="2023-09-21T02:54:31.686" v="2519"/>
        <pc:sldMkLst>
          <pc:docMk/>
          <pc:sldMk cId="3010414528" sldId="2134959163"/>
        </pc:sldMkLst>
        <pc:spChg chg="mod">
          <ac:chgData name="MsRita Li" userId="a061752a-e4ed-4f2d-9c64-079c4cd78395" providerId="ADAL" clId="{220CFF70-1289-4AA1-81BE-C392EF75C559}" dt="2023-09-18T07:27:04.575" v="361"/>
          <ac:spMkLst>
            <pc:docMk/>
            <pc:sldMk cId="3010414528" sldId="2134959163"/>
            <ac:spMk id="2" creationId="{1A59F6F2-3E04-9D64-9561-A28848139A7D}"/>
          </ac:spMkLst>
        </pc:spChg>
        <pc:spChg chg="mod">
          <ac:chgData name="MsRita Li" userId="a061752a-e4ed-4f2d-9c64-079c4cd78395" providerId="ADAL" clId="{220CFF70-1289-4AA1-81BE-C392EF75C559}" dt="2023-09-18T07:39:10.562" v="385" actId="20577"/>
          <ac:spMkLst>
            <pc:docMk/>
            <pc:sldMk cId="3010414528" sldId="2134959163"/>
            <ac:spMk id="11" creationId="{2250DA44-3950-5656-3FDC-B04D102CB170}"/>
          </ac:spMkLst>
        </pc:spChg>
        <pc:picChg chg="add mod">
          <ac:chgData name="MsRita Li" userId="a061752a-e4ed-4f2d-9c64-079c4cd78395" providerId="ADAL" clId="{220CFF70-1289-4AA1-81BE-C392EF75C559}" dt="2023-09-21T02:54:31.686" v="2519"/>
          <ac:picMkLst>
            <pc:docMk/>
            <pc:sldMk cId="3010414528" sldId="2134959163"/>
            <ac:picMk id="3" creationId="{6B77CC4C-B3FD-BA81-8136-287E32420DCF}"/>
          </ac:picMkLst>
        </pc:picChg>
      </pc:sldChg>
      <pc:sldChg chg="addSp modSp mod">
        <pc:chgData name="MsRita Li" userId="a061752a-e4ed-4f2d-9c64-079c4cd78395" providerId="ADAL" clId="{220CFF70-1289-4AA1-81BE-C392EF75C559}" dt="2023-09-21T02:54:33.961" v="2520"/>
        <pc:sldMkLst>
          <pc:docMk/>
          <pc:sldMk cId="2981866194" sldId="2134959164"/>
        </pc:sldMkLst>
        <pc:spChg chg="mod">
          <ac:chgData name="MsRita Li" userId="a061752a-e4ed-4f2d-9c64-079c4cd78395" providerId="ADAL" clId="{220CFF70-1289-4AA1-81BE-C392EF75C559}" dt="2023-09-18T07:20:29.174" v="332"/>
          <ac:spMkLst>
            <pc:docMk/>
            <pc:sldMk cId="2981866194" sldId="2134959164"/>
            <ac:spMk id="2" creationId="{ABECB7D5-5124-6FC6-B9ED-2084C208AD3D}"/>
          </ac:spMkLst>
        </pc:spChg>
        <pc:spChg chg="mod">
          <ac:chgData name="MsRita Li" userId="a061752a-e4ed-4f2d-9c64-079c4cd78395" providerId="ADAL" clId="{220CFF70-1289-4AA1-81BE-C392EF75C559}" dt="2023-09-18T07:26:03.065" v="347" actId="20577"/>
          <ac:spMkLst>
            <pc:docMk/>
            <pc:sldMk cId="2981866194" sldId="2134959164"/>
            <ac:spMk id="8" creationId="{260488CA-4973-A445-B9B5-FFC06434C92F}"/>
          </ac:spMkLst>
        </pc:spChg>
        <pc:spChg chg="mod">
          <ac:chgData name="MsRita Li" userId="a061752a-e4ed-4f2d-9c64-079c4cd78395" providerId="ADAL" clId="{220CFF70-1289-4AA1-81BE-C392EF75C559}" dt="2023-09-18T07:26:30.474" v="350"/>
          <ac:spMkLst>
            <pc:docMk/>
            <pc:sldMk cId="2981866194" sldId="2134959164"/>
            <ac:spMk id="23" creationId="{ED04ADF8-C0B4-38EA-A395-9FACDFEE093C}"/>
          </ac:spMkLst>
        </pc:spChg>
        <pc:picChg chg="add mod">
          <ac:chgData name="MsRita Li" userId="a061752a-e4ed-4f2d-9c64-079c4cd78395" providerId="ADAL" clId="{220CFF70-1289-4AA1-81BE-C392EF75C559}" dt="2023-09-21T02:54:33.961" v="2520"/>
          <ac:picMkLst>
            <pc:docMk/>
            <pc:sldMk cId="2981866194" sldId="2134959164"/>
            <ac:picMk id="3" creationId="{E0447274-187C-6F06-456A-447995E0B0C8}"/>
          </ac:picMkLst>
        </pc:picChg>
      </pc:sldChg>
      <pc:sldChg chg="del">
        <pc:chgData name="MsRita Li" userId="a061752a-e4ed-4f2d-9c64-079c4cd78395" providerId="ADAL" clId="{220CFF70-1289-4AA1-81BE-C392EF75C559}" dt="2023-09-18T06:34:20.757" v="42" actId="47"/>
        <pc:sldMkLst>
          <pc:docMk/>
          <pc:sldMk cId="1327326902" sldId="2134959165"/>
        </pc:sldMkLst>
      </pc:sldChg>
      <pc:sldChg chg="modSp mod">
        <pc:chgData name="MsRita Li" userId="a061752a-e4ed-4f2d-9c64-079c4cd78395" providerId="ADAL" clId="{220CFF70-1289-4AA1-81BE-C392EF75C559}" dt="2023-09-19T09:21:11.411" v="1887"/>
        <pc:sldMkLst>
          <pc:docMk/>
          <pc:sldMk cId="264785703" sldId="2134959166"/>
        </pc:sldMkLst>
        <pc:spChg chg="mod">
          <ac:chgData name="MsRita Li" userId="a061752a-e4ed-4f2d-9c64-079c4cd78395" providerId="ADAL" clId="{220CFF70-1289-4AA1-81BE-C392EF75C559}" dt="2023-09-19T09:21:11.411" v="1887"/>
          <ac:spMkLst>
            <pc:docMk/>
            <pc:sldMk cId="264785703" sldId="2134959166"/>
            <ac:spMk id="2" creationId="{ABECB7D5-5124-6FC6-B9ED-2084C208AD3D}"/>
          </ac:spMkLst>
        </pc:spChg>
        <pc:spChg chg="mod">
          <ac:chgData name="MsRita Li" userId="a061752a-e4ed-4f2d-9c64-079c4cd78395" providerId="ADAL" clId="{220CFF70-1289-4AA1-81BE-C392EF75C559}" dt="2023-09-19T09:15:03.972" v="1818"/>
          <ac:spMkLst>
            <pc:docMk/>
            <pc:sldMk cId="264785703" sldId="2134959166"/>
            <ac:spMk id="4" creationId="{63E44504-8A08-A2EE-2BA8-87E22066674C}"/>
          </ac:spMkLst>
        </pc:spChg>
        <pc:spChg chg="mod">
          <ac:chgData name="MsRita Li" userId="a061752a-e4ed-4f2d-9c64-079c4cd78395" providerId="ADAL" clId="{220CFF70-1289-4AA1-81BE-C392EF75C559}" dt="2023-09-19T09:20:58.029" v="1884"/>
          <ac:spMkLst>
            <pc:docMk/>
            <pc:sldMk cId="264785703" sldId="2134959166"/>
            <ac:spMk id="14" creationId="{40D1E7A1-D1BF-94A1-6B74-E052961C1A66}"/>
          </ac:spMkLst>
        </pc:spChg>
        <pc:spChg chg="mod">
          <ac:chgData name="MsRita Li" userId="a061752a-e4ed-4f2d-9c64-079c4cd78395" providerId="ADAL" clId="{220CFF70-1289-4AA1-81BE-C392EF75C559}" dt="2023-09-19T09:20:21.390" v="1869" actId="20577"/>
          <ac:spMkLst>
            <pc:docMk/>
            <pc:sldMk cId="264785703" sldId="2134959166"/>
            <ac:spMk id="24" creationId="{A2382DDE-FDB1-9724-7326-D19B395370EB}"/>
          </ac:spMkLst>
        </pc:spChg>
      </pc:sldChg>
      <pc:sldChg chg="add del">
        <pc:chgData name="MsRita Li" userId="a061752a-e4ed-4f2d-9c64-079c4cd78395" providerId="ADAL" clId="{220CFF70-1289-4AA1-81BE-C392EF75C559}" dt="2023-09-18T03:44:06.967" v="23"/>
        <pc:sldMkLst>
          <pc:docMk/>
          <pc:sldMk cId="819790240" sldId="2134959167"/>
        </pc:sldMkLst>
      </pc:sldChg>
      <pc:sldChg chg="add">
        <pc:chgData name="MsRita Li" userId="a061752a-e4ed-4f2d-9c64-079c4cd78395" providerId="ADAL" clId="{220CFF70-1289-4AA1-81BE-C392EF75C559}" dt="2023-09-18T06:34:34.432" v="43"/>
        <pc:sldMkLst>
          <pc:docMk/>
          <pc:sldMk cId="3903122926" sldId="2134959167"/>
        </pc:sldMkLst>
      </pc:sldChg>
      <pc:sldChg chg="add">
        <pc:chgData name="MsRita Li" userId="a061752a-e4ed-4f2d-9c64-079c4cd78395" providerId="ADAL" clId="{220CFF70-1289-4AA1-81BE-C392EF75C559}" dt="2023-09-18T06:34:56.467" v="45"/>
        <pc:sldMkLst>
          <pc:docMk/>
          <pc:sldMk cId="4188386988" sldId="2134959168"/>
        </pc:sldMkLst>
      </pc:sldChg>
      <pc:sldChg chg="add">
        <pc:chgData name="MsRita Li" userId="a061752a-e4ed-4f2d-9c64-079c4cd78395" providerId="ADAL" clId="{220CFF70-1289-4AA1-81BE-C392EF75C559}" dt="2023-09-18T06:36:21.546" v="47"/>
        <pc:sldMkLst>
          <pc:docMk/>
          <pc:sldMk cId="1313882002" sldId="2134959169"/>
        </pc:sldMkLst>
      </pc:sldChg>
      <pc:sldChg chg="add">
        <pc:chgData name="MsRita Li" userId="a061752a-e4ed-4f2d-9c64-079c4cd78395" providerId="ADAL" clId="{220CFF70-1289-4AA1-81BE-C392EF75C559}" dt="2023-09-18T07:09:09.656" v="246"/>
        <pc:sldMkLst>
          <pc:docMk/>
          <pc:sldMk cId="3804372246" sldId="2134959170"/>
        </pc:sldMkLst>
      </pc:sldChg>
      <pc:sldChg chg="add del">
        <pc:chgData name="MsRita Li" userId="a061752a-e4ed-4f2d-9c64-079c4cd78395" providerId="ADAL" clId="{220CFF70-1289-4AA1-81BE-C392EF75C559}" dt="2023-09-20T09:26:46.603" v="2502" actId="47"/>
        <pc:sldMkLst>
          <pc:docMk/>
          <pc:sldMk cId="2847650202" sldId="2134959171"/>
        </pc:sldMkLst>
      </pc:sldChg>
      <pc:sldChg chg="modSp add del mod">
        <pc:chgData name="MsRita Li" userId="a061752a-e4ed-4f2d-9c64-079c4cd78395" providerId="ADAL" clId="{220CFF70-1289-4AA1-81BE-C392EF75C559}" dt="2023-09-21T02:50:31.447" v="2517"/>
        <pc:sldMkLst>
          <pc:docMk/>
          <pc:sldMk cId="557107506" sldId="2134959172"/>
        </pc:sldMkLst>
        <pc:spChg chg="mod">
          <ac:chgData name="MsRita Li" userId="a061752a-e4ed-4f2d-9c64-079c4cd78395" providerId="ADAL" clId="{220CFF70-1289-4AA1-81BE-C392EF75C559}" dt="2023-09-21T02:50:17.185" v="2515" actId="6549"/>
          <ac:spMkLst>
            <pc:docMk/>
            <pc:sldMk cId="557107506" sldId="2134959172"/>
            <ac:spMk id="39" creationId="{9B51F169-A911-29B0-4A5D-D41A0AC98D98}"/>
          </ac:spMkLst>
        </pc:spChg>
      </pc:sldChg>
      <pc:sldChg chg="add del">
        <pc:chgData name="MsRita Li" userId="a061752a-e4ed-4f2d-9c64-079c4cd78395" providerId="ADAL" clId="{220CFF70-1289-4AA1-81BE-C392EF75C559}" dt="2023-09-21T02:39:57.737" v="2508" actId="47"/>
        <pc:sldMkLst>
          <pc:docMk/>
          <pc:sldMk cId="2248085005" sldId="2134959172"/>
        </pc:sldMkLst>
      </pc:sldChg>
    </pc:docChg>
  </pc:docChgLst>
  <pc:docChgLst>
    <pc:chgData name="MsRita Li" userId="a061752a-e4ed-4f2d-9c64-079c4cd78395" providerId="ADAL" clId="{C105E440-F7E7-4BCB-8983-4EEBDD658244}"/>
    <pc:docChg chg="custSel modSld">
      <pc:chgData name="MsRita Li" userId="a061752a-e4ed-4f2d-9c64-079c4cd78395" providerId="ADAL" clId="{C105E440-F7E7-4BCB-8983-4EEBDD658244}" dt="2023-10-12T07:42:25.348" v="117" actId="1036"/>
      <pc:docMkLst>
        <pc:docMk/>
      </pc:docMkLst>
      <pc:sldChg chg="addSp delSp modSp mod">
        <pc:chgData name="MsRita Li" userId="a061752a-e4ed-4f2d-9c64-079c4cd78395" providerId="ADAL" clId="{C105E440-F7E7-4BCB-8983-4EEBDD658244}" dt="2023-10-12T07:42:25.348" v="117" actId="1036"/>
        <pc:sldMkLst>
          <pc:docMk/>
          <pc:sldMk cId="946289018" sldId="2134959138"/>
        </pc:sldMkLst>
        <pc:spChg chg="mod">
          <ac:chgData name="MsRita Li" userId="a061752a-e4ed-4f2d-9c64-079c4cd78395" providerId="ADAL" clId="{C105E440-F7E7-4BCB-8983-4EEBDD658244}" dt="2023-10-12T07:42:25.348" v="117" actId="1036"/>
          <ac:spMkLst>
            <pc:docMk/>
            <pc:sldMk cId="946289018" sldId="2134959138"/>
            <ac:spMk id="4" creationId="{C5BF0CA0-D733-663B-6AB2-3E07512700A7}"/>
          </ac:spMkLst>
        </pc:spChg>
        <pc:picChg chg="add del mod">
          <ac:chgData name="MsRita Li" userId="a061752a-e4ed-4f2d-9c64-079c4cd78395" providerId="ADAL" clId="{C105E440-F7E7-4BCB-8983-4EEBDD658244}" dt="2023-10-12T07:42:11.289" v="80" actId="478"/>
          <ac:picMkLst>
            <pc:docMk/>
            <pc:sldMk cId="946289018" sldId="2134959138"/>
            <ac:picMk id="5" creationId="{9214EFAE-6E57-863D-17E5-424C5E2C5491}"/>
          </ac:picMkLst>
        </pc:picChg>
        <pc:picChg chg="add mod">
          <ac:chgData name="MsRita Li" userId="a061752a-e4ed-4f2d-9c64-079c4cd78395" providerId="ADAL" clId="{C105E440-F7E7-4BCB-8983-4EEBDD658244}" dt="2023-10-12T07:42:15.565" v="82" actId="1076"/>
          <ac:picMkLst>
            <pc:docMk/>
            <pc:sldMk cId="946289018" sldId="2134959138"/>
            <ac:picMk id="20" creationId="{CD9D9EDF-2462-8F24-01DF-FDAE75AA8DFF}"/>
          </ac:picMkLst>
        </pc:picChg>
      </pc:sldChg>
      <pc:sldChg chg="modSp">
        <pc:chgData name="MsRita Li" userId="a061752a-e4ed-4f2d-9c64-079c4cd78395" providerId="ADAL" clId="{C105E440-F7E7-4BCB-8983-4EEBDD658244}" dt="2023-10-12T06:58:52.413" v="14"/>
        <pc:sldMkLst>
          <pc:docMk/>
          <pc:sldMk cId="1795691948" sldId="2134959147"/>
        </pc:sldMkLst>
        <pc:spChg chg="mod">
          <ac:chgData name="MsRita Li" userId="a061752a-e4ed-4f2d-9c64-079c4cd78395" providerId="ADAL" clId="{C105E440-F7E7-4BCB-8983-4EEBDD658244}" dt="2023-10-12T06:58:52.413" v="14"/>
          <ac:spMkLst>
            <pc:docMk/>
            <pc:sldMk cId="1795691948" sldId="2134959147"/>
            <ac:spMk id="8" creationId="{ED365AEA-8706-44BD-6A45-66470773D1AE}"/>
          </ac:spMkLst>
        </pc:spChg>
      </pc:sldChg>
      <pc:sldChg chg="modSp mod">
        <pc:chgData name="MsRita Li" userId="a061752a-e4ed-4f2d-9c64-079c4cd78395" providerId="ADAL" clId="{C105E440-F7E7-4BCB-8983-4EEBDD658244}" dt="2023-10-10T03:46:20.962" v="6"/>
        <pc:sldMkLst>
          <pc:docMk/>
          <pc:sldMk cId="2518827989" sldId="2134959151"/>
        </pc:sldMkLst>
        <pc:graphicFrameChg chg="mod modGraphic">
          <ac:chgData name="MsRita Li" userId="a061752a-e4ed-4f2d-9c64-079c4cd78395" providerId="ADAL" clId="{C105E440-F7E7-4BCB-8983-4EEBDD658244}" dt="2023-10-10T03:46:20.962" v="6"/>
          <ac:graphicFrameMkLst>
            <pc:docMk/>
            <pc:sldMk cId="2518827989" sldId="2134959151"/>
            <ac:graphicFrameMk id="5" creationId="{B2F0409C-8246-E10B-B379-1CEF532C827A}"/>
          </ac:graphicFrameMkLst>
        </pc:graphicFrameChg>
      </pc:sldChg>
      <pc:sldChg chg="modSp">
        <pc:chgData name="MsRita Li" userId="a061752a-e4ed-4f2d-9c64-079c4cd78395" providerId="ADAL" clId="{C105E440-F7E7-4BCB-8983-4EEBDD658244}" dt="2023-10-12T06:58:52.413" v="14"/>
        <pc:sldMkLst>
          <pc:docMk/>
          <pc:sldMk cId="264785703" sldId="2134959166"/>
        </pc:sldMkLst>
        <pc:spChg chg="mod">
          <ac:chgData name="MsRita Li" userId="a061752a-e4ed-4f2d-9c64-079c4cd78395" providerId="ADAL" clId="{C105E440-F7E7-4BCB-8983-4EEBDD658244}" dt="2023-10-12T06:58:52.413" v="14"/>
          <ac:spMkLst>
            <pc:docMk/>
            <pc:sldMk cId="264785703" sldId="2134959166"/>
            <ac:spMk id="4" creationId="{63E44504-8A08-A2EE-2BA8-87E22066674C}"/>
          </ac:spMkLst>
        </pc:spChg>
      </pc:sldChg>
      <pc:sldChg chg="modSp mod">
        <pc:chgData name="MsRita Li" userId="a061752a-e4ed-4f2d-9c64-079c4cd78395" providerId="ADAL" clId="{C105E440-F7E7-4BCB-8983-4EEBDD658244}" dt="2023-10-12T06:57:22.313" v="13"/>
        <pc:sldMkLst>
          <pc:docMk/>
          <pc:sldMk cId="1313882002" sldId="2134959169"/>
        </pc:sldMkLst>
        <pc:graphicFrameChg chg="mod modGraphic">
          <ac:chgData name="MsRita Li" userId="a061752a-e4ed-4f2d-9c64-079c4cd78395" providerId="ADAL" clId="{C105E440-F7E7-4BCB-8983-4EEBDD658244}" dt="2023-10-12T06:57:22.313" v="13"/>
          <ac:graphicFrameMkLst>
            <pc:docMk/>
            <pc:sldMk cId="1313882002" sldId="2134959169"/>
            <ac:graphicFrameMk id="5" creationId="{A97B374C-0496-7793-31EF-4EE879DDB0A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24CE18-BA6A-406F-B48A-1FEECA4E23B4}" type="datetimeFigureOut">
              <a:rPr lang="en-US" smtClean="0"/>
              <a:t>10/12/2023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B91FC6-1FF2-4F54-A2C0-3217B213B7EC}" type="slidenum">
              <a:rPr lang="en-US" smtClean="0"/>
              <a:t>‹#›</a:t>
            </a:fld>
            <a:endParaRPr lang="en-US"/>
          </a:p>
        </p:txBody>
      </p:sp>
    </p:spTree>
    <p:extLst>
      <p:ext uri="{BB962C8B-B14F-4D97-AF65-F5344CB8AC3E}">
        <p14:creationId xmlns:p14="http://schemas.microsoft.com/office/powerpoint/2010/main" val="3255905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B91FC6-1FF2-4F54-A2C0-3217B213B7EC}" type="slidenum">
              <a:rPr lang="en-US" smtClean="0"/>
              <a:t>8</a:t>
            </a:fld>
            <a:endParaRPr lang="en-US"/>
          </a:p>
        </p:txBody>
      </p:sp>
    </p:spTree>
    <p:extLst>
      <p:ext uri="{BB962C8B-B14F-4D97-AF65-F5344CB8AC3E}">
        <p14:creationId xmlns:p14="http://schemas.microsoft.com/office/powerpoint/2010/main" val="2198194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B91FC6-1FF2-4F54-A2C0-3217B213B7EC}" type="slidenum">
              <a:rPr lang="en-US" smtClean="0"/>
              <a:t>14</a:t>
            </a:fld>
            <a:endParaRPr lang="en-US"/>
          </a:p>
        </p:txBody>
      </p:sp>
    </p:spTree>
    <p:extLst>
      <p:ext uri="{BB962C8B-B14F-4D97-AF65-F5344CB8AC3E}">
        <p14:creationId xmlns:p14="http://schemas.microsoft.com/office/powerpoint/2010/main" val="8867955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B91FC6-1FF2-4F54-A2C0-3217B213B7EC}" type="slidenum">
              <a:rPr lang="en-US" smtClean="0"/>
              <a:t>41</a:t>
            </a:fld>
            <a:endParaRPr lang="en-US"/>
          </a:p>
        </p:txBody>
      </p:sp>
    </p:spTree>
    <p:extLst>
      <p:ext uri="{BB962C8B-B14F-4D97-AF65-F5344CB8AC3E}">
        <p14:creationId xmlns:p14="http://schemas.microsoft.com/office/powerpoint/2010/main" val="5178547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hyperlink" Target="https://jabil.sharepoint.com/en/Growth/Communications%20Resource%20Center/Brand%20Strategy" TargetMode="External"/><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8.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9.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0.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9.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0.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jabil.sharepoint.com/en/Growth/Communications%20Resource%20Center/Brand%20Strategy" TargetMode="External"/><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jabil.sharepoint.com/en/Growth/Communications%20Resource%20Center/Brand%20Strategy" TargetMode="External"/><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2.jpe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5.jp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6.jp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5.jp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7.jp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0.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8_Blank">
    <p:spTree>
      <p:nvGrpSpPr>
        <p:cNvPr id="1" name=""/>
        <p:cNvGrpSpPr/>
        <p:nvPr/>
      </p:nvGrpSpPr>
      <p:grpSpPr>
        <a:xfrm>
          <a:off x="0" y="0"/>
          <a:ext cx="0" cy="0"/>
          <a:chOff x="0" y="0"/>
          <a:chExt cx="0" cy="0"/>
        </a:xfrm>
      </p:grpSpPr>
      <p:pic>
        <p:nvPicPr>
          <p:cNvPr id="25" name="Picture 24" descr="A picture containing background pattern&#10;&#10;Description automatically generated">
            <a:extLst>
              <a:ext uri="{FF2B5EF4-FFF2-40B4-BE49-F238E27FC236}">
                <a16:creationId xmlns:a16="http://schemas.microsoft.com/office/drawing/2014/main" id="{6D3B49ED-95FC-C74D-8205-1C58E482AF58}"/>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b="-48"/>
          <a:stretch/>
        </p:blipFill>
        <p:spPr>
          <a:xfrm>
            <a:off x="0" y="0"/>
            <a:ext cx="12192000" cy="6881368"/>
          </a:xfrm>
          <a:prstGeom prst="rect">
            <a:avLst/>
          </a:prstGeom>
        </p:spPr>
      </p:pic>
      <p:sp>
        <p:nvSpPr>
          <p:cNvPr id="26" name="Freeform 25">
            <a:extLst>
              <a:ext uri="{FF2B5EF4-FFF2-40B4-BE49-F238E27FC236}">
                <a16:creationId xmlns:a16="http://schemas.microsoft.com/office/drawing/2014/main" id="{C018AB5E-C81C-F14A-940B-21CA99AC4DDA}"/>
              </a:ext>
            </a:extLst>
          </p:cNvPr>
          <p:cNvSpPr/>
          <p:nvPr userDrawn="1"/>
        </p:nvSpPr>
        <p:spPr>
          <a:xfrm>
            <a:off x="0" y="0"/>
            <a:ext cx="10771879" cy="6858000"/>
          </a:xfrm>
          <a:custGeom>
            <a:avLst/>
            <a:gdLst>
              <a:gd name="connsiteX0" fmla="*/ 0 w 10771879"/>
              <a:gd name="connsiteY0" fmla="*/ 0 h 6858000"/>
              <a:gd name="connsiteX1" fmla="*/ 7038976 w 10771879"/>
              <a:gd name="connsiteY1" fmla="*/ 0 h 6858000"/>
              <a:gd name="connsiteX2" fmla="*/ 7038976 w 10771879"/>
              <a:gd name="connsiteY2" fmla="*/ 7030 h 6858000"/>
              <a:gd name="connsiteX3" fmla="*/ 7039037 w 10771879"/>
              <a:gd name="connsiteY3" fmla="*/ 0 h 6858000"/>
              <a:gd name="connsiteX4" fmla="*/ 10771879 w 10771879"/>
              <a:gd name="connsiteY4" fmla="*/ 6858000 h 6858000"/>
              <a:gd name="connsiteX5" fmla="*/ 7038976 w 10771879"/>
              <a:gd name="connsiteY5" fmla="*/ 6858000 h 6858000"/>
              <a:gd name="connsiteX6" fmla="*/ 6979535 w 10771879"/>
              <a:gd name="connsiteY6" fmla="*/ 6858000 h 6858000"/>
              <a:gd name="connsiteX7" fmla="*/ 0 w 1077187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71879" h="6858000">
                <a:moveTo>
                  <a:pt x="0" y="0"/>
                </a:moveTo>
                <a:lnTo>
                  <a:pt x="7038976" y="0"/>
                </a:lnTo>
                <a:lnTo>
                  <a:pt x="7038976" y="7030"/>
                </a:lnTo>
                <a:lnTo>
                  <a:pt x="7039037" y="0"/>
                </a:lnTo>
                <a:lnTo>
                  <a:pt x="10771879" y="6858000"/>
                </a:lnTo>
                <a:lnTo>
                  <a:pt x="7038976" y="6858000"/>
                </a:lnTo>
                <a:lnTo>
                  <a:pt x="6979535" y="6858000"/>
                </a:lnTo>
                <a:lnTo>
                  <a:pt x="0" y="685800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a:extLst>
              <a:ext uri="{FF2B5EF4-FFF2-40B4-BE49-F238E27FC236}">
                <a16:creationId xmlns:a16="http://schemas.microsoft.com/office/drawing/2014/main" id="{C50F57B4-8F00-2944-B954-182F5448A781}"/>
              </a:ext>
            </a:extLst>
          </p:cNvPr>
          <p:cNvSpPr/>
          <p:nvPr userDrawn="1"/>
        </p:nvSpPr>
        <p:spPr>
          <a:xfrm rot="10800000">
            <a:off x="0" y="0"/>
            <a:ext cx="9063905" cy="6858000"/>
          </a:xfrm>
          <a:custGeom>
            <a:avLst/>
            <a:gdLst>
              <a:gd name="connsiteX0" fmla="*/ 9063905 w 9063905"/>
              <a:gd name="connsiteY0" fmla="*/ 6858000 h 6858000"/>
              <a:gd name="connsiteX1" fmla="*/ 5613215 w 9063905"/>
              <a:gd name="connsiteY1" fmla="*/ 6858000 h 6858000"/>
              <a:gd name="connsiteX2" fmla="*/ 3744366 w 9063905"/>
              <a:gd name="connsiteY2" fmla="*/ 6858000 h 6858000"/>
              <a:gd name="connsiteX3" fmla="*/ 0 w 9063905"/>
              <a:gd name="connsiteY3" fmla="*/ 6858000 h 6858000"/>
              <a:gd name="connsiteX4" fmla="*/ 3737391 w 9063905"/>
              <a:gd name="connsiteY4" fmla="*/ 0 h 6858000"/>
              <a:gd name="connsiteX5" fmla="*/ 3744366 w 9063905"/>
              <a:gd name="connsiteY5" fmla="*/ 25501 h 6858000"/>
              <a:gd name="connsiteX6" fmla="*/ 3744366 w 9063905"/>
              <a:gd name="connsiteY6" fmla="*/ 0 h 6858000"/>
              <a:gd name="connsiteX7" fmla="*/ 9063905 w 9063905"/>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3905" h="6858000">
                <a:moveTo>
                  <a:pt x="9063905" y="6858000"/>
                </a:moveTo>
                <a:lnTo>
                  <a:pt x="5613215" y="6858000"/>
                </a:lnTo>
                <a:lnTo>
                  <a:pt x="3744366" y="6858000"/>
                </a:lnTo>
                <a:lnTo>
                  <a:pt x="0" y="6858000"/>
                </a:lnTo>
                <a:lnTo>
                  <a:pt x="3737391" y="0"/>
                </a:lnTo>
                <a:lnTo>
                  <a:pt x="3744366" y="25501"/>
                </a:lnTo>
                <a:lnTo>
                  <a:pt x="3744366" y="0"/>
                </a:lnTo>
                <a:lnTo>
                  <a:pt x="9063905" y="0"/>
                </a:ln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CCB3A07B-0B7D-E84B-93FA-3B27DAEE8B82}"/>
              </a:ext>
            </a:extLst>
          </p:cNvPr>
          <p:cNvGrpSpPr/>
          <p:nvPr userDrawn="1"/>
        </p:nvGrpSpPr>
        <p:grpSpPr>
          <a:xfrm>
            <a:off x="7727085" y="904789"/>
            <a:ext cx="346362" cy="1340390"/>
            <a:chOff x="10819113" y="-279033"/>
            <a:chExt cx="990401" cy="3832766"/>
          </a:xfrm>
          <a:solidFill>
            <a:schemeClr val="bg2"/>
          </a:solidFill>
        </p:grpSpPr>
        <p:sp>
          <p:nvSpPr>
            <p:cNvPr id="29" name="Trapezoid 23">
              <a:extLst>
                <a:ext uri="{FF2B5EF4-FFF2-40B4-BE49-F238E27FC236}">
                  <a16:creationId xmlns:a16="http://schemas.microsoft.com/office/drawing/2014/main" id="{E4584ABF-B0E9-314C-A3D5-41DBBC07D054}"/>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apezoid 21">
              <a:extLst>
                <a:ext uri="{FF2B5EF4-FFF2-40B4-BE49-F238E27FC236}">
                  <a16:creationId xmlns:a16="http://schemas.microsoft.com/office/drawing/2014/main" id="{D2EE21A4-6263-D940-9C70-2A7D6F37E475}"/>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a:extLst>
              <a:ext uri="{FF2B5EF4-FFF2-40B4-BE49-F238E27FC236}">
                <a16:creationId xmlns:a16="http://schemas.microsoft.com/office/drawing/2014/main" id="{F073845A-F317-7848-95A3-4FD0B3DFEA66}"/>
              </a:ext>
            </a:extLst>
          </p:cNvPr>
          <p:cNvSpPr/>
          <p:nvPr userDrawn="1"/>
        </p:nvSpPr>
        <p:spPr>
          <a:xfrm>
            <a:off x="690995" y="2497158"/>
            <a:ext cx="6055314" cy="2215991"/>
          </a:xfrm>
          <a:prstGeom prst="rect">
            <a:avLst/>
          </a:prstGeom>
        </p:spPr>
        <p:txBody>
          <a:bodyPr wrap="square">
            <a:spAutoFit/>
          </a:bodyPr>
          <a:lstStyle/>
          <a:p>
            <a:r>
              <a:rPr lang="en-US" sz="1400">
                <a:solidFill>
                  <a:schemeClr val="bg1"/>
                </a:solidFill>
              </a:rPr>
              <a:t>Please read the following instructional pages for information about:</a:t>
            </a:r>
          </a:p>
          <a:p>
            <a:r>
              <a:rPr lang="en-US" sz="1400">
                <a:solidFill>
                  <a:schemeClr val="bg1"/>
                </a:solidFill>
              </a:rPr>
              <a:t>• Data classification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a:solidFill>
                  <a:schemeClr val="bg1"/>
                </a:solidFill>
              </a:rPr>
              <a:t>• Slide Layout Library</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a:solidFill>
                  <a:schemeClr val="bg1"/>
                </a:solidFill>
              </a:rPr>
              <a:t>• Jabil Brand Portal with photo and icon libraries</a:t>
            </a:r>
          </a:p>
          <a:p>
            <a:endParaRPr lang="en-US" sz="1400">
              <a:solidFill>
                <a:schemeClr val="bg1"/>
              </a:solidFill>
            </a:endParaRPr>
          </a:p>
          <a:p>
            <a:r>
              <a:rPr lang="en-US" sz="1400" b="1">
                <a:solidFill>
                  <a:schemeClr val="bg1"/>
                </a:solidFill>
              </a:rPr>
              <a:t>View in Presentation Mode to access hyperlinks.</a:t>
            </a:r>
          </a:p>
          <a:p>
            <a:endParaRPr lang="en-US" sz="1400">
              <a:solidFill>
                <a:schemeClr val="bg1"/>
              </a:solidFill>
            </a:endParaRPr>
          </a:p>
          <a:p>
            <a:r>
              <a:rPr lang="en-US" sz="2000" b="1">
                <a:solidFill>
                  <a:schemeClr val="accent1"/>
                </a:solidFill>
              </a:rPr>
              <a:t>AFTER FINISHING YOUR PRESENTATION,</a:t>
            </a:r>
            <a:br>
              <a:rPr lang="en-US" sz="2000" b="1">
                <a:solidFill>
                  <a:schemeClr val="accent1"/>
                </a:solidFill>
              </a:rPr>
            </a:br>
            <a:r>
              <a:rPr lang="en-US" sz="2000" b="1">
                <a:solidFill>
                  <a:schemeClr val="accent1"/>
                </a:solidFill>
              </a:rPr>
              <a:t>PLEASE DELETE ALL INSTRUCTIONAL PAGES. </a:t>
            </a:r>
          </a:p>
        </p:txBody>
      </p:sp>
      <p:pic>
        <p:nvPicPr>
          <p:cNvPr id="11" name="Picture 10" descr="A picture containing drawing&#10;&#10;Description automatically generated">
            <a:extLst>
              <a:ext uri="{FF2B5EF4-FFF2-40B4-BE49-F238E27FC236}">
                <a16:creationId xmlns:a16="http://schemas.microsoft.com/office/drawing/2014/main" id="{2F76D7E1-6FD0-1940-ADD3-2475B49510E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77089" y="5884752"/>
            <a:ext cx="2397368" cy="438912"/>
          </a:xfrm>
          <a:prstGeom prst="rect">
            <a:avLst/>
          </a:prstGeom>
        </p:spPr>
      </p:pic>
    </p:spTree>
    <p:extLst>
      <p:ext uri="{BB962C8B-B14F-4D97-AF65-F5344CB8AC3E}">
        <p14:creationId xmlns:p14="http://schemas.microsoft.com/office/powerpoint/2010/main" val="2553565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EED043F5-8F03-5B4E-998B-3EB3C35C68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040981" y="0"/>
            <a:ext cx="6138319" cy="4983597"/>
          </a:xfrm>
          <a:prstGeom prst="rect">
            <a:avLst/>
          </a:prstGeom>
        </p:spPr>
      </p:pic>
      <p:pic>
        <p:nvPicPr>
          <p:cNvPr id="5" name="Picture 4">
            <a:extLst>
              <a:ext uri="{FF2B5EF4-FFF2-40B4-BE49-F238E27FC236}">
                <a16:creationId xmlns:a16="http://schemas.microsoft.com/office/drawing/2014/main" id="{C7BB32C8-6AA8-8D47-BF0B-1629ADB54B9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77089" y="5884752"/>
            <a:ext cx="2414977" cy="442136"/>
          </a:xfrm>
          <a:prstGeom prst="rect">
            <a:avLst/>
          </a:prstGeom>
        </p:spPr>
      </p:pic>
      <p:sp>
        <p:nvSpPr>
          <p:cNvPr id="52" name="Rectangle 51">
            <a:extLst>
              <a:ext uri="{FF2B5EF4-FFF2-40B4-BE49-F238E27FC236}">
                <a16:creationId xmlns:a16="http://schemas.microsoft.com/office/drawing/2014/main" id="{F8F6ECC2-88AF-6842-93B7-B9DF8585E905}"/>
              </a:ext>
            </a:extLst>
          </p:cNvPr>
          <p:cNvSpPr/>
          <p:nvPr userDrawn="1"/>
        </p:nvSpPr>
        <p:spPr>
          <a:xfrm>
            <a:off x="0" y="-14532"/>
            <a:ext cx="6040982" cy="507589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6E6D8E7C-22B7-524A-B228-5AF9D50A7AF3}"/>
              </a:ext>
            </a:extLst>
          </p:cNvPr>
          <p:cNvSpPr/>
          <p:nvPr userDrawn="1"/>
        </p:nvSpPr>
        <p:spPr>
          <a:xfrm>
            <a:off x="0" y="4983597"/>
            <a:ext cx="12192000" cy="188375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5" name="Straight Connector 54">
            <a:extLst>
              <a:ext uri="{FF2B5EF4-FFF2-40B4-BE49-F238E27FC236}">
                <a16:creationId xmlns:a16="http://schemas.microsoft.com/office/drawing/2014/main" id="{CDA65740-2D04-814E-8D9D-6434A9FD99F1}"/>
              </a:ext>
            </a:extLst>
          </p:cNvPr>
          <p:cNvCxnSpPr>
            <a:cxnSpLocks/>
          </p:cNvCxnSpPr>
          <p:nvPr userDrawn="1"/>
        </p:nvCxnSpPr>
        <p:spPr>
          <a:xfrm>
            <a:off x="-12700" y="497889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C5BFA773-7E8C-384B-A576-D985F7722B04}"/>
              </a:ext>
            </a:extLst>
          </p:cNvPr>
          <p:cNvCxnSpPr>
            <a:cxnSpLocks/>
          </p:cNvCxnSpPr>
          <p:nvPr userDrawn="1"/>
        </p:nvCxnSpPr>
        <p:spPr>
          <a:xfrm>
            <a:off x="669493" y="3545058"/>
            <a:ext cx="0" cy="33129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874051E-4D2D-5E47-AA25-749AAAB3CEF5}"/>
              </a:ext>
            </a:extLst>
          </p:cNvPr>
          <p:cNvCxnSpPr>
            <a:cxnSpLocks/>
          </p:cNvCxnSpPr>
          <p:nvPr userDrawn="1"/>
        </p:nvCxnSpPr>
        <p:spPr>
          <a:xfrm>
            <a:off x="11513626" y="12682"/>
            <a:ext cx="0" cy="531174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9" name="Title 1">
            <a:extLst>
              <a:ext uri="{FF2B5EF4-FFF2-40B4-BE49-F238E27FC236}">
                <a16:creationId xmlns:a16="http://schemas.microsoft.com/office/drawing/2014/main" id="{9994D7C1-9FF8-E145-BFCE-2375627480BC}"/>
              </a:ext>
            </a:extLst>
          </p:cNvPr>
          <p:cNvSpPr>
            <a:spLocks noGrp="1"/>
          </p:cNvSpPr>
          <p:nvPr>
            <p:ph type="ctrTitle" hasCustomPrompt="1"/>
          </p:nvPr>
        </p:nvSpPr>
        <p:spPr>
          <a:xfrm>
            <a:off x="704312" y="531112"/>
            <a:ext cx="4683700" cy="1802799"/>
          </a:xfrm>
        </p:spPr>
        <p:txBody>
          <a:bodyPr anchor="b">
            <a:normAutofit/>
          </a:bodyPr>
          <a:lstStyle>
            <a:lvl1pPr algn="l">
              <a:defRPr sz="4000">
                <a:solidFill>
                  <a:schemeClr val="bg1"/>
                </a:solidFill>
              </a:defRPr>
            </a:lvl1pPr>
          </a:lstStyle>
          <a:p>
            <a:r>
              <a:rPr lang="en-US"/>
              <a:t>CLICK TO EDIT MASTER TITLE STYLE</a:t>
            </a:r>
          </a:p>
        </p:txBody>
      </p:sp>
      <p:sp>
        <p:nvSpPr>
          <p:cNvPr id="70" name="Subtitle 2">
            <a:extLst>
              <a:ext uri="{FF2B5EF4-FFF2-40B4-BE49-F238E27FC236}">
                <a16:creationId xmlns:a16="http://schemas.microsoft.com/office/drawing/2014/main" id="{8BD641C0-F69B-1D4C-840C-E84776C318EF}"/>
              </a:ext>
            </a:extLst>
          </p:cNvPr>
          <p:cNvSpPr>
            <a:spLocks noGrp="1"/>
          </p:cNvSpPr>
          <p:nvPr>
            <p:ph type="subTitle" idx="1"/>
          </p:nvPr>
        </p:nvSpPr>
        <p:spPr>
          <a:xfrm>
            <a:off x="704312" y="2398302"/>
            <a:ext cx="4683700"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1" name="Text Placeholder 14">
            <a:extLst>
              <a:ext uri="{FF2B5EF4-FFF2-40B4-BE49-F238E27FC236}">
                <a16:creationId xmlns:a16="http://schemas.microsoft.com/office/drawing/2014/main" id="{0D8DFB93-13C1-BA45-9FC2-2FCB69FAEEFA}"/>
              </a:ext>
            </a:extLst>
          </p:cNvPr>
          <p:cNvSpPr>
            <a:spLocks noGrp="1"/>
          </p:cNvSpPr>
          <p:nvPr>
            <p:ph type="body" sz="quarter" idx="10" hasCustomPrompt="1"/>
          </p:nvPr>
        </p:nvSpPr>
        <p:spPr>
          <a:xfrm>
            <a:off x="704851" y="3463869"/>
            <a:ext cx="4683160" cy="150368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22" name="Group 21">
            <a:extLst>
              <a:ext uri="{FF2B5EF4-FFF2-40B4-BE49-F238E27FC236}">
                <a16:creationId xmlns:a16="http://schemas.microsoft.com/office/drawing/2014/main" id="{8C36BC0F-5962-1E40-B5F6-2F56FB24AB62}"/>
              </a:ext>
            </a:extLst>
          </p:cNvPr>
          <p:cNvGrpSpPr/>
          <p:nvPr userDrawn="1"/>
        </p:nvGrpSpPr>
        <p:grpSpPr>
          <a:xfrm>
            <a:off x="6719340" y="5639596"/>
            <a:ext cx="2987683" cy="282321"/>
            <a:chOff x="5059259" y="3924366"/>
            <a:chExt cx="3912923" cy="369751"/>
          </a:xfrm>
        </p:grpSpPr>
        <p:pic>
          <p:nvPicPr>
            <p:cNvPr id="24" name="Picture 23" descr="A picture containing drawing&#10;&#10;Description automatically generated">
              <a:extLst>
                <a:ext uri="{FF2B5EF4-FFF2-40B4-BE49-F238E27FC236}">
                  <a16:creationId xmlns:a16="http://schemas.microsoft.com/office/drawing/2014/main" id="{FAA626D5-217C-F74C-86E4-EEA58815039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44816" y="3924366"/>
              <a:ext cx="2427366" cy="369711"/>
            </a:xfrm>
            <a:prstGeom prst="rect">
              <a:avLst/>
            </a:prstGeom>
          </p:spPr>
        </p:pic>
        <p:pic>
          <p:nvPicPr>
            <p:cNvPr id="25" name="Picture 24" descr="A picture containing drawing&#10;&#10;Description automatically generated">
              <a:extLst>
                <a:ext uri="{FF2B5EF4-FFF2-40B4-BE49-F238E27FC236}">
                  <a16:creationId xmlns:a16="http://schemas.microsoft.com/office/drawing/2014/main" id="{3247DB18-372C-3447-8524-0797184BBCE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59259" y="3924366"/>
              <a:ext cx="1448697" cy="369751"/>
            </a:xfrm>
            <a:prstGeom prst="rect">
              <a:avLst/>
            </a:prstGeom>
          </p:spPr>
        </p:pic>
      </p:grpSp>
      <p:pic>
        <p:nvPicPr>
          <p:cNvPr id="26" name="Picture 25">
            <a:extLst>
              <a:ext uri="{FF2B5EF4-FFF2-40B4-BE49-F238E27FC236}">
                <a16:creationId xmlns:a16="http://schemas.microsoft.com/office/drawing/2014/main" id="{BA041E33-1A2D-2A4F-AC23-726E92B0D6B6}"/>
              </a:ext>
            </a:extLst>
          </p:cNvPr>
          <p:cNvPicPr>
            <a:picLocks noChangeAspect="1"/>
          </p:cNvPicPr>
          <p:nvPr userDrawn="1"/>
        </p:nvPicPr>
        <p:blipFill>
          <a:blip r:embed="rId6" cstate="email">
            <a:extLst>
              <a:ext uri="{28A0092B-C50C-407E-A947-70E740481C1C}">
                <a14:useLocalDpi xmlns:a14="http://schemas.microsoft.com/office/drawing/2010/main"/>
              </a:ext>
            </a:extLst>
          </a:blip>
          <a:srcRect/>
          <a:stretch/>
        </p:blipFill>
        <p:spPr>
          <a:xfrm>
            <a:off x="7853625" y="5639303"/>
            <a:ext cx="1930722" cy="282290"/>
          </a:xfrm>
          <a:prstGeom prst="rect">
            <a:avLst/>
          </a:prstGeom>
        </p:spPr>
      </p:pic>
      <p:grpSp>
        <p:nvGrpSpPr>
          <p:cNvPr id="27" name="Group 26">
            <a:extLst>
              <a:ext uri="{FF2B5EF4-FFF2-40B4-BE49-F238E27FC236}">
                <a16:creationId xmlns:a16="http://schemas.microsoft.com/office/drawing/2014/main" id="{0EDBEF3C-8004-444A-AFDC-E92B560EB275}"/>
              </a:ext>
            </a:extLst>
          </p:cNvPr>
          <p:cNvGrpSpPr/>
          <p:nvPr userDrawn="1"/>
        </p:nvGrpSpPr>
        <p:grpSpPr>
          <a:xfrm>
            <a:off x="6717596" y="5992307"/>
            <a:ext cx="2613640" cy="284967"/>
            <a:chOff x="5057514" y="4377778"/>
            <a:chExt cx="3423045" cy="373217"/>
          </a:xfrm>
        </p:grpSpPr>
        <p:pic>
          <p:nvPicPr>
            <p:cNvPr id="28" name="Picture 27" descr="A picture containing drawing&#10;&#10;Description automatically generated">
              <a:extLst>
                <a:ext uri="{FF2B5EF4-FFF2-40B4-BE49-F238E27FC236}">
                  <a16:creationId xmlns:a16="http://schemas.microsoft.com/office/drawing/2014/main" id="{1CD21F81-A60B-344A-A300-D4CE525B3A7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57514" y="4377778"/>
              <a:ext cx="1448697" cy="369751"/>
            </a:xfrm>
            <a:prstGeom prst="rect">
              <a:avLst/>
            </a:prstGeom>
          </p:spPr>
        </p:pic>
        <p:pic>
          <p:nvPicPr>
            <p:cNvPr id="29" name="Picture 28" descr="A picture containing drawing&#10;&#10;Description automatically generated">
              <a:extLst>
                <a:ext uri="{FF2B5EF4-FFF2-40B4-BE49-F238E27FC236}">
                  <a16:creationId xmlns:a16="http://schemas.microsoft.com/office/drawing/2014/main" id="{41B160D9-ACEE-0B40-8E48-35B785F6308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550227" y="4377778"/>
              <a:ext cx="1930332" cy="373217"/>
            </a:xfrm>
            <a:prstGeom prst="rect">
              <a:avLst/>
            </a:prstGeom>
          </p:spPr>
        </p:pic>
      </p:grpSp>
      <p:pic>
        <p:nvPicPr>
          <p:cNvPr id="30" name="Picture 29">
            <a:extLst>
              <a:ext uri="{FF2B5EF4-FFF2-40B4-BE49-F238E27FC236}">
                <a16:creationId xmlns:a16="http://schemas.microsoft.com/office/drawing/2014/main" id="{674CBBCD-1E12-1045-998D-C5C098F8AF50}"/>
              </a:ext>
            </a:extLst>
          </p:cNvPr>
          <p:cNvPicPr>
            <a:picLocks noChangeAspect="1"/>
          </p:cNvPicPr>
          <p:nvPr userDrawn="1"/>
        </p:nvPicPr>
        <p:blipFill>
          <a:blip r:embed="rId8" cstate="email">
            <a:extLst>
              <a:ext uri="{28A0092B-C50C-407E-A947-70E740481C1C}">
                <a14:useLocalDpi xmlns:a14="http://schemas.microsoft.com/office/drawing/2010/main"/>
              </a:ext>
            </a:extLst>
          </a:blip>
          <a:srcRect/>
          <a:stretch/>
        </p:blipFill>
        <p:spPr>
          <a:xfrm>
            <a:off x="7853625" y="5992853"/>
            <a:ext cx="1558135" cy="284996"/>
          </a:xfrm>
          <a:prstGeom prst="rect">
            <a:avLst/>
          </a:prstGeom>
        </p:spPr>
      </p:pic>
      <p:cxnSp>
        <p:nvCxnSpPr>
          <p:cNvPr id="31" name="Straight Connector 30">
            <a:extLst>
              <a:ext uri="{FF2B5EF4-FFF2-40B4-BE49-F238E27FC236}">
                <a16:creationId xmlns:a16="http://schemas.microsoft.com/office/drawing/2014/main" id="{3D818158-B86D-7F4E-8EBC-18B03C7C46DD}"/>
              </a:ext>
            </a:extLst>
          </p:cNvPr>
          <p:cNvCxnSpPr/>
          <p:nvPr userDrawn="1"/>
        </p:nvCxnSpPr>
        <p:spPr>
          <a:xfrm>
            <a:off x="6044761" y="5336551"/>
            <a:ext cx="0" cy="117008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32" name="Picture 31" descr="A picture containing drawing&#10;&#10;Description automatically generated">
            <a:extLst>
              <a:ext uri="{FF2B5EF4-FFF2-40B4-BE49-F238E27FC236}">
                <a16:creationId xmlns:a16="http://schemas.microsoft.com/office/drawing/2014/main" id="{17C32437-C494-E34A-8462-2D89C9DAA2D1}"/>
              </a:ext>
            </a:extLst>
          </p:cNvPr>
          <p:cNvPicPr>
            <a:picLocks noChangeAspect="1"/>
          </p:cNvPicPr>
          <p:nvPr userDrawn="1"/>
        </p:nvPicPr>
        <p:blipFill>
          <a:blip r:embed="rId9" cstate="print">
            <a:extLst>
              <a:ext uri="{28A0092B-C50C-407E-A947-70E740481C1C}">
                <a14:useLocalDpi xmlns:a14="http://schemas.microsoft.com/office/drawing/2010/main"/>
              </a:ext>
            </a:extLst>
          </a:blip>
          <a:stretch>
            <a:fillRect/>
          </a:stretch>
        </p:blipFill>
        <p:spPr>
          <a:xfrm>
            <a:off x="1791354" y="5661980"/>
            <a:ext cx="3486259" cy="612648"/>
          </a:xfrm>
          <a:prstGeom prst="rect">
            <a:avLst/>
          </a:prstGeom>
        </p:spPr>
      </p:pic>
    </p:spTree>
    <p:extLst>
      <p:ext uri="{BB962C8B-B14F-4D97-AF65-F5344CB8AC3E}">
        <p14:creationId xmlns:p14="http://schemas.microsoft.com/office/powerpoint/2010/main" val="1606059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left)">
                                      <p:cBhvr>
                                        <p:cTn id="11" dur="750"/>
                                        <p:tgtEl>
                                          <p:spTgt spid="55"/>
                                        </p:tgtEl>
                                      </p:cBhvr>
                                    </p:animEffect>
                                  </p:childTnLst>
                                </p:cTn>
                              </p:par>
                              <p:par>
                                <p:cTn id="12" presetID="22" presetClass="entr" presetSubtype="4" fill="hold" nodeType="with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down)">
                                      <p:cBhvr>
                                        <p:cTn id="14" dur="500"/>
                                        <p:tgtEl>
                                          <p:spTgt spid="57"/>
                                        </p:tgtEl>
                                      </p:cBhvr>
                                    </p:animEffect>
                                  </p:childTnLst>
                                </p:cTn>
                              </p:par>
                              <p:par>
                                <p:cTn id="15" presetID="10" presetClass="entr" presetSubtype="0" fill="hold" nodeType="withEffect">
                                  <p:stCondLst>
                                    <p:cond delay="100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750"/>
                                        <p:tgtEl>
                                          <p:spTgt spid="22"/>
                                        </p:tgtEl>
                                      </p:cBhvr>
                                    </p:animEffect>
                                  </p:childTnLst>
                                </p:cTn>
                              </p:par>
                            </p:childTnLst>
                          </p:cTn>
                        </p:par>
                        <p:par>
                          <p:cTn id="18" fill="hold">
                            <p:stCondLst>
                              <p:cond delay="2250"/>
                            </p:stCondLst>
                            <p:childTnLst>
                              <p:par>
                                <p:cTn id="19" presetID="22" presetClass="entr" presetSubtype="8"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left)">
                                      <p:cBhvr>
                                        <p:cTn id="21" dur="750"/>
                                        <p:tgtEl>
                                          <p:spTgt spid="26"/>
                                        </p:tgtEl>
                                      </p:cBhvr>
                                    </p:animEffect>
                                  </p:childTnLst>
                                </p:cTn>
                              </p:par>
                            </p:childTnLst>
                          </p:cTn>
                        </p:par>
                        <p:par>
                          <p:cTn id="22" fill="hold">
                            <p:stCondLst>
                              <p:cond delay="3000"/>
                            </p:stCondLst>
                            <p:childTnLst>
                              <p:par>
                                <p:cTn id="23" presetID="10" presetClass="entr" presetSubtype="0" fill="hold" nodeType="afterEffect">
                                  <p:stCondLst>
                                    <p:cond delay="50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750"/>
                                        <p:tgtEl>
                                          <p:spTgt spid="27"/>
                                        </p:tgtEl>
                                      </p:cBhvr>
                                    </p:animEffect>
                                  </p:childTnLst>
                                </p:cTn>
                              </p:par>
                            </p:childTnLst>
                          </p:cTn>
                        </p:par>
                        <p:par>
                          <p:cTn id="26" fill="hold">
                            <p:stCondLst>
                              <p:cond delay="4250"/>
                            </p:stCondLst>
                            <p:childTnLst>
                              <p:par>
                                <p:cTn id="27" presetID="22" presetClass="entr" presetSubtype="8"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6040984" y="-3345"/>
            <a:ext cx="6151016" cy="4983596"/>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pic>
        <p:nvPicPr>
          <p:cNvPr id="8" name="Picture 7">
            <a:extLst>
              <a:ext uri="{FF2B5EF4-FFF2-40B4-BE49-F238E27FC236}">
                <a16:creationId xmlns:a16="http://schemas.microsoft.com/office/drawing/2014/main" id="{F4891804-8664-1041-BBBA-1ED63DB47E3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77089" y="5884752"/>
            <a:ext cx="2414977" cy="442136"/>
          </a:xfrm>
          <a:prstGeom prst="rect">
            <a:avLst/>
          </a:prstGeom>
        </p:spPr>
      </p:pic>
      <p:sp>
        <p:nvSpPr>
          <p:cNvPr id="9" name="Rectangle 8">
            <a:extLst>
              <a:ext uri="{FF2B5EF4-FFF2-40B4-BE49-F238E27FC236}">
                <a16:creationId xmlns:a16="http://schemas.microsoft.com/office/drawing/2014/main" id="{270F5173-7DFF-284C-92F2-293D110B4A4F}"/>
              </a:ext>
            </a:extLst>
          </p:cNvPr>
          <p:cNvSpPr/>
          <p:nvPr userDrawn="1"/>
        </p:nvSpPr>
        <p:spPr>
          <a:xfrm>
            <a:off x="2" y="-1"/>
            <a:ext cx="6040982" cy="52182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6082EBD-B853-5840-B5F9-B09CA401C853}"/>
              </a:ext>
            </a:extLst>
          </p:cNvPr>
          <p:cNvSpPr/>
          <p:nvPr userDrawn="1"/>
        </p:nvSpPr>
        <p:spPr>
          <a:xfrm>
            <a:off x="0" y="4983597"/>
            <a:ext cx="12192000" cy="188375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7A3768A9-4416-2049-873D-BE5AD0226D33}"/>
              </a:ext>
            </a:extLst>
          </p:cNvPr>
          <p:cNvCxnSpPr>
            <a:cxnSpLocks/>
          </p:cNvCxnSpPr>
          <p:nvPr userDrawn="1"/>
        </p:nvCxnSpPr>
        <p:spPr>
          <a:xfrm>
            <a:off x="-12700" y="4980251"/>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F6DC31E-8A0B-8941-85C6-7EBC23C0DFBE}"/>
              </a:ext>
            </a:extLst>
          </p:cNvPr>
          <p:cNvCxnSpPr>
            <a:cxnSpLocks/>
          </p:cNvCxnSpPr>
          <p:nvPr userDrawn="1"/>
        </p:nvCxnSpPr>
        <p:spPr>
          <a:xfrm>
            <a:off x="669493" y="3545058"/>
            <a:ext cx="0" cy="33129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ED511F0-7DBE-AC42-9F4D-5F92CE5C47BC}"/>
              </a:ext>
            </a:extLst>
          </p:cNvPr>
          <p:cNvCxnSpPr>
            <a:cxnSpLocks/>
          </p:cNvCxnSpPr>
          <p:nvPr userDrawn="1"/>
        </p:nvCxnSpPr>
        <p:spPr>
          <a:xfrm>
            <a:off x="11513626" y="12682"/>
            <a:ext cx="0" cy="531174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Title 1">
            <a:extLst>
              <a:ext uri="{FF2B5EF4-FFF2-40B4-BE49-F238E27FC236}">
                <a16:creationId xmlns:a16="http://schemas.microsoft.com/office/drawing/2014/main" id="{2B8A7865-B97C-A34F-9D3A-AA7475B0ADF8}"/>
              </a:ext>
            </a:extLst>
          </p:cNvPr>
          <p:cNvSpPr>
            <a:spLocks noGrp="1"/>
          </p:cNvSpPr>
          <p:nvPr>
            <p:ph type="ctrTitle" hasCustomPrompt="1"/>
          </p:nvPr>
        </p:nvSpPr>
        <p:spPr>
          <a:xfrm>
            <a:off x="704312" y="531112"/>
            <a:ext cx="4683700" cy="1802799"/>
          </a:xfrm>
        </p:spPr>
        <p:txBody>
          <a:bodyPr anchor="b">
            <a:normAutofit/>
          </a:bodyPr>
          <a:lstStyle>
            <a:lvl1pPr algn="l">
              <a:defRPr sz="4000">
                <a:solidFill>
                  <a:schemeClr val="bg1"/>
                </a:solidFill>
              </a:defRPr>
            </a:lvl1pPr>
          </a:lstStyle>
          <a:p>
            <a:r>
              <a:rPr lang="en-US"/>
              <a:t>CLICK TO EDIT MASTER TITLE STYLE</a:t>
            </a:r>
          </a:p>
        </p:txBody>
      </p:sp>
      <p:sp>
        <p:nvSpPr>
          <p:cNvPr id="24" name="Subtitle 2">
            <a:extLst>
              <a:ext uri="{FF2B5EF4-FFF2-40B4-BE49-F238E27FC236}">
                <a16:creationId xmlns:a16="http://schemas.microsoft.com/office/drawing/2014/main" id="{523F7AA3-5B55-D94F-8DD3-C810DE9ED3FF}"/>
              </a:ext>
            </a:extLst>
          </p:cNvPr>
          <p:cNvSpPr>
            <a:spLocks noGrp="1"/>
          </p:cNvSpPr>
          <p:nvPr>
            <p:ph type="subTitle" idx="10"/>
          </p:nvPr>
        </p:nvSpPr>
        <p:spPr>
          <a:xfrm>
            <a:off x="704312" y="2398302"/>
            <a:ext cx="4683700"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5" name="Text Placeholder 14">
            <a:extLst>
              <a:ext uri="{FF2B5EF4-FFF2-40B4-BE49-F238E27FC236}">
                <a16:creationId xmlns:a16="http://schemas.microsoft.com/office/drawing/2014/main" id="{6A81BBB1-4A31-B84D-A976-E7D5467F47DA}"/>
              </a:ext>
            </a:extLst>
          </p:cNvPr>
          <p:cNvSpPr>
            <a:spLocks noGrp="1"/>
          </p:cNvSpPr>
          <p:nvPr>
            <p:ph type="body" sz="quarter" idx="11" hasCustomPrompt="1"/>
          </p:nvPr>
        </p:nvSpPr>
        <p:spPr>
          <a:xfrm>
            <a:off x="704851" y="3463869"/>
            <a:ext cx="4683160" cy="150368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27" name="Group 26">
            <a:extLst>
              <a:ext uri="{FF2B5EF4-FFF2-40B4-BE49-F238E27FC236}">
                <a16:creationId xmlns:a16="http://schemas.microsoft.com/office/drawing/2014/main" id="{40937D7E-522F-B64A-9425-F952F0E42DFB}"/>
              </a:ext>
            </a:extLst>
          </p:cNvPr>
          <p:cNvGrpSpPr/>
          <p:nvPr userDrawn="1"/>
        </p:nvGrpSpPr>
        <p:grpSpPr>
          <a:xfrm>
            <a:off x="6719340" y="5634052"/>
            <a:ext cx="2987683" cy="282321"/>
            <a:chOff x="5059259" y="3924366"/>
            <a:chExt cx="3912923" cy="369751"/>
          </a:xfrm>
        </p:grpSpPr>
        <p:pic>
          <p:nvPicPr>
            <p:cNvPr id="28" name="Picture 27" descr="A picture containing drawing&#10;&#10;Description automatically generated">
              <a:extLst>
                <a:ext uri="{FF2B5EF4-FFF2-40B4-BE49-F238E27FC236}">
                  <a16:creationId xmlns:a16="http://schemas.microsoft.com/office/drawing/2014/main" id="{1424CACD-F4C2-C34E-9C40-7D18C0861B6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44816" y="3924366"/>
              <a:ext cx="2427366" cy="369711"/>
            </a:xfrm>
            <a:prstGeom prst="rect">
              <a:avLst/>
            </a:prstGeom>
          </p:spPr>
        </p:pic>
        <p:pic>
          <p:nvPicPr>
            <p:cNvPr id="29" name="Picture 28" descr="A picture containing drawing&#10;&#10;Description automatically generated">
              <a:extLst>
                <a:ext uri="{FF2B5EF4-FFF2-40B4-BE49-F238E27FC236}">
                  <a16:creationId xmlns:a16="http://schemas.microsoft.com/office/drawing/2014/main" id="{B9848543-868A-204A-9AEC-BE367328AFA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59259" y="3924366"/>
              <a:ext cx="1448697" cy="369751"/>
            </a:xfrm>
            <a:prstGeom prst="rect">
              <a:avLst/>
            </a:prstGeom>
          </p:spPr>
        </p:pic>
      </p:grpSp>
      <p:pic>
        <p:nvPicPr>
          <p:cNvPr id="30" name="Picture 29">
            <a:extLst>
              <a:ext uri="{FF2B5EF4-FFF2-40B4-BE49-F238E27FC236}">
                <a16:creationId xmlns:a16="http://schemas.microsoft.com/office/drawing/2014/main" id="{4FB4A191-FFD8-8246-8942-5C091CA2C02B}"/>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p:blipFill>
        <p:spPr>
          <a:xfrm>
            <a:off x="7853625" y="5633759"/>
            <a:ext cx="1930722" cy="282290"/>
          </a:xfrm>
          <a:prstGeom prst="rect">
            <a:avLst/>
          </a:prstGeom>
        </p:spPr>
      </p:pic>
      <p:grpSp>
        <p:nvGrpSpPr>
          <p:cNvPr id="31" name="Group 30">
            <a:extLst>
              <a:ext uri="{FF2B5EF4-FFF2-40B4-BE49-F238E27FC236}">
                <a16:creationId xmlns:a16="http://schemas.microsoft.com/office/drawing/2014/main" id="{3747D5E8-7380-174D-808A-D0B3E876E7EC}"/>
              </a:ext>
            </a:extLst>
          </p:cNvPr>
          <p:cNvGrpSpPr/>
          <p:nvPr userDrawn="1"/>
        </p:nvGrpSpPr>
        <p:grpSpPr>
          <a:xfrm>
            <a:off x="6717596" y="5986763"/>
            <a:ext cx="2613640" cy="284967"/>
            <a:chOff x="5057514" y="4377778"/>
            <a:chExt cx="3423045" cy="373217"/>
          </a:xfrm>
        </p:grpSpPr>
        <p:pic>
          <p:nvPicPr>
            <p:cNvPr id="32" name="Picture 31" descr="A picture containing drawing&#10;&#10;Description automatically generated">
              <a:extLst>
                <a:ext uri="{FF2B5EF4-FFF2-40B4-BE49-F238E27FC236}">
                  <a16:creationId xmlns:a16="http://schemas.microsoft.com/office/drawing/2014/main" id="{7CB78D14-0DC4-2641-9B0A-0989F9BEA6E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57514" y="4377778"/>
              <a:ext cx="1448697" cy="369751"/>
            </a:xfrm>
            <a:prstGeom prst="rect">
              <a:avLst/>
            </a:prstGeom>
          </p:spPr>
        </p:pic>
        <p:pic>
          <p:nvPicPr>
            <p:cNvPr id="33" name="Picture 32" descr="A picture containing drawing&#10;&#10;Description automatically generated">
              <a:extLst>
                <a:ext uri="{FF2B5EF4-FFF2-40B4-BE49-F238E27FC236}">
                  <a16:creationId xmlns:a16="http://schemas.microsoft.com/office/drawing/2014/main" id="{1D34A66A-D919-4E42-8DD7-0A15BC8B703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550227" y="4377778"/>
              <a:ext cx="1930332" cy="373217"/>
            </a:xfrm>
            <a:prstGeom prst="rect">
              <a:avLst/>
            </a:prstGeom>
          </p:spPr>
        </p:pic>
      </p:grpSp>
      <p:pic>
        <p:nvPicPr>
          <p:cNvPr id="34" name="Picture 33">
            <a:extLst>
              <a:ext uri="{FF2B5EF4-FFF2-40B4-BE49-F238E27FC236}">
                <a16:creationId xmlns:a16="http://schemas.microsoft.com/office/drawing/2014/main" id="{EE690E50-46E2-154B-90A7-23DF675F5A11}"/>
              </a:ext>
            </a:extLst>
          </p:cNvPr>
          <p:cNvPicPr>
            <a:picLocks noChangeAspect="1"/>
          </p:cNvPicPr>
          <p:nvPr userDrawn="1"/>
        </p:nvPicPr>
        <p:blipFill>
          <a:blip r:embed="rId7" cstate="email">
            <a:extLst>
              <a:ext uri="{28A0092B-C50C-407E-A947-70E740481C1C}">
                <a14:useLocalDpi xmlns:a14="http://schemas.microsoft.com/office/drawing/2010/main"/>
              </a:ext>
            </a:extLst>
          </a:blip>
          <a:srcRect/>
          <a:stretch/>
        </p:blipFill>
        <p:spPr>
          <a:xfrm>
            <a:off x="7853625" y="5987309"/>
            <a:ext cx="1558135" cy="284996"/>
          </a:xfrm>
          <a:prstGeom prst="rect">
            <a:avLst/>
          </a:prstGeom>
        </p:spPr>
      </p:pic>
      <p:cxnSp>
        <p:nvCxnSpPr>
          <p:cNvPr id="35" name="Straight Connector 34">
            <a:extLst>
              <a:ext uri="{FF2B5EF4-FFF2-40B4-BE49-F238E27FC236}">
                <a16:creationId xmlns:a16="http://schemas.microsoft.com/office/drawing/2014/main" id="{3D38B908-19DE-9846-887B-DECB55F83F7A}"/>
              </a:ext>
            </a:extLst>
          </p:cNvPr>
          <p:cNvCxnSpPr/>
          <p:nvPr userDrawn="1"/>
        </p:nvCxnSpPr>
        <p:spPr>
          <a:xfrm>
            <a:off x="6044761" y="5331007"/>
            <a:ext cx="0" cy="117008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36" name="Picture 35" descr="A picture containing drawing&#10;&#10;Description automatically generated">
            <a:extLst>
              <a:ext uri="{FF2B5EF4-FFF2-40B4-BE49-F238E27FC236}">
                <a16:creationId xmlns:a16="http://schemas.microsoft.com/office/drawing/2014/main" id="{22470071-2329-BD4F-8628-4A9600A06979}"/>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1791354" y="5656436"/>
            <a:ext cx="3486259" cy="612648"/>
          </a:xfrm>
          <a:prstGeom prst="rect">
            <a:avLst/>
          </a:prstGeom>
        </p:spPr>
      </p:pic>
    </p:spTree>
    <p:extLst>
      <p:ext uri="{BB962C8B-B14F-4D97-AF65-F5344CB8AC3E}">
        <p14:creationId xmlns:p14="http://schemas.microsoft.com/office/powerpoint/2010/main" val="2072008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750"/>
                                        <p:tgtEl>
                                          <p:spTgt spid="11"/>
                                        </p:tgtEl>
                                      </p:cBhvr>
                                    </p:animEffect>
                                  </p:childTnLst>
                                </p:cTn>
                              </p:par>
                              <p:par>
                                <p:cTn id="12" presetID="22" presetClass="entr" presetSubtype="4"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down)">
                                      <p:cBhvr>
                                        <p:cTn id="14" dur="500"/>
                                        <p:tgtEl>
                                          <p:spTgt spid="13"/>
                                        </p:tgtEl>
                                      </p:cBhvr>
                                    </p:animEffect>
                                  </p:childTnLst>
                                </p:cTn>
                              </p:par>
                              <p:par>
                                <p:cTn id="15" presetID="10" presetClass="entr" presetSubtype="0" fill="hold" nodeType="withEffect">
                                  <p:stCondLst>
                                    <p:cond delay="100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750"/>
                                        <p:tgtEl>
                                          <p:spTgt spid="27"/>
                                        </p:tgtEl>
                                      </p:cBhvr>
                                    </p:animEffect>
                                  </p:childTnLst>
                                </p:cTn>
                              </p:par>
                            </p:childTnLst>
                          </p:cTn>
                        </p:par>
                        <p:par>
                          <p:cTn id="18" fill="hold">
                            <p:stCondLst>
                              <p:cond delay="2250"/>
                            </p:stCondLst>
                            <p:childTnLst>
                              <p:par>
                                <p:cTn id="19" presetID="22" presetClass="entr" presetSubtype="8"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750"/>
                                        <p:tgtEl>
                                          <p:spTgt spid="30"/>
                                        </p:tgtEl>
                                      </p:cBhvr>
                                    </p:animEffect>
                                  </p:childTnLst>
                                </p:cTn>
                              </p:par>
                            </p:childTnLst>
                          </p:cTn>
                        </p:par>
                        <p:par>
                          <p:cTn id="22" fill="hold">
                            <p:stCondLst>
                              <p:cond delay="3000"/>
                            </p:stCondLst>
                            <p:childTnLst>
                              <p:par>
                                <p:cTn id="23" presetID="10" presetClass="entr" presetSubtype="0" fill="hold" nodeType="afterEffect">
                                  <p:stCondLst>
                                    <p:cond delay="50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750"/>
                                        <p:tgtEl>
                                          <p:spTgt spid="31"/>
                                        </p:tgtEl>
                                      </p:cBhvr>
                                    </p:animEffect>
                                  </p:childTnLst>
                                </p:cTn>
                              </p:par>
                            </p:childTnLst>
                          </p:cTn>
                        </p:par>
                        <p:par>
                          <p:cTn id="26" fill="hold">
                            <p:stCondLst>
                              <p:cond delay="4250"/>
                            </p:stCondLst>
                            <p:childTnLst>
                              <p:par>
                                <p:cTn id="27" presetID="22" presetClass="entr" presetSubtype="8"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left)">
                                      <p:cBhvr>
                                        <p:cTn id="29"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B2310E8-79EC-BD4A-9377-CA746F773EA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006"/>
          <a:stretch/>
        </p:blipFill>
        <p:spPr>
          <a:xfrm>
            <a:off x="-1" y="1244246"/>
            <a:ext cx="12191999" cy="4407807"/>
          </a:xfrm>
          <a:prstGeom prst="rect">
            <a:avLst/>
          </a:prstGeom>
        </p:spPr>
      </p:pic>
      <p:sp>
        <p:nvSpPr>
          <p:cNvPr id="48" name="Rectangle 47">
            <a:extLst>
              <a:ext uri="{FF2B5EF4-FFF2-40B4-BE49-F238E27FC236}">
                <a16:creationId xmlns:a16="http://schemas.microsoft.com/office/drawing/2014/main" id="{8C134724-C163-574F-8BA2-FFFF5211D44F}"/>
              </a:ext>
            </a:extLst>
          </p:cNvPr>
          <p:cNvSpPr/>
          <p:nvPr userDrawn="1"/>
        </p:nvSpPr>
        <p:spPr>
          <a:xfrm rot="16200000">
            <a:off x="5455557" y="544690"/>
            <a:ext cx="6846711" cy="5779907"/>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871BE919-DC09-3A43-B246-5A10D67E5384}"/>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8E2BFD3-3A54-BD49-801F-362E4A5E69A4}"/>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3" name="Subtitle 2">
            <a:extLst>
              <a:ext uri="{FF2B5EF4-FFF2-40B4-BE49-F238E27FC236}">
                <a16:creationId xmlns:a16="http://schemas.microsoft.com/office/drawing/2014/main" id="{5E02996A-8F47-BA4B-81C7-C7C291B6F4DB}"/>
              </a:ext>
            </a:extLst>
          </p:cNvPr>
          <p:cNvSpPr>
            <a:spLocks noGrp="1"/>
          </p:cNvSpPr>
          <p:nvPr>
            <p:ph type="subTitle" idx="1"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p:ph type="body" sz="quarter" idx="10"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22" name="Straight Connector 21">
            <a:extLst>
              <a:ext uri="{FF2B5EF4-FFF2-40B4-BE49-F238E27FC236}">
                <a16:creationId xmlns:a16="http://schemas.microsoft.com/office/drawing/2014/main" id="{9831F14F-C74F-4C43-B521-47FD3E3999A0}"/>
              </a:ext>
            </a:extLst>
          </p:cNvPr>
          <p:cNvCxnSpPr>
            <a:cxnSpLocks/>
          </p:cNvCxnSpPr>
          <p:nvPr userDrawn="1"/>
        </p:nvCxnSpPr>
        <p:spPr>
          <a:xfrm>
            <a:off x="423134" y="1182544"/>
            <a:ext cx="0" cy="449291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8015FD1-4683-214F-95B5-1925380FBBC2}"/>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26" name="Picture 25" descr="A picture containing text&#10;&#10;Description automatically generated">
            <a:extLst>
              <a:ext uri="{FF2B5EF4-FFF2-40B4-BE49-F238E27FC236}">
                <a16:creationId xmlns:a16="http://schemas.microsoft.com/office/drawing/2014/main" id="{BDCD7847-1522-0E44-AF5F-7A45814F376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40165" y="5968781"/>
            <a:ext cx="4299966" cy="576072"/>
          </a:xfrm>
          <a:prstGeom prst="rect">
            <a:avLst/>
          </a:prstGeom>
        </p:spPr>
      </p:pic>
    </p:spTree>
    <p:extLst>
      <p:ext uri="{BB962C8B-B14F-4D97-AF65-F5344CB8AC3E}">
        <p14:creationId xmlns:p14="http://schemas.microsoft.com/office/powerpoint/2010/main" val="2694883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CF8BCE1-6DCB-2840-A0A1-8CC968F7C884}"/>
              </a:ext>
            </a:extLst>
          </p:cNvPr>
          <p:cNvSpPr/>
          <p:nvPr userDrawn="1"/>
        </p:nvSpPr>
        <p:spPr>
          <a:xfrm rot="16200000">
            <a:off x="5459989" y="549121"/>
            <a:ext cx="6846710" cy="5771045"/>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13" y="1180347"/>
            <a:ext cx="5997825" cy="4455955"/>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cxnSp>
        <p:nvCxnSpPr>
          <p:cNvPr id="13" name="Straight Connector 12">
            <a:extLst>
              <a:ext uri="{FF2B5EF4-FFF2-40B4-BE49-F238E27FC236}">
                <a16:creationId xmlns:a16="http://schemas.microsoft.com/office/drawing/2014/main" id="{01960654-D825-024F-B13F-787B9EC0C20F}"/>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5" name="Title 1">
            <a:extLst>
              <a:ext uri="{FF2B5EF4-FFF2-40B4-BE49-F238E27FC236}">
                <a16:creationId xmlns:a16="http://schemas.microsoft.com/office/drawing/2014/main" id="{FBB1ED9C-99DB-C246-A4DB-F174540FC69F}"/>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16" name="Subtitle 2">
            <a:extLst>
              <a:ext uri="{FF2B5EF4-FFF2-40B4-BE49-F238E27FC236}">
                <a16:creationId xmlns:a16="http://schemas.microsoft.com/office/drawing/2014/main" id="{19EFF162-5FEB-B040-9994-7DE97E34B86A}"/>
              </a:ext>
            </a:extLst>
          </p:cNvPr>
          <p:cNvSpPr>
            <a:spLocks noGrp="1"/>
          </p:cNvSpPr>
          <p:nvPr>
            <p:ph type="subTitle" idx="10"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7" name="Text Placeholder 14">
            <a:extLst>
              <a:ext uri="{FF2B5EF4-FFF2-40B4-BE49-F238E27FC236}">
                <a16:creationId xmlns:a16="http://schemas.microsoft.com/office/drawing/2014/main" id="{52FADF90-0AAD-0F45-A3AC-ABD6E1C37F8E}"/>
              </a:ext>
            </a:extLst>
          </p:cNvPr>
          <p:cNvSpPr>
            <a:spLocks noGrp="1"/>
          </p:cNvSpPr>
          <p:nvPr>
            <p:ph type="body" sz="quarter" idx="11"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21" name="Straight Connector 20">
            <a:extLst>
              <a:ext uri="{FF2B5EF4-FFF2-40B4-BE49-F238E27FC236}">
                <a16:creationId xmlns:a16="http://schemas.microsoft.com/office/drawing/2014/main" id="{18B0BF2B-4F90-D247-9C57-408C733BE5F6}"/>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22" name="Picture 21" descr="A picture containing text&#10;&#10;Description automatically generated">
            <a:extLst>
              <a:ext uri="{FF2B5EF4-FFF2-40B4-BE49-F238E27FC236}">
                <a16:creationId xmlns:a16="http://schemas.microsoft.com/office/drawing/2014/main" id="{C2884DF9-53E6-4346-861F-8121ED4062D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740165" y="5968781"/>
            <a:ext cx="4299966" cy="576072"/>
          </a:xfrm>
          <a:prstGeom prst="rect">
            <a:avLst/>
          </a:prstGeom>
        </p:spPr>
      </p:pic>
      <p:sp>
        <p:nvSpPr>
          <p:cNvPr id="23" name="Rectangle 22">
            <a:extLst>
              <a:ext uri="{FF2B5EF4-FFF2-40B4-BE49-F238E27FC236}">
                <a16:creationId xmlns:a16="http://schemas.microsoft.com/office/drawing/2014/main" id="{A1B553F8-A471-9349-94E7-432646AEA067}"/>
              </a:ext>
            </a:extLst>
          </p:cNvPr>
          <p:cNvSpPr/>
          <p:nvPr userDrawn="1"/>
        </p:nvSpPr>
        <p:spPr>
          <a:xfrm>
            <a:off x="11768865" y="1180348"/>
            <a:ext cx="437881" cy="44781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7521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pic>
        <p:nvPicPr>
          <p:cNvPr id="22" name="Picture 21" descr="A sunset in the background&#10;&#10;Description automatically generated">
            <a:extLst>
              <a:ext uri="{FF2B5EF4-FFF2-40B4-BE49-F238E27FC236}">
                <a16:creationId xmlns:a16="http://schemas.microsoft.com/office/drawing/2014/main" id="{4460951A-58F0-7D43-A01C-2C594E19BA5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078531" y="0"/>
            <a:ext cx="6113475" cy="6858000"/>
          </a:xfrm>
          <a:prstGeom prst="rect">
            <a:avLst/>
          </a:prstGeom>
        </p:spPr>
      </p:pic>
      <p:sp>
        <p:nvSpPr>
          <p:cNvPr id="6" name="Rectangle 5">
            <a:extLst>
              <a:ext uri="{FF2B5EF4-FFF2-40B4-BE49-F238E27FC236}">
                <a16:creationId xmlns:a16="http://schemas.microsoft.com/office/drawing/2014/main" id="{AC3C282F-EB59-3543-87B8-7F8DEB02A5A3}"/>
              </a:ext>
            </a:extLst>
          </p:cNvPr>
          <p:cNvSpPr/>
          <p:nvPr userDrawn="1"/>
        </p:nvSpPr>
        <p:spPr>
          <a:xfrm>
            <a:off x="-18404" y="0"/>
            <a:ext cx="6099625" cy="68662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874936" y="839972"/>
            <a:ext cx="4261471" cy="935665"/>
          </a:xfrm>
        </p:spPr>
        <p:txBody>
          <a:bodyPr anchor="b">
            <a:noAutofit/>
          </a:bodyPr>
          <a:lstStyle>
            <a:lvl1pPr algn="l">
              <a:defRPr sz="34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874936" y="2517070"/>
            <a:ext cx="4261475"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874937" y="3456301"/>
            <a:ext cx="4261480"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18" name="Straight Connector 17">
            <a:extLst>
              <a:ext uri="{FF2B5EF4-FFF2-40B4-BE49-F238E27FC236}">
                <a16:creationId xmlns:a16="http://schemas.microsoft.com/office/drawing/2014/main" id="{FC7258B3-6723-9E4F-856A-23B5B163D4E7}"/>
              </a:ext>
            </a:extLst>
          </p:cNvPr>
          <p:cNvCxnSpPr>
            <a:cxnSpLocks/>
          </p:cNvCxnSpPr>
          <p:nvPr userDrawn="1"/>
        </p:nvCxnSpPr>
        <p:spPr>
          <a:xfrm>
            <a:off x="1214" y="556710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1F689BE-95E2-6A46-A78D-4BA7755CE76B}"/>
              </a:ext>
            </a:extLst>
          </p:cNvPr>
          <p:cNvCxnSpPr>
            <a:cxnSpLocks/>
          </p:cNvCxnSpPr>
          <p:nvPr userDrawn="1"/>
        </p:nvCxnSpPr>
        <p:spPr>
          <a:xfrm>
            <a:off x="492175" y="909713"/>
            <a:ext cx="0" cy="595658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20EEB1F-4E01-6345-B454-EFB58C31E212}"/>
              </a:ext>
            </a:extLst>
          </p:cNvPr>
          <p:cNvCxnSpPr>
            <a:cxnSpLocks/>
          </p:cNvCxnSpPr>
          <p:nvPr userDrawn="1"/>
        </p:nvCxnSpPr>
        <p:spPr>
          <a:xfrm>
            <a:off x="5607474" y="-18570"/>
            <a:ext cx="0" cy="641937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4" name="Picture 13" descr="A picture containing text&#10;&#10;Description automatically generated">
            <a:extLst>
              <a:ext uri="{FF2B5EF4-FFF2-40B4-BE49-F238E27FC236}">
                <a16:creationId xmlns:a16="http://schemas.microsoft.com/office/drawing/2014/main" id="{F4034767-142E-6245-A8EC-C997E3BBBA5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53550" y="5958919"/>
            <a:ext cx="4299966" cy="576072"/>
          </a:xfrm>
          <a:prstGeom prst="rect">
            <a:avLst/>
          </a:prstGeom>
        </p:spPr>
      </p:pic>
    </p:spTree>
    <p:extLst>
      <p:ext uri="{BB962C8B-B14F-4D97-AF65-F5344CB8AC3E}">
        <p14:creationId xmlns:p14="http://schemas.microsoft.com/office/powerpoint/2010/main" val="19640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up)">
                                      <p:cBhvr>
                                        <p:cTn id="1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7345EFC-CAB9-A740-967E-AFE88684B442}"/>
              </a:ext>
            </a:extLst>
          </p:cNvPr>
          <p:cNvSpPr/>
          <p:nvPr userDrawn="1"/>
        </p:nvSpPr>
        <p:spPr>
          <a:xfrm>
            <a:off x="-18404" y="-18575"/>
            <a:ext cx="6099625" cy="690343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25FBAEAB-D120-8149-909C-FAB20293F1A4}"/>
              </a:ext>
            </a:extLst>
          </p:cNvPr>
          <p:cNvSpPr>
            <a:spLocks noGrp="1"/>
          </p:cNvSpPr>
          <p:nvPr>
            <p:ph type="ctrTitle" hasCustomPrompt="1"/>
          </p:nvPr>
        </p:nvSpPr>
        <p:spPr>
          <a:xfrm>
            <a:off x="874936" y="839972"/>
            <a:ext cx="4261471" cy="935665"/>
          </a:xfrm>
        </p:spPr>
        <p:txBody>
          <a:bodyPr anchor="b">
            <a:noAutofit/>
          </a:bodyPr>
          <a:lstStyle>
            <a:lvl1pPr algn="l">
              <a:defRPr sz="3400">
                <a:solidFill>
                  <a:schemeClr val="bg1"/>
                </a:solidFill>
              </a:defRPr>
            </a:lvl1pPr>
          </a:lstStyle>
          <a:p>
            <a:r>
              <a:rPr lang="en-US"/>
              <a:t>CLICK TO EDIT MASTER TITLE STYLE</a:t>
            </a:r>
          </a:p>
        </p:txBody>
      </p:sp>
      <p:sp>
        <p:nvSpPr>
          <p:cNvPr id="7" name="Subtitle 2">
            <a:extLst>
              <a:ext uri="{FF2B5EF4-FFF2-40B4-BE49-F238E27FC236}">
                <a16:creationId xmlns:a16="http://schemas.microsoft.com/office/drawing/2014/main" id="{227CDE83-B46C-E54F-9B80-24A8D3DC5FD9}"/>
              </a:ext>
            </a:extLst>
          </p:cNvPr>
          <p:cNvSpPr>
            <a:spLocks noGrp="1"/>
          </p:cNvSpPr>
          <p:nvPr>
            <p:ph type="subTitle" idx="10" hasCustomPrompt="1"/>
          </p:nvPr>
        </p:nvSpPr>
        <p:spPr>
          <a:xfrm>
            <a:off x="874936" y="2517070"/>
            <a:ext cx="4261475"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14">
            <a:extLst>
              <a:ext uri="{FF2B5EF4-FFF2-40B4-BE49-F238E27FC236}">
                <a16:creationId xmlns:a16="http://schemas.microsoft.com/office/drawing/2014/main" id="{3054FB77-B517-C74A-B356-D4517F3FB1A1}"/>
              </a:ext>
            </a:extLst>
          </p:cNvPr>
          <p:cNvSpPr>
            <a:spLocks noGrp="1"/>
          </p:cNvSpPr>
          <p:nvPr>
            <p:ph type="body" sz="quarter" idx="11" hasCustomPrompt="1"/>
          </p:nvPr>
        </p:nvSpPr>
        <p:spPr>
          <a:xfrm>
            <a:off x="874937" y="3456301"/>
            <a:ext cx="4261480"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9" name="Straight Connector 8">
            <a:extLst>
              <a:ext uri="{FF2B5EF4-FFF2-40B4-BE49-F238E27FC236}">
                <a16:creationId xmlns:a16="http://schemas.microsoft.com/office/drawing/2014/main" id="{35F55095-68A1-B941-9BE0-888332DD4FAE}"/>
              </a:ext>
            </a:extLst>
          </p:cNvPr>
          <p:cNvCxnSpPr>
            <a:cxnSpLocks/>
          </p:cNvCxnSpPr>
          <p:nvPr userDrawn="1"/>
        </p:nvCxnSpPr>
        <p:spPr>
          <a:xfrm>
            <a:off x="1214" y="556710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C68FB32-6459-F34B-8979-07136250C7E7}"/>
              </a:ext>
            </a:extLst>
          </p:cNvPr>
          <p:cNvCxnSpPr>
            <a:cxnSpLocks/>
          </p:cNvCxnSpPr>
          <p:nvPr userDrawn="1"/>
        </p:nvCxnSpPr>
        <p:spPr>
          <a:xfrm>
            <a:off x="492175" y="909713"/>
            <a:ext cx="0" cy="595658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8E860A2-6706-3A4F-85C9-E8BEC9A452D6}"/>
              </a:ext>
            </a:extLst>
          </p:cNvPr>
          <p:cNvCxnSpPr>
            <a:cxnSpLocks/>
          </p:cNvCxnSpPr>
          <p:nvPr userDrawn="1"/>
        </p:nvCxnSpPr>
        <p:spPr>
          <a:xfrm>
            <a:off x="5607474" y="-18570"/>
            <a:ext cx="0" cy="641937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2" name="Picture 11" descr="A picture containing text&#10;&#10;Description automatically generated">
            <a:extLst>
              <a:ext uri="{FF2B5EF4-FFF2-40B4-BE49-F238E27FC236}">
                <a16:creationId xmlns:a16="http://schemas.microsoft.com/office/drawing/2014/main" id="{C90525A1-DD7A-D249-8353-F7C42128AE8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53550" y="5958919"/>
            <a:ext cx="4299966" cy="576072"/>
          </a:xfrm>
          <a:prstGeom prst="rect">
            <a:avLst/>
          </a:prstGeom>
        </p:spPr>
      </p:pic>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6071750" y="0"/>
            <a:ext cx="6120250" cy="6858000"/>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3228624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pic>
        <p:nvPicPr>
          <p:cNvPr id="5" name="Picture 4" descr="A screen shot of a computer&#10;&#10;Description automatically generated">
            <a:extLst>
              <a:ext uri="{FF2B5EF4-FFF2-40B4-BE49-F238E27FC236}">
                <a16:creationId xmlns:a16="http://schemas.microsoft.com/office/drawing/2014/main" id="{DBA51ED0-AC23-9247-A885-B540A5C4E788}"/>
              </a:ext>
            </a:extLst>
          </p:cNvPr>
          <p:cNvPicPr>
            <a:picLocks noChangeAspect="1"/>
          </p:cNvPicPr>
          <p:nvPr userDrawn="1"/>
        </p:nvPicPr>
        <p:blipFill rotWithShape="1">
          <a:blip r:embed="rId2"/>
          <a:srcRect t="23705" b="21371"/>
          <a:stretch/>
        </p:blipFill>
        <p:spPr>
          <a:xfrm>
            <a:off x="2212" y="1175953"/>
            <a:ext cx="12198647" cy="4466668"/>
          </a:xfrm>
          <a:prstGeom prst="rect">
            <a:avLst/>
          </a:prstGeom>
        </p:spPr>
      </p:pic>
      <p:sp>
        <p:nvSpPr>
          <p:cNvPr id="49" name="Rectangle 48">
            <a:extLst>
              <a:ext uri="{FF2B5EF4-FFF2-40B4-BE49-F238E27FC236}">
                <a16:creationId xmlns:a16="http://schemas.microsoft.com/office/drawing/2014/main" id="{DA214497-3A19-2949-BC95-02ED12518AD2}"/>
              </a:ext>
            </a:extLst>
          </p:cNvPr>
          <p:cNvSpPr/>
          <p:nvPr userDrawn="1"/>
        </p:nvSpPr>
        <p:spPr>
          <a:xfrm rot="5400000">
            <a:off x="8280089" y="3360361"/>
            <a:ext cx="1215380" cy="5779899"/>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5AAF7C8-AF7B-EB42-B754-00A9A452984D}"/>
              </a:ext>
            </a:extLst>
          </p:cNvPr>
          <p:cNvSpPr/>
          <p:nvPr userDrawn="1"/>
        </p:nvSpPr>
        <p:spPr>
          <a:xfrm>
            <a:off x="6000881" y="1203158"/>
            <a:ext cx="5776847" cy="5654841"/>
          </a:xfrm>
          <a:prstGeom prst="rect">
            <a:avLst/>
          </a:prstGeom>
          <a:solidFill>
            <a:srgbClr val="003C6B">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08015FD1-4683-214F-95B5-1925380FBBC2}"/>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831F14F-C74F-4C43-B521-47FD3E3999A0}"/>
              </a:ext>
            </a:extLst>
          </p:cNvPr>
          <p:cNvCxnSpPr>
            <a:cxnSpLocks/>
          </p:cNvCxnSpPr>
          <p:nvPr userDrawn="1"/>
        </p:nvCxnSpPr>
        <p:spPr>
          <a:xfrm>
            <a:off x="423134" y="1182544"/>
            <a:ext cx="0" cy="446227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71BE919-DC09-3A43-B246-5A10D67E5384}"/>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8E2BFD3-3A54-BD49-801F-362E4A5E69A4}"/>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3" name="Subtitle 2">
            <a:extLst>
              <a:ext uri="{FF2B5EF4-FFF2-40B4-BE49-F238E27FC236}">
                <a16:creationId xmlns:a16="http://schemas.microsoft.com/office/drawing/2014/main" id="{5E02996A-8F47-BA4B-81C7-C7C291B6F4DB}"/>
              </a:ext>
            </a:extLst>
          </p:cNvPr>
          <p:cNvSpPr>
            <a:spLocks noGrp="1"/>
          </p:cNvSpPr>
          <p:nvPr>
            <p:ph type="subTitle" idx="1"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p:ph type="body" sz="quarter" idx="10"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7" name="Group 6">
            <a:extLst>
              <a:ext uri="{FF2B5EF4-FFF2-40B4-BE49-F238E27FC236}">
                <a16:creationId xmlns:a16="http://schemas.microsoft.com/office/drawing/2014/main" id="{C89D7072-8E61-8A4A-8FA5-CB0BB9A6A728}"/>
              </a:ext>
            </a:extLst>
          </p:cNvPr>
          <p:cNvGrpSpPr/>
          <p:nvPr userDrawn="1"/>
        </p:nvGrpSpPr>
        <p:grpSpPr>
          <a:xfrm>
            <a:off x="8100461" y="961182"/>
            <a:ext cx="1340390" cy="404228"/>
            <a:chOff x="8100461" y="961182"/>
            <a:chExt cx="1340390" cy="404228"/>
          </a:xfrm>
        </p:grpSpPr>
        <p:grpSp>
          <p:nvGrpSpPr>
            <p:cNvPr id="6" name="Group 5">
              <a:extLst>
                <a:ext uri="{FF2B5EF4-FFF2-40B4-BE49-F238E27FC236}">
                  <a16:creationId xmlns:a16="http://schemas.microsoft.com/office/drawing/2014/main" id="{0B52EC65-56B6-E645-9466-67D81ED7DD29}"/>
                </a:ext>
              </a:extLst>
            </p:cNvPr>
            <p:cNvGrpSpPr/>
            <p:nvPr userDrawn="1"/>
          </p:nvGrpSpPr>
          <p:grpSpPr>
            <a:xfrm>
              <a:off x="8100461" y="961182"/>
              <a:ext cx="1340390" cy="404228"/>
              <a:chOff x="8100461" y="961182"/>
              <a:chExt cx="1340390" cy="404228"/>
            </a:xfrm>
          </p:grpSpPr>
          <p:grpSp>
            <p:nvGrpSpPr>
              <p:cNvPr id="16" name="Group 15">
                <a:extLst>
                  <a:ext uri="{FF2B5EF4-FFF2-40B4-BE49-F238E27FC236}">
                    <a16:creationId xmlns:a16="http://schemas.microsoft.com/office/drawing/2014/main" id="{AC368A69-521D-A745-B5E9-30391993EF7D}"/>
                  </a:ext>
                </a:extLst>
              </p:cNvPr>
              <p:cNvGrpSpPr/>
              <p:nvPr userDrawn="1"/>
            </p:nvGrpSpPr>
            <p:grpSpPr>
              <a:xfrm rot="5400000">
                <a:off x="8597476" y="522035"/>
                <a:ext cx="346360" cy="1340390"/>
                <a:chOff x="10819113" y="-279034"/>
                <a:chExt cx="990396" cy="3832767"/>
              </a:xfrm>
              <a:solidFill>
                <a:schemeClr val="bg1"/>
              </a:solidFill>
            </p:grpSpPr>
            <p:sp>
              <p:nvSpPr>
                <p:cNvPr id="17" name="Trapezoid 23">
                  <a:extLst>
                    <a:ext uri="{FF2B5EF4-FFF2-40B4-BE49-F238E27FC236}">
                      <a16:creationId xmlns:a16="http://schemas.microsoft.com/office/drawing/2014/main" id="{5CC7D75B-10B6-2D43-8C3E-9C46E949F430}"/>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3D7FF898-26E2-4648-9A62-BBA2DCDDC7F9}"/>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id="{84610ECD-3063-2E45-8977-9670D2B35E70}"/>
                  </a:ext>
                </a:extLst>
              </p:cNvPr>
              <p:cNvGrpSpPr/>
              <p:nvPr userDrawn="1"/>
            </p:nvGrpSpPr>
            <p:grpSpPr>
              <a:xfrm rot="5400000">
                <a:off x="8597476" y="464167"/>
                <a:ext cx="346360" cy="1340390"/>
                <a:chOff x="10819113" y="-279034"/>
                <a:chExt cx="990396" cy="3832767"/>
              </a:xfrm>
              <a:solidFill>
                <a:schemeClr val="accent1"/>
              </a:solidFill>
            </p:grpSpPr>
            <p:sp>
              <p:nvSpPr>
                <p:cNvPr id="25" name="Trapezoid 23">
                  <a:extLst>
                    <a:ext uri="{FF2B5EF4-FFF2-40B4-BE49-F238E27FC236}">
                      <a16:creationId xmlns:a16="http://schemas.microsoft.com/office/drawing/2014/main" id="{01109208-5C6B-7744-8336-82DBD919FCB1}"/>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rapezoid 21">
                  <a:extLst>
                    <a:ext uri="{FF2B5EF4-FFF2-40B4-BE49-F238E27FC236}">
                      <a16:creationId xmlns:a16="http://schemas.microsoft.com/office/drawing/2014/main" id="{80E6C773-8354-9445-A8E5-2C54D34558E8}"/>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43" name="Trapezoid 23">
              <a:extLst>
                <a:ext uri="{FF2B5EF4-FFF2-40B4-BE49-F238E27FC236}">
                  <a16:creationId xmlns:a16="http://schemas.microsoft.com/office/drawing/2014/main" id="{0ABDD431-8AF8-B743-A21B-5795E1CB65DA}"/>
                </a:ext>
              </a:extLst>
            </p:cNvPr>
            <p:cNvSpPr/>
            <p:nvPr/>
          </p:nvSpPr>
          <p:spPr>
            <a:xfrm rot="12332527">
              <a:off x="8105460" y="962335"/>
              <a:ext cx="638366" cy="276322"/>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29" name="Picture 28" descr="A picture containing drawing&#10;&#10;Description automatically generated">
            <a:extLst>
              <a:ext uri="{FF2B5EF4-FFF2-40B4-BE49-F238E27FC236}">
                <a16:creationId xmlns:a16="http://schemas.microsoft.com/office/drawing/2014/main" id="{9D29D54C-3F54-264E-96BE-57421F2D375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01060" y="6018137"/>
            <a:ext cx="2341517" cy="411480"/>
          </a:xfrm>
          <a:prstGeom prst="rect">
            <a:avLst/>
          </a:prstGeom>
        </p:spPr>
      </p:pic>
    </p:spTree>
    <p:extLst>
      <p:ext uri="{BB962C8B-B14F-4D97-AF65-F5344CB8AC3E}">
        <p14:creationId xmlns:p14="http://schemas.microsoft.com/office/powerpoint/2010/main" val="4040094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0" y="1180344"/>
            <a:ext cx="5997436" cy="4448463"/>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Rectangle 4">
            <a:extLst>
              <a:ext uri="{FF2B5EF4-FFF2-40B4-BE49-F238E27FC236}">
                <a16:creationId xmlns:a16="http://schemas.microsoft.com/office/drawing/2014/main" id="{C0AD1696-F878-8E45-8B97-701CE703B932}"/>
              </a:ext>
            </a:extLst>
          </p:cNvPr>
          <p:cNvSpPr/>
          <p:nvPr userDrawn="1"/>
        </p:nvSpPr>
        <p:spPr>
          <a:xfrm rot="5400000">
            <a:off x="6048951" y="1129224"/>
            <a:ext cx="5677655" cy="5779899"/>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B2A8ACD4-72E6-E141-BC4A-F7261DACBD24}"/>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9BB24A2-A1A4-8042-A3D3-E79EC52BAEBD}"/>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2" name="Title 1">
            <a:extLst>
              <a:ext uri="{FF2B5EF4-FFF2-40B4-BE49-F238E27FC236}">
                <a16:creationId xmlns:a16="http://schemas.microsoft.com/office/drawing/2014/main" id="{166E370C-6563-5843-BA68-E200CC550664}"/>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13" name="Subtitle 2">
            <a:extLst>
              <a:ext uri="{FF2B5EF4-FFF2-40B4-BE49-F238E27FC236}">
                <a16:creationId xmlns:a16="http://schemas.microsoft.com/office/drawing/2014/main" id="{F939E516-FCF1-0B41-84B0-8BAF2345BBD6}"/>
              </a:ext>
            </a:extLst>
          </p:cNvPr>
          <p:cNvSpPr>
            <a:spLocks noGrp="1"/>
          </p:cNvSpPr>
          <p:nvPr>
            <p:ph type="subTitle" idx="10"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Text Placeholder 14">
            <a:extLst>
              <a:ext uri="{FF2B5EF4-FFF2-40B4-BE49-F238E27FC236}">
                <a16:creationId xmlns:a16="http://schemas.microsoft.com/office/drawing/2014/main" id="{88904402-987A-3642-B024-A48D4229DE29}"/>
              </a:ext>
            </a:extLst>
          </p:cNvPr>
          <p:cNvSpPr>
            <a:spLocks noGrp="1"/>
          </p:cNvSpPr>
          <p:nvPr>
            <p:ph type="body" sz="quarter" idx="11"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15" name="Group 14">
            <a:extLst>
              <a:ext uri="{FF2B5EF4-FFF2-40B4-BE49-F238E27FC236}">
                <a16:creationId xmlns:a16="http://schemas.microsoft.com/office/drawing/2014/main" id="{D2BC4C3D-5E34-DC49-8318-D4FBE05F3F02}"/>
              </a:ext>
            </a:extLst>
          </p:cNvPr>
          <p:cNvGrpSpPr/>
          <p:nvPr userDrawn="1"/>
        </p:nvGrpSpPr>
        <p:grpSpPr>
          <a:xfrm>
            <a:off x="8100461" y="961182"/>
            <a:ext cx="1340390" cy="404228"/>
            <a:chOff x="8100461" y="961182"/>
            <a:chExt cx="1340390" cy="404228"/>
          </a:xfrm>
        </p:grpSpPr>
        <p:grpSp>
          <p:nvGrpSpPr>
            <p:cNvPr id="16" name="Group 15">
              <a:extLst>
                <a:ext uri="{FF2B5EF4-FFF2-40B4-BE49-F238E27FC236}">
                  <a16:creationId xmlns:a16="http://schemas.microsoft.com/office/drawing/2014/main" id="{C56C5F8E-EBF7-8E46-AEF4-157A8C39725B}"/>
                </a:ext>
              </a:extLst>
            </p:cNvPr>
            <p:cNvGrpSpPr/>
            <p:nvPr userDrawn="1"/>
          </p:nvGrpSpPr>
          <p:grpSpPr>
            <a:xfrm>
              <a:off x="8100461" y="961182"/>
              <a:ext cx="1340390" cy="404228"/>
              <a:chOff x="8100461" y="961182"/>
              <a:chExt cx="1340390" cy="404228"/>
            </a:xfrm>
          </p:grpSpPr>
          <p:grpSp>
            <p:nvGrpSpPr>
              <p:cNvPr id="18" name="Group 17">
                <a:extLst>
                  <a:ext uri="{FF2B5EF4-FFF2-40B4-BE49-F238E27FC236}">
                    <a16:creationId xmlns:a16="http://schemas.microsoft.com/office/drawing/2014/main" id="{07924856-ED39-6A46-BEE7-4971DC391FD7}"/>
                  </a:ext>
                </a:extLst>
              </p:cNvPr>
              <p:cNvGrpSpPr/>
              <p:nvPr userDrawn="1"/>
            </p:nvGrpSpPr>
            <p:grpSpPr>
              <a:xfrm rot="5400000">
                <a:off x="8597476" y="522035"/>
                <a:ext cx="346360" cy="1340390"/>
                <a:chOff x="10819113" y="-279034"/>
                <a:chExt cx="990396" cy="3832767"/>
              </a:xfrm>
              <a:solidFill>
                <a:schemeClr val="bg1"/>
              </a:solidFill>
            </p:grpSpPr>
            <p:sp>
              <p:nvSpPr>
                <p:cNvPr id="22" name="Trapezoid 23">
                  <a:extLst>
                    <a:ext uri="{FF2B5EF4-FFF2-40B4-BE49-F238E27FC236}">
                      <a16:creationId xmlns:a16="http://schemas.microsoft.com/office/drawing/2014/main" id="{D659F23F-6941-974F-A2D9-156D42C05811}"/>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rapezoid 21">
                  <a:extLst>
                    <a:ext uri="{FF2B5EF4-FFF2-40B4-BE49-F238E27FC236}">
                      <a16:creationId xmlns:a16="http://schemas.microsoft.com/office/drawing/2014/main" id="{2CCCAA9F-AF4C-324F-A50C-DD6C5231EB70}"/>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id="{C87EE595-4B35-874F-992B-05A7BAD6A4EA}"/>
                  </a:ext>
                </a:extLst>
              </p:cNvPr>
              <p:cNvGrpSpPr/>
              <p:nvPr userDrawn="1"/>
            </p:nvGrpSpPr>
            <p:grpSpPr>
              <a:xfrm rot="5400000">
                <a:off x="8597476" y="464167"/>
                <a:ext cx="346360" cy="1340390"/>
                <a:chOff x="10819113" y="-279034"/>
                <a:chExt cx="990396" cy="3832767"/>
              </a:xfrm>
              <a:solidFill>
                <a:schemeClr val="accent1"/>
              </a:solidFill>
            </p:grpSpPr>
            <p:sp>
              <p:nvSpPr>
                <p:cNvPr id="20" name="Trapezoid 23">
                  <a:extLst>
                    <a:ext uri="{FF2B5EF4-FFF2-40B4-BE49-F238E27FC236}">
                      <a16:creationId xmlns:a16="http://schemas.microsoft.com/office/drawing/2014/main" id="{D9676B54-7CF4-B542-8A30-5D3E74A98583}"/>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oid 21">
                  <a:extLst>
                    <a:ext uri="{FF2B5EF4-FFF2-40B4-BE49-F238E27FC236}">
                      <a16:creationId xmlns:a16="http://schemas.microsoft.com/office/drawing/2014/main" id="{9D92856D-C279-0A4C-A9DE-E13187178522}"/>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7" name="Trapezoid 23">
              <a:extLst>
                <a:ext uri="{FF2B5EF4-FFF2-40B4-BE49-F238E27FC236}">
                  <a16:creationId xmlns:a16="http://schemas.microsoft.com/office/drawing/2014/main" id="{55278DC3-2740-3844-A4CA-664DDA74C20C}"/>
                </a:ext>
              </a:extLst>
            </p:cNvPr>
            <p:cNvSpPr/>
            <p:nvPr/>
          </p:nvSpPr>
          <p:spPr>
            <a:xfrm rot="12332527">
              <a:off x="8105460" y="962335"/>
              <a:ext cx="638366" cy="276322"/>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24" name="Picture 23" descr="A picture containing drawing&#10;&#10;Description automatically generated">
            <a:extLst>
              <a:ext uri="{FF2B5EF4-FFF2-40B4-BE49-F238E27FC236}">
                <a16:creationId xmlns:a16="http://schemas.microsoft.com/office/drawing/2014/main" id="{BCB3547E-5320-834F-B3FE-FEF0C93761A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601060" y="6018137"/>
            <a:ext cx="2341517" cy="411480"/>
          </a:xfrm>
          <a:prstGeom prst="rect">
            <a:avLst/>
          </a:prstGeom>
        </p:spPr>
      </p:pic>
      <p:sp>
        <p:nvSpPr>
          <p:cNvPr id="2" name="Rectangle 1">
            <a:extLst>
              <a:ext uri="{FF2B5EF4-FFF2-40B4-BE49-F238E27FC236}">
                <a16:creationId xmlns:a16="http://schemas.microsoft.com/office/drawing/2014/main" id="{10553C9F-A89B-EE43-A35E-67981571DE97}"/>
              </a:ext>
            </a:extLst>
          </p:cNvPr>
          <p:cNvSpPr/>
          <p:nvPr userDrawn="1"/>
        </p:nvSpPr>
        <p:spPr>
          <a:xfrm>
            <a:off x="11774774" y="1180344"/>
            <a:ext cx="417226" cy="44484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3659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A9A21155-EED8-C94C-909C-9812663797C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8"/>
          <a:stretch/>
        </p:blipFill>
        <p:spPr>
          <a:xfrm>
            <a:off x="724" y="0"/>
            <a:ext cx="12190551" cy="6858000"/>
          </a:xfrm>
          <a:prstGeom prst="rect">
            <a:avLst/>
          </a:prstGeom>
        </p:spPr>
      </p:pic>
      <p:sp>
        <p:nvSpPr>
          <p:cNvPr id="13" name="Freeform 12">
            <a:extLst>
              <a:ext uri="{FF2B5EF4-FFF2-40B4-BE49-F238E27FC236}">
                <a16:creationId xmlns:a16="http://schemas.microsoft.com/office/drawing/2014/main" id="{8B67D96F-E80E-8741-9362-E4731F0CCF4E}"/>
              </a:ext>
            </a:extLst>
          </p:cNvPr>
          <p:cNvSpPr/>
          <p:nvPr userDrawn="1"/>
        </p:nvSpPr>
        <p:spPr>
          <a:xfrm rot="10800000">
            <a:off x="501844" y="4432"/>
            <a:ext cx="5776857" cy="6333303"/>
          </a:xfrm>
          <a:custGeom>
            <a:avLst/>
            <a:gdLst>
              <a:gd name="connsiteX0" fmla="*/ 2364207 w 5776857"/>
              <a:gd name="connsiteY0" fmla="*/ 1 h 5658522"/>
              <a:gd name="connsiteX1" fmla="*/ 2878898 w 5776857"/>
              <a:gd name="connsiteY1" fmla="*/ 285810 h 5658522"/>
              <a:gd name="connsiteX2" fmla="*/ 3412650 w 5776857"/>
              <a:gd name="connsiteY2" fmla="*/ 1 h 5658522"/>
              <a:gd name="connsiteX3" fmla="*/ 0 w 5776857"/>
              <a:gd name="connsiteY3" fmla="*/ 0 h 5658522"/>
              <a:gd name="connsiteX4" fmla="*/ 5776857 w 5776857"/>
              <a:gd name="connsiteY4" fmla="*/ 0 h 5658522"/>
              <a:gd name="connsiteX5" fmla="*/ 5776857 w 5776857"/>
              <a:gd name="connsiteY5" fmla="*/ 5658522 h 5658522"/>
              <a:gd name="connsiteX6" fmla="*/ 0 w 5776857"/>
              <a:gd name="connsiteY6" fmla="*/ 5658522 h 5658522"/>
              <a:gd name="connsiteX0" fmla="*/ 2364207 w 5776857"/>
              <a:gd name="connsiteY0" fmla="*/ 1 h 5658522"/>
              <a:gd name="connsiteX1" fmla="*/ 2885248 w 5776857"/>
              <a:gd name="connsiteY1" fmla="*/ 263116 h 5658522"/>
              <a:gd name="connsiteX2" fmla="*/ 3412650 w 5776857"/>
              <a:gd name="connsiteY2" fmla="*/ 1 h 5658522"/>
              <a:gd name="connsiteX3" fmla="*/ 2364207 w 5776857"/>
              <a:gd name="connsiteY3" fmla="*/ 1 h 5658522"/>
              <a:gd name="connsiteX4" fmla="*/ 0 w 5776857"/>
              <a:gd name="connsiteY4" fmla="*/ 0 h 5658522"/>
              <a:gd name="connsiteX5" fmla="*/ 5776857 w 5776857"/>
              <a:gd name="connsiteY5" fmla="*/ 0 h 5658522"/>
              <a:gd name="connsiteX6" fmla="*/ 5776857 w 5776857"/>
              <a:gd name="connsiteY6" fmla="*/ 5658522 h 5658522"/>
              <a:gd name="connsiteX7" fmla="*/ 0 w 5776857"/>
              <a:gd name="connsiteY7" fmla="*/ 5658522 h 5658522"/>
              <a:gd name="connsiteX8" fmla="*/ 0 w 5776857"/>
              <a:gd name="connsiteY8" fmla="*/ 0 h 5658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76857" h="5658522">
                <a:moveTo>
                  <a:pt x="2364207" y="1"/>
                </a:moveTo>
                <a:lnTo>
                  <a:pt x="2885248" y="263116"/>
                </a:lnTo>
                <a:cubicBezTo>
                  <a:pt x="3063165" y="167846"/>
                  <a:pt x="3234733" y="95271"/>
                  <a:pt x="3412650" y="1"/>
                </a:cubicBezTo>
                <a:lnTo>
                  <a:pt x="2364207" y="1"/>
                </a:lnTo>
                <a:close/>
                <a:moveTo>
                  <a:pt x="0" y="0"/>
                </a:moveTo>
                <a:lnTo>
                  <a:pt x="5776857" y="0"/>
                </a:lnTo>
                <a:lnTo>
                  <a:pt x="5776857" y="5658522"/>
                </a:lnTo>
                <a:lnTo>
                  <a:pt x="0" y="5658522"/>
                </a:lnTo>
                <a:lnTo>
                  <a:pt x="0" y="0"/>
                </a:lnTo>
                <a:close/>
              </a:path>
            </a:pathLst>
          </a:custGeom>
          <a:solidFill>
            <a:srgbClr val="003C6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533C9590-B040-B345-9770-D559537FAC24}"/>
              </a:ext>
            </a:extLst>
          </p:cNvPr>
          <p:cNvGrpSpPr/>
          <p:nvPr userDrawn="1"/>
        </p:nvGrpSpPr>
        <p:grpSpPr>
          <a:xfrm rot="16200000">
            <a:off x="3194232" y="5740894"/>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4DF7E4EA-CE7B-664C-809B-AFD0D359C784}"/>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C50F9BD5-484D-A645-9D49-1CE58BE4B0E9}"/>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913681" y="21699"/>
            <a:ext cx="4956948" cy="2387600"/>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913681" y="2517070"/>
            <a:ext cx="4956948" cy="5517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934105" y="3590952"/>
            <a:ext cx="4665663" cy="762958"/>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19" name="Straight Connector 18">
            <a:extLst>
              <a:ext uri="{FF2B5EF4-FFF2-40B4-BE49-F238E27FC236}">
                <a16:creationId xmlns:a16="http://schemas.microsoft.com/office/drawing/2014/main" id="{C0FE58FF-642F-624C-8008-8D394D7069BC}"/>
              </a:ext>
            </a:extLst>
          </p:cNvPr>
          <p:cNvCxnSpPr>
            <a:cxnSpLocks/>
          </p:cNvCxnSpPr>
          <p:nvPr userDrawn="1"/>
        </p:nvCxnSpPr>
        <p:spPr>
          <a:xfrm>
            <a:off x="498941" y="1310403"/>
            <a:ext cx="0" cy="554759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2AB7E38-07B7-DC4F-9768-292FCE0A0F70}"/>
              </a:ext>
            </a:extLst>
          </p:cNvPr>
          <p:cNvCxnSpPr>
            <a:cxnSpLocks/>
          </p:cNvCxnSpPr>
          <p:nvPr userDrawn="1"/>
        </p:nvCxnSpPr>
        <p:spPr>
          <a:xfrm flipH="1">
            <a:off x="6273176" y="-25343"/>
            <a:ext cx="5525" cy="563600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FF11A3E-0FCB-2043-8F21-C3762F6A361F}"/>
              </a:ext>
            </a:extLst>
          </p:cNvPr>
          <p:cNvCxnSpPr>
            <a:cxnSpLocks/>
          </p:cNvCxnSpPr>
          <p:nvPr userDrawn="1"/>
        </p:nvCxnSpPr>
        <p:spPr>
          <a:xfrm>
            <a:off x="-1" y="4719702"/>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24" name="Picture 23" descr="A picture containing drawing&#10;&#10;Description automatically generated">
            <a:extLst>
              <a:ext uri="{FF2B5EF4-FFF2-40B4-BE49-F238E27FC236}">
                <a16:creationId xmlns:a16="http://schemas.microsoft.com/office/drawing/2014/main" id="{5FCB4352-5F30-B343-A850-ABEA6968F78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195489" y="5336884"/>
            <a:ext cx="2341517" cy="411480"/>
          </a:xfrm>
          <a:prstGeom prst="rect">
            <a:avLst/>
          </a:prstGeom>
        </p:spPr>
      </p:pic>
    </p:spTree>
    <p:extLst>
      <p:ext uri="{BB962C8B-B14F-4D97-AF65-F5344CB8AC3E}">
        <p14:creationId xmlns:p14="http://schemas.microsoft.com/office/powerpoint/2010/main" val="1384898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up)">
                                      <p:cBhvr>
                                        <p:cTn id="1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22" name="Picture 21" descr="A picture containing background pattern&#10;&#10;Description automatically generated">
            <a:extLst>
              <a:ext uri="{FF2B5EF4-FFF2-40B4-BE49-F238E27FC236}">
                <a16:creationId xmlns:a16="http://schemas.microsoft.com/office/drawing/2014/main" id="{CDA8232A-27C6-ED4E-8DD1-0B862D763433}"/>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b="-48"/>
          <a:stretch/>
        </p:blipFill>
        <p:spPr>
          <a:xfrm>
            <a:off x="0" y="0"/>
            <a:ext cx="12192000" cy="6881368"/>
          </a:xfrm>
          <a:prstGeom prst="rect">
            <a:avLst/>
          </a:prstGeom>
        </p:spPr>
      </p:pic>
      <p:sp>
        <p:nvSpPr>
          <p:cNvPr id="14" name="Freeform 13">
            <a:extLst>
              <a:ext uri="{FF2B5EF4-FFF2-40B4-BE49-F238E27FC236}">
                <a16:creationId xmlns:a16="http://schemas.microsoft.com/office/drawing/2014/main" id="{D96B30A4-A7E5-CB4C-ACBE-2CD24015DC26}"/>
              </a:ext>
            </a:extLst>
          </p:cNvPr>
          <p:cNvSpPr/>
          <p:nvPr userDrawn="1"/>
        </p:nvSpPr>
        <p:spPr>
          <a:xfrm rot="10800000">
            <a:off x="0" y="0"/>
            <a:ext cx="9063905" cy="6858000"/>
          </a:xfrm>
          <a:custGeom>
            <a:avLst/>
            <a:gdLst>
              <a:gd name="connsiteX0" fmla="*/ 9063905 w 9063905"/>
              <a:gd name="connsiteY0" fmla="*/ 6858000 h 6858000"/>
              <a:gd name="connsiteX1" fmla="*/ 5613215 w 9063905"/>
              <a:gd name="connsiteY1" fmla="*/ 6858000 h 6858000"/>
              <a:gd name="connsiteX2" fmla="*/ 3744366 w 9063905"/>
              <a:gd name="connsiteY2" fmla="*/ 6858000 h 6858000"/>
              <a:gd name="connsiteX3" fmla="*/ 0 w 9063905"/>
              <a:gd name="connsiteY3" fmla="*/ 6858000 h 6858000"/>
              <a:gd name="connsiteX4" fmla="*/ 3737391 w 9063905"/>
              <a:gd name="connsiteY4" fmla="*/ 0 h 6858000"/>
              <a:gd name="connsiteX5" fmla="*/ 3744366 w 9063905"/>
              <a:gd name="connsiteY5" fmla="*/ 25501 h 6858000"/>
              <a:gd name="connsiteX6" fmla="*/ 3744366 w 9063905"/>
              <a:gd name="connsiteY6" fmla="*/ 0 h 6858000"/>
              <a:gd name="connsiteX7" fmla="*/ 9063905 w 9063905"/>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3905" h="6858000">
                <a:moveTo>
                  <a:pt x="9063905" y="6858000"/>
                </a:moveTo>
                <a:lnTo>
                  <a:pt x="5613215" y="6858000"/>
                </a:lnTo>
                <a:lnTo>
                  <a:pt x="3744366" y="6858000"/>
                </a:lnTo>
                <a:lnTo>
                  <a:pt x="0" y="6858000"/>
                </a:lnTo>
                <a:lnTo>
                  <a:pt x="3737391" y="0"/>
                </a:lnTo>
                <a:lnTo>
                  <a:pt x="3744366" y="25501"/>
                </a:lnTo>
                <a:lnTo>
                  <a:pt x="3744366" y="0"/>
                </a:lnTo>
                <a:lnTo>
                  <a:pt x="9063905" y="0"/>
                </a:ln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a:extLst>
              <a:ext uri="{FF2B5EF4-FFF2-40B4-BE49-F238E27FC236}">
                <a16:creationId xmlns:a16="http://schemas.microsoft.com/office/drawing/2014/main" id="{F1DED285-5821-EE4F-A524-28AA2E25353F}"/>
              </a:ext>
            </a:extLst>
          </p:cNvPr>
          <p:cNvSpPr/>
          <p:nvPr userDrawn="1"/>
        </p:nvSpPr>
        <p:spPr>
          <a:xfrm>
            <a:off x="0" y="0"/>
            <a:ext cx="10771879" cy="6858000"/>
          </a:xfrm>
          <a:custGeom>
            <a:avLst/>
            <a:gdLst>
              <a:gd name="connsiteX0" fmla="*/ 0 w 10771879"/>
              <a:gd name="connsiteY0" fmla="*/ 0 h 6858000"/>
              <a:gd name="connsiteX1" fmla="*/ 7038976 w 10771879"/>
              <a:gd name="connsiteY1" fmla="*/ 0 h 6858000"/>
              <a:gd name="connsiteX2" fmla="*/ 7038976 w 10771879"/>
              <a:gd name="connsiteY2" fmla="*/ 7030 h 6858000"/>
              <a:gd name="connsiteX3" fmla="*/ 7039037 w 10771879"/>
              <a:gd name="connsiteY3" fmla="*/ 0 h 6858000"/>
              <a:gd name="connsiteX4" fmla="*/ 10771879 w 10771879"/>
              <a:gd name="connsiteY4" fmla="*/ 6858000 h 6858000"/>
              <a:gd name="connsiteX5" fmla="*/ 7038976 w 10771879"/>
              <a:gd name="connsiteY5" fmla="*/ 6858000 h 6858000"/>
              <a:gd name="connsiteX6" fmla="*/ 6979535 w 10771879"/>
              <a:gd name="connsiteY6" fmla="*/ 6858000 h 6858000"/>
              <a:gd name="connsiteX7" fmla="*/ 0 w 1077187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71879" h="6858000">
                <a:moveTo>
                  <a:pt x="0" y="0"/>
                </a:moveTo>
                <a:lnTo>
                  <a:pt x="7038976" y="0"/>
                </a:lnTo>
                <a:lnTo>
                  <a:pt x="7038976" y="7030"/>
                </a:lnTo>
                <a:lnTo>
                  <a:pt x="7039037" y="0"/>
                </a:lnTo>
                <a:lnTo>
                  <a:pt x="10771879" y="6858000"/>
                </a:lnTo>
                <a:lnTo>
                  <a:pt x="7038976" y="6858000"/>
                </a:lnTo>
                <a:lnTo>
                  <a:pt x="6979535" y="6858000"/>
                </a:lnTo>
                <a:lnTo>
                  <a:pt x="0" y="685800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5D0CA1B3-4419-924D-ABC7-DB10DC22F76F}"/>
              </a:ext>
            </a:extLst>
          </p:cNvPr>
          <p:cNvGrpSpPr/>
          <p:nvPr userDrawn="1"/>
        </p:nvGrpSpPr>
        <p:grpSpPr>
          <a:xfrm>
            <a:off x="7727085" y="904789"/>
            <a:ext cx="346362" cy="1340390"/>
            <a:chOff x="10819113" y="-279033"/>
            <a:chExt cx="990401" cy="3832766"/>
          </a:xfrm>
          <a:solidFill>
            <a:schemeClr val="bg2"/>
          </a:solidFill>
        </p:grpSpPr>
        <p:sp>
          <p:nvSpPr>
            <p:cNvPr id="11" name="Trapezoid 23">
              <a:extLst>
                <a:ext uri="{FF2B5EF4-FFF2-40B4-BE49-F238E27FC236}">
                  <a16:creationId xmlns:a16="http://schemas.microsoft.com/office/drawing/2014/main" id="{9756FCF0-2BF2-FA45-991F-C5F1EF55788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apezoid 21">
              <a:extLst>
                <a:ext uri="{FF2B5EF4-FFF2-40B4-BE49-F238E27FC236}">
                  <a16:creationId xmlns:a16="http://schemas.microsoft.com/office/drawing/2014/main" id="{D6978D09-4B36-394B-997E-84B87A38922A}"/>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E8E2BFD3-3A54-BD49-801F-362E4A5E69A4}"/>
              </a:ext>
            </a:extLst>
          </p:cNvPr>
          <p:cNvSpPr>
            <a:spLocks noGrp="1"/>
          </p:cNvSpPr>
          <p:nvPr>
            <p:ph type="ctrTitle" hasCustomPrompt="1"/>
          </p:nvPr>
        </p:nvSpPr>
        <p:spPr>
          <a:xfrm>
            <a:off x="704311" y="-1"/>
            <a:ext cx="6365676" cy="2290531"/>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p:ph type="subTitle" idx="1"/>
          </p:nvPr>
        </p:nvSpPr>
        <p:spPr>
          <a:xfrm>
            <a:off x="704311" y="2398302"/>
            <a:ext cx="6365676"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5" name="Text Placeholder 14">
            <a:extLst>
              <a:ext uri="{FF2B5EF4-FFF2-40B4-BE49-F238E27FC236}">
                <a16:creationId xmlns:a16="http://schemas.microsoft.com/office/drawing/2014/main" id="{9A2082C6-6867-304A-A846-A15BF1584A38}"/>
              </a:ext>
            </a:extLst>
          </p:cNvPr>
          <p:cNvSpPr>
            <a:spLocks noGrp="1"/>
          </p:cNvSpPr>
          <p:nvPr>
            <p:ph type="body" sz="quarter" idx="10" hasCustomPrompt="1"/>
          </p:nvPr>
        </p:nvSpPr>
        <p:spPr>
          <a:xfrm>
            <a:off x="704850" y="3541713"/>
            <a:ext cx="4665663" cy="2095500"/>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pic>
        <p:nvPicPr>
          <p:cNvPr id="36" name="Picture 35" descr="A picture containing drawing&#10;&#10;Description automatically generated">
            <a:extLst>
              <a:ext uri="{FF2B5EF4-FFF2-40B4-BE49-F238E27FC236}">
                <a16:creationId xmlns:a16="http://schemas.microsoft.com/office/drawing/2014/main" id="{2712811C-8CCC-164B-859D-B052B17CE1C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10958" y="5904929"/>
            <a:ext cx="2341517" cy="411480"/>
          </a:xfrm>
          <a:prstGeom prst="rect">
            <a:avLst/>
          </a:prstGeom>
        </p:spPr>
      </p:pic>
    </p:spTree>
    <p:extLst>
      <p:ext uri="{BB962C8B-B14F-4D97-AF65-F5344CB8AC3E}">
        <p14:creationId xmlns:p14="http://schemas.microsoft.com/office/powerpoint/2010/main" val="2147651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7_Blank">
    <p:spTree>
      <p:nvGrpSpPr>
        <p:cNvPr id="1" name=""/>
        <p:cNvGrpSpPr/>
        <p:nvPr/>
      </p:nvGrpSpPr>
      <p:grpSpPr>
        <a:xfrm>
          <a:off x="0" y="0"/>
          <a:ext cx="0" cy="0"/>
          <a:chOff x="0" y="0"/>
          <a:chExt cx="0" cy="0"/>
        </a:xfrm>
      </p:grpSpPr>
      <p:sp>
        <p:nvSpPr>
          <p:cNvPr id="60" name="Rectangle 59">
            <a:extLst>
              <a:ext uri="{FF2B5EF4-FFF2-40B4-BE49-F238E27FC236}">
                <a16:creationId xmlns:a16="http://schemas.microsoft.com/office/drawing/2014/main" id="{2F441C22-6E05-144A-8318-6A1E535FCCDA}"/>
              </a:ext>
            </a:extLst>
          </p:cNvPr>
          <p:cNvSpPr/>
          <p:nvPr userDrawn="1"/>
        </p:nvSpPr>
        <p:spPr>
          <a:xfrm>
            <a:off x="3411975" y="4947610"/>
            <a:ext cx="2443903" cy="954817"/>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BC08EC25-A1C9-B346-9A09-03FD56799344}"/>
              </a:ext>
            </a:extLst>
          </p:cNvPr>
          <p:cNvSpPr/>
          <p:nvPr userDrawn="1"/>
        </p:nvSpPr>
        <p:spPr>
          <a:xfrm>
            <a:off x="699283" y="4953120"/>
            <a:ext cx="2443903" cy="954817"/>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Footer Placeholder 4">
            <a:extLst>
              <a:ext uri="{FF2B5EF4-FFF2-40B4-BE49-F238E27FC236}">
                <a16:creationId xmlns:a16="http://schemas.microsoft.com/office/drawing/2014/main" id="{56CD855B-A7E9-7E48-A7DE-8086A8C2AEDB}"/>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
        <p:nvSpPr>
          <p:cNvPr id="6" name="Rectangle 5">
            <a:extLst>
              <a:ext uri="{FF2B5EF4-FFF2-40B4-BE49-F238E27FC236}">
                <a16:creationId xmlns:a16="http://schemas.microsoft.com/office/drawing/2014/main" id="{D2999113-D4FD-E841-B314-44002230BA96}"/>
              </a:ext>
            </a:extLst>
          </p:cNvPr>
          <p:cNvSpPr/>
          <p:nvPr userDrawn="1"/>
        </p:nvSpPr>
        <p:spPr>
          <a:xfrm>
            <a:off x="697692" y="2834286"/>
            <a:ext cx="2443903" cy="949307"/>
          </a:xfrm>
          <a:prstGeom prst="rect">
            <a:avLst/>
          </a:prstGeom>
          <a:noFill/>
          <a:ln w="6350">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39CD0FA-1E07-9845-BD07-5F4D8D0A9FF8}"/>
              </a:ext>
            </a:extLst>
          </p:cNvPr>
          <p:cNvSpPr/>
          <p:nvPr userDrawn="1"/>
        </p:nvSpPr>
        <p:spPr>
          <a:xfrm>
            <a:off x="6072856" y="2851882"/>
            <a:ext cx="2491193" cy="941110"/>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580BB7CF-116E-6844-B557-356D8DF7718B}"/>
              </a:ext>
            </a:extLst>
          </p:cNvPr>
          <p:cNvGrpSpPr/>
          <p:nvPr userDrawn="1"/>
        </p:nvGrpSpPr>
        <p:grpSpPr>
          <a:xfrm>
            <a:off x="695439" y="370423"/>
            <a:ext cx="346362" cy="1340390"/>
            <a:chOff x="10819113" y="-279033"/>
            <a:chExt cx="990401" cy="3832766"/>
          </a:xfrm>
          <a:solidFill>
            <a:schemeClr val="bg2"/>
          </a:solidFill>
        </p:grpSpPr>
        <p:sp>
          <p:nvSpPr>
            <p:cNvPr id="17" name="Trapezoid 23">
              <a:extLst>
                <a:ext uri="{FF2B5EF4-FFF2-40B4-BE49-F238E27FC236}">
                  <a16:creationId xmlns:a16="http://schemas.microsoft.com/office/drawing/2014/main" id="{2556256D-91BD-D84A-952E-A750420421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5CA104CF-7CDA-1E46-A6EA-E43B0121358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6BFD1F4C-FF61-F04F-95B9-7ED1C6B9B001}"/>
              </a:ext>
            </a:extLst>
          </p:cNvPr>
          <p:cNvSpPr txBox="1"/>
          <p:nvPr userDrawn="1"/>
        </p:nvSpPr>
        <p:spPr>
          <a:xfrm>
            <a:off x="1303488" y="702014"/>
            <a:ext cx="10806394" cy="646331"/>
          </a:xfrm>
          <a:prstGeom prst="rect">
            <a:avLst/>
          </a:prstGeom>
          <a:noFill/>
        </p:spPr>
        <p:txBody>
          <a:bodyPr wrap="square" rtlCol="0">
            <a:spAutoFit/>
          </a:bodyPr>
          <a:lstStyle/>
          <a:p>
            <a:r>
              <a:rPr lang="en-US" sz="3600" b="1">
                <a:solidFill>
                  <a:schemeClr val="tx2"/>
                </a:solidFill>
              </a:rPr>
              <a:t>BEFORE YOU BEGIN – CORPORATE LOGO</a:t>
            </a:r>
          </a:p>
        </p:txBody>
      </p:sp>
      <p:sp>
        <p:nvSpPr>
          <p:cNvPr id="20" name="TextBox 19">
            <a:extLst>
              <a:ext uri="{FF2B5EF4-FFF2-40B4-BE49-F238E27FC236}">
                <a16:creationId xmlns:a16="http://schemas.microsoft.com/office/drawing/2014/main" id="{D3C6AF2E-1A5C-E949-A1B7-C64CFDE50556}"/>
              </a:ext>
            </a:extLst>
          </p:cNvPr>
          <p:cNvSpPr txBox="1"/>
          <p:nvPr userDrawn="1"/>
        </p:nvSpPr>
        <p:spPr>
          <a:xfrm>
            <a:off x="8787384" y="2286000"/>
            <a:ext cx="3193945" cy="3801753"/>
          </a:xfrm>
          <a:prstGeom prst="rect">
            <a:avLst/>
          </a:prstGeom>
          <a:noFill/>
        </p:spPr>
        <p:txBody>
          <a:bodyPr wrap="square" rtlCol="0">
            <a:spAutoFit/>
          </a:bodyPr>
          <a:lstStyle/>
          <a:p>
            <a:endParaRPr lang="en-US"/>
          </a:p>
        </p:txBody>
      </p:sp>
      <p:sp>
        <p:nvSpPr>
          <p:cNvPr id="21" name="TextBox 20">
            <a:extLst>
              <a:ext uri="{FF2B5EF4-FFF2-40B4-BE49-F238E27FC236}">
                <a16:creationId xmlns:a16="http://schemas.microsoft.com/office/drawing/2014/main" id="{6CDD1CA3-6173-C942-BB0C-1EC6746C053A}"/>
              </a:ext>
            </a:extLst>
          </p:cNvPr>
          <p:cNvSpPr txBox="1"/>
          <p:nvPr userDrawn="1"/>
        </p:nvSpPr>
        <p:spPr>
          <a:xfrm>
            <a:off x="8969907" y="2388621"/>
            <a:ext cx="3066239" cy="3662541"/>
          </a:xfrm>
          <a:prstGeom prst="rect">
            <a:avLst/>
          </a:prstGeom>
          <a:noFill/>
        </p:spPr>
        <p:txBody>
          <a:bodyPr wrap="square" rtlCol="0">
            <a:spAutoFit/>
          </a:bodyPr>
          <a:lstStyle/>
          <a:p>
            <a:r>
              <a:rPr lang="en-US" sz="1400"/>
              <a:t>MAKE SURE TO ALWAYS LEAVE</a:t>
            </a:r>
            <a:br>
              <a:rPr lang="en-US" sz="1400"/>
            </a:br>
            <a:r>
              <a:rPr lang="en-US" sz="1400"/>
              <a:t>A “J” WORTH OF WHITE OR NEGATIVE SPACE AROUND</a:t>
            </a:r>
            <a:br>
              <a:rPr lang="en-US" sz="1400"/>
            </a:br>
            <a:r>
              <a:rPr lang="en-US" sz="1400"/>
              <a:t>THE LOGO</a:t>
            </a:r>
          </a:p>
          <a:p>
            <a:endParaRPr lang="en-US"/>
          </a:p>
          <a:p>
            <a:r>
              <a:rPr lang="en-US" sz="1400">
                <a:ea typeface="Arial Narrow" charset="0"/>
                <a:cs typeface="Arial Narrow" charset="0"/>
              </a:rPr>
              <a:t>It is important that any reduction</a:t>
            </a:r>
            <a:br>
              <a:rPr lang="en-US" sz="1400">
                <a:ea typeface="Arial Narrow" charset="0"/>
                <a:cs typeface="Arial Narrow" charset="0"/>
              </a:rPr>
            </a:br>
            <a:r>
              <a:rPr lang="en-US" sz="1400">
                <a:ea typeface="Arial Narrow" charset="0"/>
                <a:cs typeface="Arial Narrow" charset="0"/>
              </a:rPr>
              <a:t>or enlargement of the logo be</a:t>
            </a:r>
            <a:br>
              <a:rPr lang="en-US" sz="1400">
                <a:ea typeface="Arial Narrow" charset="0"/>
                <a:cs typeface="Arial Narrow" charset="0"/>
              </a:rPr>
            </a:br>
            <a:r>
              <a:rPr lang="en-US" sz="1400">
                <a:ea typeface="Arial Narrow" charset="0"/>
                <a:cs typeface="Arial Narrow" charset="0"/>
              </a:rPr>
              <a:t>done proportionately. No</a:t>
            </a:r>
            <a:br>
              <a:rPr lang="en-US" sz="1400">
                <a:ea typeface="Arial Narrow" charset="0"/>
                <a:cs typeface="Arial Narrow" charset="0"/>
              </a:rPr>
            </a:br>
            <a:r>
              <a:rPr lang="en-US" sz="1400">
                <a:ea typeface="Arial Narrow" charset="0"/>
                <a:cs typeface="Arial Narrow" charset="0"/>
              </a:rPr>
              <a:t>horizontal or vertical distortion</a:t>
            </a:r>
            <a:br>
              <a:rPr lang="en-US" sz="1400">
                <a:ea typeface="Arial Narrow" charset="0"/>
                <a:cs typeface="Arial Narrow" charset="0"/>
              </a:rPr>
            </a:br>
            <a:r>
              <a:rPr lang="en-US" sz="1400">
                <a:ea typeface="Arial Narrow" charset="0"/>
                <a:cs typeface="Arial Narrow" charset="0"/>
              </a:rPr>
              <a:t>of the logo is permitted.</a:t>
            </a:r>
          </a:p>
          <a:p>
            <a:endParaRPr lang="en-US"/>
          </a:p>
          <a:p>
            <a:r>
              <a:rPr lang="en-US" sz="1400" b="1">
                <a:ea typeface="Arial Narrow" charset="0"/>
                <a:cs typeface="Arial Narrow" charset="0"/>
              </a:rPr>
              <a:t>Please visit the </a:t>
            </a:r>
            <a:r>
              <a:rPr lang="en-US" sz="1400" b="1">
                <a:ea typeface="Arial Narrow" charset="0"/>
                <a:cs typeface="Arial Narrow" charset="0"/>
                <a:hlinkClick r:id="rId2"/>
              </a:rPr>
              <a:t>Brand Strategy Page on </a:t>
            </a:r>
            <a:r>
              <a:rPr lang="en-US" sz="1400" b="1" err="1">
                <a:ea typeface="Arial Narrow" charset="0"/>
                <a:cs typeface="Arial Narrow" charset="0"/>
                <a:hlinkClick r:id="rId2"/>
              </a:rPr>
              <a:t>JabilWeb</a:t>
            </a:r>
            <a:r>
              <a:rPr lang="en-US" sz="1400" b="1">
                <a:ea typeface="Arial Narrow" charset="0"/>
                <a:cs typeface="Arial Narrow" charset="0"/>
                <a:hlinkClick r:id="rId2"/>
              </a:rPr>
              <a:t> </a:t>
            </a:r>
            <a:r>
              <a:rPr lang="en-US" sz="1400" b="1">
                <a:ea typeface="Arial Narrow" charset="0"/>
                <a:cs typeface="Arial Narrow" charset="0"/>
              </a:rPr>
              <a:t>to download all approved logos, tagline artwork and complete Jabil Corporate Brand Guidelines.</a:t>
            </a:r>
          </a:p>
        </p:txBody>
      </p:sp>
      <p:sp>
        <p:nvSpPr>
          <p:cNvPr id="2" name="Rectangle 1">
            <a:extLst>
              <a:ext uri="{FF2B5EF4-FFF2-40B4-BE49-F238E27FC236}">
                <a16:creationId xmlns:a16="http://schemas.microsoft.com/office/drawing/2014/main" id="{A2A56F86-AB75-9D4C-87EE-CB961246B115}"/>
              </a:ext>
            </a:extLst>
          </p:cNvPr>
          <p:cNvSpPr/>
          <p:nvPr userDrawn="1"/>
        </p:nvSpPr>
        <p:spPr>
          <a:xfrm>
            <a:off x="1303488" y="1308464"/>
            <a:ext cx="9329069" cy="307777"/>
          </a:xfrm>
          <a:prstGeom prst="rect">
            <a:avLst/>
          </a:prstGeom>
        </p:spPr>
        <p:txBody>
          <a:bodyPr wrap="square">
            <a:spAutoFit/>
          </a:bodyPr>
          <a:lstStyle/>
          <a:p>
            <a:r>
              <a:rPr lang="en-US" sz="1400"/>
              <a:t>Copy and paste logo options by accessing the Slide Master View</a:t>
            </a:r>
            <a:endParaRPr lang="en-US" sz="1400" b="1">
              <a:solidFill>
                <a:schemeClr val="tx2"/>
              </a:solidFill>
            </a:endParaRPr>
          </a:p>
        </p:txBody>
      </p:sp>
      <p:sp>
        <p:nvSpPr>
          <p:cNvPr id="38" name="Rectangle 37">
            <a:extLst>
              <a:ext uri="{FF2B5EF4-FFF2-40B4-BE49-F238E27FC236}">
                <a16:creationId xmlns:a16="http://schemas.microsoft.com/office/drawing/2014/main" id="{FA41F854-F0F7-4646-A277-390D453BF9D5}"/>
              </a:ext>
            </a:extLst>
          </p:cNvPr>
          <p:cNvSpPr/>
          <p:nvPr userDrawn="1"/>
        </p:nvSpPr>
        <p:spPr>
          <a:xfrm>
            <a:off x="3385274" y="2845077"/>
            <a:ext cx="2443903" cy="949307"/>
          </a:xfrm>
          <a:prstGeom prst="rect">
            <a:avLst/>
          </a:prstGeom>
          <a:noFill/>
          <a:ln w="6350">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2734D09A-E36D-C94B-8978-F7D8091697D6}"/>
              </a:ext>
            </a:extLst>
          </p:cNvPr>
          <p:cNvSpPr>
            <a:spLocks noChangeAspect="1"/>
          </p:cNvSpPr>
          <p:nvPr userDrawn="1"/>
        </p:nvSpPr>
        <p:spPr>
          <a:xfrm>
            <a:off x="6129412" y="4953120"/>
            <a:ext cx="2558034" cy="94930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80B99AAB-BF13-ED44-B15A-4F8120C46879}"/>
              </a:ext>
            </a:extLst>
          </p:cNvPr>
          <p:cNvSpPr txBox="1"/>
          <p:nvPr userDrawn="1"/>
        </p:nvSpPr>
        <p:spPr>
          <a:xfrm>
            <a:off x="583872" y="2160879"/>
            <a:ext cx="8127383" cy="523220"/>
          </a:xfrm>
          <a:prstGeom prst="rect">
            <a:avLst/>
          </a:prstGeom>
          <a:noFill/>
        </p:spPr>
        <p:txBody>
          <a:bodyPr wrap="square" rtlCol="0">
            <a:spAutoFit/>
          </a:bodyPr>
          <a:lstStyle/>
          <a:p>
            <a:r>
              <a:rPr lang="en-US" sz="1400">
                <a:latin typeface="+mn-lt"/>
              </a:rPr>
              <a:t>USE ON LIGHT COLORED BACKGROUNDS</a:t>
            </a:r>
          </a:p>
          <a:p>
            <a:r>
              <a:rPr lang="en-US" sz="1400">
                <a:latin typeface="+mn-lt"/>
                <a:ea typeface="Arial Narrow" charset="0"/>
                <a:cs typeface="Arial Narrow" charset="0"/>
              </a:rPr>
              <a:t>Preferred light colored backgrounds are white or gray</a:t>
            </a:r>
          </a:p>
        </p:txBody>
      </p:sp>
      <p:sp>
        <p:nvSpPr>
          <p:cNvPr id="62" name="TextBox 61">
            <a:extLst>
              <a:ext uri="{FF2B5EF4-FFF2-40B4-BE49-F238E27FC236}">
                <a16:creationId xmlns:a16="http://schemas.microsoft.com/office/drawing/2014/main" id="{2A1DE6AB-D4D3-AB41-8648-B78097CC268A}"/>
              </a:ext>
            </a:extLst>
          </p:cNvPr>
          <p:cNvSpPr txBox="1"/>
          <p:nvPr userDrawn="1"/>
        </p:nvSpPr>
        <p:spPr>
          <a:xfrm>
            <a:off x="586764" y="4278381"/>
            <a:ext cx="8114354" cy="523220"/>
          </a:xfrm>
          <a:prstGeom prst="rect">
            <a:avLst/>
          </a:prstGeom>
          <a:noFill/>
        </p:spPr>
        <p:txBody>
          <a:bodyPr wrap="square" rtlCol="0">
            <a:spAutoFit/>
          </a:bodyPr>
          <a:lstStyle/>
          <a:p>
            <a:r>
              <a:rPr lang="en-US" sz="1400">
                <a:latin typeface="+mn-lt"/>
              </a:rPr>
              <a:t>USE ON DARK COLORED BACKGROUNDS</a:t>
            </a:r>
          </a:p>
          <a:p>
            <a:r>
              <a:rPr lang="en-US" sz="1400">
                <a:latin typeface="+mn-lt"/>
                <a:ea typeface="Arial Narrow" charset="0"/>
                <a:cs typeface="Arial Narrow" charset="0"/>
              </a:rPr>
              <a:t>Preferred dark colored backgrounds are black or Jabil blue</a:t>
            </a:r>
          </a:p>
        </p:txBody>
      </p:sp>
      <p:pic>
        <p:nvPicPr>
          <p:cNvPr id="25" name="Picture 24" descr="A picture containing drawing&#10;&#10;Description automatically generated">
            <a:extLst>
              <a:ext uri="{FF2B5EF4-FFF2-40B4-BE49-F238E27FC236}">
                <a16:creationId xmlns:a16="http://schemas.microsoft.com/office/drawing/2014/main" id="{7A818DF9-F30D-6F49-84CA-F771876BD5F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423683" y="5231805"/>
            <a:ext cx="1956475" cy="358193"/>
          </a:xfrm>
          <a:prstGeom prst="rect">
            <a:avLst/>
          </a:prstGeom>
        </p:spPr>
      </p:pic>
      <p:pic>
        <p:nvPicPr>
          <p:cNvPr id="27" name="Picture 26" descr="Icon&#10;&#10;Description automatically generated">
            <a:extLst>
              <a:ext uri="{FF2B5EF4-FFF2-40B4-BE49-F238E27FC236}">
                <a16:creationId xmlns:a16="http://schemas.microsoft.com/office/drawing/2014/main" id="{DC299C23-2DA9-444B-BDF1-58C8FAD902CE}"/>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3620589" y="5218793"/>
            <a:ext cx="1947861" cy="356616"/>
          </a:xfrm>
          <a:prstGeom prst="rect">
            <a:avLst/>
          </a:prstGeom>
        </p:spPr>
      </p:pic>
      <p:pic>
        <p:nvPicPr>
          <p:cNvPr id="28" name="Picture 27" descr="A picture containing object, clock, monitor, screen&#10;&#10;Description automatically generated">
            <a:extLst>
              <a:ext uri="{FF2B5EF4-FFF2-40B4-BE49-F238E27FC236}">
                <a16:creationId xmlns:a16="http://schemas.microsoft.com/office/drawing/2014/main" id="{E5FC417B-0FD7-7247-9D4B-EC7C39F7F4EE}"/>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633173" y="3141422"/>
            <a:ext cx="1947861" cy="356616"/>
          </a:xfrm>
          <a:prstGeom prst="rect">
            <a:avLst/>
          </a:prstGeom>
        </p:spPr>
      </p:pic>
      <p:pic>
        <p:nvPicPr>
          <p:cNvPr id="30" name="Picture 29" descr="A picture containing shape&#10;&#10;Description automatically generated">
            <a:extLst>
              <a:ext uri="{FF2B5EF4-FFF2-40B4-BE49-F238E27FC236}">
                <a16:creationId xmlns:a16="http://schemas.microsoft.com/office/drawing/2014/main" id="{E3C5894B-03E7-3740-A536-7C50C03E40FE}"/>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6316535" y="3120623"/>
            <a:ext cx="1947861" cy="356616"/>
          </a:xfrm>
          <a:prstGeom prst="rect">
            <a:avLst/>
          </a:prstGeom>
        </p:spPr>
      </p:pic>
      <p:pic>
        <p:nvPicPr>
          <p:cNvPr id="31" name="Picture 30" descr="Icon&#10;&#10;Description automatically generated">
            <a:extLst>
              <a:ext uri="{FF2B5EF4-FFF2-40B4-BE49-F238E27FC236}">
                <a16:creationId xmlns:a16="http://schemas.microsoft.com/office/drawing/2014/main" id="{1CA8311F-4F34-504B-88BD-73D17B8E4F64}"/>
              </a:ext>
            </a:extLst>
          </p:cNvPr>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949318" y="3126954"/>
            <a:ext cx="1940649" cy="338328"/>
          </a:xfrm>
          <a:prstGeom prst="rect">
            <a:avLst/>
          </a:prstGeom>
        </p:spPr>
      </p:pic>
      <p:pic>
        <p:nvPicPr>
          <p:cNvPr id="32" name="Picture 31" descr="A picture containing drawing&#10;&#10;Description automatically generated">
            <a:extLst>
              <a:ext uri="{FF2B5EF4-FFF2-40B4-BE49-F238E27FC236}">
                <a16:creationId xmlns:a16="http://schemas.microsoft.com/office/drawing/2014/main" id="{22B77220-0FC2-634B-9C79-0A955E900C51}"/>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958611" y="5261364"/>
            <a:ext cx="1925247" cy="338328"/>
          </a:xfrm>
          <a:prstGeom prst="rect">
            <a:avLst/>
          </a:prstGeom>
        </p:spPr>
      </p:pic>
    </p:spTree>
    <p:extLst>
      <p:ext uri="{BB962C8B-B14F-4D97-AF65-F5344CB8AC3E}">
        <p14:creationId xmlns:p14="http://schemas.microsoft.com/office/powerpoint/2010/main" val="25119659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DD79919-84C0-504A-8178-9F242FB8DB54}"/>
              </a:ext>
            </a:extLst>
          </p:cNvPr>
          <p:cNvSpPr>
            <a:spLocks noGrp="1"/>
          </p:cNvSpPr>
          <p:nvPr>
            <p:ph type="pic" sz="quarter" idx="13"/>
          </p:nvPr>
        </p:nvSpPr>
        <p:spPr>
          <a:xfrm>
            <a:off x="8050628" y="-2"/>
            <a:ext cx="4141372" cy="6858002"/>
          </a:xfrm>
          <a:custGeom>
            <a:avLst/>
            <a:gdLst>
              <a:gd name="connsiteX0" fmla="*/ 4141372 w 4141372"/>
              <a:gd name="connsiteY0" fmla="*/ 0 h 6858002"/>
              <a:gd name="connsiteX1" fmla="*/ 4141372 w 4141372"/>
              <a:gd name="connsiteY1" fmla="*/ 6858002 h 6858002"/>
              <a:gd name="connsiteX2" fmla="*/ 2714208 w 4141372"/>
              <a:gd name="connsiteY2" fmla="*/ 6850507 h 6858002"/>
              <a:gd name="connsiteX3" fmla="*/ 0 w 4141372"/>
              <a:gd name="connsiteY3" fmla="*/ 1858945 h 6858002"/>
              <a:gd name="connsiteX4" fmla="*/ 1012986 w 4141372"/>
              <a:gd name="connsiteY4" fmla="*/ 3 h 6858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1372" h="6858002">
                <a:moveTo>
                  <a:pt x="4141372" y="0"/>
                </a:moveTo>
                <a:lnTo>
                  <a:pt x="4141372" y="6858002"/>
                </a:lnTo>
                <a:lnTo>
                  <a:pt x="2714208" y="6850507"/>
                </a:lnTo>
                <a:lnTo>
                  <a:pt x="0" y="1858945"/>
                </a:lnTo>
                <a:lnTo>
                  <a:pt x="1012986" y="3"/>
                </a:lnTo>
                <a:close/>
              </a:path>
            </a:pathLst>
          </a:custGeom>
        </p:spPr>
        <p:txBody>
          <a:bodyPr wrap="square">
            <a:noAutofit/>
          </a:bodyPr>
          <a:lstStyle>
            <a:lvl1pPr marL="0" indent="0" algn="ctr">
              <a:buFontTx/>
              <a:buNone/>
              <a:defRPr sz="1600" b="1">
                <a:solidFill>
                  <a:schemeClr val="tx2"/>
                </a:solidFill>
              </a:defRPr>
            </a:lvl1pPr>
          </a:lstStyle>
          <a:p>
            <a:r>
              <a:rPr lang="en-US"/>
              <a:t>Click icon to add picture</a:t>
            </a:r>
          </a:p>
        </p:txBody>
      </p:sp>
      <p:sp>
        <p:nvSpPr>
          <p:cNvPr id="9" name="Freeform 8">
            <a:extLst>
              <a:ext uri="{FF2B5EF4-FFF2-40B4-BE49-F238E27FC236}">
                <a16:creationId xmlns:a16="http://schemas.microsoft.com/office/drawing/2014/main" id="{50A4EE92-01A9-A242-BDFE-E7F13374437C}"/>
              </a:ext>
            </a:extLst>
          </p:cNvPr>
          <p:cNvSpPr/>
          <p:nvPr userDrawn="1"/>
        </p:nvSpPr>
        <p:spPr>
          <a:xfrm>
            <a:off x="0" y="0"/>
            <a:ext cx="10771879" cy="6858000"/>
          </a:xfrm>
          <a:custGeom>
            <a:avLst/>
            <a:gdLst>
              <a:gd name="connsiteX0" fmla="*/ 0 w 10771879"/>
              <a:gd name="connsiteY0" fmla="*/ 0 h 6858000"/>
              <a:gd name="connsiteX1" fmla="*/ 7038976 w 10771879"/>
              <a:gd name="connsiteY1" fmla="*/ 0 h 6858000"/>
              <a:gd name="connsiteX2" fmla="*/ 7038976 w 10771879"/>
              <a:gd name="connsiteY2" fmla="*/ 7030 h 6858000"/>
              <a:gd name="connsiteX3" fmla="*/ 7039037 w 10771879"/>
              <a:gd name="connsiteY3" fmla="*/ 0 h 6858000"/>
              <a:gd name="connsiteX4" fmla="*/ 10771879 w 10771879"/>
              <a:gd name="connsiteY4" fmla="*/ 6858000 h 6858000"/>
              <a:gd name="connsiteX5" fmla="*/ 7038976 w 10771879"/>
              <a:gd name="connsiteY5" fmla="*/ 6858000 h 6858000"/>
              <a:gd name="connsiteX6" fmla="*/ 6979535 w 10771879"/>
              <a:gd name="connsiteY6" fmla="*/ 6858000 h 6858000"/>
              <a:gd name="connsiteX7" fmla="*/ 0 w 1077187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71879" h="6858000">
                <a:moveTo>
                  <a:pt x="0" y="0"/>
                </a:moveTo>
                <a:lnTo>
                  <a:pt x="7038976" y="0"/>
                </a:lnTo>
                <a:lnTo>
                  <a:pt x="7038976" y="7030"/>
                </a:lnTo>
                <a:lnTo>
                  <a:pt x="7039037" y="0"/>
                </a:lnTo>
                <a:lnTo>
                  <a:pt x="10771879" y="6858000"/>
                </a:lnTo>
                <a:lnTo>
                  <a:pt x="7038976" y="6858000"/>
                </a:lnTo>
                <a:lnTo>
                  <a:pt x="6979535" y="6858000"/>
                </a:lnTo>
                <a:lnTo>
                  <a:pt x="0" y="685800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3CE685DE-1DA8-3942-9A9C-9499A3138C34}"/>
              </a:ext>
            </a:extLst>
          </p:cNvPr>
          <p:cNvSpPr/>
          <p:nvPr userDrawn="1"/>
        </p:nvSpPr>
        <p:spPr>
          <a:xfrm rot="10800000">
            <a:off x="0" y="-1"/>
            <a:ext cx="9063905" cy="6858000"/>
          </a:xfrm>
          <a:custGeom>
            <a:avLst/>
            <a:gdLst>
              <a:gd name="connsiteX0" fmla="*/ 9063905 w 9063905"/>
              <a:gd name="connsiteY0" fmla="*/ 6858000 h 6858000"/>
              <a:gd name="connsiteX1" fmla="*/ 5613215 w 9063905"/>
              <a:gd name="connsiteY1" fmla="*/ 6858000 h 6858000"/>
              <a:gd name="connsiteX2" fmla="*/ 3744366 w 9063905"/>
              <a:gd name="connsiteY2" fmla="*/ 6858000 h 6858000"/>
              <a:gd name="connsiteX3" fmla="*/ 0 w 9063905"/>
              <a:gd name="connsiteY3" fmla="*/ 6858000 h 6858000"/>
              <a:gd name="connsiteX4" fmla="*/ 3737391 w 9063905"/>
              <a:gd name="connsiteY4" fmla="*/ 0 h 6858000"/>
              <a:gd name="connsiteX5" fmla="*/ 3744366 w 9063905"/>
              <a:gd name="connsiteY5" fmla="*/ 25501 h 6858000"/>
              <a:gd name="connsiteX6" fmla="*/ 3744366 w 9063905"/>
              <a:gd name="connsiteY6" fmla="*/ 0 h 6858000"/>
              <a:gd name="connsiteX7" fmla="*/ 9063905 w 9063905"/>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3905" h="6858000">
                <a:moveTo>
                  <a:pt x="9063905" y="6858000"/>
                </a:moveTo>
                <a:lnTo>
                  <a:pt x="5613215" y="6858000"/>
                </a:lnTo>
                <a:lnTo>
                  <a:pt x="3744366" y="6858000"/>
                </a:lnTo>
                <a:lnTo>
                  <a:pt x="0" y="6858000"/>
                </a:lnTo>
                <a:lnTo>
                  <a:pt x="3737391" y="0"/>
                </a:lnTo>
                <a:lnTo>
                  <a:pt x="3744366" y="25501"/>
                </a:lnTo>
                <a:lnTo>
                  <a:pt x="3744366" y="0"/>
                </a:lnTo>
                <a:lnTo>
                  <a:pt x="9063905" y="0"/>
                </a:ln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7DECF679-CE70-1146-8E23-3B8A9F02EAC5}"/>
              </a:ext>
            </a:extLst>
          </p:cNvPr>
          <p:cNvGrpSpPr/>
          <p:nvPr userDrawn="1"/>
        </p:nvGrpSpPr>
        <p:grpSpPr>
          <a:xfrm>
            <a:off x="7727085" y="904789"/>
            <a:ext cx="346362" cy="1340390"/>
            <a:chOff x="10819113" y="-279033"/>
            <a:chExt cx="990401" cy="3832766"/>
          </a:xfrm>
          <a:solidFill>
            <a:schemeClr val="bg2"/>
          </a:solidFill>
        </p:grpSpPr>
        <p:sp>
          <p:nvSpPr>
            <p:cNvPr id="12" name="Trapezoid 23">
              <a:extLst>
                <a:ext uri="{FF2B5EF4-FFF2-40B4-BE49-F238E27FC236}">
                  <a16:creationId xmlns:a16="http://schemas.microsoft.com/office/drawing/2014/main" id="{B780118E-BDA1-724C-9637-433B955BB2C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apezoid 21">
              <a:extLst>
                <a:ext uri="{FF2B5EF4-FFF2-40B4-BE49-F238E27FC236}">
                  <a16:creationId xmlns:a16="http://schemas.microsoft.com/office/drawing/2014/main" id="{F2F59216-F7C8-2F4D-8B1F-1903EA229431}"/>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itle 1">
            <a:extLst>
              <a:ext uri="{FF2B5EF4-FFF2-40B4-BE49-F238E27FC236}">
                <a16:creationId xmlns:a16="http://schemas.microsoft.com/office/drawing/2014/main" id="{EE319738-B893-9D4C-B49F-6E6573E53D73}"/>
              </a:ext>
            </a:extLst>
          </p:cNvPr>
          <p:cNvSpPr>
            <a:spLocks noGrp="1"/>
          </p:cNvSpPr>
          <p:nvPr>
            <p:ph type="ctrTitle" hasCustomPrompt="1"/>
          </p:nvPr>
        </p:nvSpPr>
        <p:spPr>
          <a:xfrm>
            <a:off x="704311" y="-1"/>
            <a:ext cx="6365676" cy="2290531"/>
          </a:xfrm>
        </p:spPr>
        <p:txBody>
          <a:bodyPr anchor="b">
            <a:normAutofit/>
          </a:bodyPr>
          <a:lstStyle>
            <a:lvl1pPr algn="l">
              <a:defRPr sz="4000">
                <a:solidFill>
                  <a:schemeClr val="bg1"/>
                </a:solidFill>
              </a:defRPr>
            </a:lvl1pPr>
          </a:lstStyle>
          <a:p>
            <a:r>
              <a:rPr lang="en-US"/>
              <a:t>CLICK TO EDIT MASTER TITLE STYLE</a:t>
            </a:r>
          </a:p>
        </p:txBody>
      </p:sp>
      <p:sp>
        <p:nvSpPr>
          <p:cNvPr id="15" name="Subtitle 2">
            <a:extLst>
              <a:ext uri="{FF2B5EF4-FFF2-40B4-BE49-F238E27FC236}">
                <a16:creationId xmlns:a16="http://schemas.microsoft.com/office/drawing/2014/main" id="{039366EB-970F-3744-A3EB-5555E807BA72}"/>
              </a:ext>
            </a:extLst>
          </p:cNvPr>
          <p:cNvSpPr>
            <a:spLocks noGrp="1"/>
          </p:cNvSpPr>
          <p:nvPr>
            <p:ph type="subTitle" idx="1"/>
          </p:nvPr>
        </p:nvSpPr>
        <p:spPr>
          <a:xfrm>
            <a:off x="704311" y="2398302"/>
            <a:ext cx="6365676"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6" name="Text Placeholder 14">
            <a:extLst>
              <a:ext uri="{FF2B5EF4-FFF2-40B4-BE49-F238E27FC236}">
                <a16:creationId xmlns:a16="http://schemas.microsoft.com/office/drawing/2014/main" id="{2AA5D0AB-A5EF-5345-A4A1-06A6B832AFE9}"/>
              </a:ext>
            </a:extLst>
          </p:cNvPr>
          <p:cNvSpPr>
            <a:spLocks noGrp="1"/>
          </p:cNvSpPr>
          <p:nvPr>
            <p:ph type="body" sz="quarter" idx="10" hasCustomPrompt="1"/>
          </p:nvPr>
        </p:nvSpPr>
        <p:spPr>
          <a:xfrm>
            <a:off x="704850" y="3541713"/>
            <a:ext cx="4665663" cy="2095500"/>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pic>
        <p:nvPicPr>
          <p:cNvPr id="17" name="Picture 16" descr="A picture containing drawing&#10;&#10;Description automatically generated">
            <a:extLst>
              <a:ext uri="{FF2B5EF4-FFF2-40B4-BE49-F238E27FC236}">
                <a16:creationId xmlns:a16="http://schemas.microsoft.com/office/drawing/2014/main" id="{E2855C25-D922-D149-BB7A-A8D7D67D0EF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10958" y="5904929"/>
            <a:ext cx="2341517" cy="411480"/>
          </a:xfrm>
          <a:prstGeom prst="rect">
            <a:avLst/>
          </a:prstGeom>
        </p:spPr>
      </p:pic>
    </p:spTree>
    <p:extLst>
      <p:ext uri="{BB962C8B-B14F-4D97-AF65-F5344CB8AC3E}">
        <p14:creationId xmlns:p14="http://schemas.microsoft.com/office/powerpoint/2010/main" val="27935930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5" name="Picture 4" descr="A picture containing person, person, standing, holding&#10;&#10;Description automatically generated">
            <a:extLst>
              <a:ext uri="{FF2B5EF4-FFF2-40B4-BE49-F238E27FC236}">
                <a16:creationId xmlns:a16="http://schemas.microsoft.com/office/drawing/2014/main" id="{2F74812C-738D-1F48-B719-CB82CA359D0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321"/>
          <a:stretch/>
        </p:blipFill>
        <p:spPr>
          <a:xfrm>
            <a:off x="-4744" y="-22111"/>
            <a:ext cx="12201488" cy="6880111"/>
          </a:xfrm>
          <a:prstGeom prst="rect">
            <a:avLst/>
          </a:prstGeom>
        </p:spPr>
      </p:pic>
      <p:sp>
        <p:nvSpPr>
          <p:cNvPr id="40" name="Freeform 39">
            <a:extLst>
              <a:ext uri="{FF2B5EF4-FFF2-40B4-BE49-F238E27FC236}">
                <a16:creationId xmlns:a16="http://schemas.microsoft.com/office/drawing/2014/main" id="{A1CBC738-4D6E-E240-B2DA-1354B252E58B}"/>
              </a:ext>
            </a:extLst>
          </p:cNvPr>
          <p:cNvSpPr/>
          <p:nvPr userDrawn="1"/>
        </p:nvSpPr>
        <p:spPr>
          <a:xfrm>
            <a:off x="26587" y="1126338"/>
            <a:ext cx="12170909" cy="4614674"/>
          </a:xfrm>
          <a:custGeom>
            <a:avLst/>
            <a:gdLst>
              <a:gd name="connsiteX0" fmla="*/ 2514939 w 12170909"/>
              <a:gd name="connsiteY0" fmla="*/ 0 h 4614674"/>
              <a:gd name="connsiteX1" fmla="*/ 2810619 w 12170909"/>
              <a:gd name="connsiteY1" fmla="*/ 0 h 4614674"/>
              <a:gd name="connsiteX2" fmla="*/ 3022366 w 12170909"/>
              <a:gd name="connsiteY2" fmla="*/ 0 h 4614674"/>
              <a:gd name="connsiteX3" fmla="*/ 11043149 w 12170909"/>
              <a:gd name="connsiteY3" fmla="*/ 0 h 4614674"/>
              <a:gd name="connsiteX4" fmla="*/ 11571469 w 12170909"/>
              <a:gd name="connsiteY4" fmla="*/ 0 h 4614674"/>
              <a:gd name="connsiteX5" fmla="*/ 12170909 w 12170909"/>
              <a:gd name="connsiteY5" fmla="*/ 0 h 4614674"/>
              <a:gd name="connsiteX6" fmla="*/ 12170909 w 12170909"/>
              <a:gd name="connsiteY6" fmla="*/ 4614674 h 4614674"/>
              <a:gd name="connsiteX7" fmla="*/ 11571469 w 12170909"/>
              <a:gd name="connsiteY7" fmla="*/ 4614674 h 4614674"/>
              <a:gd name="connsiteX8" fmla="*/ 11043149 w 12170909"/>
              <a:gd name="connsiteY8" fmla="*/ 4614674 h 4614674"/>
              <a:gd name="connsiteX9" fmla="*/ 3022366 w 12170909"/>
              <a:gd name="connsiteY9" fmla="*/ 4614674 h 4614674"/>
              <a:gd name="connsiteX10" fmla="*/ 2810619 w 12170909"/>
              <a:gd name="connsiteY10" fmla="*/ 4614674 h 4614674"/>
              <a:gd name="connsiteX11" fmla="*/ 2522255 w 12170909"/>
              <a:gd name="connsiteY11" fmla="*/ 4614674 h 4614674"/>
              <a:gd name="connsiteX12" fmla="*/ 2522254 w 12170909"/>
              <a:gd name="connsiteY12" fmla="*/ 4614674 h 4614674"/>
              <a:gd name="connsiteX13" fmla="*/ 0 w 12170909"/>
              <a:gd name="connsiteY13" fmla="*/ 4614674 h 461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70909" h="4614674">
                <a:moveTo>
                  <a:pt x="2514939" y="0"/>
                </a:moveTo>
                <a:lnTo>
                  <a:pt x="2810619" y="0"/>
                </a:lnTo>
                <a:lnTo>
                  <a:pt x="3022366" y="0"/>
                </a:lnTo>
                <a:lnTo>
                  <a:pt x="11043149" y="0"/>
                </a:lnTo>
                <a:lnTo>
                  <a:pt x="11571469" y="0"/>
                </a:lnTo>
                <a:lnTo>
                  <a:pt x="12170909" y="0"/>
                </a:lnTo>
                <a:lnTo>
                  <a:pt x="12170909" y="4614674"/>
                </a:lnTo>
                <a:lnTo>
                  <a:pt x="11571469" y="4614674"/>
                </a:lnTo>
                <a:lnTo>
                  <a:pt x="11043149" y="4614674"/>
                </a:lnTo>
                <a:lnTo>
                  <a:pt x="3022366" y="4614674"/>
                </a:lnTo>
                <a:lnTo>
                  <a:pt x="2810619" y="4614674"/>
                </a:lnTo>
                <a:lnTo>
                  <a:pt x="2522255" y="4614674"/>
                </a:lnTo>
                <a:lnTo>
                  <a:pt x="2522254" y="4614674"/>
                </a:lnTo>
                <a:lnTo>
                  <a:pt x="0" y="4614674"/>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F92DCCA-828D-E846-80E8-84082B23C5BA}"/>
              </a:ext>
            </a:extLst>
          </p:cNvPr>
          <p:cNvSpPr/>
          <p:nvPr userDrawn="1"/>
        </p:nvSpPr>
        <p:spPr>
          <a:xfrm>
            <a:off x="0" y="1361440"/>
            <a:ext cx="12192000" cy="412496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2791102" y="1371483"/>
            <a:ext cx="4956948" cy="2387600"/>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2791102" y="3777909"/>
            <a:ext cx="4956948"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2791102" y="4396609"/>
            <a:ext cx="4665663"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sp>
        <p:nvSpPr>
          <p:cNvPr id="30" name="Freeform 29">
            <a:extLst>
              <a:ext uri="{FF2B5EF4-FFF2-40B4-BE49-F238E27FC236}">
                <a16:creationId xmlns:a16="http://schemas.microsoft.com/office/drawing/2014/main" id="{8E0F2737-AB7D-6D4E-B1C4-AD6A89B91137}"/>
              </a:ext>
            </a:extLst>
          </p:cNvPr>
          <p:cNvSpPr/>
          <p:nvPr userDrawn="1"/>
        </p:nvSpPr>
        <p:spPr>
          <a:xfrm>
            <a:off x="-1" y="1361440"/>
            <a:ext cx="2892696" cy="4124960"/>
          </a:xfrm>
          <a:custGeom>
            <a:avLst/>
            <a:gdLst>
              <a:gd name="connsiteX0" fmla="*/ 0 w 2892696"/>
              <a:gd name="connsiteY0" fmla="*/ 0 h 4124960"/>
              <a:gd name="connsiteX1" fmla="*/ 644645 w 2892696"/>
              <a:gd name="connsiteY1" fmla="*/ 0 h 4124960"/>
              <a:gd name="connsiteX2" fmla="*/ 2892696 w 2892696"/>
              <a:gd name="connsiteY2" fmla="*/ 4124960 h 4124960"/>
              <a:gd name="connsiteX3" fmla="*/ 478656 w 2892696"/>
              <a:gd name="connsiteY3" fmla="*/ 4124960 h 4124960"/>
              <a:gd name="connsiteX4" fmla="*/ 478655 w 2892696"/>
              <a:gd name="connsiteY4" fmla="*/ 4124960 h 4124960"/>
              <a:gd name="connsiteX5" fmla="*/ 0 w 2892696"/>
              <a:gd name="connsiteY5" fmla="*/ 4124960 h 4124960"/>
              <a:gd name="connsiteX6" fmla="*/ 0 w 2892696"/>
              <a:gd name="connsiteY6" fmla="*/ 0 h 412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696" h="4124960">
                <a:moveTo>
                  <a:pt x="0" y="0"/>
                </a:moveTo>
                <a:lnTo>
                  <a:pt x="644645" y="0"/>
                </a:lnTo>
                <a:lnTo>
                  <a:pt x="2892696" y="4124960"/>
                </a:lnTo>
                <a:lnTo>
                  <a:pt x="478656" y="4124960"/>
                </a:lnTo>
                <a:lnTo>
                  <a:pt x="478655" y="4124960"/>
                </a:lnTo>
                <a:lnTo>
                  <a:pt x="0" y="4124960"/>
                </a:lnTo>
                <a:lnTo>
                  <a:pt x="0" y="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a:extLst>
              <a:ext uri="{FF2B5EF4-FFF2-40B4-BE49-F238E27FC236}">
                <a16:creationId xmlns:a16="http://schemas.microsoft.com/office/drawing/2014/main" id="{0B3DF7DA-D1E0-0E48-8958-5865E59DD578}"/>
              </a:ext>
            </a:extLst>
          </p:cNvPr>
          <p:cNvSpPr/>
          <p:nvPr userDrawn="1"/>
        </p:nvSpPr>
        <p:spPr>
          <a:xfrm rot="10800000">
            <a:off x="16041" y="1361440"/>
            <a:ext cx="2701629" cy="4124960"/>
          </a:xfrm>
          <a:custGeom>
            <a:avLst/>
            <a:gdLst>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54589 w 2701629"/>
              <a:gd name="connsiteY4" fmla="*/ 28625 h 4137660"/>
              <a:gd name="connsiteX5" fmla="*/ 2254589 w 2701629"/>
              <a:gd name="connsiteY5" fmla="*/ 12700 h 4137660"/>
              <a:gd name="connsiteX6" fmla="*/ 2263327 w 2701629"/>
              <a:gd name="connsiteY6" fmla="*/ 12700 h 4137660"/>
              <a:gd name="connsiteX7" fmla="*/ 2270295 w 2701629"/>
              <a:gd name="connsiteY7" fmla="*/ 0 h 4137660"/>
              <a:gd name="connsiteX8" fmla="*/ 2270276 w 2701629"/>
              <a:gd name="connsiteY8" fmla="*/ 12700 h 4137660"/>
              <a:gd name="connsiteX9" fmla="*/ 2701629 w 2701629"/>
              <a:gd name="connsiteY9" fmla="*/ 12700 h 4137660"/>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54589 w 2701629"/>
              <a:gd name="connsiteY4" fmla="*/ 28625 h 4137660"/>
              <a:gd name="connsiteX5" fmla="*/ 2254589 w 2701629"/>
              <a:gd name="connsiteY5" fmla="*/ 12700 h 4137660"/>
              <a:gd name="connsiteX6" fmla="*/ 2270295 w 2701629"/>
              <a:gd name="connsiteY6" fmla="*/ 0 h 4137660"/>
              <a:gd name="connsiteX7" fmla="*/ 2270276 w 2701629"/>
              <a:gd name="connsiteY7" fmla="*/ 12700 h 4137660"/>
              <a:gd name="connsiteX8" fmla="*/ 2701629 w 2701629"/>
              <a:gd name="connsiteY8" fmla="*/ 12700 h 4137660"/>
              <a:gd name="connsiteX9" fmla="*/ 2701629 w 2701629"/>
              <a:gd name="connsiteY9" fmla="*/ 4137660 h 4137660"/>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54589 w 2701629"/>
              <a:gd name="connsiteY4" fmla="*/ 28625 h 4137660"/>
              <a:gd name="connsiteX5" fmla="*/ 2270295 w 2701629"/>
              <a:gd name="connsiteY5" fmla="*/ 0 h 4137660"/>
              <a:gd name="connsiteX6" fmla="*/ 2270276 w 2701629"/>
              <a:gd name="connsiteY6" fmla="*/ 12700 h 4137660"/>
              <a:gd name="connsiteX7" fmla="*/ 2701629 w 2701629"/>
              <a:gd name="connsiteY7" fmla="*/ 12700 h 4137660"/>
              <a:gd name="connsiteX8" fmla="*/ 2701629 w 2701629"/>
              <a:gd name="connsiteY8" fmla="*/ 4137660 h 4137660"/>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70295 w 2701629"/>
              <a:gd name="connsiteY4" fmla="*/ 0 h 4137660"/>
              <a:gd name="connsiteX5" fmla="*/ 2270276 w 2701629"/>
              <a:gd name="connsiteY5" fmla="*/ 12700 h 4137660"/>
              <a:gd name="connsiteX6" fmla="*/ 2701629 w 2701629"/>
              <a:gd name="connsiteY6" fmla="*/ 12700 h 4137660"/>
              <a:gd name="connsiteX7" fmla="*/ 2701629 w 2701629"/>
              <a:gd name="connsiteY7" fmla="*/ 4137660 h 4137660"/>
              <a:gd name="connsiteX0" fmla="*/ 2701629 w 2701629"/>
              <a:gd name="connsiteY0" fmla="*/ 4124960 h 4124960"/>
              <a:gd name="connsiteX1" fmla="*/ 2254590 w 2701629"/>
              <a:gd name="connsiteY1" fmla="*/ 4124960 h 4124960"/>
              <a:gd name="connsiteX2" fmla="*/ 2254589 w 2701629"/>
              <a:gd name="connsiteY2" fmla="*/ 4124960 h 4124960"/>
              <a:gd name="connsiteX3" fmla="*/ 0 w 2701629"/>
              <a:gd name="connsiteY3" fmla="*/ 4124960 h 4124960"/>
              <a:gd name="connsiteX4" fmla="*/ 2270276 w 2701629"/>
              <a:gd name="connsiteY4" fmla="*/ 0 h 4124960"/>
              <a:gd name="connsiteX5" fmla="*/ 2701629 w 2701629"/>
              <a:gd name="connsiteY5" fmla="*/ 0 h 4124960"/>
              <a:gd name="connsiteX6" fmla="*/ 2701629 w 2701629"/>
              <a:gd name="connsiteY6" fmla="*/ 4124960 h 4124960"/>
              <a:gd name="connsiteX0" fmla="*/ 2701629 w 2701629"/>
              <a:gd name="connsiteY0" fmla="*/ 4124960 h 4124960"/>
              <a:gd name="connsiteX1" fmla="*/ 2254590 w 2701629"/>
              <a:gd name="connsiteY1" fmla="*/ 4124960 h 4124960"/>
              <a:gd name="connsiteX2" fmla="*/ 2254589 w 2701629"/>
              <a:gd name="connsiteY2" fmla="*/ 4124960 h 4124960"/>
              <a:gd name="connsiteX3" fmla="*/ 0 w 2701629"/>
              <a:gd name="connsiteY3" fmla="*/ 4124960 h 4124960"/>
              <a:gd name="connsiteX4" fmla="*/ 2248051 w 2701629"/>
              <a:gd name="connsiteY4" fmla="*/ 0 h 4124960"/>
              <a:gd name="connsiteX5" fmla="*/ 2701629 w 2701629"/>
              <a:gd name="connsiteY5" fmla="*/ 0 h 4124960"/>
              <a:gd name="connsiteX6" fmla="*/ 2701629 w 2701629"/>
              <a:gd name="connsiteY6" fmla="*/ 4124960 h 412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1629" h="4124960">
                <a:moveTo>
                  <a:pt x="2701629" y="4124960"/>
                </a:moveTo>
                <a:lnTo>
                  <a:pt x="2254590" y="4124960"/>
                </a:lnTo>
                <a:lnTo>
                  <a:pt x="2254589" y="4124960"/>
                </a:lnTo>
                <a:lnTo>
                  <a:pt x="0" y="4124960"/>
                </a:lnTo>
                <a:lnTo>
                  <a:pt x="2248051" y="0"/>
                </a:lnTo>
                <a:lnTo>
                  <a:pt x="2701629" y="0"/>
                </a:lnTo>
                <a:lnTo>
                  <a:pt x="2701629" y="4124960"/>
                </a:lnTo>
                <a:close/>
              </a:path>
            </a:pathLst>
          </a:cu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4137647B-326E-DD44-AD68-B34ACA487162}"/>
              </a:ext>
            </a:extLst>
          </p:cNvPr>
          <p:cNvGrpSpPr/>
          <p:nvPr userDrawn="1"/>
        </p:nvGrpSpPr>
        <p:grpSpPr>
          <a:xfrm>
            <a:off x="1200459" y="2558638"/>
            <a:ext cx="346362" cy="1340390"/>
            <a:chOff x="10819113" y="-279033"/>
            <a:chExt cx="990401" cy="3832766"/>
          </a:xfrm>
          <a:solidFill>
            <a:schemeClr val="bg2"/>
          </a:solidFill>
        </p:grpSpPr>
        <p:sp>
          <p:nvSpPr>
            <p:cNvPr id="35" name="Trapezoid 23">
              <a:extLst>
                <a:ext uri="{FF2B5EF4-FFF2-40B4-BE49-F238E27FC236}">
                  <a16:creationId xmlns:a16="http://schemas.microsoft.com/office/drawing/2014/main" id="{48670AD9-2C01-1A4B-979D-C63D0A2CD74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apezoid 21">
              <a:extLst>
                <a:ext uri="{FF2B5EF4-FFF2-40B4-BE49-F238E27FC236}">
                  <a16:creationId xmlns:a16="http://schemas.microsoft.com/office/drawing/2014/main" id="{71359802-178A-0742-994E-F27099C2F26F}"/>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9" name="Picture 18" descr="A picture containing drawing&#10;&#10;Description automatically generated">
            <a:extLst>
              <a:ext uri="{FF2B5EF4-FFF2-40B4-BE49-F238E27FC236}">
                <a16:creationId xmlns:a16="http://schemas.microsoft.com/office/drawing/2014/main" id="{95710C26-CD43-CD44-BB86-5AA36D27CA7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275280" y="4705049"/>
            <a:ext cx="2341517" cy="411480"/>
          </a:xfrm>
          <a:prstGeom prst="rect">
            <a:avLst/>
          </a:prstGeom>
        </p:spPr>
      </p:pic>
    </p:spTree>
    <p:extLst>
      <p:ext uri="{BB962C8B-B14F-4D97-AF65-F5344CB8AC3E}">
        <p14:creationId xmlns:p14="http://schemas.microsoft.com/office/powerpoint/2010/main" val="8113295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7AD20778-A1C2-DA4F-A43D-52BEC134FC9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4" name="Freeform 33">
            <a:extLst>
              <a:ext uri="{FF2B5EF4-FFF2-40B4-BE49-F238E27FC236}">
                <a16:creationId xmlns:a16="http://schemas.microsoft.com/office/drawing/2014/main" id="{54D21786-558F-E64C-8846-0166A947AA72}"/>
              </a:ext>
            </a:extLst>
          </p:cNvPr>
          <p:cNvSpPr/>
          <p:nvPr userDrawn="1"/>
        </p:nvSpPr>
        <p:spPr>
          <a:xfrm>
            <a:off x="777206" y="1420467"/>
            <a:ext cx="11414793" cy="3991170"/>
          </a:xfrm>
          <a:custGeom>
            <a:avLst/>
            <a:gdLst>
              <a:gd name="connsiteX0" fmla="*/ 0 w 11414793"/>
              <a:gd name="connsiteY0" fmla="*/ 0 h 3991170"/>
              <a:gd name="connsiteX1" fmla="*/ 11414793 w 11414793"/>
              <a:gd name="connsiteY1" fmla="*/ 0 h 3991170"/>
              <a:gd name="connsiteX2" fmla="*/ 11414793 w 11414793"/>
              <a:gd name="connsiteY2" fmla="*/ 3991170 h 3991170"/>
              <a:gd name="connsiteX3" fmla="*/ 0 w 11414793"/>
              <a:gd name="connsiteY3" fmla="*/ 3991170 h 3991170"/>
              <a:gd name="connsiteX4" fmla="*/ 0 w 11414793"/>
              <a:gd name="connsiteY4" fmla="*/ 1864853 h 3991170"/>
              <a:gd name="connsiteX5" fmla="*/ 346278 w 11414793"/>
              <a:gd name="connsiteY5" fmla="*/ 1252188 h 3991170"/>
              <a:gd name="connsiteX6" fmla="*/ 89369 w 11414793"/>
              <a:gd name="connsiteY6" fmla="*/ 787778 h 3991170"/>
              <a:gd name="connsiteX7" fmla="*/ 0 w 11414793"/>
              <a:gd name="connsiteY7" fmla="*/ 632043 h 3991170"/>
              <a:gd name="connsiteX8" fmla="*/ 0 w 11414793"/>
              <a:gd name="connsiteY8" fmla="*/ 0 h 3991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4793" h="3991170">
                <a:moveTo>
                  <a:pt x="0" y="0"/>
                </a:moveTo>
                <a:lnTo>
                  <a:pt x="11414793" y="0"/>
                </a:lnTo>
                <a:lnTo>
                  <a:pt x="11414793" y="3991170"/>
                </a:lnTo>
                <a:lnTo>
                  <a:pt x="0" y="3991170"/>
                </a:lnTo>
                <a:lnTo>
                  <a:pt x="0" y="1864853"/>
                </a:lnTo>
                <a:lnTo>
                  <a:pt x="346278" y="1252188"/>
                </a:lnTo>
                <a:cubicBezTo>
                  <a:pt x="252242" y="1095285"/>
                  <a:pt x="175005" y="942581"/>
                  <a:pt x="89369" y="787778"/>
                </a:cubicBezTo>
                <a:lnTo>
                  <a:pt x="0" y="632043"/>
                </a:lnTo>
                <a:lnTo>
                  <a:pt x="0" y="0"/>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34A09F44-A027-2E4B-8148-142E7222B917}"/>
              </a:ext>
            </a:extLst>
          </p:cNvPr>
          <p:cNvGrpSpPr/>
          <p:nvPr userDrawn="1"/>
        </p:nvGrpSpPr>
        <p:grpSpPr>
          <a:xfrm>
            <a:off x="568559" y="1981359"/>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505489F7-2515-874B-945E-02812D16A9D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BA14F76-90D1-F64A-BE0F-6F021C5EFF83}"/>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1356215" y="821948"/>
            <a:ext cx="4956948" cy="2387600"/>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1356215" y="3228374"/>
            <a:ext cx="4956948"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1356215" y="3847074"/>
            <a:ext cx="4956948"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pic>
        <p:nvPicPr>
          <p:cNvPr id="18" name="Picture 17" descr="A picture containing drawing&#10;&#10;Description automatically generated">
            <a:extLst>
              <a:ext uri="{FF2B5EF4-FFF2-40B4-BE49-F238E27FC236}">
                <a16:creationId xmlns:a16="http://schemas.microsoft.com/office/drawing/2014/main" id="{F21341DA-EDE0-C649-8EE2-3648BC97869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244202" y="4631897"/>
            <a:ext cx="2341517" cy="411480"/>
          </a:xfrm>
          <a:prstGeom prst="rect">
            <a:avLst/>
          </a:prstGeom>
        </p:spPr>
      </p:pic>
    </p:spTree>
    <p:extLst>
      <p:ext uri="{BB962C8B-B14F-4D97-AF65-F5344CB8AC3E}">
        <p14:creationId xmlns:p14="http://schemas.microsoft.com/office/powerpoint/2010/main" val="38709640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98033190-73FD-174E-836F-8C31E8F5F27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268769" y="0"/>
            <a:ext cx="10944497" cy="6860464"/>
          </a:xfrm>
          <a:prstGeom prst="rect">
            <a:avLst/>
          </a:prstGeom>
        </p:spPr>
      </p:pic>
      <p:sp>
        <p:nvSpPr>
          <p:cNvPr id="16" name="Rectangle 15">
            <a:extLst>
              <a:ext uri="{FF2B5EF4-FFF2-40B4-BE49-F238E27FC236}">
                <a16:creationId xmlns:a16="http://schemas.microsoft.com/office/drawing/2014/main" id="{652DE1FB-6FED-E344-BB58-A30F1BBB4E88}"/>
              </a:ext>
            </a:extLst>
          </p:cNvPr>
          <p:cNvSpPr/>
          <p:nvPr userDrawn="1"/>
        </p:nvSpPr>
        <p:spPr>
          <a:xfrm>
            <a:off x="0" y="-6045"/>
            <a:ext cx="1443789" cy="68604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089A11D-D759-264B-B904-6F102C389E92}"/>
              </a:ext>
            </a:extLst>
          </p:cNvPr>
          <p:cNvSpPr/>
          <p:nvPr userDrawn="1"/>
        </p:nvSpPr>
        <p:spPr>
          <a:xfrm>
            <a:off x="21266" y="632084"/>
            <a:ext cx="12192000" cy="6222336"/>
          </a:xfrm>
          <a:prstGeom prst="rect">
            <a:avLst/>
          </a:prstGeom>
          <a:gradFill>
            <a:gsLst>
              <a:gs pos="74000">
                <a:srgbClr val="FFFFFF">
                  <a:alpha val="75000"/>
                </a:srgbClr>
              </a:gs>
              <a:gs pos="43000">
                <a:srgbClr val="FFFFFF">
                  <a:alpha val="75000"/>
                </a:srgbClr>
              </a:gs>
              <a:gs pos="100000">
                <a:schemeClr val="bg1">
                  <a:alpha val="18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a:extLst>
              <a:ext uri="{FF2B5EF4-FFF2-40B4-BE49-F238E27FC236}">
                <a16:creationId xmlns:a16="http://schemas.microsoft.com/office/drawing/2014/main" id="{BC0DDD04-3A02-1541-AE07-0E802A341F1B}"/>
              </a:ext>
            </a:extLst>
          </p:cNvPr>
          <p:cNvSpPr/>
          <p:nvPr userDrawn="1"/>
        </p:nvSpPr>
        <p:spPr>
          <a:xfrm rot="5400000">
            <a:off x="-897105" y="1546381"/>
            <a:ext cx="6864048" cy="3759199"/>
          </a:xfrm>
          <a:custGeom>
            <a:avLst/>
            <a:gdLst>
              <a:gd name="connsiteX0" fmla="*/ 0 w 6858002"/>
              <a:gd name="connsiteY0" fmla="*/ 3759199 h 3759199"/>
              <a:gd name="connsiteX1" fmla="*/ 0 w 6858002"/>
              <a:gd name="connsiteY1" fmla="*/ 1889760 h 3759199"/>
              <a:gd name="connsiteX2" fmla="*/ 2 w 6858002"/>
              <a:gd name="connsiteY2" fmla="*/ 1889760 h 3759199"/>
              <a:gd name="connsiteX3" fmla="*/ 3429002 w 6858002"/>
              <a:gd name="connsiteY3" fmla="*/ 0 h 3759199"/>
              <a:gd name="connsiteX4" fmla="*/ 6858002 w 6858002"/>
              <a:gd name="connsiteY4" fmla="*/ 1889760 h 3759199"/>
              <a:gd name="connsiteX5" fmla="*/ 6858000 w 6858002"/>
              <a:gd name="connsiteY5" fmla="*/ 1889760 h 3759199"/>
              <a:gd name="connsiteX6" fmla="*/ 6858000 w 6858002"/>
              <a:gd name="connsiteY6" fmla="*/ 3759199 h 3759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58002" h="3759199">
                <a:moveTo>
                  <a:pt x="0" y="3759199"/>
                </a:moveTo>
                <a:lnTo>
                  <a:pt x="0" y="1889760"/>
                </a:lnTo>
                <a:lnTo>
                  <a:pt x="2" y="1889760"/>
                </a:lnTo>
                <a:lnTo>
                  <a:pt x="3429002" y="0"/>
                </a:lnTo>
                <a:lnTo>
                  <a:pt x="6858002" y="1889760"/>
                </a:lnTo>
                <a:lnTo>
                  <a:pt x="6858000" y="1889760"/>
                </a:lnTo>
                <a:lnTo>
                  <a:pt x="6858000" y="3759199"/>
                </a:lnTo>
                <a:close/>
              </a:path>
            </a:pathLst>
          </a:cu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a:extLst>
              <a:ext uri="{FF2B5EF4-FFF2-40B4-BE49-F238E27FC236}">
                <a16:creationId xmlns:a16="http://schemas.microsoft.com/office/drawing/2014/main" id="{41140542-BA01-8341-8799-F4C95B5DF8D8}"/>
              </a:ext>
            </a:extLst>
          </p:cNvPr>
          <p:cNvSpPr/>
          <p:nvPr userDrawn="1"/>
        </p:nvSpPr>
        <p:spPr>
          <a:xfrm rot="5400000">
            <a:off x="-1552424" y="1545372"/>
            <a:ext cx="6864046" cy="3759198"/>
          </a:xfrm>
          <a:custGeom>
            <a:avLst/>
            <a:gdLst>
              <a:gd name="connsiteX0" fmla="*/ 0 w 6858002"/>
              <a:gd name="connsiteY0" fmla="*/ 3759198 h 3759198"/>
              <a:gd name="connsiteX1" fmla="*/ 0 w 6858002"/>
              <a:gd name="connsiteY1" fmla="*/ 1889760 h 3759198"/>
              <a:gd name="connsiteX2" fmla="*/ 2 w 6858002"/>
              <a:gd name="connsiteY2" fmla="*/ 1889760 h 3759198"/>
              <a:gd name="connsiteX3" fmla="*/ 3429002 w 6858002"/>
              <a:gd name="connsiteY3" fmla="*/ 0 h 3759198"/>
              <a:gd name="connsiteX4" fmla="*/ 6858002 w 6858002"/>
              <a:gd name="connsiteY4" fmla="*/ 1889760 h 3759198"/>
              <a:gd name="connsiteX5" fmla="*/ 6858000 w 6858002"/>
              <a:gd name="connsiteY5" fmla="*/ 1889760 h 3759198"/>
              <a:gd name="connsiteX6" fmla="*/ 6858000 w 6858002"/>
              <a:gd name="connsiteY6" fmla="*/ 3759198 h 3759198"/>
              <a:gd name="connsiteX7" fmla="*/ 4137577 w 6858002"/>
              <a:gd name="connsiteY7" fmla="*/ 3759198 h 3759198"/>
              <a:gd name="connsiteX8" fmla="*/ 3429000 w 6858002"/>
              <a:gd name="connsiteY8" fmla="*/ 3368693 h 3759198"/>
              <a:gd name="connsiteX9" fmla="*/ 2720423 w 6858002"/>
              <a:gd name="connsiteY9" fmla="*/ 3759198 h 3759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8002" h="3759198">
                <a:moveTo>
                  <a:pt x="0" y="3759198"/>
                </a:moveTo>
                <a:lnTo>
                  <a:pt x="0" y="1889760"/>
                </a:lnTo>
                <a:lnTo>
                  <a:pt x="2" y="1889760"/>
                </a:lnTo>
                <a:lnTo>
                  <a:pt x="3429002" y="0"/>
                </a:lnTo>
                <a:lnTo>
                  <a:pt x="6858002" y="1889760"/>
                </a:lnTo>
                <a:lnTo>
                  <a:pt x="6858000" y="1889760"/>
                </a:lnTo>
                <a:lnTo>
                  <a:pt x="6858000" y="3759198"/>
                </a:lnTo>
                <a:lnTo>
                  <a:pt x="4137577" y="3759198"/>
                </a:lnTo>
                <a:lnTo>
                  <a:pt x="3429000" y="3368693"/>
                </a:lnTo>
                <a:lnTo>
                  <a:pt x="2720423" y="3759198"/>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6446375" y="2326860"/>
            <a:ext cx="4956948" cy="2387600"/>
          </a:xfrm>
        </p:spPr>
        <p:txBody>
          <a:bodyPr anchor="b">
            <a:normAutofit/>
          </a:bodyPr>
          <a:lstStyle>
            <a:lvl1pPr algn="r">
              <a:defRPr sz="4000">
                <a:solidFill>
                  <a:schemeClr val="tx2"/>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6446375" y="4733286"/>
            <a:ext cx="4956948" cy="831460"/>
          </a:xfrm>
        </p:spPr>
        <p:txBody>
          <a:bodyPr>
            <a:normAutofit/>
          </a:bodyPr>
          <a:lstStyle>
            <a:lvl1pPr marL="0" indent="0" algn="r">
              <a:buNone/>
              <a:defRPr sz="2000" b="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6446376" y="5564746"/>
            <a:ext cx="4956948" cy="1344403"/>
          </a:xfrm>
        </p:spPr>
        <p:txBody>
          <a:bodyPr>
            <a:normAutofit/>
          </a:bodyPr>
          <a:lstStyle>
            <a:lvl1pPr marL="0" indent="0" algn="r">
              <a:lnSpc>
                <a:spcPts val="1680"/>
              </a:lnSpc>
              <a:buFontTx/>
              <a:buNone/>
              <a:defRPr sz="1400">
                <a:solidFill>
                  <a:schemeClr val="tx2"/>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30" name="Group 29">
            <a:extLst>
              <a:ext uri="{FF2B5EF4-FFF2-40B4-BE49-F238E27FC236}">
                <a16:creationId xmlns:a16="http://schemas.microsoft.com/office/drawing/2014/main" id="{AA249DE5-4D90-1149-B17D-F83FB173BEAA}"/>
              </a:ext>
            </a:extLst>
          </p:cNvPr>
          <p:cNvGrpSpPr/>
          <p:nvPr userDrawn="1"/>
        </p:nvGrpSpPr>
        <p:grpSpPr>
          <a:xfrm>
            <a:off x="3759198" y="2705796"/>
            <a:ext cx="358983" cy="1389232"/>
            <a:chOff x="10819113" y="-279033"/>
            <a:chExt cx="990401" cy="3832766"/>
          </a:xfrm>
          <a:solidFill>
            <a:schemeClr val="bg2"/>
          </a:solidFill>
        </p:grpSpPr>
        <p:sp>
          <p:nvSpPr>
            <p:cNvPr id="31" name="Trapezoid 23">
              <a:extLst>
                <a:ext uri="{FF2B5EF4-FFF2-40B4-BE49-F238E27FC236}">
                  <a16:creationId xmlns:a16="http://schemas.microsoft.com/office/drawing/2014/main" id="{E58AB415-D1C5-0F40-B578-18D294340BA7}"/>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Trapezoid 21">
              <a:extLst>
                <a:ext uri="{FF2B5EF4-FFF2-40B4-BE49-F238E27FC236}">
                  <a16:creationId xmlns:a16="http://schemas.microsoft.com/office/drawing/2014/main" id="{0E40493E-760E-594E-A744-5E2E4ED9F752}"/>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18" name="Picture 17" descr="A picture containing drawing&#10;&#10;Description automatically generated">
            <a:extLst>
              <a:ext uri="{FF2B5EF4-FFF2-40B4-BE49-F238E27FC236}">
                <a16:creationId xmlns:a16="http://schemas.microsoft.com/office/drawing/2014/main" id="{D9498A0B-D0F8-564B-BD21-A287195E7B4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23847" y="3196325"/>
            <a:ext cx="2341517" cy="411480"/>
          </a:xfrm>
          <a:prstGeom prst="rect">
            <a:avLst/>
          </a:prstGeom>
        </p:spPr>
      </p:pic>
    </p:spTree>
    <p:extLst>
      <p:ext uri="{BB962C8B-B14F-4D97-AF65-F5344CB8AC3E}">
        <p14:creationId xmlns:p14="http://schemas.microsoft.com/office/powerpoint/2010/main" val="11708209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20_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A22DCC9-FB96-FE44-84F9-4CD1110BC662}"/>
              </a:ext>
            </a:extLst>
          </p:cNvPr>
          <p:cNvSpPr/>
          <p:nvPr userDrawn="1"/>
        </p:nvSpPr>
        <p:spPr>
          <a:xfrm>
            <a:off x="0" y="3593433"/>
            <a:ext cx="12192006" cy="16469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686CC623-69A5-464A-B0CE-09D9651884DD}"/>
              </a:ext>
            </a:extLst>
          </p:cNvPr>
          <p:cNvCxnSpPr>
            <a:cxnSpLocks/>
          </p:cNvCxnSpPr>
          <p:nvPr userDrawn="1"/>
        </p:nvCxnSpPr>
        <p:spPr>
          <a:xfrm>
            <a:off x="7" y="484151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ADE2A54-BE55-6A4F-9B98-EE5E97B5574F}"/>
              </a:ext>
            </a:extLst>
          </p:cNvPr>
          <p:cNvCxnSpPr>
            <a:cxnSpLocks/>
          </p:cNvCxnSpPr>
          <p:nvPr userDrawn="1"/>
        </p:nvCxnSpPr>
        <p:spPr>
          <a:xfrm>
            <a:off x="404409" y="4058653"/>
            <a:ext cx="0" cy="1205073"/>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3C7F3A1-4FF9-5346-822A-03BB1604F095}"/>
              </a:ext>
            </a:extLst>
          </p:cNvPr>
          <p:cNvCxnSpPr>
            <a:cxnSpLocks/>
          </p:cNvCxnSpPr>
          <p:nvPr userDrawn="1"/>
        </p:nvCxnSpPr>
        <p:spPr>
          <a:xfrm>
            <a:off x="10525746" y="3593433"/>
            <a:ext cx="0" cy="166691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8968" y="5630779"/>
            <a:ext cx="8360269" cy="79233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8967" y="371052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18" name="Picture 17" descr="A picture containing icon&#10;&#10;Description automatically generated">
            <a:extLst>
              <a:ext uri="{FF2B5EF4-FFF2-40B4-BE49-F238E27FC236}">
                <a16:creationId xmlns:a16="http://schemas.microsoft.com/office/drawing/2014/main" id="{72AEE967-0648-E045-B6AA-0AECC545A78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22080" y="6141449"/>
            <a:ext cx="2866642" cy="384048"/>
          </a:xfrm>
          <a:prstGeom prst="rect">
            <a:avLst/>
          </a:prstGeom>
        </p:spPr>
      </p:pic>
      <p:pic>
        <p:nvPicPr>
          <p:cNvPr id="30" name="Picture 29" descr="A picture containing diagram&#10;&#10;Description automatically generated">
            <a:extLst>
              <a:ext uri="{FF2B5EF4-FFF2-40B4-BE49-F238E27FC236}">
                <a16:creationId xmlns:a16="http://schemas.microsoft.com/office/drawing/2014/main" id="{FC487544-6B01-E847-8572-05112D5C3EDD}"/>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r="-800"/>
          <a:stretch/>
        </p:blipFill>
        <p:spPr>
          <a:xfrm>
            <a:off x="0" y="0"/>
            <a:ext cx="12289536" cy="3593430"/>
          </a:xfrm>
          <a:prstGeom prst="rect">
            <a:avLst/>
          </a:prstGeom>
        </p:spPr>
      </p:pic>
    </p:spTree>
    <p:extLst>
      <p:ext uri="{BB962C8B-B14F-4D97-AF65-F5344CB8AC3E}">
        <p14:creationId xmlns:p14="http://schemas.microsoft.com/office/powerpoint/2010/main" val="283614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par>
                                <p:cTn id="12" presetID="22" presetClass="entr" presetSubtype="4"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down)">
                                      <p:cBhvr>
                                        <p:cTn id="1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6_Section Header">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F1FC200D-C1F8-EB43-AE51-B7989AA4A61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5409" b="42072"/>
          <a:stretch/>
        </p:blipFill>
        <p:spPr>
          <a:xfrm>
            <a:off x="0" y="-2074"/>
            <a:ext cx="12192000" cy="2915962"/>
          </a:xfrm>
          <a:prstGeom prst="rect">
            <a:avLst/>
          </a:prstGeom>
        </p:spPr>
      </p:pic>
      <p:sp>
        <p:nvSpPr>
          <p:cNvPr id="12" name="Rectangle 11">
            <a:extLst>
              <a:ext uri="{FF2B5EF4-FFF2-40B4-BE49-F238E27FC236}">
                <a16:creationId xmlns:a16="http://schemas.microsoft.com/office/drawing/2014/main" id="{6BC277AE-18E2-AF45-B521-88A3C9CE5CE1}"/>
              </a:ext>
            </a:extLst>
          </p:cNvPr>
          <p:cNvSpPr/>
          <p:nvPr userDrawn="1"/>
        </p:nvSpPr>
        <p:spPr>
          <a:xfrm>
            <a:off x="-4" y="2909479"/>
            <a:ext cx="12192003" cy="3948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628046" y="4883735"/>
            <a:ext cx="8360269" cy="792336"/>
          </a:xfrm>
        </p:spPr>
        <p:txBody>
          <a:bodyPr>
            <a:normAutofit/>
          </a:bodyPr>
          <a:lstStyle>
            <a:lvl1pPr marL="0" indent="0">
              <a:lnSpc>
                <a:spcPts val="1800"/>
              </a:lnSpc>
              <a:buNone/>
              <a:defRPr sz="15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628046" y="3726286"/>
            <a:ext cx="8360269" cy="1054117"/>
          </a:xfrm>
        </p:spPr>
        <p:txBody>
          <a:bodyPr anchor="ctr">
            <a:normAutofit/>
          </a:bodyPr>
          <a:lstStyle>
            <a:lvl1pPr>
              <a:defRPr sz="3500">
                <a:solidFill>
                  <a:schemeClr val="bg1"/>
                </a:solidFill>
              </a:defRPr>
            </a:lvl1pPr>
          </a:lstStyle>
          <a:p>
            <a:r>
              <a:rPr lang="en-US"/>
              <a:t>CLICK TO EDIT MASTER TITLE STYLE</a:t>
            </a:r>
          </a:p>
        </p:txBody>
      </p:sp>
      <p:cxnSp>
        <p:nvCxnSpPr>
          <p:cNvPr id="22" name="Straight Connector 21">
            <a:extLst>
              <a:ext uri="{FF2B5EF4-FFF2-40B4-BE49-F238E27FC236}">
                <a16:creationId xmlns:a16="http://schemas.microsoft.com/office/drawing/2014/main" id="{DC2A2228-509F-E348-A592-52B259666A83}"/>
              </a:ext>
            </a:extLst>
          </p:cNvPr>
          <p:cNvCxnSpPr>
            <a:cxnSpLocks/>
          </p:cNvCxnSpPr>
          <p:nvPr userDrawn="1"/>
        </p:nvCxnSpPr>
        <p:spPr>
          <a:xfrm>
            <a:off x="0" y="2906358"/>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9E48CB2-C6F8-E348-A8F3-1A4FAF759AFC}"/>
              </a:ext>
            </a:extLst>
          </p:cNvPr>
          <p:cNvCxnSpPr>
            <a:cxnSpLocks/>
          </p:cNvCxnSpPr>
          <p:nvPr userDrawn="1"/>
        </p:nvCxnSpPr>
        <p:spPr>
          <a:xfrm>
            <a:off x="603506" y="1377065"/>
            <a:ext cx="0" cy="5480935"/>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FA949C9-1281-3346-AD48-EA1983011A68}"/>
              </a:ext>
            </a:extLst>
          </p:cNvPr>
          <p:cNvCxnSpPr>
            <a:cxnSpLocks/>
          </p:cNvCxnSpPr>
          <p:nvPr userDrawn="1"/>
        </p:nvCxnSpPr>
        <p:spPr>
          <a:xfrm>
            <a:off x="9725639" y="2457449"/>
            <a:ext cx="0" cy="1795896"/>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4" name="Picture 13" descr="A picture containing text&#10;&#10;Description automatically generated">
            <a:extLst>
              <a:ext uri="{FF2B5EF4-FFF2-40B4-BE49-F238E27FC236}">
                <a16:creationId xmlns:a16="http://schemas.microsoft.com/office/drawing/2014/main" id="{39DF9D43-7A0F-8E49-B25B-80FD928B334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901620" y="5922374"/>
            <a:ext cx="3412671" cy="457200"/>
          </a:xfrm>
          <a:prstGeom prst="rect">
            <a:avLst/>
          </a:prstGeom>
        </p:spPr>
      </p:pic>
    </p:spTree>
    <p:extLst>
      <p:ext uri="{BB962C8B-B14F-4D97-AF65-F5344CB8AC3E}">
        <p14:creationId xmlns:p14="http://schemas.microsoft.com/office/powerpoint/2010/main" val="1674258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par>
                                <p:cTn id="12" presetID="22" presetClass="entr" presetSubtype="4" fill="hold"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wipe(down)">
                                      <p:cBhvr>
                                        <p:cTn id="1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3_Section Header">
    <p:spTree>
      <p:nvGrpSpPr>
        <p:cNvPr id="1" name=""/>
        <p:cNvGrpSpPr/>
        <p:nvPr/>
      </p:nvGrpSpPr>
      <p:grpSpPr>
        <a:xfrm>
          <a:off x="0" y="0"/>
          <a:ext cx="0" cy="0"/>
          <a:chOff x="0" y="0"/>
          <a:chExt cx="0" cy="0"/>
        </a:xfrm>
      </p:grpSpPr>
      <p:pic>
        <p:nvPicPr>
          <p:cNvPr id="7" name="Picture 6" descr="A person wearing a hat&#10;&#10;Description automatically generated">
            <a:extLst>
              <a:ext uri="{FF2B5EF4-FFF2-40B4-BE49-F238E27FC236}">
                <a16:creationId xmlns:a16="http://schemas.microsoft.com/office/drawing/2014/main" id="{60044C94-7FDF-E449-9030-9A0F545AB5A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868677" y="3047"/>
            <a:ext cx="5995941" cy="6854953"/>
          </a:xfrm>
          <a:prstGeom prst="rect">
            <a:avLst/>
          </a:prstGeom>
        </p:spPr>
      </p:pic>
      <p:sp>
        <p:nvSpPr>
          <p:cNvPr id="25" name="Rectangle 24">
            <a:extLst>
              <a:ext uri="{FF2B5EF4-FFF2-40B4-BE49-F238E27FC236}">
                <a16:creationId xmlns:a16="http://schemas.microsoft.com/office/drawing/2014/main" id="{6301156D-7EB2-8549-A84E-B8561A9BC20B}"/>
              </a:ext>
            </a:extLst>
          </p:cNvPr>
          <p:cNvSpPr/>
          <p:nvPr userDrawn="1"/>
        </p:nvSpPr>
        <p:spPr>
          <a:xfrm>
            <a:off x="6858208" y="0"/>
            <a:ext cx="5333791"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7261095" y="1868208"/>
            <a:ext cx="4360405" cy="1716323"/>
          </a:xfrm>
        </p:spPr>
        <p:txBody>
          <a:bodyPr anchor="b">
            <a:normAutofit/>
          </a:bodyPr>
          <a:lstStyle>
            <a:lvl1pPr algn="l">
              <a:defRPr sz="3500">
                <a:solidFill>
                  <a:schemeClr val="bg1"/>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7261095" y="3941147"/>
            <a:ext cx="4360405" cy="649795"/>
          </a:xfrm>
        </p:spPr>
        <p:txBody>
          <a:bodyPr anchor="t">
            <a:normAutofit/>
          </a:bodyPr>
          <a:lstStyle>
            <a:lvl1pPr marL="0" indent="0" algn="l">
              <a:buNone/>
              <a:defRPr sz="15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5" name="Group 4">
            <a:extLst>
              <a:ext uri="{FF2B5EF4-FFF2-40B4-BE49-F238E27FC236}">
                <a16:creationId xmlns:a16="http://schemas.microsoft.com/office/drawing/2014/main" id="{0441BE1C-3201-8046-98E6-0BD7F4CDBA8F}"/>
              </a:ext>
            </a:extLst>
          </p:cNvPr>
          <p:cNvGrpSpPr/>
          <p:nvPr userDrawn="1"/>
        </p:nvGrpSpPr>
        <p:grpSpPr>
          <a:xfrm rot="5400000">
            <a:off x="174063" y="2338826"/>
            <a:ext cx="1389232" cy="571004"/>
            <a:chOff x="533634" y="3826730"/>
            <a:chExt cx="1389232" cy="571004"/>
          </a:xfrm>
        </p:grpSpPr>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grpSp>
      </p:grpSp>
      <p:cxnSp>
        <p:nvCxnSpPr>
          <p:cNvPr id="23" name="Straight Connector 22">
            <a:extLst>
              <a:ext uri="{FF2B5EF4-FFF2-40B4-BE49-F238E27FC236}">
                <a16:creationId xmlns:a16="http://schemas.microsoft.com/office/drawing/2014/main" id="{04966024-5052-7F4A-908D-8CB6F6BFB3B6}"/>
              </a:ext>
            </a:extLst>
          </p:cNvPr>
          <p:cNvCxnSpPr>
            <a:cxnSpLocks/>
          </p:cNvCxnSpPr>
          <p:nvPr userDrawn="1"/>
        </p:nvCxnSpPr>
        <p:spPr>
          <a:xfrm flipH="1">
            <a:off x="6854952" y="2559141"/>
            <a:ext cx="1262" cy="4298859"/>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B3E7624-71A5-6B40-9DCA-FA18BAC0BBBB}"/>
              </a:ext>
            </a:extLst>
          </p:cNvPr>
          <p:cNvCxnSpPr>
            <a:cxnSpLocks/>
          </p:cNvCxnSpPr>
          <p:nvPr userDrawn="1"/>
        </p:nvCxnSpPr>
        <p:spPr>
          <a:xfrm>
            <a:off x="-32085" y="5746396"/>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527583A-527D-DD46-88FF-45EE4243F2F3}"/>
              </a:ext>
            </a:extLst>
          </p:cNvPr>
          <p:cNvCxnSpPr>
            <a:cxnSpLocks/>
          </p:cNvCxnSpPr>
          <p:nvPr userDrawn="1"/>
        </p:nvCxnSpPr>
        <p:spPr>
          <a:xfrm>
            <a:off x="10525746" y="0"/>
            <a:ext cx="0" cy="186820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8" name="Picture 17" descr="A picture containing text&#10;&#10;Description automatically generated">
            <a:extLst>
              <a:ext uri="{FF2B5EF4-FFF2-40B4-BE49-F238E27FC236}">
                <a16:creationId xmlns:a16="http://schemas.microsoft.com/office/drawing/2014/main" id="{875AF0D2-9A4A-8945-96BD-3286999883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012793" y="6142394"/>
            <a:ext cx="2866644" cy="384048"/>
          </a:xfrm>
          <a:prstGeom prst="rect">
            <a:avLst/>
          </a:prstGeom>
        </p:spPr>
      </p:pic>
    </p:spTree>
    <p:extLst>
      <p:ext uri="{BB962C8B-B14F-4D97-AF65-F5344CB8AC3E}">
        <p14:creationId xmlns:p14="http://schemas.microsoft.com/office/powerpoint/2010/main" val="144843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up)">
                                      <p:cBhvr>
                                        <p:cTn id="11" dur="500"/>
                                        <p:tgtEl>
                                          <p:spTgt spid="23"/>
                                        </p:tgtEl>
                                      </p:cBhvr>
                                    </p:animEffect>
                                  </p:childTnLst>
                                </p:cTn>
                              </p:par>
                              <p:par>
                                <p:cTn id="12" presetID="22" presetClass="entr" presetSubtype="4" fill="hold"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down)">
                                      <p:cBhvr>
                                        <p:cTn id="1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ECA1A795-45C6-4E44-A6EF-8338E430274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184"/>
          <a:stretch/>
        </p:blipFill>
        <p:spPr>
          <a:xfrm>
            <a:off x="0" y="-16687"/>
            <a:ext cx="12237046" cy="4186238"/>
          </a:xfrm>
          <a:prstGeom prst="rect">
            <a:avLst/>
          </a:prstGeom>
        </p:spPr>
      </p:pic>
      <p:sp>
        <p:nvSpPr>
          <p:cNvPr id="13" name="Freeform 12">
            <a:extLst>
              <a:ext uri="{FF2B5EF4-FFF2-40B4-BE49-F238E27FC236}">
                <a16:creationId xmlns:a16="http://schemas.microsoft.com/office/drawing/2014/main" id="{BCA41E3D-EC76-0C4A-8EAD-AC99ADF2F4C2}"/>
              </a:ext>
            </a:extLst>
          </p:cNvPr>
          <p:cNvSpPr/>
          <p:nvPr userDrawn="1"/>
        </p:nvSpPr>
        <p:spPr>
          <a:xfrm>
            <a:off x="150875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a:extLst>
              <a:ext uri="{FF2B5EF4-FFF2-40B4-BE49-F238E27FC236}">
                <a16:creationId xmlns:a16="http://schemas.microsoft.com/office/drawing/2014/main" id="{2D83551E-49DB-F647-8381-B22AF9C73C5A}"/>
              </a:ext>
            </a:extLst>
          </p:cNvPr>
          <p:cNvSpPr/>
          <p:nvPr userDrawn="1"/>
        </p:nvSpPr>
        <p:spPr>
          <a:xfrm>
            <a:off x="26361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a:extLst>
              <a:ext uri="{FF2B5EF4-FFF2-40B4-BE49-F238E27FC236}">
                <a16:creationId xmlns:a16="http://schemas.microsoft.com/office/drawing/2014/main" id="{0F2E7A8A-CF02-D74B-8019-3B3938E6C419}"/>
              </a:ext>
            </a:extLst>
          </p:cNvPr>
          <p:cNvSpPr/>
          <p:nvPr userDrawn="1"/>
        </p:nvSpPr>
        <p:spPr>
          <a:xfrm>
            <a:off x="0"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8968" y="5493529"/>
            <a:ext cx="8360269" cy="92958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8968" y="418623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10" name="Picture 9" descr="Icon&#10;&#10;Description automatically generated">
            <a:extLst>
              <a:ext uri="{FF2B5EF4-FFF2-40B4-BE49-F238E27FC236}">
                <a16:creationId xmlns:a16="http://schemas.microsoft.com/office/drawing/2014/main" id="{512527EC-CFA4-A943-9FB1-7D733237849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57190" y="6110824"/>
            <a:ext cx="1678399" cy="292608"/>
          </a:xfrm>
          <a:prstGeom prst="rect">
            <a:avLst/>
          </a:prstGeom>
        </p:spPr>
      </p:pic>
    </p:spTree>
    <p:extLst>
      <p:ext uri="{BB962C8B-B14F-4D97-AF65-F5344CB8AC3E}">
        <p14:creationId xmlns:p14="http://schemas.microsoft.com/office/powerpoint/2010/main" val="16302092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14_Section Header">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6D16FF51-F385-A247-AB83-4FB56CD430C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91999" cy="4186237"/>
          </a:xfrm>
          <a:prstGeom prst="rect">
            <a:avLst/>
          </a:prstGeom>
        </p:spPr>
      </p:pic>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6404" y="4680365"/>
            <a:ext cx="10515600" cy="650460"/>
          </a:xfrm>
        </p:spPr>
        <p:txBody>
          <a:bodyPr anchor="ctr">
            <a:normAutofit/>
          </a:bodyPr>
          <a:lstStyle>
            <a:lvl1pPr>
              <a:defRPr sz="3500">
                <a:solidFill>
                  <a:schemeClr val="tx2"/>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6404" y="5357813"/>
            <a:ext cx="10515600" cy="649795"/>
          </a:xfrm>
        </p:spPr>
        <p:txBody>
          <a:bodyPr>
            <a:normAutofit/>
          </a:bodyPr>
          <a:lstStyle>
            <a:lvl1pPr marL="0" indent="0">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15" name="Picture 14" descr="Icon&#10;&#10;Description automatically generated">
            <a:extLst>
              <a:ext uri="{FF2B5EF4-FFF2-40B4-BE49-F238E27FC236}">
                <a16:creationId xmlns:a16="http://schemas.microsoft.com/office/drawing/2014/main" id="{F242ED42-54F1-914B-A44D-B0AD063090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57190" y="6110824"/>
            <a:ext cx="1678399" cy="292608"/>
          </a:xfrm>
          <a:prstGeom prst="rect">
            <a:avLst/>
          </a:prstGeom>
        </p:spPr>
      </p:pic>
    </p:spTree>
    <p:extLst>
      <p:ext uri="{BB962C8B-B14F-4D97-AF65-F5344CB8AC3E}">
        <p14:creationId xmlns:p14="http://schemas.microsoft.com/office/powerpoint/2010/main" val="24827706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2_Section Header">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D2AF923-2DBB-C54F-B8EF-CA76279A9EC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
            <a:ext cx="12204248" cy="4186237"/>
          </a:xfrm>
          <a:prstGeom prst="rect">
            <a:avLst/>
          </a:prstGeom>
        </p:spPr>
      </p:pic>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6404" y="4680365"/>
            <a:ext cx="10515600" cy="650460"/>
          </a:xfrm>
        </p:spPr>
        <p:txBody>
          <a:bodyPr anchor="ctr">
            <a:normAutofit/>
          </a:bodyPr>
          <a:lstStyle>
            <a:lvl1pPr algn="ctr">
              <a:defRPr sz="3500">
                <a:solidFill>
                  <a:schemeClr val="tx2"/>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6404" y="5357813"/>
            <a:ext cx="10515600" cy="649795"/>
          </a:xfrm>
        </p:spPr>
        <p:txBody>
          <a:bodyPr>
            <a:normAutofit/>
          </a:bodyPr>
          <a:lstStyle>
            <a:lvl1pPr marL="0" indent="0" algn="ctr">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5" name="Group 4">
            <a:extLst>
              <a:ext uri="{FF2B5EF4-FFF2-40B4-BE49-F238E27FC236}">
                <a16:creationId xmlns:a16="http://schemas.microsoft.com/office/drawing/2014/main" id="{0441BE1C-3201-8046-98E6-0BD7F4CDBA8F}"/>
              </a:ext>
            </a:extLst>
          </p:cNvPr>
          <p:cNvGrpSpPr/>
          <p:nvPr userDrawn="1"/>
        </p:nvGrpSpPr>
        <p:grpSpPr>
          <a:xfrm>
            <a:off x="5139588" y="3826730"/>
            <a:ext cx="1389232" cy="571004"/>
            <a:chOff x="533634" y="3826730"/>
            <a:chExt cx="1389232" cy="571004"/>
          </a:xfrm>
        </p:grpSpPr>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pic>
        <p:nvPicPr>
          <p:cNvPr id="13" name="Picture 12" descr="Icon&#10;&#10;Description automatically generated">
            <a:extLst>
              <a:ext uri="{FF2B5EF4-FFF2-40B4-BE49-F238E27FC236}">
                <a16:creationId xmlns:a16="http://schemas.microsoft.com/office/drawing/2014/main" id="{837D6987-A703-674D-89B7-277E5FDDA2F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993797" y="6242394"/>
            <a:ext cx="1678399" cy="292608"/>
          </a:xfrm>
          <a:prstGeom prst="rect">
            <a:avLst/>
          </a:prstGeom>
        </p:spPr>
      </p:pic>
    </p:spTree>
    <p:extLst>
      <p:ext uri="{BB962C8B-B14F-4D97-AF65-F5344CB8AC3E}">
        <p14:creationId xmlns:p14="http://schemas.microsoft.com/office/powerpoint/2010/main" val="1671909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8_Blank">
    <p:spTree>
      <p:nvGrpSpPr>
        <p:cNvPr id="1" name=""/>
        <p:cNvGrpSpPr/>
        <p:nvPr/>
      </p:nvGrpSpPr>
      <p:grpSpPr>
        <a:xfrm>
          <a:off x="0" y="0"/>
          <a:ext cx="0" cy="0"/>
          <a:chOff x="0" y="0"/>
          <a:chExt cx="0" cy="0"/>
        </a:xfrm>
      </p:grpSpPr>
      <p:sp>
        <p:nvSpPr>
          <p:cNvPr id="36" name="TextBox 35">
            <a:extLst>
              <a:ext uri="{FF2B5EF4-FFF2-40B4-BE49-F238E27FC236}">
                <a16:creationId xmlns:a16="http://schemas.microsoft.com/office/drawing/2014/main" id="{2B89B87D-BCD5-7A49-AF99-FAF3668FCDBD}"/>
              </a:ext>
            </a:extLst>
          </p:cNvPr>
          <p:cNvSpPr txBox="1"/>
          <p:nvPr userDrawn="1"/>
        </p:nvSpPr>
        <p:spPr>
          <a:xfrm>
            <a:off x="558920" y="3483661"/>
            <a:ext cx="8114354" cy="307777"/>
          </a:xfrm>
          <a:prstGeom prst="rect">
            <a:avLst/>
          </a:prstGeom>
          <a:noFill/>
        </p:spPr>
        <p:txBody>
          <a:bodyPr wrap="square" rtlCol="0">
            <a:spAutoFit/>
          </a:bodyPr>
          <a:lstStyle/>
          <a:p>
            <a:r>
              <a:rPr lang="en-US" sz="1400" b="0">
                <a:solidFill>
                  <a:schemeClr val="tx2"/>
                </a:solidFill>
              </a:rPr>
              <a:t>STACKED:</a:t>
            </a:r>
            <a:endParaRPr lang="en-US" sz="1400" b="0">
              <a:solidFill>
                <a:schemeClr val="tx2"/>
              </a:solidFill>
              <a:latin typeface="+mn-lt"/>
              <a:ea typeface="Arial Narrow" charset="0"/>
              <a:cs typeface="Arial Narrow" charset="0"/>
            </a:endParaRPr>
          </a:p>
        </p:txBody>
      </p:sp>
      <p:sp>
        <p:nvSpPr>
          <p:cNvPr id="37" name="TextBox 36">
            <a:extLst>
              <a:ext uri="{FF2B5EF4-FFF2-40B4-BE49-F238E27FC236}">
                <a16:creationId xmlns:a16="http://schemas.microsoft.com/office/drawing/2014/main" id="{1AA7946D-8FEF-9449-BCBA-1800982C54C8}"/>
              </a:ext>
            </a:extLst>
          </p:cNvPr>
          <p:cNvSpPr txBox="1"/>
          <p:nvPr userDrawn="1"/>
        </p:nvSpPr>
        <p:spPr>
          <a:xfrm>
            <a:off x="542614" y="4338212"/>
            <a:ext cx="8114354" cy="307777"/>
          </a:xfrm>
          <a:prstGeom prst="rect">
            <a:avLst/>
          </a:prstGeom>
          <a:noFill/>
        </p:spPr>
        <p:txBody>
          <a:bodyPr wrap="square" rtlCol="0">
            <a:spAutoFit/>
          </a:bodyPr>
          <a:lstStyle/>
          <a:p>
            <a:r>
              <a:rPr lang="en-US" sz="1400" b="0">
                <a:solidFill>
                  <a:schemeClr val="tx2"/>
                </a:solidFill>
              </a:rPr>
              <a:t>HORIZONTAL:</a:t>
            </a:r>
            <a:endParaRPr lang="en-US" sz="1400" b="0">
              <a:solidFill>
                <a:schemeClr val="tx2"/>
              </a:solidFill>
              <a:latin typeface="+mn-lt"/>
              <a:ea typeface="Arial Narrow" charset="0"/>
              <a:cs typeface="Arial Narrow" charset="0"/>
            </a:endParaRPr>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Footer Placeholder 4">
            <a:extLst>
              <a:ext uri="{FF2B5EF4-FFF2-40B4-BE49-F238E27FC236}">
                <a16:creationId xmlns:a16="http://schemas.microsoft.com/office/drawing/2014/main" id="{56CD855B-A7E9-7E48-A7DE-8086A8C2AEDB}"/>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6" name="Group 15">
            <a:extLst>
              <a:ext uri="{FF2B5EF4-FFF2-40B4-BE49-F238E27FC236}">
                <a16:creationId xmlns:a16="http://schemas.microsoft.com/office/drawing/2014/main" id="{580BB7CF-116E-6844-B557-356D8DF7718B}"/>
              </a:ext>
            </a:extLst>
          </p:cNvPr>
          <p:cNvGrpSpPr/>
          <p:nvPr userDrawn="1"/>
        </p:nvGrpSpPr>
        <p:grpSpPr>
          <a:xfrm>
            <a:off x="695439" y="370423"/>
            <a:ext cx="346362" cy="1340390"/>
            <a:chOff x="10819113" y="-279033"/>
            <a:chExt cx="990401" cy="3832766"/>
          </a:xfrm>
          <a:solidFill>
            <a:schemeClr val="bg2"/>
          </a:solidFill>
        </p:grpSpPr>
        <p:sp>
          <p:nvSpPr>
            <p:cNvPr id="17" name="Trapezoid 23">
              <a:extLst>
                <a:ext uri="{FF2B5EF4-FFF2-40B4-BE49-F238E27FC236}">
                  <a16:creationId xmlns:a16="http://schemas.microsoft.com/office/drawing/2014/main" id="{2556256D-91BD-D84A-952E-A750420421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5CA104CF-7CDA-1E46-A6EA-E43B0121358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6BFD1F4C-FF61-F04F-95B9-7ED1C6B9B001}"/>
              </a:ext>
            </a:extLst>
          </p:cNvPr>
          <p:cNvSpPr txBox="1"/>
          <p:nvPr userDrawn="1"/>
        </p:nvSpPr>
        <p:spPr>
          <a:xfrm>
            <a:off x="1303488" y="702014"/>
            <a:ext cx="10806394" cy="646331"/>
          </a:xfrm>
          <a:prstGeom prst="rect">
            <a:avLst/>
          </a:prstGeom>
          <a:noFill/>
        </p:spPr>
        <p:txBody>
          <a:bodyPr wrap="square" rtlCol="0">
            <a:spAutoFit/>
          </a:bodyPr>
          <a:lstStyle/>
          <a:p>
            <a:r>
              <a:rPr lang="en-US" sz="3600" b="1">
                <a:solidFill>
                  <a:schemeClr val="tx2"/>
                </a:solidFill>
              </a:rPr>
              <a:t>BEFORE YOU BEGIN – TAGLINE &amp; LOGO LOCK-UP</a:t>
            </a:r>
          </a:p>
        </p:txBody>
      </p:sp>
      <p:sp>
        <p:nvSpPr>
          <p:cNvPr id="20" name="TextBox 19">
            <a:extLst>
              <a:ext uri="{FF2B5EF4-FFF2-40B4-BE49-F238E27FC236}">
                <a16:creationId xmlns:a16="http://schemas.microsoft.com/office/drawing/2014/main" id="{D3C6AF2E-1A5C-E949-A1B7-C64CFDE50556}"/>
              </a:ext>
            </a:extLst>
          </p:cNvPr>
          <p:cNvSpPr txBox="1"/>
          <p:nvPr userDrawn="1"/>
        </p:nvSpPr>
        <p:spPr>
          <a:xfrm>
            <a:off x="8787384" y="2286000"/>
            <a:ext cx="3193945" cy="3801753"/>
          </a:xfrm>
          <a:prstGeom prst="rect">
            <a:avLst/>
          </a:prstGeom>
          <a:noFill/>
        </p:spPr>
        <p:txBody>
          <a:bodyPr wrap="square" rtlCol="0">
            <a:spAutoFit/>
          </a:bodyPr>
          <a:lstStyle/>
          <a:p>
            <a:endParaRPr lang="en-US"/>
          </a:p>
        </p:txBody>
      </p:sp>
      <p:sp>
        <p:nvSpPr>
          <p:cNvPr id="21" name="TextBox 20">
            <a:extLst>
              <a:ext uri="{FF2B5EF4-FFF2-40B4-BE49-F238E27FC236}">
                <a16:creationId xmlns:a16="http://schemas.microsoft.com/office/drawing/2014/main" id="{6CDD1CA3-6173-C942-BB0C-1EC6746C053A}"/>
              </a:ext>
            </a:extLst>
          </p:cNvPr>
          <p:cNvSpPr txBox="1"/>
          <p:nvPr userDrawn="1"/>
        </p:nvSpPr>
        <p:spPr>
          <a:xfrm>
            <a:off x="8969907" y="2160879"/>
            <a:ext cx="3066239" cy="3877985"/>
          </a:xfrm>
          <a:prstGeom prst="rect">
            <a:avLst/>
          </a:prstGeom>
          <a:noFill/>
        </p:spPr>
        <p:txBody>
          <a:bodyPr wrap="square" rtlCol="0">
            <a:spAutoFit/>
          </a:bodyPr>
          <a:lstStyle/>
          <a:p>
            <a:r>
              <a:rPr lang="en-US" sz="1400"/>
              <a:t>MAKE SURE TO ALWAYS LEAVE</a:t>
            </a:r>
            <a:br>
              <a:rPr lang="en-US" sz="1400"/>
            </a:br>
            <a:r>
              <a:rPr lang="en-US" sz="1400"/>
              <a:t>A “J” WORTH OF WHITE OR NEGATIVE SPACE AROUND</a:t>
            </a:r>
            <a:br>
              <a:rPr lang="en-US" sz="1400"/>
            </a:br>
            <a:r>
              <a:rPr lang="en-US" sz="1400"/>
              <a:t>THE  TAGLINE LOGO LOCK-UP OPTIONS.</a:t>
            </a:r>
          </a:p>
          <a:p>
            <a:endParaRPr lang="en-US"/>
          </a:p>
          <a:p>
            <a:r>
              <a:rPr lang="en-US" sz="1400">
                <a:ea typeface="Arial Narrow" charset="0"/>
                <a:cs typeface="Arial Narrow" charset="0"/>
              </a:rPr>
              <a:t>It is important that any reduction</a:t>
            </a:r>
            <a:br>
              <a:rPr lang="en-US" sz="1400">
                <a:ea typeface="Arial Narrow" charset="0"/>
                <a:cs typeface="Arial Narrow" charset="0"/>
              </a:rPr>
            </a:br>
            <a:r>
              <a:rPr lang="en-US" sz="1400">
                <a:ea typeface="Arial Narrow" charset="0"/>
                <a:cs typeface="Arial Narrow" charset="0"/>
              </a:rPr>
              <a:t>or enlargement of the tagline artwork be done proportionately. No horizontal or vertical distortion</a:t>
            </a:r>
            <a:br>
              <a:rPr lang="en-US" sz="1400">
                <a:ea typeface="Arial Narrow" charset="0"/>
                <a:cs typeface="Arial Narrow" charset="0"/>
              </a:rPr>
            </a:br>
            <a:r>
              <a:rPr lang="en-US" sz="1400">
                <a:ea typeface="Arial Narrow" charset="0"/>
                <a:cs typeface="Arial Narrow" charset="0"/>
              </a:rPr>
              <a:t>is permitted.</a:t>
            </a:r>
          </a:p>
          <a:p>
            <a:endParaRPr lang="en-US"/>
          </a:p>
          <a:p>
            <a:r>
              <a:rPr lang="en-US" sz="1400" b="1">
                <a:ea typeface="Arial Narrow" charset="0"/>
                <a:cs typeface="Arial Narrow" charset="0"/>
              </a:rPr>
              <a:t>Please visit the </a:t>
            </a:r>
            <a:r>
              <a:rPr lang="en-US" sz="1400" b="1">
                <a:ea typeface="Arial Narrow" charset="0"/>
                <a:cs typeface="Arial Narrow" charset="0"/>
                <a:hlinkClick r:id="rId2"/>
              </a:rPr>
              <a:t>Brand Strategy Page on JabilWeb </a:t>
            </a:r>
            <a:r>
              <a:rPr lang="en-US" sz="1400" b="1">
                <a:ea typeface="Arial Narrow" charset="0"/>
                <a:cs typeface="Arial Narrow" charset="0"/>
              </a:rPr>
              <a:t>to download all approved logos, tagline artwork and complete Jabil Corporate Brand Guidelines.</a:t>
            </a:r>
          </a:p>
        </p:txBody>
      </p:sp>
      <p:sp>
        <p:nvSpPr>
          <p:cNvPr id="2" name="Rectangle 1">
            <a:extLst>
              <a:ext uri="{FF2B5EF4-FFF2-40B4-BE49-F238E27FC236}">
                <a16:creationId xmlns:a16="http://schemas.microsoft.com/office/drawing/2014/main" id="{A2A56F86-AB75-9D4C-87EE-CB961246B115}"/>
              </a:ext>
            </a:extLst>
          </p:cNvPr>
          <p:cNvSpPr/>
          <p:nvPr userDrawn="1"/>
        </p:nvSpPr>
        <p:spPr>
          <a:xfrm>
            <a:off x="1303488" y="1308464"/>
            <a:ext cx="9329069" cy="307777"/>
          </a:xfrm>
          <a:prstGeom prst="rect">
            <a:avLst/>
          </a:prstGeom>
        </p:spPr>
        <p:txBody>
          <a:bodyPr wrap="square">
            <a:spAutoFit/>
          </a:bodyPr>
          <a:lstStyle/>
          <a:p>
            <a:r>
              <a:rPr lang="en-US" sz="1400"/>
              <a:t>Copy and paste logo options by accessing the Slide Master View</a:t>
            </a:r>
            <a:endParaRPr lang="en-US" sz="1400" b="1">
              <a:solidFill>
                <a:schemeClr val="tx2"/>
              </a:solidFill>
            </a:endParaRPr>
          </a:p>
        </p:txBody>
      </p:sp>
      <p:sp>
        <p:nvSpPr>
          <p:cNvPr id="61" name="TextBox 60">
            <a:extLst>
              <a:ext uri="{FF2B5EF4-FFF2-40B4-BE49-F238E27FC236}">
                <a16:creationId xmlns:a16="http://schemas.microsoft.com/office/drawing/2014/main" id="{80B99AAB-BF13-ED44-B15A-4F8120C46879}"/>
              </a:ext>
            </a:extLst>
          </p:cNvPr>
          <p:cNvSpPr txBox="1"/>
          <p:nvPr userDrawn="1"/>
        </p:nvSpPr>
        <p:spPr>
          <a:xfrm>
            <a:off x="583872" y="2160879"/>
            <a:ext cx="8127383" cy="954107"/>
          </a:xfrm>
          <a:prstGeom prst="rect">
            <a:avLst/>
          </a:prstGeom>
          <a:noFill/>
        </p:spPr>
        <p:txBody>
          <a:bodyPr wrap="square" rtlCol="0">
            <a:spAutoFit/>
          </a:bodyPr>
          <a:lstStyle/>
          <a:p>
            <a:r>
              <a:rPr lang="en-US" sz="1400"/>
              <a:t>TAGLINE &amp; LOGO LOCK-UP OPTIONS </a:t>
            </a:r>
          </a:p>
          <a:p>
            <a:r>
              <a:rPr lang="en-US" sz="1400"/>
              <a:t>Only the below tagline and logo lock-up options are available for use. Please do not </a:t>
            </a:r>
            <a:br>
              <a:rPr lang="en-US" sz="1400"/>
            </a:br>
            <a:r>
              <a:rPr lang="en-US" sz="1400"/>
              <a:t>use any additional configurations. </a:t>
            </a:r>
            <a:r>
              <a:rPr lang="en-US" sz="1400" b="0" i="0" kern="1200">
                <a:solidFill>
                  <a:schemeClr val="tx1"/>
                </a:solidFill>
                <a:effectLst/>
                <a:latin typeface="+mn-lt"/>
                <a:ea typeface="+mn-ea"/>
                <a:cs typeface="+mn-cs"/>
              </a:rPr>
              <a:t>Do not manually type the tagline. Always use the provided artwork files.</a:t>
            </a:r>
            <a:endParaRPr lang="en-US" sz="1400">
              <a:latin typeface="+mn-lt"/>
              <a:ea typeface="Arial Narrow" charset="0"/>
              <a:cs typeface="Arial Narrow" charset="0"/>
            </a:endParaRPr>
          </a:p>
        </p:txBody>
      </p:sp>
      <p:sp>
        <p:nvSpPr>
          <p:cNvPr id="40" name="TextBox 39">
            <a:extLst>
              <a:ext uri="{FF2B5EF4-FFF2-40B4-BE49-F238E27FC236}">
                <a16:creationId xmlns:a16="http://schemas.microsoft.com/office/drawing/2014/main" id="{B16C5131-70A0-9341-B775-D1033114C389}"/>
              </a:ext>
            </a:extLst>
          </p:cNvPr>
          <p:cNvSpPr txBox="1"/>
          <p:nvPr userDrawn="1"/>
        </p:nvSpPr>
        <p:spPr>
          <a:xfrm>
            <a:off x="539088" y="5208049"/>
            <a:ext cx="8114354" cy="307777"/>
          </a:xfrm>
          <a:prstGeom prst="rect">
            <a:avLst/>
          </a:prstGeom>
          <a:noFill/>
        </p:spPr>
        <p:txBody>
          <a:bodyPr wrap="square" rtlCol="0">
            <a:spAutoFit/>
          </a:bodyPr>
          <a:lstStyle/>
          <a:p>
            <a:r>
              <a:rPr lang="en-US" sz="1400" b="0">
                <a:solidFill>
                  <a:schemeClr val="tx2"/>
                </a:solidFill>
              </a:rPr>
              <a:t>VERTICAL:</a:t>
            </a:r>
            <a:endParaRPr lang="en-US" sz="1400" b="0">
              <a:solidFill>
                <a:schemeClr val="tx2"/>
              </a:solidFill>
              <a:latin typeface="+mn-lt"/>
              <a:ea typeface="Arial Narrow" charset="0"/>
              <a:cs typeface="Arial Narrow" charset="0"/>
            </a:endParaRPr>
          </a:p>
        </p:txBody>
      </p:sp>
      <p:pic>
        <p:nvPicPr>
          <p:cNvPr id="22" name="Picture 21" descr="A picture containing icon&#10;&#10;Description automatically generated">
            <a:extLst>
              <a:ext uri="{FF2B5EF4-FFF2-40B4-BE49-F238E27FC236}">
                <a16:creationId xmlns:a16="http://schemas.microsoft.com/office/drawing/2014/main" id="{D3E6F433-869A-2C48-B335-A5CDA005759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376636" y="4187504"/>
            <a:ext cx="4095205" cy="548640"/>
          </a:xfrm>
          <a:prstGeom prst="rect">
            <a:avLst/>
          </a:prstGeom>
        </p:spPr>
      </p:pic>
      <p:pic>
        <p:nvPicPr>
          <p:cNvPr id="23" name="Picture 22" descr="A picture containing shape&#10;&#10;Description automatically generated">
            <a:extLst>
              <a:ext uri="{FF2B5EF4-FFF2-40B4-BE49-F238E27FC236}">
                <a16:creationId xmlns:a16="http://schemas.microsoft.com/office/drawing/2014/main" id="{1C2119B0-AB0A-8A4B-8318-871DE6581934}"/>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363574" y="5099779"/>
            <a:ext cx="1938816" cy="804672"/>
          </a:xfrm>
          <a:prstGeom prst="rect">
            <a:avLst/>
          </a:prstGeom>
        </p:spPr>
      </p:pic>
      <p:pic>
        <p:nvPicPr>
          <p:cNvPr id="24" name="Picture 23">
            <a:extLst>
              <a:ext uri="{FF2B5EF4-FFF2-40B4-BE49-F238E27FC236}">
                <a16:creationId xmlns:a16="http://schemas.microsoft.com/office/drawing/2014/main" id="{20CB0224-1822-7C4A-A55B-439D8DAD573B}"/>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2376636" y="3293016"/>
            <a:ext cx="5640806" cy="539496"/>
          </a:xfrm>
          <a:prstGeom prst="rect">
            <a:avLst/>
          </a:prstGeom>
        </p:spPr>
      </p:pic>
    </p:spTree>
    <p:extLst>
      <p:ext uri="{BB962C8B-B14F-4D97-AF65-F5344CB8AC3E}">
        <p14:creationId xmlns:p14="http://schemas.microsoft.com/office/powerpoint/2010/main" val="7822988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0" y="1"/>
            <a:ext cx="12192000" cy="3593432"/>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Rectangle 4">
            <a:extLst>
              <a:ext uri="{FF2B5EF4-FFF2-40B4-BE49-F238E27FC236}">
                <a16:creationId xmlns:a16="http://schemas.microsoft.com/office/drawing/2014/main" id="{E33C0D3A-C343-A54A-87F1-B8F4D3E4BB96}"/>
              </a:ext>
            </a:extLst>
          </p:cNvPr>
          <p:cNvSpPr/>
          <p:nvPr userDrawn="1"/>
        </p:nvSpPr>
        <p:spPr>
          <a:xfrm>
            <a:off x="0" y="3593433"/>
            <a:ext cx="12192006" cy="16469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D9491156-2AFB-FE47-8144-D42A03CD8B9A}"/>
              </a:ext>
            </a:extLst>
          </p:cNvPr>
          <p:cNvCxnSpPr>
            <a:cxnSpLocks/>
          </p:cNvCxnSpPr>
          <p:nvPr userDrawn="1"/>
        </p:nvCxnSpPr>
        <p:spPr>
          <a:xfrm>
            <a:off x="7" y="484151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EB3AC2A-DF9E-424C-8179-38AF1B7D8106}"/>
              </a:ext>
            </a:extLst>
          </p:cNvPr>
          <p:cNvCxnSpPr>
            <a:cxnSpLocks/>
          </p:cNvCxnSpPr>
          <p:nvPr userDrawn="1"/>
        </p:nvCxnSpPr>
        <p:spPr>
          <a:xfrm>
            <a:off x="404409" y="4058653"/>
            <a:ext cx="0" cy="1205073"/>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3461EEA-F2E6-4F4A-9B66-7D59BA86DD5B}"/>
              </a:ext>
            </a:extLst>
          </p:cNvPr>
          <p:cNvCxnSpPr>
            <a:cxnSpLocks/>
          </p:cNvCxnSpPr>
          <p:nvPr userDrawn="1"/>
        </p:nvCxnSpPr>
        <p:spPr>
          <a:xfrm>
            <a:off x="10525746" y="3593433"/>
            <a:ext cx="0" cy="166691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Text Placeholder 2">
            <a:extLst>
              <a:ext uri="{FF2B5EF4-FFF2-40B4-BE49-F238E27FC236}">
                <a16:creationId xmlns:a16="http://schemas.microsoft.com/office/drawing/2014/main" id="{E94492B9-5E2A-BD4E-925F-075DDA45E08D}"/>
              </a:ext>
            </a:extLst>
          </p:cNvPr>
          <p:cNvSpPr>
            <a:spLocks noGrp="1"/>
          </p:cNvSpPr>
          <p:nvPr>
            <p:ph type="body" idx="10"/>
          </p:nvPr>
        </p:nvSpPr>
        <p:spPr>
          <a:xfrm>
            <a:off x="578968" y="5630779"/>
            <a:ext cx="8360269" cy="79233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0" name="Title 1">
            <a:extLst>
              <a:ext uri="{FF2B5EF4-FFF2-40B4-BE49-F238E27FC236}">
                <a16:creationId xmlns:a16="http://schemas.microsoft.com/office/drawing/2014/main" id="{6E4B4CCF-7A3B-A44D-A4F6-C9130A70CAE6}"/>
              </a:ext>
            </a:extLst>
          </p:cNvPr>
          <p:cNvSpPr>
            <a:spLocks noGrp="1"/>
          </p:cNvSpPr>
          <p:nvPr>
            <p:ph type="title" hasCustomPrompt="1"/>
          </p:nvPr>
        </p:nvSpPr>
        <p:spPr>
          <a:xfrm>
            <a:off x="578967" y="371052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11" name="Picture 10" descr="A picture containing icon&#10;&#10;Description automatically generated">
            <a:extLst>
              <a:ext uri="{FF2B5EF4-FFF2-40B4-BE49-F238E27FC236}">
                <a16:creationId xmlns:a16="http://schemas.microsoft.com/office/drawing/2014/main" id="{54D3CFD1-7B9C-CE48-9AD0-F520DBDAF6E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22080" y="6141449"/>
            <a:ext cx="2866642" cy="384048"/>
          </a:xfrm>
          <a:prstGeom prst="rect">
            <a:avLst/>
          </a:prstGeom>
        </p:spPr>
      </p:pic>
    </p:spTree>
    <p:extLst>
      <p:ext uri="{BB962C8B-B14F-4D97-AF65-F5344CB8AC3E}">
        <p14:creationId xmlns:p14="http://schemas.microsoft.com/office/powerpoint/2010/main" val="2608484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4"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1" y="-2894"/>
            <a:ext cx="12191999" cy="2906132"/>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Rectangle 4">
            <a:extLst>
              <a:ext uri="{FF2B5EF4-FFF2-40B4-BE49-F238E27FC236}">
                <a16:creationId xmlns:a16="http://schemas.microsoft.com/office/drawing/2014/main" id="{E4B86AC7-9719-5545-8484-E4EA4124568C}"/>
              </a:ext>
            </a:extLst>
          </p:cNvPr>
          <p:cNvSpPr/>
          <p:nvPr userDrawn="1"/>
        </p:nvSpPr>
        <p:spPr>
          <a:xfrm>
            <a:off x="-4" y="2909479"/>
            <a:ext cx="12192003" cy="3948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6" name="Text Placeholder 2">
            <a:extLst>
              <a:ext uri="{FF2B5EF4-FFF2-40B4-BE49-F238E27FC236}">
                <a16:creationId xmlns:a16="http://schemas.microsoft.com/office/drawing/2014/main" id="{BEC7A18C-B530-F544-8444-6F4E1C4603FF}"/>
              </a:ext>
            </a:extLst>
          </p:cNvPr>
          <p:cNvSpPr>
            <a:spLocks noGrp="1"/>
          </p:cNvSpPr>
          <p:nvPr>
            <p:ph type="body" idx="10"/>
          </p:nvPr>
        </p:nvSpPr>
        <p:spPr>
          <a:xfrm>
            <a:off x="628046" y="4883735"/>
            <a:ext cx="8360269" cy="792336"/>
          </a:xfrm>
        </p:spPr>
        <p:txBody>
          <a:bodyPr>
            <a:normAutofit/>
          </a:bodyPr>
          <a:lstStyle>
            <a:lvl1pPr marL="0" indent="0">
              <a:lnSpc>
                <a:spcPts val="1800"/>
              </a:lnSpc>
              <a:buNone/>
              <a:defRPr sz="15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Title 1">
            <a:extLst>
              <a:ext uri="{FF2B5EF4-FFF2-40B4-BE49-F238E27FC236}">
                <a16:creationId xmlns:a16="http://schemas.microsoft.com/office/drawing/2014/main" id="{0E7EE8DD-3208-CA45-AD1A-ADF2693C466A}"/>
              </a:ext>
            </a:extLst>
          </p:cNvPr>
          <p:cNvSpPr>
            <a:spLocks noGrp="1"/>
          </p:cNvSpPr>
          <p:nvPr>
            <p:ph type="title" hasCustomPrompt="1"/>
          </p:nvPr>
        </p:nvSpPr>
        <p:spPr>
          <a:xfrm>
            <a:off x="628046" y="3726286"/>
            <a:ext cx="8360269" cy="1054117"/>
          </a:xfrm>
        </p:spPr>
        <p:txBody>
          <a:bodyPr anchor="ctr">
            <a:normAutofit/>
          </a:bodyPr>
          <a:lstStyle>
            <a:lvl1pPr>
              <a:defRPr sz="3500">
                <a:solidFill>
                  <a:schemeClr val="bg1"/>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D27B6C44-BA78-5D43-A458-90568443776E}"/>
              </a:ext>
            </a:extLst>
          </p:cNvPr>
          <p:cNvCxnSpPr>
            <a:cxnSpLocks/>
          </p:cNvCxnSpPr>
          <p:nvPr userDrawn="1"/>
        </p:nvCxnSpPr>
        <p:spPr>
          <a:xfrm>
            <a:off x="0" y="2906358"/>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3519B25-165D-9144-9E83-B2396EB20BF5}"/>
              </a:ext>
            </a:extLst>
          </p:cNvPr>
          <p:cNvCxnSpPr>
            <a:cxnSpLocks/>
          </p:cNvCxnSpPr>
          <p:nvPr userDrawn="1"/>
        </p:nvCxnSpPr>
        <p:spPr>
          <a:xfrm>
            <a:off x="603506" y="1377065"/>
            <a:ext cx="0" cy="5480935"/>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73837A8-574D-8846-9FC3-B9224BF0BC3C}"/>
              </a:ext>
            </a:extLst>
          </p:cNvPr>
          <p:cNvCxnSpPr>
            <a:cxnSpLocks/>
          </p:cNvCxnSpPr>
          <p:nvPr userDrawn="1"/>
        </p:nvCxnSpPr>
        <p:spPr>
          <a:xfrm>
            <a:off x="9725639" y="2457449"/>
            <a:ext cx="0" cy="1795896"/>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1" name="Picture 10" descr="A picture containing text&#10;&#10;Description automatically generated">
            <a:extLst>
              <a:ext uri="{FF2B5EF4-FFF2-40B4-BE49-F238E27FC236}">
                <a16:creationId xmlns:a16="http://schemas.microsoft.com/office/drawing/2014/main" id="{199F1B84-C1B3-934F-A20C-4303F3AC80F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901620" y="5922374"/>
            <a:ext cx="3412671" cy="457200"/>
          </a:xfrm>
          <a:prstGeom prst="rect">
            <a:avLst/>
          </a:prstGeom>
        </p:spPr>
      </p:pic>
    </p:spTree>
    <p:extLst>
      <p:ext uri="{BB962C8B-B14F-4D97-AF65-F5344CB8AC3E}">
        <p14:creationId xmlns:p14="http://schemas.microsoft.com/office/powerpoint/2010/main" val="2171408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par>
                                <p:cTn id="12" presetID="22" presetClass="entr" presetSubtype="4"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_Picture with Caption">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A328951D-A7D0-AE46-AF0E-6124BD24EC47}"/>
              </a:ext>
            </a:extLst>
          </p:cNvPr>
          <p:cNvSpPr/>
          <p:nvPr userDrawn="1"/>
        </p:nvSpPr>
        <p:spPr>
          <a:xfrm>
            <a:off x="150875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a:extLst>
              <a:ext uri="{FF2B5EF4-FFF2-40B4-BE49-F238E27FC236}">
                <a16:creationId xmlns:a16="http://schemas.microsoft.com/office/drawing/2014/main" id="{B6C34029-0BB4-6A4D-8B4E-299C473E8740}"/>
              </a:ext>
            </a:extLst>
          </p:cNvPr>
          <p:cNvSpPr/>
          <p:nvPr userDrawn="1"/>
        </p:nvSpPr>
        <p:spPr>
          <a:xfrm>
            <a:off x="26361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a:extLst>
              <a:ext uri="{FF2B5EF4-FFF2-40B4-BE49-F238E27FC236}">
                <a16:creationId xmlns:a16="http://schemas.microsoft.com/office/drawing/2014/main" id="{C459AD94-4B1B-2542-A78C-4291A4E95DAD}"/>
              </a:ext>
            </a:extLst>
          </p:cNvPr>
          <p:cNvSpPr/>
          <p:nvPr userDrawn="1"/>
        </p:nvSpPr>
        <p:spPr>
          <a:xfrm>
            <a:off x="0"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
            <a:extLst>
              <a:ext uri="{FF2B5EF4-FFF2-40B4-BE49-F238E27FC236}">
                <a16:creationId xmlns:a16="http://schemas.microsoft.com/office/drawing/2014/main" id="{76254B13-95A1-5D48-8EF6-99F4C2E9E23F}"/>
              </a:ext>
            </a:extLst>
          </p:cNvPr>
          <p:cNvSpPr>
            <a:spLocks noGrp="1"/>
          </p:cNvSpPr>
          <p:nvPr>
            <p:ph type="body" idx="10"/>
          </p:nvPr>
        </p:nvSpPr>
        <p:spPr>
          <a:xfrm>
            <a:off x="578968" y="5493529"/>
            <a:ext cx="8360269" cy="92958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2" name="Title 1">
            <a:extLst>
              <a:ext uri="{FF2B5EF4-FFF2-40B4-BE49-F238E27FC236}">
                <a16:creationId xmlns:a16="http://schemas.microsoft.com/office/drawing/2014/main" id="{484491A6-9D63-624D-9C40-B4132F414E6C}"/>
              </a:ext>
            </a:extLst>
          </p:cNvPr>
          <p:cNvSpPr>
            <a:spLocks noGrp="1"/>
          </p:cNvSpPr>
          <p:nvPr>
            <p:ph type="title" hasCustomPrompt="1"/>
          </p:nvPr>
        </p:nvSpPr>
        <p:spPr>
          <a:xfrm>
            <a:off x="578968" y="418623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23" name="Picture 22" descr="Icon&#10;&#10;Description automatically generated">
            <a:extLst>
              <a:ext uri="{FF2B5EF4-FFF2-40B4-BE49-F238E27FC236}">
                <a16:creationId xmlns:a16="http://schemas.microsoft.com/office/drawing/2014/main" id="{69AA2D18-E05C-9247-A64F-B3B638C5F66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57190" y="6110824"/>
            <a:ext cx="1678399" cy="292608"/>
          </a:xfrm>
          <a:prstGeom prst="rect">
            <a:avLst/>
          </a:prstGeom>
        </p:spPr>
      </p:pic>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2894" y="0"/>
            <a:ext cx="12189106" cy="4171482"/>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11150966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0_Picture with Caption">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id="{9935203B-40D0-4E43-82E2-B1E4CD94A03D}"/>
              </a:ext>
            </a:extLst>
          </p:cNvPr>
          <p:cNvSpPr>
            <a:spLocks noGrp="1"/>
          </p:cNvSpPr>
          <p:nvPr>
            <p:ph type="pic" idx="1"/>
          </p:nvPr>
        </p:nvSpPr>
        <p:spPr>
          <a:xfrm>
            <a:off x="868679" y="0"/>
            <a:ext cx="5998464" cy="6858000"/>
          </a:xfrm>
          <a:custGeom>
            <a:avLst/>
            <a:gdLst>
              <a:gd name="connsiteX0" fmla="*/ 0 w 5998464"/>
              <a:gd name="connsiteY0" fmla="*/ 0 h 6858000"/>
              <a:gd name="connsiteX1" fmla="*/ 5998464 w 5998464"/>
              <a:gd name="connsiteY1" fmla="*/ 0 h 6858000"/>
              <a:gd name="connsiteX2" fmla="*/ 5998464 w 5998464"/>
              <a:gd name="connsiteY2" fmla="*/ 6858000 h 6858000"/>
              <a:gd name="connsiteX3" fmla="*/ 0 w 5998464"/>
              <a:gd name="connsiteY3" fmla="*/ 6858000 h 6858000"/>
              <a:gd name="connsiteX4" fmla="*/ 0 w 5998464"/>
              <a:gd name="connsiteY4" fmla="*/ 4073402 h 6858000"/>
              <a:gd name="connsiteX5" fmla="*/ 443345 w 5998464"/>
              <a:gd name="connsiteY5" fmla="*/ 3246438 h 6858000"/>
              <a:gd name="connsiteX6" fmla="*/ 0 w 5998464"/>
              <a:gd name="connsiteY6" fmla="*/ 24194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98464" h="6858000">
                <a:moveTo>
                  <a:pt x="0" y="0"/>
                </a:moveTo>
                <a:lnTo>
                  <a:pt x="5998464" y="0"/>
                </a:lnTo>
                <a:lnTo>
                  <a:pt x="5998464" y="6858000"/>
                </a:lnTo>
                <a:lnTo>
                  <a:pt x="0" y="6858000"/>
                </a:lnTo>
                <a:lnTo>
                  <a:pt x="0" y="4073402"/>
                </a:lnTo>
                <a:lnTo>
                  <a:pt x="443345" y="3246438"/>
                </a:lnTo>
                <a:lnTo>
                  <a:pt x="0" y="2419474"/>
                </a:lnTo>
                <a:close/>
              </a:path>
            </a:pathLst>
          </a:custGeom>
        </p:spPr>
        <p:txBody>
          <a:bodyPr wrap="square">
            <a:no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pic>
        <p:nvPicPr>
          <p:cNvPr id="4" name="Picture 3" descr="Icon&#10;&#10;Description automatically generated">
            <a:extLst>
              <a:ext uri="{FF2B5EF4-FFF2-40B4-BE49-F238E27FC236}">
                <a16:creationId xmlns:a16="http://schemas.microsoft.com/office/drawing/2014/main" id="{02B8E511-845A-2E46-BD9C-948415060EB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314693" y="6242394"/>
            <a:ext cx="1678399" cy="292608"/>
          </a:xfrm>
          <a:prstGeom prst="rect">
            <a:avLst/>
          </a:prstGeom>
        </p:spPr>
      </p:pic>
      <p:sp>
        <p:nvSpPr>
          <p:cNvPr id="6" name="Title 1">
            <a:extLst>
              <a:ext uri="{FF2B5EF4-FFF2-40B4-BE49-F238E27FC236}">
                <a16:creationId xmlns:a16="http://schemas.microsoft.com/office/drawing/2014/main" id="{F4978525-3DD0-6D4C-BF66-77295F12E68B}"/>
              </a:ext>
            </a:extLst>
          </p:cNvPr>
          <p:cNvSpPr>
            <a:spLocks noGrp="1"/>
          </p:cNvSpPr>
          <p:nvPr>
            <p:ph type="title" hasCustomPrompt="1"/>
          </p:nvPr>
        </p:nvSpPr>
        <p:spPr>
          <a:xfrm>
            <a:off x="7261095" y="1868208"/>
            <a:ext cx="4360405" cy="1716323"/>
          </a:xfrm>
        </p:spPr>
        <p:txBody>
          <a:bodyPr anchor="b">
            <a:normAutofit/>
          </a:bodyPr>
          <a:lstStyle>
            <a:lvl1pPr algn="l">
              <a:defRPr sz="3500">
                <a:solidFill>
                  <a:schemeClr val="tx2"/>
                </a:solidFill>
              </a:defRPr>
            </a:lvl1pPr>
          </a:lstStyle>
          <a:p>
            <a:r>
              <a:rPr lang="en-US"/>
              <a:t>CLICK TO EDIT MASTER TITLE STYLE</a:t>
            </a:r>
          </a:p>
        </p:txBody>
      </p:sp>
      <p:sp>
        <p:nvSpPr>
          <p:cNvPr id="7" name="Text Placeholder 2">
            <a:extLst>
              <a:ext uri="{FF2B5EF4-FFF2-40B4-BE49-F238E27FC236}">
                <a16:creationId xmlns:a16="http://schemas.microsoft.com/office/drawing/2014/main" id="{866D017C-2DFC-0C4D-91B5-BF85B28E6DF4}"/>
              </a:ext>
            </a:extLst>
          </p:cNvPr>
          <p:cNvSpPr>
            <a:spLocks noGrp="1"/>
          </p:cNvSpPr>
          <p:nvPr>
            <p:ph type="body" idx="10"/>
          </p:nvPr>
        </p:nvSpPr>
        <p:spPr>
          <a:xfrm>
            <a:off x="7261095" y="3941147"/>
            <a:ext cx="4360405" cy="649795"/>
          </a:xfrm>
        </p:spPr>
        <p:txBody>
          <a:bodyPr anchor="t">
            <a:normAutofit/>
          </a:bodyPr>
          <a:lstStyle>
            <a:lvl1pPr marL="0" indent="0" algn="l">
              <a:buNone/>
              <a:defRPr sz="1500" b="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8" name="Group 7">
            <a:extLst>
              <a:ext uri="{FF2B5EF4-FFF2-40B4-BE49-F238E27FC236}">
                <a16:creationId xmlns:a16="http://schemas.microsoft.com/office/drawing/2014/main" id="{3B57A92F-01EA-2645-B8B6-6B81C4853C31}"/>
              </a:ext>
            </a:extLst>
          </p:cNvPr>
          <p:cNvGrpSpPr/>
          <p:nvPr userDrawn="1"/>
        </p:nvGrpSpPr>
        <p:grpSpPr>
          <a:xfrm rot="5400000">
            <a:off x="174063" y="2961029"/>
            <a:ext cx="1389232" cy="571004"/>
            <a:chOff x="533634" y="3826730"/>
            <a:chExt cx="1389232" cy="571004"/>
          </a:xfrm>
        </p:grpSpPr>
        <p:sp>
          <p:nvSpPr>
            <p:cNvPr id="9" name="Triangle 8">
              <a:extLst>
                <a:ext uri="{FF2B5EF4-FFF2-40B4-BE49-F238E27FC236}">
                  <a16:creationId xmlns:a16="http://schemas.microsoft.com/office/drawing/2014/main" id="{E7E9BC73-6F2E-084C-AD3B-EADEDDF95F55}"/>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p>
          </p:txBody>
        </p:sp>
        <p:grpSp>
          <p:nvGrpSpPr>
            <p:cNvPr id="10" name="Group 9">
              <a:extLst>
                <a:ext uri="{FF2B5EF4-FFF2-40B4-BE49-F238E27FC236}">
                  <a16:creationId xmlns:a16="http://schemas.microsoft.com/office/drawing/2014/main" id="{2DD5F7A0-1C82-4041-A788-78C12B61BEB9}"/>
                </a:ext>
              </a:extLst>
            </p:cNvPr>
            <p:cNvGrpSpPr/>
            <p:nvPr userDrawn="1"/>
          </p:nvGrpSpPr>
          <p:grpSpPr>
            <a:xfrm rot="16200000">
              <a:off x="1048758" y="3523627"/>
              <a:ext cx="358983" cy="1389232"/>
              <a:chOff x="10819113" y="-279033"/>
              <a:chExt cx="990401" cy="3832766"/>
            </a:xfrm>
            <a:solidFill>
              <a:schemeClr val="bg2"/>
            </a:solidFill>
          </p:grpSpPr>
          <p:sp>
            <p:nvSpPr>
              <p:cNvPr id="11" name="Trapezoid 23">
                <a:extLst>
                  <a:ext uri="{FF2B5EF4-FFF2-40B4-BE49-F238E27FC236}">
                    <a16:creationId xmlns:a16="http://schemas.microsoft.com/office/drawing/2014/main" id="{FA153C2B-3242-E74E-A2C0-787E329779D8}"/>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sp>
            <p:nvSpPr>
              <p:cNvPr id="12" name="Trapezoid 21">
                <a:extLst>
                  <a:ext uri="{FF2B5EF4-FFF2-40B4-BE49-F238E27FC236}">
                    <a16:creationId xmlns:a16="http://schemas.microsoft.com/office/drawing/2014/main" id="{7B0D1D74-17E7-F143-B85A-C909311228E5}"/>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grpSp>
      </p:grpSp>
    </p:spTree>
    <p:extLst>
      <p:ext uri="{BB962C8B-B14F-4D97-AF65-F5344CB8AC3E}">
        <p14:creationId xmlns:p14="http://schemas.microsoft.com/office/powerpoint/2010/main" val="27089265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5" name="Freeform 14">
            <a:extLst>
              <a:ext uri="{FF2B5EF4-FFF2-40B4-BE49-F238E27FC236}">
                <a16:creationId xmlns:a16="http://schemas.microsoft.com/office/drawing/2014/main" id="{208D55BA-680F-7947-8650-4A85722149CE}"/>
              </a:ext>
            </a:extLst>
          </p:cNvPr>
          <p:cNvSpPr/>
          <p:nvPr userDrawn="1"/>
        </p:nvSpPr>
        <p:spPr>
          <a:xfrm>
            <a:off x="3220820" y="1"/>
            <a:ext cx="8971180" cy="1054117"/>
          </a:xfrm>
          <a:custGeom>
            <a:avLst/>
            <a:gdLst>
              <a:gd name="connsiteX0" fmla="*/ 0 w 8971180"/>
              <a:gd name="connsiteY0" fmla="*/ 0 h 1054117"/>
              <a:gd name="connsiteX1" fmla="*/ 8971180 w 8971180"/>
              <a:gd name="connsiteY1" fmla="*/ 0 h 1054117"/>
              <a:gd name="connsiteX2" fmla="*/ 8971180 w 8971180"/>
              <a:gd name="connsiteY2" fmla="*/ 1054117 h 1054117"/>
              <a:gd name="connsiteX3" fmla="*/ 0 w 8971180"/>
              <a:gd name="connsiteY3" fmla="*/ 1054117 h 1054117"/>
              <a:gd name="connsiteX4" fmla="*/ 0 w 8971180"/>
              <a:gd name="connsiteY4" fmla="*/ 0 h 10541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71180" h="1054117">
                <a:moveTo>
                  <a:pt x="0" y="0"/>
                </a:moveTo>
                <a:lnTo>
                  <a:pt x="8971180" y="0"/>
                </a:lnTo>
                <a:lnTo>
                  <a:pt x="8971180" y="1054117"/>
                </a:lnTo>
                <a:lnTo>
                  <a:pt x="0" y="1054117"/>
                </a:ln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a:extLst>
              <a:ext uri="{FF2B5EF4-FFF2-40B4-BE49-F238E27FC236}">
                <a16:creationId xmlns:a16="http://schemas.microsoft.com/office/drawing/2014/main" id="{00B5723D-1A52-2045-8AB1-D889B99ED6BD}"/>
              </a:ext>
            </a:extLst>
          </p:cNvPr>
          <p:cNvSpPr/>
          <p:nvPr userDrawn="1"/>
        </p:nvSpPr>
        <p:spPr>
          <a:xfrm>
            <a:off x="263611" y="0"/>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a:extLst>
              <a:ext uri="{FF2B5EF4-FFF2-40B4-BE49-F238E27FC236}">
                <a16:creationId xmlns:a16="http://schemas.microsoft.com/office/drawing/2014/main" id="{47990EC1-2ADD-E540-9353-DA0E6483A310}"/>
              </a:ext>
            </a:extLst>
          </p:cNvPr>
          <p:cNvSpPr/>
          <p:nvPr userDrawn="1"/>
        </p:nvSpPr>
        <p:spPr>
          <a:xfrm>
            <a:off x="0" y="0"/>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7648F98-B6A2-1743-BF94-0A798E3E2625}"/>
              </a:ext>
            </a:extLst>
          </p:cNvPr>
          <p:cNvSpPr>
            <a:spLocks noGrp="1"/>
          </p:cNvSpPr>
          <p:nvPr>
            <p:ph type="title" hasCustomPrompt="1"/>
          </p:nvPr>
        </p:nvSpPr>
        <p:spPr>
          <a:xfrm>
            <a:off x="571500" y="27159"/>
            <a:ext cx="8328056" cy="986828"/>
          </a:xfrm>
        </p:spPr>
        <p:txBody>
          <a:bodyPr anchor="ctr">
            <a:normAutofit/>
          </a:bodyPr>
          <a:lstStyle>
            <a:lvl1pPr>
              <a:defRPr sz="2500" b="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C1CDC44D-D99C-6344-B0D5-46D24829506A}"/>
              </a:ext>
            </a:extLst>
          </p:cNvPr>
          <p:cNvSpPr>
            <a:spLocks noGrp="1"/>
          </p:cNvSpPr>
          <p:nvPr>
            <p:ph idx="1"/>
          </p:nvPr>
        </p:nvSpPr>
        <p:spPr>
          <a:xfrm>
            <a:off x="571500" y="1371600"/>
            <a:ext cx="110109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5D30C974-6566-604C-A5D7-240797A4546F}"/>
              </a:ext>
            </a:extLst>
          </p:cNvPr>
          <p:cNvSpPr>
            <a:spLocks noGrp="1"/>
          </p:cNvSpPr>
          <p:nvPr userDrawn="1">
            <p:ph type="sldNum" sz="quarter" idx="12"/>
          </p:nvPr>
        </p:nvSpPr>
        <p:spPr/>
        <p:txBody>
          <a:bodyPr/>
          <a:lstStyle/>
          <a:p>
            <a:fld id="{13B88A40-E78F-6746-87E4-E178EA71B0DC}" type="slidenum">
              <a:rPr lang="en-US" smtClean="0"/>
              <a:t>‹#›</a:t>
            </a:fld>
            <a:endParaRPr lang="en-US"/>
          </a:p>
        </p:txBody>
      </p:sp>
      <p:sp>
        <p:nvSpPr>
          <p:cNvPr id="22" name="Footer Placeholder 4">
            <a:extLst>
              <a:ext uri="{FF2B5EF4-FFF2-40B4-BE49-F238E27FC236}">
                <a16:creationId xmlns:a16="http://schemas.microsoft.com/office/drawing/2014/main" id="{0BC2CD0D-3752-2E46-A40A-13B1DE7BD5B0}"/>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pic>
        <p:nvPicPr>
          <p:cNvPr id="12" name="Picture 11" descr="Icon&#10;&#10;Description automatically generated">
            <a:extLst>
              <a:ext uri="{FF2B5EF4-FFF2-40B4-BE49-F238E27FC236}">
                <a16:creationId xmlns:a16="http://schemas.microsoft.com/office/drawing/2014/main" id="{BFFA05C4-F7AE-5747-935D-A73C693B63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39256" y="389222"/>
            <a:ext cx="1678399" cy="292608"/>
          </a:xfrm>
          <a:prstGeom prst="rect">
            <a:avLst/>
          </a:prstGeom>
        </p:spPr>
      </p:pic>
    </p:spTree>
    <p:extLst>
      <p:ext uri="{BB962C8B-B14F-4D97-AF65-F5344CB8AC3E}">
        <p14:creationId xmlns:p14="http://schemas.microsoft.com/office/powerpoint/2010/main" val="2341959347"/>
      </p:ext>
    </p:extLst>
  </p:cSld>
  <p:clrMapOvr>
    <a:masterClrMapping/>
  </p:clrMapOvr>
  <p:extLst>
    <p:ext uri="{DCECCB84-F9BA-43D5-87BE-67443E8EF086}">
      <p15:sldGuideLst xmlns:p15="http://schemas.microsoft.com/office/powerpoint/2012/main">
        <p15:guide id="1" orient="horz" pos="4224">
          <p15:clr>
            <a:srgbClr val="FBAE40"/>
          </p15:clr>
        </p15:guide>
        <p15:guide id="2" pos="7296">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Title 1">
            <a:extLst>
              <a:ext uri="{FF2B5EF4-FFF2-40B4-BE49-F238E27FC236}">
                <a16:creationId xmlns:a16="http://schemas.microsoft.com/office/drawing/2014/main" id="{DECAAD9C-8A10-BF4A-86C5-45FCF4CF24C7}"/>
              </a:ext>
            </a:extLst>
          </p:cNvPr>
          <p:cNvSpPr>
            <a:spLocks noGrp="1"/>
          </p:cNvSpPr>
          <p:nvPr>
            <p:ph type="title" hasCustomPrompt="1"/>
          </p:nvPr>
        </p:nvSpPr>
        <p:spPr>
          <a:xfrm>
            <a:off x="544068" y="191916"/>
            <a:ext cx="6858295" cy="986828"/>
          </a:xfrm>
        </p:spPr>
        <p:txBody>
          <a:bodyPr anchor="ctr">
            <a:normAutofit/>
          </a:bodyPr>
          <a:lstStyle>
            <a:lvl1pPr algn="l">
              <a:defRPr sz="2500" b="1">
                <a:solidFill>
                  <a:schemeClr val="tx2"/>
                </a:solidFill>
              </a:defRPr>
            </a:lvl1pPr>
          </a:lstStyle>
          <a:p>
            <a:r>
              <a:rPr lang="en-US"/>
              <a:t>CLICK TO EDIT</a:t>
            </a:r>
            <a:br>
              <a:rPr lang="en-US"/>
            </a:br>
            <a:r>
              <a:rPr lang="en-US"/>
              <a:t>MASTER TITLE STYLE</a:t>
            </a:r>
          </a:p>
        </p:txBody>
      </p:sp>
      <p:cxnSp>
        <p:nvCxnSpPr>
          <p:cNvPr id="6" name="Straight Connector 5">
            <a:extLst>
              <a:ext uri="{FF2B5EF4-FFF2-40B4-BE49-F238E27FC236}">
                <a16:creationId xmlns:a16="http://schemas.microsoft.com/office/drawing/2014/main" id="{299FB9A8-560C-384E-B4A5-09E3D62FACBF}"/>
              </a:ext>
            </a:extLst>
          </p:cNvPr>
          <p:cNvCxnSpPr/>
          <p:nvPr userDrawn="1"/>
        </p:nvCxnSpPr>
        <p:spPr>
          <a:xfrm>
            <a:off x="609234" y="1079890"/>
            <a:ext cx="129334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76DFE16C-656D-6B4E-BFF8-C776DA619937}"/>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pic>
        <p:nvPicPr>
          <p:cNvPr id="10" name="Picture 9" descr="Icon&#10;&#10;Description automatically generated">
            <a:extLst>
              <a:ext uri="{FF2B5EF4-FFF2-40B4-BE49-F238E27FC236}">
                <a16:creationId xmlns:a16="http://schemas.microsoft.com/office/drawing/2014/main" id="{AC41A825-477D-3D41-9103-392D7A025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36053" y="673374"/>
            <a:ext cx="1678399" cy="292608"/>
          </a:xfrm>
          <a:prstGeom prst="rect">
            <a:avLst/>
          </a:prstGeom>
        </p:spPr>
      </p:pic>
    </p:spTree>
    <p:extLst>
      <p:ext uri="{BB962C8B-B14F-4D97-AF65-F5344CB8AC3E}">
        <p14:creationId xmlns:p14="http://schemas.microsoft.com/office/powerpoint/2010/main" val="11984200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8" name="Footer Placeholder 4">
            <a:extLst>
              <a:ext uri="{FF2B5EF4-FFF2-40B4-BE49-F238E27FC236}">
                <a16:creationId xmlns:a16="http://schemas.microsoft.com/office/drawing/2014/main" id="{76DFE16C-656D-6B4E-BFF8-C776DA619937}"/>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
        <p:nvSpPr>
          <p:cNvPr id="7" name="Rectangle 6">
            <a:extLst>
              <a:ext uri="{FF2B5EF4-FFF2-40B4-BE49-F238E27FC236}">
                <a16:creationId xmlns:a16="http://schemas.microsoft.com/office/drawing/2014/main" id="{9B46634A-A6DD-CC47-AC68-2FB40B6823F7}"/>
              </a:ext>
            </a:extLst>
          </p:cNvPr>
          <p:cNvSpPr/>
          <p:nvPr userDrawn="1"/>
        </p:nvSpPr>
        <p:spPr>
          <a:xfrm>
            <a:off x="-7" y="0"/>
            <a:ext cx="12192006" cy="1918568"/>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9" name="Title 1">
            <a:extLst>
              <a:ext uri="{FF2B5EF4-FFF2-40B4-BE49-F238E27FC236}">
                <a16:creationId xmlns:a16="http://schemas.microsoft.com/office/drawing/2014/main" id="{8C56CC9C-B964-D848-9F94-53D839961892}"/>
              </a:ext>
            </a:extLst>
          </p:cNvPr>
          <p:cNvSpPr>
            <a:spLocks noGrp="1"/>
          </p:cNvSpPr>
          <p:nvPr>
            <p:ph type="title" hasCustomPrompt="1"/>
          </p:nvPr>
        </p:nvSpPr>
        <p:spPr>
          <a:xfrm>
            <a:off x="654534" y="512910"/>
            <a:ext cx="6858295" cy="986828"/>
          </a:xfrm>
        </p:spPr>
        <p:txBody>
          <a:bodyPr anchor="ctr">
            <a:normAutofit/>
          </a:bodyPr>
          <a:lstStyle>
            <a:lvl1pPr algn="l">
              <a:defRPr sz="2500" b="1">
                <a:solidFill>
                  <a:schemeClr val="bg1"/>
                </a:solidFill>
              </a:defRPr>
            </a:lvl1pPr>
          </a:lstStyle>
          <a:p>
            <a:r>
              <a:rPr lang="en-US"/>
              <a:t>CLICK TO EDIT</a:t>
            </a:r>
            <a:br>
              <a:rPr lang="en-US"/>
            </a:br>
            <a:r>
              <a:rPr lang="en-US"/>
              <a:t>MASTER TITLE STYLE</a:t>
            </a:r>
          </a:p>
        </p:txBody>
      </p:sp>
      <p:cxnSp>
        <p:nvCxnSpPr>
          <p:cNvPr id="11" name="Straight Connector 10">
            <a:extLst>
              <a:ext uri="{FF2B5EF4-FFF2-40B4-BE49-F238E27FC236}">
                <a16:creationId xmlns:a16="http://schemas.microsoft.com/office/drawing/2014/main" id="{F1A388D0-225C-D748-AD5F-6AFB0534BE91}"/>
              </a:ext>
            </a:extLst>
          </p:cNvPr>
          <p:cNvCxnSpPr>
            <a:cxnSpLocks/>
          </p:cNvCxnSpPr>
          <p:nvPr userDrawn="1"/>
        </p:nvCxnSpPr>
        <p:spPr>
          <a:xfrm>
            <a:off x="0" y="1491040"/>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2A1D1B6-1EFD-5044-935D-AE0167C7F31F}"/>
              </a:ext>
            </a:extLst>
          </p:cNvPr>
          <p:cNvCxnSpPr>
            <a:cxnSpLocks/>
          </p:cNvCxnSpPr>
          <p:nvPr userDrawn="1"/>
        </p:nvCxnSpPr>
        <p:spPr>
          <a:xfrm>
            <a:off x="404402" y="-61529"/>
            <a:ext cx="2806" cy="195977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F0706F4-9477-FE45-8F1D-5A0B85D7284E}"/>
              </a:ext>
            </a:extLst>
          </p:cNvPr>
          <p:cNvCxnSpPr>
            <a:cxnSpLocks/>
          </p:cNvCxnSpPr>
          <p:nvPr userDrawn="1"/>
        </p:nvCxnSpPr>
        <p:spPr>
          <a:xfrm>
            <a:off x="10525739" y="1066800"/>
            <a:ext cx="0" cy="83144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5" name="Picture 14" descr="A picture containing text&#10;&#10;Description automatically generated">
            <a:extLst>
              <a:ext uri="{FF2B5EF4-FFF2-40B4-BE49-F238E27FC236}">
                <a16:creationId xmlns:a16="http://schemas.microsoft.com/office/drawing/2014/main" id="{7E7DA492-E426-5947-B6CD-EF34E533743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14077" y="252748"/>
            <a:ext cx="2866644" cy="384048"/>
          </a:xfrm>
          <a:prstGeom prst="rect">
            <a:avLst/>
          </a:prstGeom>
        </p:spPr>
      </p:pic>
    </p:spTree>
    <p:extLst>
      <p:ext uri="{BB962C8B-B14F-4D97-AF65-F5344CB8AC3E}">
        <p14:creationId xmlns:p14="http://schemas.microsoft.com/office/powerpoint/2010/main" val="1018804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500"/>
                                        <p:tgtEl>
                                          <p:spTgt spid="9"/>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par>
                                <p:cTn id="16" presetID="22" presetClass="entr" presetSubtype="4"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7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8" name="Footer Placeholder 4">
            <a:extLst>
              <a:ext uri="{FF2B5EF4-FFF2-40B4-BE49-F238E27FC236}">
                <a16:creationId xmlns:a16="http://schemas.microsoft.com/office/drawing/2014/main" id="{76DFE16C-656D-6B4E-BFF8-C776DA619937}"/>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Tree>
    <p:extLst>
      <p:ext uri="{BB962C8B-B14F-4D97-AF65-F5344CB8AC3E}">
        <p14:creationId xmlns:p14="http://schemas.microsoft.com/office/powerpoint/2010/main" val="234809176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5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97744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2_Blank">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3AE9CAAC-7937-1D4D-9862-E6C2CCE55E4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56"/>
          <a:stretch/>
        </p:blipFill>
        <p:spPr>
          <a:xfrm>
            <a:off x="-16723" y="2213021"/>
            <a:ext cx="12200406" cy="2296184"/>
          </a:xfrm>
          <a:prstGeom prst="rect">
            <a:avLst/>
          </a:prstGeom>
        </p:spPr>
      </p:pic>
      <p:sp>
        <p:nvSpPr>
          <p:cNvPr id="10" name="Rectangle 9">
            <a:extLst>
              <a:ext uri="{FF2B5EF4-FFF2-40B4-BE49-F238E27FC236}">
                <a16:creationId xmlns:a16="http://schemas.microsoft.com/office/drawing/2014/main" id="{D6F459D3-FF37-8249-A49A-D49496F8E58A}"/>
              </a:ext>
            </a:extLst>
          </p:cNvPr>
          <p:cNvSpPr/>
          <p:nvPr userDrawn="1"/>
        </p:nvSpPr>
        <p:spPr>
          <a:xfrm>
            <a:off x="8313" y="1185618"/>
            <a:ext cx="12182204" cy="10320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tx2"/>
                </a:solidFill>
              </a:ln>
              <a:solidFill>
                <a:schemeClr val="tx2"/>
              </a:solidFill>
            </a:endParaRPr>
          </a:p>
        </p:txBody>
      </p:sp>
      <p:sp>
        <p:nvSpPr>
          <p:cNvPr id="21" name="Rectangle 20">
            <a:extLst>
              <a:ext uri="{FF2B5EF4-FFF2-40B4-BE49-F238E27FC236}">
                <a16:creationId xmlns:a16="http://schemas.microsoft.com/office/drawing/2014/main" id="{F5BD078A-DB17-9943-9A52-3D3811F9CB8D}"/>
              </a:ext>
            </a:extLst>
          </p:cNvPr>
          <p:cNvSpPr/>
          <p:nvPr userDrawn="1"/>
        </p:nvSpPr>
        <p:spPr>
          <a:xfrm>
            <a:off x="-18203" y="3248357"/>
            <a:ext cx="12208720" cy="1275132"/>
          </a:xfrm>
          <a:prstGeom prst="rect">
            <a:avLst/>
          </a:prstGeom>
          <a:gradFill flip="none" rotWithShape="1">
            <a:gsLst>
              <a:gs pos="86000">
                <a:schemeClr val="tx2">
                  <a:alpha val="81000"/>
                </a:schemeClr>
              </a:gs>
              <a:gs pos="0">
                <a:schemeClr val="accent1">
                  <a:lumMod val="0"/>
                  <a:lumOff val="100000"/>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30" name="Footer Placeholder 4">
            <a:extLst>
              <a:ext uri="{FF2B5EF4-FFF2-40B4-BE49-F238E27FC236}">
                <a16:creationId xmlns:a16="http://schemas.microsoft.com/office/drawing/2014/main" id="{8321A79A-4963-E240-A0CB-19B3E15725FE}"/>
              </a:ext>
            </a:extLst>
          </p:cNvPr>
          <p:cNvSpPr>
            <a:spLocks noGrp="1"/>
          </p:cNvSpPr>
          <p:nvPr userDrawn="1">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54" name="Group 53">
            <a:extLst>
              <a:ext uri="{FF2B5EF4-FFF2-40B4-BE49-F238E27FC236}">
                <a16:creationId xmlns:a16="http://schemas.microsoft.com/office/drawing/2014/main" id="{2AB360B1-BA88-A445-B5B6-276EF426E0F0}"/>
              </a:ext>
            </a:extLst>
          </p:cNvPr>
          <p:cNvGrpSpPr/>
          <p:nvPr userDrawn="1"/>
        </p:nvGrpSpPr>
        <p:grpSpPr>
          <a:xfrm>
            <a:off x="-46300" y="1567583"/>
            <a:ext cx="12315464" cy="3060083"/>
            <a:chOff x="-46300" y="1567583"/>
            <a:chExt cx="12315464" cy="3060083"/>
          </a:xfrm>
        </p:grpSpPr>
        <p:cxnSp>
          <p:nvCxnSpPr>
            <p:cNvPr id="33" name="Straight Connector 32">
              <a:extLst>
                <a:ext uri="{FF2B5EF4-FFF2-40B4-BE49-F238E27FC236}">
                  <a16:creationId xmlns:a16="http://schemas.microsoft.com/office/drawing/2014/main" id="{BBBA4253-ADED-F140-9AAB-E5D768457E2A}"/>
                </a:ext>
              </a:extLst>
            </p:cNvPr>
            <p:cNvCxnSpPr>
              <a:cxnSpLocks/>
            </p:cNvCxnSpPr>
            <p:nvPr userDrawn="1"/>
          </p:nvCxnSpPr>
          <p:spPr>
            <a:xfrm>
              <a:off x="-46300" y="2223013"/>
              <a:ext cx="12315464"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6191728-D531-F04F-ABB1-868ECC86B841}"/>
                </a:ext>
              </a:extLst>
            </p:cNvPr>
            <p:cNvCxnSpPr>
              <a:cxnSpLocks/>
            </p:cNvCxnSpPr>
            <p:nvPr userDrawn="1"/>
          </p:nvCxnSpPr>
          <p:spPr>
            <a:xfrm>
              <a:off x="404402" y="1567583"/>
              <a:ext cx="0" cy="3060083"/>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0456B05-8028-DF46-BF36-CFD3CBD5B49D}"/>
                </a:ext>
              </a:extLst>
            </p:cNvPr>
            <p:cNvCxnSpPr>
              <a:cxnSpLocks/>
            </p:cNvCxnSpPr>
            <p:nvPr userDrawn="1"/>
          </p:nvCxnSpPr>
          <p:spPr>
            <a:xfrm>
              <a:off x="10525739" y="1934064"/>
              <a:ext cx="0" cy="258942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934CAD4C-99BE-5D49-8133-09692A543781}"/>
              </a:ext>
            </a:extLst>
          </p:cNvPr>
          <p:cNvGrpSpPr/>
          <p:nvPr userDrawn="1"/>
        </p:nvGrpSpPr>
        <p:grpSpPr>
          <a:xfrm>
            <a:off x="5415894" y="4350425"/>
            <a:ext cx="1297857" cy="346099"/>
            <a:chOff x="5136314" y="4604815"/>
            <a:chExt cx="1297857" cy="346099"/>
          </a:xfrm>
        </p:grpSpPr>
        <p:grpSp>
          <p:nvGrpSpPr>
            <p:cNvPr id="27" name="Grupo 59">
              <a:extLst>
                <a:ext uri="{FF2B5EF4-FFF2-40B4-BE49-F238E27FC236}">
                  <a16:creationId xmlns:a16="http://schemas.microsoft.com/office/drawing/2014/main" id="{B8154A60-5599-F743-AE52-E629E2B6FE47}"/>
                </a:ext>
              </a:extLst>
            </p:cNvPr>
            <p:cNvGrpSpPr/>
            <p:nvPr userDrawn="1"/>
          </p:nvGrpSpPr>
          <p:grpSpPr>
            <a:xfrm rot="5400000">
              <a:off x="5618729" y="4145412"/>
              <a:ext cx="330808" cy="1280195"/>
              <a:chOff x="704492" y="356149"/>
              <a:chExt cx="346363" cy="1340390"/>
            </a:xfrm>
          </p:grpSpPr>
          <p:sp>
            <p:nvSpPr>
              <p:cNvPr id="28" name="Trapezoid 23">
                <a:extLst>
                  <a:ext uri="{FF2B5EF4-FFF2-40B4-BE49-F238E27FC236}">
                    <a16:creationId xmlns:a16="http://schemas.microsoft.com/office/drawing/2014/main" id="{FA195646-AA75-F54D-8F5F-DB8E25E65C8C}"/>
                  </a:ext>
                </a:extLst>
              </p:cNvPr>
              <p:cNvSpPr/>
              <p:nvPr/>
            </p:nvSpPr>
            <p:spPr>
              <a:xfrm rot="6932527">
                <a:off x="522218" y="1236029"/>
                <a:ext cx="642784" cy="27823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apezoid 21">
                <a:extLst>
                  <a:ext uri="{FF2B5EF4-FFF2-40B4-BE49-F238E27FC236}">
                    <a16:creationId xmlns:a16="http://schemas.microsoft.com/office/drawing/2014/main" id="{89ADC1DB-69A9-004F-8175-5F8ED15EEAD8}"/>
                  </a:ext>
                </a:extLst>
              </p:cNvPr>
              <p:cNvSpPr/>
              <p:nvPr/>
            </p:nvSpPr>
            <p:spPr>
              <a:xfrm rot="3564618">
                <a:off x="436847" y="688708"/>
                <a:ext cx="946567" cy="281449"/>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EEFD4C0C-5119-9D4A-8C1A-6DD06722886D}"/>
                </a:ext>
              </a:extLst>
            </p:cNvPr>
            <p:cNvGrpSpPr>
              <a:grpSpLocks noChangeAspect="1"/>
            </p:cNvGrpSpPr>
            <p:nvPr userDrawn="1"/>
          </p:nvGrpSpPr>
          <p:grpSpPr>
            <a:xfrm rot="5400000">
              <a:off x="5617981" y="4123148"/>
              <a:ext cx="334524" cy="1297857"/>
              <a:chOff x="10819113" y="-279033"/>
              <a:chExt cx="990401" cy="3832766"/>
            </a:xfrm>
            <a:solidFill>
              <a:schemeClr val="bg2"/>
            </a:solidFill>
          </p:grpSpPr>
          <p:sp>
            <p:nvSpPr>
              <p:cNvPr id="35" name="Trapezoid 23">
                <a:extLst>
                  <a:ext uri="{FF2B5EF4-FFF2-40B4-BE49-F238E27FC236}">
                    <a16:creationId xmlns:a16="http://schemas.microsoft.com/office/drawing/2014/main" id="{F738761C-67EE-234F-BD77-9A5E3115897C}"/>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apezoid 21">
                <a:extLst>
                  <a:ext uri="{FF2B5EF4-FFF2-40B4-BE49-F238E27FC236}">
                    <a16:creationId xmlns:a16="http://schemas.microsoft.com/office/drawing/2014/main" id="{B2F682DE-02D3-2941-A76C-B0455AC150F0}"/>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8" name="Rectangle 23">
            <a:extLst>
              <a:ext uri="{FF2B5EF4-FFF2-40B4-BE49-F238E27FC236}">
                <a16:creationId xmlns:a16="http://schemas.microsoft.com/office/drawing/2014/main" id="{9EABD61E-23B5-5444-AFE4-52B20726D575}"/>
              </a:ext>
            </a:extLst>
          </p:cNvPr>
          <p:cNvSpPr/>
          <p:nvPr userDrawn="1"/>
        </p:nvSpPr>
        <p:spPr>
          <a:xfrm>
            <a:off x="-18203" y="1511521"/>
            <a:ext cx="12200407" cy="369629"/>
          </a:xfrm>
          <a:prstGeom prst="rect">
            <a:avLst/>
          </a:prstGeom>
        </p:spPr>
        <p:txBody>
          <a:bodyPr wrap="square">
            <a:spAutoFit/>
          </a:bodyPr>
          <a:lstStyle/>
          <a:p>
            <a:pPr algn="ctr">
              <a:lnSpc>
                <a:spcPts val="3460"/>
              </a:lnSpc>
            </a:pPr>
            <a:r>
              <a:rPr lang="en-US" sz="3800" b="1" spc="-50">
                <a:solidFill>
                  <a:schemeClr val="bg1"/>
                </a:solidFill>
              </a:rPr>
              <a:t>THANK YOU</a:t>
            </a:r>
            <a:endParaRPr lang="en-US" sz="3800" b="1">
              <a:solidFill>
                <a:schemeClr val="bg1"/>
              </a:solidFill>
            </a:endParaRPr>
          </a:p>
        </p:txBody>
      </p:sp>
      <p:pic>
        <p:nvPicPr>
          <p:cNvPr id="24" name="Picture 23" descr="Icon&#10;&#10;Description automatically generated">
            <a:extLst>
              <a:ext uri="{FF2B5EF4-FFF2-40B4-BE49-F238E27FC236}">
                <a16:creationId xmlns:a16="http://schemas.microsoft.com/office/drawing/2014/main" id="{0B823CD7-86F4-ED40-96CB-C50A6BD24F0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229931" y="5215558"/>
            <a:ext cx="1678399" cy="292608"/>
          </a:xfrm>
          <a:prstGeom prst="rect">
            <a:avLst/>
          </a:prstGeom>
        </p:spPr>
      </p:pic>
    </p:spTree>
    <p:extLst>
      <p:ext uri="{BB962C8B-B14F-4D97-AF65-F5344CB8AC3E}">
        <p14:creationId xmlns:p14="http://schemas.microsoft.com/office/powerpoint/2010/main" val="3904812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19_Blank">
    <p:spTree>
      <p:nvGrpSpPr>
        <p:cNvPr id="1" name=""/>
        <p:cNvGrpSpPr/>
        <p:nvPr/>
      </p:nvGrpSpPr>
      <p:grpSpPr>
        <a:xfrm>
          <a:off x="0" y="0"/>
          <a:ext cx="0" cy="0"/>
          <a:chOff x="0" y="0"/>
          <a:chExt cx="0" cy="0"/>
        </a:xfrm>
      </p:grpSpPr>
      <p:sp>
        <p:nvSpPr>
          <p:cNvPr id="36" name="TextBox 35">
            <a:extLst>
              <a:ext uri="{FF2B5EF4-FFF2-40B4-BE49-F238E27FC236}">
                <a16:creationId xmlns:a16="http://schemas.microsoft.com/office/drawing/2014/main" id="{2B89B87D-BCD5-7A49-AF99-FAF3668FCDBD}"/>
              </a:ext>
            </a:extLst>
          </p:cNvPr>
          <p:cNvSpPr txBox="1"/>
          <p:nvPr userDrawn="1"/>
        </p:nvSpPr>
        <p:spPr>
          <a:xfrm>
            <a:off x="558920" y="3859919"/>
            <a:ext cx="8114354" cy="307777"/>
          </a:xfrm>
          <a:prstGeom prst="rect">
            <a:avLst/>
          </a:prstGeom>
          <a:noFill/>
        </p:spPr>
        <p:txBody>
          <a:bodyPr wrap="square" rtlCol="0">
            <a:spAutoFit/>
          </a:bodyPr>
          <a:lstStyle/>
          <a:p>
            <a:r>
              <a:rPr lang="en-US" sz="1400" b="0">
                <a:solidFill>
                  <a:schemeClr val="tx2"/>
                </a:solidFill>
              </a:rPr>
              <a:t>STACKED:</a:t>
            </a:r>
            <a:endParaRPr lang="en-US" sz="1400" b="0">
              <a:solidFill>
                <a:schemeClr val="tx2"/>
              </a:solidFill>
              <a:latin typeface="+mn-lt"/>
              <a:ea typeface="Arial Narrow" charset="0"/>
              <a:cs typeface="Arial Narrow" charset="0"/>
            </a:endParaRPr>
          </a:p>
        </p:txBody>
      </p:sp>
      <p:sp>
        <p:nvSpPr>
          <p:cNvPr id="37" name="TextBox 36">
            <a:extLst>
              <a:ext uri="{FF2B5EF4-FFF2-40B4-BE49-F238E27FC236}">
                <a16:creationId xmlns:a16="http://schemas.microsoft.com/office/drawing/2014/main" id="{1AA7946D-8FEF-9449-BCBA-1800982C54C8}"/>
              </a:ext>
            </a:extLst>
          </p:cNvPr>
          <p:cNvSpPr txBox="1"/>
          <p:nvPr userDrawn="1"/>
        </p:nvSpPr>
        <p:spPr>
          <a:xfrm>
            <a:off x="542614" y="4892265"/>
            <a:ext cx="8114354" cy="307777"/>
          </a:xfrm>
          <a:prstGeom prst="rect">
            <a:avLst/>
          </a:prstGeom>
          <a:noFill/>
        </p:spPr>
        <p:txBody>
          <a:bodyPr wrap="square" rtlCol="0">
            <a:spAutoFit/>
          </a:bodyPr>
          <a:lstStyle/>
          <a:p>
            <a:r>
              <a:rPr lang="en-US" sz="1400" b="0">
                <a:solidFill>
                  <a:schemeClr val="tx2"/>
                </a:solidFill>
              </a:rPr>
              <a:t>HORIZONTAL:</a:t>
            </a:r>
            <a:endParaRPr lang="en-US" sz="1400" b="0">
              <a:solidFill>
                <a:schemeClr val="tx2"/>
              </a:solidFill>
              <a:latin typeface="+mn-lt"/>
              <a:ea typeface="Arial Narrow" charset="0"/>
              <a:cs typeface="Arial Narrow" charset="0"/>
            </a:endParaRPr>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Footer Placeholder 4">
            <a:extLst>
              <a:ext uri="{FF2B5EF4-FFF2-40B4-BE49-F238E27FC236}">
                <a16:creationId xmlns:a16="http://schemas.microsoft.com/office/drawing/2014/main" id="{56CD855B-A7E9-7E48-A7DE-8086A8C2AEDB}"/>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6" name="Group 15">
            <a:extLst>
              <a:ext uri="{FF2B5EF4-FFF2-40B4-BE49-F238E27FC236}">
                <a16:creationId xmlns:a16="http://schemas.microsoft.com/office/drawing/2014/main" id="{580BB7CF-116E-6844-B557-356D8DF7718B}"/>
              </a:ext>
            </a:extLst>
          </p:cNvPr>
          <p:cNvGrpSpPr/>
          <p:nvPr userDrawn="1"/>
        </p:nvGrpSpPr>
        <p:grpSpPr>
          <a:xfrm>
            <a:off x="695439" y="370423"/>
            <a:ext cx="346362" cy="1340390"/>
            <a:chOff x="10819113" y="-279033"/>
            <a:chExt cx="990401" cy="3832766"/>
          </a:xfrm>
          <a:solidFill>
            <a:schemeClr val="bg2"/>
          </a:solidFill>
        </p:grpSpPr>
        <p:sp>
          <p:nvSpPr>
            <p:cNvPr id="17" name="Trapezoid 23">
              <a:extLst>
                <a:ext uri="{FF2B5EF4-FFF2-40B4-BE49-F238E27FC236}">
                  <a16:creationId xmlns:a16="http://schemas.microsoft.com/office/drawing/2014/main" id="{2556256D-91BD-D84A-952E-A750420421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5CA104CF-7CDA-1E46-A6EA-E43B0121358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6BFD1F4C-FF61-F04F-95B9-7ED1C6B9B001}"/>
              </a:ext>
            </a:extLst>
          </p:cNvPr>
          <p:cNvSpPr txBox="1"/>
          <p:nvPr userDrawn="1"/>
        </p:nvSpPr>
        <p:spPr>
          <a:xfrm>
            <a:off x="1303488" y="702014"/>
            <a:ext cx="10806394" cy="646331"/>
          </a:xfrm>
          <a:prstGeom prst="rect">
            <a:avLst/>
          </a:prstGeom>
          <a:noFill/>
        </p:spPr>
        <p:txBody>
          <a:bodyPr wrap="square" rtlCol="0">
            <a:spAutoFit/>
          </a:bodyPr>
          <a:lstStyle/>
          <a:p>
            <a:r>
              <a:rPr lang="en-US" sz="3600" b="1">
                <a:solidFill>
                  <a:schemeClr val="tx2"/>
                </a:solidFill>
              </a:rPr>
              <a:t>BEFORE YOU BEGIN – TAGLINE</a:t>
            </a:r>
          </a:p>
        </p:txBody>
      </p:sp>
      <p:sp>
        <p:nvSpPr>
          <p:cNvPr id="20" name="TextBox 19">
            <a:extLst>
              <a:ext uri="{FF2B5EF4-FFF2-40B4-BE49-F238E27FC236}">
                <a16:creationId xmlns:a16="http://schemas.microsoft.com/office/drawing/2014/main" id="{D3C6AF2E-1A5C-E949-A1B7-C64CFDE50556}"/>
              </a:ext>
            </a:extLst>
          </p:cNvPr>
          <p:cNvSpPr txBox="1"/>
          <p:nvPr userDrawn="1"/>
        </p:nvSpPr>
        <p:spPr>
          <a:xfrm>
            <a:off x="8787384" y="2286000"/>
            <a:ext cx="3193945" cy="3801753"/>
          </a:xfrm>
          <a:prstGeom prst="rect">
            <a:avLst/>
          </a:prstGeom>
          <a:noFill/>
        </p:spPr>
        <p:txBody>
          <a:bodyPr wrap="square" rtlCol="0">
            <a:spAutoFit/>
          </a:bodyPr>
          <a:lstStyle/>
          <a:p>
            <a:endParaRPr lang="en-US"/>
          </a:p>
        </p:txBody>
      </p:sp>
      <p:sp>
        <p:nvSpPr>
          <p:cNvPr id="21" name="TextBox 20">
            <a:extLst>
              <a:ext uri="{FF2B5EF4-FFF2-40B4-BE49-F238E27FC236}">
                <a16:creationId xmlns:a16="http://schemas.microsoft.com/office/drawing/2014/main" id="{6CDD1CA3-6173-C942-BB0C-1EC6746C053A}"/>
              </a:ext>
            </a:extLst>
          </p:cNvPr>
          <p:cNvSpPr txBox="1"/>
          <p:nvPr userDrawn="1"/>
        </p:nvSpPr>
        <p:spPr>
          <a:xfrm>
            <a:off x="8969907" y="2160879"/>
            <a:ext cx="3066239" cy="3539430"/>
          </a:xfrm>
          <a:prstGeom prst="rect">
            <a:avLst/>
          </a:prstGeom>
          <a:noFill/>
        </p:spPr>
        <p:txBody>
          <a:bodyPr wrap="square" rtlCol="0">
            <a:spAutoFit/>
          </a:bodyPr>
          <a:lstStyle/>
          <a:p>
            <a:r>
              <a:rPr lang="en-US" sz="1400"/>
              <a:t>MAKE SURE TO ALWAYS LEAVE</a:t>
            </a:r>
            <a:br>
              <a:rPr lang="en-US" sz="1400"/>
            </a:br>
            <a:r>
              <a:rPr lang="en-US" sz="1400"/>
              <a:t>A “M” WORTH OF WHITE OR NEGATIVE SPACE AROUND</a:t>
            </a:r>
            <a:br>
              <a:rPr lang="en-US" sz="1400"/>
            </a:br>
            <a:r>
              <a:rPr lang="en-US" sz="1400"/>
              <a:t>THE TAGLINE.</a:t>
            </a:r>
          </a:p>
          <a:p>
            <a:endParaRPr lang="en-US" sz="1400"/>
          </a:p>
          <a:p>
            <a:r>
              <a:rPr lang="en-US" sz="1400">
                <a:ea typeface="Arial Narrow" charset="0"/>
                <a:cs typeface="Arial Narrow" charset="0"/>
              </a:rPr>
              <a:t>It is important that any reduction</a:t>
            </a:r>
            <a:br>
              <a:rPr lang="en-US" sz="1400">
                <a:ea typeface="Arial Narrow" charset="0"/>
                <a:cs typeface="Arial Narrow" charset="0"/>
              </a:rPr>
            </a:br>
            <a:r>
              <a:rPr lang="en-US" sz="1400">
                <a:ea typeface="Arial Narrow" charset="0"/>
                <a:cs typeface="Arial Narrow" charset="0"/>
              </a:rPr>
              <a:t>or enlargement of the tagline artwork be done proportionately. No horizontal or vertical distortion</a:t>
            </a:r>
            <a:br>
              <a:rPr lang="en-US" sz="1400">
                <a:ea typeface="Arial Narrow" charset="0"/>
                <a:cs typeface="Arial Narrow" charset="0"/>
              </a:rPr>
            </a:br>
            <a:r>
              <a:rPr lang="en-US" sz="1400">
                <a:ea typeface="Arial Narrow" charset="0"/>
                <a:cs typeface="Arial Narrow" charset="0"/>
              </a:rPr>
              <a:t>is permitted.</a:t>
            </a:r>
          </a:p>
          <a:p>
            <a:endParaRPr lang="en-US" sz="1400"/>
          </a:p>
          <a:p>
            <a:r>
              <a:rPr lang="en-US" sz="1400" b="1">
                <a:ea typeface="Arial Narrow" charset="0"/>
                <a:cs typeface="Arial Narrow" charset="0"/>
              </a:rPr>
              <a:t>Please visit the </a:t>
            </a:r>
            <a:r>
              <a:rPr lang="en-US" sz="1400" b="1">
                <a:ea typeface="Arial Narrow" charset="0"/>
                <a:cs typeface="Arial Narrow" charset="0"/>
                <a:hlinkClick r:id="rId2"/>
              </a:rPr>
              <a:t>Brand Strategy Page on JabilWeb </a:t>
            </a:r>
            <a:r>
              <a:rPr lang="en-US" sz="1400" b="1">
                <a:ea typeface="Arial Narrow" charset="0"/>
                <a:cs typeface="Arial Narrow" charset="0"/>
              </a:rPr>
              <a:t>to download all approved logos, tagline artwork and complete Jabil Corporate Brand Guidelines.</a:t>
            </a:r>
          </a:p>
        </p:txBody>
      </p:sp>
      <p:sp>
        <p:nvSpPr>
          <p:cNvPr id="2" name="Rectangle 1">
            <a:extLst>
              <a:ext uri="{FF2B5EF4-FFF2-40B4-BE49-F238E27FC236}">
                <a16:creationId xmlns:a16="http://schemas.microsoft.com/office/drawing/2014/main" id="{A2A56F86-AB75-9D4C-87EE-CB961246B115}"/>
              </a:ext>
            </a:extLst>
          </p:cNvPr>
          <p:cNvSpPr/>
          <p:nvPr userDrawn="1"/>
        </p:nvSpPr>
        <p:spPr>
          <a:xfrm>
            <a:off x="1303488" y="1308464"/>
            <a:ext cx="9329069" cy="307777"/>
          </a:xfrm>
          <a:prstGeom prst="rect">
            <a:avLst/>
          </a:prstGeom>
        </p:spPr>
        <p:txBody>
          <a:bodyPr wrap="square">
            <a:spAutoFit/>
          </a:bodyPr>
          <a:lstStyle/>
          <a:p>
            <a:r>
              <a:rPr lang="en-US" sz="1400"/>
              <a:t>Copy and paste logo options by accessing the Slide Master View</a:t>
            </a:r>
            <a:endParaRPr lang="en-US" sz="1400" b="1">
              <a:solidFill>
                <a:schemeClr val="tx2"/>
              </a:solidFill>
            </a:endParaRPr>
          </a:p>
        </p:txBody>
      </p:sp>
      <p:sp>
        <p:nvSpPr>
          <p:cNvPr id="61" name="TextBox 60">
            <a:extLst>
              <a:ext uri="{FF2B5EF4-FFF2-40B4-BE49-F238E27FC236}">
                <a16:creationId xmlns:a16="http://schemas.microsoft.com/office/drawing/2014/main" id="{80B99AAB-BF13-ED44-B15A-4F8120C46879}"/>
              </a:ext>
            </a:extLst>
          </p:cNvPr>
          <p:cNvSpPr txBox="1"/>
          <p:nvPr userDrawn="1"/>
        </p:nvSpPr>
        <p:spPr>
          <a:xfrm>
            <a:off x="583872" y="2160879"/>
            <a:ext cx="7840461" cy="1169551"/>
          </a:xfrm>
          <a:prstGeom prst="rect">
            <a:avLst/>
          </a:prstGeom>
          <a:noFill/>
        </p:spPr>
        <p:txBody>
          <a:bodyPr wrap="square" rtlCol="0">
            <a:spAutoFit/>
          </a:bodyPr>
          <a:lstStyle/>
          <a:p>
            <a:r>
              <a:rPr lang="en-US" sz="1400"/>
              <a:t>TAGLINE OPTIONS </a:t>
            </a:r>
          </a:p>
          <a:p>
            <a:r>
              <a:rPr lang="en-US" sz="1400"/>
              <a:t>When using the tagline alone, it should be stacked and left justified, or horizontal in a single line. Only the below tagline options are available for use. Please do not use any additional configurations. </a:t>
            </a:r>
            <a:r>
              <a:rPr lang="en-US" sz="1400" b="0" i="0" kern="1200">
                <a:solidFill>
                  <a:schemeClr val="tx1"/>
                </a:solidFill>
                <a:effectLst/>
                <a:latin typeface="+mn-lt"/>
                <a:ea typeface="+mn-ea"/>
                <a:cs typeface="+mn-cs"/>
              </a:rPr>
              <a:t>Do not manually type the tagline. Always use the provided artwork files.</a:t>
            </a:r>
            <a:endParaRPr lang="en-US" sz="1400">
              <a:latin typeface="+mn-lt"/>
              <a:ea typeface="Arial Narrow" charset="0"/>
              <a:cs typeface="Arial Narrow" charset="0"/>
            </a:endParaRPr>
          </a:p>
        </p:txBody>
      </p:sp>
      <p:pic>
        <p:nvPicPr>
          <p:cNvPr id="23" name="Picture 22">
            <a:extLst>
              <a:ext uri="{FF2B5EF4-FFF2-40B4-BE49-F238E27FC236}">
                <a16:creationId xmlns:a16="http://schemas.microsoft.com/office/drawing/2014/main" id="{7F59A4C8-FE5F-864E-8773-8B45270C106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327462" y="4901831"/>
            <a:ext cx="5665389" cy="292608"/>
          </a:xfrm>
          <a:prstGeom prst="rect">
            <a:avLst/>
          </a:prstGeom>
        </p:spPr>
      </p:pic>
      <p:pic>
        <p:nvPicPr>
          <p:cNvPr id="24" name="Picture 23" descr="A close up of a sign&#10;&#10;Description automatically generated">
            <a:extLst>
              <a:ext uri="{FF2B5EF4-FFF2-40B4-BE49-F238E27FC236}">
                <a16:creationId xmlns:a16="http://schemas.microsoft.com/office/drawing/2014/main" id="{DBA4719B-34DD-064F-B21D-F79504E3CD46}"/>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327462" y="3716460"/>
            <a:ext cx="2983012" cy="612648"/>
          </a:xfrm>
          <a:prstGeom prst="rect">
            <a:avLst/>
          </a:prstGeom>
        </p:spPr>
      </p:pic>
    </p:spTree>
    <p:extLst>
      <p:ext uri="{BB962C8B-B14F-4D97-AF65-F5344CB8AC3E}">
        <p14:creationId xmlns:p14="http://schemas.microsoft.com/office/powerpoint/2010/main" val="18081818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3_Blank">
    <p:spTree>
      <p:nvGrpSpPr>
        <p:cNvPr id="1" name=""/>
        <p:cNvGrpSpPr/>
        <p:nvPr/>
      </p:nvGrpSpPr>
      <p:grpSpPr>
        <a:xfrm>
          <a:off x="0" y="0"/>
          <a:ext cx="0" cy="0"/>
          <a:chOff x="0" y="0"/>
          <a:chExt cx="0" cy="0"/>
        </a:xfrm>
      </p:grpSpPr>
      <p:pic>
        <p:nvPicPr>
          <p:cNvPr id="3" name="Picture 2" descr="A picture containing bird, snow, water, flying&#10;&#10;Description automatically generated">
            <a:extLst>
              <a:ext uri="{FF2B5EF4-FFF2-40B4-BE49-F238E27FC236}">
                <a16:creationId xmlns:a16="http://schemas.microsoft.com/office/drawing/2014/main" id="{1AC3D840-20B6-CC41-856B-B2E4055ACB9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2518" y="2118835"/>
            <a:ext cx="12216465" cy="2404653"/>
          </a:xfrm>
          <a:prstGeom prst="rect">
            <a:avLst/>
          </a:prstGeom>
        </p:spPr>
      </p:pic>
      <p:sp>
        <p:nvSpPr>
          <p:cNvPr id="49" name="Rectangle 48">
            <a:extLst>
              <a:ext uri="{FF2B5EF4-FFF2-40B4-BE49-F238E27FC236}">
                <a16:creationId xmlns:a16="http://schemas.microsoft.com/office/drawing/2014/main" id="{60FE8236-97A0-5B47-B26B-2D49F2CD6B50}"/>
              </a:ext>
            </a:extLst>
          </p:cNvPr>
          <p:cNvSpPr/>
          <p:nvPr userDrawn="1"/>
        </p:nvSpPr>
        <p:spPr>
          <a:xfrm>
            <a:off x="-18203" y="3150893"/>
            <a:ext cx="12208720" cy="1372595"/>
          </a:xfrm>
          <a:prstGeom prst="rect">
            <a:avLst/>
          </a:prstGeom>
          <a:gradFill flip="none" rotWithShape="1">
            <a:gsLst>
              <a:gs pos="86000">
                <a:schemeClr val="tx2">
                  <a:alpha val="81000"/>
                </a:schemeClr>
              </a:gs>
              <a:gs pos="0">
                <a:schemeClr val="accent1">
                  <a:lumMod val="0"/>
                  <a:lumOff val="100000"/>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13" name="Rectangle 23">
            <a:extLst>
              <a:ext uri="{FF2B5EF4-FFF2-40B4-BE49-F238E27FC236}">
                <a16:creationId xmlns:a16="http://schemas.microsoft.com/office/drawing/2014/main" id="{09484393-2D51-494C-8186-1E1545114486}"/>
              </a:ext>
            </a:extLst>
          </p:cNvPr>
          <p:cNvSpPr/>
          <p:nvPr userDrawn="1"/>
        </p:nvSpPr>
        <p:spPr>
          <a:xfrm>
            <a:off x="-16720" y="1330726"/>
            <a:ext cx="12200407" cy="541174"/>
          </a:xfrm>
          <a:prstGeom prst="rect">
            <a:avLst/>
          </a:prstGeom>
        </p:spPr>
        <p:txBody>
          <a:bodyPr wrap="square">
            <a:spAutoFit/>
          </a:bodyPr>
          <a:lstStyle/>
          <a:p>
            <a:pPr algn="ctr">
              <a:lnSpc>
                <a:spcPts val="3460"/>
              </a:lnSpc>
            </a:pPr>
            <a:r>
              <a:rPr lang="en-US" sz="3800" b="1" spc="-50">
                <a:solidFill>
                  <a:schemeClr val="bg1"/>
                </a:solidFill>
              </a:rPr>
              <a:t>THANK YOU</a:t>
            </a:r>
            <a:endParaRPr lang="en-US" sz="3800" b="1">
              <a:solidFill>
                <a:schemeClr val="bg1"/>
              </a:solidFill>
            </a:endParaRPr>
          </a:p>
        </p:txBody>
      </p:sp>
      <p:sp>
        <p:nvSpPr>
          <p:cNvPr id="30" name="Footer Placeholder 4">
            <a:extLst>
              <a:ext uri="{FF2B5EF4-FFF2-40B4-BE49-F238E27FC236}">
                <a16:creationId xmlns:a16="http://schemas.microsoft.com/office/drawing/2014/main" id="{8321A79A-4963-E240-A0CB-19B3E15725FE}"/>
              </a:ext>
            </a:extLst>
          </p:cNvPr>
          <p:cNvSpPr>
            <a:spLocks noGrp="1"/>
          </p:cNvSpPr>
          <p:nvPr userDrawn="1">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934CAD4C-99BE-5D49-8133-09692A543781}"/>
              </a:ext>
            </a:extLst>
          </p:cNvPr>
          <p:cNvGrpSpPr/>
          <p:nvPr userDrawn="1"/>
        </p:nvGrpSpPr>
        <p:grpSpPr>
          <a:xfrm>
            <a:off x="5415894" y="4350425"/>
            <a:ext cx="1297857" cy="346099"/>
            <a:chOff x="5136314" y="4604815"/>
            <a:chExt cx="1297857" cy="346099"/>
          </a:xfrm>
        </p:grpSpPr>
        <p:grpSp>
          <p:nvGrpSpPr>
            <p:cNvPr id="27" name="Grupo 59">
              <a:extLst>
                <a:ext uri="{FF2B5EF4-FFF2-40B4-BE49-F238E27FC236}">
                  <a16:creationId xmlns:a16="http://schemas.microsoft.com/office/drawing/2014/main" id="{B8154A60-5599-F743-AE52-E629E2B6FE47}"/>
                </a:ext>
              </a:extLst>
            </p:cNvPr>
            <p:cNvGrpSpPr/>
            <p:nvPr userDrawn="1"/>
          </p:nvGrpSpPr>
          <p:grpSpPr>
            <a:xfrm rot="5400000">
              <a:off x="5618729" y="4145412"/>
              <a:ext cx="330808" cy="1280195"/>
              <a:chOff x="704492" y="356149"/>
              <a:chExt cx="346363" cy="1340390"/>
            </a:xfrm>
          </p:grpSpPr>
          <p:sp>
            <p:nvSpPr>
              <p:cNvPr id="28" name="Trapezoid 23">
                <a:extLst>
                  <a:ext uri="{FF2B5EF4-FFF2-40B4-BE49-F238E27FC236}">
                    <a16:creationId xmlns:a16="http://schemas.microsoft.com/office/drawing/2014/main" id="{FA195646-AA75-F54D-8F5F-DB8E25E65C8C}"/>
                  </a:ext>
                </a:extLst>
              </p:cNvPr>
              <p:cNvSpPr/>
              <p:nvPr/>
            </p:nvSpPr>
            <p:spPr>
              <a:xfrm rot="6932527">
                <a:off x="522218" y="1236029"/>
                <a:ext cx="642784" cy="27823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apezoid 21">
                <a:extLst>
                  <a:ext uri="{FF2B5EF4-FFF2-40B4-BE49-F238E27FC236}">
                    <a16:creationId xmlns:a16="http://schemas.microsoft.com/office/drawing/2014/main" id="{89ADC1DB-69A9-004F-8175-5F8ED15EEAD8}"/>
                  </a:ext>
                </a:extLst>
              </p:cNvPr>
              <p:cNvSpPr/>
              <p:nvPr/>
            </p:nvSpPr>
            <p:spPr>
              <a:xfrm rot="3564618">
                <a:off x="436847" y="688708"/>
                <a:ext cx="946567" cy="281449"/>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EEFD4C0C-5119-9D4A-8C1A-6DD06722886D}"/>
                </a:ext>
              </a:extLst>
            </p:cNvPr>
            <p:cNvGrpSpPr>
              <a:grpSpLocks noChangeAspect="1"/>
            </p:cNvGrpSpPr>
            <p:nvPr userDrawn="1"/>
          </p:nvGrpSpPr>
          <p:grpSpPr>
            <a:xfrm rot="5400000">
              <a:off x="5617981" y="4123148"/>
              <a:ext cx="334524" cy="1297857"/>
              <a:chOff x="10819113" y="-279033"/>
              <a:chExt cx="990401" cy="3832766"/>
            </a:xfrm>
            <a:solidFill>
              <a:schemeClr val="bg2"/>
            </a:solidFill>
          </p:grpSpPr>
          <p:sp>
            <p:nvSpPr>
              <p:cNvPr id="35" name="Trapezoid 23">
                <a:extLst>
                  <a:ext uri="{FF2B5EF4-FFF2-40B4-BE49-F238E27FC236}">
                    <a16:creationId xmlns:a16="http://schemas.microsoft.com/office/drawing/2014/main" id="{F738761C-67EE-234F-BD77-9A5E3115897C}"/>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apezoid 21">
                <a:extLst>
                  <a:ext uri="{FF2B5EF4-FFF2-40B4-BE49-F238E27FC236}">
                    <a16:creationId xmlns:a16="http://schemas.microsoft.com/office/drawing/2014/main" id="{B2F682DE-02D3-2941-A76C-B0455AC150F0}"/>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3" name="Rectangle 22">
            <a:extLst>
              <a:ext uri="{FF2B5EF4-FFF2-40B4-BE49-F238E27FC236}">
                <a16:creationId xmlns:a16="http://schemas.microsoft.com/office/drawing/2014/main" id="{BD5C0610-2EF5-B64B-A856-EF711F5A06FF}"/>
              </a:ext>
            </a:extLst>
          </p:cNvPr>
          <p:cNvSpPr/>
          <p:nvPr userDrawn="1"/>
        </p:nvSpPr>
        <p:spPr>
          <a:xfrm>
            <a:off x="-18204" y="1185618"/>
            <a:ext cx="12227835" cy="103205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tx2"/>
                </a:solidFill>
              </a:ln>
              <a:solidFill>
                <a:schemeClr val="tx2"/>
              </a:solidFill>
            </a:endParaRPr>
          </a:p>
        </p:txBody>
      </p:sp>
      <p:grpSp>
        <p:nvGrpSpPr>
          <p:cNvPr id="40" name="Group 39">
            <a:extLst>
              <a:ext uri="{FF2B5EF4-FFF2-40B4-BE49-F238E27FC236}">
                <a16:creationId xmlns:a16="http://schemas.microsoft.com/office/drawing/2014/main" id="{B84C4493-DD74-1E4F-9A7C-DEF10649406B}"/>
              </a:ext>
            </a:extLst>
          </p:cNvPr>
          <p:cNvGrpSpPr/>
          <p:nvPr userDrawn="1"/>
        </p:nvGrpSpPr>
        <p:grpSpPr>
          <a:xfrm>
            <a:off x="0" y="1567583"/>
            <a:ext cx="12190517" cy="2981450"/>
            <a:chOff x="0" y="1567583"/>
            <a:chExt cx="12190517" cy="2981450"/>
          </a:xfrm>
        </p:grpSpPr>
        <p:cxnSp>
          <p:nvCxnSpPr>
            <p:cNvPr id="41" name="Straight Connector 40">
              <a:extLst>
                <a:ext uri="{FF2B5EF4-FFF2-40B4-BE49-F238E27FC236}">
                  <a16:creationId xmlns:a16="http://schemas.microsoft.com/office/drawing/2014/main" id="{69DA2978-F060-874B-B8E4-20A88D12F4B2}"/>
                </a:ext>
              </a:extLst>
            </p:cNvPr>
            <p:cNvCxnSpPr>
              <a:cxnSpLocks/>
            </p:cNvCxnSpPr>
            <p:nvPr userDrawn="1"/>
          </p:nvCxnSpPr>
          <p:spPr>
            <a:xfrm>
              <a:off x="0" y="2223013"/>
              <a:ext cx="12190517"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50E95B5-670E-9C4D-BE28-5E3E7FB80515}"/>
                </a:ext>
              </a:extLst>
            </p:cNvPr>
            <p:cNvCxnSpPr>
              <a:cxnSpLocks/>
            </p:cNvCxnSpPr>
            <p:nvPr userDrawn="1"/>
          </p:nvCxnSpPr>
          <p:spPr>
            <a:xfrm>
              <a:off x="404402" y="1567583"/>
              <a:ext cx="0" cy="298145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9C92E593-6986-9F4C-B08A-AAB9B1BB23CA}"/>
                </a:ext>
              </a:extLst>
            </p:cNvPr>
            <p:cNvCxnSpPr>
              <a:cxnSpLocks/>
            </p:cNvCxnSpPr>
            <p:nvPr userDrawn="1"/>
          </p:nvCxnSpPr>
          <p:spPr>
            <a:xfrm>
              <a:off x="10525739" y="1934064"/>
              <a:ext cx="0" cy="258942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grpSp>
      <p:sp>
        <p:nvSpPr>
          <p:cNvPr id="44" name="Rectangle 23">
            <a:extLst>
              <a:ext uri="{FF2B5EF4-FFF2-40B4-BE49-F238E27FC236}">
                <a16:creationId xmlns:a16="http://schemas.microsoft.com/office/drawing/2014/main" id="{0AF24DAD-2D4A-CB48-86EF-05889034A252}"/>
              </a:ext>
            </a:extLst>
          </p:cNvPr>
          <p:cNvSpPr/>
          <p:nvPr userDrawn="1"/>
        </p:nvSpPr>
        <p:spPr>
          <a:xfrm>
            <a:off x="-18203" y="1511521"/>
            <a:ext cx="12200407" cy="369629"/>
          </a:xfrm>
          <a:prstGeom prst="rect">
            <a:avLst/>
          </a:prstGeom>
        </p:spPr>
        <p:txBody>
          <a:bodyPr wrap="square">
            <a:spAutoFit/>
          </a:bodyPr>
          <a:lstStyle/>
          <a:p>
            <a:pPr algn="ctr">
              <a:lnSpc>
                <a:spcPts val="3460"/>
              </a:lnSpc>
            </a:pPr>
            <a:r>
              <a:rPr lang="en-US" sz="3800" b="1" spc="-50">
                <a:solidFill>
                  <a:schemeClr val="bg1"/>
                </a:solidFill>
              </a:rPr>
              <a:t>THANK YOU</a:t>
            </a:r>
            <a:endParaRPr lang="en-US" sz="3800" b="1">
              <a:solidFill>
                <a:schemeClr val="bg1"/>
              </a:solidFill>
            </a:endParaRPr>
          </a:p>
        </p:txBody>
      </p:sp>
      <p:pic>
        <p:nvPicPr>
          <p:cNvPr id="21" name="Picture 20" descr="Icon&#10;&#10;Description automatically generated">
            <a:extLst>
              <a:ext uri="{FF2B5EF4-FFF2-40B4-BE49-F238E27FC236}">
                <a16:creationId xmlns:a16="http://schemas.microsoft.com/office/drawing/2014/main" id="{D85E4973-8F8A-6E47-8247-C118B6F070A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229931" y="5215558"/>
            <a:ext cx="1678399" cy="292608"/>
          </a:xfrm>
          <a:prstGeom prst="rect">
            <a:avLst/>
          </a:prstGeom>
        </p:spPr>
      </p:pic>
    </p:spTree>
    <p:extLst>
      <p:ext uri="{BB962C8B-B14F-4D97-AF65-F5344CB8AC3E}">
        <p14:creationId xmlns:p14="http://schemas.microsoft.com/office/powerpoint/2010/main" val="89244255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0_Blank">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E27FD5B8-1D02-F040-A6D4-16F37A9363A3}"/>
              </a:ext>
            </a:extLst>
          </p:cNvPr>
          <p:cNvSpPr/>
          <p:nvPr userDrawn="1"/>
        </p:nvSpPr>
        <p:spPr>
          <a:xfrm>
            <a:off x="-5" y="0"/>
            <a:ext cx="12192004" cy="6857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9" name="TextBox 8">
            <a:extLst>
              <a:ext uri="{FF2B5EF4-FFF2-40B4-BE49-F238E27FC236}">
                <a16:creationId xmlns:a16="http://schemas.microsoft.com/office/drawing/2014/main" id="{AF988DAE-ED71-0D49-9663-A4A9BBA0FF19}"/>
              </a:ext>
            </a:extLst>
          </p:cNvPr>
          <p:cNvSpPr txBox="1"/>
          <p:nvPr userDrawn="1"/>
        </p:nvSpPr>
        <p:spPr>
          <a:xfrm>
            <a:off x="12391697" y="5009094"/>
            <a:ext cx="184731" cy="369332"/>
          </a:xfrm>
          <a:prstGeom prst="rect">
            <a:avLst/>
          </a:prstGeom>
          <a:noFill/>
        </p:spPr>
        <p:txBody>
          <a:bodyPr wrap="none" rtlCol="0">
            <a:spAutoFit/>
          </a:bodyPr>
          <a:lstStyle/>
          <a:p>
            <a:endParaRPr lang="en-US"/>
          </a:p>
        </p:txBody>
      </p:sp>
      <p:cxnSp>
        <p:nvCxnSpPr>
          <p:cNvPr id="20" name="Straight Connector 19">
            <a:extLst>
              <a:ext uri="{FF2B5EF4-FFF2-40B4-BE49-F238E27FC236}">
                <a16:creationId xmlns:a16="http://schemas.microsoft.com/office/drawing/2014/main" id="{235E747A-85BB-1B46-8F12-111059E55DB2}"/>
              </a:ext>
            </a:extLst>
          </p:cNvPr>
          <p:cNvCxnSpPr>
            <a:cxnSpLocks/>
          </p:cNvCxnSpPr>
          <p:nvPr userDrawn="1"/>
        </p:nvCxnSpPr>
        <p:spPr>
          <a:xfrm>
            <a:off x="-5" y="4117532"/>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5EF10AF-2590-B647-88BD-D372488665D9}"/>
              </a:ext>
            </a:extLst>
          </p:cNvPr>
          <p:cNvCxnSpPr>
            <a:cxnSpLocks/>
          </p:cNvCxnSpPr>
          <p:nvPr userDrawn="1"/>
        </p:nvCxnSpPr>
        <p:spPr>
          <a:xfrm>
            <a:off x="603506" y="3264061"/>
            <a:ext cx="0" cy="358009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3D7C906-8A1C-564B-8726-80CB3C93286B}"/>
              </a:ext>
            </a:extLst>
          </p:cNvPr>
          <p:cNvCxnSpPr>
            <a:cxnSpLocks/>
          </p:cNvCxnSpPr>
          <p:nvPr userDrawn="1"/>
        </p:nvCxnSpPr>
        <p:spPr>
          <a:xfrm>
            <a:off x="10525739" y="0"/>
            <a:ext cx="0" cy="555584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D23FB32D-EC23-3B42-868F-E8DC8DB93D8A}"/>
              </a:ext>
            </a:extLst>
          </p:cNvPr>
          <p:cNvSpPr/>
          <p:nvPr userDrawn="1"/>
        </p:nvSpPr>
        <p:spPr>
          <a:xfrm>
            <a:off x="848100" y="3337960"/>
            <a:ext cx="7562598" cy="779572"/>
          </a:xfrm>
          <a:prstGeom prst="rect">
            <a:avLst/>
          </a:prstGeom>
        </p:spPr>
        <p:txBody>
          <a:bodyPr wrap="square">
            <a:spAutoFit/>
          </a:bodyPr>
          <a:lstStyle/>
          <a:p>
            <a:pPr>
              <a:lnSpc>
                <a:spcPts val="5200"/>
              </a:lnSpc>
            </a:pPr>
            <a:r>
              <a:rPr lang="en-US" sz="6600" b="1">
                <a:solidFill>
                  <a:schemeClr val="bg1"/>
                </a:solidFill>
                <a:latin typeface="Century Gothic" panose="020B0502020202020204" pitchFamily="34" charset="0"/>
              </a:rPr>
              <a:t>THANK YOU</a:t>
            </a:r>
            <a:endParaRPr lang="en-US" sz="5400">
              <a:solidFill>
                <a:schemeClr val="bg1"/>
              </a:solidFill>
              <a:latin typeface="Century Gothic" panose="020B0502020202020204" pitchFamily="34" charset="0"/>
            </a:endParaRPr>
          </a:p>
        </p:txBody>
      </p:sp>
      <p:pic>
        <p:nvPicPr>
          <p:cNvPr id="15" name="Picture 14" descr="A picture containing text&#10;&#10;Description automatically generated">
            <a:extLst>
              <a:ext uri="{FF2B5EF4-FFF2-40B4-BE49-F238E27FC236}">
                <a16:creationId xmlns:a16="http://schemas.microsoft.com/office/drawing/2014/main" id="{4180D2B7-992A-D447-ACBC-3BF5FE5A5CE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15050" y="6125417"/>
            <a:ext cx="2866644" cy="384048"/>
          </a:xfrm>
          <a:prstGeom prst="rect">
            <a:avLst/>
          </a:prstGeom>
        </p:spPr>
      </p:pic>
    </p:spTree>
    <p:extLst>
      <p:ext uri="{BB962C8B-B14F-4D97-AF65-F5344CB8AC3E}">
        <p14:creationId xmlns:p14="http://schemas.microsoft.com/office/powerpoint/2010/main" val="2783666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22" presetClass="entr" presetSubtype="1"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up)">
                                      <p:cBhvr>
                                        <p:cTn id="11" dur="500"/>
                                        <p:tgtEl>
                                          <p:spTgt spid="21"/>
                                        </p:tgtEl>
                                      </p:cBhvr>
                                    </p:animEffect>
                                  </p:childTnLst>
                                </p:cTn>
                              </p:par>
                            </p:childTnLst>
                          </p:cTn>
                        </p:par>
                        <p:par>
                          <p:cTn id="12" fill="hold">
                            <p:stCondLst>
                              <p:cond delay="2500"/>
                            </p:stCondLst>
                            <p:childTnLst>
                              <p:par>
                                <p:cTn id="13" presetID="22" presetClass="entr" presetSubtype="8"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par>
                                <p:cTn id="16" presetID="22" presetClass="entr" presetSubtype="4"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down)">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4_Blank">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01A70A92-118D-F14C-B84B-B5433D1EC56F}"/>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196369C6-99CC-C84E-9939-FE732FD2711A}"/>
              </a:ext>
            </a:extLst>
          </p:cNvPr>
          <p:cNvGrpSpPr/>
          <p:nvPr userDrawn="1"/>
        </p:nvGrpSpPr>
        <p:grpSpPr>
          <a:xfrm>
            <a:off x="6756543" y="3146679"/>
            <a:ext cx="2987683" cy="282321"/>
            <a:chOff x="5059259" y="3924366"/>
            <a:chExt cx="3912923" cy="369751"/>
          </a:xfrm>
        </p:grpSpPr>
        <p:pic>
          <p:nvPicPr>
            <p:cNvPr id="37" name="Picture 36" descr="A picture containing drawing&#10;&#10;Description automatically generated">
              <a:extLst>
                <a:ext uri="{FF2B5EF4-FFF2-40B4-BE49-F238E27FC236}">
                  <a16:creationId xmlns:a16="http://schemas.microsoft.com/office/drawing/2014/main" id="{CEBD86E1-26B3-E045-A27F-A2797893ACC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44816" y="3924366"/>
              <a:ext cx="2427366" cy="369711"/>
            </a:xfrm>
            <a:prstGeom prst="rect">
              <a:avLst/>
            </a:prstGeom>
          </p:spPr>
        </p:pic>
        <p:pic>
          <p:nvPicPr>
            <p:cNvPr id="39" name="Picture 38" descr="A picture containing drawing&#10;&#10;Description automatically generated">
              <a:extLst>
                <a:ext uri="{FF2B5EF4-FFF2-40B4-BE49-F238E27FC236}">
                  <a16:creationId xmlns:a16="http://schemas.microsoft.com/office/drawing/2014/main" id="{C0738A79-77C5-904C-91C6-1A560DD815F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59259" y="3924366"/>
              <a:ext cx="1448697" cy="369751"/>
            </a:xfrm>
            <a:prstGeom prst="rect">
              <a:avLst/>
            </a:prstGeom>
          </p:spPr>
        </p:pic>
      </p:grpSp>
      <p:pic>
        <p:nvPicPr>
          <p:cNvPr id="40" name="Picture 39">
            <a:extLst>
              <a:ext uri="{FF2B5EF4-FFF2-40B4-BE49-F238E27FC236}">
                <a16:creationId xmlns:a16="http://schemas.microsoft.com/office/drawing/2014/main" id="{D814C3B7-ABE8-B144-9735-06BCFF1EA849}"/>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7890828" y="3146386"/>
            <a:ext cx="1930722" cy="282290"/>
          </a:xfrm>
          <a:prstGeom prst="rect">
            <a:avLst/>
          </a:prstGeom>
        </p:spPr>
      </p:pic>
      <p:grpSp>
        <p:nvGrpSpPr>
          <p:cNvPr id="41" name="Group 40">
            <a:extLst>
              <a:ext uri="{FF2B5EF4-FFF2-40B4-BE49-F238E27FC236}">
                <a16:creationId xmlns:a16="http://schemas.microsoft.com/office/drawing/2014/main" id="{C9163DD9-3B28-284A-87DE-A0228C47C32D}"/>
              </a:ext>
            </a:extLst>
          </p:cNvPr>
          <p:cNvGrpSpPr/>
          <p:nvPr userDrawn="1"/>
        </p:nvGrpSpPr>
        <p:grpSpPr>
          <a:xfrm>
            <a:off x="6754799" y="3499390"/>
            <a:ext cx="2613640" cy="284967"/>
            <a:chOff x="5057514" y="4377778"/>
            <a:chExt cx="3423045" cy="373217"/>
          </a:xfrm>
        </p:grpSpPr>
        <p:pic>
          <p:nvPicPr>
            <p:cNvPr id="42" name="Picture 41" descr="A picture containing drawing&#10;&#10;Description automatically generated">
              <a:extLst>
                <a:ext uri="{FF2B5EF4-FFF2-40B4-BE49-F238E27FC236}">
                  <a16:creationId xmlns:a16="http://schemas.microsoft.com/office/drawing/2014/main" id="{7F4F7229-8DF3-FA47-BB22-93447CF0076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57514" y="4377778"/>
              <a:ext cx="1448697" cy="369751"/>
            </a:xfrm>
            <a:prstGeom prst="rect">
              <a:avLst/>
            </a:prstGeom>
          </p:spPr>
        </p:pic>
        <p:pic>
          <p:nvPicPr>
            <p:cNvPr id="43" name="Picture 42" descr="A picture containing drawing&#10;&#10;Description automatically generated">
              <a:extLst>
                <a:ext uri="{FF2B5EF4-FFF2-40B4-BE49-F238E27FC236}">
                  <a16:creationId xmlns:a16="http://schemas.microsoft.com/office/drawing/2014/main" id="{A741548A-000A-3B4F-B999-1B8C4447589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50227" y="4377778"/>
              <a:ext cx="1930332" cy="373217"/>
            </a:xfrm>
            <a:prstGeom prst="rect">
              <a:avLst/>
            </a:prstGeom>
          </p:spPr>
        </p:pic>
      </p:grpSp>
      <p:pic>
        <p:nvPicPr>
          <p:cNvPr id="44" name="Picture 43">
            <a:extLst>
              <a:ext uri="{FF2B5EF4-FFF2-40B4-BE49-F238E27FC236}">
                <a16:creationId xmlns:a16="http://schemas.microsoft.com/office/drawing/2014/main" id="{22FD1457-AAD8-5C4F-BD5C-54EFB576A102}"/>
              </a:ext>
            </a:extLst>
          </p:cNvPr>
          <p:cNvPicPr>
            <a:picLocks noChangeAspect="1"/>
          </p:cNvPicPr>
          <p:nvPr userDrawn="1"/>
        </p:nvPicPr>
        <p:blipFill>
          <a:blip r:embed="rId6" cstate="email">
            <a:extLst>
              <a:ext uri="{28A0092B-C50C-407E-A947-70E740481C1C}">
                <a14:useLocalDpi xmlns:a14="http://schemas.microsoft.com/office/drawing/2010/main"/>
              </a:ext>
            </a:extLst>
          </a:blip>
          <a:srcRect/>
          <a:stretch/>
        </p:blipFill>
        <p:spPr>
          <a:xfrm>
            <a:off x="7890828" y="3499936"/>
            <a:ext cx="1558135" cy="284996"/>
          </a:xfrm>
          <a:prstGeom prst="rect">
            <a:avLst/>
          </a:prstGeom>
        </p:spPr>
      </p:pic>
      <p:cxnSp>
        <p:nvCxnSpPr>
          <p:cNvPr id="45" name="Straight Connector 44">
            <a:extLst>
              <a:ext uri="{FF2B5EF4-FFF2-40B4-BE49-F238E27FC236}">
                <a16:creationId xmlns:a16="http://schemas.microsoft.com/office/drawing/2014/main" id="{724CA384-49C6-2241-ACC6-FF5E9BD38452}"/>
              </a:ext>
            </a:extLst>
          </p:cNvPr>
          <p:cNvCxnSpPr/>
          <p:nvPr userDrawn="1"/>
        </p:nvCxnSpPr>
        <p:spPr>
          <a:xfrm>
            <a:off x="6081964" y="2843634"/>
            <a:ext cx="0" cy="117008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4" name="Picture 13" descr="A picture containing drawing&#10;&#10;Description automatically generated">
            <a:extLst>
              <a:ext uri="{FF2B5EF4-FFF2-40B4-BE49-F238E27FC236}">
                <a16:creationId xmlns:a16="http://schemas.microsoft.com/office/drawing/2014/main" id="{49479EB2-A191-D944-851C-DE1F579C89B3}"/>
              </a:ext>
            </a:extLst>
          </p:cNvPr>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1828557" y="3169063"/>
            <a:ext cx="3486259" cy="612648"/>
          </a:xfrm>
          <a:prstGeom prst="rect">
            <a:avLst/>
          </a:prstGeom>
        </p:spPr>
      </p:pic>
    </p:spTree>
    <p:extLst>
      <p:ext uri="{BB962C8B-B14F-4D97-AF65-F5344CB8AC3E}">
        <p14:creationId xmlns:p14="http://schemas.microsoft.com/office/powerpoint/2010/main" val="949506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750"/>
                                        <p:tgtEl>
                                          <p:spTgt spid="33"/>
                                        </p:tgtEl>
                                      </p:cBhvr>
                                    </p:animEffect>
                                  </p:childTnLst>
                                </p:cTn>
                              </p:par>
                            </p:childTnLst>
                          </p:cTn>
                        </p:par>
                        <p:par>
                          <p:cTn id="8" fill="hold">
                            <p:stCondLst>
                              <p:cond delay="1750"/>
                            </p:stCondLst>
                            <p:childTnLst>
                              <p:par>
                                <p:cTn id="9" presetID="22" presetClass="entr" presetSubtype="8"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750"/>
                                        <p:tgtEl>
                                          <p:spTgt spid="40"/>
                                        </p:tgtEl>
                                      </p:cBhvr>
                                    </p:animEffect>
                                  </p:childTnLst>
                                </p:cTn>
                              </p:par>
                            </p:childTnLst>
                          </p:cTn>
                        </p:par>
                        <p:par>
                          <p:cTn id="12" fill="hold">
                            <p:stCondLst>
                              <p:cond delay="2500"/>
                            </p:stCondLst>
                            <p:childTnLst>
                              <p:par>
                                <p:cTn id="13" presetID="10" presetClass="entr" presetSubtype="0" fill="hold" nodeType="afterEffect">
                                  <p:stCondLst>
                                    <p:cond delay="50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750"/>
                                        <p:tgtEl>
                                          <p:spTgt spid="41"/>
                                        </p:tgtEl>
                                      </p:cBhvr>
                                    </p:animEffect>
                                  </p:childTnLst>
                                </p:cTn>
                              </p:par>
                            </p:childTnLst>
                          </p:cTn>
                        </p:par>
                        <p:par>
                          <p:cTn id="16" fill="hold">
                            <p:stCondLst>
                              <p:cond delay="3750"/>
                            </p:stCondLst>
                            <p:childTnLst>
                              <p:par>
                                <p:cTn id="17" presetID="22" presetClass="entr" presetSubtype="8"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left)">
                                      <p:cBhvr>
                                        <p:cTn id="19" dur="75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00A357B3-6B85-74DA-DED6-3B40CAB6A1A3}"/>
              </a:ext>
            </a:extLst>
          </p:cNvPr>
          <p:cNvSpPr>
            <a:spLocks noGrp="1"/>
          </p:cNvSpPr>
          <p:nvPr>
            <p:ph type="pic" sz="quarter" idx="12" hasCustomPrompt="1"/>
          </p:nvPr>
        </p:nvSpPr>
        <p:spPr>
          <a:xfrm>
            <a:off x="0" y="-4763"/>
            <a:ext cx="12192000" cy="6862763"/>
          </a:xfrm>
          <a:custGeom>
            <a:avLst/>
            <a:gdLst>
              <a:gd name="connsiteX0" fmla="*/ 6246326 w 12192000"/>
              <a:gd name="connsiteY0" fmla="*/ 612 h 6862763"/>
              <a:gd name="connsiteX1" fmla="*/ 6246326 w 12192000"/>
              <a:gd name="connsiteY1" fmla="*/ 613 h 6862763"/>
              <a:gd name="connsiteX2" fmla="*/ 5913192 w 12192000"/>
              <a:gd name="connsiteY2" fmla="*/ 613 h 6862763"/>
              <a:gd name="connsiteX3" fmla="*/ 5913192 w 12192000"/>
              <a:gd name="connsiteY3" fmla="*/ 6862762 h 6862763"/>
              <a:gd name="connsiteX4" fmla="*/ 11713310 w 12192000"/>
              <a:gd name="connsiteY4" fmla="*/ 6862762 h 6862763"/>
              <a:gd name="connsiteX5" fmla="*/ 11713310 w 12192000"/>
              <a:gd name="connsiteY5" fmla="*/ 613 h 6862763"/>
              <a:gd name="connsiteX6" fmla="*/ 9592864 w 12192000"/>
              <a:gd name="connsiteY6" fmla="*/ 613 h 6862763"/>
              <a:gd name="connsiteX7" fmla="*/ 9592864 w 12192000"/>
              <a:gd name="connsiteY7" fmla="*/ 612 h 6862763"/>
              <a:gd name="connsiteX8" fmla="*/ 0 w 12192000"/>
              <a:gd name="connsiteY8" fmla="*/ 0 h 6862763"/>
              <a:gd name="connsiteX9" fmla="*/ 12192000 w 12192000"/>
              <a:gd name="connsiteY9" fmla="*/ 0 h 6862763"/>
              <a:gd name="connsiteX10" fmla="*/ 12192000 w 12192000"/>
              <a:gd name="connsiteY10" fmla="*/ 6862763 h 6862763"/>
              <a:gd name="connsiteX11" fmla="*/ 0 w 12192000"/>
              <a:gd name="connsiteY11" fmla="*/ 6862763 h 686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862763">
                <a:moveTo>
                  <a:pt x="6246326" y="612"/>
                </a:moveTo>
                <a:lnTo>
                  <a:pt x="6246326" y="613"/>
                </a:lnTo>
                <a:lnTo>
                  <a:pt x="5913192" y="613"/>
                </a:lnTo>
                <a:lnTo>
                  <a:pt x="5913192" y="6862762"/>
                </a:lnTo>
                <a:lnTo>
                  <a:pt x="11713310" y="6862762"/>
                </a:lnTo>
                <a:lnTo>
                  <a:pt x="11713310" y="613"/>
                </a:lnTo>
                <a:lnTo>
                  <a:pt x="9592864" y="613"/>
                </a:lnTo>
                <a:lnTo>
                  <a:pt x="9592864" y="612"/>
                </a:lnTo>
                <a:close/>
                <a:moveTo>
                  <a:pt x="0" y="0"/>
                </a:moveTo>
                <a:lnTo>
                  <a:pt x="12192000" y="0"/>
                </a:lnTo>
                <a:lnTo>
                  <a:pt x="12192000" y="6862763"/>
                </a:lnTo>
                <a:lnTo>
                  <a:pt x="0" y="6862763"/>
                </a:lnTo>
                <a:close/>
              </a:path>
            </a:pathLst>
          </a:custGeom>
          <a:solidFill>
            <a:schemeClr val="bg1">
              <a:lumMod val="95000"/>
            </a:schemeClr>
          </a:solidFill>
        </p:spPr>
        <p:txBody>
          <a:bodyPr wrap="square" lIns="914400" rIns="7315200" anchor="ctr">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baseline="0">
                <a:solidFill>
                  <a:schemeClr val="tx1"/>
                </a:solidFill>
              </a:defRPr>
            </a:lvl1pPr>
          </a:lstStyle>
          <a:p>
            <a:r>
              <a:rPr lang="en-US" dirty="0"/>
              <a:t>To customize this cover with your own  image, drag the image into this box or click the image icon in the center of this slide.</a:t>
            </a:r>
            <a:br>
              <a:rPr lang="en-US" dirty="0"/>
            </a:br>
            <a:br>
              <a:rPr lang="en-US" dirty="0"/>
            </a:br>
            <a:r>
              <a:rPr lang="en-US" dirty="0"/>
              <a:t>Our Cover Library contains 150+ covers </a:t>
            </a:r>
            <a:br>
              <a:rPr lang="en-US" dirty="0"/>
            </a:br>
            <a:r>
              <a:rPr lang="en-US" dirty="0"/>
              <a:t>for Jabil’s capabilities, markets and business needs. (link in Notes below)</a:t>
            </a:r>
          </a:p>
        </p:txBody>
      </p:sp>
      <p:sp>
        <p:nvSpPr>
          <p:cNvPr id="2" name="Freeform 1">
            <a:extLst>
              <a:ext uri="{FF2B5EF4-FFF2-40B4-BE49-F238E27FC236}">
                <a16:creationId xmlns:a16="http://schemas.microsoft.com/office/drawing/2014/main" id="{8CE3CF9E-01E6-1EAC-D565-4C2D51EA1F14}"/>
              </a:ext>
            </a:extLst>
          </p:cNvPr>
          <p:cNvSpPr/>
          <p:nvPr userDrawn="1"/>
        </p:nvSpPr>
        <p:spPr>
          <a:xfrm flipH="1">
            <a:off x="5913192"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3" name="Freeform 12">
            <a:extLst>
              <a:ext uri="{FF2B5EF4-FFF2-40B4-BE49-F238E27FC236}">
                <a16:creationId xmlns:a16="http://schemas.microsoft.com/office/drawing/2014/main" id="{FDDF622D-17AF-4824-4543-48ED888BC9CB}"/>
              </a:ext>
            </a:extLst>
          </p:cNvPr>
          <p:cNvSpPr/>
          <p:nvPr userDrawn="1"/>
        </p:nvSpPr>
        <p:spPr>
          <a:xfrm flipH="1">
            <a:off x="591319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2" name="Freeform 11">
            <a:extLst>
              <a:ext uri="{FF2B5EF4-FFF2-40B4-BE49-F238E27FC236}">
                <a16:creationId xmlns:a16="http://schemas.microsoft.com/office/drawing/2014/main" id="{046BD54C-DDB1-56B9-BFD0-A0721DC3272C}"/>
              </a:ext>
            </a:extLst>
          </p:cNvPr>
          <p:cNvSpPr/>
          <p:nvPr userDrawn="1"/>
        </p:nvSpPr>
        <p:spPr>
          <a:xfrm rot="10800000" flipH="1">
            <a:off x="1146721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647544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647544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47544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2"/>
          <a:stretch>
            <a:fillRect/>
          </a:stretch>
        </p:blipFill>
        <p:spPr>
          <a:xfrm>
            <a:off x="6585994" y="5821559"/>
            <a:ext cx="2355702" cy="412925"/>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647544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658599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488458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Header Only">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3FD83EC-C1F5-31B3-23F7-4B0DDA8CE98E}"/>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4" name="Rectangle 3">
            <a:extLst>
              <a:ext uri="{FF2B5EF4-FFF2-40B4-BE49-F238E27FC236}">
                <a16:creationId xmlns:a16="http://schemas.microsoft.com/office/drawing/2014/main" id="{970F6A07-25A2-ECCE-1594-AF7056D5C55C}"/>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a:extLst>
              <a:ext uri="{FF2B5EF4-FFF2-40B4-BE49-F238E27FC236}">
                <a16:creationId xmlns:a16="http://schemas.microsoft.com/office/drawing/2014/main" id="{84E5597F-CDFF-57FD-B662-A6A623DC3945}"/>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9" name="Rectangle 8">
            <a:extLst>
              <a:ext uri="{FF2B5EF4-FFF2-40B4-BE49-F238E27FC236}">
                <a16:creationId xmlns:a16="http://schemas.microsoft.com/office/drawing/2014/main" id="{236717B6-16DD-D4AF-526D-72E6B3F3369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3" name="Picture 12">
            <a:extLst>
              <a:ext uri="{FF2B5EF4-FFF2-40B4-BE49-F238E27FC236}">
                <a16:creationId xmlns:a16="http://schemas.microsoft.com/office/drawing/2014/main" id="{B662975E-63F4-DD3E-52C2-A2351B69E57F}"/>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4" name="Straight Connector 13">
            <a:extLst>
              <a:ext uri="{FF2B5EF4-FFF2-40B4-BE49-F238E27FC236}">
                <a16:creationId xmlns:a16="http://schemas.microsoft.com/office/drawing/2014/main" id="{BD6B0401-09A9-06F5-25F5-5B575EB3DA05}"/>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2070306"/>
      </p:ext>
    </p:extLst>
  </p:cSld>
  <p:clrMapOvr>
    <a:masterClrMapping/>
  </p:clrMapOvr>
  <p:extLst>
    <p:ext uri="{DCECCB84-F9BA-43D5-87BE-67443E8EF086}">
      <p15:sldGuideLst xmlns:p15="http://schemas.microsoft.com/office/powerpoint/2012/main">
        <p15:guide id="1" orient="horz" pos="4050">
          <p15:clr>
            <a:srgbClr val="FBAE40"/>
          </p15:clr>
        </p15:guide>
        <p15:guide id="2" pos="7392">
          <p15:clr>
            <a:srgbClr val="FBAE40"/>
          </p15:clr>
        </p15:guide>
        <p15:guide id="3" pos="354">
          <p15:clr>
            <a:srgbClr val="FBAE40"/>
          </p15:clr>
        </p15:guide>
        <p15:guide id="4" orient="horz" pos="64">
          <p15:clr>
            <a:srgbClr val="FBAE40"/>
          </p15:clr>
        </p15:guide>
        <p15:guide id="5" orient="horz" pos="692">
          <p15:clr>
            <a:srgbClr val="FBAE40"/>
          </p15:clr>
        </p15:guide>
        <p15:guide id="6" orient="horz" pos="816">
          <p15:clr>
            <a:srgbClr val="FBAE40"/>
          </p15:clr>
        </p15:guide>
        <p15:guide id="7" pos="7322">
          <p15:clr>
            <a:srgbClr val="FBAE40"/>
          </p15:clr>
        </p15:guide>
        <p15:guide id="8" pos="28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34C950B-138C-6F67-9F8D-76FF15F71F07}"/>
              </a:ext>
            </a:extLst>
          </p:cNvPr>
          <p:cNvSpPr>
            <a:spLocks noGrp="1"/>
          </p:cNvSpPr>
          <p:nvPr>
            <p:ph idx="1"/>
          </p:nvPr>
        </p:nvSpPr>
        <p:spPr>
          <a:xfrm>
            <a:off x="444500" y="1303020"/>
            <a:ext cx="11010900"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A34B9430-4782-DCF1-ED33-F38C01802346}"/>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7" name="Rectangle 6">
            <a:extLst>
              <a:ext uri="{FF2B5EF4-FFF2-40B4-BE49-F238E27FC236}">
                <a16:creationId xmlns:a16="http://schemas.microsoft.com/office/drawing/2014/main" id="{13CEC532-8D03-1FE1-DDEF-159542DE749B}"/>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5">
            <a:extLst>
              <a:ext uri="{FF2B5EF4-FFF2-40B4-BE49-F238E27FC236}">
                <a16:creationId xmlns:a16="http://schemas.microsoft.com/office/drawing/2014/main" id="{B84A38B5-DF66-CA5F-43F7-0C8C9A472556}"/>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11" name="Rectangle 10">
            <a:extLst>
              <a:ext uri="{FF2B5EF4-FFF2-40B4-BE49-F238E27FC236}">
                <a16:creationId xmlns:a16="http://schemas.microsoft.com/office/drawing/2014/main" id="{93B4F766-E589-63C5-A3E2-F2CFBAAC5AA1}"/>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3" name="Picture 12">
            <a:extLst>
              <a:ext uri="{FF2B5EF4-FFF2-40B4-BE49-F238E27FC236}">
                <a16:creationId xmlns:a16="http://schemas.microsoft.com/office/drawing/2014/main" id="{079EB9F4-DF3D-9A96-C8FF-62F88F9D29B9}"/>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6" name="Straight Connector 15">
            <a:extLst>
              <a:ext uri="{FF2B5EF4-FFF2-40B4-BE49-F238E27FC236}">
                <a16:creationId xmlns:a16="http://schemas.microsoft.com/office/drawing/2014/main" id="{833F9874-C656-BBEA-BE7F-24E2B6BF8F48}"/>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9239228"/>
      </p:ext>
    </p:extLst>
  </p:cSld>
  <p:clrMapOvr>
    <a:masterClrMapping/>
  </p:clrMapOvr>
  <p:extLst>
    <p:ext uri="{DCECCB84-F9BA-43D5-87BE-67443E8EF086}">
      <p15:sldGuideLst xmlns:p15="http://schemas.microsoft.com/office/powerpoint/2012/main">
        <p15:guide id="1" orient="horz" pos="4052">
          <p15:clr>
            <a:srgbClr val="FBAE40"/>
          </p15:clr>
        </p15:guide>
        <p15:guide id="2" pos="7326">
          <p15:clr>
            <a:srgbClr val="FBAE40"/>
          </p15:clr>
        </p15:guide>
        <p15:guide id="3" pos="354">
          <p15:clr>
            <a:srgbClr val="FBAE40"/>
          </p15:clr>
        </p15:guide>
        <p15:guide id="4" orient="horz" pos="64">
          <p15:clr>
            <a:srgbClr val="FBAE40"/>
          </p15:clr>
        </p15:guide>
        <p15:guide id="5" orient="horz" pos="690">
          <p15:clr>
            <a:srgbClr val="FBAE40"/>
          </p15:clr>
        </p15:guide>
        <p15:guide id="6" pos="278">
          <p15:clr>
            <a:srgbClr val="FBAE40"/>
          </p15:clr>
        </p15:guide>
        <p15:guide id="7" pos="7394">
          <p15:clr>
            <a:srgbClr val="FBAE40"/>
          </p15:clr>
        </p15:guide>
        <p15:guide id="8" orient="horz" pos="818">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Slide - No Image">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151EACA7-4754-7A54-8504-55BBD10B5816}"/>
              </a:ext>
            </a:extLst>
          </p:cNvPr>
          <p:cNvSpPr/>
          <p:nvPr userDrawn="1"/>
        </p:nvSpPr>
        <p:spPr>
          <a:xfrm flipH="1">
            <a:off x="0" y="-4151"/>
            <a:ext cx="12192000"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78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1259119" y="1065955"/>
            <a:ext cx="8623762" cy="2091894"/>
          </a:xfrm>
        </p:spPr>
        <p:txBody>
          <a:bodyPr anchor="b">
            <a:noAutofit/>
          </a:bodyPr>
          <a:lstStyle>
            <a:lvl1pPr algn="l">
              <a:defRPr sz="4200" b="0" i="0" cap="none" spc="50" baseline="0">
                <a:solidFill>
                  <a:schemeClr val="bg1"/>
                </a:solidFill>
              </a:defRPr>
            </a:lvl1pPr>
          </a:lstStyle>
          <a:p>
            <a:r>
              <a:rPr lang="en-US" dirty="0"/>
              <a:t>Click to Add 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1259119" y="3444719"/>
            <a:ext cx="8623762" cy="1034517"/>
          </a:xfrm>
        </p:spPr>
        <p:txBody>
          <a:bodyPr>
            <a:noAutofit/>
          </a:bodyPr>
          <a:lstStyle>
            <a:lvl1pPr marL="0" indent="0" algn="l">
              <a:lnSpc>
                <a:spcPct val="100000"/>
              </a:lnSpc>
              <a:spcBef>
                <a:spcPts val="0"/>
              </a:spcBef>
              <a:buNone/>
              <a:defRPr sz="22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310717" y="5396645"/>
            <a:ext cx="4516745" cy="634779"/>
          </a:xfrm>
        </p:spPr>
        <p:txBody>
          <a:bodyPr lIns="0" tIns="0" rIns="0" bIns="0" anchor="b">
            <a:normAutofit/>
          </a:bodyPr>
          <a:lstStyle>
            <a:lvl1pPr marL="0" indent="0" algn="r">
              <a:lnSpc>
                <a:spcPct val="100000"/>
              </a:lnSpc>
              <a:spcBef>
                <a:spcPts val="0"/>
              </a:spcBef>
              <a:spcAft>
                <a:spcPts val="200"/>
              </a:spcAft>
              <a:buFontTx/>
              <a:buNone/>
              <a:defRPr sz="1200" cap="none" spc="50" baseline="0">
                <a:solidFill>
                  <a:schemeClr val="accent5">
                    <a:lumMod val="50000"/>
                    <a:lumOff val="50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2"/>
          <a:stretch>
            <a:fillRect/>
          </a:stretch>
        </p:blipFill>
        <p:spPr>
          <a:xfrm>
            <a:off x="1369668" y="5474821"/>
            <a:ext cx="3409331" cy="597613"/>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3741698" y="491485"/>
            <a:ext cx="7890858" cy="431035"/>
          </a:xfrm>
        </p:spPr>
        <p:txBody>
          <a:bodyPr lIns="0" tIns="0" rIns="0" bIns="0">
            <a:normAutofit/>
          </a:bodyPr>
          <a:lstStyle>
            <a:lvl1pPr marL="0" indent="0" algn="r">
              <a:spcBef>
                <a:spcPts val="0"/>
              </a:spcBef>
              <a:buNone/>
              <a:defRPr sz="18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1369668" y="330128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Freeform 1">
            <a:extLst>
              <a:ext uri="{FF2B5EF4-FFF2-40B4-BE49-F238E27FC236}">
                <a16:creationId xmlns:a16="http://schemas.microsoft.com/office/drawing/2014/main" id="{0C4D2A46-C2D7-D04B-DD1F-DC4B1A470466}"/>
              </a:ext>
            </a:extLst>
          </p:cNvPr>
          <p:cNvSpPr/>
          <p:nvPr userDrawn="1"/>
        </p:nvSpPr>
        <p:spPr>
          <a:xfrm flipH="1">
            <a:off x="0" y="0"/>
            <a:ext cx="452309" cy="5522298"/>
          </a:xfrm>
          <a:custGeom>
            <a:avLst/>
            <a:gdLst>
              <a:gd name="connsiteX0" fmla="*/ 452309 w 452309"/>
              <a:gd name="connsiteY0" fmla="*/ 0 h 5522298"/>
              <a:gd name="connsiteX1" fmla="*/ 1 w 452309"/>
              <a:gd name="connsiteY1" fmla="*/ 0 h 5522298"/>
              <a:gd name="connsiteX2" fmla="*/ 2 w 452309"/>
              <a:gd name="connsiteY2" fmla="*/ 5263594 h 5522298"/>
              <a:gd name="connsiteX3" fmla="*/ 0 w 452309"/>
              <a:gd name="connsiteY3" fmla="*/ 5263594 h 5522298"/>
              <a:gd name="connsiteX4" fmla="*/ 2 w 452309"/>
              <a:gd name="connsiteY4" fmla="*/ 5263596 h 5522298"/>
              <a:gd name="connsiteX5" fmla="*/ 452309 w 452309"/>
              <a:gd name="connsiteY5" fmla="*/ 5522298 h 5522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2309" h="5522298">
                <a:moveTo>
                  <a:pt x="452309" y="0"/>
                </a:moveTo>
                <a:lnTo>
                  <a:pt x="1" y="0"/>
                </a:lnTo>
                <a:lnTo>
                  <a:pt x="2" y="5263594"/>
                </a:lnTo>
                <a:lnTo>
                  <a:pt x="0" y="5263594"/>
                </a:lnTo>
                <a:lnTo>
                  <a:pt x="2" y="5263596"/>
                </a:lnTo>
                <a:lnTo>
                  <a:pt x="452309" y="5522298"/>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 name="Freeform 2">
            <a:extLst>
              <a:ext uri="{FF2B5EF4-FFF2-40B4-BE49-F238E27FC236}">
                <a16:creationId xmlns:a16="http://schemas.microsoft.com/office/drawing/2014/main" id="{8AFFEDB3-4871-F039-E695-44101641E7BE}"/>
              </a:ext>
            </a:extLst>
          </p:cNvPr>
          <p:cNvSpPr/>
          <p:nvPr userDrawn="1"/>
        </p:nvSpPr>
        <p:spPr>
          <a:xfrm rot="10800000" flipH="1">
            <a:off x="11739691" y="1328844"/>
            <a:ext cx="452309" cy="5526451"/>
          </a:xfrm>
          <a:custGeom>
            <a:avLst/>
            <a:gdLst>
              <a:gd name="connsiteX0" fmla="*/ 452309 w 452309"/>
              <a:gd name="connsiteY0" fmla="*/ 5526451 h 5526451"/>
              <a:gd name="connsiteX1" fmla="*/ 452309 w 452309"/>
              <a:gd name="connsiteY1" fmla="*/ 0 h 5526451"/>
              <a:gd name="connsiteX2" fmla="*/ 1 w 452309"/>
              <a:gd name="connsiteY2" fmla="*/ 0 h 5526451"/>
              <a:gd name="connsiteX3" fmla="*/ 2 w 452309"/>
              <a:gd name="connsiteY3" fmla="*/ 5267747 h 5526451"/>
              <a:gd name="connsiteX4" fmla="*/ 0 w 452309"/>
              <a:gd name="connsiteY4" fmla="*/ 5267747 h 5526451"/>
              <a:gd name="connsiteX5" fmla="*/ 2 w 452309"/>
              <a:gd name="connsiteY5" fmla="*/ 5267749 h 5526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2309" h="5526451">
                <a:moveTo>
                  <a:pt x="452309" y="5526451"/>
                </a:moveTo>
                <a:lnTo>
                  <a:pt x="452309" y="0"/>
                </a:lnTo>
                <a:lnTo>
                  <a:pt x="1" y="0"/>
                </a:lnTo>
                <a:lnTo>
                  <a:pt x="2" y="5267747"/>
                </a:lnTo>
                <a:lnTo>
                  <a:pt x="0" y="5267747"/>
                </a:lnTo>
                <a:lnTo>
                  <a:pt x="2" y="526774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Tree>
    <p:extLst>
      <p:ext uri="{BB962C8B-B14F-4D97-AF65-F5344CB8AC3E}">
        <p14:creationId xmlns:p14="http://schemas.microsoft.com/office/powerpoint/2010/main" val="32542460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 - Manufacturing">
    <p:spTree>
      <p:nvGrpSpPr>
        <p:cNvPr id="1" name=""/>
        <p:cNvGrpSpPr/>
        <p:nvPr/>
      </p:nvGrpSpPr>
      <p:grpSpPr>
        <a:xfrm>
          <a:off x="0" y="0"/>
          <a:ext cx="0" cy="0"/>
          <a:chOff x="0" y="0"/>
          <a:chExt cx="0" cy="0"/>
        </a:xfrm>
      </p:grpSpPr>
      <p:pic>
        <p:nvPicPr>
          <p:cNvPr id="16" name="Picture Placeholder 7">
            <a:extLst>
              <a:ext uri="{FF2B5EF4-FFF2-40B4-BE49-F238E27FC236}">
                <a16:creationId xmlns:a16="http://schemas.microsoft.com/office/drawing/2014/main" id="{7196CC4B-5584-1947-6AAA-8620EEBB3104}"/>
              </a:ext>
            </a:extLst>
          </p:cNvPr>
          <p:cNvPicPr>
            <a:picLocks noChangeAspect="1"/>
          </p:cNvPicPr>
          <p:nvPr userDrawn="1"/>
        </p:nvPicPr>
        <p:blipFill rotWithShape="1">
          <a:blip r:embed="rId2"/>
          <a:srcRect l="63" t="12179" r="20820" b="8579"/>
          <a:stretch/>
        </p:blipFill>
        <p:spPr>
          <a:xfrm>
            <a:off x="0" y="-4763"/>
            <a:ext cx="12191999" cy="6862763"/>
          </a:xfrm>
          <a:prstGeom prst="rect">
            <a:avLst/>
          </a:prstGeom>
        </p:spPr>
      </p:pic>
      <p:sp>
        <p:nvSpPr>
          <p:cNvPr id="6" name="Freeform 5">
            <a:extLst>
              <a:ext uri="{FF2B5EF4-FFF2-40B4-BE49-F238E27FC236}">
                <a16:creationId xmlns:a16="http://schemas.microsoft.com/office/drawing/2014/main" id="{C5669C0C-0F7D-A3C3-23CB-E28C3E2E28AD}"/>
              </a:ext>
            </a:extLst>
          </p:cNvPr>
          <p:cNvSpPr/>
          <p:nvPr userDrawn="1"/>
        </p:nvSpPr>
        <p:spPr>
          <a:xfrm flipH="1">
            <a:off x="488431"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4" name="Freeform 3">
            <a:extLst>
              <a:ext uri="{FF2B5EF4-FFF2-40B4-BE49-F238E27FC236}">
                <a16:creationId xmlns:a16="http://schemas.microsoft.com/office/drawing/2014/main" id="{A9140CC7-9901-8147-6E54-87A8D5C75EB5}"/>
              </a:ext>
            </a:extLst>
          </p:cNvPr>
          <p:cNvSpPr/>
          <p:nvPr userDrawn="1"/>
        </p:nvSpPr>
        <p:spPr>
          <a:xfrm flipH="1">
            <a:off x="49026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AA335813-9774-2C2C-F371-3C314B731A31}"/>
              </a:ext>
            </a:extLst>
          </p:cNvPr>
          <p:cNvSpPr/>
          <p:nvPr userDrawn="1"/>
        </p:nvSpPr>
        <p:spPr>
          <a:xfrm rot="10800000" flipH="1">
            <a:off x="604428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3" name="Title 1">
            <a:extLst>
              <a:ext uri="{FF2B5EF4-FFF2-40B4-BE49-F238E27FC236}">
                <a16:creationId xmlns:a16="http://schemas.microsoft.com/office/drawing/2014/main" id="{AE53D3FD-7C28-CD06-2F23-99FC7ED56420}"/>
              </a:ext>
            </a:extLst>
          </p:cNvPr>
          <p:cNvSpPr>
            <a:spLocks noGrp="1"/>
          </p:cNvSpPr>
          <p:nvPr>
            <p:ph type="ctrTitle" hasCustomPrompt="1"/>
          </p:nvPr>
        </p:nvSpPr>
        <p:spPr>
          <a:xfrm>
            <a:off x="105251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14" name="Subtitle 2">
            <a:extLst>
              <a:ext uri="{FF2B5EF4-FFF2-40B4-BE49-F238E27FC236}">
                <a16:creationId xmlns:a16="http://schemas.microsoft.com/office/drawing/2014/main" id="{1B3B2E4D-3BBE-3AB1-57CD-497460143AE7}"/>
              </a:ext>
            </a:extLst>
          </p:cNvPr>
          <p:cNvSpPr>
            <a:spLocks noGrp="1"/>
          </p:cNvSpPr>
          <p:nvPr>
            <p:ph type="subTitle" idx="1" hasCustomPrompt="1"/>
          </p:nvPr>
        </p:nvSpPr>
        <p:spPr>
          <a:xfrm>
            <a:off x="105251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17" name="Text Placeholder 14">
            <a:extLst>
              <a:ext uri="{FF2B5EF4-FFF2-40B4-BE49-F238E27FC236}">
                <a16:creationId xmlns:a16="http://schemas.microsoft.com/office/drawing/2014/main" id="{583BF1DC-765E-0D9A-8FC4-9210C767343A}"/>
              </a:ext>
            </a:extLst>
          </p:cNvPr>
          <p:cNvSpPr>
            <a:spLocks noGrp="1"/>
          </p:cNvSpPr>
          <p:nvPr>
            <p:ph type="body" sz="quarter" idx="10" hasCustomPrompt="1"/>
          </p:nvPr>
        </p:nvSpPr>
        <p:spPr>
          <a:xfrm>
            <a:off x="105251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18" name="Picture 17">
            <a:extLst>
              <a:ext uri="{FF2B5EF4-FFF2-40B4-BE49-F238E27FC236}">
                <a16:creationId xmlns:a16="http://schemas.microsoft.com/office/drawing/2014/main" id="{AAD4D881-D44D-FFEA-079D-E7B6940B9447}"/>
              </a:ext>
            </a:extLst>
          </p:cNvPr>
          <p:cNvPicPr>
            <a:picLocks noChangeAspect="1"/>
          </p:cNvPicPr>
          <p:nvPr userDrawn="1"/>
        </p:nvPicPr>
        <p:blipFill>
          <a:blip r:embed="rId3"/>
          <a:stretch>
            <a:fillRect/>
          </a:stretch>
        </p:blipFill>
        <p:spPr>
          <a:xfrm>
            <a:off x="1163064" y="5821559"/>
            <a:ext cx="2355702" cy="412925"/>
          </a:xfrm>
          <a:prstGeom prst="rect">
            <a:avLst/>
          </a:prstGeom>
        </p:spPr>
      </p:pic>
      <p:sp>
        <p:nvSpPr>
          <p:cNvPr id="19" name="Text Placeholder 3">
            <a:extLst>
              <a:ext uri="{FF2B5EF4-FFF2-40B4-BE49-F238E27FC236}">
                <a16:creationId xmlns:a16="http://schemas.microsoft.com/office/drawing/2014/main" id="{9CDE14C1-16C8-4365-D489-F4B4493DA1F6}"/>
              </a:ext>
            </a:extLst>
          </p:cNvPr>
          <p:cNvSpPr>
            <a:spLocks noGrp="1"/>
          </p:cNvSpPr>
          <p:nvPr>
            <p:ph type="body" sz="quarter" idx="13" hasCustomPrompt="1"/>
          </p:nvPr>
        </p:nvSpPr>
        <p:spPr>
          <a:xfrm>
            <a:off x="105251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20" name="Straight Connector 19">
            <a:extLst>
              <a:ext uri="{FF2B5EF4-FFF2-40B4-BE49-F238E27FC236}">
                <a16:creationId xmlns:a16="http://schemas.microsoft.com/office/drawing/2014/main" id="{BE2929A1-C569-4804-87CF-A7991EC0E30E}"/>
              </a:ext>
            </a:extLst>
          </p:cNvPr>
          <p:cNvCxnSpPr>
            <a:cxnSpLocks/>
          </p:cNvCxnSpPr>
          <p:nvPr userDrawn="1"/>
        </p:nvCxnSpPr>
        <p:spPr>
          <a:xfrm>
            <a:off x="116306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203909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Slide - Employee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BC6ABB0-7AEC-1482-6FC9-247F12776228}"/>
              </a:ext>
            </a:extLst>
          </p:cNvPr>
          <p:cNvPicPr>
            <a:picLocks noChangeAspect="1"/>
          </p:cNvPicPr>
          <p:nvPr userDrawn="1"/>
        </p:nvPicPr>
        <p:blipFill rotWithShape="1">
          <a:blip r:embed="rId2"/>
          <a:srcRect l="22500" r="-22500" b="15541"/>
          <a:stretch/>
        </p:blipFill>
        <p:spPr>
          <a:xfrm>
            <a:off x="2756573" y="0"/>
            <a:ext cx="12192000" cy="6858000"/>
          </a:xfrm>
          <a:prstGeom prst="rect">
            <a:avLst/>
          </a:prstGeom>
        </p:spPr>
      </p:pic>
      <p:pic>
        <p:nvPicPr>
          <p:cNvPr id="3" name="Picture 2">
            <a:extLst>
              <a:ext uri="{FF2B5EF4-FFF2-40B4-BE49-F238E27FC236}">
                <a16:creationId xmlns:a16="http://schemas.microsoft.com/office/drawing/2014/main" id="{C3BD7449-9CAA-DBC1-B78B-03CA985FA0BA}"/>
              </a:ext>
            </a:extLst>
          </p:cNvPr>
          <p:cNvPicPr>
            <a:picLocks noChangeAspect="1"/>
          </p:cNvPicPr>
          <p:nvPr userDrawn="1"/>
        </p:nvPicPr>
        <p:blipFill rotWithShape="1">
          <a:blip r:embed="rId2"/>
          <a:srcRect l="17831" t="4501" r="-13330" b="14841"/>
          <a:stretch/>
        </p:blipFill>
        <p:spPr>
          <a:xfrm>
            <a:off x="0" y="0"/>
            <a:ext cx="12192000" cy="6858000"/>
          </a:xfrm>
          <a:prstGeom prst="rect">
            <a:avLst/>
          </a:prstGeom>
        </p:spPr>
      </p:pic>
      <p:sp>
        <p:nvSpPr>
          <p:cNvPr id="2" name="Freeform 1">
            <a:extLst>
              <a:ext uri="{FF2B5EF4-FFF2-40B4-BE49-F238E27FC236}">
                <a16:creationId xmlns:a16="http://schemas.microsoft.com/office/drawing/2014/main" id="{8CE3CF9E-01E6-1EAC-D565-4C2D51EA1F14}"/>
              </a:ext>
            </a:extLst>
          </p:cNvPr>
          <p:cNvSpPr/>
          <p:nvPr userDrawn="1"/>
        </p:nvSpPr>
        <p:spPr>
          <a:xfrm flipH="1">
            <a:off x="5913192"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3" name="Freeform 12">
            <a:extLst>
              <a:ext uri="{FF2B5EF4-FFF2-40B4-BE49-F238E27FC236}">
                <a16:creationId xmlns:a16="http://schemas.microsoft.com/office/drawing/2014/main" id="{FDDF622D-17AF-4824-4543-48ED888BC9CB}"/>
              </a:ext>
            </a:extLst>
          </p:cNvPr>
          <p:cNvSpPr/>
          <p:nvPr userDrawn="1"/>
        </p:nvSpPr>
        <p:spPr>
          <a:xfrm flipH="1">
            <a:off x="591319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2" name="Freeform 11">
            <a:extLst>
              <a:ext uri="{FF2B5EF4-FFF2-40B4-BE49-F238E27FC236}">
                <a16:creationId xmlns:a16="http://schemas.microsoft.com/office/drawing/2014/main" id="{046BD54C-DDB1-56B9-BFD0-A0721DC3272C}"/>
              </a:ext>
            </a:extLst>
          </p:cNvPr>
          <p:cNvSpPr/>
          <p:nvPr userDrawn="1"/>
        </p:nvSpPr>
        <p:spPr>
          <a:xfrm rot="10800000" flipH="1">
            <a:off x="1146721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647544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647544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47544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3"/>
          <a:stretch>
            <a:fillRect/>
          </a:stretch>
        </p:blipFill>
        <p:spPr>
          <a:xfrm>
            <a:off x="6585994" y="5821559"/>
            <a:ext cx="2355702" cy="412925"/>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647544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658599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89047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00A357B3-6B85-74DA-DED6-3B40CAB6A1A3}"/>
              </a:ext>
            </a:extLst>
          </p:cNvPr>
          <p:cNvSpPr>
            <a:spLocks noGrp="1"/>
          </p:cNvSpPr>
          <p:nvPr>
            <p:ph type="pic" sz="quarter" idx="12" hasCustomPrompt="1"/>
          </p:nvPr>
        </p:nvSpPr>
        <p:spPr>
          <a:xfrm>
            <a:off x="0" y="-4763"/>
            <a:ext cx="12192000" cy="6862763"/>
          </a:xfrm>
          <a:custGeom>
            <a:avLst/>
            <a:gdLst>
              <a:gd name="connsiteX0" fmla="*/ 6246326 w 12192000"/>
              <a:gd name="connsiteY0" fmla="*/ 612 h 6862763"/>
              <a:gd name="connsiteX1" fmla="*/ 6246326 w 12192000"/>
              <a:gd name="connsiteY1" fmla="*/ 613 h 6862763"/>
              <a:gd name="connsiteX2" fmla="*/ 5913192 w 12192000"/>
              <a:gd name="connsiteY2" fmla="*/ 613 h 6862763"/>
              <a:gd name="connsiteX3" fmla="*/ 5913192 w 12192000"/>
              <a:gd name="connsiteY3" fmla="*/ 6862762 h 6862763"/>
              <a:gd name="connsiteX4" fmla="*/ 11713310 w 12192000"/>
              <a:gd name="connsiteY4" fmla="*/ 6862762 h 6862763"/>
              <a:gd name="connsiteX5" fmla="*/ 11713310 w 12192000"/>
              <a:gd name="connsiteY5" fmla="*/ 613 h 6862763"/>
              <a:gd name="connsiteX6" fmla="*/ 9592864 w 12192000"/>
              <a:gd name="connsiteY6" fmla="*/ 613 h 6862763"/>
              <a:gd name="connsiteX7" fmla="*/ 9592864 w 12192000"/>
              <a:gd name="connsiteY7" fmla="*/ 612 h 6862763"/>
              <a:gd name="connsiteX8" fmla="*/ 0 w 12192000"/>
              <a:gd name="connsiteY8" fmla="*/ 0 h 6862763"/>
              <a:gd name="connsiteX9" fmla="*/ 12192000 w 12192000"/>
              <a:gd name="connsiteY9" fmla="*/ 0 h 6862763"/>
              <a:gd name="connsiteX10" fmla="*/ 12192000 w 12192000"/>
              <a:gd name="connsiteY10" fmla="*/ 6862763 h 6862763"/>
              <a:gd name="connsiteX11" fmla="*/ 0 w 12192000"/>
              <a:gd name="connsiteY11" fmla="*/ 6862763 h 686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862763">
                <a:moveTo>
                  <a:pt x="6246326" y="612"/>
                </a:moveTo>
                <a:lnTo>
                  <a:pt x="6246326" y="613"/>
                </a:lnTo>
                <a:lnTo>
                  <a:pt x="5913192" y="613"/>
                </a:lnTo>
                <a:lnTo>
                  <a:pt x="5913192" y="6862762"/>
                </a:lnTo>
                <a:lnTo>
                  <a:pt x="11713310" y="6862762"/>
                </a:lnTo>
                <a:lnTo>
                  <a:pt x="11713310" y="613"/>
                </a:lnTo>
                <a:lnTo>
                  <a:pt x="9592864" y="613"/>
                </a:lnTo>
                <a:lnTo>
                  <a:pt x="9592864" y="612"/>
                </a:lnTo>
                <a:close/>
                <a:moveTo>
                  <a:pt x="0" y="0"/>
                </a:moveTo>
                <a:lnTo>
                  <a:pt x="12192000" y="0"/>
                </a:lnTo>
                <a:lnTo>
                  <a:pt x="12192000" y="6862763"/>
                </a:lnTo>
                <a:lnTo>
                  <a:pt x="0" y="6862763"/>
                </a:lnTo>
                <a:close/>
              </a:path>
            </a:pathLst>
          </a:custGeom>
          <a:solidFill>
            <a:schemeClr val="bg1">
              <a:lumMod val="95000"/>
            </a:schemeClr>
          </a:solidFill>
        </p:spPr>
        <p:txBody>
          <a:bodyPr wrap="square" lIns="914400" rIns="7315200" anchor="ctr">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baseline="0">
                <a:solidFill>
                  <a:schemeClr val="tx1"/>
                </a:solidFill>
              </a:defRPr>
            </a:lvl1pPr>
          </a:lstStyle>
          <a:p>
            <a:r>
              <a:rPr lang="en-US" dirty="0"/>
              <a:t>To customize this cover with your own  image, drag the image into this box or click the image icon in the center of this slide.</a:t>
            </a:r>
            <a:br>
              <a:rPr lang="en-US" dirty="0"/>
            </a:br>
            <a:br>
              <a:rPr lang="en-US" dirty="0"/>
            </a:br>
            <a:r>
              <a:rPr lang="en-US" dirty="0"/>
              <a:t>Our Cover Library contains 150+ covers </a:t>
            </a:r>
            <a:br>
              <a:rPr lang="en-US" dirty="0"/>
            </a:br>
            <a:r>
              <a:rPr lang="en-US" dirty="0"/>
              <a:t>for Jabil’s capabilities, markets and business needs. (link in Notes below)</a:t>
            </a:r>
          </a:p>
        </p:txBody>
      </p:sp>
      <p:sp>
        <p:nvSpPr>
          <p:cNvPr id="2" name="Freeform 1">
            <a:extLst>
              <a:ext uri="{FF2B5EF4-FFF2-40B4-BE49-F238E27FC236}">
                <a16:creationId xmlns:a16="http://schemas.microsoft.com/office/drawing/2014/main" id="{8CE3CF9E-01E6-1EAC-D565-4C2D51EA1F14}"/>
              </a:ext>
            </a:extLst>
          </p:cNvPr>
          <p:cNvSpPr/>
          <p:nvPr userDrawn="1"/>
        </p:nvSpPr>
        <p:spPr>
          <a:xfrm flipH="1">
            <a:off x="5913192"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3" name="Freeform 12">
            <a:extLst>
              <a:ext uri="{FF2B5EF4-FFF2-40B4-BE49-F238E27FC236}">
                <a16:creationId xmlns:a16="http://schemas.microsoft.com/office/drawing/2014/main" id="{FDDF622D-17AF-4824-4543-48ED888BC9CB}"/>
              </a:ext>
            </a:extLst>
          </p:cNvPr>
          <p:cNvSpPr/>
          <p:nvPr userDrawn="1"/>
        </p:nvSpPr>
        <p:spPr>
          <a:xfrm flipH="1">
            <a:off x="591319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2" name="Freeform 11">
            <a:extLst>
              <a:ext uri="{FF2B5EF4-FFF2-40B4-BE49-F238E27FC236}">
                <a16:creationId xmlns:a16="http://schemas.microsoft.com/office/drawing/2014/main" id="{046BD54C-DDB1-56B9-BFD0-A0721DC3272C}"/>
              </a:ext>
            </a:extLst>
          </p:cNvPr>
          <p:cNvSpPr/>
          <p:nvPr userDrawn="1"/>
        </p:nvSpPr>
        <p:spPr>
          <a:xfrm rot="10800000" flipH="1">
            <a:off x="1146721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647544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647544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47544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2"/>
          <a:stretch>
            <a:fillRect/>
          </a:stretch>
        </p:blipFill>
        <p:spPr>
          <a:xfrm>
            <a:off x="6585994" y="5821559"/>
            <a:ext cx="2355702" cy="412925"/>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647544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658599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4349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4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12C14D47-26AB-1D4B-9B5C-AF7E20DE1A1F}"/>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3FF02E25-0AED-8D4A-B871-4FDD66E8BF53}"/>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5A70EB27-CE64-DE47-8F33-B7FCD61B8251}"/>
              </a:ext>
            </a:extLst>
          </p:cNvPr>
          <p:cNvGrpSpPr/>
          <p:nvPr userDrawn="1"/>
        </p:nvGrpSpPr>
        <p:grpSpPr>
          <a:xfrm>
            <a:off x="704493" y="2255472"/>
            <a:ext cx="10672344" cy="1542860"/>
            <a:chOff x="704493" y="2255472"/>
            <a:chExt cx="10672344" cy="1542860"/>
          </a:xfrm>
        </p:grpSpPr>
        <p:grpSp>
          <p:nvGrpSpPr>
            <p:cNvPr id="13" name="Group 12">
              <a:extLst>
                <a:ext uri="{FF2B5EF4-FFF2-40B4-BE49-F238E27FC236}">
                  <a16:creationId xmlns:a16="http://schemas.microsoft.com/office/drawing/2014/main" id="{622DB006-5CA9-6247-B384-040EF4AF1E7E}"/>
                </a:ext>
              </a:extLst>
            </p:cNvPr>
            <p:cNvGrpSpPr/>
            <p:nvPr userDrawn="1"/>
          </p:nvGrpSpPr>
          <p:grpSpPr>
            <a:xfrm>
              <a:off x="704493" y="2259377"/>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EBAC1549-C5FD-CF4E-8ED9-0C0A349BE2C3}"/>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69033A4-140D-444C-8D92-19757E6A6C1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13DF50FE-33E9-DA44-86BA-ED0A37FD9EC4}"/>
                </a:ext>
              </a:extLst>
            </p:cNvPr>
            <p:cNvSpPr txBox="1"/>
            <p:nvPr userDrawn="1"/>
          </p:nvSpPr>
          <p:spPr>
            <a:xfrm>
              <a:off x="1303489" y="2255472"/>
              <a:ext cx="10073348" cy="1200329"/>
            </a:xfrm>
            <a:prstGeom prst="rect">
              <a:avLst/>
            </a:prstGeom>
            <a:noFill/>
          </p:spPr>
          <p:txBody>
            <a:bodyPr wrap="square" rtlCol="0">
              <a:spAutoFit/>
            </a:bodyPr>
            <a:lstStyle/>
            <a:p>
              <a:r>
                <a:rPr lang="en-US" sz="3600" b="1">
                  <a:solidFill>
                    <a:schemeClr val="tx2"/>
                  </a:solidFill>
                </a:rPr>
                <a:t>CHOOSE FROM THE FOLLOWING TITLE SLIDES</a:t>
              </a:r>
            </a:p>
            <a:p>
              <a:r>
                <a:rPr lang="en-US" sz="3600" b="1">
                  <a:solidFill>
                    <a:schemeClr val="tx2"/>
                  </a:solidFill>
                </a:rPr>
                <a:t>OR ADD A CUSTOM IMAGE</a:t>
              </a:r>
            </a:p>
          </p:txBody>
        </p:sp>
        <p:sp>
          <p:nvSpPr>
            <p:cNvPr id="15" name="Rectangle 14">
              <a:extLst>
                <a:ext uri="{FF2B5EF4-FFF2-40B4-BE49-F238E27FC236}">
                  <a16:creationId xmlns:a16="http://schemas.microsoft.com/office/drawing/2014/main" id="{442E3FE0-2F66-EB47-8ED1-8F420DA5936E}"/>
                </a:ext>
              </a:extLst>
            </p:cNvPr>
            <p:cNvSpPr/>
            <p:nvPr userDrawn="1"/>
          </p:nvSpPr>
          <p:spPr>
            <a:xfrm>
              <a:off x="1303489" y="3429000"/>
              <a:ext cx="9360967" cy="369332"/>
            </a:xfrm>
            <a:prstGeom prst="rect">
              <a:avLst/>
            </a:prstGeom>
          </p:spPr>
          <p:txBody>
            <a:bodyPr wrap="square">
              <a:spAutoFit/>
            </a:bodyPr>
            <a:lstStyle/>
            <a:p>
              <a:r>
                <a:rPr lang="en-US" sz="1800" b="1">
                  <a:solidFill>
                    <a:schemeClr val="accent1"/>
                  </a:solidFill>
                </a:rPr>
                <a:t>FOR ADDITIONAL IMAGES, PLEASE VISIT THE JABIL BRAND PORTAL </a:t>
              </a:r>
            </a:p>
          </p:txBody>
        </p:sp>
      </p:grpSp>
    </p:spTree>
    <p:extLst>
      <p:ext uri="{BB962C8B-B14F-4D97-AF65-F5344CB8AC3E}">
        <p14:creationId xmlns:p14="http://schemas.microsoft.com/office/powerpoint/2010/main" val="6886786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Slide - Alt">
    <p:spTree>
      <p:nvGrpSpPr>
        <p:cNvPr id="1" name=""/>
        <p:cNvGrpSpPr/>
        <p:nvPr/>
      </p:nvGrpSpPr>
      <p:grpSpPr>
        <a:xfrm>
          <a:off x="0" y="0"/>
          <a:ext cx="0" cy="0"/>
          <a:chOff x="0" y="0"/>
          <a:chExt cx="0" cy="0"/>
        </a:xfrm>
      </p:grpSpPr>
      <p:sp>
        <p:nvSpPr>
          <p:cNvPr id="2" name="Picture Placeholder 23">
            <a:extLst>
              <a:ext uri="{FF2B5EF4-FFF2-40B4-BE49-F238E27FC236}">
                <a16:creationId xmlns:a16="http://schemas.microsoft.com/office/drawing/2014/main" id="{37007B45-BE27-0B50-EDF0-78F19A5C19FB}"/>
              </a:ext>
            </a:extLst>
          </p:cNvPr>
          <p:cNvSpPr>
            <a:spLocks noGrp="1"/>
          </p:cNvSpPr>
          <p:nvPr>
            <p:ph type="pic" sz="quarter" idx="11" hasCustomPrompt="1"/>
          </p:nvPr>
        </p:nvSpPr>
        <p:spPr>
          <a:xfrm>
            <a:off x="1" y="-4763"/>
            <a:ext cx="12191999" cy="6862763"/>
          </a:xfrm>
          <a:custGeom>
            <a:avLst/>
            <a:gdLst>
              <a:gd name="connsiteX0" fmla="*/ 0 w 12191999"/>
              <a:gd name="connsiteY0" fmla="*/ 0 h 6862763"/>
              <a:gd name="connsiteX1" fmla="*/ 12191999 w 12191999"/>
              <a:gd name="connsiteY1" fmla="*/ 0 h 6862763"/>
              <a:gd name="connsiteX2" fmla="*/ 12191999 w 12191999"/>
              <a:gd name="connsiteY2" fmla="*/ 6862763 h 6862763"/>
              <a:gd name="connsiteX3" fmla="*/ 4735784 w 12191999"/>
              <a:gd name="connsiteY3" fmla="*/ 6862763 h 6862763"/>
              <a:gd name="connsiteX4" fmla="*/ 4735784 w 12191999"/>
              <a:gd name="connsiteY4" fmla="*/ 6862762 h 6862763"/>
              <a:gd name="connsiteX5" fmla="*/ 6278698 w 12191999"/>
              <a:gd name="connsiteY5" fmla="*/ 6862762 h 6862763"/>
              <a:gd name="connsiteX6" fmla="*/ 6278698 w 12191999"/>
              <a:gd name="connsiteY6" fmla="*/ 613 h 6862763"/>
              <a:gd name="connsiteX7" fmla="*/ 501841 w 12191999"/>
              <a:gd name="connsiteY7" fmla="*/ 613 h 6862763"/>
              <a:gd name="connsiteX8" fmla="*/ 501841 w 12191999"/>
              <a:gd name="connsiteY8" fmla="*/ 6862762 h 6862763"/>
              <a:gd name="connsiteX9" fmla="*/ 2477495 w 12191999"/>
              <a:gd name="connsiteY9" fmla="*/ 6862762 h 6862763"/>
              <a:gd name="connsiteX10" fmla="*/ 2477495 w 12191999"/>
              <a:gd name="connsiteY10" fmla="*/ 6862763 h 6862763"/>
              <a:gd name="connsiteX11" fmla="*/ 0 w 12191999"/>
              <a:gd name="connsiteY11" fmla="*/ 6862763 h 686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1999" h="6862763">
                <a:moveTo>
                  <a:pt x="0" y="0"/>
                </a:moveTo>
                <a:lnTo>
                  <a:pt x="12191999" y="0"/>
                </a:lnTo>
                <a:lnTo>
                  <a:pt x="12191999" y="6862763"/>
                </a:lnTo>
                <a:lnTo>
                  <a:pt x="4735784" y="6862763"/>
                </a:lnTo>
                <a:lnTo>
                  <a:pt x="4735784" y="6862762"/>
                </a:lnTo>
                <a:lnTo>
                  <a:pt x="6278698" y="6862762"/>
                </a:lnTo>
                <a:lnTo>
                  <a:pt x="6278698" y="613"/>
                </a:lnTo>
                <a:lnTo>
                  <a:pt x="501841" y="613"/>
                </a:lnTo>
                <a:lnTo>
                  <a:pt x="501841" y="6862762"/>
                </a:lnTo>
                <a:lnTo>
                  <a:pt x="2477495" y="6862762"/>
                </a:lnTo>
                <a:lnTo>
                  <a:pt x="2477495" y="6862763"/>
                </a:lnTo>
                <a:lnTo>
                  <a:pt x="0" y="6862763"/>
                </a:lnTo>
                <a:close/>
              </a:path>
            </a:pathLst>
          </a:custGeom>
          <a:solidFill>
            <a:schemeClr val="bg1">
              <a:lumMod val="95000"/>
            </a:schemeClr>
          </a:solidFill>
        </p:spPr>
        <p:txBody>
          <a:bodyPr wrap="square" lIns="7315200" rIns="914400" anchor="ctr">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b="0" baseline="0">
                <a:solidFill>
                  <a:schemeClr val="tx1"/>
                </a:solidFill>
              </a:defRPr>
            </a:lvl1pPr>
          </a:lstStyle>
          <a:p>
            <a:r>
              <a:rPr lang="en-US" dirty="0"/>
              <a:t>To customize this cover with your own  image, drag the image into this box or click the image icon in the center of this slide.</a:t>
            </a:r>
            <a:br>
              <a:rPr lang="en-US" dirty="0"/>
            </a:br>
            <a:br>
              <a:rPr lang="en-US" dirty="0"/>
            </a:br>
            <a:r>
              <a:rPr lang="en-US" dirty="0"/>
              <a:t>Our Cover Library contains 150+ covers </a:t>
            </a:r>
            <a:br>
              <a:rPr lang="en-US" dirty="0"/>
            </a:br>
            <a:r>
              <a:rPr lang="en-US" dirty="0"/>
              <a:t>for Jabil’s capabilities, markets and business needs. (link in Notes below)</a:t>
            </a:r>
          </a:p>
        </p:txBody>
      </p:sp>
      <p:sp>
        <p:nvSpPr>
          <p:cNvPr id="6" name="Freeform 5">
            <a:extLst>
              <a:ext uri="{FF2B5EF4-FFF2-40B4-BE49-F238E27FC236}">
                <a16:creationId xmlns:a16="http://schemas.microsoft.com/office/drawing/2014/main" id="{C5669C0C-0F7D-A3C3-23CB-E28C3E2E28AD}"/>
              </a:ext>
            </a:extLst>
          </p:cNvPr>
          <p:cNvSpPr/>
          <p:nvPr userDrawn="1"/>
        </p:nvSpPr>
        <p:spPr>
          <a:xfrm flipH="1">
            <a:off x="488431"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4" name="Freeform 3">
            <a:extLst>
              <a:ext uri="{FF2B5EF4-FFF2-40B4-BE49-F238E27FC236}">
                <a16:creationId xmlns:a16="http://schemas.microsoft.com/office/drawing/2014/main" id="{A9140CC7-9901-8147-6E54-87A8D5C75EB5}"/>
              </a:ext>
            </a:extLst>
          </p:cNvPr>
          <p:cNvSpPr/>
          <p:nvPr userDrawn="1"/>
        </p:nvSpPr>
        <p:spPr>
          <a:xfrm flipH="1">
            <a:off x="49026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AA335813-9774-2C2C-F371-3C314B731A31}"/>
              </a:ext>
            </a:extLst>
          </p:cNvPr>
          <p:cNvSpPr/>
          <p:nvPr userDrawn="1"/>
        </p:nvSpPr>
        <p:spPr>
          <a:xfrm rot="10800000" flipH="1">
            <a:off x="6042457"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3" name="Title 1">
            <a:extLst>
              <a:ext uri="{FF2B5EF4-FFF2-40B4-BE49-F238E27FC236}">
                <a16:creationId xmlns:a16="http://schemas.microsoft.com/office/drawing/2014/main" id="{AE53D3FD-7C28-CD06-2F23-99FC7ED56420}"/>
              </a:ext>
            </a:extLst>
          </p:cNvPr>
          <p:cNvSpPr>
            <a:spLocks noGrp="1"/>
          </p:cNvSpPr>
          <p:nvPr>
            <p:ph type="ctrTitle" hasCustomPrompt="1"/>
          </p:nvPr>
        </p:nvSpPr>
        <p:spPr>
          <a:xfrm>
            <a:off x="105251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14" name="Subtitle 2">
            <a:extLst>
              <a:ext uri="{FF2B5EF4-FFF2-40B4-BE49-F238E27FC236}">
                <a16:creationId xmlns:a16="http://schemas.microsoft.com/office/drawing/2014/main" id="{1B3B2E4D-3BBE-3AB1-57CD-497460143AE7}"/>
              </a:ext>
            </a:extLst>
          </p:cNvPr>
          <p:cNvSpPr>
            <a:spLocks noGrp="1"/>
          </p:cNvSpPr>
          <p:nvPr>
            <p:ph type="subTitle" idx="1" hasCustomPrompt="1"/>
          </p:nvPr>
        </p:nvSpPr>
        <p:spPr>
          <a:xfrm>
            <a:off x="105251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17" name="Text Placeholder 14">
            <a:extLst>
              <a:ext uri="{FF2B5EF4-FFF2-40B4-BE49-F238E27FC236}">
                <a16:creationId xmlns:a16="http://schemas.microsoft.com/office/drawing/2014/main" id="{583BF1DC-765E-0D9A-8FC4-9210C767343A}"/>
              </a:ext>
            </a:extLst>
          </p:cNvPr>
          <p:cNvSpPr>
            <a:spLocks noGrp="1"/>
          </p:cNvSpPr>
          <p:nvPr>
            <p:ph type="body" sz="quarter" idx="10" hasCustomPrompt="1"/>
          </p:nvPr>
        </p:nvSpPr>
        <p:spPr>
          <a:xfrm>
            <a:off x="105251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18" name="Picture 17">
            <a:extLst>
              <a:ext uri="{FF2B5EF4-FFF2-40B4-BE49-F238E27FC236}">
                <a16:creationId xmlns:a16="http://schemas.microsoft.com/office/drawing/2014/main" id="{AAD4D881-D44D-FFEA-079D-E7B6940B9447}"/>
              </a:ext>
            </a:extLst>
          </p:cNvPr>
          <p:cNvPicPr>
            <a:picLocks noChangeAspect="1"/>
          </p:cNvPicPr>
          <p:nvPr userDrawn="1"/>
        </p:nvPicPr>
        <p:blipFill>
          <a:blip r:embed="rId2"/>
          <a:stretch>
            <a:fillRect/>
          </a:stretch>
        </p:blipFill>
        <p:spPr>
          <a:xfrm>
            <a:off x="1163064" y="5821559"/>
            <a:ext cx="2355702" cy="412925"/>
          </a:xfrm>
          <a:prstGeom prst="rect">
            <a:avLst/>
          </a:prstGeom>
        </p:spPr>
      </p:pic>
      <p:sp>
        <p:nvSpPr>
          <p:cNvPr id="19" name="Text Placeholder 3">
            <a:extLst>
              <a:ext uri="{FF2B5EF4-FFF2-40B4-BE49-F238E27FC236}">
                <a16:creationId xmlns:a16="http://schemas.microsoft.com/office/drawing/2014/main" id="{9CDE14C1-16C8-4365-D489-F4B4493DA1F6}"/>
              </a:ext>
            </a:extLst>
          </p:cNvPr>
          <p:cNvSpPr>
            <a:spLocks noGrp="1"/>
          </p:cNvSpPr>
          <p:nvPr>
            <p:ph type="body" sz="quarter" idx="13" hasCustomPrompt="1"/>
          </p:nvPr>
        </p:nvSpPr>
        <p:spPr>
          <a:xfrm>
            <a:off x="105251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20" name="Straight Connector 19">
            <a:extLst>
              <a:ext uri="{FF2B5EF4-FFF2-40B4-BE49-F238E27FC236}">
                <a16:creationId xmlns:a16="http://schemas.microsoft.com/office/drawing/2014/main" id="{BE2929A1-C569-4804-87CF-A7991EC0E30E}"/>
              </a:ext>
            </a:extLst>
          </p:cNvPr>
          <p:cNvCxnSpPr>
            <a:cxnSpLocks/>
          </p:cNvCxnSpPr>
          <p:nvPr userDrawn="1"/>
        </p:nvCxnSpPr>
        <p:spPr>
          <a:xfrm>
            <a:off x="116306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94404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3" name="Content Placeholder 2">
            <a:extLst>
              <a:ext uri="{FF2B5EF4-FFF2-40B4-BE49-F238E27FC236}">
                <a16:creationId xmlns:a16="http://schemas.microsoft.com/office/drawing/2014/main" id="{877C0FD5-1B94-FB7C-6019-E7E3AB3CEC99}"/>
              </a:ext>
            </a:extLst>
          </p:cNvPr>
          <p:cNvSpPr>
            <a:spLocks noGrp="1"/>
          </p:cNvSpPr>
          <p:nvPr>
            <p:ph idx="1"/>
          </p:nvPr>
        </p:nvSpPr>
        <p:spPr>
          <a:xfrm>
            <a:off x="444500" y="1303020"/>
            <a:ext cx="6310261" cy="4895900"/>
          </a:xfrm>
        </p:spPr>
        <p:txBody>
          <a:bodyPr>
            <a:normAutofit/>
          </a:bodyPr>
          <a:lstStyle>
            <a:lvl1pPr marL="0" indent="0">
              <a:lnSpc>
                <a:spcPct val="150000"/>
              </a:lnSpc>
              <a:buNone/>
              <a:defRPr sz="1800" baseline="0"/>
            </a:lvl1pPr>
            <a:lvl2pPr marL="457200" indent="0">
              <a:lnSpc>
                <a:spcPct val="150000"/>
              </a:lnSpc>
              <a:buNone/>
              <a:defRPr sz="1800" baseline="0"/>
            </a:lvl2pPr>
            <a:lvl3pPr marL="914400" indent="0">
              <a:lnSpc>
                <a:spcPct val="150000"/>
              </a:lnSpc>
              <a:buNone/>
              <a:defRPr sz="1800" baseline="0"/>
            </a:lvl3pPr>
            <a:lvl4pPr marL="1371600" indent="0">
              <a:lnSpc>
                <a:spcPct val="150000"/>
              </a:lnSpc>
              <a:buNone/>
              <a:defRPr sz="1800" baseline="0"/>
            </a:lvl4pPr>
            <a:lvl5pPr marL="1828800" indent="0">
              <a:lnSpc>
                <a:spcPct val="150000"/>
              </a:lnSpc>
              <a:buNone/>
              <a:defRPr sz="18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4" name="Title 1">
            <a:extLst>
              <a:ext uri="{FF2B5EF4-FFF2-40B4-BE49-F238E27FC236}">
                <a16:creationId xmlns:a16="http://schemas.microsoft.com/office/drawing/2014/main" id="{B870B639-47B5-349F-494A-82A945C52956}"/>
              </a:ext>
            </a:extLst>
          </p:cNvPr>
          <p:cNvSpPr>
            <a:spLocks noGrp="1"/>
          </p:cNvSpPr>
          <p:nvPr>
            <p:ph type="title" hasCustomPrompt="1"/>
          </p:nvPr>
        </p:nvSpPr>
        <p:spPr>
          <a:xfrm>
            <a:off x="444500" y="104210"/>
            <a:ext cx="6310261"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45" name="Rectangle 44">
            <a:extLst>
              <a:ext uri="{FF2B5EF4-FFF2-40B4-BE49-F238E27FC236}">
                <a16:creationId xmlns:a16="http://schemas.microsoft.com/office/drawing/2014/main" id="{96B35CF6-03AD-3AE5-C05F-4CEFE3EDD173}"/>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Slide Number Placeholder 5">
            <a:extLst>
              <a:ext uri="{FF2B5EF4-FFF2-40B4-BE49-F238E27FC236}">
                <a16:creationId xmlns:a16="http://schemas.microsoft.com/office/drawing/2014/main" id="{052A61AA-6B31-A637-12BF-BB4EA47D21A1}"/>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47" name="Rectangle 46">
            <a:extLst>
              <a:ext uri="{FF2B5EF4-FFF2-40B4-BE49-F238E27FC236}">
                <a16:creationId xmlns:a16="http://schemas.microsoft.com/office/drawing/2014/main" id="{63147D00-C60B-ED55-8751-4D8BFE71976B}"/>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48" name="Picture 47">
            <a:extLst>
              <a:ext uri="{FF2B5EF4-FFF2-40B4-BE49-F238E27FC236}">
                <a16:creationId xmlns:a16="http://schemas.microsoft.com/office/drawing/2014/main" id="{1257C5F5-D676-4C9C-B45F-C14294D16AD3}"/>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49" name="Straight Connector 48">
            <a:extLst>
              <a:ext uri="{FF2B5EF4-FFF2-40B4-BE49-F238E27FC236}">
                <a16:creationId xmlns:a16="http://schemas.microsoft.com/office/drawing/2014/main" id="{D5856515-CC3D-1BF8-6DF1-E4B0EC61C498}"/>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8" name="Picture Placeholder 17">
            <a:extLst>
              <a:ext uri="{FF2B5EF4-FFF2-40B4-BE49-F238E27FC236}">
                <a16:creationId xmlns:a16="http://schemas.microsoft.com/office/drawing/2014/main" id="{2A0BE64F-FD51-59D9-D86B-81064D45304D}"/>
              </a:ext>
            </a:extLst>
          </p:cNvPr>
          <p:cNvSpPr>
            <a:spLocks noGrp="1"/>
          </p:cNvSpPr>
          <p:nvPr>
            <p:ph type="pic" sz="quarter" idx="12" hasCustomPrompt="1"/>
          </p:nvPr>
        </p:nvSpPr>
        <p:spPr>
          <a:xfrm>
            <a:off x="7152217" y="0"/>
            <a:ext cx="5039783" cy="6432550"/>
          </a:xfrm>
          <a:custGeom>
            <a:avLst/>
            <a:gdLst>
              <a:gd name="connsiteX0" fmla="*/ 874178 w 5039783"/>
              <a:gd name="connsiteY0" fmla="*/ 0 h 6432550"/>
              <a:gd name="connsiteX1" fmla="*/ 5039783 w 5039783"/>
              <a:gd name="connsiteY1" fmla="*/ 0 h 6432550"/>
              <a:gd name="connsiteX2" fmla="*/ 5039783 w 5039783"/>
              <a:gd name="connsiteY2" fmla="*/ 6432550 h 6432550"/>
              <a:gd name="connsiteX3" fmla="*/ 0 w 5039783"/>
              <a:gd name="connsiteY3" fmla="*/ 6432550 h 6432550"/>
              <a:gd name="connsiteX4" fmla="*/ 0 w 5039783"/>
              <a:gd name="connsiteY4" fmla="*/ 1752844 h 6432550"/>
              <a:gd name="connsiteX5" fmla="*/ 874178 w 5039783"/>
              <a:gd name="connsiteY5" fmla="*/ 1252848 h 6432550"/>
              <a:gd name="connsiteX6" fmla="*/ 874182 w 5039783"/>
              <a:gd name="connsiteY6" fmla="*/ 1252844 h 6432550"/>
              <a:gd name="connsiteX7" fmla="*/ 874178 w 5039783"/>
              <a:gd name="connsiteY7" fmla="*/ 1252844 h 6432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9783" h="6432550">
                <a:moveTo>
                  <a:pt x="874178" y="0"/>
                </a:moveTo>
                <a:lnTo>
                  <a:pt x="5039783" y="0"/>
                </a:lnTo>
                <a:lnTo>
                  <a:pt x="5039783" y="6432550"/>
                </a:lnTo>
                <a:lnTo>
                  <a:pt x="0" y="6432550"/>
                </a:lnTo>
                <a:lnTo>
                  <a:pt x="0" y="1752844"/>
                </a:lnTo>
                <a:lnTo>
                  <a:pt x="874178" y="1252848"/>
                </a:lnTo>
                <a:lnTo>
                  <a:pt x="874182" y="1252844"/>
                </a:lnTo>
                <a:lnTo>
                  <a:pt x="874178" y="1252844"/>
                </a:lnTo>
                <a:close/>
              </a:path>
            </a:pathLst>
          </a:custGeom>
          <a:solidFill>
            <a:schemeClr val="bg1">
              <a:lumMod val="95000"/>
            </a:schemeClr>
          </a:solidFill>
        </p:spPr>
        <p:txBody>
          <a:bodyPr wrap="square" anchor="ctr">
            <a:noAutofit/>
          </a:bodyPr>
          <a:lstStyle>
            <a:lvl1pPr marL="0" indent="0" algn="ctr">
              <a:buNone/>
              <a:defRPr/>
            </a:lvl1pPr>
          </a:lstStyle>
          <a:p>
            <a:r>
              <a:rPr lang="en-US" dirty="0"/>
              <a:t>To add an image, </a:t>
            </a:r>
            <a:br>
              <a:rPr lang="en-US" dirty="0"/>
            </a:br>
            <a:r>
              <a:rPr lang="en-US" dirty="0"/>
              <a:t>drag the image into this box </a:t>
            </a:r>
            <a:br>
              <a:rPr lang="en-US" dirty="0"/>
            </a:br>
            <a:r>
              <a:rPr lang="en-US" dirty="0"/>
              <a:t>or click the image icon in </a:t>
            </a:r>
            <a:br>
              <a:rPr lang="en-US" dirty="0"/>
            </a:br>
            <a:r>
              <a:rPr lang="en-US" dirty="0"/>
              <a:t>the center of this slide.</a:t>
            </a:r>
            <a:br>
              <a:rPr lang="en-US" dirty="0"/>
            </a:br>
            <a:br>
              <a:rPr lang="en-US" dirty="0"/>
            </a:br>
            <a:r>
              <a:rPr lang="en-US" dirty="0"/>
              <a:t>Need an image?</a:t>
            </a:r>
            <a:br>
              <a:rPr lang="en-US" dirty="0"/>
            </a:br>
            <a:r>
              <a:rPr lang="en-US" dirty="0"/>
              <a:t>The Marketing Resource Center </a:t>
            </a:r>
            <a:br>
              <a:rPr lang="en-US" dirty="0"/>
            </a:br>
            <a:r>
              <a:rPr lang="en-US" dirty="0"/>
              <a:t>has hundreds of images for Jabil’s </a:t>
            </a:r>
            <a:br>
              <a:rPr lang="en-US" dirty="0"/>
            </a:br>
            <a:r>
              <a:rPr lang="en-US" dirty="0"/>
              <a:t>capabilities, markets and business needs</a:t>
            </a:r>
            <a:br>
              <a:rPr lang="en-US" dirty="0"/>
            </a:br>
            <a:r>
              <a:rPr lang="en-US" dirty="0"/>
              <a:t>(link in Notes below)</a:t>
            </a:r>
          </a:p>
          <a:p>
            <a:endParaRPr lang="en-US" dirty="0"/>
          </a:p>
        </p:txBody>
      </p:sp>
      <p:sp>
        <p:nvSpPr>
          <p:cNvPr id="16" name="Freeform 15">
            <a:extLst>
              <a:ext uri="{FF2B5EF4-FFF2-40B4-BE49-F238E27FC236}">
                <a16:creationId xmlns:a16="http://schemas.microsoft.com/office/drawing/2014/main" id="{4D1674A2-0E74-FDFB-47D8-C6849AA10523}"/>
              </a:ext>
            </a:extLst>
          </p:cNvPr>
          <p:cNvSpPr/>
          <p:nvPr userDrawn="1"/>
        </p:nvSpPr>
        <p:spPr>
          <a:xfrm flipH="1">
            <a:off x="7152217" y="0"/>
            <a:ext cx="892112" cy="1763099"/>
          </a:xfrm>
          <a:custGeom>
            <a:avLst/>
            <a:gdLst>
              <a:gd name="connsiteX0" fmla="*/ 892112 w 892112"/>
              <a:gd name="connsiteY0" fmla="*/ 0 h 1763099"/>
              <a:gd name="connsiteX1" fmla="*/ 4 w 892112"/>
              <a:gd name="connsiteY1" fmla="*/ 0 h 1763099"/>
              <a:gd name="connsiteX2" fmla="*/ 4 w 892112"/>
              <a:gd name="connsiteY2" fmla="*/ 1252844 h 1763099"/>
              <a:gd name="connsiteX3" fmla="*/ 0 w 892112"/>
              <a:gd name="connsiteY3" fmla="*/ 1252844 h 1763099"/>
              <a:gd name="connsiteX4" fmla="*/ 4 w 892112"/>
              <a:gd name="connsiteY4" fmla="*/ 1252848 h 1763099"/>
              <a:gd name="connsiteX5" fmla="*/ 892112 w 892112"/>
              <a:gd name="connsiteY5" fmla="*/ 1763099 h 1763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2112" h="1763099">
                <a:moveTo>
                  <a:pt x="892112" y="0"/>
                </a:moveTo>
                <a:lnTo>
                  <a:pt x="4" y="0"/>
                </a:lnTo>
                <a:lnTo>
                  <a:pt x="4" y="1252844"/>
                </a:lnTo>
                <a:lnTo>
                  <a:pt x="0" y="1252844"/>
                </a:lnTo>
                <a:lnTo>
                  <a:pt x="4" y="1252848"/>
                </a:lnTo>
                <a:lnTo>
                  <a:pt x="892112" y="176309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5" name="Freeform 14">
            <a:extLst>
              <a:ext uri="{FF2B5EF4-FFF2-40B4-BE49-F238E27FC236}">
                <a16:creationId xmlns:a16="http://schemas.microsoft.com/office/drawing/2014/main" id="{2EDA16EB-370A-E237-8062-3F07D3548DB1}"/>
              </a:ext>
            </a:extLst>
          </p:cNvPr>
          <p:cNvSpPr/>
          <p:nvPr userDrawn="1"/>
        </p:nvSpPr>
        <p:spPr>
          <a:xfrm flipH="1">
            <a:off x="7152217" y="0"/>
            <a:ext cx="892112" cy="1470998"/>
          </a:xfrm>
          <a:custGeom>
            <a:avLst/>
            <a:gdLst>
              <a:gd name="connsiteX0" fmla="*/ 892112 w 892112"/>
              <a:gd name="connsiteY0" fmla="*/ 0 h 1470998"/>
              <a:gd name="connsiteX1" fmla="*/ 4 w 892112"/>
              <a:gd name="connsiteY1" fmla="*/ 0 h 1470998"/>
              <a:gd name="connsiteX2" fmla="*/ 4 w 892112"/>
              <a:gd name="connsiteY2" fmla="*/ 18579 h 1470998"/>
              <a:gd name="connsiteX3" fmla="*/ 4 w 892112"/>
              <a:gd name="connsiteY3" fmla="*/ 741668 h 1470998"/>
              <a:gd name="connsiteX4" fmla="*/ 0 w 892112"/>
              <a:gd name="connsiteY4" fmla="*/ 741668 h 1470998"/>
              <a:gd name="connsiteX5" fmla="*/ 4 w 892112"/>
              <a:gd name="connsiteY5" fmla="*/ 741672 h 1470998"/>
              <a:gd name="connsiteX6" fmla="*/ 4 w 892112"/>
              <a:gd name="connsiteY6" fmla="*/ 960743 h 1470998"/>
              <a:gd name="connsiteX7" fmla="*/ 0 w 892112"/>
              <a:gd name="connsiteY7" fmla="*/ 960743 h 1470998"/>
              <a:gd name="connsiteX8" fmla="*/ 4 w 892112"/>
              <a:gd name="connsiteY8" fmla="*/ 960747 h 1470998"/>
              <a:gd name="connsiteX9" fmla="*/ 892112 w 892112"/>
              <a:gd name="connsiteY9" fmla="*/ 1470998 h 1470998"/>
              <a:gd name="connsiteX10" fmla="*/ 892112 w 892112"/>
              <a:gd name="connsiteY10" fmla="*/ 1251923 h 1470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2112" h="1470998">
                <a:moveTo>
                  <a:pt x="892112" y="0"/>
                </a:moveTo>
                <a:lnTo>
                  <a:pt x="4" y="0"/>
                </a:lnTo>
                <a:lnTo>
                  <a:pt x="4" y="18579"/>
                </a:lnTo>
                <a:lnTo>
                  <a:pt x="4" y="741668"/>
                </a:lnTo>
                <a:lnTo>
                  <a:pt x="0" y="741668"/>
                </a:lnTo>
                <a:lnTo>
                  <a:pt x="4" y="741672"/>
                </a:lnTo>
                <a:lnTo>
                  <a:pt x="4" y="960743"/>
                </a:lnTo>
                <a:lnTo>
                  <a:pt x="0" y="960743"/>
                </a:lnTo>
                <a:lnTo>
                  <a:pt x="4" y="960747"/>
                </a:lnTo>
                <a:lnTo>
                  <a:pt x="892112" y="1470998"/>
                </a:lnTo>
                <a:lnTo>
                  <a:pt x="892112" y="1251923"/>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Tree>
    <p:extLst>
      <p:ext uri="{BB962C8B-B14F-4D97-AF65-F5344CB8AC3E}">
        <p14:creationId xmlns:p14="http://schemas.microsoft.com/office/powerpoint/2010/main" val="1389643322"/>
      </p:ext>
    </p:extLst>
  </p:cSld>
  <p:clrMapOvr>
    <a:masterClrMapping/>
  </p:clrMapOvr>
  <p:extLst>
    <p:ext uri="{DCECCB84-F9BA-43D5-87BE-67443E8EF086}">
      <p15:sldGuideLst xmlns:p15="http://schemas.microsoft.com/office/powerpoint/2012/main"/>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 Manufacturin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ADFF74C-0210-DD24-85FB-D807E25628E3}"/>
              </a:ext>
            </a:extLst>
          </p:cNvPr>
          <p:cNvPicPr>
            <a:picLocks noChangeAspect="1"/>
          </p:cNvPicPr>
          <p:nvPr userDrawn="1"/>
        </p:nvPicPr>
        <p:blipFill rotWithShape="1">
          <a:blip r:embed="rId2"/>
          <a:srcRect l="2676" t="23285" r="9095" b="22827"/>
          <a:stretch/>
        </p:blipFill>
        <p:spPr>
          <a:xfrm>
            <a:off x="0" y="0"/>
            <a:ext cx="12192000" cy="4184908"/>
          </a:xfrm>
          <a:prstGeom prst="rect">
            <a:avLst/>
          </a:prstGeom>
        </p:spPr>
      </p:pic>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3"/>
          <a:stretch>
            <a:fillRect/>
          </a:stretch>
        </p:blipFill>
        <p:spPr>
          <a:xfrm>
            <a:off x="9951849" y="6108507"/>
            <a:ext cx="1656279" cy="290325"/>
          </a:xfrm>
          <a:prstGeom prst="rect">
            <a:avLst/>
          </a:prstGeom>
        </p:spPr>
      </p:pic>
      <p:sp>
        <p:nvSpPr>
          <p:cNvPr id="13" name="Freeform 12">
            <a:extLst>
              <a:ext uri="{FF2B5EF4-FFF2-40B4-BE49-F238E27FC236}">
                <a16:creationId xmlns:a16="http://schemas.microsoft.com/office/drawing/2014/main" id="{ABFD47BA-53ED-9D4F-AA2B-DFBC0A90A58E}"/>
              </a:ext>
            </a:extLst>
          </p:cNvPr>
          <p:cNvSpPr/>
          <p:nvPr userDrawn="1"/>
        </p:nvSpPr>
        <p:spPr>
          <a:xfrm>
            <a:off x="150875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17" name="Freeform 16">
            <a:extLst>
              <a:ext uri="{FF2B5EF4-FFF2-40B4-BE49-F238E27FC236}">
                <a16:creationId xmlns:a16="http://schemas.microsoft.com/office/drawing/2014/main" id="{BF743B13-6D9D-1C4F-9397-A8842B88F2DC}"/>
              </a:ext>
            </a:extLst>
          </p:cNvPr>
          <p:cNvSpPr/>
          <p:nvPr userDrawn="1"/>
        </p:nvSpPr>
        <p:spPr>
          <a:xfrm>
            <a:off x="26361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19" name="Freeform 18">
            <a:extLst>
              <a:ext uri="{FF2B5EF4-FFF2-40B4-BE49-F238E27FC236}">
                <a16:creationId xmlns:a16="http://schemas.microsoft.com/office/drawing/2014/main" id="{E4A1335C-49BE-834C-9124-4E6792881BFF}"/>
              </a:ext>
            </a:extLst>
          </p:cNvPr>
          <p:cNvSpPr/>
          <p:nvPr userDrawn="1"/>
        </p:nvSpPr>
        <p:spPr>
          <a:xfrm>
            <a:off x="0"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22" name="Title 1">
            <a:extLst>
              <a:ext uri="{FF2B5EF4-FFF2-40B4-BE49-F238E27FC236}">
                <a16:creationId xmlns:a16="http://schemas.microsoft.com/office/drawing/2014/main" id="{1F4FCB04-C409-8F43-94AA-D5E8B930294E}"/>
              </a:ext>
            </a:extLst>
          </p:cNvPr>
          <p:cNvSpPr>
            <a:spLocks noGrp="1"/>
          </p:cNvSpPr>
          <p:nvPr>
            <p:ph type="title" hasCustomPrompt="1"/>
          </p:nvPr>
        </p:nvSpPr>
        <p:spPr>
          <a:xfrm>
            <a:off x="575747" y="4184244"/>
            <a:ext cx="8448982" cy="1054116"/>
          </a:xfrm>
        </p:spPr>
        <p:txBody>
          <a:bodyPr anchor="ctr">
            <a:normAutofit/>
          </a:bodyPr>
          <a:lstStyle>
            <a:lvl1pPr algn="l">
              <a:defRPr sz="3400" b="0" i="0" cap="none" baseline="0">
                <a:solidFill>
                  <a:schemeClr val="bg1"/>
                </a:solidFill>
              </a:defRPr>
            </a:lvl1pPr>
          </a:lstStyle>
          <a:p>
            <a:r>
              <a:rPr lang="en-US" dirty="0"/>
              <a:t>Click to Add Section Header Title </a:t>
            </a:r>
          </a:p>
        </p:txBody>
      </p:sp>
      <p:sp>
        <p:nvSpPr>
          <p:cNvPr id="5" name="Text Placeholder 2">
            <a:extLst>
              <a:ext uri="{FF2B5EF4-FFF2-40B4-BE49-F238E27FC236}">
                <a16:creationId xmlns:a16="http://schemas.microsoft.com/office/drawing/2014/main" id="{81D13695-B4BC-33C2-A6F9-A4EA634F5AB8}"/>
              </a:ext>
            </a:extLst>
          </p:cNvPr>
          <p:cNvSpPr>
            <a:spLocks noGrp="1"/>
          </p:cNvSpPr>
          <p:nvPr>
            <p:ph type="body" idx="1" hasCustomPrompt="1"/>
          </p:nvPr>
        </p:nvSpPr>
        <p:spPr>
          <a:xfrm>
            <a:off x="575746" y="5492863"/>
            <a:ext cx="8448983" cy="929586"/>
          </a:xfrm>
        </p:spPr>
        <p:txBody>
          <a:bodyPr>
            <a:normAutofit/>
          </a:bodyPr>
          <a:lstStyle>
            <a:lvl1pPr marL="0" indent="0" algn="l">
              <a:buNone/>
              <a:defRPr sz="2000" b="0" baseline="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Tree>
    <p:extLst>
      <p:ext uri="{BB962C8B-B14F-4D97-AF65-F5344CB8AC3E}">
        <p14:creationId xmlns:p14="http://schemas.microsoft.com/office/powerpoint/2010/main" val="167249402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 - Employees">
    <p:spTree>
      <p:nvGrpSpPr>
        <p:cNvPr id="1" name=""/>
        <p:cNvGrpSpPr/>
        <p:nvPr/>
      </p:nvGrpSpPr>
      <p:grpSpPr>
        <a:xfrm>
          <a:off x="0" y="0"/>
          <a:ext cx="0" cy="0"/>
          <a:chOff x="0" y="0"/>
          <a:chExt cx="0" cy="0"/>
        </a:xfrm>
      </p:grpSpPr>
      <p:pic>
        <p:nvPicPr>
          <p:cNvPr id="2" name="Picture Placeholder 3">
            <a:extLst>
              <a:ext uri="{FF2B5EF4-FFF2-40B4-BE49-F238E27FC236}">
                <a16:creationId xmlns:a16="http://schemas.microsoft.com/office/drawing/2014/main" id="{FD46BF9B-DB66-524B-F106-3052ED39FFDC}"/>
              </a:ext>
            </a:extLst>
          </p:cNvPr>
          <p:cNvPicPr>
            <a:picLocks noChangeAspect="1"/>
          </p:cNvPicPr>
          <p:nvPr userDrawn="1"/>
        </p:nvPicPr>
        <p:blipFill>
          <a:blip r:embed="rId2"/>
          <a:srcRect t="47" b="47"/>
          <a:stretch>
            <a:fillRect/>
          </a:stretch>
        </p:blipFill>
        <p:spPr>
          <a:xfrm>
            <a:off x="0" y="0"/>
            <a:ext cx="12192000" cy="4184650"/>
          </a:xfrm>
          <a:prstGeom prst="rect">
            <a:avLst/>
          </a:prstGeom>
        </p:spPr>
      </p:pic>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3"/>
          <a:stretch>
            <a:fillRect/>
          </a:stretch>
        </p:blipFill>
        <p:spPr>
          <a:xfrm>
            <a:off x="9951849" y="6108507"/>
            <a:ext cx="1656279" cy="290325"/>
          </a:xfrm>
          <a:prstGeom prst="rect">
            <a:avLst/>
          </a:prstGeom>
        </p:spPr>
      </p:pic>
      <p:sp>
        <p:nvSpPr>
          <p:cNvPr id="4" name="Text Placeholder 2">
            <a:extLst>
              <a:ext uri="{FF2B5EF4-FFF2-40B4-BE49-F238E27FC236}">
                <a16:creationId xmlns:a16="http://schemas.microsoft.com/office/drawing/2014/main" id="{EFC99A2F-2436-03CE-58D7-B6F48E116F19}"/>
              </a:ext>
            </a:extLst>
          </p:cNvPr>
          <p:cNvSpPr>
            <a:spLocks noGrp="1"/>
          </p:cNvSpPr>
          <p:nvPr>
            <p:ph type="body" idx="1" hasCustomPrompt="1"/>
          </p:nvPr>
        </p:nvSpPr>
        <p:spPr>
          <a:xfrm>
            <a:off x="575746" y="5492863"/>
            <a:ext cx="8448983" cy="929586"/>
          </a:xfrm>
        </p:spPr>
        <p:txBody>
          <a:bodyPr>
            <a:normAutofit/>
          </a:bodyPr>
          <a:lstStyle>
            <a:lvl1pPr marL="0" indent="0" algn="l">
              <a:buNone/>
              <a:defRPr sz="2000" b="0" baseline="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5" name="Freeform 4">
            <a:extLst>
              <a:ext uri="{FF2B5EF4-FFF2-40B4-BE49-F238E27FC236}">
                <a16:creationId xmlns:a16="http://schemas.microsoft.com/office/drawing/2014/main" id="{2A952332-A6F7-0CAB-60FC-F7EF75811FDF}"/>
              </a:ext>
            </a:extLst>
          </p:cNvPr>
          <p:cNvSpPr/>
          <p:nvPr userDrawn="1"/>
        </p:nvSpPr>
        <p:spPr>
          <a:xfrm>
            <a:off x="150875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7" name="Freeform 6">
            <a:extLst>
              <a:ext uri="{FF2B5EF4-FFF2-40B4-BE49-F238E27FC236}">
                <a16:creationId xmlns:a16="http://schemas.microsoft.com/office/drawing/2014/main" id="{4C7AE1D2-3856-CEFD-6D72-DB84E93A182A}"/>
              </a:ext>
            </a:extLst>
          </p:cNvPr>
          <p:cNvSpPr/>
          <p:nvPr userDrawn="1"/>
        </p:nvSpPr>
        <p:spPr>
          <a:xfrm>
            <a:off x="26361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8" name="Freeform 7">
            <a:extLst>
              <a:ext uri="{FF2B5EF4-FFF2-40B4-BE49-F238E27FC236}">
                <a16:creationId xmlns:a16="http://schemas.microsoft.com/office/drawing/2014/main" id="{2758A1D6-B8BF-4363-E181-06AFDD2F23DB}"/>
              </a:ext>
            </a:extLst>
          </p:cNvPr>
          <p:cNvSpPr/>
          <p:nvPr userDrawn="1"/>
        </p:nvSpPr>
        <p:spPr>
          <a:xfrm>
            <a:off x="0"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10" name="Title 1">
            <a:extLst>
              <a:ext uri="{FF2B5EF4-FFF2-40B4-BE49-F238E27FC236}">
                <a16:creationId xmlns:a16="http://schemas.microsoft.com/office/drawing/2014/main" id="{3E49A843-3607-6BAD-9A9B-95E0870CE166}"/>
              </a:ext>
            </a:extLst>
          </p:cNvPr>
          <p:cNvSpPr>
            <a:spLocks noGrp="1"/>
          </p:cNvSpPr>
          <p:nvPr>
            <p:ph type="title" hasCustomPrompt="1"/>
          </p:nvPr>
        </p:nvSpPr>
        <p:spPr>
          <a:xfrm>
            <a:off x="575747" y="4184244"/>
            <a:ext cx="8448982" cy="1054116"/>
          </a:xfrm>
        </p:spPr>
        <p:txBody>
          <a:bodyPr anchor="ctr">
            <a:normAutofit/>
          </a:bodyPr>
          <a:lstStyle>
            <a:lvl1pPr algn="l">
              <a:defRPr sz="3400" b="0" i="0" cap="none" baseline="0">
                <a:solidFill>
                  <a:schemeClr val="bg1"/>
                </a:solidFill>
              </a:defRPr>
            </a:lvl1pPr>
          </a:lstStyle>
          <a:p>
            <a:r>
              <a:rPr lang="en-US" dirty="0"/>
              <a:t>Click to Add Section Header Title </a:t>
            </a:r>
          </a:p>
        </p:txBody>
      </p:sp>
    </p:spTree>
    <p:extLst>
      <p:ext uri="{BB962C8B-B14F-4D97-AF65-F5344CB8AC3E}">
        <p14:creationId xmlns:p14="http://schemas.microsoft.com/office/powerpoint/2010/main" val="272945899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575746" y="5492863"/>
            <a:ext cx="8448983" cy="929586"/>
          </a:xfrm>
        </p:spPr>
        <p:txBody>
          <a:bodyPr>
            <a:normAutofit/>
          </a:bodyPr>
          <a:lstStyle>
            <a:lvl1pPr marL="0" indent="0" algn="l">
              <a:buNone/>
              <a:defRPr sz="2000" b="0" baseline="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4" name="Picture Placeholder 3">
            <a:extLst>
              <a:ext uri="{FF2B5EF4-FFF2-40B4-BE49-F238E27FC236}">
                <a16:creationId xmlns:a16="http://schemas.microsoft.com/office/drawing/2014/main" id="{E19DFAA4-CD59-5F40-99EC-8FC01A83B442}"/>
              </a:ext>
            </a:extLst>
          </p:cNvPr>
          <p:cNvSpPr>
            <a:spLocks noGrp="1"/>
          </p:cNvSpPr>
          <p:nvPr>
            <p:ph type="pic" sz="quarter" idx="10" hasCustomPrompt="1"/>
          </p:nvPr>
        </p:nvSpPr>
        <p:spPr>
          <a:xfrm>
            <a:off x="0" y="0"/>
            <a:ext cx="12192000" cy="4184650"/>
          </a:xfrm>
          <a:solidFill>
            <a:schemeClr val="bg1">
              <a:lumMod val="85000"/>
            </a:schemeClr>
          </a:solidFill>
        </p:spPr>
        <p:txBody>
          <a:bodyPr anchor="ctr"/>
          <a:lstStyle>
            <a:lvl1pPr marL="0" indent="0" algn="ctr">
              <a:spcBef>
                <a:spcPts val="0"/>
              </a:spcBef>
              <a:buNone/>
              <a:defRPr/>
            </a:lvl1pPr>
          </a:lstStyle>
          <a:p>
            <a:r>
              <a:rPr lang="en-US" dirty="0"/>
              <a:t>To customize this section header with your own image, </a:t>
            </a:r>
            <a:br>
              <a:rPr lang="en-US" dirty="0"/>
            </a:br>
            <a:r>
              <a:rPr lang="en-US" dirty="0"/>
              <a:t>drag the image into this box or click the image icon in the center of this slide. </a:t>
            </a:r>
            <a:br>
              <a:rPr lang="en-US" dirty="0"/>
            </a:br>
            <a:br>
              <a:rPr lang="en-US" dirty="0"/>
            </a:br>
            <a:r>
              <a:rPr lang="en-US" dirty="0"/>
              <a:t>Our Section Header Library contains 150+ section header slides </a:t>
            </a:r>
            <a:br>
              <a:rPr lang="en-US" dirty="0"/>
            </a:br>
            <a:r>
              <a:rPr lang="en-US" dirty="0"/>
              <a:t>for Jabil’s capabilities, markets and business needs. (link in Notes below)</a:t>
            </a:r>
          </a:p>
          <a:p>
            <a:endParaRPr lang="en-US" dirty="0"/>
          </a:p>
        </p:txBody>
      </p:sp>
      <p:sp>
        <p:nvSpPr>
          <p:cNvPr id="2" name="Freeform 1">
            <a:extLst>
              <a:ext uri="{FF2B5EF4-FFF2-40B4-BE49-F238E27FC236}">
                <a16:creationId xmlns:a16="http://schemas.microsoft.com/office/drawing/2014/main" id="{7CB849A4-C474-E508-DF53-FADE4E97C028}"/>
              </a:ext>
            </a:extLst>
          </p:cNvPr>
          <p:cNvSpPr/>
          <p:nvPr userDrawn="1"/>
        </p:nvSpPr>
        <p:spPr>
          <a:xfrm>
            <a:off x="150875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3" name="Freeform 2">
            <a:extLst>
              <a:ext uri="{FF2B5EF4-FFF2-40B4-BE49-F238E27FC236}">
                <a16:creationId xmlns:a16="http://schemas.microsoft.com/office/drawing/2014/main" id="{6BA81168-849E-806A-2964-171DA162C751}"/>
              </a:ext>
            </a:extLst>
          </p:cNvPr>
          <p:cNvSpPr/>
          <p:nvPr userDrawn="1"/>
        </p:nvSpPr>
        <p:spPr>
          <a:xfrm>
            <a:off x="26361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F17A6350-4E57-6DC7-A019-B06DCD117091}"/>
              </a:ext>
            </a:extLst>
          </p:cNvPr>
          <p:cNvSpPr/>
          <p:nvPr userDrawn="1"/>
        </p:nvSpPr>
        <p:spPr>
          <a:xfrm>
            <a:off x="0"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7" name="Title 1">
            <a:extLst>
              <a:ext uri="{FF2B5EF4-FFF2-40B4-BE49-F238E27FC236}">
                <a16:creationId xmlns:a16="http://schemas.microsoft.com/office/drawing/2014/main" id="{7E498871-F368-BCD2-2BCB-633BF03B7641}"/>
              </a:ext>
            </a:extLst>
          </p:cNvPr>
          <p:cNvSpPr>
            <a:spLocks noGrp="1"/>
          </p:cNvSpPr>
          <p:nvPr>
            <p:ph type="title" hasCustomPrompt="1"/>
          </p:nvPr>
        </p:nvSpPr>
        <p:spPr>
          <a:xfrm>
            <a:off x="575747" y="4184244"/>
            <a:ext cx="8448982" cy="1054116"/>
          </a:xfrm>
        </p:spPr>
        <p:txBody>
          <a:bodyPr anchor="ctr">
            <a:normAutofit/>
          </a:bodyPr>
          <a:lstStyle>
            <a:lvl1pPr algn="l">
              <a:defRPr sz="3400" b="0" i="0" cap="none" baseline="0">
                <a:solidFill>
                  <a:schemeClr val="bg1"/>
                </a:solidFill>
              </a:defRPr>
            </a:lvl1pPr>
          </a:lstStyle>
          <a:p>
            <a:r>
              <a:rPr lang="en-US" dirty="0"/>
              <a:t>Click to Add Section Header Title </a:t>
            </a:r>
          </a:p>
        </p:txBody>
      </p:sp>
    </p:spTree>
    <p:extLst>
      <p:ext uri="{BB962C8B-B14F-4D97-AF65-F5344CB8AC3E}">
        <p14:creationId xmlns:p14="http://schemas.microsoft.com/office/powerpoint/2010/main" val="171656892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ection Header - No Imag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9" name="Freeform 8">
            <a:extLst>
              <a:ext uri="{FF2B5EF4-FFF2-40B4-BE49-F238E27FC236}">
                <a16:creationId xmlns:a16="http://schemas.microsoft.com/office/drawing/2014/main" id="{02A3C70B-5C83-CAFF-757D-B52CC2A28A20}"/>
              </a:ext>
            </a:extLst>
          </p:cNvPr>
          <p:cNvSpPr/>
          <p:nvPr userDrawn="1"/>
        </p:nvSpPr>
        <p:spPr>
          <a:xfrm flipH="1">
            <a:off x="0" y="0"/>
            <a:ext cx="12192000" cy="5706546"/>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3403372"/>
            <a:ext cx="9393753" cy="1219425"/>
          </a:xfrm>
        </p:spPr>
        <p:txBody>
          <a:bodyPr>
            <a:normAutofit/>
          </a:bodyPr>
          <a:lstStyle>
            <a:lvl1pPr marL="0" indent="0" algn="l">
              <a:buNone/>
              <a:defRPr sz="2200" b="0" spc="50"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7" name="Title 1">
            <a:extLst>
              <a:ext uri="{FF2B5EF4-FFF2-40B4-BE49-F238E27FC236}">
                <a16:creationId xmlns:a16="http://schemas.microsoft.com/office/drawing/2014/main" id="{7E498871-F368-BCD2-2BCB-633BF03B7641}"/>
              </a:ext>
            </a:extLst>
          </p:cNvPr>
          <p:cNvSpPr>
            <a:spLocks noGrp="1"/>
          </p:cNvSpPr>
          <p:nvPr>
            <p:ph type="title" hasCustomPrompt="1"/>
          </p:nvPr>
        </p:nvSpPr>
        <p:spPr>
          <a:xfrm>
            <a:off x="1147246" y="752987"/>
            <a:ext cx="9393753" cy="2171433"/>
          </a:xfrm>
        </p:spPr>
        <p:txBody>
          <a:bodyPr anchor="b">
            <a:normAutofit/>
          </a:bodyPr>
          <a:lstStyle>
            <a:lvl1pPr algn="l">
              <a:defRPr sz="4000" b="0" i="0" cap="none" baseline="0">
                <a:solidFill>
                  <a:schemeClr val="bg1"/>
                </a:solidFill>
              </a:defRPr>
            </a:lvl1pPr>
          </a:lstStyle>
          <a:p>
            <a:r>
              <a:rPr lang="en-US" dirty="0"/>
              <a:t>Click to Add Section Header Title </a:t>
            </a:r>
          </a:p>
        </p:txBody>
      </p:sp>
      <p:sp>
        <p:nvSpPr>
          <p:cNvPr id="24" name="Freeform 23">
            <a:extLst>
              <a:ext uri="{FF2B5EF4-FFF2-40B4-BE49-F238E27FC236}">
                <a16:creationId xmlns:a16="http://schemas.microsoft.com/office/drawing/2014/main" id="{7735F75C-1AB9-39CE-0AFD-9323C37BCC9E}"/>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3" name="Freeform 22">
            <a:extLst>
              <a:ext uri="{FF2B5EF4-FFF2-40B4-BE49-F238E27FC236}">
                <a16:creationId xmlns:a16="http://schemas.microsoft.com/office/drawing/2014/main" id="{12F67198-EA74-A899-4CF3-003C600FAA3F}"/>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1" name="Freeform 20">
            <a:extLst>
              <a:ext uri="{FF2B5EF4-FFF2-40B4-BE49-F238E27FC236}">
                <a16:creationId xmlns:a16="http://schemas.microsoft.com/office/drawing/2014/main" id="{88362A17-0A79-B017-77FD-DFA7DE2981EC}"/>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3149090"/>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655466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Header Only">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3FD83EC-C1F5-31B3-23F7-4B0DDA8CE98E}"/>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4" name="Rectangle 3">
            <a:extLst>
              <a:ext uri="{FF2B5EF4-FFF2-40B4-BE49-F238E27FC236}">
                <a16:creationId xmlns:a16="http://schemas.microsoft.com/office/drawing/2014/main" id="{970F6A07-25A2-ECCE-1594-AF7056D5C55C}"/>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a:extLst>
              <a:ext uri="{FF2B5EF4-FFF2-40B4-BE49-F238E27FC236}">
                <a16:creationId xmlns:a16="http://schemas.microsoft.com/office/drawing/2014/main" id="{84E5597F-CDFF-57FD-B662-A6A623DC3945}"/>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9" name="Rectangle 8">
            <a:extLst>
              <a:ext uri="{FF2B5EF4-FFF2-40B4-BE49-F238E27FC236}">
                <a16:creationId xmlns:a16="http://schemas.microsoft.com/office/drawing/2014/main" id="{236717B6-16DD-D4AF-526D-72E6B3F3369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3" name="Picture 12">
            <a:extLst>
              <a:ext uri="{FF2B5EF4-FFF2-40B4-BE49-F238E27FC236}">
                <a16:creationId xmlns:a16="http://schemas.microsoft.com/office/drawing/2014/main" id="{B662975E-63F4-DD3E-52C2-A2351B69E57F}"/>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4" name="Straight Connector 13">
            <a:extLst>
              <a:ext uri="{FF2B5EF4-FFF2-40B4-BE49-F238E27FC236}">
                <a16:creationId xmlns:a16="http://schemas.microsoft.com/office/drawing/2014/main" id="{BD6B0401-09A9-06F5-25F5-5B575EB3DA05}"/>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9569898"/>
      </p:ext>
    </p:extLst>
  </p:cSld>
  <p:clrMapOvr>
    <a:masterClrMapping/>
  </p:clrMapOvr>
  <p:extLst>
    <p:ext uri="{DCECCB84-F9BA-43D5-87BE-67443E8EF086}">
      <p15:sldGuideLst xmlns:p15="http://schemas.microsoft.com/office/powerpoint/2012/main">
        <p15:guide id="1" orient="horz" pos="4050">
          <p15:clr>
            <a:srgbClr val="FBAE40"/>
          </p15:clr>
        </p15:guide>
        <p15:guide id="2" pos="7392">
          <p15:clr>
            <a:srgbClr val="FBAE40"/>
          </p15:clr>
        </p15:guide>
        <p15:guide id="3" pos="354">
          <p15:clr>
            <a:srgbClr val="FBAE40"/>
          </p15:clr>
        </p15:guide>
        <p15:guide id="4" orient="horz" pos="64">
          <p15:clr>
            <a:srgbClr val="FBAE40"/>
          </p15:clr>
        </p15:guide>
        <p15:guide id="5" orient="horz" pos="692">
          <p15:clr>
            <a:srgbClr val="FBAE40"/>
          </p15:clr>
        </p15:guide>
        <p15:guide id="6" orient="horz" pos="816">
          <p15:clr>
            <a:srgbClr val="FBAE40"/>
          </p15:clr>
        </p15:guide>
        <p15:guide id="7" pos="7322">
          <p15:clr>
            <a:srgbClr val="FBAE40"/>
          </p15:clr>
        </p15:guide>
        <p15:guide id="8" pos="280">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34C950B-138C-6F67-9F8D-76FF15F71F07}"/>
              </a:ext>
            </a:extLst>
          </p:cNvPr>
          <p:cNvSpPr>
            <a:spLocks noGrp="1"/>
          </p:cNvSpPr>
          <p:nvPr>
            <p:ph idx="1"/>
          </p:nvPr>
        </p:nvSpPr>
        <p:spPr>
          <a:xfrm>
            <a:off x="444500" y="1303020"/>
            <a:ext cx="11010900"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A34B9430-4782-DCF1-ED33-F38C01802346}"/>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7" name="Rectangle 6">
            <a:extLst>
              <a:ext uri="{FF2B5EF4-FFF2-40B4-BE49-F238E27FC236}">
                <a16:creationId xmlns:a16="http://schemas.microsoft.com/office/drawing/2014/main" id="{13CEC532-8D03-1FE1-DDEF-159542DE749B}"/>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5">
            <a:extLst>
              <a:ext uri="{FF2B5EF4-FFF2-40B4-BE49-F238E27FC236}">
                <a16:creationId xmlns:a16="http://schemas.microsoft.com/office/drawing/2014/main" id="{B84A38B5-DF66-CA5F-43F7-0C8C9A472556}"/>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11" name="Rectangle 10">
            <a:extLst>
              <a:ext uri="{FF2B5EF4-FFF2-40B4-BE49-F238E27FC236}">
                <a16:creationId xmlns:a16="http://schemas.microsoft.com/office/drawing/2014/main" id="{93B4F766-E589-63C5-A3E2-F2CFBAAC5AA1}"/>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3" name="Picture 12">
            <a:extLst>
              <a:ext uri="{FF2B5EF4-FFF2-40B4-BE49-F238E27FC236}">
                <a16:creationId xmlns:a16="http://schemas.microsoft.com/office/drawing/2014/main" id="{079EB9F4-DF3D-9A96-C8FF-62F88F9D29B9}"/>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6" name="Straight Connector 15">
            <a:extLst>
              <a:ext uri="{FF2B5EF4-FFF2-40B4-BE49-F238E27FC236}">
                <a16:creationId xmlns:a16="http://schemas.microsoft.com/office/drawing/2014/main" id="{833F9874-C656-BBEA-BE7F-24E2B6BF8F48}"/>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7436582"/>
      </p:ext>
    </p:extLst>
  </p:cSld>
  <p:clrMapOvr>
    <a:masterClrMapping/>
  </p:clrMapOvr>
  <p:extLst>
    <p:ext uri="{DCECCB84-F9BA-43D5-87BE-67443E8EF086}">
      <p15:sldGuideLst xmlns:p15="http://schemas.microsoft.com/office/powerpoint/2012/main">
        <p15:guide id="1" orient="horz" pos="4052">
          <p15:clr>
            <a:srgbClr val="FBAE40"/>
          </p15:clr>
        </p15:guide>
        <p15:guide id="2" pos="7326">
          <p15:clr>
            <a:srgbClr val="FBAE40"/>
          </p15:clr>
        </p15:guide>
        <p15:guide id="3" pos="354">
          <p15:clr>
            <a:srgbClr val="FBAE40"/>
          </p15:clr>
        </p15:guide>
        <p15:guide id="4" orient="horz" pos="64">
          <p15:clr>
            <a:srgbClr val="FBAE40"/>
          </p15:clr>
        </p15:guide>
        <p15:guide id="5" orient="horz" pos="690">
          <p15:clr>
            <a:srgbClr val="FBAE40"/>
          </p15:clr>
        </p15:guide>
        <p15:guide id="6" pos="278">
          <p15:clr>
            <a:srgbClr val="FBAE40"/>
          </p15:clr>
        </p15:guide>
        <p15:guide id="7" pos="7394">
          <p15:clr>
            <a:srgbClr val="FBAE40"/>
          </p15:clr>
        </p15:guide>
        <p15:guide id="8" orient="horz" pos="818">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ubhead +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B2CA859-5D19-20CB-6770-9588B80D2E05}"/>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a:extLst>
              <a:ext uri="{FF2B5EF4-FFF2-40B4-BE49-F238E27FC236}">
                <a16:creationId xmlns:a16="http://schemas.microsoft.com/office/drawing/2014/main" id="{724FD884-3449-CEB2-0DA3-6901C43CAA78}"/>
              </a:ext>
            </a:extLst>
          </p:cNvPr>
          <p:cNvSpPr>
            <a:spLocks noGrp="1"/>
          </p:cNvSpPr>
          <p:nvPr>
            <p:ph idx="1"/>
          </p:nvPr>
        </p:nvSpPr>
        <p:spPr>
          <a:xfrm>
            <a:off x="444500" y="1684867"/>
            <a:ext cx="11010900" cy="4514053"/>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7">
            <a:extLst>
              <a:ext uri="{FF2B5EF4-FFF2-40B4-BE49-F238E27FC236}">
                <a16:creationId xmlns:a16="http://schemas.microsoft.com/office/drawing/2014/main" id="{B6C8DA02-67E3-F0D3-2196-8699EA81ED51}"/>
              </a:ext>
            </a:extLst>
          </p:cNvPr>
          <p:cNvSpPr>
            <a:spLocks noGrp="1"/>
          </p:cNvSpPr>
          <p:nvPr>
            <p:ph type="body" sz="quarter" idx="13" hasCustomPrompt="1"/>
          </p:nvPr>
        </p:nvSpPr>
        <p:spPr>
          <a:xfrm>
            <a:off x="444500" y="1064786"/>
            <a:ext cx="11010900" cy="402480"/>
          </a:xfrm>
        </p:spPr>
        <p:txBody>
          <a:bodyPr>
            <a:noAutofit/>
          </a:bodyPr>
          <a:lstStyle>
            <a:lvl1pPr marL="0" indent="0">
              <a:lnSpc>
                <a:spcPct val="100000"/>
              </a:lnSpc>
              <a:spcBef>
                <a:spcPts val="0"/>
              </a:spcBef>
              <a:buNone/>
              <a:defRPr sz="2000" cap="none" baseline="0">
                <a:solidFill>
                  <a:schemeClr val="accent1">
                    <a:lumMod val="7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Add Subhead or Text</a:t>
            </a:r>
          </a:p>
        </p:txBody>
      </p:sp>
      <p:sp>
        <p:nvSpPr>
          <p:cNvPr id="9" name="Title 1">
            <a:extLst>
              <a:ext uri="{FF2B5EF4-FFF2-40B4-BE49-F238E27FC236}">
                <a16:creationId xmlns:a16="http://schemas.microsoft.com/office/drawing/2014/main" id="{E2E61EC0-F8BF-C189-13DE-8F877C05EE28}"/>
              </a:ext>
            </a:extLst>
          </p:cNvPr>
          <p:cNvSpPr>
            <a:spLocks noGrp="1"/>
          </p:cNvSpPr>
          <p:nvPr>
            <p:ph type="title" hasCustomPrompt="1"/>
          </p:nvPr>
        </p:nvSpPr>
        <p:spPr>
          <a:xfrm>
            <a:off x="444500" y="125068"/>
            <a:ext cx="11010900" cy="943410"/>
          </a:xfrm>
        </p:spPr>
        <p:txBody>
          <a:bodyPr anchor="ctr">
            <a:normAutofit/>
          </a:bodyPr>
          <a:lstStyle>
            <a:lvl1pPr>
              <a:defRPr sz="3200" b="0" cap="none" baseline="0">
                <a:solidFill>
                  <a:schemeClr val="tx2"/>
                </a:solidFill>
              </a:defRPr>
            </a:lvl1pPr>
          </a:lstStyle>
          <a:p>
            <a:r>
              <a:rPr lang="en-US" dirty="0"/>
              <a:t>Click to Add Header</a:t>
            </a:r>
          </a:p>
        </p:txBody>
      </p:sp>
      <p:sp>
        <p:nvSpPr>
          <p:cNvPr id="10" name="Slide Number Placeholder 5">
            <a:extLst>
              <a:ext uri="{FF2B5EF4-FFF2-40B4-BE49-F238E27FC236}">
                <a16:creationId xmlns:a16="http://schemas.microsoft.com/office/drawing/2014/main" id="{CD2071E1-DDCC-F9BE-246E-D3D14C03B130}"/>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13" name="Rectangle 12">
            <a:extLst>
              <a:ext uri="{FF2B5EF4-FFF2-40B4-BE49-F238E27FC236}">
                <a16:creationId xmlns:a16="http://schemas.microsoft.com/office/drawing/2014/main" id="{4743D986-A088-5BA7-EC34-5CA0FFD8B85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7" name="Picture 16">
            <a:extLst>
              <a:ext uri="{FF2B5EF4-FFF2-40B4-BE49-F238E27FC236}">
                <a16:creationId xmlns:a16="http://schemas.microsoft.com/office/drawing/2014/main" id="{5CBEB734-200C-CB6E-02B3-6F22C48C0DF8}"/>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8" name="Straight Connector 17">
            <a:extLst>
              <a:ext uri="{FF2B5EF4-FFF2-40B4-BE49-F238E27FC236}">
                <a16:creationId xmlns:a16="http://schemas.microsoft.com/office/drawing/2014/main" id="{1314BEA2-F3C4-2CE3-21B0-0948ABFEBBD2}"/>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8396814"/>
      </p:ext>
    </p:extLst>
  </p:cSld>
  <p:clrMapOvr>
    <a:masterClrMapping/>
  </p:clrMapOvr>
  <p:extLst>
    <p:ext uri="{DCECCB84-F9BA-43D5-87BE-67443E8EF086}">
      <p15:sldGuideLst xmlns:p15="http://schemas.microsoft.com/office/powerpoint/2012/main">
        <p15:guide id="2" pos="7322">
          <p15:clr>
            <a:srgbClr val="FBAE40"/>
          </p15:clr>
        </p15:guide>
        <p15:guide id="3" pos="356">
          <p15:clr>
            <a:srgbClr val="FBAE40"/>
          </p15:clr>
        </p15:guide>
        <p15:guide id="4" orient="horz" pos="78">
          <p15:clr>
            <a:srgbClr val="FBAE40"/>
          </p15:clr>
        </p15:guide>
        <p15:guide id="5" orient="horz" pos="4052">
          <p15:clr>
            <a:srgbClr val="FBAE40"/>
          </p15:clr>
        </p15:guide>
        <p15:guide id="6" orient="horz" pos="668">
          <p15:clr>
            <a:srgbClr val="FBAE40"/>
          </p15:clr>
        </p15:guide>
        <p15:guide id="7" pos="278">
          <p15:clr>
            <a:srgbClr val="FBAE40"/>
          </p15:clr>
        </p15:guide>
        <p15:guide id="8" pos="7392">
          <p15:clr>
            <a:srgbClr val="FBAE40"/>
          </p15:clr>
        </p15:guide>
        <p15:guide id="9" orient="horz" pos="1047">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wo Text Boxes">
    <p:spTree>
      <p:nvGrpSpPr>
        <p:cNvPr id="1" name=""/>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C1CDC44D-D99C-6344-B0D5-46D24829506A}"/>
              </a:ext>
            </a:extLst>
          </p:cNvPr>
          <p:cNvSpPr>
            <a:spLocks noGrp="1"/>
          </p:cNvSpPr>
          <p:nvPr>
            <p:ph idx="1"/>
          </p:nvPr>
        </p:nvSpPr>
        <p:spPr>
          <a:xfrm>
            <a:off x="444500" y="1303019"/>
            <a:ext cx="5288526"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2">
            <a:extLst>
              <a:ext uri="{FF2B5EF4-FFF2-40B4-BE49-F238E27FC236}">
                <a16:creationId xmlns:a16="http://schemas.microsoft.com/office/drawing/2014/main" id="{C1CDC44D-D99C-6344-B0D5-46D24829506A}"/>
              </a:ext>
            </a:extLst>
          </p:cNvPr>
          <p:cNvSpPr>
            <a:spLocks noGrp="1"/>
          </p:cNvSpPr>
          <p:nvPr>
            <p:ph idx="15"/>
          </p:nvPr>
        </p:nvSpPr>
        <p:spPr>
          <a:xfrm>
            <a:off x="6204974" y="1303018"/>
            <a:ext cx="5288526"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2">
            <a:extLst>
              <a:ext uri="{FF2B5EF4-FFF2-40B4-BE49-F238E27FC236}">
                <a16:creationId xmlns:a16="http://schemas.microsoft.com/office/drawing/2014/main" id="{AE895499-D6A4-122E-0C50-F1D049BDF15D}"/>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5">
            <a:extLst>
              <a:ext uri="{FF2B5EF4-FFF2-40B4-BE49-F238E27FC236}">
                <a16:creationId xmlns:a16="http://schemas.microsoft.com/office/drawing/2014/main" id="{244FFD47-9F73-A071-5FCC-3387765D74CD}"/>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10" name="Rectangle 9">
            <a:extLst>
              <a:ext uri="{FF2B5EF4-FFF2-40B4-BE49-F238E27FC236}">
                <a16:creationId xmlns:a16="http://schemas.microsoft.com/office/drawing/2014/main" id="{5B0C32D7-4C74-94B8-05A4-6324A1D7FE61}"/>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4" name="Picture 13">
            <a:extLst>
              <a:ext uri="{FF2B5EF4-FFF2-40B4-BE49-F238E27FC236}">
                <a16:creationId xmlns:a16="http://schemas.microsoft.com/office/drawing/2014/main" id="{77E5E607-1E64-CEB8-4C92-D0E04321C994}"/>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8" name="Straight Connector 17">
            <a:extLst>
              <a:ext uri="{FF2B5EF4-FFF2-40B4-BE49-F238E27FC236}">
                <a16:creationId xmlns:a16="http://schemas.microsoft.com/office/drawing/2014/main" id="{A4E07C70-CDA5-1019-F72B-2467E594C944}"/>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C655F7A-4305-6E9A-78D9-B26D623346AE}"/>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Tree>
    <p:extLst>
      <p:ext uri="{BB962C8B-B14F-4D97-AF65-F5344CB8AC3E}">
        <p14:creationId xmlns:p14="http://schemas.microsoft.com/office/powerpoint/2010/main" val="566602532"/>
      </p:ext>
    </p:extLst>
  </p:cSld>
  <p:clrMapOvr>
    <a:masterClrMapping/>
  </p:clrMapOvr>
  <p:extLst>
    <p:ext uri="{DCECCB84-F9BA-43D5-87BE-67443E8EF086}">
      <p15:sldGuideLst xmlns:p15="http://schemas.microsoft.com/office/powerpoint/2012/main">
        <p15:guide id="1" orient="horz" pos="4050">
          <p15:clr>
            <a:srgbClr val="FBAE40"/>
          </p15:clr>
        </p15:guide>
        <p15:guide id="2" pos="7392">
          <p15:clr>
            <a:srgbClr val="FBAE40"/>
          </p15:clr>
        </p15:guide>
        <p15:guide id="3" pos="280">
          <p15:clr>
            <a:srgbClr val="FBAE40"/>
          </p15:clr>
        </p15:guide>
        <p15:guide id="4" pos="354">
          <p15:clr>
            <a:srgbClr val="FBAE40"/>
          </p15:clr>
        </p15:guide>
        <p15:guide id="5" pos="7320">
          <p15:clr>
            <a:srgbClr val="FBAE40"/>
          </p15:clr>
        </p15:guide>
        <p15:guide id="6" orient="horz" pos="60">
          <p15:clr>
            <a:srgbClr val="FBAE40"/>
          </p15:clr>
        </p15:guide>
        <p15:guide id="7" orient="horz" pos="688">
          <p15:clr>
            <a:srgbClr val="FBAE40"/>
          </p15:clr>
        </p15:guide>
        <p15:guide id="8" orient="horz" pos="815">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9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51D0E6C2-2606-7849-914A-246AEE20BDB2}"/>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ABD831F4-3D6B-4148-BF59-12CFF87C8FC4}"/>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FF960A84-2024-0B4E-BD39-7ABF375FB225}"/>
              </a:ext>
            </a:extLst>
          </p:cNvPr>
          <p:cNvGrpSpPr/>
          <p:nvPr userDrawn="1"/>
        </p:nvGrpSpPr>
        <p:grpSpPr>
          <a:xfrm>
            <a:off x="704493" y="2259377"/>
            <a:ext cx="10672344" cy="1361528"/>
            <a:chOff x="704493" y="2259377"/>
            <a:chExt cx="10672344" cy="1361528"/>
          </a:xfrm>
        </p:grpSpPr>
        <p:grpSp>
          <p:nvGrpSpPr>
            <p:cNvPr id="13" name="Group 12">
              <a:extLst>
                <a:ext uri="{FF2B5EF4-FFF2-40B4-BE49-F238E27FC236}">
                  <a16:creationId xmlns:a16="http://schemas.microsoft.com/office/drawing/2014/main" id="{C8AE5655-7F05-2E4C-A25F-0C143431F861}"/>
                </a:ext>
              </a:extLst>
            </p:cNvPr>
            <p:cNvGrpSpPr/>
            <p:nvPr userDrawn="1"/>
          </p:nvGrpSpPr>
          <p:grpSpPr>
            <a:xfrm>
              <a:off x="704493" y="2259377"/>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4808CF1A-F006-A94E-9EF4-90AA80226CB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AB4A81C-F833-2746-8ACB-B102C3DD6904}"/>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C0D72F65-54C6-F941-9946-9C2DF4D3BAF7}"/>
                </a:ext>
              </a:extLst>
            </p:cNvPr>
            <p:cNvSpPr txBox="1"/>
            <p:nvPr userDrawn="1"/>
          </p:nvSpPr>
          <p:spPr>
            <a:xfrm>
              <a:off x="1303489" y="2605242"/>
              <a:ext cx="10073348" cy="646331"/>
            </a:xfrm>
            <a:prstGeom prst="rect">
              <a:avLst/>
            </a:prstGeom>
            <a:noFill/>
          </p:spPr>
          <p:txBody>
            <a:bodyPr wrap="square" rtlCol="0">
              <a:spAutoFit/>
            </a:bodyPr>
            <a:lstStyle/>
            <a:p>
              <a:r>
                <a:rPr lang="en-US" sz="3600" b="1">
                  <a:solidFill>
                    <a:schemeClr val="tx2"/>
                  </a:solidFill>
                </a:rPr>
                <a:t>CHOOSE ONE OR MORE TRANSITION SLIDES</a:t>
              </a:r>
            </a:p>
          </p:txBody>
        </p:sp>
        <p:sp>
          <p:nvSpPr>
            <p:cNvPr id="15" name="Rectangle 14">
              <a:extLst>
                <a:ext uri="{FF2B5EF4-FFF2-40B4-BE49-F238E27FC236}">
                  <a16:creationId xmlns:a16="http://schemas.microsoft.com/office/drawing/2014/main" id="{5053B774-A546-E54B-9629-1E35F4F997AF}"/>
                </a:ext>
              </a:extLst>
            </p:cNvPr>
            <p:cNvSpPr/>
            <p:nvPr userDrawn="1"/>
          </p:nvSpPr>
          <p:spPr>
            <a:xfrm>
              <a:off x="1303488" y="3251573"/>
              <a:ext cx="9360967" cy="369332"/>
            </a:xfrm>
            <a:prstGeom prst="rect">
              <a:avLst/>
            </a:prstGeom>
          </p:spPr>
          <p:txBody>
            <a:bodyPr wrap="square">
              <a:spAutoFit/>
            </a:bodyPr>
            <a:lstStyle/>
            <a:p>
              <a:r>
                <a:rPr lang="en-US" sz="1800" b="1">
                  <a:solidFill>
                    <a:schemeClr val="accent1"/>
                  </a:solidFill>
                </a:rPr>
                <a:t>FOR ADDITIONAL IMAGES, PLEASE VISIT THE JABIL BRAND PORTAL </a:t>
              </a:r>
            </a:p>
          </p:txBody>
        </p:sp>
      </p:grpSp>
    </p:spTree>
    <p:extLst>
      <p:ext uri="{BB962C8B-B14F-4D97-AF65-F5344CB8AC3E}">
        <p14:creationId xmlns:p14="http://schemas.microsoft.com/office/powerpoint/2010/main" val="206035030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7543289-2852-EF11-AACA-28BBC6817167}"/>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5">
            <a:extLst>
              <a:ext uri="{FF2B5EF4-FFF2-40B4-BE49-F238E27FC236}">
                <a16:creationId xmlns:a16="http://schemas.microsoft.com/office/drawing/2014/main" id="{F73DB323-A3D2-78E1-965B-1A19914956E9}"/>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6" name="Rectangle 5">
            <a:extLst>
              <a:ext uri="{FF2B5EF4-FFF2-40B4-BE49-F238E27FC236}">
                <a16:creationId xmlns:a16="http://schemas.microsoft.com/office/drawing/2014/main" id="{927944B7-E061-3FDE-C3E8-0B056B9490A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7" name="Picture 6">
            <a:extLst>
              <a:ext uri="{FF2B5EF4-FFF2-40B4-BE49-F238E27FC236}">
                <a16:creationId xmlns:a16="http://schemas.microsoft.com/office/drawing/2014/main" id="{98532209-3AEF-C1A8-E34B-018650DFF552}"/>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8" name="Straight Connector 7">
            <a:extLst>
              <a:ext uri="{FF2B5EF4-FFF2-40B4-BE49-F238E27FC236}">
                <a16:creationId xmlns:a16="http://schemas.microsoft.com/office/drawing/2014/main" id="{E7C3B524-4F71-6939-502F-5656727307BD}"/>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5965426"/>
      </p:ext>
    </p:extLst>
  </p:cSld>
  <p:clrMapOvr>
    <a:masterClrMapping/>
  </p:clrMapOvr>
  <p:extLst>
    <p:ext uri="{DCECCB84-F9BA-43D5-87BE-67443E8EF086}">
      <p15:sldGuideLst xmlns:p15="http://schemas.microsoft.com/office/powerpoint/2012/main">
        <p15:guide id="1" pos="278">
          <p15:clr>
            <a:srgbClr val="FBAE40"/>
          </p15:clr>
        </p15:guide>
        <p15:guide id="2" pos="7394">
          <p15:clr>
            <a:srgbClr val="FBAE40"/>
          </p15:clr>
        </p15:guide>
        <p15:guide id="3" orient="horz" pos="4049">
          <p15:clr>
            <a:srgbClr val="FBAE40"/>
          </p15:clr>
        </p15:guide>
        <p15:guide id="4" pos="356">
          <p15:clr>
            <a:srgbClr val="FBAE40"/>
          </p15:clr>
        </p15:guide>
        <p15:guide id="5" pos="7324">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Next Step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2353457"/>
            <a:ext cx="9393753" cy="2698217"/>
          </a:xfrm>
        </p:spPr>
        <p:txBody>
          <a:bodyPr>
            <a:normAutofit/>
          </a:bodyPr>
          <a:lstStyle>
            <a:lvl1pPr marL="342900" indent="-342900" algn="l">
              <a:buFont typeface="Arial" panose="020B0604020202020204" pitchFamily="34" charset="0"/>
              <a:buChar char="•"/>
              <a:defRPr sz="2200" b="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24" name="Freeform 23">
            <a:extLst>
              <a:ext uri="{FF2B5EF4-FFF2-40B4-BE49-F238E27FC236}">
                <a16:creationId xmlns:a16="http://schemas.microsoft.com/office/drawing/2014/main" id="{7735F75C-1AB9-39CE-0AFD-9323C37BCC9E}"/>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3" name="Freeform 22">
            <a:extLst>
              <a:ext uri="{FF2B5EF4-FFF2-40B4-BE49-F238E27FC236}">
                <a16:creationId xmlns:a16="http://schemas.microsoft.com/office/drawing/2014/main" id="{12F67198-EA74-A899-4CF3-003C600FAA3F}"/>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1" name="Freeform 20">
            <a:extLst>
              <a:ext uri="{FF2B5EF4-FFF2-40B4-BE49-F238E27FC236}">
                <a16:creationId xmlns:a16="http://schemas.microsoft.com/office/drawing/2014/main" id="{88362A17-0A79-B017-77FD-DFA7DE2981EC}"/>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1917662"/>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DF3EB52B-E2D5-CE5B-729C-F85B0F62BBA6}"/>
              </a:ext>
            </a:extLst>
          </p:cNvPr>
          <p:cNvSpPr txBox="1">
            <a:spLocks/>
          </p:cNvSpPr>
          <p:nvPr userDrawn="1"/>
        </p:nvSpPr>
        <p:spPr>
          <a:xfrm>
            <a:off x="1147246" y="579281"/>
            <a:ext cx="9393753" cy="1110606"/>
          </a:xfrm>
          <a:prstGeom prst="rect">
            <a:avLst/>
          </a:prstGeom>
        </p:spPr>
        <p:txBody>
          <a:bodyPr vert="horz" lIns="91440" tIns="45720" rIns="91440" bIns="45720" rtlCol="0" anchor="b">
            <a:normAutofit/>
          </a:bodyPr>
          <a:lstStyle>
            <a:lvl1pPr algn="l" defTabSz="914400" rtl="0" eaLnBrk="1" latinLnBrk="0" hangingPunct="1">
              <a:lnSpc>
                <a:spcPct val="100000"/>
              </a:lnSpc>
              <a:spcBef>
                <a:spcPct val="0"/>
              </a:spcBef>
              <a:buNone/>
              <a:defRPr sz="4000" b="0" i="0" kern="1200" cap="none" baseline="0">
                <a:solidFill>
                  <a:schemeClr val="tx2"/>
                </a:solidFill>
                <a:latin typeface="Grandview" panose="020B0502040204020203" pitchFamily="34" charset="0"/>
                <a:ea typeface="+mj-ea"/>
                <a:cs typeface="+mj-cs"/>
              </a:defRPr>
            </a:lvl1pPr>
          </a:lstStyle>
          <a:p>
            <a:r>
              <a:rPr lang="en-US" dirty="0"/>
              <a:t>Next Steps</a:t>
            </a:r>
          </a:p>
        </p:txBody>
      </p:sp>
    </p:spTree>
    <p:extLst>
      <p:ext uri="{BB962C8B-B14F-4D97-AF65-F5344CB8AC3E}">
        <p14:creationId xmlns:p14="http://schemas.microsoft.com/office/powerpoint/2010/main" val="685311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0-#ppt_w/2"/>
                                          </p:val>
                                        </p:tav>
                                        <p:tav tm="100000">
                                          <p:val>
                                            <p:strVal val="#ppt_x"/>
                                          </p:val>
                                        </p:tav>
                                      </p:tavLst>
                                    </p:anim>
                                    <p:anim calcmode="lin" valueType="num">
                                      <p:cBhvr additive="base">
                                        <p:cTn id="16" dur="500" fill="hold"/>
                                        <p:tgtEl>
                                          <p:spTgt spid="21"/>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 grpId="0" animBg="1"/>
      <p:bldP spid="21"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3403372"/>
            <a:ext cx="9393753" cy="1219425"/>
          </a:xfrm>
        </p:spPr>
        <p:txBody>
          <a:bodyPr>
            <a:normAutofit/>
          </a:bodyPr>
          <a:lstStyle>
            <a:lvl1pPr marL="0" indent="0" algn="l">
              <a:buNone/>
              <a:defRPr sz="2200" b="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3149090"/>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1FB5957D-F052-89C8-69C9-67F9D960281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3" name="Freeform 2">
            <a:extLst>
              <a:ext uri="{FF2B5EF4-FFF2-40B4-BE49-F238E27FC236}">
                <a16:creationId xmlns:a16="http://schemas.microsoft.com/office/drawing/2014/main" id="{3CD7C55F-4742-1314-B45C-057E6561FF78}"/>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4" name="Freeform 3">
            <a:extLst>
              <a:ext uri="{FF2B5EF4-FFF2-40B4-BE49-F238E27FC236}">
                <a16:creationId xmlns:a16="http://schemas.microsoft.com/office/drawing/2014/main" id="{760C4465-08D1-DD6E-33E9-557D350CE571}"/>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61FA27E2-2742-D9A6-0580-589CD5F35E16}"/>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8" name="Title 1">
            <a:extLst>
              <a:ext uri="{FF2B5EF4-FFF2-40B4-BE49-F238E27FC236}">
                <a16:creationId xmlns:a16="http://schemas.microsoft.com/office/drawing/2014/main" id="{F15B9A97-A113-CDB6-77C0-CADBCDADBD19}"/>
              </a:ext>
            </a:extLst>
          </p:cNvPr>
          <p:cNvSpPr txBox="1">
            <a:spLocks/>
          </p:cNvSpPr>
          <p:nvPr userDrawn="1"/>
        </p:nvSpPr>
        <p:spPr>
          <a:xfrm>
            <a:off x="1147246" y="752987"/>
            <a:ext cx="9393753" cy="2171433"/>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8000" b="0" i="0" kern="1200" cap="none" baseline="0">
                <a:solidFill>
                  <a:schemeClr val="tx2"/>
                </a:solidFill>
                <a:latin typeface="Grandview" panose="020B0502040204020203" pitchFamily="34" charset="0"/>
                <a:ea typeface="+mj-ea"/>
                <a:cs typeface="+mj-cs"/>
              </a:defRPr>
            </a:lvl1pPr>
          </a:lstStyle>
          <a:p>
            <a:r>
              <a:rPr lang="en-US"/>
              <a:t>Q&amp;A</a:t>
            </a:r>
            <a:endParaRPr lang="en-US" dirty="0"/>
          </a:p>
        </p:txBody>
      </p:sp>
    </p:spTree>
    <p:extLst>
      <p:ext uri="{BB962C8B-B14F-4D97-AF65-F5344CB8AC3E}">
        <p14:creationId xmlns:p14="http://schemas.microsoft.com/office/powerpoint/2010/main" val="4019370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aglin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B55436-07DF-8351-B39D-B091DA7AAD3C}"/>
              </a:ext>
            </a:extLst>
          </p:cNvPr>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randview" panose="020B0502040204020203" pitchFamily="34" charset="0"/>
            </a:endParaRPr>
          </a:p>
        </p:txBody>
      </p:sp>
      <p:pic>
        <p:nvPicPr>
          <p:cNvPr id="54" name="Picture 53" descr="A picture containing drawing&#10;&#10;Description automatically generated">
            <a:extLst>
              <a:ext uri="{FF2B5EF4-FFF2-40B4-BE49-F238E27FC236}">
                <a16:creationId xmlns:a16="http://schemas.microsoft.com/office/drawing/2014/main" id="{58A8D385-FD15-C96A-768E-4F22F2924B5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952119" y="3062710"/>
            <a:ext cx="3015115" cy="520904"/>
          </a:xfrm>
          <a:prstGeom prst="rect">
            <a:avLst/>
          </a:prstGeom>
        </p:spPr>
      </p:pic>
      <p:sp>
        <p:nvSpPr>
          <p:cNvPr id="48" name="Rectangle 47">
            <a:extLst>
              <a:ext uri="{FF2B5EF4-FFF2-40B4-BE49-F238E27FC236}">
                <a16:creationId xmlns:a16="http://schemas.microsoft.com/office/drawing/2014/main" id="{DC1B016A-9F47-4CFA-7E78-5C03183ED024}"/>
              </a:ext>
            </a:extLst>
          </p:cNvPr>
          <p:cNvSpPr/>
          <p:nvPr userDrawn="1"/>
        </p:nvSpPr>
        <p:spPr>
          <a:xfrm>
            <a:off x="5932663" y="2917418"/>
            <a:ext cx="4459345" cy="8377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randview" panose="020B0502040204020203" pitchFamily="34" charset="0"/>
            </a:endParaRPr>
          </a:p>
        </p:txBody>
      </p:sp>
      <p:pic>
        <p:nvPicPr>
          <p:cNvPr id="55" name="Picture 54">
            <a:extLst>
              <a:ext uri="{FF2B5EF4-FFF2-40B4-BE49-F238E27FC236}">
                <a16:creationId xmlns:a16="http://schemas.microsoft.com/office/drawing/2014/main" id="{5C4E1F24-782F-7C48-3C83-DF444496A18E}"/>
              </a:ext>
            </a:extLst>
          </p:cNvPr>
          <p:cNvPicPr>
            <a:picLocks noChangeAspect="1"/>
          </p:cNvPicPr>
          <p:nvPr userDrawn="1"/>
        </p:nvPicPr>
        <p:blipFill>
          <a:blip r:embed="rId3"/>
          <a:stretch>
            <a:fillRect/>
          </a:stretch>
        </p:blipFill>
        <p:spPr>
          <a:xfrm>
            <a:off x="6457907" y="2993486"/>
            <a:ext cx="3195289" cy="700794"/>
          </a:xfrm>
          <a:prstGeom prst="rect">
            <a:avLst/>
          </a:prstGeom>
        </p:spPr>
      </p:pic>
      <p:cxnSp>
        <p:nvCxnSpPr>
          <p:cNvPr id="56" name="Straight Connector 55">
            <a:extLst>
              <a:ext uri="{FF2B5EF4-FFF2-40B4-BE49-F238E27FC236}">
                <a16:creationId xmlns:a16="http://schemas.microsoft.com/office/drawing/2014/main" id="{0C6741F4-34DA-6EC6-BA2A-AB79B5884D9A}"/>
              </a:ext>
            </a:extLst>
          </p:cNvPr>
          <p:cNvCxnSpPr>
            <a:cxnSpLocks/>
          </p:cNvCxnSpPr>
          <p:nvPr userDrawn="1"/>
        </p:nvCxnSpPr>
        <p:spPr>
          <a:xfrm>
            <a:off x="5932663" y="2924207"/>
            <a:ext cx="0" cy="830943"/>
          </a:xfrm>
          <a:prstGeom prst="line">
            <a:avLst/>
          </a:prstGeom>
          <a:ln w="34925"/>
        </p:spPr>
        <p:style>
          <a:lnRef idx="1">
            <a:schemeClr val="accent1"/>
          </a:lnRef>
          <a:fillRef idx="0">
            <a:schemeClr val="accent1"/>
          </a:fillRef>
          <a:effectRef idx="0">
            <a:schemeClr val="accent1"/>
          </a:effectRef>
          <a:fontRef idx="minor">
            <a:schemeClr val="tx1"/>
          </a:fontRef>
        </p:style>
      </p:cxnSp>
      <p:grpSp>
        <p:nvGrpSpPr>
          <p:cNvPr id="60" name="Group 59">
            <a:extLst>
              <a:ext uri="{FF2B5EF4-FFF2-40B4-BE49-F238E27FC236}">
                <a16:creationId xmlns:a16="http://schemas.microsoft.com/office/drawing/2014/main" id="{ACDEBBDA-1E93-A891-6E36-36980A366CC2}"/>
              </a:ext>
            </a:extLst>
          </p:cNvPr>
          <p:cNvGrpSpPr/>
          <p:nvPr userDrawn="1"/>
        </p:nvGrpSpPr>
        <p:grpSpPr>
          <a:xfrm>
            <a:off x="1350933" y="2907690"/>
            <a:ext cx="4459345" cy="837732"/>
            <a:chOff x="1360661" y="2917418"/>
            <a:chExt cx="4459345" cy="837732"/>
          </a:xfrm>
        </p:grpSpPr>
        <p:sp>
          <p:nvSpPr>
            <p:cNvPr id="61" name="Rectangle 60">
              <a:extLst>
                <a:ext uri="{FF2B5EF4-FFF2-40B4-BE49-F238E27FC236}">
                  <a16:creationId xmlns:a16="http://schemas.microsoft.com/office/drawing/2014/main" id="{3FE2281C-AA57-A2A2-ED3D-B7CEE8590418}"/>
                </a:ext>
              </a:extLst>
            </p:cNvPr>
            <p:cNvSpPr/>
            <p:nvPr userDrawn="1"/>
          </p:nvSpPr>
          <p:spPr>
            <a:xfrm>
              <a:off x="1360661" y="2917418"/>
              <a:ext cx="4459345" cy="8377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randview" panose="020B0502040204020203" pitchFamily="34" charset="0"/>
              </a:endParaRPr>
            </a:p>
          </p:txBody>
        </p:sp>
        <p:pic>
          <p:nvPicPr>
            <p:cNvPr id="62" name="Picture 61" descr="A picture containing drawing&#10;&#10;Description automatically generated">
              <a:extLst>
                <a:ext uri="{FF2B5EF4-FFF2-40B4-BE49-F238E27FC236}">
                  <a16:creationId xmlns:a16="http://schemas.microsoft.com/office/drawing/2014/main" id="{8328403C-0978-3EC5-C5F6-69F9014444E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433754" y="3072438"/>
              <a:ext cx="3015115" cy="520904"/>
            </a:xfrm>
            <a:prstGeom prst="rect">
              <a:avLst/>
            </a:prstGeom>
          </p:spPr>
        </p:pic>
      </p:grpSp>
    </p:spTree>
    <p:extLst>
      <p:ext uri="{BB962C8B-B14F-4D97-AF65-F5344CB8AC3E}">
        <p14:creationId xmlns:p14="http://schemas.microsoft.com/office/powerpoint/2010/main" val="3189636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barn(outHorizontal)">
                                      <p:cBhvr>
                                        <p:cTn id="7" dur="500"/>
                                        <p:tgtEl>
                                          <p:spTgt spid="56"/>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1.04167E-6 -7.40741E-7 L -0.28932 -7.40741E-7 " pathEditMode="relative" rAng="0" ptsTypes="AA">
                                      <p:cBhvr>
                                        <p:cTn id="10" dur="1000" fill="hold"/>
                                        <p:tgtEl>
                                          <p:spTgt spid="54"/>
                                        </p:tgtEl>
                                        <p:attrNameLst>
                                          <p:attrName>ppt_x</p:attrName>
                                          <p:attrName>ppt_y</p:attrName>
                                        </p:attrNameLst>
                                      </p:cBhvr>
                                      <p:rCtr x="-14466" y="0"/>
                                    </p:animMotion>
                                  </p:childTnLst>
                                </p:cTn>
                              </p:par>
                            </p:childTnLst>
                          </p:cTn>
                        </p:par>
                        <p:par>
                          <p:cTn id="11" fill="hold">
                            <p:stCondLst>
                              <p:cond delay="1500"/>
                            </p:stCondLst>
                            <p:childTnLst>
                              <p:par>
                                <p:cTn id="12" presetID="22" presetClass="entr" presetSubtype="8" fill="hold" nodeType="afterEffect">
                                  <p:stCondLst>
                                    <p:cond delay="0"/>
                                  </p:stCondLst>
                                  <p:childTnLst>
                                    <p:set>
                                      <p:cBhvr>
                                        <p:cTn id="13" dur="1" fill="hold">
                                          <p:stCondLst>
                                            <p:cond delay="0"/>
                                          </p:stCondLst>
                                        </p:cTn>
                                        <p:tgtEl>
                                          <p:spTgt spid="55"/>
                                        </p:tgtEl>
                                        <p:attrNameLst>
                                          <p:attrName>style.visibility</p:attrName>
                                        </p:attrNameLst>
                                      </p:cBhvr>
                                      <p:to>
                                        <p:strVal val="visible"/>
                                      </p:to>
                                    </p:set>
                                    <p:animEffect transition="in" filter="wipe(left)">
                                      <p:cBhvr>
                                        <p:cTn id="14" dur="500"/>
                                        <p:tgtEl>
                                          <p:spTgt spid="55"/>
                                        </p:tgtEl>
                                      </p:cBhvr>
                                    </p:animEffect>
                                  </p:childTnLst>
                                </p:cTn>
                              </p:par>
                            </p:childTnLst>
                          </p:cTn>
                        </p:par>
                        <p:par>
                          <p:cTn id="15" fill="hold">
                            <p:stCondLst>
                              <p:cond delay="2000"/>
                            </p:stCondLst>
                            <p:childTnLst>
                              <p:par>
                                <p:cTn id="16" presetID="1" presetClass="entr" presetSubtype="0" fill="hold" nodeType="afterEffect">
                                  <p:stCondLst>
                                    <p:cond delay="0"/>
                                  </p:stCondLst>
                                  <p:childTnLst>
                                    <p:set>
                                      <p:cBhvr>
                                        <p:cTn id="17"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9" name="Freeform 8">
            <a:extLst>
              <a:ext uri="{FF2B5EF4-FFF2-40B4-BE49-F238E27FC236}">
                <a16:creationId xmlns:a16="http://schemas.microsoft.com/office/drawing/2014/main" id="{02A3C70B-5C83-CAFF-757D-B52CC2A28A20}"/>
              </a:ext>
            </a:extLst>
          </p:cNvPr>
          <p:cNvSpPr/>
          <p:nvPr userDrawn="1"/>
        </p:nvSpPr>
        <p:spPr>
          <a:xfrm flipH="1">
            <a:off x="0" y="182"/>
            <a:ext cx="12192000" cy="5706546"/>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3403372"/>
            <a:ext cx="9393753" cy="1219425"/>
          </a:xfrm>
        </p:spPr>
        <p:txBody>
          <a:bodyPr>
            <a:normAutofit/>
          </a:bodyPr>
          <a:lstStyle>
            <a:lvl1pPr marL="0" indent="0" algn="l">
              <a:buNone/>
              <a:defRPr sz="2200" b="0" spc="50"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text</a:t>
            </a:r>
          </a:p>
        </p:txBody>
      </p:sp>
      <p:sp>
        <p:nvSpPr>
          <p:cNvPr id="24" name="Freeform 23">
            <a:extLst>
              <a:ext uri="{FF2B5EF4-FFF2-40B4-BE49-F238E27FC236}">
                <a16:creationId xmlns:a16="http://schemas.microsoft.com/office/drawing/2014/main" id="{7735F75C-1AB9-39CE-0AFD-9323C37BCC9E}"/>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3" name="Freeform 22">
            <a:extLst>
              <a:ext uri="{FF2B5EF4-FFF2-40B4-BE49-F238E27FC236}">
                <a16:creationId xmlns:a16="http://schemas.microsoft.com/office/drawing/2014/main" id="{12F67198-EA74-A899-4CF3-003C600FAA3F}"/>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1" name="Freeform 20">
            <a:extLst>
              <a:ext uri="{FF2B5EF4-FFF2-40B4-BE49-F238E27FC236}">
                <a16:creationId xmlns:a16="http://schemas.microsoft.com/office/drawing/2014/main" id="{88362A17-0A79-B017-77FD-DFA7DE2981EC}"/>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3149090"/>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D035F1AF-F17C-81EC-9B50-AFA99EBBF67D}"/>
              </a:ext>
            </a:extLst>
          </p:cNvPr>
          <p:cNvSpPr txBox="1"/>
          <p:nvPr userDrawn="1"/>
        </p:nvSpPr>
        <p:spPr>
          <a:xfrm>
            <a:off x="1159347" y="1268097"/>
            <a:ext cx="4147279" cy="1656414"/>
          </a:xfrm>
          <a:prstGeom prst="rect">
            <a:avLst/>
          </a:prstGeom>
          <a:noFill/>
        </p:spPr>
        <p:txBody>
          <a:bodyPr wrap="square" rtlCol="0" anchor="b">
            <a:noAutofit/>
          </a:bodyPr>
          <a:lstStyle/>
          <a:p>
            <a:pPr algn="l"/>
            <a:r>
              <a:rPr lang="en-US" sz="6000" dirty="0">
                <a:solidFill>
                  <a:schemeClr val="bg1"/>
                </a:solidFill>
                <a:latin typeface="Grandview" panose="020B0502040204020203" pitchFamily="34" charset="0"/>
              </a:rPr>
              <a:t>Thank You</a:t>
            </a:r>
          </a:p>
        </p:txBody>
      </p:sp>
    </p:spTree>
    <p:extLst>
      <p:ext uri="{BB962C8B-B14F-4D97-AF65-F5344CB8AC3E}">
        <p14:creationId xmlns:p14="http://schemas.microsoft.com/office/powerpoint/2010/main" val="3087283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cSld name="2_Section Header">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D2AF923-2DBB-C54F-B8EF-CA76279A9EC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
            <a:ext cx="12204248" cy="4186237"/>
          </a:xfrm>
          <a:prstGeom prst="rect">
            <a:avLst/>
          </a:prstGeom>
        </p:spPr>
      </p:pic>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6404" y="4680365"/>
            <a:ext cx="10515600" cy="650460"/>
          </a:xfrm>
        </p:spPr>
        <p:txBody>
          <a:bodyPr anchor="ctr">
            <a:normAutofit/>
          </a:bodyPr>
          <a:lstStyle>
            <a:lvl1pPr algn="ctr">
              <a:defRPr sz="3500">
                <a:solidFill>
                  <a:schemeClr val="tx2"/>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6404" y="5357813"/>
            <a:ext cx="10515600" cy="649795"/>
          </a:xfrm>
        </p:spPr>
        <p:txBody>
          <a:bodyPr>
            <a:normAutofit/>
          </a:bodyPr>
          <a:lstStyle>
            <a:lvl1pPr marL="0" indent="0" algn="ctr">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5" name="Group 4">
            <a:extLst>
              <a:ext uri="{FF2B5EF4-FFF2-40B4-BE49-F238E27FC236}">
                <a16:creationId xmlns:a16="http://schemas.microsoft.com/office/drawing/2014/main" id="{0441BE1C-3201-8046-98E6-0BD7F4CDBA8F}"/>
              </a:ext>
            </a:extLst>
          </p:cNvPr>
          <p:cNvGrpSpPr/>
          <p:nvPr userDrawn="1"/>
        </p:nvGrpSpPr>
        <p:grpSpPr>
          <a:xfrm>
            <a:off x="5139588" y="3826730"/>
            <a:ext cx="1389232" cy="571004"/>
            <a:chOff x="533634" y="3826730"/>
            <a:chExt cx="1389232" cy="571004"/>
          </a:xfrm>
        </p:grpSpPr>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pic>
        <p:nvPicPr>
          <p:cNvPr id="13" name="Picture 12" descr="Icon&#10;&#10;Description automatically generated">
            <a:extLst>
              <a:ext uri="{FF2B5EF4-FFF2-40B4-BE49-F238E27FC236}">
                <a16:creationId xmlns:a16="http://schemas.microsoft.com/office/drawing/2014/main" id="{837D6987-A703-674D-89B7-277E5FDDA2F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993797" y="6242394"/>
            <a:ext cx="1678399" cy="292608"/>
          </a:xfrm>
          <a:prstGeom prst="rect">
            <a:avLst/>
          </a:prstGeom>
        </p:spPr>
      </p:pic>
    </p:spTree>
    <p:extLst>
      <p:ext uri="{BB962C8B-B14F-4D97-AF65-F5344CB8AC3E}">
        <p14:creationId xmlns:p14="http://schemas.microsoft.com/office/powerpoint/2010/main" val="4075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16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51D0E6C2-2606-7849-914A-246AEE20BDB2}"/>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ABD831F4-3D6B-4148-BF59-12CFF87C8FC4}"/>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FF960A84-2024-0B4E-BD39-7ABF375FB225}"/>
              </a:ext>
            </a:extLst>
          </p:cNvPr>
          <p:cNvGrpSpPr/>
          <p:nvPr userDrawn="1"/>
        </p:nvGrpSpPr>
        <p:grpSpPr>
          <a:xfrm>
            <a:off x="704493" y="2259377"/>
            <a:ext cx="10672344" cy="1361528"/>
            <a:chOff x="704493" y="2259377"/>
            <a:chExt cx="10672344" cy="1361528"/>
          </a:xfrm>
        </p:grpSpPr>
        <p:grpSp>
          <p:nvGrpSpPr>
            <p:cNvPr id="13" name="Group 12">
              <a:extLst>
                <a:ext uri="{FF2B5EF4-FFF2-40B4-BE49-F238E27FC236}">
                  <a16:creationId xmlns:a16="http://schemas.microsoft.com/office/drawing/2014/main" id="{C8AE5655-7F05-2E4C-A25F-0C143431F861}"/>
                </a:ext>
              </a:extLst>
            </p:cNvPr>
            <p:cNvGrpSpPr/>
            <p:nvPr userDrawn="1"/>
          </p:nvGrpSpPr>
          <p:grpSpPr>
            <a:xfrm>
              <a:off x="704493" y="2259377"/>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4808CF1A-F006-A94E-9EF4-90AA80226CB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AB4A81C-F833-2746-8ACB-B102C3DD6904}"/>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C0D72F65-54C6-F941-9946-9C2DF4D3BAF7}"/>
                </a:ext>
              </a:extLst>
            </p:cNvPr>
            <p:cNvSpPr txBox="1"/>
            <p:nvPr userDrawn="1"/>
          </p:nvSpPr>
          <p:spPr>
            <a:xfrm>
              <a:off x="1303489" y="2605242"/>
              <a:ext cx="10073348" cy="646331"/>
            </a:xfrm>
            <a:prstGeom prst="rect">
              <a:avLst/>
            </a:prstGeom>
            <a:noFill/>
          </p:spPr>
          <p:txBody>
            <a:bodyPr wrap="square" rtlCol="0">
              <a:spAutoFit/>
            </a:bodyPr>
            <a:lstStyle/>
            <a:p>
              <a:r>
                <a:rPr lang="es-AR" sz="3600" b="1">
                  <a:solidFill>
                    <a:schemeClr val="tx2"/>
                  </a:solidFill>
                </a:rPr>
                <a:t>CHOOSE ONE THANK YOU SLIDE</a:t>
              </a:r>
            </a:p>
          </p:txBody>
        </p:sp>
        <p:sp>
          <p:nvSpPr>
            <p:cNvPr id="15" name="Rectangle 14">
              <a:extLst>
                <a:ext uri="{FF2B5EF4-FFF2-40B4-BE49-F238E27FC236}">
                  <a16:creationId xmlns:a16="http://schemas.microsoft.com/office/drawing/2014/main" id="{5053B774-A546-E54B-9629-1E35F4F997AF}"/>
                </a:ext>
              </a:extLst>
            </p:cNvPr>
            <p:cNvSpPr/>
            <p:nvPr userDrawn="1"/>
          </p:nvSpPr>
          <p:spPr>
            <a:xfrm>
              <a:off x="1303488" y="3251573"/>
              <a:ext cx="9360967" cy="369332"/>
            </a:xfrm>
            <a:prstGeom prst="rect">
              <a:avLst/>
            </a:prstGeom>
          </p:spPr>
          <p:txBody>
            <a:bodyPr wrap="square">
              <a:spAutoFit/>
            </a:bodyPr>
            <a:lstStyle/>
            <a:p>
              <a:r>
                <a:rPr lang="en-US" sz="1800" b="1">
                  <a:solidFill>
                    <a:schemeClr val="accent1"/>
                  </a:solidFill>
                </a:rPr>
                <a:t>FOR ADDITIONAL IMAGES, PLEASE VISIT THE JABIL BRAND PORTAL </a:t>
              </a:r>
            </a:p>
          </p:txBody>
        </p:sp>
      </p:grpSp>
    </p:spTree>
    <p:extLst>
      <p:ext uri="{BB962C8B-B14F-4D97-AF65-F5344CB8AC3E}">
        <p14:creationId xmlns:p14="http://schemas.microsoft.com/office/powerpoint/2010/main" val="2985481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0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85E9ED8F-4F2A-3C47-B58F-743FEBACA6C7}"/>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362E5BAD-1AEA-884A-A509-9A4CF459D015}"/>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9560E49F-CF63-6346-8F10-2CA2C5EEE6D2}"/>
              </a:ext>
            </a:extLst>
          </p:cNvPr>
          <p:cNvGrpSpPr/>
          <p:nvPr userDrawn="1"/>
        </p:nvGrpSpPr>
        <p:grpSpPr>
          <a:xfrm>
            <a:off x="704493" y="2259377"/>
            <a:ext cx="10672344" cy="1340390"/>
            <a:chOff x="704493" y="2259377"/>
            <a:chExt cx="10672344" cy="1340390"/>
          </a:xfrm>
        </p:grpSpPr>
        <p:grpSp>
          <p:nvGrpSpPr>
            <p:cNvPr id="13" name="Group 12">
              <a:extLst>
                <a:ext uri="{FF2B5EF4-FFF2-40B4-BE49-F238E27FC236}">
                  <a16:creationId xmlns:a16="http://schemas.microsoft.com/office/drawing/2014/main" id="{6CFB0830-53C0-3548-B3D1-34B385003A33}"/>
                </a:ext>
              </a:extLst>
            </p:cNvPr>
            <p:cNvGrpSpPr/>
            <p:nvPr userDrawn="1"/>
          </p:nvGrpSpPr>
          <p:grpSpPr>
            <a:xfrm>
              <a:off x="704493" y="2259377"/>
              <a:ext cx="346362" cy="1340390"/>
              <a:chOff x="10819113" y="-279033"/>
              <a:chExt cx="990401" cy="3832766"/>
            </a:xfrm>
            <a:solidFill>
              <a:schemeClr val="bg2"/>
            </a:solidFill>
          </p:grpSpPr>
          <p:sp>
            <p:nvSpPr>
              <p:cNvPr id="15" name="Trapezoid 23">
                <a:extLst>
                  <a:ext uri="{FF2B5EF4-FFF2-40B4-BE49-F238E27FC236}">
                    <a16:creationId xmlns:a16="http://schemas.microsoft.com/office/drawing/2014/main" id="{4FE4CB6B-B3F9-0940-B6A2-B5A67D6E6655}"/>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apezoid 21">
                <a:extLst>
                  <a:ext uri="{FF2B5EF4-FFF2-40B4-BE49-F238E27FC236}">
                    <a16:creationId xmlns:a16="http://schemas.microsoft.com/office/drawing/2014/main" id="{4FC99C3B-F883-014D-8BF4-041DD9092E76}"/>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A34F05DE-4101-A346-AB1C-EAB76634CB60}"/>
                </a:ext>
              </a:extLst>
            </p:cNvPr>
            <p:cNvSpPr txBox="1"/>
            <p:nvPr userDrawn="1"/>
          </p:nvSpPr>
          <p:spPr>
            <a:xfrm>
              <a:off x="1303489" y="2505670"/>
              <a:ext cx="10073348" cy="923330"/>
            </a:xfrm>
            <a:prstGeom prst="rect">
              <a:avLst/>
            </a:prstGeom>
            <a:noFill/>
          </p:spPr>
          <p:txBody>
            <a:bodyPr wrap="square" rtlCol="0">
              <a:spAutoFit/>
            </a:bodyPr>
            <a:lstStyle/>
            <a:p>
              <a:r>
                <a:rPr lang="en-US" sz="3600" b="1">
                  <a:solidFill>
                    <a:schemeClr val="tx2"/>
                  </a:solidFill>
                </a:rPr>
                <a:t>CHOOSE ONE HEADER STYLE </a:t>
              </a:r>
              <a:br>
                <a:rPr lang="en-US" sz="2800" b="1">
                  <a:solidFill>
                    <a:schemeClr val="tx2"/>
                  </a:solidFill>
                </a:rPr>
              </a:br>
              <a:r>
                <a:rPr lang="en-US" sz="1800" b="0">
                  <a:solidFill>
                    <a:schemeClr val="accent1"/>
                  </a:solidFill>
                </a:rPr>
                <a:t>SEE SLIDE LAYOUT LIBRARY WITH THE MATCHING HEADER STYLE FOR LAYOUT SUGGESTIONS</a:t>
              </a:r>
            </a:p>
          </p:txBody>
        </p:sp>
      </p:grpSp>
    </p:spTree>
    <p:extLst>
      <p:ext uri="{BB962C8B-B14F-4D97-AF65-F5344CB8AC3E}">
        <p14:creationId xmlns:p14="http://schemas.microsoft.com/office/powerpoint/2010/main" val="430638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17" name="Slide Number Placeholder 3">
            <a:extLst>
              <a:ext uri="{FF2B5EF4-FFF2-40B4-BE49-F238E27FC236}">
                <a16:creationId xmlns:a16="http://schemas.microsoft.com/office/drawing/2014/main" id="{43D58331-1A9A-B34B-A44B-BE029F76FBF9}"/>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8" name="Footer Placeholder 4">
            <a:extLst>
              <a:ext uri="{FF2B5EF4-FFF2-40B4-BE49-F238E27FC236}">
                <a16:creationId xmlns:a16="http://schemas.microsoft.com/office/drawing/2014/main" id="{09ECEE64-692A-5140-8DED-C4690119AC3E}"/>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9" name="Group 18">
            <a:extLst>
              <a:ext uri="{FF2B5EF4-FFF2-40B4-BE49-F238E27FC236}">
                <a16:creationId xmlns:a16="http://schemas.microsoft.com/office/drawing/2014/main" id="{806A09CA-B19D-8040-85FD-FEF93AB27741}"/>
              </a:ext>
            </a:extLst>
          </p:cNvPr>
          <p:cNvGrpSpPr/>
          <p:nvPr userDrawn="1"/>
        </p:nvGrpSpPr>
        <p:grpSpPr>
          <a:xfrm>
            <a:off x="704493" y="2259377"/>
            <a:ext cx="11182706" cy="1361528"/>
            <a:chOff x="704493" y="2259377"/>
            <a:chExt cx="11182706" cy="1361528"/>
          </a:xfrm>
        </p:grpSpPr>
        <p:grpSp>
          <p:nvGrpSpPr>
            <p:cNvPr id="20" name="Group 19">
              <a:extLst>
                <a:ext uri="{FF2B5EF4-FFF2-40B4-BE49-F238E27FC236}">
                  <a16:creationId xmlns:a16="http://schemas.microsoft.com/office/drawing/2014/main" id="{F7F52E25-BA21-7944-80AC-03FB2A112E2D}"/>
                </a:ext>
              </a:extLst>
            </p:cNvPr>
            <p:cNvGrpSpPr/>
            <p:nvPr userDrawn="1"/>
          </p:nvGrpSpPr>
          <p:grpSpPr>
            <a:xfrm>
              <a:off x="704493" y="2259377"/>
              <a:ext cx="346362" cy="1340390"/>
              <a:chOff x="10819113" y="-279033"/>
              <a:chExt cx="990401" cy="3832766"/>
            </a:xfrm>
            <a:solidFill>
              <a:schemeClr val="bg2"/>
            </a:solidFill>
          </p:grpSpPr>
          <p:sp>
            <p:nvSpPr>
              <p:cNvPr id="23" name="Trapezoid 23">
                <a:extLst>
                  <a:ext uri="{FF2B5EF4-FFF2-40B4-BE49-F238E27FC236}">
                    <a16:creationId xmlns:a16="http://schemas.microsoft.com/office/drawing/2014/main" id="{7BCB0728-5E0C-FC4C-888E-711399C6063C}"/>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rapezoid 21">
                <a:extLst>
                  <a:ext uri="{FF2B5EF4-FFF2-40B4-BE49-F238E27FC236}">
                    <a16:creationId xmlns:a16="http://schemas.microsoft.com/office/drawing/2014/main" id="{F537C509-E5EE-234D-900F-025A4125DF80}"/>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Box 20">
              <a:extLst>
                <a:ext uri="{FF2B5EF4-FFF2-40B4-BE49-F238E27FC236}">
                  <a16:creationId xmlns:a16="http://schemas.microsoft.com/office/drawing/2014/main" id="{566565C8-CDA9-FC47-B4DF-9A9FD6123993}"/>
                </a:ext>
              </a:extLst>
            </p:cNvPr>
            <p:cNvSpPr txBox="1"/>
            <p:nvPr userDrawn="1"/>
          </p:nvSpPr>
          <p:spPr>
            <a:xfrm>
              <a:off x="1303488" y="2605242"/>
              <a:ext cx="10583711" cy="646331"/>
            </a:xfrm>
            <a:prstGeom prst="rect">
              <a:avLst/>
            </a:prstGeom>
            <a:noFill/>
          </p:spPr>
          <p:txBody>
            <a:bodyPr wrap="square" rtlCol="0">
              <a:spAutoFit/>
            </a:bodyPr>
            <a:lstStyle/>
            <a:p>
              <a:r>
                <a:rPr lang="en-US" sz="3600" b="1">
                  <a:solidFill>
                    <a:schemeClr val="tx2"/>
                  </a:solidFill>
                </a:rPr>
                <a:t>CHOOSE FROM THE FOLLOWING STOCK SLIDES</a:t>
              </a:r>
            </a:p>
          </p:txBody>
        </p:sp>
        <p:sp>
          <p:nvSpPr>
            <p:cNvPr id="22" name="Rectangle 21">
              <a:extLst>
                <a:ext uri="{FF2B5EF4-FFF2-40B4-BE49-F238E27FC236}">
                  <a16:creationId xmlns:a16="http://schemas.microsoft.com/office/drawing/2014/main" id="{A05B5D9B-9CE4-5B46-BB31-F047EB3D3A75}"/>
                </a:ext>
              </a:extLst>
            </p:cNvPr>
            <p:cNvSpPr/>
            <p:nvPr userDrawn="1"/>
          </p:nvSpPr>
          <p:spPr>
            <a:xfrm>
              <a:off x="1303488" y="3251573"/>
              <a:ext cx="10229751" cy="369332"/>
            </a:xfrm>
            <a:prstGeom prst="rect">
              <a:avLst/>
            </a:prstGeom>
          </p:spPr>
          <p:txBody>
            <a:bodyPr wrap="square">
              <a:spAutoFit/>
            </a:bodyPr>
            <a:lstStyle/>
            <a:p>
              <a:r>
                <a:rPr lang="en-US" sz="1800" b="1" kern="1200">
                  <a:solidFill>
                    <a:schemeClr val="accent1"/>
                  </a:solidFill>
                  <a:effectLst/>
                  <a:latin typeface="+mn-lt"/>
                  <a:ea typeface="+mn-ea"/>
                  <a:cs typeface="+mn-cs"/>
                </a:rPr>
                <a:t>THE FOLLOWING SLIDES HAVE BEEN CREATED FOR OPTIONAL USE IN YOUR PRESENTATIONS </a:t>
              </a:r>
            </a:p>
          </p:txBody>
        </p:sp>
      </p:grpSp>
    </p:spTree>
    <p:extLst>
      <p:ext uri="{BB962C8B-B14F-4D97-AF65-F5344CB8AC3E}">
        <p14:creationId xmlns:p14="http://schemas.microsoft.com/office/powerpoint/2010/main" val="34836729"/>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slideLayout" Target="../slideLayouts/slideLayout63.xml"/><Relationship Id="rId3" Type="http://schemas.openxmlformats.org/officeDocument/2006/relationships/slideLayout" Target="../slideLayouts/slideLayout48.xml"/><Relationship Id="rId21" Type="http://schemas.openxmlformats.org/officeDocument/2006/relationships/theme" Target="../theme/theme2.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0" Type="http://schemas.openxmlformats.org/officeDocument/2006/relationships/slideLayout" Target="../slideLayouts/slideLayout65.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10" Type="http://schemas.openxmlformats.org/officeDocument/2006/relationships/slideLayout" Target="../slideLayouts/slideLayout55.xml"/><Relationship Id="rId19" Type="http://schemas.openxmlformats.org/officeDocument/2006/relationships/slideLayout" Target="../slideLayouts/slideLayout64.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48388D-3253-6049-B4D6-7D19437A24D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C1DAF1E-99CD-E44D-ACED-77F420DD48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32FCAB8F-A782-EF4B-973B-A648135F89CE}"/>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
        <p:nvSpPr>
          <p:cNvPr id="6" name="Slide Number Placeholder 5">
            <a:extLst>
              <a:ext uri="{FF2B5EF4-FFF2-40B4-BE49-F238E27FC236}">
                <a16:creationId xmlns:a16="http://schemas.microsoft.com/office/drawing/2014/main" id="{D6D50D79-76F2-124D-80C6-8A6675A24D86}"/>
              </a:ext>
            </a:extLst>
          </p:cNvPr>
          <p:cNvSpPr>
            <a:spLocks noGrp="1"/>
          </p:cNvSpPr>
          <p:nvPr>
            <p:ph type="sldNum" sz="quarter" idx="4"/>
          </p:nvPr>
        </p:nvSpPr>
        <p:spPr>
          <a:xfrm>
            <a:off x="9238129" y="6492874"/>
            <a:ext cx="2743200" cy="365125"/>
          </a:xfrm>
          <a:prstGeom prst="rect">
            <a:avLst/>
          </a:prstGeom>
        </p:spPr>
        <p:txBody>
          <a:bodyPr vert="horz" lIns="91440" tIns="45720" rIns="91440" bIns="45720" rtlCol="0" anchor="ctr"/>
          <a:lstStyle>
            <a:lvl1pPr algn="r">
              <a:defRPr sz="900" b="1" i="0">
                <a:solidFill>
                  <a:schemeClr val="tx1">
                    <a:tint val="75000"/>
                  </a:schemeClr>
                </a:solidFill>
                <a:latin typeface="Century Gothic" panose="020B0502020202020204" pitchFamily="34" charset="0"/>
              </a:defRPr>
            </a:lvl1pPr>
          </a:lstStyle>
          <a:p>
            <a:fld id="{13B88A40-E78F-6746-87E4-E178EA71B0DC}" type="slidenum">
              <a:rPr lang="en-US" smtClean="0"/>
              <a:pPr/>
              <a:t>‹#›</a:t>
            </a:fld>
            <a:endParaRPr lang="en-US"/>
          </a:p>
        </p:txBody>
      </p:sp>
    </p:spTree>
    <p:extLst>
      <p:ext uri="{BB962C8B-B14F-4D97-AF65-F5344CB8AC3E}">
        <p14:creationId xmlns:p14="http://schemas.microsoft.com/office/powerpoint/2010/main" val="148103614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 id="2147483696" r:id="rId35"/>
    <p:sldLayoutId id="2147483697" r:id="rId36"/>
    <p:sldLayoutId id="2147483698" r:id="rId37"/>
    <p:sldLayoutId id="2147483699" r:id="rId38"/>
    <p:sldLayoutId id="2147483700" r:id="rId39"/>
    <p:sldLayoutId id="2147483701" r:id="rId40"/>
    <p:sldLayoutId id="2147483702" r:id="rId41"/>
    <p:sldLayoutId id="2147483703" r:id="rId42"/>
    <p:sldLayoutId id="2147483770" r:id="rId43"/>
    <p:sldLayoutId id="2147483772" r:id="rId44"/>
    <p:sldLayoutId id="2147483773" r:id="rId45"/>
  </p:sldLayoutIdLst>
  <p:hf sldNum="0" hdr="0" ftr="0" dt="0"/>
  <p:txStyles>
    <p:titleStyle>
      <a:lvl1pPr algn="l" defTabSz="914400" rtl="0" eaLnBrk="1" latinLnBrk="0" hangingPunct="1">
        <a:lnSpc>
          <a:spcPct val="90000"/>
        </a:lnSpc>
        <a:spcBef>
          <a:spcPct val="0"/>
        </a:spcBef>
        <a:buNone/>
        <a:defRPr sz="3500" b="1" i="0" kern="1200">
          <a:solidFill>
            <a:schemeClr val="tx1"/>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864">
          <p15:clr>
            <a:srgbClr val="F26B43"/>
          </p15:clr>
        </p15:guide>
        <p15:guide id="2" pos="36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48388D-3253-6049-B4D6-7D19437A24DE}"/>
              </a:ext>
            </a:extLst>
          </p:cNvPr>
          <p:cNvSpPr>
            <a:spLocks noGrp="1"/>
          </p:cNvSpPr>
          <p:nvPr>
            <p:ph type="title"/>
          </p:nvPr>
        </p:nvSpPr>
        <p:spPr>
          <a:xfrm>
            <a:off x="444499" y="103360"/>
            <a:ext cx="11010898" cy="986828"/>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1C1DAF1E-99CD-E44D-ACED-77F420DD48DF}"/>
              </a:ext>
            </a:extLst>
          </p:cNvPr>
          <p:cNvSpPr>
            <a:spLocks noGrp="1"/>
          </p:cNvSpPr>
          <p:nvPr>
            <p:ph type="body" idx="1"/>
          </p:nvPr>
        </p:nvSpPr>
        <p:spPr>
          <a:xfrm>
            <a:off x="444499" y="1303021"/>
            <a:ext cx="11010899" cy="48959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D6D50D79-76F2-124D-80C6-8A6675A24D86}"/>
              </a:ext>
            </a:extLst>
          </p:cNvPr>
          <p:cNvSpPr>
            <a:spLocks noGrp="1"/>
          </p:cNvSpPr>
          <p:nvPr>
            <p:ph type="sldNum" sz="quarter" idx="4"/>
          </p:nvPr>
        </p:nvSpPr>
        <p:spPr>
          <a:xfrm>
            <a:off x="9238129" y="6492874"/>
            <a:ext cx="2743200" cy="365125"/>
          </a:xfrm>
          <a:prstGeom prst="rect">
            <a:avLst/>
          </a:prstGeom>
        </p:spPr>
        <p:txBody>
          <a:bodyPr vert="horz" lIns="91440" tIns="45720" rIns="91440" bIns="45720" rtlCol="0" anchor="ctr"/>
          <a:lstStyle>
            <a:lvl1pPr algn="r">
              <a:defRPr sz="900" b="0" i="0">
                <a:solidFill>
                  <a:schemeClr val="tx1">
                    <a:tint val="75000"/>
                  </a:schemeClr>
                </a:solidFill>
                <a:latin typeface="Grandview" panose="020B0502040204020203" pitchFamily="34" charset="0"/>
              </a:defRPr>
            </a:lvl1pPr>
          </a:lstStyle>
          <a:p>
            <a:fld id="{13B88A40-E78F-6746-87E4-E178EA71B0DC}" type="slidenum">
              <a:rPr lang="en-US" smtClean="0"/>
              <a:pPr/>
              <a:t>‹#›</a:t>
            </a:fld>
            <a:endParaRPr lang="en-US" dirty="0"/>
          </a:p>
        </p:txBody>
      </p:sp>
    </p:spTree>
    <p:extLst>
      <p:ext uri="{BB962C8B-B14F-4D97-AF65-F5344CB8AC3E}">
        <p14:creationId xmlns:p14="http://schemas.microsoft.com/office/powerpoint/2010/main" val="3428598929"/>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 id="2147483768" r:id="rId18"/>
    <p:sldLayoutId id="2147483769" r:id="rId19"/>
    <p:sldLayoutId id="2147483774" r:id="rId20"/>
  </p:sldLayoutIdLst>
  <p:hf sldNum="0" hdr="0" ftr="0" dt="0"/>
  <p:txStyles>
    <p:titleStyle>
      <a:lvl1pPr algn="l" defTabSz="914400" rtl="0" eaLnBrk="1" latinLnBrk="0" hangingPunct="1">
        <a:lnSpc>
          <a:spcPct val="100000"/>
        </a:lnSpc>
        <a:spcBef>
          <a:spcPct val="0"/>
        </a:spcBef>
        <a:buNone/>
        <a:defRPr sz="3500" b="0" i="0" kern="1200">
          <a:solidFill>
            <a:schemeClr val="tx1"/>
          </a:solidFill>
          <a:latin typeface="Grandview" panose="020B0502040204020203" pitchFamily="34" charset="0"/>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hyperlink" Target="mailto:donotreply@e2open.com" TargetMode="External"/><Relationship Id="rId1" Type="http://schemas.openxmlformats.org/officeDocument/2006/relationships/slideLayout" Target="../slideLayouts/slideLayout56.xml"/></Relationships>
</file>

<file path=ppt/slides/_rels/slide11.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56.xml"/></Relationships>
</file>

<file path=ppt/slides/_rels/slide12.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76.jpg"/><Relationship Id="rId1" Type="http://schemas.openxmlformats.org/officeDocument/2006/relationships/slideLayout" Target="../slideLayouts/slideLayout54.xml"/></Relationships>
</file>

<file path=ppt/slides/_rels/slide13.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43.xml"/></Relationships>
</file>

<file path=ppt/slides/_rels/slide14.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slide" Target="slide8.xml"/><Relationship Id="rId7" Type="http://schemas.openxmlformats.org/officeDocument/2006/relationships/slide" Target="slide7.xml"/><Relationship Id="rId2" Type="http://schemas.openxmlformats.org/officeDocument/2006/relationships/notesSlide" Target="../notesSlides/notesSlide2.xml"/><Relationship Id="rId1" Type="http://schemas.openxmlformats.org/officeDocument/2006/relationships/slideLayout" Target="../slideLayouts/slideLayout51.xml"/><Relationship Id="rId6" Type="http://schemas.openxmlformats.org/officeDocument/2006/relationships/slide" Target="slide31.xml"/><Relationship Id="rId5" Type="http://schemas.openxmlformats.org/officeDocument/2006/relationships/slide" Target="slide35.xml"/><Relationship Id="rId4" Type="http://schemas.openxmlformats.org/officeDocument/2006/relationships/slide" Target="slide18.xml"/><Relationship Id="rId9" Type="http://schemas.openxmlformats.org/officeDocument/2006/relationships/image" Target="../media/image59.emf"/></Relationships>
</file>

<file path=ppt/slides/_rels/slide1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60.xml"/><Relationship Id="rId4" Type="http://schemas.openxmlformats.org/officeDocument/2006/relationships/image" Target="../media/image59.emf"/></Relationships>
</file>

<file path=ppt/slides/_rels/slide1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80.png"/><Relationship Id="rId1" Type="http://schemas.openxmlformats.org/officeDocument/2006/relationships/slideLayout" Target="../slideLayouts/slideLayout60.xml"/><Relationship Id="rId5" Type="http://schemas.openxmlformats.org/officeDocument/2006/relationships/image" Target="../media/image59.emf"/><Relationship Id="rId4" Type="http://schemas.openxmlformats.org/officeDocument/2006/relationships/image" Target="../media/image81.png"/></Relationships>
</file>

<file path=ppt/slides/_rels/slide1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78.png"/><Relationship Id="rId1" Type="http://schemas.openxmlformats.org/officeDocument/2006/relationships/slideLayout" Target="../slideLayouts/slideLayout60.xml"/><Relationship Id="rId4" Type="http://schemas.openxmlformats.org/officeDocument/2006/relationships/image" Target="../media/image59.emf"/></Relationships>
</file>

<file path=ppt/slides/_rels/slide1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60.xml"/><Relationship Id="rId4" Type="http://schemas.openxmlformats.org/officeDocument/2006/relationships/image" Target="../media/image59.emf"/></Relationships>
</file>

<file path=ppt/slides/_rels/slide19.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60.xml"/><Relationship Id="rId4" Type="http://schemas.openxmlformats.org/officeDocument/2006/relationships/image" Target="../media/image59.emf"/></Relationships>
</file>

<file path=ppt/slides/_rels/slide2.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56.xml"/><Relationship Id="rId6" Type="http://schemas.openxmlformats.org/officeDocument/2006/relationships/image" Target="../media/image54.svg"/><Relationship Id="rId11" Type="http://schemas.openxmlformats.org/officeDocument/2006/relationships/image" Target="../media/image59.emf"/><Relationship Id="rId5" Type="http://schemas.openxmlformats.org/officeDocument/2006/relationships/image" Target="../media/image53.png"/><Relationship Id="rId10" Type="http://schemas.openxmlformats.org/officeDocument/2006/relationships/image" Target="../media/image58.png"/><Relationship Id="rId4" Type="http://schemas.openxmlformats.org/officeDocument/2006/relationships/image" Target="../media/image52.png"/><Relationship Id="rId9" Type="http://schemas.openxmlformats.org/officeDocument/2006/relationships/image" Target="../media/image57.png"/></Relationships>
</file>

<file path=ppt/slides/_rels/slide20.xml.rels><?xml version="1.0" encoding="UTF-8" standalone="yes"?>
<Relationships xmlns="http://schemas.openxmlformats.org/package/2006/relationships"><Relationship Id="rId8" Type="http://schemas.openxmlformats.org/officeDocument/2006/relationships/image" Target="../media/image59.emf"/><Relationship Id="rId3" Type="http://schemas.openxmlformats.org/officeDocument/2006/relationships/slide" Target="slide21.xml"/><Relationship Id="rId7"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56.xml"/><Relationship Id="rId6" Type="http://schemas.openxmlformats.org/officeDocument/2006/relationships/slide" Target="slide24.xml"/><Relationship Id="rId5" Type="http://schemas.openxmlformats.org/officeDocument/2006/relationships/slide" Target="slide22.xml"/><Relationship Id="rId4" Type="http://schemas.openxmlformats.org/officeDocument/2006/relationships/slide" Target="slide23.xml"/></Relationships>
</file>

<file path=ppt/slides/_rels/slide21.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89.png"/><Relationship Id="rId1" Type="http://schemas.openxmlformats.org/officeDocument/2006/relationships/slideLayout" Target="../slideLayouts/slideLayout56.xml"/></Relationships>
</file>

<file path=ppt/slides/_rels/slide22.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90.png"/><Relationship Id="rId1" Type="http://schemas.openxmlformats.org/officeDocument/2006/relationships/slideLayout" Target="../slideLayouts/slideLayout56.xml"/><Relationship Id="rId4" Type="http://schemas.openxmlformats.org/officeDocument/2006/relationships/image" Target="../media/image91.png"/></Relationships>
</file>

<file path=ppt/slides/_rels/slide23.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92.png"/><Relationship Id="rId1" Type="http://schemas.openxmlformats.org/officeDocument/2006/relationships/slideLayout" Target="../slideLayouts/slideLayout56.xml"/><Relationship Id="rId5" Type="http://schemas.openxmlformats.org/officeDocument/2006/relationships/image" Target="../media/image94.png"/><Relationship Id="rId4" Type="http://schemas.openxmlformats.org/officeDocument/2006/relationships/image" Target="../media/image93.png"/></Relationships>
</file>

<file path=ppt/slides/_rels/slide2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59.emf"/><Relationship Id="rId1" Type="http://schemas.openxmlformats.org/officeDocument/2006/relationships/slideLayout" Target="../slideLayouts/slideLayout56.xml"/><Relationship Id="rId5" Type="http://schemas.openxmlformats.org/officeDocument/2006/relationships/image" Target="../media/image97.png"/><Relationship Id="rId4" Type="http://schemas.openxmlformats.org/officeDocument/2006/relationships/image" Target="../media/image96.png"/></Relationships>
</file>

<file path=ppt/slides/_rels/slide25.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56.xml"/><Relationship Id="rId4" Type="http://schemas.openxmlformats.org/officeDocument/2006/relationships/image" Target="../media/image59.emf"/></Relationships>
</file>

<file path=ppt/slides/_rels/slide26.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56.xml"/><Relationship Id="rId4" Type="http://schemas.openxmlformats.org/officeDocument/2006/relationships/image" Target="../media/image59.emf"/></Relationships>
</file>

<file path=ppt/slides/_rels/slide27.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59.emf"/><Relationship Id="rId1" Type="http://schemas.openxmlformats.org/officeDocument/2006/relationships/slideLayout" Target="../slideLayouts/slideLayout56.xml"/></Relationships>
</file>

<file path=ppt/slides/_rels/slide28.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103.png"/><Relationship Id="rId1" Type="http://schemas.openxmlformats.org/officeDocument/2006/relationships/slideLayout" Target="../slideLayouts/slideLayout56.xml"/></Relationships>
</file>

<file path=ppt/slides/_rels/slide29.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104.png"/><Relationship Id="rId1" Type="http://schemas.openxmlformats.org/officeDocument/2006/relationships/slideLayout" Target="../slideLayouts/slideLayout56.xml"/><Relationship Id="rId4" Type="http://schemas.openxmlformats.org/officeDocument/2006/relationships/image" Target="../media/image105.png"/></Relationships>
</file>

<file path=ppt/slides/_rels/slide3.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60.png"/><Relationship Id="rId1" Type="http://schemas.openxmlformats.org/officeDocument/2006/relationships/slideLayout" Target="../slideLayouts/slideLayout56.xml"/></Relationships>
</file>

<file path=ppt/slides/_rels/slide30.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95.png"/><Relationship Id="rId1" Type="http://schemas.openxmlformats.org/officeDocument/2006/relationships/slideLayout" Target="../slideLayouts/slideLayout56.xml"/><Relationship Id="rId5" Type="http://schemas.openxmlformats.org/officeDocument/2006/relationships/image" Target="../media/image59.emf"/><Relationship Id="rId4" Type="http://schemas.openxmlformats.org/officeDocument/2006/relationships/image" Target="../media/image107.png"/></Relationships>
</file>

<file path=ppt/slides/_rels/slide31.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60.xml"/><Relationship Id="rId4" Type="http://schemas.openxmlformats.org/officeDocument/2006/relationships/image" Target="../media/image59.emf"/></Relationships>
</file>

<file path=ppt/slides/_rels/slide32.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60.xml"/><Relationship Id="rId6" Type="http://schemas.openxmlformats.org/officeDocument/2006/relationships/image" Target="../media/image59.emf"/><Relationship Id="rId5" Type="http://schemas.openxmlformats.org/officeDocument/2006/relationships/image" Target="../media/image113.png"/><Relationship Id="rId4" Type="http://schemas.openxmlformats.org/officeDocument/2006/relationships/image" Target="../media/image112.png"/></Relationships>
</file>

<file path=ppt/slides/_rels/slide33.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56.xml"/><Relationship Id="rId4" Type="http://schemas.openxmlformats.org/officeDocument/2006/relationships/image" Target="../media/image59.emf"/></Relationships>
</file>

<file path=ppt/slides/_rels/slide34.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59.emf"/><Relationship Id="rId1" Type="http://schemas.openxmlformats.org/officeDocument/2006/relationships/slideLayout" Target="../slideLayouts/slideLayout56.xml"/><Relationship Id="rId4" Type="http://schemas.openxmlformats.org/officeDocument/2006/relationships/image" Target="../media/image117.png"/></Relationships>
</file>

<file path=ppt/slides/_rels/slide35.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60.xml"/><Relationship Id="rId4" Type="http://schemas.openxmlformats.org/officeDocument/2006/relationships/image" Target="../media/image59.emf"/></Relationships>
</file>

<file path=ppt/slides/_rels/slide36.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60.xml"/><Relationship Id="rId5" Type="http://schemas.openxmlformats.org/officeDocument/2006/relationships/image" Target="../media/image122.png"/><Relationship Id="rId4" Type="http://schemas.openxmlformats.org/officeDocument/2006/relationships/image" Target="../media/image59.emf"/></Relationships>
</file>

<file path=ppt/slides/_rels/slide37.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121.png"/><Relationship Id="rId1" Type="http://schemas.openxmlformats.org/officeDocument/2006/relationships/slideLayout" Target="../slideLayouts/slideLayout56.xml"/></Relationships>
</file>

<file path=ppt/slides/_rels/slide38.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123.png"/><Relationship Id="rId1" Type="http://schemas.openxmlformats.org/officeDocument/2006/relationships/slideLayout" Target="../slideLayouts/slideLayout56.xml"/></Relationships>
</file>

<file path=ppt/slides/_rels/slide39.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124.png"/><Relationship Id="rId1" Type="http://schemas.openxmlformats.org/officeDocument/2006/relationships/slideLayout" Target="../slideLayouts/slideLayout56.xml"/></Relationships>
</file>

<file path=ppt/slides/_rels/slide4.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61.png"/><Relationship Id="rId1" Type="http://schemas.openxmlformats.org/officeDocument/2006/relationships/slideLayout" Target="../slideLayouts/slideLayout56.xml"/></Relationships>
</file>

<file path=ppt/slides/_rels/slide40.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125.png"/><Relationship Id="rId1" Type="http://schemas.openxmlformats.org/officeDocument/2006/relationships/slideLayout" Target="../slideLayouts/slideLayout56.xml"/><Relationship Id="rId5" Type="http://schemas.openxmlformats.org/officeDocument/2006/relationships/image" Target="../media/image127.png"/><Relationship Id="rId4" Type="http://schemas.openxmlformats.org/officeDocument/2006/relationships/image" Target="../media/image126.png"/></Relationships>
</file>

<file path=ppt/slides/_rels/slide41.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3.xml"/><Relationship Id="rId1" Type="http://schemas.openxmlformats.org/officeDocument/2006/relationships/slideLayout" Target="../slideLayouts/slideLayout56.xml"/><Relationship Id="rId6" Type="http://schemas.openxmlformats.org/officeDocument/2006/relationships/image" Target="../media/image59.emf"/><Relationship Id="rId5" Type="http://schemas.openxmlformats.org/officeDocument/2006/relationships/image" Target="../media/image130.png"/><Relationship Id="rId4" Type="http://schemas.openxmlformats.org/officeDocument/2006/relationships/image" Target="../media/image129.png"/></Relationships>
</file>

<file path=ppt/slides/_rels/slide42.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59.emf"/><Relationship Id="rId1" Type="http://schemas.openxmlformats.org/officeDocument/2006/relationships/slideLayout" Target="../slideLayouts/slideLayout56.xml"/><Relationship Id="rId4" Type="http://schemas.openxmlformats.org/officeDocument/2006/relationships/image" Target="../media/image132.png"/></Relationships>
</file>

<file path=ppt/slides/_rels/slide43.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133.png"/><Relationship Id="rId1" Type="http://schemas.openxmlformats.org/officeDocument/2006/relationships/slideLayout" Target="../slideLayouts/slideLayout56.xml"/><Relationship Id="rId4" Type="http://schemas.openxmlformats.org/officeDocument/2006/relationships/image" Target="../media/image59.emf"/></Relationships>
</file>

<file path=ppt/slides/_rels/slide44.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hyperlink" Target="https://www.jabil.com/about-us/supplier/supplier-collaboration.html" TargetMode="External"/><Relationship Id="rId1" Type="http://schemas.openxmlformats.org/officeDocument/2006/relationships/slideLayout" Target="../slideLayouts/slideLayout65.xml"/></Relationships>
</file>

<file path=ppt/slides/_rels/slide5.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59.emf"/><Relationship Id="rId2" Type="http://schemas.openxmlformats.org/officeDocument/2006/relationships/image" Target="../media/image62.png"/><Relationship Id="rId1" Type="http://schemas.openxmlformats.org/officeDocument/2006/relationships/slideLayout" Target="../slideLayouts/slideLayout56.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59.emf"/><Relationship Id="rId1" Type="http://schemas.openxmlformats.org/officeDocument/2006/relationships/slideLayout" Target="../slideLayouts/slideLayout56.xml"/></Relationships>
</file>

<file path=ppt/slides/_rels/slide7.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69.png"/><Relationship Id="rId7" Type="http://schemas.openxmlformats.org/officeDocument/2006/relationships/image" Target="../media/image72.png"/><Relationship Id="rId2" Type="http://schemas.openxmlformats.org/officeDocument/2006/relationships/image" Target="../media/image68.png"/><Relationship Id="rId1" Type="http://schemas.openxmlformats.org/officeDocument/2006/relationships/slideLayout" Target="../slideLayouts/slideLayout56.xml"/><Relationship Id="rId6" Type="http://schemas.openxmlformats.org/officeDocument/2006/relationships/image" Target="../media/image59.emf"/><Relationship Id="rId5" Type="http://schemas.openxmlformats.org/officeDocument/2006/relationships/image" Target="../media/image71.svg"/><Relationship Id="rId4" Type="http://schemas.openxmlformats.org/officeDocument/2006/relationships/image" Target="../media/image70.png"/></Relationships>
</file>

<file path=ppt/slides/_rels/slide8.xml.rels><?xml version="1.0" encoding="UTF-8" standalone="yes"?>
<Relationships xmlns="http://schemas.openxmlformats.org/package/2006/relationships"><Relationship Id="rId3" Type="http://schemas.openxmlformats.org/officeDocument/2006/relationships/hyperlink" Target="mailto:mailer@services.e2open.com" TargetMode="External"/><Relationship Id="rId2" Type="http://schemas.openxmlformats.org/officeDocument/2006/relationships/notesSlide" Target="../notesSlides/notesSlide1.xml"/><Relationship Id="rId1" Type="http://schemas.openxmlformats.org/officeDocument/2006/relationships/slideLayout" Target="../slideLayouts/slideLayout56.xml"/><Relationship Id="rId5" Type="http://schemas.openxmlformats.org/officeDocument/2006/relationships/image" Target="../media/image59.emf"/><Relationship Id="rId4" Type="http://schemas.openxmlformats.org/officeDocument/2006/relationships/image" Target="../media/image60.png"/></Relationships>
</file>

<file path=ppt/slides/_rels/slide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56.xml"/><Relationship Id="rId4" Type="http://schemas.openxmlformats.org/officeDocument/2006/relationships/hyperlink" Target="mailto:donotreply@e2open.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
            <a:extLst>
              <a:ext uri="{FF2B5EF4-FFF2-40B4-BE49-F238E27FC236}">
                <a16:creationId xmlns:a16="http://schemas.microsoft.com/office/drawing/2014/main" id="{447D1AC9-C4CD-E957-689E-3C18CCF929B3}"/>
              </a:ext>
            </a:extLst>
          </p:cNvPr>
          <p:cNvSpPr>
            <a:spLocks noGrp="1"/>
          </p:cNvSpPr>
          <p:nvPr>
            <p:ph type="body" idx="1"/>
          </p:nvPr>
        </p:nvSpPr>
        <p:spPr>
          <a:xfrm>
            <a:off x="578968" y="5493529"/>
            <a:ext cx="8360269" cy="929586"/>
          </a:xfrm>
        </p:spPr>
        <p:txBody>
          <a:bodyPr vert="horz" lIns="91440" tIns="45720" rIns="91440" bIns="45720" rtlCol="0" anchor="t">
            <a:normAutofit/>
          </a:bodyPr>
          <a:lstStyle/>
          <a:p>
            <a:r>
              <a:rPr lang="en-US" dirty="0">
                <a:latin typeface="Grandview"/>
              </a:rPr>
              <a:t>e2open</a:t>
            </a:r>
            <a:r>
              <a:rPr lang="zh-CN" altLang="en-US" dirty="0">
                <a:latin typeface="Grandview"/>
              </a:rPr>
              <a:t>培训</a:t>
            </a:r>
            <a:r>
              <a:rPr lang="en-US" dirty="0">
                <a:latin typeface="Grandview"/>
              </a:rPr>
              <a:t>- </a:t>
            </a:r>
            <a:r>
              <a:rPr lang="zh-CN" altLang="en-US" dirty="0">
                <a:latin typeface="Grandview"/>
              </a:rPr>
              <a:t>门户供应商</a:t>
            </a:r>
            <a:endParaRPr lang="en-US" dirty="0">
              <a:latin typeface="Grandview"/>
            </a:endParaRPr>
          </a:p>
        </p:txBody>
      </p:sp>
      <p:sp>
        <p:nvSpPr>
          <p:cNvPr id="2" name="Title 1">
            <a:extLst>
              <a:ext uri="{FF2B5EF4-FFF2-40B4-BE49-F238E27FC236}">
                <a16:creationId xmlns:a16="http://schemas.microsoft.com/office/drawing/2014/main" id="{9AC69A76-F1AE-CB48-8E21-F436A49A8D2D}"/>
              </a:ext>
            </a:extLst>
          </p:cNvPr>
          <p:cNvSpPr>
            <a:spLocks noGrp="1"/>
          </p:cNvSpPr>
          <p:nvPr>
            <p:ph type="title"/>
          </p:nvPr>
        </p:nvSpPr>
        <p:spPr>
          <a:xfrm>
            <a:off x="578968" y="4186238"/>
            <a:ext cx="8360269" cy="1054117"/>
          </a:xfrm>
        </p:spPr>
        <p:txBody>
          <a:bodyPr anchor="ctr">
            <a:normAutofit/>
          </a:bodyPr>
          <a:lstStyle/>
          <a:p>
            <a:r>
              <a:rPr lang="zh-CN" altLang="en-US" dirty="0">
                <a:latin typeface="Grandview" panose="020B0502040204020203" pitchFamily="34" charset="0"/>
              </a:rPr>
              <a:t>供应商订单合作</a:t>
            </a:r>
            <a:endParaRPr lang="en-US" dirty="0">
              <a:latin typeface="Grandview" panose="020B0502040204020203" pitchFamily="34" charset="0"/>
            </a:endParaRPr>
          </a:p>
        </p:txBody>
      </p:sp>
    </p:spTree>
    <p:extLst>
      <p:ext uri="{BB962C8B-B14F-4D97-AF65-F5344CB8AC3E}">
        <p14:creationId xmlns:p14="http://schemas.microsoft.com/office/powerpoint/2010/main" val="15028866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71EF63F-EAB8-5B52-188B-FD70123D8B46}"/>
              </a:ext>
            </a:extLst>
          </p:cNvPr>
          <p:cNvSpPr>
            <a:spLocks noGrp="1"/>
          </p:cNvSpPr>
          <p:nvPr>
            <p:ph type="title"/>
          </p:nvPr>
        </p:nvSpPr>
        <p:spPr>
          <a:xfrm>
            <a:off x="635496" y="69556"/>
            <a:ext cx="10375403" cy="738664"/>
          </a:xfrm>
        </p:spPr>
        <p:txBody>
          <a:bodyPr/>
          <a:lstStyle/>
          <a:p>
            <a:r>
              <a:rPr lang="zh-CN" altLang="en-US" dirty="0"/>
              <a:t>通信明细</a:t>
            </a:r>
            <a:endParaRPr lang="en-US" dirty="0"/>
          </a:p>
        </p:txBody>
      </p:sp>
      <p:graphicFrame>
        <p:nvGraphicFramePr>
          <p:cNvPr id="5" name="Table 4">
            <a:extLst>
              <a:ext uri="{FF2B5EF4-FFF2-40B4-BE49-F238E27FC236}">
                <a16:creationId xmlns:a16="http://schemas.microsoft.com/office/drawing/2014/main" id="{B2F0409C-8246-E10B-B379-1CEF532C827A}"/>
              </a:ext>
            </a:extLst>
          </p:cNvPr>
          <p:cNvGraphicFramePr>
            <a:graphicFrameLocks noGrp="1"/>
          </p:cNvGraphicFramePr>
          <p:nvPr>
            <p:extLst>
              <p:ext uri="{D42A27DB-BD31-4B8C-83A1-F6EECF244321}">
                <p14:modId xmlns:p14="http://schemas.microsoft.com/office/powerpoint/2010/main" val="3172709443"/>
              </p:ext>
            </p:extLst>
          </p:nvPr>
        </p:nvGraphicFramePr>
        <p:xfrm>
          <a:off x="368795" y="1631270"/>
          <a:ext cx="10577696" cy="4234950"/>
        </p:xfrm>
        <a:graphic>
          <a:graphicData uri="http://schemas.openxmlformats.org/drawingml/2006/table">
            <a:tbl>
              <a:tblPr firstRow="1">
                <a:tableStyleId>{22838BEF-8BB2-4498-84A7-C5851F593DF1}</a:tableStyleId>
              </a:tblPr>
              <a:tblGrid>
                <a:gridCol w="2604655">
                  <a:extLst>
                    <a:ext uri="{9D8B030D-6E8A-4147-A177-3AD203B41FA5}">
                      <a16:colId xmlns:a16="http://schemas.microsoft.com/office/drawing/2014/main" val="4280525178"/>
                    </a:ext>
                  </a:extLst>
                </a:gridCol>
                <a:gridCol w="4470852">
                  <a:extLst>
                    <a:ext uri="{9D8B030D-6E8A-4147-A177-3AD203B41FA5}">
                      <a16:colId xmlns:a16="http://schemas.microsoft.com/office/drawing/2014/main" val="2585764355"/>
                    </a:ext>
                  </a:extLst>
                </a:gridCol>
                <a:gridCol w="3502189">
                  <a:extLst>
                    <a:ext uri="{9D8B030D-6E8A-4147-A177-3AD203B41FA5}">
                      <a16:colId xmlns:a16="http://schemas.microsoft.com/office/drawing/2014/main" val="568612201"/>
                    </a:ext>
                  </a:extLst>
                </a:gridCol>
              </a:tblGrid>
              <a:tr h="50270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zh-CN" altLang="en-US" sz="1100" u="none" strike="noStrike" noProof="0" dirty="0">
                          <a:solidFill>
                            <a:schemeClr val="bg1"/>
                          </a:solidFill>
                          <a:effectLst/>
                          <a:latin typeface="+mn-lt"/>
                        </a:rPr>
                        <a:t>系统通知</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a:txBody>
                    <a:bodyPr/>
                    <a:lstStyle/>
                    <a:p>
                      <a:pPr algn="ctr"/>
                      <a:r>
                        <a:rPr lang="zh-CN" altLang="en-US" sz="1100" noProof="0" dirty="0">
                          <a:solidFill>
                            <a:schemeClr val="bg1"/>
                          </a:solidFill>
                        </a:rPr>
                        <a:t>系统通信周期</a:t>
                      </a:r>
                      <a:endParaRPr lang="en-US" sz="1100" noProof="0" dirty="0">
                        <a:solidFill>
                          <a:schemeClr val="bg1"/>
                        </a:solidFill>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a:txBody>
                    <a:bodyPr/>
                    <a:lstStyle/>
                    <a:p>
                      <a:pPr algn="ctr" fontAlgn="b"/>
                      <a:r>
                        <a:rPr lang="zh-CN" altLang="en-US" sz="1100" b="1" u="none" strike="noStrike" noProof="0" dirty="0">
                          <a:solidFill>
                            <a:schemeClr val="bg1"/>
                          </a:solidFill>
                          <a:effectLst/>
                          <a:latin typeface="+mn-lt"/>
                        </a:rPr>
                        <a:t>供应商通知频率</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extLst>
                  <a:ext uri="{0D108BD9-81ED-4DB2-BD59-A6C34878D82A}">
                    <a16:rowId xmlns:a16="http://schemas.microsoft.com/office/drawing/2014/main" val="955203666"/>
                  </a:ext>
                </a:extLst>
              </a:tr>
              <a:tr h="410280">
                <a:tc>
                  <a:txBody>
                    <a:bodyPr/>
                    <a:lstStyle/>
                    <a:p>
                      <a:pPr algn="l" fontAlgn="b"/>
                      <a:r>
                        <a:rPr lang="zh-CN" altLang="en-US" sz="1100" u="none" strike="noStrike" noProof="0" dirty="0">
                          <a:solidFill>
                            <a:srgbClr val="002060"/>
                          </a:solidFill>
                          <a:effectLst/>
                          <a:latin typeface="+mn-lt"/>
                        </a:rPr>
                        <a:t>新的或更改的预测通知</a:t>
                      </a:r>
                      <a:r>
                        <a:rPr lang="en-US" sz="1100" u="none" strike="noStrike" noProof="0" dirty="0">
                          <a:solidFill>
                            <a:srgbClr val="002060"/>
                          </a:solidFill>
                          <a:effectLst/>
                          <a:latin typeface="+mn-lt"/>
                        </a:rPr>
                        <a:t>DPO (Discrete Purchase Order)</a:t>
                      </a:r>
                    </a:p>
                    <a:p>
                      <a:pPr algn="l" fontAlgn="b"/>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100" noProof="0" dirty="0">
                          <a:solidFill>
                            <a:schemeClr val="bg1"/>
                          </a:solidFill>
                        </a:rPr>
                        <a:t>根据采购员批准，系统每</a:t>
                      </a:r>
                      <a:r>
                        <a:rPr lang="en-US" altLang="zh-CN" sz="1100" noProof="0" dirty="0">
                          <a:solidFill>
                            <a:schemeClr val="bg1"/>
                          </a:solidFill>
                        </a:rPr>
                        <a:t>6</a:t>
                      </a:r>
                      <a:r>
                        <a:rPr lang="zh-CN" altLang="en-US" sz="1100" noProof="0" dirty="0">
                          <a:solidFill>
                            <a:schemeClr val="bg1"/>
                          </a:solidFill>
                        </a:rPr>
                        <a:t>小时发布一次</a:t>
                      </a:r>
                      <a:r>
                        <a:rPr lang="en-US" altLang="zh-CN" sz="1100" noProof="0" dirty="0">
                          <a:solidFill>
                            <a:schemeClr val="bg1"/>
                          </a:solidFill>
                        </a:rPr>
                        <a:t>(</a:t>
                      </a:r>
                      <a:r>
                        <a:rPr lang="zh-CN" altLang="en-US" sz="1100" noProof="0" dirty="0">
                          <a:solidFill>
                            <a:schemeClr val="bg1"/>
                          </a:solidFill>
                        </a:rPr>
                        <a:t>从</a:t>
                      </a:r>
                      <a:r>
                        <a:rPr lang="en-US" altLang="zh-CN" sz="1100" noProof="0" dirty="0">
                          <a:solidFill>
                            <a:schemeClr val="bg1"/>
                          </a:solidFill>
                        </a:rPr>
                        <a:t>UTC</a:t>
                      </a:r>
                      <a:r>
                        <a:rPr lang="zh-CN" altLang="en-US" sz="1100" noProof="0" dirty="0">
                          <a:solidFill>
                            <a:schemeClr val="bg1"/>
                          </a:solidFill>
                        </a:rPr>
                        <a:t>时间</a:t>
                      </a:r>
                      <a:r>
                        <a:rPr lang="en-US" altLang="zh-CN" sz="1100" noProof="0" dirty="0">
                          <a:solidFill>
                            <a:schemeClr val="bg1"/>
                          </a:solidFill>
                        </a:rPr>
                        <a:t>00:00:00</a:t>
                      </a:r>
                      <a:r>
                        <a:rPr lang="zh-CN" altLang="en-US" sz="1100" noProof="0" dirty="0">
                          <a:solidFill>
                            <a:schemeClr val="bg1"/>
                          </a:solidFill>
                        </a:rPr>
                        <a:t>开始</a:t>
                      </a:r>
                      <a:r>
                        <a:rPr lang="en-US" altLang="zh-CN" sz="1100" noProof="0" dirty="0">
                          <a:solidFill>
                            <a:schemeClr val="bg1"/>
                          </a:solidFill>
                        </a:rPr>
                        <a:t>)</a:t>
                      </a:r>
                      <a:endParaRPr lang="en-US" sz="1100" b="0" i="0" u="none" strike="noStrike" noProof="0" dirty="0">
                        <a:solidFill>
                          <a:schemeClr val="bg1"/>
                        </a:solidFill>
                        <a:effectLst/>
                        <a:latin typeface="+mn-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rowSpan="3">
                  <a:txBody>
                    <a:bodyPr/>
                    <a:lstStyle/>
                    <a:p>
                      <a:pPr algn="ctr"/>
                      <a:r>
                        <a:rPr lang="zh-CN" altLang="en-US" sz="1000" noProof="0" dirty="0"/>
                        <a:t>根据采购员批准，您将每周收到一次此提醒</a:t>
                      </a:r>
                      <a:endParaRPr lang="en-US" sz="1000" noProof="0" dirty="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563917217"/>
                  </a:ext>
                </a:extLst>
              </a:tr>
              <a:tr h="433544">
                <a:tc>
                  <a:txBody>
                    <a:bodyPr/>
                    <a:lstStyle/>
                    <a:p>
                      <a:pPr algn="l" fontAlgn="b"/>
                      <a:r>
                        <a:rPr lang="zh-CN" altLang="en-US" sz="1100" b="0" i="0" u="none" strike="noStrike" noProof="0" dirty="0">
                          <a:solidFill>
                            <a:srgbClr val="002060"/>
                          </a:solidFill>
                          <a:effectLst/>
                          <a:latin typeface="+mn-lt"/>
                        </a:rPr>
                        <a:t>新的或更改的预测通知</a:t>
                      </a:r>
                      <a:r>
                        <a:rPr lang="en-US" sz="1100" b="0" i="0" u="none" strike="noStrike" noProof="0" dirty="0">
                          <a:solidFill>
                            <a:srgbClr val="002060"/>
                          </a:solidFill>
                          <a:effectLst/>
                          <a:latin typeface="+mn-lt"/>
                        </a:rPr>
                        <a:t>JIT</a:t>
                      </a:r>
                    </a:p>
                    <a:p>
                      <a:pPr algn="l" fontAlgn="b"/>
                      <a:r>
                        <a:rPr lang="en-US" sz="1100" b="0" i="0" u="none" strike="noStrike" noProof="0" dirty="0">
                          <a:solidFill>
                            <a:srgbClr val="002060"/>
                          </a:solidFill>
                          <a:effectLst/>
                          <a:latin typeface="+mn-lt"/>
                        </a:rPr>
                        <a:t>(Just in Time Schedule Agreement)</a:t>
                      </a:r>
                    </a:p>
                    <a:p>
                      <a:pPr algn="l" fontAlgn="b"/>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03884742"/>
                  </a:ext>
                </a:extLst>
              </a:tr>
              <a:tr h="262844">
                <a:tc>
                  <a:txBody>
                    <a:bodyPr/>
                    <a:lstStyle/>
                    <a:p>
                      <a:pPr algn="l" fontAlgn="b"/>
                      <a:r>
                        <a:rPr lang="zh-CN" altLang="en-US" sz="1100" u="none" strike="noStrike" noProof="0" dirty="0">
                          <a:solidFill>
                            <a:srgbClr val="002060"/>
                          </a:solidFill>
                          <a:effectLst/>
                          <a:latin typeface="+mn-lt"/>
                        </a:rPr>
                        <a:t>订单项汇总通知</a:t>
                      </a:r>
                      <a:endParaRPr lang="en-US" sz="1100" u="none" strike="noStrike" noProof="0" dirty="0">
                        <a:solidFill>
                          <a:srgbClr val="002060"/>
                        </a:solidFill>
                        <a:effectLst/>
                        <a:latin typeface="+mn-lt"/>
                      </a:endParaRPr>
                    </a:p>
                    <a:p>
                      <a:pPr algn="l" fontAlgn="b"/>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fontAlgn="b"/>
                      <a:r>
                        <a:rPr lang="en-US" sz="1100" u="none" strike="noStrike" noProof="0" dirty="0">
                          <a:solidFill>
                            <a:schemeClr val="bg1"/>
                          </a:solidFill>
                          <a:effectLst/>
                          <a:latin typeface="+mn-lt"/>
                        </a:rPr>
                        <a:t>YES</a:t>
                      </a:r>
                      <a:endParaRPr lang="en-US" sz="1100" b="0" i="0" u="none" strike="noStrike" noProof="0" dirty="0">
                        <a:solidFill>
                          <a:schemeClr val="bg1"/>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vMerge="1">
                  <a:txBody>
                    <a:bodyPr/>
                    <a:lstStyle/>
                    <a:p>
                      <a:endParaRPr lang="en-US" sz="1000" dirty="0"/>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973140307"/>
                  </a:ext>
                </a:extLst>
              </a:tr>
              <a:tr h="0">
                <a:tc>
                  <a:txBody>
                    <a:bodyPr/>
                    <a:lstStyle/>
                    <a:p>
                      <a:pPr algn="l" fontAlgn="b"/>
                      <a:r>
                        <a:rPr lang="zh-CN" altLang="en-US" sz="1100" b="0" i="0" u="none" strike="noStrike" noProof="0" dirty="0">
                          <a:solidFill>
                            <a:srgbClr val="002060"/>
                          </a:solidFill>
                          <a:effectLst/>
                          <a:latin typeface="+mn-lt"/>
                        </a:rPr>
                        <a:t>新订单通知</a:t>
                      </a:r>
                      <a:endParaRPr lang="en-US" sz="1100" b="0" i="0" u="none" strike="noStrike" noProof="0" dirty="0">
                        <a:solidFill>
                          <a:srgbClr val="002060"/>
                        </a:solidFill>
                        <a:effectLst/>
                        <a:latin typeface="+mn-lt"/>
                      </a:endParaRPr>
                    </a:p>
                    <a:p>
                      <a:pPr algn="l" fontAlgn="b"/>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100" noProof="0" dirty="0">
                          <a:solidFill>
                            <a:schemeClr val="bg1"/>
                          </a:solidFill>
                        </a:rPr>
                        <a:t>系统每天发布两次，分别为</a:t>
                      </a:r>
                      <a:r>
                        <a:rPr lang="en-US" altLang="zh-CN" sz="1100" noProof="0" dirty="0">
                          <a:solidFill>
                            <a:schemeClr val="bg1"/>
                          </a:solidFill>
                        </a:rPr>
                        <a:t>UTC</a:t>
                      </a:r>
                      <a:r>
                        <a:rPr lang="zh-CN" altLang="en-US" sz="1100" noProof="0" dirty="0">
                          <a:solidFill>
                            <a:schemeClr val="bg1"/>
                          </a:solidFill>
                        </a:rPr>
                        <a:t>时间</a:t>
                      </a:r>
                      <a:r>
                        <a:rPr lang="en-US" altLang="zh-CN" sz="1100" noProof="0" dirty="0">
                          <a:solidFill>
                            <a:schemeClr val="bg1"/>
                          </a:solidFill>
                        </a:rPr>
                        <a:t>00:00</a:t>
                      </a:r>
                      <a:r>
                        <a:rPr lang="zh-CN" altLang="en-US" sz="1100" noProof="0" dirty="0">
                          <a:solidFill>
                            <a:schemeClr val="bg1"/>
                          </a:solidFill>
                        </a:rPr>
                        <a:t>和</a:t>
                      </a:r>
                      <a:r>
                        <a:rPr lang="en-US" altLang="zh-CN" sz="1100" noProof="0" dirty="0">
                          <a:solidFill>
                            <a:schemeClr val="bg1"/>
                          </a:solidFill>
                        </a:rPr>
                        <a:t>12:00</a:t>
                      </a:r>
                      <a:endParaRPr lang="en-US" sz="1100" noProof="0" dirty="0">
                        <a:solidFill>
                          <a:schemeClr val="bg1"/>
                        </a:solidFill>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000" noProof="0" dirty="0"/>
                        <a:t>您将每天收到两次此提醒</a:t>
                      </a:r>
                      <a:endParaRPr lang="en-US" altLang="zh-CN" sz="1000" noProof="0" dirty="0"/>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000" noProof="0" dirty="0"/>
                        <a:t>(</a:t>
                      </a:r>
                      <a:r>
                        <a:rPr lang="zh-CN" altLang="en-US" sz="1000" noProof="0" dirty="0"/>
                        <a:t>仅当</a:t>
                      </a:r>
                      <a:r>
                        <a:rPr lang="en-US" altLang="zh-CN" sz="1000" noProof="0" dirty="0"/>
                        <a:t>Jabil</a:t>
                      </a:r>
                      <a:r>
                        <a:rPr lang="zh-CN" altLang="en-US" sz="1000" noProof="0" dirty="0"/>
                        <a:t>向您发送新订单时</a:t>
                      </a:r>
                      <a:r>
                        <a:rPr lang="en-US" altLang="zh-CN" sz="1000" noProof="0" dirty="0"/>
                        <a:t>)</a:t>
                      </a:r>
                      <a:endParaRPr lang="en-US" sz="1000" noProof="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70733174"/>
                  </a:ext>
                </a:extLst>
              </a:tr>
              <a:tr h="391277">
                <a:tc>
                  <a:txBody>
                    <a:bodyPr/>
                    <a:lstStyle/>
                    <a:p>
                      <a:pPr algn="l" fontAlgn="b"/>
                      <a:r>
                        <a:rPr lang="zh-CN" altLang="en-US" sz="1100" u="none" strike="noStrike" noProof="0" dirty="0">
                          <a:solidFill>
                            <a:srgbClr val="002060"/>
                          </a:solidFill>
                          <a:effectLst/>
                          <a:latin typeface="+mn-lt"/>
                        </a:rPr>
                        <a:t>撤单申请通知</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zh-CN" altLang="en-US" sz="1100" noProof="0" dirty="0">
                          <a:solidFill>
                            <a:schemeClr val="bg1"/>
                          </a:solidFill>
                        </a:rPr>
                        <a:t>系统每</a:t>
                      </a:r>
                      <a:r>
                        <a:rPr lang="en-US" altLang="zh-CN" sz="1100" noProof="0" dirty="0">
                          <a:solidFill>
                            <a:schemeClr val="bg1"/>
                          </a:solidFill>
                        </a:rPr>
                        <a:t>24</a:t>
                      </a:r>
                      <a:r>
                        <a:rPr lang="zh-CN" altLang="en-US" sz="1100" noProof="0" dirty="0">
                          <a:solidFill>
                            <a:schemeClr val="bg1"/>
                          </a:solidFill>
                        </a:rPr>
                        <a:t>小时</a:t>
                      </a:r>
                      <a:r>
                        <a:rPr lang="en-US" altLang="zh-CN" sz="1100" noProof="0" dirty="0">
                          <a:solidFill>
                            <a:schemeClr val="bg1"/>
                          </a:solidFill>
                        </a:rPr>
                        <a:t>(00:00:00 UTC)</a:t>
                      </a:r>
                      <a:r>
                        <a:rPr lang="zh-CN" altLang="en-US" sz="1100" noProof="0" dirty="0">
                          <a:solidFill>
                            <a:schemeClr val="bg1"/>
                          </a:solidFill>
                        </a:rPr>
                        <a:t>发布一次，并附有摘要</a:t>
                      </a:r>
                      <a:endParaRPr lang="en-US" sz="1100" noProof="0" dirty="0">
                        <a:solidFill>
                          <a:schemeClr val="bg1"/>
                        </a:solidFill>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000" noProof="0" dirty="0"/>
                        <a:t>您将每天收到此提醒一次</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000" noProof="0" dirty="0"/>
                        <a:t>(</a:t>
                      </a:r>
                      <a:r>
                        <a:rPr lang="zh-CN" altLang="en-US" sz="1000" noProof="0" dirty="0"/>
                        <a:t>仅当</a:t>
                      </a:r>
                      <a:r>
                        <a:rPr lang="en-US" altLang="zh-CN" sz="1000" noProof="0" dirty="0"/>
                        <a:t>Jabil</a:t>
                      </a:r>
                      <a:r>
                        <a:rPr lang="zh-CN" altLang="en-US" sz="1000" noProof="0" dirty="0"/>
                        <a:t>将发送撤单申请给您）</a:t>
                      </a:r>
                      <a:endParaRPr lang="en-US" sz="1000" noProof="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01743216"/>
                  </a:ext>
                </a:extLst>
              </a:tr>
              <a:tr h="391277">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zh-CN" altLang="en-US" sz="1100" u="none" strike="noStrike" noProof="0" dirty="0">
                          <a:solidFill>
                            <a:srgbClr val="002060"/>
                          </a:solidFill>
                          <a:effectLst/>
                          <a:latin typeface="+mn-lt"/>
                        </a:rPr>
                        <a:t>撤单等待回复通知</a:t>
                      </a:r>
                    </a:p>
                    <a:p>
                      <a:pPr marL="0" marR="0" lvl="0" indent="0" algn="l" defTabSz="914400" rtl="0" eaLnBrk="1" fontAlgn="b" latinLnBrk="0" hangingPunct="1">
                        <a:lnSpc>
                          <a:spcPct val="100000"/>
                        </a:lnSpc>
                        <a:spcBef>
                          <a:spcPts val="0"/>
                        </a:spcBef>
                        <a:spcAft>
                          <a:spcPts val="0"/>
                        </a:spcAft>
                        <a:buClrTx/>
                        <a:buSzTx/>
                        <a:buFontTx/>
                        <a:buNone/>
                        <a:tabLst/>
                        <a:defRPr/>
                      </a:pPr>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zh-CN" altLang="en-US" sz="1100" noProof="0" dirty="0">
                          <a:solidFill>
                            <a:schemeClr val="bg1"/>
                          </a:solidFill>
                          <a:effectLst/>
                        </a:rPr>
                        <a:t>如果供应商在</a:t>
                      </a:r>
                      <a:r>
                        <a:rPr lang="en-US" altLang="zh-CN" sz="1100" noProof="0" dirty="0">
                          <a:solidFill>
                            <a:schemeClr val="bg1"/>
                          </a:solidFill>
                          <a:effectLst/>
                        </a:rPr>
                        <a:t>2</a:t>
                      </a:r>
                      <a:r>
                        <a:rPr lang="zh-CN" altLang="en-US" sz="1100" noProof="0" dirty="0">
                          <a:solidFill>
                            <a:schemeClr val="bg1"/>
                          </a:solidFill>
                          <a:effectLst/>
                        </a:rPr>
                        <a:t>天内没有回应，系统将每</a:t>
                      </a:r>
                      <a:r>
                        <a:rPr lang="en-US" altLang="zh-CN" sz="1100" noProof="0" dirty="0">
                          <a:solidFill>
                            <a:schemeClr val="bg1"/>
                          </a:solidFill>
                          <a:effectLst/>
                        </a:rPr>
                        <a:t>24</a:t>
                      </a:r>
                      <a:r>
                        <a:rPr lang="zh-CN" altLang="en-US" sz="1100" noProof="0" dirty="0">
                          <a:solidFill>
                            <a:schemeClr val="bg1"/>
                          </a:solidFill>
                          <a:effectLst/>
                        </a:rPr>
                        <a:t>小时</a:t>
                      </a:r>
                      <a:r>
                        <a:rPr lang="en-US" altLang="zh-CN" sz="1100" noProof="0" dirty="0">
                          <a:solidFill>
                            <a:schemeClr val="bg1"/>
                          </a:solidFill>
                          <a:effectLst/>
                        </a:rPr>
                        <a:t>(00:00:00 UTC)</a:t>
                      </a:r>
                      <a:r>
                        <a:rPr lang="zh-CN" altLang="en-US" sz="1100" noProof="0" dirty="0">
                          <a:solidFill>
                            <a:schemeClr val="bg1"/>
                          </a:solidFill>
                          <a:effectLst/>
                        </a:rPr>
                        <a:t>发布一次</a:t>
                      </a:r>
                      <a:endParaRPr lang="en-US" sz="1100" noProof="0" dirty="0">
                        <a:solidFill>
                          <a:schemeClr val="bg1"/>
                        </a:solidFill>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000" noProof="0" dirty="0"/>
                        <a:t>您将每天收到此提醒一次</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000" noProof="0" dirty="0"/>
                        <a:t>(</a:t>
                      </a:r>
                      <a:r>
                        <a:rPr lang="zh-CN" altLang="en-US" sz="1000" noProof="0" dirty="0"/>
                        <a:t>仅当</a:t>
                      </a:r>
                      <a:r>
                        <a:rPr lang="en-US" altLang="zh-CN" sz="1000" noProof="0" dirty="0"/>
                        <a:t>Jabil</a:t>
                      </a:r>
                      <a:r>
                        <a:rPr lang="zh-CN" altLang="en-US" sz="1000" noProof="0" dirty="0"/>
                        <a:t>向您发送了撤单申请，您在</a:t>
                      </a:r>
                      <a:r>
                        <a:rPr lang="en-US" altLang="zh-CN" sz="1000" noProof="0" dirty="0"/>
                        <a:t>2</a:t>
                      </a:r>
                      <a:r>
                        <a:rPr lang="zh-CN" altLang="en-US" sz="1000" noProof="0" dirty="0"/>
                        <a:t>天内没有回复时</a:t>
                      </a:r>
                      <a:r>
                        <a:rPr lang="en-US" altLang="zh-CN" sz="1000" noProof="0" dirty="0"/>
                        <a:t>)</a:t>
                      </a:r>
                      <a:endParaRPr lang="en-US" sz="1000" noProof="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66858103"/>
                  </a:ext>
                </a:extLst>
              </a:tr>
              <a:tr h="391277">
                <a:tc>
                  <a:txBody>
                    <a:bodyPr/>
                    <a:lstStyle/>
                    <a:p>
                      <a:pPr algn="l" fontAlgn="b"/>
                      <a:r>
                        <a:rPr lang="zh-CN" altLang="en-US" sz="1100" u="none" strike="noStrike" noProof="0" dirty="0">
                          <a:solidFill>
                            <a:srgbClr val="002060"/>
                          </a:solidFill>
                          <a:effectLst/>
                          <a:latin typeface="+mn-lt"/>
                        </a:rPr>
                        <a:t>订单需求日期和承诺交付日期不匹配通知</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noProof="0" dirty="0">
                        <a:solidFill>
                          <a:schemeClr val="bg1"/>
                        </a:solidFill>
                      </a:endParaRPr>
                    </a:p>
                    <a:p>
                      <a:pPr algn="ctr"/>
                      <a:r>
                        <a:rPr lang="zh-CN" altLang="en-US" sz="1100" noProof="0" dirty="0">
                          <a:solidFill>
                            <a:schemeClr val="bg1"/>
                          </a:solidFill>
                        </a:rPr>
                        <a:t>系统每</a:t>
                      </a:r>
                      <a:r>
                        <a:rPr lang="en-US" altLang="zh-CN" sz="1100" noProof="0" dirty="0">
                          <a:solidFill>
                            <a:schemeClr val="bg1"/>
                          </a:solidFill>
                        </a:rPr>
                        <a:t>24</a:t>
                      </a:r>
                      <a:r>
                        <a:rPr lang="zh-CN" altLang="en-US" sz="1100" noProof="0" dirty="0">
                          <a:solidFill>
                            <a:schemeClr val="bg1"/>
                          </a:solidFill>
                        </a:rPr>
                        <a:t>小时</a:t>
                      </a:r>
                      <a:r>
                        <a:rPr lang="en-US" altLang="zh-CN" sz="1100" noProof="0" dirty="0">
                          <a:solidFill>
                            <a:schemeClr val="bg1"/>
                          </a:solidFill>
                        </a:rPr>
                        <a:t>(00:00:00 UTC)</a:t>
                      </a:r>
                      <a:r>
                        <a:rPr lang="zh-CN" altLang="en-US" sz="1100" noProof="0" dirty="0">
                          <a:solidFill>
                            <a:schemeClr val="bg1"/>
                          </a:solidFill>
                        </a:rPr>
                        <a:t>发布一次，并附有摘要</a:t>
                      </a:r>
                      <a:endParaRPr lang="en-US" sz="1100" noProof="0" dirty="0">
                        <a:solidFill>
                          <a:schemeClr val="bg1"/>
                        </a:solidFill>
                      </a:endParaRPr>
                    </a:p>
                    <a:p>
                      <a:pPr algn="ctr"/>
                      <a:endParaRPr lang="en-US" sz="1100" noProof="0" dirty="0">
                        <a:solidFill>
                          <a:schemeClr val="bg1"/>
                        </a:solidFill>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000" noProof="0" dirty="0"/>
                        <a:t>您将每天收到一次此提醒，并且不会重复</a:t>
                      </a:r>
                      <a:r>
                        <a:rPr lang="en-US" altLang="zh-CN" sz="1000" noProof="0" dirty="0"/>
                        <a:t>PO</a:t>
                      </a:r>
                      <a:r>
                        <a:rPr lang="zh-CN" altLang="en-US" sz="1000" noProof="0" dirty="0"/>
                        <a:t>数据</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91986998"/>
                  </a:ext>
                </a:extLst>
              </a:tr>
              <a:tr h="391277">
                <a:tc>
                  <a:txBody>
                    <a:bodyPr/>
                    <a:lstStyle/>
                    <a:p>
                      <a:pPr algn="l" fontAlgn="b"/>
                      <a:r>
                        <a:rPr lang="zh-CN" altLang="en-US" sz="1100" u="none" strike="noStrike" noProof="0" dirty="0">
                          <a:solidFill>
                            <a:srgbClr val="002060"/>
                          </a:solidFill>
                          <a:effectLst/>
                          <a:latin typeface="+mn-lt"/>
                        </a:rPr>
                        <a:t>订单需求数量和承诺数量不匹配通知</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noProof="0" dirty="0">
                          <a:solidFill>
                            <a:schemeClr val="bg1"/>
                          </a:solidFill>
                        </a:rPr>
                        <a:t>System release every 24 hours (00:00:00 UTC) with a summary</a:t>
                      </a:r>
                    </a:p>
                    <a:p>
                      <a:pPr algn="ctr"/>
                      <a:endParaRPr lang="en-US" sz="1100" noProof="0" dirty="0">
                        <a:solidFill>
                          <a:schemeClr val="bg1"/>
                        </a:solidFill>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hu-HU" sz="1000" noProof="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88810385"/>
                  </a:ext>
                </a:extLst>
              </a:tr>
              <a:tr h="391277">
                <a:tc>
                  <a:txBody>
                    <a:bodyPr/>
                    <a:lstStyle/>
                    <a:p>
                      <a:pPr algn="l" fontAlgn="b"/>
                      <a:r>
                        <a:rPr lang="zh-CN" altLang="en-US" sz="1100" u="none" strike="noStrike" noProof="0" dirty="0">
                          <a:solidFill>
                            <a:srgbClr val="002060"/>
                          </a:solidFill>
                          <a:effectLst/>
                          <a:latin typeface="+mn-lt"/>
                        </a:rPr>
                        <a:t>缺少订单回复通知</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noProof="0" dirty="0">
                          <a:solidFill>
                            <a:schemeClr val="bg1"/>
                          </a:solidFill>
                        </a:rPr>
                        <a:t>System release every 24 hours (00:00:00 UTC) with a summary</a:t>
                      </a:r>
                    </a:p>
                    <a:p>
                      <a:pPr algn="ctr"/>
                      <a:endParaRPr lang="en-US" sz="1100" noProof="0" dirty="0">
                        <a:solidFill>
                          <a:schemeClr val="bg1"/>
                        </a:solidFill>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hu-HU" sz="1000" noProof="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335058108"/>
                  </a:ext>
                </a:extLst>
              </a:tr>
            </a:tbl>
          </a:graphicData>
        </a:graphic>
      </p:graphicFrame>
      <p:sp>
        <p:nvSpPr>
          <p:cNvPr id="11" name="TextBox 10">
            <a:extLst>
              <a:ext uri="{FF2B5EF4-FFF2-40B4-BE49-F238E27FC236}">
                <a16:creationId xmlns:a16="http://schemas.microsoft.com/office/drawing/2014/main" id="{0DDA6BE2-CA55-AF81-C17C-D1799A1D5BBE}"/>
              </a:ext>
            </a:extLst>
          </p:cNvPr>
          <p:cNvSpPr txBox="1"/>
          <p:nvPr/>
        </p:nvSpPr>
        <p:spPr>
          <a:xfrm>
            <a:off x="803564" y="6029163"/>
            <a:ext cx="10584872" cy="340519"/>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sz="1400" dirty="0"/>
              <a:t>系统邮箱</a:t>
            </a:r>
            <a:r>
              <a:rPr lang="en-US" sz="1400" dirty="0"/>
              <a:t>: </a:t>
            </a:r>
            <a:r>
              <a:rPr lang="en-US" sz="1400" b="1" i="0" dirty="0">
                <a:solidFill>
                  <a:srgbClr val="0F80EE"/>
                </a:solidFill>
                <a:effectLst/>
                <a:hlinkClick r:id="rId2">
                  <a:extLst>
                    <a:ext uri="{A12FA001-AC4F-418D-AE19-62706E023703}">
                      <ahyp:hlinkClr xmlns:ahyp="http://schemas.microsoft.com/office/drawing/2018/hyperlinkcolor" val="tx"/>
                    </a:ext>
                  </a:extLst>
                </a:hlinkClick>
              </a:rPr>
              <a:t>donotreply@e2open.com</a:t>
            </a:r>
            <a:r>
              <a:rPr lang="en-US" sz="1400" b="1" dirty="0">
                <a:solidFill>
                  <a:srgbClr val="1F1F1F"/>
                </a:solidFill>
              </a:rPr>
              <a:t> -</a:t>
            </a:r>
            <a:r>
              <a:rPr lang="zh-CN" altLang="en-US" sz="1400" dirty="0"/>
              <a:t>请确保您没有屏蔽此邮件地址</a:t>
            </a:r>
            <a:r>
              <a:rPr lang="en-US" altLang="zh-CN" sz="1400" dirty="0"/>
              <a:t>!</a:t>
            </a:r>
          </a:p>
        </p:txBody>
      </p:sp>
      <p:pic>
        <p:nvPicPr>
          <p:cNvPr id="2" name="Picture 1">
            <a:extLst>
              <a:ext uri="{FF2B5EF4-FFF2-40B4-BE49-F238E27FC236}">
                <a16:creationId xmlns:a16="http://schemas.microsoft.com/office/drawing/2014/main" id="{65A21431-F9AD-7D98-7B72-F7231A5382D1}"/>
              </a:ext>
            </a:extLst>
          </p:cNvPr>
          <p:cNvPicPr>
            <a:picLocks noChangeAspect="1"/>
          </p:cNvPicPr>
          <p:nvPr/>
        </p:nvPicPr>
        <p:blipFill>
          <a:blip r:embed="rId3"/>
          <a:stretch>
            <a:fillRect/>
          </a:stretch>
        </p:blipFill>
        <p:spPr>
          <a:xfrm>
            <a:off x="11277600" y="0"/>
            <a:ext cx="914400" cy="914400"/>
          </a:xfrm>
          <a:prstGeom prst="rect">
            <a:avLst/>
          </a:prstGeom>
        </p:spPr>
      </p:pic>
      <p:sp>
        <p:nvSpPr>
          <p:cNvPr id="6" name="TextBox 5">
            <a:extLst>
              <a:ext uri="{FF2B5EF4-FFF2-40B4-BE49-F238E27FC236}">
                <a16:creationId xmlns:a16="http://schemas.microsoft.com/office/drawing/2014/main" id="{E7745087-44D5-11B0-3004-F48EA56A3CD9}"/>
              </a:ext>
            </a:extLst>
          </p:cNvPr>
          <p:cNvSpPr txBox="1"/>
          <p:nvPr/>
        </p:nvSpPr>
        <p:spPr>
          <a:xfrm>
            <a:off x="368795" y="811135"/>
            <a:ext cx="10375402" cy="738664"/>
          </a:xfrm>
          <a:prstGeom prst="rect">
            <a:avLst/>
          </a:prstGeom>
          <a:noFill/>
        </p:spPr>
        <p:txBody>
          <a:bodyPr wrap="square">
            <a:spAutoFit/>
          </a:bodyPr>
          <a:lstStyle/>
          <a:p>
            <a:r>
              <a:rPr lang="zh-CN" altLang="en-US" sz="1400" dirty="0"/>
              <a:t>上线</a:t>
            </a:r>
            <a:r>
              <a:rPr lang="en-US" altLang="zh-CN" sz="1400" dirty="0"/>
              <a:t>e2open</a:t>
            </a:r>
            <a:r>
              <a:rPr lang="zh-CN" altLang="en-US" sz="1400" dirty="0"/>
              <a:t>后</a:t>
            </a:r>
            <a:r>
              <a:rPr lang="en-US" altLang="zh-CN" sz="1400" dirty="0"/>
              <a:t> -</a:t>
            </a:r>
            <a:r>
              <a:rPr lang="zh-CN" altLang="en-US" sz="1400" dirty="0"/>
              <a:t>您将收到以下来自不同厂区，基于通信周期和通知频率，各个供应商代码的综合通知。</a:t>
            </a:r>
            <a:endParaRPr lang="en-US" altLang="zh-CN" sz="1400" dirty="0"/>
          </a:p>
          <a:p>
            <a:endParaRPr lang="en-US" sz="1400" dirty="0"/>
          </a:p>
          <a:p>
            <a:r>
              <a:rPr lang="zh-CN" altLang="en-US" sz="1400" b="1" u="sng" dirty="0">
                <a:solidFill>
                  <a:srgbClr val="002060"/>
                </a:solidFill>
              </a:rPr>
              <a:t>注意</a:t>
            </a:r>
            <a:r>
              <a:rPr lang="zh-CN" altLang="en-US" sz="1400" b="1" dirty="0">
                <a:solidFill>
                  <a:srgbClr val="002060"/>
                </a:solidFill>
              </a:rPr>
              <a:t>：</a:t>
            </a:r>
            <a:r>
              <a:rPr lang="zh-CN" altLang="en-US" sz="1400" dirty="0">
                <a:solidFill>
                  <a:srgbClr val="002060"/>
                </a:solidFill>
              </a:rPr>
              <a:t>通知将只包括那些未包含在先前的电子邮件通知中的订单</a:t>
            </a:r>
            <a:r>
              <a:rPr lang="en-US" altLang="zh-CN" sz="1400" dirty="0">
                <a:solidFill>
                  <a:srgbClr val="002060"/>
                </a:solidFill>
              </a:rPr>
              <a:t>!</a:t>
            </a:r>
            <a:endParaRPr lang="en-US" sz="1400" dirty="0">
              <a:solidFill>
                <a:srgbClr val="002060"/>
              </a:solidFill>
            </a:endParaRPr>
          </a:p>
        </p:txBody>
      </p:sp>
    </p:spTree>
    <p:extLst>
      <p:ext uri="{BB962C8B-B14F-4D97-AF65-F5344CB8AC3E}">
        <p14:creationId xmlns:p14="http://schemas.microsoft.com/office/powerpoint/2010/main" val="25188279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1E7288-C727-EFDC-5189-D1BDF03FAED3}"/>
              </a:ext>
            </a:extLst>
          </p:cNvPr>
          <p:cNvSpPr>
            <a:spLocks noGrp="1"/>
          </p:cNvSpPr>
          <p:nvPr>
            <p:ph type="title"/>
          </p:nvPr>
        </p:nvSpPr>
        <p:spPr/>
        <p:txBody>
          <a:bodyPr>
            <a:normAutofit fontScale="90000"/>
          </a:bodyPr>
          <a:lstStyle/>
          <a:p>
            <a:r>
              <a:rPr lang="hu-HU" dirty="0"/>
              <a:t>e2open</a:t>
            </a:r>
            <a:r>
              <a:rPr lang="zh-CN" altLang="en-US" dirty="0"/>
              <a:t>中的订单的状态转换</a:t>
            </a:r>
            <a:br>
              <a:rPr lang="zh-CN" altLang="en-US" dirty="0"/>
            </a:br>
            <a:endParaRPr lang="en-US" dirty="0"/>
          </a:p>
        </p:txBody>
      </p:sp>
      <p:sp>
        <p:nvSpPr>
          <p:cNvPr id="9" name="Rectangle: Diagonal Corners Rounded 8">
            <a:extLst>
              <a:ext uri="{FF2B5EF4-FFF2-40B4-BE49-F238E27FC236}">
                <a16:creationId xmlns:a16="http://schemas.microsoft.com/office/drawing/2014/main" id="{4B744C56-BD59-0ED9-A4AB-8C3E2434DAF8}"/>
              </a:ext>
            </a:extLst>
          </p:cNvPr>
          <p:cNvSpPr/>
          <p:nvPr/>
        </p:nvSpPr>
        <p:spPr>
          <a:xfrm>
            <a:off x="8508273" y="880455"/>
            <a:ext cx="3495419" cy="5275675"/>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dirty="0">
                <a:ln>
                  <a:noFill/>
                </a:ln>
                <a:solidFill>
                  <a:srgbClr val="60605B"/>
                </a:solidFill>
                <a:effectLst/>
                <a:uLnTx/>
                <a:uFillTx/>
                <a:latin typeface="+mj-lt"/>
                <a:ea typeface="+mn-ea"/>
                <a:cs typeface="+mn-cs"/>
              </a:rPr>
              <a:t>每次订单变更都会触发订单项和订单计划项状态在</a:t>
            </a:r>
            <a:r>
              <a:rPr kumimoji="0" lang="en-US" altLang="zh-CN" sz="1200" b="1" i="0" u="none" strike="noStrike" kern="1200" cap="none" spc="0" normalizeH="0" baseline="0" dirty="0">
                <a:ln>
                  <a:noFill/>
                </a:ln>
                <a:solidFill>
                  <a:srgbClr val="60605B"/>
                </a:solidFill>
                <a:effectLst/>
                <a:uLnTx/>
                <a:uFillTx/>
                <a:latin typeface="+mj-lt"/>
                <a:ea typeface="+mn-ea"/>
                <a:cs typeface="+mn-cs"/>
              </a:rPr>
              <a:t>e20</a:t>
            </a:r>
            <a:r>
              <a:rPr kumimoji="0" lang="zh-CN" altLang="en-US" sz="1200" b="1" i="0" u="none" strike="noStrike" kern="1200" cap="none" spc="0" normalizeH="0" baseline="0" dirty="0">
                <a:ln>
                  <a:noFill/>
                </a:ln>
                <a:solidFill>
                  <a:srgbClr val="60605B"/>
                </a:solidFill>
                <a:effectLst/>
                <a:uLnTx/>
                <a:uFillTx/>
                <a:latin typeface="+mj-lt"/>
                <a:ea typeface="+mn-ea"/>
                <a:cs typeface="+mn-cs"/>
              </a:rPr>
              <a:t>发生变化</a:t>
            </a:r>
            <a:endParaRPr kumimoji="0" lang="en-US" sz="1200" b="1" i="0" u="none" strike="noStrike" kern="1200" cap="none" spc="0" normalizeH="0" baseline="0" dirty="0">
              <a:ln>
                <a:noFill/>
              </a:ln>
              <a:solidFill>
                <a:srgbClr val="60605B"/>
              </a:solidFill>
              <a:effectLst/>
              <a:uLnTx/>
              <a:uFillTx/>
              <a:latin typeface="+mj-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dirty="0">
              <a:ln>
                <a:noFill/>
              </a:ln>
              <a:solidFill>
                <a:srgbClr val="60605B"/>
              </a:solidFill>
              <a:effectLst/>
              <a:uLnTx/>
              <a:uFillTx/>
              <a:latin typeface="+mj-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zh-CN" altLang="en-US" sz="1200" u="sng" dirty="0">
                <a:solidFill>
                  <a:srgbClr val="60605B"/>
                </a:solidFill>
                <a:latin typeface="+mj-lt"/>
              </a:rPr>
              <a:t>新的</a:t>
            </a:r>
            <a:r>
              <a:rPr lang="zh-CN" altLang="en-US" sz="1200" dirty="0">
                <a:solidFill>
                  <a:srgbClr val="60605B"/>
                </a:solidFill>
                <a:latin typeface="+mj-lt"/>
              </a:rPr>
              <a:t>状态 </a:t>
            </a:r>
            <a:r>
              <a:rPr lang="en-US" altLang="zh-CN" sz="1200" dirty="0">
                <a:solidFill>
                  <a:srgbClr val="60605B"/>
                </a:solidFill>
                <a:latin typeface="+mj-lt"/>
              </a:rPr>
              <a:t>&gt; </a:t>
            </a:r>
            <a:r>
              <a:rPr kumimoji="0" lang="zh-CN" altLang="en-US" sz="1200" b="0" i="0" u="none" strike="noStrike" kern="1200" cap="none" spc="0" normalizeH="0" baseline="0" dirty="0">
                <a:ln>
                  <a:noFill/>
                </a:ln>
                <a:solidFill>
                  <a:srgbClr val="60605B"/>
                </a:solidFill>
                <a:effectLst/>
                <a:uLnTx/>
                <a:uFillTx/>
                <a:latin typeface="+mj-lt"/>
                <a:ea typeface="+mn-ea"/>
                <a:cs typeface="+mn-cs"/>
              </a:rPr>
              <a:t>每个新的</a:t>
            </a:r>
            <a:r>
              <a:rPr lang="zh-CN" altLang="en-US" sz="1200" dirty="0">
                <a:solidFill>
                  <a:srgbClr val="60605B"/>
                </a:solidFill>
                <a:latin typeface="+mj-lt"/>
              </a:rPr>
              <a:t>订单</a:t>
            </a:r>
            <a:r>
              <a:rPr kumimoji="0" lang="zh-CN" altLang="en-US" sz="1200" b="0" i="0" u="none" strike="noStrike" kern="1200" cap="none" spc="0" normalizeH="0" baseline="0" dirty="0">
                <a:ln>
                  <a:noFill/>
                </a:ln>
                <a:solidFill>
                  <a:srgbClr val="60605B"/>
                </a:solidFill>
                <a:effectLst/>
                <a:uLnTx/>
                <a:uFillTx/>
                <a:latin typeface="+mj-lt"/>
                <a:ea typeface="+mn-ea"/>
                <a:cs typeface="+mn-cs"/>
              </a:rPr>
              <a:t>，之前没有承诺过</a:t>
            </a:r>
            <a:endParaRPr kumimoji="0" lang="en-US" altLang="zh-CN" sz="1200" b="0" i="0" u="none" strike="noStrike" kern="1200" cap="none" spc="0" normalizeH="0" baseline="0" dirty="0">
              <a:ln>
                <a:noFill/>
              </a:ln>
              <a:solidFill>
                <a:srgbClr val="60605B"/>
              </a:solidFill>
              <a:effectLst/>
              <a:uLnTx/>
              <a:uFillTx/>
              <a:latin typeface="+mj-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lang="en-US" sz="1200" b="0" i="0" u="none" strike="noStrike" kern="1200" cap="none" spc="0" normalizeH="0" baseline="0" dirty="0">
              <a:ln>
                <a:noFill/>
              </a:ln>
              <a:solidFill>
                <a:srgbClr val="60605B"/>
              </a:solidFill>
              <a:effectLst/>
              <a:uLnTx/>
              <a:uFillTx/>
              <a:latin typeface="+mj-lt"/>
            </a:endParaRPr>
          </a:p>
          <a:p>
            <a:pPr marL="342900" indent="-342900">
              <a:buFont typeface="+mj-lt"/>
              <a:buAutoNum type="arabicPeriod"/>
              <a:defRPr/>
            </a:pPr>
            <a:r>
              <a:rPr kumimoji="0" lang="zh-CN" altLang="en-US" sz="1200" b="0" i="0" u="sng" strike="noStrike" kern="1200" cap="none" spc="0" normalizeH="0" baseline="0" dirty="0">
                <a:ln>
                  <a:noFill/>
                </a:ln>
                <a:solidFill>
                  <a:srgbClr val="60605B"/>
                </a:solidFill>
                <a:effectLst/>
                <a:uLnTx/>
                <a:uFillTx/>
                <a:latin typeface="+mj-lt"/>
                <a:ea typeface="+mn-ea"/>
                <a:cs typeface="+mn-cs"/>
              </a:rPr>
              <a:t>开放的</a:t>
            </a:r>
            <a:r>
              <a:rPr kumimoji="0" lang="zh-CN" altLang="en-US" sz="1200" b="0" i="0" strike="noStrike" kern="1200" cap="none" spc="0" normalizeH="0" baseline="0" dirty="0">
                <a:ln>
                  <a:noFill/>
                </a:ln>
                <a:solidFill>
                  <a:srgbClr val="60605B"/>
                </a:solidFill>
                <a:effectLst/>
                <a:uLnTx/>
                <a:uFillTx/>
                <a:latin typeface="+mj-lt"/>
                <a:ea typeface="+mn-ea"/>
                <a:cs typeface="+mn-cs"/>
              </a:rPr>
              <a:t>状态 </a:t>
            </a:r>
            <a:r>
              <a:rPr kumimoji="0" lang="en-US" sz="1200" b="0" i="0" u="none" strike="noStrike" kern="1200" cap="none" spc="0" normalizeH="0" baseline="0" dirty="0">
                <a:ln>
                  <a:noFill/>
                </a:ln>
                <a:solidFill>
                  <a:srgbClr val="60605B"/>
                </a:solidFill>
                <a:effectLst/>
                <a:uLnTx/>
                <a:uFillTx/>
                <a:latin typeface="+mj-lt"/>
                <a:ea typeface="+mn-ea"/>
                <a:cs typeface="+mn-cs"/>
              </a:rPr>
              <a:t>&gt; </a:t>
            </a:r>
            <a:r>
              <a:rPr kumimoji="0" lang="zh-CN" altLang="en-US" sz="1200" b="0" i="0" u="none" strike="noStrike" kern="1200" cap="none" spc="0" normalizeH="0" baseline="0" dirty="0">
                <a:ln>
                  <a:noFill/>
                </a:ln>
                <a:solidFill>
                  <a:srgbClr val="60605B"/>
                </a:solidFill>
                <a:effectLst/>
                <a:uLnTx/>
                <a:uFillTx/>
                <a:latin typeface="+mj-lt"/>
                <a:ea typeface="+mn-ea"/>
                <a:cs typeface="+mn-cs"/>
              </a:rPr>
              <a:t>每一个我们有数量、交期或价格变化</a:t>
            </a:r>
            <a:r>
              <a:rPr lang="zh-CN" altLang="en-US" sz="1200" dirty="0">
                <a:solidFill>
                  <a:srgbClr val="60605B"/>
                </a:solidFill>
                <a:latin typeface="+mj-lt"/>
              </a:rPr>
              <a:t>的订单</a:t>
            </a:r>
            <a:endParaRPr lang="en-US" altLang="zh-CN" sz="1200" dirty="0">
              <a:solidFill>
                <a:srgbClr val="60605B"/>
              </a:solidFill>
              <a:latin typeface="+mj-lt"/>
            </a:endParaRPr>
          </a:p>
          <a:p>
            <a:pPr marL="342900" indent="-342900">
              <a:buFont typeface="+mj-lt"/>
              <a:buAutoNum type="arabicPeriod"/>
              <a:defRPr/>
            </a:pPr>
            <a:endParaRPr lang="en-US"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zh-CN" altLang="en-US" sz="1200" b="0" i="0" u="sng" strike="noStrike" kern="1200" cap="none" spc="0" normalizeH="0" baseline="0" dirty="0">
                <a:ln>
                  <a:noFill/>
                </a:ln>
                <a:solidFill>
                  <a:srgbClr val="60605B"/>
                </a:solidFill>
                <a:effectLst/>
                <a:uLnTx/>
                <a:uFillTx/>
                <a:latin typeface="+mj-lt"/>
                <a:ea typeface="+mn-ea"/>
                <a:cs typeface="+mn-cs"/>
              </a:rPr>
              <a:t>已接受</a:t>
            </a:r>
            <a:r>
              <a:rPr kumimoji="0" lang="en-US" sz="1200" b="0" i="0" u="none" strike="noStrike" kern="1200" cap="none" spc="0" normalizeH="0" baseline="0" dirty="0">
                <a:ln>
                  <a:noFill/>
                </a:ln>
                <a:solidFill>
                  <a:srgbClr val="60605B"/>
                </a:solidFill>
                <a:effectLst/>
                <a:uLnTx/>
                <a:uFillTx/>
                <a:latin typeface="+mj-lt"/>
                <a:ea typeface="+mn-ea"/>
                <a:cs typeface="+mn-cs"/>
              </a:rPr>
              <a:t> &gt; </a:t>
            </a:r>
            <a:r>
              <a:rPr kumimoji="0" lang="zh-CN" altLang="en-US" sz="1200" b="0" i="0" u="none" strike="noStrike" kern="1200" cap="none" spc="0" normalizeH="0" baseline="0" dirty="0">
                <a:ln>
                  <a:noFill/>
                </a:ln>
                <a:solidFill>
                  <a:srgbClr val="60605B"/>
                </a:solidFill>
                <a:effectLst/>
                <a:uLnTx/>
                <a:uFillTx/>
                <a:latin typeface="+mj-lt"/>
                <a:ea typeface="+mn-ea"/>
                <a:cs typeface="+mn-cs"/>
              </a:rPr>
              <a:t>每一个供应商确认过的订单，与捷普要求的交期和数量完全一致</a:t>
            </a:r>
            <a:endParaRPr kumimoji="0" lang="en-US" altLang="zh-CN" sz="1200" b="0" i="0" u="none" strike="noStrike" kern="1200" cap="none" spc="0" normalizeH="0" baseline="0" dirty="0">
              <a:ln>
                <a:noFill/>
              </a:ln>
              <a:solidFill>
                <a:srgbClr val="60605B"/>
              </a:solidFill>
              <a:effectLst/>
              <a:uLnTx/>
              <a:uFillTx/>
              <a:latin typeface="+mj-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lang="en-US"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zh-CN" altLang="en-US" sz="1200" b="0" i="0" u="sng" strike="noStrike" kern="1200" cap="none" spc="0" normalizeH="0" baseline="0" dirty="0">
                <a:ln>
                  <a:noFill/>
                </a:ln>
                <a:solidFill>
                  <a:srgbClr val="60605B"/>
                </a:solidFill>
                <a:effectLst/>
                <a:uLnTx/>
                <a:uFillTx/>
                <a:latin typeface="+mj-lt"/>
                <a:ea typeface="+mn-ea"/>
                <a:cs typeface="+mn-cs"/>
              </a:rPr>
              <a:t>有变化地接受</a:t>
            </a:r>
            <a:r>
              <a:rPr kumimoji="0" lang="en-US" sz="1200" b="0" i="0" u="sng" strike="noStrike" kern="1200" cap="none" spc="0" normalizeH="0" baseline="0" dirty="0">
                <a:ln>
                  <a:noFill/>
                </a:ln>
                <a:solidFill>
                  <a:srgbClr val="60605B"/>
                </a:solidFill>
                <a:effectLst/>
                <a:uLnTx/>
                <a:uFillTx/>
                <a:latin typeface="+mj-lt"/>
                <a:ea typeface="+mn-ea"/>
                <a:cs typeface="+mn-cs"/>
              </a:rPr>
              <a:t> </a:t>
            </a:r>
            <a:r>
              <a:rPr kumimoji="0" lang="en-US" sz="1200" b="0" i="0" u="none" strike="noStrike" kern="1200" cap="none" spc="0" normalizeH="0" baseline="0" dirty="0">
                <a:ln>
                  <a:noFill/>
                </a:ln>
                <a:solidFill>
                  <a:srgbClr val="60605B"/>
                </a:solidFill>
                <a:effectLst/>
                <a:uLnTx/>
                <a:uFillTx/>
                <a:latin typeface="+mj-lt"/>
                <a:ea typeface="+mn-ea"/>
                <a:cs typeface="+mn-cs"/>
              </a:rPr>
              <a:t>&gt; </a:t>
            </a:r>
            <a:r>
              <a:rPr kumimoji="0" lang="zh-CN" altLang="en-US" sz="1200" b="0" i="0" u="none" strike="noStrike" kern="1200" cap="none" spc="0" normalizeH="0" baseline="0" dirty="0">
                <a:ln>
                  <a:noFill/>
                </a:ln>
                <a:solidFill>
                  <a:srgbClr val="60605B"/>
                </a:solidFill>
                <a:effectLst/>
                <a:uLnTx/>
                <a:uFillTx/>
                <a:latin typeface="+mj-lt"/>
                <a:ea typeface="+mn-ea"/>
                <a:cs typeface="+mn-cs"/>
              </a:rPr>
              <a:t>每一个确认过的订单，但没有完全满足捷普要求的交期和数量</a:t>
            </a:r>
            <a:endParaRPr kumimoji="0" lang="en-US" altLang="zh-CN" sz="1200" b="0" i="0" u="none" strike="noStrike" kern="1200" cap="none" spc="0" normalizeH="0" baseline="0" dirty="0">
              <a:ln>
                <a:noFill/>
              </a:ln>
              <a:solidFill>
                <a:srgbClr val="60605B"/>
              </a:solidFill>
              <a:effectLst/>
              <a:uLnTx/>
              <a:uFillTx/>
              <a:latin typeface="+mj-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lang="en-US"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zh-CN" altLang="en-US" sz="1200" b="0" i="0" u="sng" strike="noStrike" kern="1200" cap="none" spc="0" normalizeH="0" baseline="0" dirty="0">
                <a:ln>
                  <a:noFill/>
                </a:ln>
                <a:solidFill>
                  <a:srgbClr val="60605B"/>
                </a:solidFill>
                <a:effectLst/>
                <a:uLnTx/>
                <a:uFillTx/>
                <a:latin typeface="+mj-lt"/>
                <a:ea typeface="+mn-ea"/>
                <a:cs typeface="+mn-cs"/>
              </a:rPr>
              <a:t>已关闭</a:t>
            </a:r>
            <a:r>
              <a:rPr kumimoji="0" lang="en-US" sz="1200" b="0" i="0" u="none" strike="noStrike" kern="1200" cap="none" spc="0" normalizeH="0" baseline="0" dirty="0">
                <a:ln>
                  <a:noFill/>
                </a:ln>
                <a:solidFill>
                  <a:srgbClr val="60605B"/>
                </a:solidFill>
                <a:effectLst/>
                <a:uLnTx/>
                <a:uFillTx/>
                <a:latin typeface="+mj-lt"/>
                <a:ea typeface="+mn-ea"/>
                <a:cs typeface="+mn-cs"/>
              </a:rPr>
              <a:t> &gt; </a:t>
            </a:r>
            <a:r>
              <a:rPr kumimoji="0" lang="zh-CN" altLang="en-US" sz="1200" b="0" i="0" u="none" strike="noStrike" kern="1200" cap="none" spc="0" normalizeH="0" baseline="0" dirty="0">
                <a:ln>
                  <a:noFill/>
                </a:ln>
                <a:solidFill>
                  <a:srgbClr val="60605B"/>
                </a:solidFill>
                <a:effectLst/>
                <a:uLnTx/>
                <a:uFillTx/>
                <a:latin typeface="+mj-lt"/>
                <a:ea typeface="+mn-ea"/>
                <a:cs typeface="+mn-cs"/>
              </a:rPr>
              <a:t>每一个在</a:t>
            </a:r>
            <a:r>
              <a:rPr kumimoji="0" lang="en-US" altLang="zh-CN" sz="1200" b="0" i="0" u="none" strike="noStrike" kern="1200" cap="none" spc="0" normalizeH="0" baseline="0" dirty="0">
                <a:ln>
                  <a:noFill/>
                </a:ln>
                <a:solidFill>
                  <a:srgbClr val="60605B"/>
                </a:solidFill>
                <a:effectLst/>
                <a:uLnTx/>
                <a:uFillTx/>
                <a:latin typeface="+mj-lt"/>
                <a:ea typeface="+mn-ea"/>
                <a:cs typeface="+mn-cs"/>
              </a:rPr>
              <a:t>SAP</a:t>
            </a:r>
            <a:r>
              <a:rPr kumimoji="0" lang="zh-CN" altLang="en-US" sz="1200" b="0" i="0" u="none" strike="noStrike" kern="1200" cap="none" spc="0" normalizeH="0" baseline="0" dirty="0">
                <a:ln>
                  <a:noFill/>
                </a:ln>
                <a:solidFill>
                  <a:srgbClr val="60605B"/>
                </a:solidFill>
                <a:effectLst/>
                <a:uLnTx/>
                <a:uFillTx/>
                <a:latin typeface="+mj-lt"/>
                <a:ea typeface="+mn-ea"/>
                <a:cs typeface="+mn-cs"/>
              </a:rPr>
              <a:t>没有未结数量或采购员已标记交货完成的订单</a:t>
            </a:r>
            <a:endParaRPr kumimoji="0" lang="en-US" altLang="zh-CN" sz="1200" b="0" i="0" u="none" strike="noStrike" kern="1200" cap="none" spc="0" normalizeH="0" baseline="0" dirty="0">
              <a:ln>
                <a:noFill/>
              </a:ln>
              <a:solidFill>
                <a:srgbClr val="60605B"/>
              </a:solidFill>
              <a:effectLst/>
              <a:uLnTx/>
              <a:uFillTx/>
              <a:latin typeface="+mj-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lang="en-US"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zh-CN" altLang="en-US" sz="1200" b="0" i="0" u="sng" strike="noStrike" kern="1200" cap="none" spc="0" normalizeH="0" baseline="0" dirty="0">
                <a:ln>
                  <a:noFill/>
                </a:ln>
                <a:solidFill>
                  <a:srgbClr val="60605B"/>
                </a:solidFill>
                <a:effectLst/>
                <a:uLnTx/>
                <a:uFillTx/>
                <a:latin typeface="+mj-lt"/>
                <a:ea typeface="+mn-ea"/>
                <a:cs typeface="+mn-cs"/>
              </a:rPr>
              <a:t>已撤单</a:t>
            </a:r>
            <a:r>
              <a:rPr kumimoji="0" lang="zh-CN" altLang="en-US" sz="1200" b="0" i="0" strike="noStrike" kern="1200" cap="none" spc="0" normalizeH="0" baseline="0" dirty="0">
                <a:ln>
                  <a:noFill/>
                </a:ln>
                <a:solidFill>
                  <a:srgbClr val="60605B"/>
                </a:solidFill>
                <a:effectLst/>
                <a:uLnTx/>
                <a:uFillTx/>
                <a:latin typeface="+mj-lt"/>
                <a:ea typeface="+mn-ea"/>
                <a:cs typeface="+mn-cs"/>
              </a:rPr>
              <a:t> </a:t>
            </a:r>
            <a:r>
              <a:rPr kumimoji="0" lang="en-US" sz="1200" b="0" i="0" u="none" strike="noStrike" kern="1200" cap="none" spc="0" normalizeH="0" baseline="0" dirty="0">
                <a:ln>
                  <a:noFill/>
                </a:ln>
                <a:solidFill>
                  <a:srgbClr val="60605B"/>
                </a:solidFill>
                <a:effectLst/>
                <a:uLnTx/>
                <a:uFillTx/>
                <a:latin typeface="+mj-lt"/>
                <a:ea typeface="+mn-ea"/>
                <a:cs typeface="+mn-cs"/>
              </a:rPr>
              <a:t>&gt; </a:t>
            </a:r>
            <a:r>
              <a:rPr kumimoji="0" lang="zh-CN" altLang="en-US" sz="1200" b="0" i="0" u="none" strike="noStrike" kern="1200" cap="none" spc="0" normalizeH="0" baseline="0" dirty="0">
                <a:ln>
                  <a:noFill/>
                </a:ln>
                <a:solidFill>
                  <a:srgbClr val="60605B"/>
                </a:solidFill>
                <a:effectLst/>
                <a:uLnTx/>
                <a:uFillTx/>
                <a:latin typeface="+mj-lt"/>
                <a:ea typeface="+mn-ea"/>
                <a:cs typeface="+mn-cs"/>
              </a:rPr>
              <a:t>采购员在</a:t>
            </a:r>
            <a:r>
              <a:rPr kumimoji="0" lang="en-US" altLang="zh-CN" sz="1200" b="0" i="0" u="none" strike="noStrike" kern="1200" cap="none" spc="0" normalizeH="0" baseline="0" dirty="0">
                <a:ln>
                  <a:noFill/>
                </a:ln>
                <a:solidFill>
                  <a:srgbClr val="60605B"/>
                </a:solidFill>
                <a:effectLst/>
                <a:uLnTx/>
                <a:uFillTx/>
                <a:latin typeface="+mj-lt"/>
                <a:ea typeface="+mn-ea"/>
                <a:cs typeface="+mn-cs"/>
              </a:rPr>
              <a:t>SAP</a:t>
            </a:r>
            <a:r>
              <a:rPr kumimoji="0" lang="zh-CN" altLang="en-US" sz="1200" b="0" i="0" u="none" strike="noStrike" kern="1200" cap="none" spc="0" normalizeH="0" baseline="0" dirty="0">
                <a:ln>
                  <a:noFill/>
                </a:ln>
                <a:solidFill>
                  <a:srgbClr val="60605B"/>
                </a:solidFill>
                <a:effectLst/>
                <a:uLnTx/>
                <a:uFillTx/>
                <a:latin typeface="+mj-lt"/>
                <a:ea typeface="+mn-ea"/>
                <a:cs typeface="+mn-cs"/>
              </a:rPr>
              <a:t>中取消的每一个订单</a:t>
            </a:r>
            <a:endParaRPr lang="en-US"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dirty="0">
              <a:ln>
                <a:noFill/>
              </a:ln>
              <a:solidFill>
                <a:srgbClr val="60605B"/>
              </a:solidFill>
              <a:effectLst/>
              <a:uLnTx/>
              <a:uFillTx/>
              <a:latin typeface="+mj-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dirty="0">
                <a:ln>
                  <a:noFill/>
                </a:ln>
                <a:solidFill>
                  <a:srgbClr val="60605B"/>
                </a:solidFill>
                <a:effectLst/>
                <a:uLnTx/>
                <a:uFillTx/>
                <a:latin typeface="+mj-lt"/>
                <a:ea typeface="+mn-ea"/>
                <a:cs typeface="+mn-cs"/>
              </a:rPr>
              <a:t>请在这里查看状态转换矩阵</a:t>
            </a:r>
            <a:r>
              <a:rPr lang="zh-CN" altLang="en-US" sz="1200" dirty="0">
                <a:solidFill>
                  <a:srgbClr val="60605B"/>
                </a:solidFill>
                <a:latin typeface="+mj-lt"/>
              </a:rPr>
              <a:t>！</a:t>
            </a:r>
            <a:endParaRPr lang="en-US"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dirty="0">
              <a:ln>
                <a:noFill/>
              </a:ln>
              <a:solidFill>
                <a:srgbClr val="60605B"/>
              </a:solidFill>
              <a:effectLst/>
              <a:uLnTx/>
              <a:uFillTx/>
              <a:latin typeface="+mj-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dirty="0">
              <a:ln>
                <a:noFill/>
              </a:ln>
              <a:solidFill>
                <a:srgbClr val="60605B"/>
              </a:solidFill>
              <a:effectLst/>
              <a:uLnTx/>
              <a:uFillTx/>
              <a:latin typeface="+mj-lt"/>
              <a:ea typeface="+mn-ea"/>
              <a:cs typeface="+mn-cs"/>
            </a:endParaRPr>
          </a:p>
        </p:txBody>
      </p:sp>
      <p:sp>
        <p:nvSpPr>
          <p:cNvPr id="10" name="Arrow: Down 9">
            <a:extLst>
              <a:ext uri="{FF2B5EF4-FFF2-40B4-BE49-F238E27FC236}">
                <a16:creationId xmlns:a16="http://schemas.microsoft.com/office/drawing/2014/main" id="{1F93585F-4086-F769-981C-073302EED8D2}"/>
              </a:ext>
            </a:extLst>
          </p:cNvPr>
          <p:cNvSpPr/>
          <p:nvPr/>
        </p:nvSpPr>
        <p:spPr>
          <a:xfrm rot="5400000">
            <a:off x="6659418" y="5444903"/>
            <a:ext cx="471054" cy="7019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a:ea typeface="+mn-ea"/>
              <a:cs typeface="+mn-cs"/>
            </a:endParaRPr>
          </a:p>
        </p:txBody>
      </p:sp>
      <p:graphicFrame>
        <p:nvGraphicFramePr>
          <p:cNvPr id="5" name="Table 6">
            <a:extLst>
              <a:ext uri="{FF2B5EF4-FFF2-40B4-BE49-F238E27FC236}">
                <a16:creationId xmlns:a16="http://schemas.microsoft.com/office/drawing/2014/main" id="{B014A14E-3DD4-09F4-7BA4-B030528CC34C}"/>
              </a:ext>
            </a:extLst>
          </p:cNvPr>
          <p:cNvGraphicFramePr>
            <a:graphicFrameLocks noGrp="1"/>
          </p:cNvGraphicFramePr>
          <p:nvPr/>
        </p:nvGraphicFramePr>
        <p:xfrm>
          <a:off x="350159" y="880455"/>
          <a:ext cx="7931693" cy="5411969"/>
        </p:xfrm>
        <a:graphic>
          <a:graphicData uri="http://schemas.openxmlformats.org/drawingml/2006/table">
            <a:tbl>
              <a:tblPr bandRow="1">
                <a:tableStyleId>{5C22544A-7EE6-4342-B048-85BDC9FD1C3A}</a:tableStyleId>
              </a:tblPr>
              <a:tblGrid>
                <a:gridCol w="1025880">
                  <a:extLst>
                    <a:ext uri="{9D8B030D-6E8A-4147-A177-3AD203B41FA5}">
                      <a16:colId xmlns:a16="http://schemas.microsoft.com/office/drawing/2014/main" val="287385098"/>
                    </a:ext>
                  </a:extLst>
                </a:gridCol>
                <a:gridCol w="541538">
                  <a:extLst>
                    <a:ext uri="{9D8B030D-6E8A-4147-A177-3AD203B41FA5}">
                      <a16:colId xmlns:a16="http://schemas.microsoft.com/office/drawing/2014/main" val="416538618"/>
                    </a:ext>
                  </a:extLst>
                </a:gridCol>
                <a:gridCol w="1526959">
                  <a:extLst>
                    <a:ext uri="{9D8B030D-6E8A-4147-A177-3AD203B41FA5}">
                      <a16:colId xmlns:a16="http://schemas.microsoft.com/office/drawing/2014/main" val="230437338"/>
                    </a:ext>
                  </a:extLst>
                </a:gridCol>
                <a:gridCol w="878889">
                  <a:extLst>
                    <a:ext uri="{9D8B030D-6E8A-4147-A177-3AD203B41FA5}">
                      <a16:colId xmlns:a16="http://schemas.microsoft.com/office/drawing/2014/main" val="3233636676"/>
                    </a:ext>
                  </a:extLst>
                </a:gridCol>
                <a:gridCol w="1136342">
                  <a:extLst>
                    <a:ext uri="{9D8B030D-6E8A-4147-A177-3AD203B41FA5}">
                      <a16:colId xmlns:a16="http://schemas.microsoft.com/office/drawing/2014/main" val="4267009892"/>
                    </a:ext>
                  </a:extLst>
                </a:gridCol>
                <a:gridCol w="994299">
                  <a:extLst>
                    <a:ext uri="{9D8B030D-6E8A-4147-A177-3AD203B41FA5}">
                      <a16:colId xmlns:a16="http://schemas.microsoft.com/office/drawing/2014/main" val="2924423378"/>
                    </a:ext>
                  </a:extLst>
                </a:gridCol>
                <a:gridCol w="896645">
                  <a:extLst>
                    <a:ext uri="{9D8B030D-6E8A-4147-A177-3AD203B41FA5}">
                      <a16:colId xmlns:a16="http://schemas.microsoft.com/office/drawing/2014/main" val="683853944"/>
                    </a:ext>
                  </a:extLst>
                </a:gridCol>
                <a:gridCol w="931141">
                  <a:extLst>
                    <a:ext uri="{9D8B030D-6E8A-4147-A177-3AD203B41FA5}">
                      <a16:colId xmlns:a16="http://schemas.microsoft.com/office/drawing/2014/main" val="473936603"/>
                    </a:ext>
                  </a:extLst>
                </a:gridCol>
              </a:tblGrid>
              <a:tr h="554544">
                <a:tc>
                  <a:txBody>
                    <a:bodyPr/>
                    <a:lstStyle/>
                    <a:p>
                      <a:pPr algn="ctr"/>
                      <a:r>
                        <a:rPr lang="zh-CN" altLang="en-US" sz="1000" b="1" dirty="0"/>
                        <a:t>开始</a:t>
                      </a:r>
                      <a:r>
                        <a:rPr lang="hu-HU" sz="1000" b="1" dirty="0"/>
                        <a:t>/</a:t>
                      </a:r>
                      <a:r>
                        <a:rPr lang="zh-CN" altLang="en-US" sz="1000" b="1" dirty="0"/>
                        <a:t>结束</a:t>
                      </a:r>
                      <a:endParaRPr lang="en-US" sz="1000" b="1" dirty="0"/>
                    </a:p>
                  </a:txBody>
                  <a:tcPr anchor="ctr">
                    <a:solidFill>
                      <a:schemeClr val="accent1"/>
                    </a:solidFill>
                  </a:tcPr>
                </a:tc>
                <a:tc>
                  <a:txBody>
                    <a:bodyPr/>
                    <a:lstStyle/>
                    <a:p>
                      <a:pPr algn="ctr"/>
                      <a:r>
                        <a:rPr lang="zh-CN" altLang="en-US" sz="1000" b="1" dirty="0"/>
                        <a:t>新的</a:t>
                      </a:r>
                      <a:endParaRPr lang="en-US" sz="1000" b="1" dirty="0"/>
                    </a:p>
                  </a:txBody>
                  <a:tcPr anchor="ctr"/>
                </a:tc>
                <a:tc>
                  <a:txBody>
                    <a:bodyPr/>
                    <a:lstStyle/>
                    <a:p>
                      <a:pPr algn="ctr"/>
                      <a:r>
                        <a:rPr lang="zh-CN" altLang="en-US" sz="1000" b="1" dirty="0"/>
                        <a:t>开放的</a:t>
                      </a:r>
                      <a:endParaRPr lang="en-US" sz="1000" b="1" dirty="0"/>
                    </a:p>
                  </a:txBody>
                  <a:tcPr anchor="ctr"/>
                </a:tc>
                <a:tc>
                  <a:txBody>
                    <a:bodyPr/>
                    <a:lstStyle/>
                    <a:p>
                      <a:pPr algn="ctr"/>
                      <a:r>
                        <a:rPr lang="zh-CN" altLang="en-US" sz="1000" b="1" dirty="0"/>
                        <a:t>已接受</a:t>
                      </a:r>
                      <a:endParaRPr lang="en-US" sz="1000" b="1" dirty="0"/>
                    </a:p>
                  </a:txBody>
                  <a:tcPr anchor="ctr"/>
                </a:tc>
                <a:tc>
                  <a:txBody>
                    <a:bodyPr/>
                    <a:lstStyle/>
                    <a:p>
                      <a:pPr algn="ctr"/>
                      <a:r>
                        <a:rPr lang="zh-CN" altLang="en-US" sz="1000" b="1" dirty="0"/>
                        <a:t>有变化地接受</a:t>
                      </a:r>
                      <a:r>
                        <a:rPr lang="hu-HU" sz="1000" b="1" dirty="0"/>
                        <a:t> (AWC)</a:t>
                      </a:r>
                      <a:endParaRPr lang="en-US" sz="1000" b="1" dirty="0"/>
                    </a:p>
                  </a:txBody>
                  <a:tcPr anchor="ctr"/>
                </a:tc>
                <a:tc>
                  <a:txBody>
                    <a:bodyPr/>
                    <a:lstStyle/>
                    <a:p>
                      <a:pPr algn="ctr"/>
                      <a:r>
                        <a:rPr lang="zh-CN" altLang="en-US" sz="1000" b="1" dirty="0"/>
                        <a:t>未承诺</a:t>
                      </a:r>
                      <a:endParaRPr lang="en-US" sz="1000" b="1" dirty="0"/>
                    </a:p>
                  </a:txBody>
                  <a:tcPr anchor="ctr"/>
                </a:tc>
                <a:tc>
                  <a:txBody>
                    <a:bodyPr/>
                    <a:lstStyle/>
                    <a:p>
                      <a:pPr algn="ctr"/>
                      <a:r>
                        <a:rPr lang="zh-CN" altLang="en-US" sz="1000" b="1" dirty="0"/>
                        <a:t>已关闭</a:t>
                      </a:r>
                      <a:endParaRPr lang="en-US" sz="1000" b="1" dirty="0"/>
                    </a:p>
                  </a:txBody>
                  <a:tcPr anchor="ctr"/>
                </a:tc>
                <a:tc>
                  <a:txBody>
                    <a:bodyPr/>
                    <a:lstStyle/>
                    <a:p>
                      <a:pPr algn="ctr"/>
                      <a:r>
                        <a:rPr lang="zh-CN" altLang="en-US" sz="1000" b="1" dirty="0"/>
                        <a:t>已撤单</a:t>
                      </a:r>
                      <a:endParaRPr lang="en-US" sz="1000" b="1" dirty="0"/>
                    </a:p>
                  </a:txBody>
                  <a:tcPr anchor="ctr"/>
                </a:tc>
                <a:extLst>
                  <a:ext uri="{0D108BD9-81ED-4DB2-BD59-A6C34878D82A}">
                    <a16:rowId xmlns:a16="http://schemas.microsoft.com/office/drawing/2014/main" val="1386161113"/>
                  </a:ext>
                </a:extLst>
              </a:tr>
              <a:tr h="447067">
                <a:tc>
                  <a:txBody>
                    <a:bodyPr/>
                    <a:lstStyle/>
                    <a:p>
                      <a:pPr algn="ctr"/>
                      <a:r>
                        <a:rPr lang="zh-CN" altLang="en-US" sz="1000" b="1" dirty="0"/>
                        <a:t>初始系统</a:t>
                      </a:r>
                      <a:endParaRPr lang="en-US" sz="1000" b="1" dirty="0"/>
                    </a:p>
                  </a:txBody>
                  <a:tcPr anchor="ctr"/>
                </a:tc>
                <a:tc>
                  <a:txBody>
                    <a:bodyPr/>
                    <a:lstStyle/>
                    <a:p>
                      <a:pPr algn="ctr"/>
                      <a:r>
                        <a:rPr lang="zh-CN" altLang="en-US" sz="1000" dirty="0"/>
                        <a:t>更改</a:t>
                      </a:r>
                      <a:endParaRPr lang="en-US" sz="1000" dirty="0"/>
                    </a:p>
                    <a:p>
                      <a:pPr algn="ctr"/>
                      <a:r>
                        <a:rPr lang="hu-HU" sz="1000" dirty="0"/>
                        <a:t>(</a:t>
                      </a:r>
                      <a:r>
                        <a:rPr lang="zh-CN" altLang="en-US" sz="1000" dirty="0"/>
                        <a:t>捷普</a:t>
                      </a:r>
                      <a:r>
                        <a:rPr lang="hu-HU" sz="1000" dirty="0"/>
                        <a:t>)</a:t>
                      </a:r>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endParaRPr lang="en-US" sz="1000"/>
                    </a:p>
                  </a:txBody>
                  <a:tcPr anchor="ctr"/>
                </a:tc>
                <a:extLst>
                  <a:ext uri="{0D108BD9-81ED-4DB2-BD59-A6C34878D82A}">
                    <a16:rowId xmlns:a16="http://schemas.microsoft.com/office/drawing/2014/main" val="795071864"/>
                  </a:ext>
                </a:extLst>
              </a:tr>
              <a:tr h="616654">
                <a:tc>
                  <a:txBody>
                    <a:bodyPr/>
                    <a:lstStyle/>
                    <a:p>
                      <a:pPr algn="ctr"/>
                      <a:r>
                        <a:rPr lang="zh-CN" altLang="en-US" sz="1000" b="1" dirty="0"/>
                        <a:t>新的</a:t>
                      </a:r>
                      <a:endParaRPr lang="en-US" sz="1000" b="1" dirty="0"/>
                    </a:p>
                  </a:txBody>
                  <a:tcPr anchor="ctr"/>
                </a:tc>
                <a:tc>
                  <a:txBody>
                    <a:bodyPr/>
                    <a:lstStyle/>
                    <a:p>
                      <a:pPr algn="l"/>
                      <a:endParaRPr lang="en-US" sz="1000" dirty="0"/>
                    </a:p>
                  </a:txBody>
                  <a:tcPr anchor="ctr"/>
                </a:tc>
                <a:tc>
                  <a:txBody>
                    <a:bodyPr/>
                    <a:lstStyle/>
                    <a:p>
                      <a:pPr marL="0" indent="0" algn="ctr">
                        <a:buFontTx/>
                        <a:buNone/>
                      </a:pPr>
                      <a:r>
                        <a:rPr lang="zh-CN" altLang="en-US" sz="1000" dirty="0"/>
                        <a:t>更改 </a:t>
                      </a:r>
                      <a:r>
                        <a:rPr lang="hu-HU" sz="1000" dirty="0"/>
                        <a:t>(</a:t>
                      </a:r>
                      <a:r>
                        <a:rPr lang="zh-CN" altLang="en-US" sz="1000" dirty="0"/>
                        <a:t>捷普</a:t>
                      </a:r>
                      <a:r>
                        <a:rPr lang="hu-HU" sz="1000" dirty="0"/>
                        <a:t>)</a:t>
                      </a:r>
                    </a:p>
                    <a:p>
                      <a:pPr marL="0" indent="0" algn="ctr">
                        <a:buFontTx/>
                        <a:buNone/>
                      </a:pPr>
                      <a:endParaRPr lang="hu-HU" sz="1000" dirty="0"/>
                    </a:p>
                    <a:p>
                      <a:pPr marL="0" indent="0" algn="ctr">
                        <a:buFontTx/>
                        <a:buNone/>
                      </a:pPr>
                      <a:r>
                        <a:rPr lang="hu-HU" sz="1000" dirty="0"/>
                        <a:t>MRP</a:t>
                      </a:r>
                      <a:r>
                        <a:rPr lang="zh-CN" altLang="en-US" sz="1000" dirty="0"/>
                        <a:t>采购员更新</a:t>
                      </a:r>
                      <a:endParaRPr lang="en-US" sz="1000" dirty="0"/>
                    </a:p>
                  </a:txBody>
                  <a:tcPr anchor="ctr"/>
                </a:tc>
                <a:tc>
                  <a:txBody>
                    <a:bodyPr/>
                    <a:lstStyle/>
                    <a:p>
                      <a:pPr marL="0" indent="0" algn="ctr">
                        <a:buFontTx/>
                        <a:buNone/>
                      </a:pPr>
                      <a:r>
                        <a:rPr lang="zh-CN" altLang="en-US" sz="1000" dirty="0"/>
                        <a:t>已接受</a:t>
                      </a:r>
                      <a:endParaRPr lang="en-US" altLang="zh-CN" sz="1000" dirty="0"/>
                    </a:p>
                    <a:p>
                      <a:pPr marL="0" indent="0" algn="ctr">
                        <a:buFontTx/>
                        <a:buNone/>
                      </a:pPr>
                      <a:r>
                        <a:rPr lang="hu-HU" sz="1000" dirty="0"/>
                        <a:t> (</a:t>
                      </a:r>
                      <a:r>
                        <a:rPr lang="zh-CN" altLang="en-US" sz="1000" dirty="0"/>
                        <a:t>供应商</a:t>
                      </a:r>
                      <a:r>
                        <a:rPr lang="hu-HU" sz="1000" dirty="0"/>
                        <a:t>)</a:t>
                      </a:r>
                      <a:endParaRPr lang="en-US" sz="1000" dirty="0"/>
                    </a:p>
                  </a:txBody>
                  <a:tcPr anchor="ctr"/>
                </a:tc>
                <a:tc>
                  <a:txBody>
                    <a:bodyPr/>
                    <a:lstStyle/>
                    <a:p>
                      <a:pPr marL="0" indent="0" algn="ctr">
                        <a:buFontTx/>
                        <a:buNone/>
                      </a:pPr>
                      <a:r>
                        <a:rPr lang="hu-HU" sz="1000" dirty="0"/>
                        <a:t>AWC (</a:t>
                      </a:r>
                      <a:r>
                        <a:rPr lang="zh-CN" altLang="en-US" sz="1000" dirty="0"/>
                        <a:t>供应商</a:t>
                      </a:r>
                      <a:r>
                        <a:rPr lang="hu-HU" sz="1000" dirty="0"/>
                        <a:t>)</a:t>
                      </a:r>
                      <a:endParaRPr lang="en-US" sz="1000" dirty="0"/>
                    </a:p>
                  </a:txBody>
                  <a:tcPr anchor="ctr"/>
                </a:tc>
                <a:tc>
                  <a:txBody>
                    <a:bodyPr/>
                    <a:lstStyle/>
                    <a:p>
                      <a:pPr algn="ctr"/>
                      <a:r>
                        <a:rPr lang="zh-CN" altLang="en-US" sz="1000" dirty="0"/>
                        <a:t>未承诺</a:t>
                      </a:r>
                      <a:endParaRPr lang="en-US" altLang="zh-CN" sz="1000" dirty="0"/>
                    </a:p>
                    <a:p>
                      <a:pPr algn="ctr"/>
                      <a:r>
                        <a:rPr lang="hu-HU" sz="1000" dirty="0"/>
                        <a:t>(</a:t>
                      </a:r>
                      <a:r>
                        <a:rPr lang="zh-CN" altLang="en-US" sz="1000" dirty="0"/>
                        <a:t>供应商</a:t>
                      </a:r>
                      <a:r>
                        <a:rPr lang="hu-HU" sz="1000" dirty="0"/>
                        <a:t>)</a:t>
                      </a:r>
                      <a:endParaRPr lang="en-US" sz="1000" dirty="0"/>
                    </a:p>
                  </a:txBody>
                  <a:tcPr anchor="ctr"/>
                </a:tc>
                <a:tc>
                  <a:txBody>
                    <a:bodyPr/>
                    <a:lstStyle/>
                    <a:p>
                      <a:pPr algn="ctr"/>
                      <a:r>
                        <a:rPr lang="zh-CN" altLang="en-US" sz="1000" dirty="0"/>
                        <a:t>关闭</a:t>
                      </a:r>
                      <a:r>
                        <a:rPr lang="hu-HU" sz="1000" dirty="0"/>
                        <a:t> (</a:t>
                      </a:r>
                      <a:r>
                        <a:rPr lang="zh-CN" altLang="en-US" sz="1000" dirty="0"/>
                        <a:t>捷普</a:t>
                      </a:r>
                      <a:r>
                        <a:rPr lang="hu-HU" sz="1000" dirty="0"/>
                        <a:t>)</a:t>
                      </a:r>
                      <a:endParaRPr lang="en-US" sz="1000" dirty="0"/>
                    </a:p>
                  </a:txBody>
                  <a:tcPr anchor="ctr"/>
                </a:tc>
                <a:tc>
                  <a:txBody>
                    <a:bodyPr/>
                    <a:lstStyle/>
                    <a:p>
                      <a:pPr algn="l"/>
                      <a:r>
                        <a:rPr lang="zh-CN" altLang="en-US" sz="1000" dirty="0"/>
                        <a:t>撤单</a:t>
                      </a:r>
                      <a:r>
                        <a:rPr lang="hu-HU" sz="1000" dirty="0"/>
                        <a:t> (</a:t>
                      </a:r>
                      <a:r>
                        <a:rPr lang="zh-CN" altLang="en-US" sz="1000" dirty="0"/>
                        <a:t>捷普</a:t>
                      </a:r>
                      <a:r>
                        <a:rPr lang="hu-HU" sz="1000" dirty="0"/>
                        <a:t>)</a:t>
                      </a:r>
                      <a:endParaRPr lang="en-US" sz="1000" dirty="0"/>
                    </a:p>
                  </a:txBody>
                  <a:tcPr anchor="ctr"/>
                </a:tc>
                <a:extLst>
                  <a:ext uri="{0D108BD9-81ED-4DB2-BD59-A6C34878D82A}">
                    <a16:rowId xmlns:a16="http://schemas.microsoft.com/office/drawing/2014/main" val="3264496953"/>
                  </a:ext>
                </a:extLst>
              </a:tr>
              <a:tr h="1062968">
                <a:tc>
                  <a:txBody>
                    <a:bodyPr/>
                    <a:lstStyle/>
                    <a:p>
                      <a:pPr algn="ctr"/>
                      <a:r>
                        <a:rPr lang="zh-CN" altLang="en-US" sz="1000" b="1" dirty="0"/>
                        <a:t>开放的</a:t>
                      </a:r>
                      <a:endParaRPr lang="en-US" sz="1000" b="1" dirty="0"/>
                    </a:p>
                  </a:txBody>
                  <a:tcPr anchor="ctr"/>
                </a:tc>
                <a:tc>
                  <a:txBody>
                    <a:bodyPr/>
                    <a:lstStyle/>
                    <a:p>
                      <a:pPr algn="l"/>
                      <a:endParaRPr lang="en-US" sz="1000"/>
                    </a:p>
                  </a:txBody>
                  <a:tcPr anchor="ctr"/>
                </a:tc>
                <a:tc>
                  <a:txBody>
                    <a:bodyPr/>
                    <a:lstStyle/>
                    <a:p>
                      <a:pPr marL="0" indent="0" algn="ctr">
                        <a:buFontTx/>
                        <a:buNone/>
                      </a:pPr>
                      <a:r>
                        <a:rPr lang="zh-CN" altLang="en-US" sz="1000" dirty="0"/>
                        <a:t>更改 </a:t>
                      </a:r>
                      <a:r>
                        <a:rPr lang="en-US" altLang="zh-CN" sz="1000" dirty="0"/>
                        <a:t>(</a:t>
                      </a:r>
                      <a:r>
                        <a:rPr lang="zh-CN" altLang="en-US" sz="1000" dirty="0"/>
                        <a:t>捷普</a:t>
                      </a:r>
                      <a:r>
                        <a:rPr lang="hu-HU" sz="1000" dirty="0"/>
                        <a:t>)</a:t>
                      </a:r>
                    </a:p>
                    <a:p>
                      <a:pPr marL="0" indent="0" algn="ctr">
                        <a:buFontTx/>
                        <a:buNone/>
                      </a:pPr>
                      <a:endParaRPr lang="hu-HU" sz="1000" dirty="0"/>
                    </a:p>
                    <a:p>
                      <a:pPr marL="0" indent="0" algn="ctr">
                        <a:buFontTx/>
                        <a:buNone/>
                      </a:pPr>
                      <a:r>
                        <a:rPr lang="hu-HU" sz="1000" dirty="0"/>
                        <a:t>MRP</a:t>
                      </a:r>
                      <a:r>
                        <a:rPr lang="zh-CN" altLang="en-US" sz="1000" dirty="0"/>
                        <a:t>采购员更新</a:t>
                      </a:r>
                      <a:endParaRPr lang="hu-HU" sz="1000" dirty="0"/>
                    </a:p>
                    <a:p>
                      <a:pPr marL="0" indent="0" algn="ctr">
                        <a:buFontTx/>
                        <a:buNone/>
                      </a:pPr>
                      <a:endParaRPr lang="hu-HU" sz="1000" dirty="0"/>
                    </a:p>
                    <a:p>
                      <a:pPr marL="0" indent="0" algn="ctr">
                        <a:buFontTx/>
                        <a:buNone/>
                      </a:pPr>
                      <a:r>
                        <a:rPr lang="zh-CN" altLang="en-US" sz="1000" dirty="0"/>
                        <a:t>撤单回复</a:t>
                      </a:r>
                      <a:r>
                        <a:rPr lang="hu-HU" sz="1000" dirty="0"/>
                        <a:t> </a:t>
                      </a:r>
                      <a:endParaRPr lang="en-US" sz="1000" dirty="0"/>
                    </a:p>
                    <a:p>
                      <a:pPr marL="0" indent="0" algn="ctr">
                        <a:buFontTx/>
                        <a:buNone/>
                      </a:pPr>
                      <a:r>
                        <a:rPr lang="hu-HU" sz="1000" dirty="0"/>
                        <a:t>(</a:t>
                      </a:r>
                      <a:r>
                        <a:rPr lang="zh-CN" altLang="en-US" sz="1000" dirty="0"/>
                        <a:t>接受</a:t>
                      </a:r>
                      <a:r>
                        <a:rPr lang="hu-HU" sz="1000" dirty="0"/>
                        <a:t>/</a:t>
                      </a:r>
                      <a:r>
                        <a:rPr lang="zh-CN" altLang="en-US" sz="1000" dirty="0"/>
                        <a:t>未承诺</a:t>
                      </a:r>
                      <a:r>
                        <a:rPr lang="hu-HU" sz="1000" dirty="0"/>
                        <a:t> – </a:t>
                      </a:r>
                      <a:r>
                        <a:rPr lang="zh-CN" altLang="en-US" sz="1000" dirty="0"/>
                        <a:t>供应商</a:t>
                      </a:r>
                      <a:r>
                        <a:rPr lang="hu-HU" sz="1000" dirty="0"/>
                        <a:t>)</a:t>
                      </a:r>
                      <a:endParaRPr lang="en-US" sz="1000" dirty="0"/>
                    </a:p>
                  </a:txBody>
                  <a:tcPr anchor="ctr"/>
                </a:tc>
                <a:tc>
                  <a:txBody>
                    <a:bodyPr/>
                    <a:lstStyle/>
                    <a:p>
                      <a:pPr marL="0" indent="0" algn="ctr">
                        <a:buFontTx/>
                        <a:buNone/>
                      </a:pPr>
                      <a:r>
                        <a:rPr lang="zh-CN" altLang="en-US" sz="1000" dirty="0"/>
                        <a:t>已接受</a:t>
                      </a:r>
                      <a:endParaRPr lang="en-US" altLang="zh-CN" sz="1000" dirty="0"/>
                    </a:p>
                    <a:p>
                      <a:pPr marL="0" indent="0" algn="ctr">
                        <a:buFontTx/>
                        <a:buNone/>
                      </a:pPr>
                      <a:r>
                        <a:rPr lang="hu-HU" sz="1000" dirty="0"/>
                        <a:t> (</a:t>
                      </a:r>
                      <a:r>
                        <a:rPr lang="zh-CN" altLang="en-US" sz="1000" dirty="0"/>
                        <a:t>供应商</a:t>
                      </a:r>
                      <a:r>
                        <a:rPr lang="hu-HU" sz="1000" dirty="0"/>
                        <a:t>)</a:t>
                      </a:r>
                      <a:endParaRPr lang="en-US" sz="1000" dirty="0"/>
                    </a:p>
                  </a:txBody>
                  <a:tcPr anchor="ctr"/>
                </a:tc>
                <a:tc>
                  <a:txBody>
                    <a:bodyPr/>
                    <a:lstStyle/>
                    <a:p>
                      <a:pPr marL="0" indent="0" algn="ctr">
                        <a:buFontTx/>
                        <a:buNone/>
                      </a:pPr>
                      <a:r>
                        <a:rPr lang="hu-HU" sz="1000" dirty="0"/>
                        <a:t>AWC (</a:t>
                      </a:r>
                      <a:r>
                        <a:rPr lang="zh-CN" altLang="en-US" sz="1000" dirty="0"/>
                        <a:t>供应商</a:t>
                      </a:r>
                      <a:r>
                        <a:rPr lang="hu-HU" sz="1000" dirty="0"/>
                        <a:t>)</a:t>
                      </a:r>
                      <a:endParaRPr lang="en-US" sz="1000" dirty="0"/>
                    </a:p>
                  </a:txBody>
                  <a:tcPr anchor="ctr"/>
                </a:tc>
                <a:tc>
                  <a:txBody>
                    <a:bodyPr/>
                    <a:lstStyle/>
                    <a:p>
                      <a:pPr algn="ctr"/>
                      <a:r>
                        <a:rPr lang="zh-CN" altLang="en-US" sz="1000" dirty="0"/>
                        <a:t>未承诺</a:t>
                      </a:r>
                      <a:endParaRPr lang="en-US" altLang="zh-CN" sz="1000" dirty="0"/>
                    </a:p>
                    <a:p>
                      <a:pPr algn="ctr"/>
                      <a:r>
                        <a:rPr lang="hu-HU" sz="1000" dirty="0"/>
                        <a:t>(</a:t>
                      </a:r>
                      <a:r>
                        <a:rPr lang="zh-CN" altLang="en-US" sz="1000" dirty="0"/>
                        <a:t>供应商</a:t>
                      </a:r>
                      <a:r>
                        <a:rPr lang="hu-HU" sz="1000" dirty="0"/>
                        <a:t>)</a:t>
                      </a:r>
                      <a:endParaRPr lang="en-US" sz="1000" dirty="0"/>
                    </a:p>
                  </a:txBody>
                  <a:tcPr anchor="ctr"/>
                </a:tc>
                <a:tc>
                  <a:txBody>
                    <a:bodyPr/>
                    <a:lstStyle/>
                    <a:p>
                      <a:pPr algn="ctr"/>
                      <a:r>
                        <a:rPr lang="zh-CN" altLang="en-US" sz="1000" dirty="0"/>
                        <a:t>关闭</a:t>
                      </a:r>
                      <a:r>
                        <a:rPr lang="hu-HU" sz="1000" dirty="0"/>
                        <a:t> (</a:t>
                      </a:r>
                      <a:r>
                        <a:rPr lang="zh-CN" altLang="en-US" sz="1000" dirty="0"/>
                        <a:t>捷普</a:t>
                      </a:r>
                      <a:r>
                        <a:rPr lang="hu-HU" sz="1000" dirty="0"/>
                        <a:t>)</a:t>
                      </a:r>
                      <a:endParaRPr lang="en-US" sz="1000" dirty="0"/>
                    </a:p>
                    <a:p>
                      <a:pPr algn="l"/>
                      <a:endParaRPr lang="en-US" sz="1000" dirty="0"/>
                    </a:p>
                  </a:txBody>
                  <a:tcPr anchor="ctr"/>
                </a:tc>
                <a:tc>
                  <a:txBody>
                    <a:bodyPr/>
                    <a:lstStyle/>
                    <a:p>
                      <a:pPr algn="l"/>
                      <a:r>
                        <a:rPr lang="zh-CN" altLang="en-US" sz="1000" dirty="0"/>
                        <a:t>撤单</a:t>
                      </a:r>
                      <a:r>
                        <a:rPr lang="hu-HU" sz="1000" dirty="0"/>
                        <a:t> (</a:t>
                      </a:r>
                      <a:r>
                        <a:rPr lang="zh-CN" altLang="en-US" sz="1000" dirty="0"/>
                        <a:t>捷普</a:t>
                      </a:r>
                      <a:r>
                        <a:rPr lang="hu-HU" sz="1000" dirty="0"/>
                        <a:t>)</a:t>
                      </a:r>
                      <a:endParaRPr lang="en-US" sz="1000" dirty="0"/>
                    </a:p>
                  </a:txBody>
                  <a:tcPr anchor="ctr"/>
                </a:tc>
                <a:extLst>
                  <a:ext uri="{0D108BD9-81ED-4DB2-BD59-A6C34878D82A}">
                    <a16:rowId xmlns:a16="http://schemas.microsoft.com/office/drawing/2014/main" val="3228380016"/>
                  </a:ext>
                </a:extLst>
              </a:tr>
              <a:tr h="678227">
                <a:tc>
                  <a:txBody>
                    <a:bodyPr/>
                    <a:lstStyle/>
                    <a:p>
                      <a:pPr algn="ctr"/>
                      <a:r>
                        <a:rPr lang="zh-CN" altLang="en-US" sz="1000" b="1" dirty="0"/>
                        <a:t>未承诺</a:t>
                      </a:r>
                      <a:endParaRPr lang="en-US" sz="1000" b="1" dirty="0"/>
                    </a:p>
                  </a:txBody>
                  <a:tcPr anchor="ctr"/>
                </a:tc>
                <a:tc>
                  <a:txBody>
                    <a:bodyPr/>
                    <a:lstStyle/>
                    <a:p>
                      <a:pPr algn="l"/>
                      <a:endParaRPr lang="en-US" sz="1000"/>
                    </a:p>
                  </a:txBody>
                  <a:tcPr anchor="ctr"/>
                </a:tc>
                <a:tc>
                  <a:txBody>
                    <a:bodyPr/>
                    <a:lstStyle/>
                    <a:p>
                      <a:pPr marL="0" indent="0" algn="ctr">
                        <a:buFontTx/>
                        <a:buNone/>
                      </a:pPr>
                      <a:r>
                        <a:rPr lang="zh-CN" altLang="en-US" sz="1000" dirty="0"/>
                        <a:t>更改 </a:t>
                      </a:r>
                      <a:r>
                        <a:rPr lang="en-US" altLang="zh-CN" sz="1000" dirty="0"/>
                        <a:t>(</a:t>
                      </a:r>
                      <a:r>
                        <a:rPr lang="zh-CN" altLang="en-US" sz="1000" dirty="0"/>
                        <a:t>捷普</a:t>
                      </a:r>
                      <a:r>
                        <a:rPr lang="hu-HU" sz="1000" dirty="0"/>
                        <a:t>)</a:t>
                      </a:r>
                    </a:p>
                    <a:p>
                      <a:pPr marL="0" indent="0" algn="ctr">
                        <a:buFontTx/>
                        <a:buNone/>
                      </a:pPr>
                      <a:endParaRPr lang="hu-HU" sz="1000" dirty="0"/>
                    </a:p>
                    <a:p>
                      <a:pPr marL="0" indent="0" algn="ctr">
                        <a:buFontTx/>
                        <a:buNone/>
                      </a:pPr>
                      <a:r>
                        <a:rPr lang="hu-HU" sz="1000" dirty="0"/>
                        <a:t>MRP</a:t>
                      </a:r>
                      <a:r>
                        <a:rPr lang="zh-CN" altLang="en-US" sz="1000" dirty="0"/>
                        <a:t>采购员更新</a:t>
                      </a:r>
                      <a:endParaRPr lang="en-US" sz="1000" dirty="0"/>
                    </a:p>
                  </a:txBody>
                  <a:tcPr anchor="ctr"/>
                </a:tc>
                <a:tc>
                  <a:txBody>
                    <a:bodyPr/>
                    <a:lstStyle/>
                    <a:p>
                      <a:pPr marL="0" indent="0" algn="ctr">
                        <a:buFontTx/>
                        <a:buNone/>
                      </a:pPr>
                      <a:r>
                        <a:rPr lang="zh-CN" altLang="en-US" sz="1000" dirty="0"/>
                        <a:t>已接受</a:t>
                      </a:r>
                      <a:endParaRPr lang="en-US" altLang="zh-CN" sz="1000" dirty="0"/>
                    </a:p>
                    <a:p>
                      <a:pPr marL="0" indent="0" algn="ctr">
                        <a:buFontTx/>
                        <a:buNone/>
                      </a:pPr>
                      <a:r>
                        <a:rPr lang="hu-HU" sz="1000" dirty="0"/>
                        <a:t> (</a:t>
                      </a:r>
                      <a:r>
                        <a:rPr lang="zh-CN" altLang="en-US" sz="1000" dirty="0"/>
                        <a:t>供应商</a:t>
                      </a:r>
                      <a:r>
                        <a:rPr lang="hu-HU" sz="1000" dirty="0"/>
                        <a:t>)</a:t>
                      </a:r>
                      <a:endParaRPr lang="en-US" sz="1000" dirty="0"/>
                    </a:p>
                  </a:txBody>
                  <a:tcPr anchor="ctr"/>
                </a:tc>
                <a:tc>
                  <a:txBody>
                    <a:bodyPr/>
                    <a:lstStyle/>
                    <a:p>
                      <a:pPr marL="0" indent="0" algn="ctr">
                        <a:buFontTx/>
                        <a:buNone/>
                      </a:pPr>
                      <a:r>
                        <a:rPr lang="hu-HU" sz="1000" dirty="0"/>
                        <a:t>AWC (</a:t>
                      </a:r>
                      <a:r>
                        <a:rPr lang="zh-CN" altLang="en-US" sz="1000" dirty="0"/>
                        <a:t>供应商</a:t>
                      </a:r>
                      <a:r>
                        <a:rPr lang="hu-HU" sz="1000" dirty="0"/>
                        <a:t>)</a:t>
                      </a:r>
                      <a:endParaRPr lang="en-US" sz="1000" dirty="0"/>
                    </a:p>
                  </a:txBody>
                  <a:tcPr anchor="ctr"/>
                </a:tc>
                <a:tc>
                  <a:txBody>
                    <a:bodyPr/>
                    <a:lstStyle/>
                    <a:p>
                      <a:pPr algn="ctr"/>
                      <a:r>
                        <a:rPr lang="zh-CN" altLang="en-US" sz="1000" kern="1200" dirty="0">
                          <a:solidFill>
                            <a:schemeClr val="dk1"/>
                          </a:solidFill>
                          <a:latin typeface="+mn-lt"/>
                          <a:ea typeface="+mn-ea"/>
                          <a:cs typeface="+mn-cs"/>
                        </a:rPr>
                        <a:t>未承诺</a:t>
                      </a:r>
                      <a:endParaRPr lang="en-US" altLang="zh-CN" sz="1000" kern="1200" dirty="0">
                        <a:solidFill>
                          <a:schemeClr val="dk1"/>
                        </a:solidFill>
                        <a:latin typeface="+mn-lt"/>
                        <a:ea typeface="+mn-ea"/>
                        <a:cs typeface="+mn-cs"/>
                      </a:endParaRPr>
                    </a:p>
                    <a:p>
                      <a:pPr algn="ctr"/>
                      <a:r>
                        <a:rPr lang="en-US" altLang="zh-CN" sz="1000" kern="1200" dirty="0">
                          <a:solidFill>
                            <a:schemeClr val="dk1"/>
                          </a:solidFill>
                          <a:latin typeface="+mn-lt"/>
                          <a:ea typeface="+mn-ea"/>
                          <a:cs typeface="+mn-cs"/>
                        </a:rPr>
                        <a:t>(</a:t>
                      </a:r>
                      <a:r>
                        <a:rPr lang="zh-CN" altLang="en-US" sz="1000" kern="1200" dirty="0">
                          <a:solidFill>
                            <a:schemeClr val="dk1"/>
                          </a:solidFill>
                          <a:latin typeface="+mn-lt"/>
                          <a:ea typeface="+mn-ea"/>
                          <a:cs typeface="+mn-cs"/>
                        </a:rPr>
                        <a:t>仅后端同步</a:t>
                      </a:r>
                      <a:r>
                        <a:rPr lang="en-US" altLang="zh-CN" sz="1000" kern="1200" dirty="0">
                          <a:solidFill>
                            <a:schemeClr val="dk1"/>
                          </a:solidFill>
                          <a:latin typeface="+mn-lt"/>
                          <a:ea typeface="+mn-ea"/>
                          <a:cs typeface="+mn-cs"/>
                        </a:rPr>
                        <a:t>)</a:t>
                      </a:r>
                      <a:endParaRPr lang="en-US" sz="1000" kern="1200" dirty="0">
                        <a:solidFill>
                          <a:schemeClr val="dk1"/>
                        </a:solidFill>
                        <a:latin typeface="+mn-lt"/>
                        <a:ea typeface="+mn-ea"/>
                        <a:cs typeface="+mn-cs"/>
                      </a:endParaRPr>
                    </a:p>
                  </a:txBody>
                  <a:tcPr anchor="ctr"/>
                </a:tc>
                <a:tc>
                  <a:txBody>
                    <a:bodyPr/>
                    <a:lstStyle/>
                    <a:p>
                      <a:pPr algn="ctr"/>
                      <a:r>
                        <a:rPr lang="zh-CN" altLang="en-US" sz="1000" dirty="0"/>
                        <a:t>关闭</a:t>
                      </a:r>
                      <a:r>
                        <a:rPr lang="hu-HU" sz="1000" dirty="0"/>
                        <a:t> (</a:t>
                      </a:r>
                      <a:r>
                        <a:rPr lang="zh-CN" altLang="en-US" sz="1000" dirty="0"/>
                        <a:t>捷普</a:t>
                      </a:r>
                      <a:r>
                        <a:rPr lang="hu-HU" sz="1000" dirty="0"/>
                        <a:t>)</a:t>
                      </a:r>
                      <a:endParaRPr lang="en-US" sz="1000" dirty="0"/>
                    </a:p>
                  </a:txBody>
                  <a:tcPr anchor="ctr"/>
                </a:tc>
                <a:tc>
                  <a:txBody>
                    <a:bodyPr/>
                    <a:lstStyle/>
                    <a:p>
                      <a:pPr algn="l"/>
                      <a:r>
                        <a:rPr lang="zh-CN" altLang="en-US" sz="1000" dirty="0"/>
                        <a:t>撤单</a:t>
                      </a:r>
                      <a:r>
                        <a:rPr lang="hu-HU" sz="1000" dirty="0"/>
                        <a:t> (</a:t>
                      </a:r>
                      <a:r>
                        <a:rPr lang="zh-CN" altLang="en-US" sz="1000" dirty="0"/>
                        <a:t>捷普</a:t>
                      </a:r>
                      <a:r>
                        <a:rPr lang="hu-HU" sz="1000" dirty="0"/>
                        <a:t>)</a:t>
                      </a:r>
                      <a:endParaRPr lang="en-US" sz="1000" dirty="0"/>
                    </a:p>
                  </a:txBody>
                  <a:tcPr anchor="ctr"/>
                </a:tc>
                <a:extLst>
                  <a:ext uri="{0D108BD9-81ED-4DB2-BD59-A6C34878D82A}">
                    <a16:rowId xmlns:a16="http://schemas.microsoft.com/office/drawing/2014/main" val="3965429635"/>
                  </a:ext>
                </a:extLst>
              </a:tr>
              <a:tr h="643375">
                <a:tc>
                  <a:txBody>
                    <a:bodyPr/>
                    <a:lstStyle/>
                    <a:p>
                      <a:pPr algn="ctr"/>
                      <a:r>
                        <a:rPr lang="zh-CN" altLang="en-US" sz="1000" b="1" dirty="0"/>
                        <a:t>已接受</a:t>
                      </a:r>
                      <a:endParaRPr lang="en-US" sz="1000" b="1" dirty="0"/>
                    </a:p>
                  </a:txBody>
                  <a:tcPr anchor="ctr"/>
                </a:tc>
                <a:tc>
                  <a:txBody>
                    <a:bodyPr/>
                    <a:lstStyle/>
                    <a:p>
                      <a:pPr algn="l"/>
                      <a:endParaRPr lang="en-US" sz="1000"/>
                    </a:p>
                  </a:txBody>
                  <a:tcPr anchor="ctr"/>
                </a:tc>
                <a:tc>
                  <a:txBody>
                    <a:bodyPr/>
                    <a:lstStyle/>
                    <a:p>
                      <a:pPr marL="0" indent="0" algn="ctr">
                        <a:buFontTx/>
                        <a:buNone/>
                      </a:pPr>
                      <a:r>
                        <a:rPr lang="zh-CN" altLang="en-US" sz="1000" dirty="0"/>
                        <a:t>更改 </a:t>
                      </a:r>
                      <a:r>
                        <a:rPr lang="hu-HU" sz="1000" dirty="0"/>
                        <a:t>(</a:t>
                      </a:r>
                      <a:r>
                        <a:rPr lang="zh-CN" altLang="en-US" sz="1000" dirty="0"/>
                        <a:t>捷普</a:t>
                      </a:r>
                      <a:r>
                        <a:rPr lang="hu-HU" sz="1000" dirty="0"/>
                        <a:t>)</a:t>
                      </a:r>
                    </a:p>
                    <a:p>
                      <a:pPr marL="0" indent="0" algn="ctr">
                        <a:buFontTx/>
                        <a:buNone/>
                      </a:pPr>
                      <a:endParaRPr lang="hu-HU" sz="1000" dirty="0"/>
                    </a:p>
                    <a:p>
                      <a:pPr marL="0" indent="0" algn="ctr">
                        <a:buFontTx/>
                        <a:buNone/>
                      </a:pPr>
                      <a:r>
                        <a:rPr lang="hu-HU" sz="1000" dirty="0"/>
                        <a:t>MRP</a:t>
                      </a:r>
                      <a:r>
                        <a:rPr lang="zh-CN" altLang="en-US" sz="1000" dirty="0"/>
                        <a:t>采购员更新</a:t>
                      </a:r>
                      <a:endParaRPr lang="en-US" sz="1000" dirty="0"/>
                    </a:p>
                  </a:txBody>
                  <a:tcPr anchor="ctr"/>
                </a:tc>
                <a:tc>
                  <a:txBody>
                    <a:bodyPr/>
                    <a:lstStyle/>
                    <a:p>
                      <a:pPr marL="0" indent="0" algn="ctr">
                        <a:buFontTx/>
                        <a:buNone/>
                      </a:pPr>
                      <a:r>
                        <a:rPr lang="zh-CN" altLang="en-US" sz="1000" dirty="0"/>
                        <a:t>已接受</a:t>
                      </a:r>
                      <a:endParaRPr lang="en-US" altLang="zh-CN" sz="1000" dirty="0"/>
                    </a:p>
                    <a:p>
                      <a:pPr marL="0" indent="0" algn="ctr">
                        <a:buFontTx/>
                        <a:buNone/>
                      </a:pPr>
                      <a:r>
                        <a:rPr lang="en-US" altLang="zh-CN" sz="1000" dirty="0"/>
                        <a:t>(</a:t>
                      </a:r>
                      <a:r>
                        <a:rPr lang="zh-CN" altLang="en-US" sz="1000" dirty="0"/>
                        <a:t>仅后端同步</a:t>
                      </a:r>
                      <a:r>
                        <a:rPr lang="en-US" altLang="zh-CN" sz="1000" dirty="0"/>
                        <a:t>)</a:t>
                      </a:r>
                      <a:endParaRPr lang="en-US" sz="1000" i="1" dirty="0"/>
                    </a:p>
                  </a:txBody>
                  <a:tcPr anchor="ctr"/>
                </a:tc>
                <a:tc>
                  <a:txBody>
                    <a:bodyPr/>
                    <a:lstStyle/>
                    <a:p>
                      <a:pPr marL="0" indent="0" algn="ctr">
                        <a:buFontTx/>
                        <a:buNone/>
                      </a:pPr>
                      <a:r>
                        <a:rPr lang="hu-HU" sz="1000" dirty="0"/>
                        <a:t>AWC (</a:t>
                      </a:r>
                      <a:r>
                        <a:rPr lang="zh-CN" altLang="en-US" sz="1000" dirty="0"/>
                        <a:t>供应商</a:t>
                      </a:r>
                      <a:r>
                        <a:rPr lang="hu-HU" sz="1000" dirty="0"/>
                        <a:t>)</a:t>
                      </a:r>
                      <a:endParaRPr lang="en-US" sz="1000" dirty="0"/>
                    </a:p>
                  </a:txBody>
                  <a:tcPr anchor="ctr"/>
                </a:tc>
                <a:tc>
                  <a:txBody>
                    <a:bodyPr/>
                    <a:lstStyle/>
                    <a:p>
                      <a:pPr algn="ctr"/>
                      <a:r>
                        <a:rPr lang="zh-CN" altLang="en-US" sz="1000" dirty="0"/>
                        <a:t>未承诺</a:t>
                      </a:r>
                      <a:endParaRPr lang="en-US" altLang="zh-CN" sz="1000" dirty="0"/>
                    </a:p>
                    <a:p>
                      <a:pPr algn="ctr"/>
                      <a:r>
                        <a:rPr lang="hu-HU" sz="1000" dirty="0"/>
                        <a:t>(</a:t>
                      </a:r>
                      <a:r>
                        <a:rPr lang="zh-CN" altLang="en-US" sz="1000" dirty="0"/>
                        <a:t>供应商</a:t>
                      </a:r>
                      <a:r>
                        <a:rPr lang="hu-HU" sz="1000" dirty="0"/>
                        <a:t>)</a:t>
                      </a:r>
                      <a:endParaRPr lang="en-US" sz="1000" dirty="0"/>
                    </a:p>
                  </a:txBody>
                  <a:tcPr anchor="ctr"/>
                </a:tc>
                <a:tc>
                  <a:txBody>
                    <a:bodyPr/>
                    <a:lstStyle/>
                    <a:p>
                      <a:pPr algn="ctr"/>
                      <a:r>
                        <a:rPr lang="zh-CN" altLang="en-US" sz="1000" dirty="0"/>
                        <a:t>关闭</a:t>
                      </a:r>
                      <a:r>
                        <a:rPr lang="hu-HU" sz="1000" dirty="0"/>
                        <a:t> (</a:t>
                      </a:r>
                      <a:r>
                        <a:rPr lang="zh-CN" altLang="en-US" sz="1000" dirty="0"/>
                        <a:t>捷普</a:t>
                      </a:r>
                      <a:r>
                        <a:rPr lang="hu-HU" sz="1000" dirty="0"/>
                        <a:t>)</a:t>
                      </a:r>
                      <a:endParaRPr lang="en-US" sz="1000" dirty="0"/>
                    </a:p>
                  </a:txBody>
                  <a:tcPr anchor="ctr"/>
                </a:tc>
                <a:tc>
                  <a:txBody>
                    <a:bodyPr/>
                    <a:lstStyle/>
                    <a:p>
                      <a:pPr algn="l"/>
                      <a:r>
                        <a:rPr lang="zh-CN" altLang="en-US" sz="1000" dirty="0"/>
                        <a:t>撤单 </a:t>
                      </a:r>
                      <a:r>
                        <a:rPr lang="hu-HU" sz="1000" dirty="0"/>
                        <a:t>(</a:t>
                      </a:r>
                      <a:r>
                        <a:rPr lang="zh-CN" altLang="en-US" sz="1000" dirty="0"/>
                        <a:t>捷普</a:t>
                      </a:r>
                      <a:r>
                        <a:rPr lang="hu-HU" sz="1000" dirty="0"/>
                        <a:t>)</a:t>
                      </a:r>
                      <a:endParaRPr lang="en-US" sz="1000" dirty="0"/>
                    </a:p>
                  </a:txBody>
                  <a:tcPr anchor="ctr"/>
                </a:tc>
                <a:extLst>
                  <a:ext uri="{0D108BD9-81ED-4DB2-BD59-A6C34878D82A}">
                    <a16:rowId xmlns:a16="http://schemas.microsoft.com/office/drawing/2014/main" val="1140039214"/>
                  </a:ext>
                </a:extLst>
              </a:tr>
              <a:tr h="616654">
                <a:tc>
                  <a:txBody>
                    <a:bodyPr/>
                    <a:lstStyle/>
                    <a:p>
                      <a:pPr algn="ctr"/>
                      <a:r>
                        <a:rPr lang="zh-CN" altLang="en-US" sz="1000" b="1" dirty="0"/>
                        <a:t>有变化地接受 </a:t>
                      </a:r>
                      <a:r>
                        <a:rPr lang="en-US" altLang="zh-CN" sz="1000" b="1" dirty="0"/>
                        <a:t>(</a:t>
                      </a:r>
                      <a:r>
                        <a:rPr lang="hu-HU" sz="1000" b="1" dirty="0"/>
                        <a:t>AWC)</a:t>
                      </a:r>
                      <a:endParaRPr lang="en-US" sz="1000" b="1" dirty="0"/>
                    </a:p>
                  </a:txBody>
                  <a:tcPr anchor="ctr"/>
                </a:tc>
                <a:tc>
                  <a:txBody>
                    <a:bodyPr/>
                    <a:lstStyle/>
                    <a:p>
                      <a:pPr algn="l"/>
                      <a:endParaRPr lang="en-US" sz="1000"/>
                    </a:p>
                  </a:txBody>
                  <a:tcPr anchor="ctr"/>
                </a:tc>
                <a:tc>
                  <a:txBody>
                    <a:bodyPr/>
                    <a:lstStyle/>
                    <a:p>
                      <a:pPr marL="0" indent="0" algn="ctr">
                        <a:buFontTx/>
                        <a:buNone/>
                      </a:pPr>
                      <a:r>
                        <a:rPr lang="zh-CN" altLang="en-US" sz="1000" dirty="0"/>
                        <a:t>更改 </a:t>
                      </a:r>
                      <a:r>
                        <a:rPr lang="en-US" altLang="zh-CN" sz="1000" dirty="0"/>
                        <a:t>(</a:t>
                      </a:r>
                      <a:r>
                        <a:rPr lang="zh-CN" altLang="en-US" sz="1000" dirty="0"/>
                        <a:t>捷普</a:t>
                      </a:r>
                      <a:r>
                        <a:rPr lang="hu-HU" sz="1000" dirty="0"/>
                        <a:t>)</a:t>
                      </a:r>
                    </a:p>
                    <a:p>
                      <a:pPr marL="0" indent="0" algn="ctr">
                        <a:buFontTx/>
                        <a:buNone/>
                      </a:pPr>
                      <a:endParaRPr lang="hu-HU" sz="1000" dirty="0"/>
                    </a:p>
                    <a:p>
                      <a:pPr marL="0" indent="0" algn="ctr">
                        <a:buFontTx/>
                        <a:buNone/>
                      </a:pPr>
                      <a:r>
                        <a:rPr lang="hu-HU" sz="1000" dirty="0"/>
                        <a:t>MRP</a:t>
                      </a:r>
                      <a:r>
                        <a:rPr lang="zh-CN" altLang="en-US" sz="1000" dirty="0"/>
                        <a:t>采购员更新</a:t>
                      </a:r>
                      <a:endParaRPr lang="en-US" sz="1000" dirty="0"/>
                    </a:p>
                  </a:txBody>
                  <a:tcPr anchor="ctr"/>
                </a:tc>
                <a:tc>
                  <a:txBody>
                    <a:bodyPr/>
                    <a:lstStyle/>
                    <a:p>
                      <a:pPr marL="0" indent="0" algn="ctr">
                        <a:buFontTx/>
                        <a:buNone/>
                      </a:pPr>
                      <a:r>
                        <a:rPr lang="zh-CN" altLang="en-US" sz="1000" dirty="0"/>
                        <a:t>已接受</a:t>
                      </a:r>
                      <a:endParaRPr lang="en-US" altLang="zh-CN" sz="1000" dirty="0"/>
                    </a:p>
                    <a:p>
                      <a:pPr marL="0" indent="0" algn="ctr">
                        <a:buFontTx/>
                        <a:buNone/>
                      </a:pPr>
                      <a:r>
                        <a:rPr lang="hu-HU" sz="1000" dirty="0"/>
                        <a:t> (</a:t>
                      </a:r>
                      <a:r>
                        <a:rPr lang="zh-CN" altLang="en-US" sz="1000" dirty="0"/>
                        <a:t>供应商</a:t>
                      </a:r>
                      <a:r>
                        <a:rPr lang="hu-HU" sz="1000" dirty="0"/>
                        <a:t>)</a:t>
                      </a:r>
                      <a:endParaRPr lang="en-US" sz="1000" dirty="0"/>
                    </a:p>
                  </a:txBody>
                  <a:tcPr anchor="ctr"/>
                </a:tc>
                <a:tc>
                  <a:txBody>
                    <a:bodyPr/>
                    <a:lstStyle/>
                    <a:p>
                      <a:pPr marL="0" indent="0" algn="ctr">
                        <a:buFontTx/>
                        <a:buNone/>
                      </a:pPr>
                      <a:r>
                        <a:rPr lang="hu-HU" sz="1000" dirty="0"/>
                        <a:t>AWC </a:t>
                      </a:r>
                      <a:endParaRPr lang="en-US" sz="1000" dirty="0"/>
                    </a:p>
                    <a:p>
                      <a:pPr marL="0" indent="0" algn="ctr">
                        <a:buFontTx/>
                        <a:buNone/>
                      </a:pPr>
                      <a:r>
                        <a:rPr lang="hu-HU" sz="1000" i="1" dirty="0"/>
                        <a:t>(</a:t>
                      </a:r>
                      <a:r>
                        <a:rPr lang="zh-CN" altLang="en-US" sz="1000" dirty="0"/>
                        <a:t>仅后端同步</a:t>
                      </a:r>
                      <a:r>
                        <a:rPr lang="hu-HU" sz="1000" i="1" dirty="0"/>
                        <a:t>)</a:t>
                      </a:r>
                      <a:endParaRPr lang="en-US" sz="1000" i="1" dirty="0"/>
                    </a:p>
                  </a:txBody>
                  <a:tcPr anchor="ctr"/>
                </a:tc>
                <a:tc>
                  <a:txBody>
                    <a:bodyPr/>
                    <a:lstStyle/>
                    <a:p>
                      <a:pPr algn="ctr"/>
                      <a:r>
                        <a:rPr lang="zh-CN" altLang="en-US" sz="1000" dirty="0"/>
                        <a:t>未承诺</a:t>
                      </a:r>
                      <a:endParaRPr lang="en-US" altLang="zh-CN" sz="1000" dirty="0"/>
                    </a:p>
                    <a:p>
                      <a:pPr algn="ctr"/>
                      <a:r>
                        <a:rPr lang="hu-HU" sz="1000" dirty="0"/>
                        <a:t>(</a:t>
                      </a:r>
                      <a:r>
                        <a:rPr lang="zh-CN" altLang="en-US" sz="1000" dirty="0"/>
                        <a:t>供应商</a:t>
                      </a:r>
                      <a:r>
                        <a:rPr lang="hu-HU" sz="1000" dirty="0"/>
                        <a:t>)</a:t>
                      </a:r>
                      <a:endParaRPr lang="en-US" sz="1000" dirty="0"/>
                    </a:p>
                  </a:txBody>
                  <a:tcPr anchor="ctr"/>
                </a:tc>
                <a:tc>
                  <a:txBody>
                    <a:bodyPr/>
                    <a:lstStyle/>
                    <a:p>
                      <a:pPr algn="ctr"/>
                      <a:r>
                        <a:rPr lang="zh-CN" altLang="en-US" sz="1000" dirty="0"/>
                        <a:t>关闭</a:t>
                      </a:r>
                      <a:r>
                        <a:rPr lang="hu-HU" sz="1000" dirty="0"/>
                        <a:t> (</a:t>
                      </a:r>
                      <a:r>
                        <a:rPr lang="zh-CN" altLang="en-US" sz="1000" dirty="0"/>
                        <a:t>捷普</a:t>
                      </a:r>
                      <a:r>
                        <a:rPr lang="hu-HU" sz="1000" dirty="0"/>
                        <a:t>)</a:t>
                      </a:r>
                      <a:endParaRPr lang="en-US" sz="1000" dirty="0"/>
                    </a:p>
                  </a:txBody>
                  <a:tcPr anchor="ctr"/>
                </a:tc>
                <a:tc>
                  <a:txBody>
                    <a:bodyPr/>
                    <a:lstStyle/>
                    <a:p>
                      <a:pPr algn="l"/>
                      <a:r>
                        <a:rPr lang="zh-CN" altLang="en-US" sz="1000" dirty="0"/>
                        <a:t>撤单</a:t>
                      </a:r>
                      <a:r>
                        <a:rPr lang="hu-HU" sz="1000" dirty="0"/>
                        <a:t> (</a:t>
                      </a:r>
                      <a:r>
                        <a:rPr lang="zh-CN" altLang="en-US" sz="1000" dirty="0"/>
                        <a:t>捷普</a:t>
                      </a:r>
                      <a:r>
                        <a:rPr lang="hu-HU" sz="1000" dirty="0"/>
                        <a:t>)</a:t>
                      </a:r>
                      <a:endParaRPr lang="en-US" sz="1000" dirty="0"/>
                    </a:p>
                  </a:txBody>
                  <a:tcPr anchor="ctr"/>
                </a:tc>
                <a:extLst>
                  <a:ext uri="{0D108BD9-81ED-4DB2-BD59-A6C34878D82A}">
                    <a16:rowId xmlns:a16="http://schemas.microsoft.com/office/drawing/2014/main" val="1042643112"/>
                  </a:ext>
                </a:extLst>
              </a:tr>
              <a:tr h="363647">
                <a:tc>
                  <a:txBody>
                    <a:bodyPr/>
                    <a:lstStyle/>
                    <a:p>
                      <a:pPr algn="ctr"/>
                      <a:r>
                        <a:rPr lang="zh-CN" altLang="en-US" sz="1000" b="1" dirty="0"/>
                        <a:t>已关闭</a:t>
                      </a:r>
                      <a:endParaRPr lang="en-US" sz="1000" b="1" dirty="0"/>
                    </a:p>
                  </a:txBody>
                  <a:tcPr anchor="ctr"/>
                </a:tc>
                <a:tc>
                  <a:txBody>
                    <a:bodyPr/>
                    <a:lstStyle/>
                    <a:p>
                      <a:pPr algn="l"/>
                      <a:endParaRPr lang="en-US" sz="100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000" dirty="0"/>
                        <a:t>更改 </a:t>
                      </a:r>
                      <a:r>
                        <a:rPr lang="hu-HU" sz="1000" dirty="0"/>
                        <a:t>(</a:t>
                      </a:r>
                      <a:r>
                        <a:rPr lang="zh-CN" altLang="en-US" sz="1000" dirty="0"/>
                        <a:t>捷普</a:t>
                      </a:r>
                      <a:r>
                        <a:rPr lang="hu-HU" sz="1000" dirty="0"/>
                        <a:t>)</a:t>
                      </a:r>
                      <a:endParaRPr lang="en-US" sz="1000" dirty="0"/>
                    </a:p>
                    <a:p>
                      <a:pPr algn="ctr"/>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ctr"/>
                      <a:r>
                        <a:rPr lang="zh-CN" altLang="en-US" sz="1000" dirty="0"/>
                        <a:t>关闭</a:t>
                      </a:r>
                      <a:r>
                        <a:rPr lang="hu-HU" sz="1000" dirty="0"/>
                        <a:t> (</a:t>
                      </a:r>
                      <a:r>
                        <a:rPr lang="zh-CN" altLang="en-US" sz="1000" dirty="0"/>
                        <a:t>捷普</a:t>
                      </a:r>
                      <a:r>
                        <a:rPr lang="hu-HU" sz="1000" dirty="0"/>
                        <a:t>)</a:t>
                      </a:r>
                      <a:endParaRPr lang="en-US" sz="1000" dirty="0"/>
                    </a:p>
                  </a:txBody>
                  <a:tcPr anchor="ctr"/>
                </a:tc>
                <a:tc>
                  <a:txBody>
                    <a:bodyPr/>
                    <a:lstStyle/>
                    <a:p>
                      <a:pPr algn="l"/>
                      <a:r>
                        <a:rPr lang="zh-CN" altLang="en-US" sz="1000" dirty="0"/>
                        <a:t>撤单</a:t>
                      </a:r>
                      <a:r>
                        <a:rPr lang="hu-HU" sz="1000" dirty="0"/>
                        <a:t> (</a:t>
                      </a:r>
                      <a:r>
                        <a:rPr lang="zh-CN" altLang="en-US" sz="1000" dirty="0"/>
                        <a:t>捷普</a:t>
                      </a:r>
                      <a:r>
                        <a:rPr lang="hu-HU" sz="1000" dirty="0"/>
                        <a:t>)</a:t>
                      </a:r>
                      <a:endParaRPr lang="en-US" sz="1000" dirty="0"/>
                    </a:p>
                  </a:txBody>
                  <a:tcPr anchor="ctr"/>
                </a:tc>
                <a:extLst>
                  <a:ext uri="{0D108BD9-81ED-4DB2-BD59-A6C34878D82A}">
                    <a16:rowId xmlns:a16="http://schemas.microsoft.com/office/drawing/2014/main" val="35710669"/>
                  </a:ext>
                </a:extLst>
              </a:tr>
              <a:tr h="363647">
                <a:tc>
                  <a:txBody>
                    <a:bodyPr/>
                    <a:lstStyle/>
                    <a:p>
                      <a:pPr algn="ctr"/>
                      <a:r>
                        <a:rPr lang="zh-CN" altLang="en-US" sz="1000" b="1" dirty="0"/>
                        <a:t>已撤单</a:t>
                      </a:r>
                      <a:endParaRPr lang="en-US" sz="1000" b="1" dirty="0"/>
                    </a:p>
                  </a:txBody>
                  <a:tcPr anchor="ctr"/>
                </a:tc>
                <a:tc>
                  <a:txBody>
                    <a:bodyPr/>
                    <a:lstStyle/>
                    <a:p>
                      <a:pPr algn="l"/>
                      <a:endParaRPr lang="en-US" sz="100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000" dirty="0"/>
                        <a:t>更改 </a:t>
                      </a:r>
                      <a:r>
                        <a:rPr lang="hu-HU" sz="1000" dirty="0"/>
                        <a:t>(</a:t>
                      </a:r>
                      <a:r>
                        <a:rPr lang="zh-CN" altLang="en-US" sz="1000" dirty="0"/>
                        <a:t>捷普</a:t>
                      </a:r>
                      <a:r>
                        <a:rPr lang="hu-HU" sz="1000" dirty="0"/>
                        <a:t>)</a:t>
                      </a:r>
                      <a:endParaRPr lang="en-US" sz="1000" dirty="0"/>
                    </a:p>
                    <a:p>
                      <a:pPr algn="ctr"/>
                      <a:endParaRPr lang="en-US" sz="1000" dirty="0"/>
                    </a:p>
                  </a:txBody>
                  <a:tcPr anchor="ctr"/>
                </a:tc>
                <a:tc>
                  <a:txBody>
                    <a:bodyPr/>
                    <a:lstStyle/>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ctr"/>
                      <a:r>
                        <a:rPr lang="zh-CN" altLang="en-US" sz="1000" dirty="0"/>
                        <a:t>关闭</a:t>
                      </a:r>
                      <a:r>
                        <a:rPr lang="hu-HU" sz="1000" dirty="0"/>
                        <a:t> (</a:t>
                      </a:r>
                      <a:r>
                        <a:rPr lang="zh-CN" altLang="en-US" sz="1000" dirty="0"/>
                        <a:t>捷普</a:t>
                      </a:r>
                      <a:r>
                        <a:rPr lang="hu-HU" sz="1000" dirty="0"/>
                        <a:t>)</a:t>
                      </a:r>
                      <a:endParaRPr lang="en-US" sz="1000" dirty="0"/>
                    </a:p>
                  </a:txBody>
                  <a:tcPr anchor="ctr"/>
                </a:tc>
                <a:tc>
                  <a:txBody>
                    <a:bodyPr/>
                    <a:lstStyle/>
                    <a:p>
                      <a:pPr algn="l"/>
                      <a:r>
                        <a:rPr lang="zh-CN" altLang="en-US" sz="1000" dirty="0"/>
                        <a:t>撤单</a:t>
                      </a:r>
                      <a:r>
                        <a:rPr lang="hu-HU" sz="1000" dirty="0"/>
                        <a:t> (</a:t>
                      </a:r>
                      <a:r>
                        <a:rPr lang="zh-CN" altLang="en-US" sz="1000" dirty="0"/>
                        <a:t>捷普</a:t>
                      </a:r>
                      <a:r>
                        <a:rPr lang="hu-HU" sz="1000" dirty="0"/>
                        <a:t>)</a:t>
                      </a:r>
                      <a:endParaRPr lang="en-US" sz="1000" dirty="0"/>
                    </a:p>
                  </a:txBody>
                  <a:tcPr anchor="ctr"/>
                </a:tc>
                <a:extLst>
                  <a:ext uri="{0D108BD9-81ED-4DB2-BD59-A6C34878D82A}">
                    <a16:rowId xmlns:a16="http://schemas.microsoft.com/office/drawing/2014/main" val="3077540163"/>
                  </a:ext>
                </a:extLst>
              </a:tr>
            </a:tbl>
          </a:graphicData>
        </a:graphic>
      </p:graphicFrame>
      <p:cxnSp>
        <p:nvCxnSpPr>
          <p:cNvPr id="6" name="Connector: Elbow 5">
            <a:extLst>
              <a:ext uri="{FF2B5EF4-FFF2-40B4-BE49-F238E27FC236}">
                <a16:creationId xmlns:a16="http://schemas.microsoft.com/office/drawing/2014/main" id="{3A35F3C7-1C68-6915-B88A-8F4F90FF4E93}"/>
              </a:ext>
            </a:extLst>
          </p:cNvPr>
          <p:cNvCxnSpPr>
            <a:cxnSpLocks/>
          </p:cNvCxnSpPr>
          <p:nvPr/>
        </p:nvCxnSpPr>
        <p:spPr>
          <a:xfrm rot="5400000" flipH="1" flipV="1">
            <a:off x="958790" y="1358284"/>
            <a:ext cx="958787" cy="763481"/>
          </a:xfrm>
          <a:prstGeom prst="bentConnector3">
            <a:avLst>
              <a:gd name="adj1" fmla="val 0"/>
            </a:avLst>
          </a:prstGeom>
          <a:ln>
            <a:tailEnd type="triangle"/>
          </a:ln>
        </p:spPr>
        <p:style>
          <a:lnRef idx="2">
            <a:schemeClr val="accent5"/>
          </a:lnRef>
          <a:fillRef idx="0">
            <a:schemeClr val="accent5"/>
          </a:fillRef>
          <a:effectRef idx="1">
            <a:schemeClr val="accent5"/>
          </a:effectRef>
          <a:fontRef idx="minor">
            <a:schemeClr val="tx1"/>
          </a:fontRef>
        </p:style>
      </p:cxnSp>
      <p:pic>
        <p:nvPicPr>
          <p:cNvPr id="2" name="Picture 1">
            <a:extLst>
              <a:ext uri="{FF2B5EF4-FFF2-40B4-BE49-F238E27FC236}">
                <a16:creationId xmlns:a16="http://schemas.microsoft.com/office/drawing/2014/main" id="{882C32CB-7EE4-0274-FBC2-D20E0338257D}"/>
              </a:ext>
            </a:extLst>
          </p:cNvPr>
          <p:cNvPicPr>
            <a:picLocks noChangeAspect="1"/>
          </p:cNvPicPr>
          <p:nvPr/>
        </p:nvPicPr>
        <p:blipFill>
          <a:blip r:embed="rId2"/>
          <a:stretch>
            <a:fillRect/>
          </a:stretch>
        </p:blipFill>
        <p:spPr>
          <a:xfrm>
            <a:off x="11199903" y="53728"/>
            <a:ext cx="736600" cy="736600"/>
          </a:xfrm>
          <a:prstGeom prst="rect">
            <a:avLst/>
          </a:prstGeom>
        </p:spPr>
      </p:pic>
      <p:cxnSp>
        <p:nvCxnSpPr>
          <p:cNvPr id="4" name="Straight Arrow Connector 3">
            <a:extLst>
              <a:ext uri="{FF2B5EF4-FFF2-40B4-BE49-F238E27FC236}">
                <a16:creationId xmlns:a16="http://schemas.microsoft.com/office/drawing/2014/main" id="{92F215BB-5777-B990-ED2C-3B33CF592AC4}"/>
              </a:ext>
            </a:extLst>
          </p:cNvPr>
          <p:cNvCxnSpPr/>
          <p:nvPr/>
        </p:nvCxnSpPr>
        <p:spPr>
          <a:xfrm flipH="1">
            <a:off x="8337400" y="5044042"/>
            <a:ext cx="341745"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65490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D67FBE4-6641-54DE-AF37-DF2E3AA14926}"/>
              </a:ext>
            </a:extLst>
          </p:cNvPr>
          <p:cNvSpPr>
            <a:spLocks noGrp="1"/>
          </p:cNvSpPr>
          <p:nvPr>
            <p:ph type="body" idx="1"/>
          </p:nvPr>
        </p:nvSpPr>
        <p:spPr/>
        <p:txBody>
          <a:bodyPr/>
          <a:lstStyle/>
          <a:p>
            <a:r>
              <a:rPr lang="zh-CN" altLang="en-US" dirty="0"/>
              <a:t>供应商订单合作</a:t>
            </a:r>
            <a:endParaRPr lang="en-US" dirty="0"/>
          </a:p>
        </p:txBody>
      </p:sp>
      <p:pic>
        <p:nvPicPr>
          <p:cNvPr id="16" name="Picture Placeholder 15">
            <a:extLst>
              <a:ext uri="{FF2B5EF4-FFF2-40B4-BE49-F238E27FC236}">
                <a16:creationId xmlns:a16="http://schemas.microsoft.com/office/drawing/2014/main" id="{64DC4159-8C37-8C2A-BBED-F907561C5499}"/>
              </a:ext>
            </a:extLst>
          </p:cNvPr>
          <p:cNvPicPr>
            <a:picLocks noGrp="1" noChangeAspect="1"/>
          </p:cNvPicPr>
          <p:nvPr>
            <p:ph type="pic" sz="quarter" idx="10"/>
          </p:nvPr>
        </p:nvPicPr>
        <p:blipFill>
          <a:blip r:embed="rId2"/>
          <a:srcRect t="5" b="5"/>
          <a:stretch/>
        </p:blipFill>
        <p:spPr>
          <a:xfrm>
            <a:off x="0" y="0"/>
            <a:ext cx="12192000" cy="4184650"/>
          </a:xfrm>
        </p:spPr>
      </p:pic>
      <p:sp>
        <p:nvSpPr>
          <p:cNvPr id="7" name="Title 6">
            <a:extLst>
              <a:ext uri="{FF2B5EF4-FFF2-40B4-BE49-F238E27FC236}">
                <a16:creationId xmlns:a16="http://schemas.microsoft.com/office/drawing/2014/main" id="{494553AE-7CEB-E889-9C03-AF2832B6357D}"/>
              </a:ext>
            </a:extLst>
          </p:cNvPr>
          <p:cNvSpPr>
            <a:spLocks noGrp="1"/>
          </p:cNvSpPr>
          <p:nvPr>
            <p:ph type="title"/>
          </p:nvPr>
        </p:nvSpPr>
        <p:spPr/>
        <p:txBody>
          <a:bodyPr>
            <a:normAutofit/>
          </a:bodyPr>
          <a:lstStyle/>
          <a:p>
            <a:r>
              <a:rPr lang="zh-CN" altLang="en-US" dirty="0">
                <a:latin typeface="Grandview" panose="020B0502040204020203" pitchFamily="34" charset="0"/>
              </a:rPr>
              <a:t>门户供应商</a:t>
            </a:r>
            <a:endParaRPr lang="en-US" dirty="0"/>
          </a:p>
        </p:txBody>
      </p:sp>
      <p:sp>
        <p:nvSpPr>
          <p:cNvPr id="18" name="TextBox 17">
            <a:extLst>
              <a:ext uri="{FF2B5EF4-FFF2-40B4-BE49-F238E27FC236}">
                <a16:creationId xmlns:a16="http://schemas.microsoft.com/office/drawing/2014/main" id="{CBF33D1D-56B6-FCB2-369A-0E17418B03E4}"/>
              </a:ext>
            </a:extLst>
          </p:cNvPr>
          <p:cNvSpPr txBox="1"/>
          <p:nvPr/>
        </p:nvSpPr>
        <p:spPr>
          <a:xfrm>
            <a:off x="0" y="-494128"/>
            <a:ext cx="12191999" cy="494127"/>
          </a:xfrm>
          <a:prstGeom prst="rect">
            <a:avLst/>
          </a:prstGeom>
          <a:noFill/>
        </p:spPr>
        <p:txBody>
          <a:bodyPr wrap="square" lIns="0" tIns="0" rIns="0" bIns="182880" rtlCol="0" anchor="t">
            <a:noAutofit/>
          </a:bodyPr>
          <a:lstStyle/>
          <a:p>
            <a:r>
              <a:rPr lang="en-US" dirty="0"/>
              <a:t>Keyword(s): Business Deal</a:t>
            </a:r>
          </a:p>
        </p:txBody>
      </p:sp>
      <p:pic>
        <p:nvPicPr>
          <p:cNvPr id="3" name="Picture 2">
            <a:extLst>
              <a:ext uri="{FF2B5EF4-FFF2-40B4-BE49-F238E27FC236}">
                <a16:creationId xmlns:a16="http://schemas.microsoft.com/office/drawing/2014/main" id="{855F66F9-EEAB-5DD5-D96F-20B86BB4F777}"/>
              </a:ext>
            </a:extLst>
          </p:cNvPr>
          <p:cNvPicPr>
            <a:picLocks noChangeAspect="1"/>
          </p:cNvPicPr>
          <p:nvPr/>
        </p:nvPicPr>
        <p:blipFill>
          <a:blip r:embed="rId3"/>
          <a:stretch>
            <a:fillRect/>
          </a:stretch>
        </p:blipFill>
        <p:spPr>
          <a:xfrm>
            <a:off x="11159053" y="4244280"/>
            <a:ext cx="914400" cy="914400"/>
          </a:xfrm>
          <a:prstGeom prst="rect">
            <a:avLst/>
          </a:prstGeom>
        </p:spPr>
      </p:pic>
    </p:spTree>
    <p:extLst>
      <p:ext uri="{BB962C8B-B14F-4D97-AF65-F5344CB8AC3E}">
        <p14:creationId xmlns:p14="http://schemas.microsoft.com/office/powerpoint/2010/main" val="27029926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192EC-A6F8-0755-4A6E-C09B7B5B3CFC}"/>
              </a:ext>
            </a:extLst>
          </p:cNvPr>
          <p:cNvSpPr>
            <a:spLocks noGrp="1"/>
          </p:cNvSpPr>
          <p:nvPr>
            <p:ph type="ctrTitle"/>
          </p:nvPr>
        </p:nvSpPr>
        <p:spPr/>
        <p:txBody>
          <a:bodyPr/>
          <a:lstStyle/>
          <a:p>
            <a:r>
              <a:rPr lang="zh-CN" altLang="en-US" dirty="0">
                <a:solidFill>
                  <a:schemeClr val="accent1"/>
                </a:solidFill>
              </a:rPr>
              <a:t>门户供应商</a:t>
            </a:r>
            <a:r>
              <a:rPr lang="hu-HU" dirty="0">
                <a:solidFill>
                  <a:schemeClr val="accent1"/>
                </a:solidFill>
              </a:rPr>
              <a:t> </a:t>
            </a:r>
            <a:br>
              <a:rPr lang="hu-HU" dirty="0">
                <a:solidFill>
                  <a:schemeClr val="accent1"/>
                </a:solidFill>
              </a:rPr>
            </a:br>
            <a:br>
              <a:rPr kumimoji="0" lang="en-US" sz="6600" b="1" i="0" u="none" strike="noStrike" kern="1200" cap="none" spc="0" normalizeH="0" baseline="0" noProof="0" dirty="0">
                <a:ln>
                  <a:noFill/>
                </a:ln>
                <a:solidFill>
                  <a:schemeClr val="accent1"/>
                </a:solidFill>
                <a:effectLst/>
                <a:uLnTx/>
                <a:uFillTx/>
                <a:latin typeface="Grandview" panose="020B0502040204020203" pitchFamily="34" charset="0"/>
              </a:rPr>
            </a:br>
            <a:endParaRPr lang="en-US" dirty="0"/>
          </a:p>
        </p:txBody>
      </p:sp>
      <p:sp>
        <p:nvSpPr>
          <p:cNvPr id="7" name="TextBox 6">
            <a:extLst>
              <a:ext uri="{FF2B5EF4-FFF2-40B4-BE49-F238E27FC236}">
                <a16:creationId xmlns:a16="http://schemas.microsoft.com/office/drawing/2014/main" id="{A9948B4C-2FFD-49EE-9DBB-6C0862BD1359}"/>
              </a:ext>
            </a:extLst>
          </p:cNvPr>
          <p:cNvSpPr txBox="1"/>
          <p:nvPr/>
        </p:nvSpPr>
        <p:spPr>
          <a:xfrm>
            <a:off x="526472" y="480292"/>
            <a:ext cx="4765964" cy="4695024"/>
          </a:xfrm>
          <a:prstGeom prst="rect">
            <a:avLst/>
          </a:prstGeom>
          <a:noFill/>
        </p:spPr>
        <p:txBody>
          <a:bodyPr wrap="square" lIns="91440" tIns="45720" rIns="91440" bIns="45720" rtlCol="0"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您将收到</a:t>
            </a:r>
            <a:r>
              <a:rPr kumimoji="0" lang="en-US" altLang="zh-CN"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Jabil</a:t>
            </a:r>
            <a:r>
              <a:rPr kumimoji="0" lang="zh-CN" alt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的邀请，</a:t>
            </a:r>
            <a:r>
              <a:rPr lang="zh-CN" altLang="en-US" sz="1600" b="1" dirty="0">
                <a:solidFill>
                  <a:srgbClr val="494949"/>
                </a:solidFill>
                <a:latin typeface="Grandview" panose="020B0502040204020203" pitchFamily="34" charset="0"/>
              </a:rPr>
              <a:t>请</a:t>
            </a:r>
            <a:r>
              <a:rPr kumimoji="0" lang="zh-CN" alt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在</a:t>
            </a:r>
            <a:r>
              <a:rPr kumimoji="0" lang="en-US" altLang="zh-CN"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e2open</a:t>
            </a:r>
            <a:r>
              <a:rPr kumimoji="0" lang="zh-CN" alt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系统中注册</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hu-HU"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60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注册后，</a:t>
            </a:r>
            <a:r>
              <a:rPr lang="zh-CN" altLang="en-US" sz="1600" dirty="0">
                <a:solidFill>
                  <a:srgbClr val="494949"/>
                </a:solidFill>
                <a:latin typeface="Grandview" panose="020B0502040204020203" pitchFamily="34" charset="0"/>
              </a:rPr>
              <a:t>您</a:t>
            </a:r>
            <a:r>
              <a:rPr kumimoji="0" lang="zh-CN" altLang="en-US" sz="160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可以</a:t>
            </a:r>
            <a:r>
              <a:rPr lang="zh-CN" altLang="en-US" sz="1600" b="1" dirty="0">
                <a:solidFill>
                  <a:srgbClr val="494949"/>
                </a:solidFill>
                <a:latin typeface="Grandview" panose="020B0502040204020203" pitchFamily="34" charset="0"/>
              </a:rPr>
              <a:t>直接访问</a:t>
            </a:r>
            <a:r>
              <a:rPr lang="en-US" altLang="zh-CN" sz="1600" b="1" dirty="0">
                <a:solidFill>
                  <a:srgbClr val="494949"/>
                </a:solidFill>
                <a:latin typeface="Grandview" panose="020B0502040204020203" pitchFamily="34" charset="0"/>
              </a:rPr>
              <a:t>e2open</a:t>
            </a:r>
            <a:r>
              <a:rPr lang="zh-CN" altLang="en-US" sz="1600" b="1" dirty="0">
                <a:solidFill>
                  <a:srgbClr val="494949"/>
                </a:solidFill>
                <a:latin typeface="Grandview" panose="020B0502040204020203" pitchFamily="34" charset="0"/>
              </a:rPr>
              <a:t>门户网站</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60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门户用户可以随时登录网站，查看最新的预测和订单信息，也可以下载</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60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门户用户可以根据自己的偏好订阅</a:t>
            </a:r>
            <a:r>
              <a:rPr kumimoji="0" lang="en-US" altLang="zh-CN" sz="160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e2open</a:t>
            </a:r>
            <a:r>
              <a:rPr kumimoji="0" lang="zh-CN" altLang="en-US" sz="160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系统</a:t>
            </a:r>
            <a:r>
              <a:rPr lang="zh-CN" altLang="en-US" sz="1600" dirty="0">
                <a:solidFill>
                  <a:srgbClr val="494949"/>
                </a:solidFill>
                <a:latin typeface="Grandview" panose="020B0502040204020203" pitchFamily="34" charset="0"/>
              </a:rPr>
              <a:t>通知</a:t>
            </a:r>
            <a:endParaRPr kumimoji="0" lang="zh-CN" altLang="en-US" sz="160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en-US" sz="160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您将能够编辑并提供如下确认</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hu-HU" sz="160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L="285750" indent="-285750">
              <a:buFont typeface="Wingdings,Sans-Serif" panose="05000000000000000000" pitchFamily="2" charset="2"/>
              <a:buChar char="ü"/>
              <a:defRPr/>
            </a:pPr>
            <a:r>
              <a:rPr kumimoji="0" lang="zh-CN" altLang="en-US" sz="1600" i="0" u="none" strike="noStrike" kern="1200" cap="none" spc="0" normalizeH="0" baseline="0" noProof="0" dirty="0">
                <a:ln>
                  <a:noFill/>
                </a:ln>
                <a:solidFill>
                  <a:srgbClr val="494949"/>
                </a:solidFill>
                <a:effectLst/>
                <a:uLnTx/>
                <a:uFillTx/>
                <a:latin typeface="Arial"/>
                <a:cs typeface="Arial"/>
              </a:rPr>
              <a:t>新的和未完成订单的交货日期和数量</a:t>
            </a:r>
          </a:p>
          <a:p>
            <a:pPr marL="285750" indent="-285750">
              <a:buFont typeface="Wingdings,Sans-Serif" panose="05000000000000000000" pitchFamily="2" charset="2"/>
              <a:buChar char="ü"/>
              <a:defRPr/>
            </a:pPr>
            <a:r>
              <a:rPr kumimoji="0" lang="zh-CN" altLang="en-US" sz="1600" i="0" u="none" strike="noStrike" kern="1200" cap="none" spc="0" normalizeH="0" baseline="0" noProof="0" dirty="0">
                <a:ln>
                  <a:noFill/>
                </a:ln>
                <a:solidFill>
                  <a:srgbClr val="494949"/>
                </a:solidFill>
                <a:effectLst/>
                <a:uLnTx/>
                <a:uFillTx/>
                <a:latin typeface="Arial"/>
                <a:cs typeface="Arial"/>
              </a:rPr>
              <a:t>重新安排的订单交期和撤单申请</a:t>
            </a:r>
          </a:p>
          <a:p>
            <a:pPr marL="285750" indent="-285750">
              <a:buFont typeface="Wingdings,Sans-Serif" panose="05000000000000000000" pitchFamily="2" charset="2"/>
              <a:buChar char="ü"/>
              <a:defRPr/>
            </a:pPr>
            <a:r>
              <a:rPr kumimoji="0" lang="zh-CN" altLang="en-US" sz="1600" i="0" u="none" strike="noStrike" kern="1200" cap="none" spc="0" normalizeH="0" baseline="0" noProof="0" dirty="0">
                <a:ln>
                  <a:noFill/>
                </a:ln>
                <a:solidFill>
                  <a:srgbClr val="494949"/>
                </a:solidFill>
                <a:effectLst/>
                <a:uLnTx/>
                <a:uFillTx/>
                <a:latin typeface="Arial"/>
                <a:cs typeface="Arial"/>
              </a:rPr>
              <a:t>预测</a:t>
            </a:r>
          </a:p>
          <a:p>
            <a:pPr marR="0" lvl="0" algn="l" defTabSz="914400">
              <a:lnSpc>
                <a:spcPct val="100000"/>
              </a:lnSpc>
              <a:spcBef>
                <a:spcPts val="0"/>
              </a:spcBef>
              <a:spcAft>
                <a:spcPts val="0"/>
              </a:spcAft>
              <a:buClrTx/>
              <a:buSzTx/>
              <a:tabLst/>
              <a:defRPr/>
            </a:pPr>
            <a:endParaRPr lang="en-US" sz="1600" i="0" u="none" strike="noStrike" kern="1200" cap="none" spc="0" normalizeH="0" baseline="0" noProof="0" dirty="0">
              <a:ln>
                <a:noFill/>
              </a:ln>
              <a:solidFill>
                <a:srgbClr val="494949"/>
              </a:solidFill>
              <a:effectLst/>
              <a:uLnTx/>
              <a:uFillTx/>
              <a:latin typeface="Grandview"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直接在门户网站里确认</a:t>
            </a:r>
            <a:r>
              <a:rPr kumimoji="0" lang="en-US" altLang="zh-CN"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a:t>
            </a:r>
            <a:endParaRPr kumimoji="0" 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p:txBody>
      </p:sp>
      <p:sp>
        <p:nvSpPr>
          <p:cNvPr id="8" name="TextBox 7">
            <a:extLst>
              <a:ext uri="{FF2B5EF4-FFF2-40B4-BE49-F238E27FC236}">
                <a16:creationId xmlns:a16="http://schemas.microsoft.com/office/drawing/2014/main" id="{AA597A26-227F-F37B-CA31-D870CF3384DE}"/>
              </a:ext>
            </a:extLst>
          </p:cNvPr>
          <p:cNvSpPr txBox="1"/>
          <p:nvPr/>
        </p:nvSpPr>
        <p:spPr>
          <a:xfrm>
            <a:off x="6308435" y="3629890"/>
            <a:ext cx="4590473" cy="1311565"/>
          </a:xfrm>
          <a:prstGeom prst="rect">
            <a:avLst/>
          </a:prstGeom>
          <a:noFill/>
        </p:spPr>
        <p:txBody>
          <a:bodyPr wrap="square" rtlCol="0">
            <a:noAutofit/>
          </a:body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6000" b="1" i="0" u="none" strike="noStrike" kern="1200" cap="none" spc="0" normalizeH="0" baseline="0" noProof="0" dirty="0">
              <a:ln>
                <a:noFill/>
              </a:ln>
              <a:solidFill>
                <a:schemeClr val="accent1"/>
              </a:solidFill>
              <a:effectLst/>
              <a:uLnTx/>
              <a:uFillTx/>
              <a:latin typeface="Grandview" panose="020B0502040204020203" pitchFamily="34" charset="0"/>
            </a:endParaRPr>
          </a:p>
        </p:txBody>
      </p:sp>
      <p:pic>
        <p:nvPicPr>
          <p:cNvPr id="3" name="Picture 2">
            <a:extLst>
              <a:ext uri="{FF2B5EF4-FFF2-40B4-BE49-F238E27FC236}">
                <a16:creationId xmlns:a16="http://schemas.microsoft.com/office/drawing/2014/main" id="{C86B9FB5-1235-5FAB-5059-ED5E2FD938A1}"/>
              </a:ext>
            </a:extLst>
          </p:cNvPr>
          <p:cNvPicPr>
            <a:picLocks noChangeAspect="1"/>
          </p:cNvPicPr>
          <p:nvPr/>
        </p:nvPicPr>
        <p:blipFill>
          <a:blip r:embed="rId2"/>
          <a:stretch>
            <a:fillRect/>
          </a:stretch>
        </p:blipFill>
        <p:spPr>
          <a:xfrm>
            <a:off x="1874981" y="5463309"/>
            <a:ext cx="914400" cy="914400"/>
          </a:xfrm>
          <a:prstGeom prst="rect">
            <a:avLst/>
          </a:prstGeom>
        </p:spPr>
      </p:pic>
    </p:spTree>
    <p:extLst>
      <p:ext uri="{BB962C8B-B14F-4D97-AF65-F5344CB8AC3E}">
        <p14:creationId xmlns:p14="http://schemas.microsoft.com/office/powerpoint/2010/main" val="38043722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7E6885B9-1E65-3E5D-3866-68DB8A680B83}"/>
              </a:ext>
            </a:extLst>
          </p:cNvPr>
          <p:cNvGraphicFramePr>
            <a:graphicFrameLocks noGrp="1"/>
          </p:cNvGraphicFramePr>
          <p:nvPr>
            <p:ph idx="1"/>
            <p:extLst>
              <p:ext uri="{D42A27DB-BD31-4B8C-83A1-F6EECF244321}">
                <p14:modId xmlns:p14="http://schemas.microsoft.com/office/powerpoint/2010/main" val="1160391129"/>
              </p:ext>
            </p:extLst>
          </p:nvPr>
        </p:nvGraphicFramePr>
        <p:xfrm>
          <a:off x="444500" y="1303337"/>
          <a:ext cx="6310311" cy="4638539"/>
        </p:xfrm>
        <a:graphic>
          <a:graphicData uri="http://schemas.openxmlformats.org/drawingml/2006/table">
            <a:tbl>
              <a:tblPr>
                <a:tableStyleId>{7DF18680-E054-41AD-8BC1-D1AEF772440D}</a:tableStyleId>
              </a:tblPr>
              <a:tblGrid>
                <a:gridCol w="340591">
                  <a:extLst>
                    <a:ext uri="{9D8B030D-6E8A-4147-A177-3AD203B41FA5}">
                      <a16:colId xmlns:a16="http://schemas.microsoft.com/office/drawing/2014/main" val="1911752563"/>
                    </a:ext>
                  </a:extLst>
                </a:gridCol>
                <a:gridCol w="5357091">
                  <a:extLst>
                    <a:ext uri="{9D8B030D-6E8A-4147-A177-3AD203B41FA5}">
                      <a16:colId xmlns:a16="http://schemas.microsoft.com/office/drawing/2014/main" val="2418160993"/>
                    </a:ext>
                  </a:extLst>
                </a:gridCol>
                <a:gridCol w="612629">
                  <a:extLst>
                    <a:ext uri="{9D8B030D-6E8A-4147-A177-3AD203B41FA5}">
                      <a16:colId xmlns:a16="http://schemas.microsoft.com/office/drawing/2014/main" val="919679847"/>
                    </a:ext>
                  </a:extLst>
                </a:gridCol>
              </a:tblGrid>
              <a:tr h="543936">
                <a:tc>
                  <a:txBody>
                    <a:bodyPr/>
                    <a:lstStyle/>
                    <a:p>
                      <a:r>
                        <a:rPr lang="hu-HU" dirty="0"/>
                        <a:t>1</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b="1" dirty="0">
                          <a:latin typeface="Grandview" panose="020B0502040204020203" pitchFamily="34" charset="0"/>
                        </a:rPr>
                        <a:t>提供提醒摘要</a:t>
                      </a:r>
                      <a:endParaRPr lang="en-US" dirty="0"/>
                    </a:p>
                  </a:txBody>
                  <a:tcPr/>
                </a:tc>
                <a:tc>
                  <a:txBody>
                    <a:bodyPr/>
                    <a:lstStyle/>
                    <a:p>
                      <a:endParaRPr lang="en-US" dirty="0"/>
                    </a:p>
                  </a:txBody>
                  <a:tcPr/>
                </a:tc>
                <a:extLst>
                  <a:ext uri="{0D108BD9-81ED-4DB2-BD59-A6C34878D82A}">
                    <a16:rowId xmlns:a16="http://schemas.microsoft.com/office/drawing/2014/main" val="1314205510"/>
                  </a:ext>
                </a:extLst>
              </a:tr>
              <a:tr h="543936">
                <a:tc>
                  <a:txBody>
                    <a:bodyPr/>
                    <a:lstStyle/>
                    <a:p>
                      <a:r>
                        <a:rPr lang="hu-HU" dirty="0"/>
                        <a:t>2</a:t>
                      </a:r>
                      <a:endParaRPr lang="en-US" dirty="0"/>
                    </a:p>
                  </a:txBody>
                  <a:tcPr/>
                </a:tc>
                <a:tc>
                  <a:txBody>
                    <a:bodyPr/>
                    <a:lstStyle/>
                    <a:p>
                      <a:r>
                        <a:rPr lang="zh-CN" altLang="en-US" b="1" dirty="0"/>
                        <a:t>在线帮助</a:t>
                      </a:r>
                      <a:endParaRPr lang="en-US" b="1" dirty="0"/>
                    </a:p>
                  </a:txBody>
                  <a:tcPr/>
                </a:tc>
                <a:tc>
                  <a:txBody>
                    <a:bodyPr/>
                    <a:lstStyle/>
                    <a:p>
                      <a:endParaRPr lang="en-US" dirty="0"/>
                    </a:p>
                  </a:txBody>
                  <a:tcPr/>
                </a:tc>
                <a:extLst>
                  <a:ext uri="{0D108BD9-81ED-4DB2-BD59-A6C34878D82A}">
                    <a16:rowId xmlns:a16="http://schemas.microsoft.com/office/drawing/2014/main" val="2488156748"/>
                  </a:ext>
                </a:extLst>
              </a:tr>
              <a:tr h="990347">
                <a:tc>
                  <a:txBody>
                    <a:bodyPr/>
                    <a:lstStyle/>
                    <a:p>
                      <a:r>
                        <a:rPr lang="hu-HU" dirty="0"/>
                        <a:t>2</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b="1" dirty="0">
                          <a:latin typeface="Grandview" panose="020B0502040204020203" pitchFamily="34" charset="0"/>
                        </a:rPr>
                        <a:t>订单回复 </a:t>
                      </a:r>
                      <a:r>
                        <a:rPr lang="hu-HU" sz="1800" b="1" dirty="0">
                          <a:latin typeface="Grandview" panose="020B0502040204020203" pitchFamily="34" charset="0"/>
                        </a:rPr>
                        <a:t>– </a:t>
                      </a:r>
                      <a:r>
                        <a:rPr lang="zh-CN" altLang="en-US" sz="1800" b="1" dirty="0">
                          <a:latin typeface="Grandview" panose="020B0502040204020203" pitchFamily="34" charset="0"/>
                        </a:rPr>
                        <a:t>新的</a:t>
                      </a:r>
                      <a:r>
                        <a:rPr lang="hu-HU" sz="1800" b="1" dirty="0">
                          <a:latin typeface="Grandview" panose="020B0502040204020203" pitchFamily="34" charset="0"/>
                        </a:rPr>
                        <a:t> + </a:t>
                      </a:r>
                      <a:r>
                        <a:rPr lang="zh-CN" altLang="en-US" sz="1800" b="1" dirty="0">
                          <a:latin typeface="Grandview" panose="020B0502040204020203" pitchFamily="34" charset="0"/>
                        </a:rPr>
                        <a:t>未结订单</a:t>
                      </a:r>
                      <a:endParaRPr lang="hu-HU" sz="1800" b="1" dirty="0">
                        <a:latin typeface="Grandview"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hu-HU" sz="1800" dirty="0">
                        <a:latin typeface="Grandview" panose="020B0502040204020203" pitchFamily="34" charset="0"/>
                      </a:endParaRPr>
                    </a:p>
                    <a:p>
                      <a:pPr marL="285750" indent="-285750">
                        <a:buFont typeface="Arial" panose="020B0604020202020204" pitchFamily="34" charset="0"/>
                        <a:buChar char="•"/>
                      </a:pPr>
                      <a:r>
                        <a:rPr lang="zh-CN" altLang="en-US" sz="1400" dirty="0"/>
                        <a:t>认可</a:t>
                      </a:r>
                    </a:p>
                    <a:p>
                      <a:pPr marL="285750" indent="-285750">
                        <a:buFont typeface="Arial" panose="020B0604020202020204" pitchFamily="34" charset="0"/>
                        <a:buChar char="•"/>
                      </a:pPr>
                      <a:r>
                        <a:rPr lang="zh-CN" altLang="en-US" sz="1400" dirty="0"/>
                        <a:t>编辑承诺</a:t>
                      </a:r>
                      <a:endParaRPr lang="hu-HU" sz="1400" dirty="0"/>
                    </a:p>
                    <a:p>
                      <a:pPr marL="285750" indent="-285750">
                        <a:buFont typeface="Arial" panose="020B0604020202020204" pitchFamily="34" charset="0"/>
                        <a:buChar char="•"/>
                      </a:pPr>
                      <a:r>
                        <a:rPr lang="zh-CN" altLang="en-US" sz="1400" dirty="0"/>
                        <a:t>不承诺</a:t>
                      </a:r>
                    </a:p>
                    <a:p>
                      <a:pPr marL="285750" indent="-285750">
                        <a:buFont typeface="Arial" panose="020B0604020202020204" pitchFamily="34" charset="0"/>
                        <a:buChar char="•"/>
                      </a:pPr>
                      <a:r>
                        <a:rPr lang="zh-CN" altLang="en-US" sz="1400" dirty="0"/>
                        <a:t>批量下载</a:t>
                      </a:r>
                      <a:r>
                        <a:rPr lang="en-US" altLang="zh-CN" sz="1400" dirty="0"/>
                        <a:t>-</a:t>
                      </a:r>
                      <a:r>
                        <a:rPr lang="zh-CN" altLang="en-US" sz="1400" dirty="0"/>
                        <a:t>上传流程</a:t>
                      </a:r>
                    </a:p>
                  </a:txBody>
                  <a:tcPr/>
                </a:tc>
                <a:tc>
                  <a:txBody>
                    <a:bodyPr/>
                    <a:lstStyle/>
                    <a:p>
                      <a:endParaRPr lang="en-US"/>
                    </a:p>
                  </a:txBody>
                  <a:tcPr/>
                </a:tc>
                <a:extLst>
                  <a:ext uri="{0D108BD9-81ED-4DB2-BD59-A6C34878D82A}">
                    <a16:rowId xmlns:a16="http://schemas.microsoft.com/office/drawing/2014/main" val="2739820102"/>
                  </a:ext>
                </a:extLst>
              </a:tr>
              <a:tr h="990347">
                <a:tc>
                  <a:txBody>
                    <a:bodyPr/>
                    <a:lstStyle/>
                    <a:p>
                      <a:r>
                        <a:rPr lang="hu-HU" dirty="0"/>
                        <a:t>3</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b="1" dirty="0">
                          <a:latin typeface="Grandview" panose="020B0502040204020203" pitchFamily="34" charset="0"/>
                        </a:rPr>
                        <a:t>撤单申请回复流程</a:t>
                      </a:r>
                      <a:endParaRPr lang="en-US" dirty="0"/>
                    </a:p>
                  </a:txBody>
                  <a:tcPr/>
                </a:tc>
                <a:tc>
                  <a:txBody>
                    <a:bodyPr/>
                    <a:lstStyle/>
                    <a:p>
                      <a:endParaRPr lang="en-US"/>
                    </a:p>
                  </a:txBody>
                  <a:tcPr/>
                </a:tc>
                <a:extLst>
                  <a:ext uri="{0D108BD9-81ED-4DB2-BD59-A6C34878D82A}">
                    <a16:rowId xmlns:a16="http://schemas.microsoft.com/office/drawing/2014/main" val="3008671555"/>
                  </a:ext>
                </a:extLst>
              </a:tr>
              <a:tr h="990347">
                <a:tc>
                  <a:txBody>
                    <a:bodyPr/>
                    <a:lstStyle/>
                    <a:p>
                      <a:r>
                        <a:rPr lang="hu-HU" dirty="0"/>
                        <a:t>4</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b="1" dirty="0">
                          <a:latin typeface="Grandview" panose="020B0502040204020203" pitchFamily="34" charset="0"/>
                        </a:rPr>
                        <a:t>新的或改变的预测提醒</a:t>
                      </a:r>
                    </a:p>
                    <a:p>
                      <a:pPr marL="0" marR="0" lvl="0" indent="0" algn="l" defTabSz="914400" rtl="0" eaLnBrk="1" fontAlgn="auto" latinLnBrk="0" hangingPunct="1">
                        <a:lnSpc>
                          <a:spcPct val="100000"/>
                        </a:lnSpc>
                        <a:spcBef>
                          <a:spcPts val="0"/>
                        </a:spcBef>
                        <a:spcAft>
                          <a:spcPts val="0"/>
                        </a:spcAft>
                        <a:buClrTx/>
                        <a:buSzTx/>
                        <a:buFontTx/>
                        <a:buNone/>
                        <a:tabLst/>
                        <a:defRPr/>
                      </a:pPr>
                      <a:endParaRPr lang="hu-HU" sz="1800" b="1" dirty="0">
                        <a:latin typeface="Grandview" panose="020B0502040204020203" pitchFamily="34" charset="0"/>
                      </a:endParaRPr>
                    </a:p>
                    <a:p>
                      <a:pPr marL="342900" lvl="0" indent="-342900">
                        <a:buFont typeface="Arial" panose="020B0604020202020204" pitchFamily="34" charset="0"/>
                        <a:buChar char="•"/>
                      </a:pPr>
                      <a:r>
                        <a:rPr lang="zh-CN" altLang="en-US" sz="1400" dirty="0">
                          <a:latin typeface="Grandview" panose="020B0502040204020203" pitchFamily="34" charset="0"/>
                        </a:rPr>
                        <a:t>确认订单流程</a:t>
                      </a:r>
                      <a:endParaRPr lang="en-US" altLang="zh-CN" sz="1400" dirty="0">
                        <a:latin typeface="Grandview" panose="020B0502040204020203" pitchFamily="34" charset="0"/>
                      </a:endParaRPr>
                    </a:p>
                    <a:p>
                      <a:pPr marL="342900" lvl="0" indent="-342900">
                        <a:buFont typeface="Arial" panose="020B0604020202020204" pitchFamily="34" charset="0"/>
                        <a:buChar char="•"/>
                      </a:pPr>
                      <a:r>
                        <a:rPr lang="zh-CN" altLang="en-US" sz="1400" dirty="0">
                          <a:latin typeface="Grandview" panose="020B0502040204020203" pitchFamily="34" charset="0"/>
                        </a:rPr>
                        <a:t>确认计划协议流程</a:t>
                      </a:r>
                      <a:endParaRPr lang="en-US" dirty="0"/>
                    </a:p>
                  </a:txBody>
                  <a:tcPr/>
                </a:tc>
                <a:tc>
                  <a:txBody>
                    <a:bodyPr/>
                    <a:lstStyle/>
                    <a:p>
                      <a:endParaRPr lang="en-US" dirty="0"/>
                    </a:p>
                  </a:txBody>
                  <a:tcPr/>
                </a:tc>
                <a:extLst>
                  <a:ext uri="{0D108BD9-81ED-4DB2-BD59-A6C34878D82A}">
                    <a16:rowId xmlns:a16="http://schemas.microsoft.com/office/drawing/2014/main" val="2737145810"/>
                  </a:ext>
                </a:extLst>
              </a:tr>
            </a:tbl>
          </a:graphicData>
        </a:graphic>
      </p:graphicFrame>
      <p:sp>
        <p:nvSpPr>
          <p:cNvPr id="3" name="Title 2">
            <a:extLst>
              <a:ext uri="{FF2B5EF4-FFF2-40B4-BE49-F238E27FC236}">
                <a16:creationId xmlns:a16="http://schemas.microsoft.com/office/drawing/2014/main" id="{8A56DD69-9C2D-E192-3E81-C14E6AF19211}"/>
              </a:ext>
            </a:extLst>
          </p:cNvPr>
          <p:cNvSpPr>
            <a:spLocks noGrp="1"/>
          </p:cNvSpPr>
          <p:nvPr>
            <p:ph type="title"/>
          </p:nvPr>
        </p:nvSpPr>
        <p:spPr/>
        <p:txBody>
          <a:bodyPr>
            <a:normAutofit/>
          </a:bodyPr>
          <a:lstStyle/>
          <a:p>
            <a:r>
              <a:rPr lang="zh-CN" altLang="en-US" dirty="0">
                <a:latin typeface="Grandview" panose="020B0502040204020203" pitchFamily="34" charset="0"/>
              </a:rPr>
              <a:t>门户供应商提纲</a:t>
            </a:r>
            <a:endParaRPr lang="en-US" dirty="0">
              <a:latin typeface="Grandview" panose="020B0502040204020203" pitchFamily="34" charset="0"/>
            </a:endParaRPr>
          </a:p>
        </p:txBody>
      </p:sp>
      <p:sp>
        <p:nvSpPr>
          <p:cNvPr id="2" name="Action Button: Go to End 1">
            <a:hlinkClick r:id="rId3" action="ppaction://hlinksldjump"/>
            <a:extLst>
              <a:ext uri="{FF2B5EF4-FFF2-40B4-BE49-F238E27FC236}">
                <a16:creationId xmlns:a16="http://schemas.microsoft.com/office/drawing/2014/main" id="{D7C7BA7B-F350-F070-D156-0BEC624367DF}"/>
              </a:ext>
            </a:extLst>
          </p:cNvPr>
          <p:cNvSpPr/>
          <p:nvPr/>
        </p:nvSpPr>
        <p:spPr>
          <a:xfrm>
            <a:off x="6265760" y="1403414"/>
            <a:ext cx="314036" cy="175491"/>
          </a:xfrm>
          <a:prstGeom prst="actionButtonEnd">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0605B"/>
              </a:solidFill>
              <a:effectLst/>
              <a:uLnTx/>
              <a:uFillTx/>
              <a:latin typeface="Century Gothic"/>
              <a:ea typeface="+mn-ea"/>
              <a:cs typeface="+mn-cs"/>
            </a:endParaRPr>
          </a:p>
        </p:txBody>
      </p:sp>
      <p:sp>
        <p:nvSpPr>
          <p:cNvPr id="4" name="Action Button: Go to End 3">
            <a:hlinkClick r:id="rId4" action="ppaction://hlinksldjump"/>
            <a:extLst>
              <a:ext uri="{FF2B5EF4-FFF2-40B4-BE49-F238E27FC236}">
                <a16:creationId xmlns:a16="http://schemas.microsoft.com/office/drawing/2014/main" id="{1A712A48-09D0-B662-DA5B-3128CF7AD0B8}"/>
              </a:ext>
            </a:extLst>
          </p:cNvPr>
          <p:cNvSpPr/>
          <p:nvPr/>
        </p:nvSpPr>
        <p:spPr>
          <a:xfrm>
            <a:off x="6265760" y="2603628"/>
            <a:ext cx="314036" cy="175491"/>
          </a:xfrm>
          <a:prstGeom prst="actionButtonEnd">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a:ea typeface="+mn-ea"/>
              <a:cs typeface="+mn-cs"/>
            </a:endParaRPr>
          </a:p>
        </p:txBody>
      </p:sp>
      <p:sp>
        <p:nvSpPr>
          <p:cNvPr id="11" name="Action Button: Go to End 10">
            <a:hlinkClick r:id="rId5" action="ppaction://hlinksldjump"/>
            <a:extLst>
              <a:ext uri="{FF2B5EF4-FFF2-40B4-BE49-F238E27FC236}">
                <a16:creationId xmlns:a16="http://schemas.microsoft.com/office/drawing/2014/main" id="{E5017EC5-8B1B-5F6D-4662-BEB6B61CDE7D}"/>
              </a:ext>
            </a:extLst>
          </p:cNvPr>
          <p:cNvSpPr/>
          <p:nvPr/>
        </p:nvSpPr>
        <p:spPr>
          <a:xfrm>
            <a:off x="6265760" y="5089751"/>
            <a:ext cx="314036" cy="175491"/>
          </a:xfrm>
          <a:prstGeom prst="actionButtonEnd">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a:ea typeface="+mn-ea"/>
              <a:cs typeface="+mn-cs"/>
            </a:endParaRPr>
          </a:p>
        </p:txBody>
      </p:sp>
      <p:sp>
        <p:nvSpPr>
          <p:cNvPr id="12" name="Action Button: Go to End 11">
            <a:hlinkClick r:id="rId6" action="ppaction://hlinksldjump"/>
            <a:extLst>
              <a:ext uri="{FF2B5EF4-FFF2-40B4-BE49-F238E27FC236}">
                <a16:creationId xmlns:a16="http://schemas.microsoft.com/office/drawing/2014/main" id="{1D049C94-6101-1006-07E6-9FE1427A2310}"/>
              </a:ext>
            </a:extLst>
          </p:cNvPr>
          <p:cNvSpPr/>
          <p:nvPr/>
        </p:nvSpPr>
        <p:spPr>
          <a:xfrm>
            <a:off x="6265760" y="4096841"/>
            <a:ext cx="314036" cy="175491"/>
          </a:xfrm>
          <a:prstGeom prst="actionButtonEnd">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a:ea typeface="+mn-ea"/>
              <a:cs typeface="+mn-cs"/>
            </a:endParaRPr>
          </a:p>
        </p:txBody>
      </p:sp>
      <p:sp>
        <p:nvSpPr>
          <p:cNvPr id="13" name="Action Button: Go to End 12">
            <a:hlinkClick r:id="rId7" action="ppaction://hlinksldjump"/>
            <a:extLst>
              <a:ext uri="{FF2B5EF4-FFF2-40B4-BE49-F238E27FC236}">
                <a16:creationId xmlns:a16="http://schemas.microsoft.com/office/drawing/2014/main" id="{6A6D7AFE-FBA8-651F-87ED-CD32CF04EB19}"/>
              </a:ext>
            </a:extLst>
          </p:cNvPr>
          <p:cNvSpPr/>
          <p:nvPr/>
        </p:nvSpPr>
        <p:spPr>
          <a:xfrm>
            <a:off x="6265760" y="2062274"/>
            <a:ext cx="314036" cy="175491"/>
          </a:xfrm>
          <a:prstGeom prst="actionButtonEnd">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a:ea typeface="+mn-ea"/>
              <a:cs typeface="+mn-cs"/>
            </a:endParaRPr>
          </a:p>
        </p:txBody>
      </p:sp>
      <p:pic>
        <p:nvPicPr>
          <p:cNvPr id="21" name="Picture Placeholder 20">
            <a:extLst>
              <a:ext uri="{FF2B5EF4-FFF2-40B4-BE49-F238E27FC236}">
                <a16:creationId xmlns:a16="http://schemas.microsoft.com/office/drawing/2014/main" id="{938D3EFD-8FF0-30F7-5E3D-EEF1405F5761}"/>
              </a:ext>
            </a:extLst>
          </p:cNvPr>
          <p:cNvPicPr>
            <a:picLocks noGrp="1" noChangeAspect="1"/>
          </p:cNvPicPr>
          <p:nvPr>
            <p:ph type="pic" sz="quarter" idx="12"/>
          </p:nvPr>
        </p:nvPicPr>
        <p:blipFill rotWithShape="1">
          <a:blip r:embed="rId8"/>
          <a:srcRect l="15116" r="15116"/>
          <a:stretch/>
        </p:blipFill>
        <p:spPr/>
      </p:pic>
      <p:pic>
        <p:nvPicPr>
          <p:cNvPr id="6" name="Picture 5">
            <a:extLst>
              <a:ext uri="{FF2B5EF4-FFF2-40B4-BE49-F238E27FC236}">
                <a16:creationId xmlns:a16="http://schemas.microsoft.com/office/drawing/2014/main" id="{E132BC0D-E326-B02A-A392-98C7CBF77D43}"/>
              </a:ext>
            </a:extLst>
          </p:cNvPr>
          <p:cNvPicPr>
            <a:picLocks noChangeAspect="1"/>
          </p:cNvPicPr>
          <p:nvPr/>
        </p:nvPicPr>
        <p:blipFill>
          <a:blip r:embed="rId9"/>
          <a:stretch>
            <a:fillRect/>
          </a:stretch>
        </p:blipFill>
        <p:spPr>
          <a:xfrm>
            <a:off x="5840361" y="123151"/>
            <a:ext cx="914400" cy="914400"/>
          </a:xfrm>
          <a:prstGeom prst="rect">
            <a:avLst/>
          </a:prstGeom>
        </p:spPr>
      </p:pic>
    </p:spTree>
    <p:extLst>
      <p:ext uri="{BB962C8B-B14F-4D97-AF65-F5344CB8AC3E}">
        <p14:creationId xmlns:p14="http://schemas.microsoft.com/office/powerpoint/2010/main" val="21020045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ABECB7D5-5124-6FC6-B9ED-2084C208AD3D}"/>
              </a:ext>
            </a:extLst>
          </p:cNvPr>
          <p:cNvSpPr txBox="1">
            <a:spLocks/>
          </p:cNvSpPr>
          <p:nvPr/>
        </p:nvSpPr>
        <p:spPr>
          <a:xfrm>
            <a:off x="230910" y="-2266"/>
            <a:ext cx="11610109" cy="9874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500" b="1" i="0" kern="1200">
                <a:solidFill>
                  <a:schemeClr val="tx1"/>
                </a:solidFill>
                <a:latin typeface="Century Gothic" panose="020B0502020202020204" pitchFamily="34" charset="0"/>
                <a:ea typeface="+mj-ea"/>
                <a:cs typeface="+mj-cs"/>
              </a:defRPr>
            </a:lvl1pPr>
          </a:lstStyle>
          <a:p>
            <a:r>
              <a:rPr lang="zh-CN" altLang="en-US" b="0" dirty="0">
                <a:solidFill>
                  <a:srgbClr val="002060"/>
                </a:solidFill>
                <a:latin typeface="Grandview" panose="020B0502040204020203" pitchFamily="34" charset="0"/>
              </a:rPr>
              <a:t>门户供应商 </a:t>
            </a:r>
            <a:r>
              <a:rPr lang="en-US" b="0" dirty="0">
                <a:solidFill>
                  <a:srgbClr val="002060"/>
                </a:solidFill>
                <a:latin typeface="Grandview" panose="020B0502040204020203" pitchFamily="34" charset="0"/>
              </a:rPr>
              <a:t>| </a:t>
            </a:r>
            <a:r>
              <a:rPr lang="zh-CN" altLang="en-US" b="0" dirty="0">
                <a:solidFill>
                  <a:srgbClr val="002060"/>
                </a:solidFill>
                <a:latin typeface="Grandview" panose="020B0502040204020203" pitchFamily="34" charset="0"/>
              </a:rPr>
              <a:t>我的工作间</a:t>
            </a:r>
            <a:endParaRPr lang="en-US" b="0" dirty="0">
              <a:solidFill>
                <a:srgbClr val="002060"/>
              </a:solidFill>
              <a:latin typeface="Grandview" panose="020B0502040204020203" pitchFamily="34" charset="0"/>
            </a:endParaRPr>
          </a:p>
        </p:txBody>
      </p:sp>
      <p:pic>
        <p:nvPicPr>
          <p:cNvPr id="4" name="Picture 3">
            <a:extLst>
              <a:ext uri="{FF2B5EF4-FFF2-40B4-BE49-F238E27FC236}">
                <a16:creationId xmlns:a16="http://schemas.microsoft.com/office/drawing/2014/main" id="{798DEA13-B927-2D89-D2D9-A6ECC5B2659B}"/>
              </a:ext>
            </a:extLst>
          </p:cNvPr>
          <p:cNvPicPr>
            <a:picLocks noChangeAspect="1"/>
          </p:cNvPicPr>
          <p:nvPr/>
        </p:nvPicPr>
        <p:blipFill>
          <a:blip r:embed="rId2"/>
          <a:stretch>
            <a:fillRect/>
          </a:stretch>
        </p:blipFill>
        <p:spPr>
          <a:xfrm>
            <a:off x="138545" y="985159"/>
            <a:ext cx="8617526" cy="27705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TextBox 7">
            <a:extLst>
              <a:ext uri="{FF2B5EF4-FFF2-40B4-BE49-F238E27FC236}">
                <a16:creationId xmlns:a16="http://schemas.microsoft.com/office/drawing/2014/main" id="{260488CA-4973-A445-B9B5-FFC06434C92F}"/>
              </a:ext>
            </a:extLst>
          </p:cNvPr>
          <p:cNvSpPr txBox="1"/>
          <p:nvPr/>
        </p:nvSpPr>
        <p:spPr>
          <a:xfrm>
            <a:off x="8848437" y="804297"/>
            <a:ext cx="3205018" cy="1736646"/>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pPr marL="285750" indent="-285750">
              <a:buFont typeface="Arial" panose="020B0604020202020204" pitchFamily="34" charset="0"/>
              <a:buChar char="•"/>
            </a:pPr>
            <a:r>
              <a:rPr lang="zh-CN" altLang="en-US" sz="1200" b="1" dirty="0">
                <a:solidFill>
                  <a:srgbClr val="002060"/>
                </a:solidFill>
              </a:rPr>
              <a:t>我的工作间</a:t>
            </a:r>
            <a:r>
              <a:rPr lang="zh-CN" altLang="en-US" sz="1200" dirty="0"/>
              <a:t>为您提供了所有订单的概述</a:t>
            </a:r>
            <a:r>
              <a:rPr lang="en-US" altLang="zh-CN" sz="1200" dirty="0"/>
              <a:t>(</a:t>
            </a:r>
            <a:r>
              <a:rPr lang="zh-CN" altLang="en-US" sz="1200" dirty="0"/>
              <a:t>按状态分组</a:t>
            </a:r>
            <a:r>
              <a:rPr lang="en-US" altLang="zh-CN" sz="1200" dirty="0"/>
              <a:t>)</a:t>
            </a:r>
            <a:r>
              <a:rPr lang="zh-CN" altLang="en-US" sz="1200" dirty="0"/>
              <a:t>或异常摘要。</a:t>
            </a:r>
            <a:endParaRPr lang="en-US" altLang="zh-CN" sz="1200" dirty="0"/>
          </a:p>
          <a:p>
            <a:pPr marL="285750" indent="-285750">
              <a:buFont typeface="Arial" panose="020B0604020202020204" pitchFamily="34" charset="0"/>
              <a:buChar char="•"/>
            </a:pPr>
            <a:endParaRPr lang="hu-HU" sz="1200" dirty="0"/>
          </a:p>
          <a:p>
            <a:pPr marL="285750" indent="-285750">
              <a:buFont typeface="Arial" panose="020B0604020202020204" pitchFamily="34" charset="0"/>
              <a:buChar char="•"/>
            </a:pPr>
            <a:r>
              <a:rPr lang="zh-CN" altLang="en-US" sz="1200" dirty="0"/>
              <a:t>我的工作区中的数据有</a:t>
            </a:r>
            <a:r>
              <a:rPr lang="zh-CN" altLang="en-US" sz="1200" u="sng" dirty="0">
                <a:solidFill>
                  <a:srgbClr val="002060"/>
                </a:solidFill>
              </a:rPr>
              <a:t>超链接</a:t>
            </a:r>
            <a:r>
              <a:rPr lang="zh-CN" altLang="en-US" sz="1200" dirty="0"/>
              <a:t>。 </a:t>
            </a:r>
            <a:endParaRPr lang="en-US" altLang="zh-CN" sz="1200" dirty="0"/>
          </a:p>
          <a:p>
            <a:pPr marL="285750" indent="-285750">
              <a:buFont typeface="Arial" panose="020B0604020202020204" pitchFamily="34" charset="0"/>
              <a:buChar char="•"/>
            </a:pPr>
            <a:r>
              <a:rPr lang="zh-CN" altLang="en-US" sz="1200" b="0" i="0" dirty="0">
                <a:effectLst/>
              </a:rPr>
              <a:t>要查看详细信息，</a:t>
            </a:r>
            <a:r>
              <a:rPr lang="zh-CN" altLang="en-US" sz="1200" u="sng" dirty="0">
                <a:solidFill>
                  <a:srgbClr val="002060"/>
                </a:solidFill>
              </a:rPr>
              <a:t>请单击卡片名称</a:t>
            </a:r>
            <a:r>
              <a:rPr lang="zh-CN" altLang="en-US" sz="1200" b="0" i="0" dirty="0">
                <a:effectLst/>
              </a:rPr>
              <a:t>，例如，供应异常</a:t>
            </a:r>
            <a:r>
              <a:rPr lang="en-US" sz="1200" b="1" i="0" dirty="0">
                <a:effectLst/>
              </a:rPr>
              <a:t>(1)</a:t>
            </a:r>
            <a:r>
              <a:rPr lang="hu-HU" sz="1200" dirty="0"/>
              <a:t> </a:t>
            </a:r>
            <a:r>
              <a:rPr lang="zh-CN" altLang="en-US" sz="1200" b="0" i="0" dirty="0">
                <a:effectLst/>
              </a:rPr>
              <a:t>，以查看符合这些标准的对象列表</a:t>
            </a:r>
            <a:r>
              <a:rPr lang="en-US" sz="1200" b="1" dirty="0"/>
              <a:t>(2)</a:t>
            </a:r>
            <a:r>
              <a:rPr lang="en-US" sz="1200" dirty="0"/>
              <a:t> </a:t>
            </a:r>
            <a:r>
              <a:rPr lang="zh-CN" altLang="en-US" sz="1200" b="0" i="0" dirty="0">
                <a:effectLst/>
              </a:rPr>
              <a:t>。</a:t>
            </a:r>
            <a:endParaRPr lang="en-US" sz="1200" dirty="0"/>
          </a:p>
          <a:p>
            <a:pPr marL="285750" indent="-285750">
              <a:buFont typeface="Arial" panose="020B0604020202020204" pitchFamily="34" charset="0"/>
              <a:buChar char="•"/>
            </a:pPr>
            <a:endParaRPr lang="en-US" sz="1200" dirty="0"/>
          </a:p>
        </p:txBody>
      </p:sp>
      <p:sp>
        <p:nvSpPr>
          <p:cNvPr id="9" name="Rectangle: Rounded Corners 8">
            <a:extLst>
              <a:ext uri="{FF2B5EF4-FFF2-40B4-BE49-F238E27FC236}">
                <a16:creationId xmlns:a16="http://schemas.microsoft.com/office/drawing/2014/main" id="{8E8080FB-0285-6559-4E08-B4960C494D3F}"/>
              </a:ext>
            </a:extLst>
          </p:cNvPr>
          <p:cNvSpPr/>
          <p:nvPr/>
        </p:nvSpPr>
        <p:spPr>
          <a:xfrm>
            <a:off x="1689508" y="1972583"/>
            <a:ext cx="341001" cy="175720"/>
          </a:xfrm>
          <a:prstGeom prst="roundRect">
            <a:avLst/>
          </a:prstGeom>
          <a:no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decagon 9">
            <a:extLst>
              <a:ext uri="{FF2B5EF4-FFF2-40B4-BE49-F238E27FC236}">
                <a16:creationId xmlns:a16="http://schemas.microsoft.com/office/drawing/2014/main" id="{6A7DB0BF-81BA-F43A-79D3-FD47DFF8D923}"/>
              </a:ext>
            </a:extLst>
          </p:cNvPr>
          <p:cNvSpPr/>
          <p:nvPr/>
        </p:nvSpPr>
        <p:spPr>
          <a:xfrm>
            <a:off x="1757664" y="1767865"/>
            <a:ext cx="204688" cy="175719"/>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pic>
        <p:nvPicPr>
          <p:cNvPr id="12" name="Picture 11">
            <a:extLst>
              <a:ext uri="{FF2B5EF4-FFF2-40B4-BE49-F238E27FC236}">
                <a16:creationId xmlns:a16="http://schemas.microsoft.com/office/drawing/2014/main" id="{29D572AF-F207-6CE4-D754-AE2A3D4A16A2}"/>
              </a:ext>
            </a:extLst>
          </p:cNvPr>
          <p:cNvPicPr>
            <a:picLocks noChangeAspect="1"/>
          </p:cNvPicPr>
          <p:nvPr/>
        </p:nvPicPr>
        <p:blipFill>
          <a:blip r:embed="rId3"/>
          <a:stretch>
            <a:fillRect/>
          </a:stretch>
        </p:blipFill>
        <p:spPr>
          <a:xfrm>
            <a:off x="138545" y="3953800"/>
            <a:ext cx="8416940" cy="2198777"/>
          </a:xfrm>
          <a:prstGeom prst="rect">
            <a:avLst/>
          </a:prstGeom>
          <a:ln>
            <a:noFill/>
          </a:ln>
          <a:effectLst>
            <a:outerShdw blurRad="292100" dist="139700" dir="2700000" algn="tl" rotWithShape="0">
              <a:srgbClr val="333333">
                <a:alpha val="65000"/>
              </a:srgbClr>
            </a:outerShdw>
          </a:effectLst>
        </p:spPr>
      </p:pic>
      <p:sp>
        <p:nvSpPr>
          <p:cNvPr id="18" name="Dodecagon 17">
            <a:extLst>
              <a:ext uri="{FF2B5EF4-FFF2-40B4-BE49-F238E27FC236}">
                <a16:creationId xmlns:a16="http://schemas.microsoft.com/office/drawing/2014/main" id="{B53E2240-5B00-7D73-CF1F-15A8A55B9DC6}"/>
              </a:ext>
            </a:extLst>
          </p:cNvPr>
          <p:cNvSpPr/>
          <p:nvPr/>
        </p:nvSpPr>
        <p:spPr>
          <a:xfrm>
            <a:off x="1587164" y="4150732"/>
            <a:ext cx="204688" cy="175719"/>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cxnSp>
        <p:nvCxnSpPr>
          <p:cNvPr id="20" name="Straight Arrow Connector 19">
            <a:extLst>
              <a:ext uri="{FF2B5EF4-FFF2-40B4-BE49-F238E27FC236}">
                <a16:creationId xmlns:a16="http://schemas.microsoft.com/office/drawing/2014/main" id="{CEDF7ED1-FCE6-D6A7-C97B-4FFB1CFB8FC5}"/>
              </a:ext>
            </a:extLst>
          </p:cNvPr>
          <p:cNvCxnSpPr/>
          <p:nvPr/>
        </p:nvCxnSpPr>
        <p:spPr>
          <a:xfrm>
            <a:off x="1860008" y="2171877"/>
            <a:ext cx="0" cy="2154574"/>
          </a:xfrm>
          <a:prstGeom prst="straightConnector1">
            <a:avLst/>
          </a:prstGeom>
          <a:ln w="28575">
            <a:tailEnd type="triangle"/>
          </a:ln>
        </p:spPr>
        <p:style>
          <a:lnRef idx="1">
            <a:schemeClr val="accent5"/>
          </a:lnRef>
          <a:fillRef idx="0">
            <a:schemeClr val="accent5"/>
          </a:fillRef>
          <a:effectRef idx="0">
            <a:schemeClr val="accent5"/>
          </a:effectRef>
          <a:fontRef idx="minor">
            <a:schemeClr val="tx1"/>
          </a:fontRef>
        </p:style>
      </p:cxnSp>
      <p:sp>
        <p:nvSpPr>
          <p:cNvPr id="22" name="Arrow: Down 21">
            <a:extLst>
              <a:ext uri="{FF2B5EF4-FFF2-40B4-BE49-F238E27FC236}">
                <a16:creationId xmlns:a16="http://schemas.microsoft.com/office/drawing/2014/main" id="{1BDB9F0B-1851-2A6C-566A-29A673A27959}"/>
              </a:ext>
            </a:extLst>
          </p:cNvPr>
          <p:cNvSpPr/>
          <p:nvPr/>
        </p:nvSpPr>
        <p:spPr>
          <a:xfrm>
            <a:off x="9337964" y="5643419"/>
            <a:ext cx="1394691" cy="757381"/>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ED04ADF8-C0B4-38EA-A395-9FACDFEE093C}"/>
              </a:ext>
            </a:extLst>
          </p:cNvPr>
          <p:cNvSpPr txBox="1"/>
          <p:nvPr/>
        </p:nvSpPr>
        <p:spPr>
          <a:xfrm>
            <a:off x="8903854" y="5329383"/>
            <a:ext cx="2484581" cy="314036"/>
          </a:xfrm>
          <a:prstGeom prst="rect">
            <a:avLst/>
          </a:prstGeom>
          <a:noFill/>
        </p:spPr>
        <p:txBody>
          <a:bodyPr wrap="square" rtlCol="0">
            <a:noAutofit/>
          </a:bodyPr>
          <a:lstStyle/>
          <a:p>
            <a:pPr algn="l"/>
            <a:r>
              <a:rPr lang="zh-CN" altLang="en-US" sz="1500" dirty="0">
                <a:latin typeface="Grandview" panose="020B0502040204020203" pitchFamily="34" charset="0"/>
              </a:rPr>
              <a:t>下一张幻灯片继续</a:t>
            </a:r>
            <a:endParaRPr lang="en-US" sz="1500" dirty="0">
              <a:latin typeface="Grandview" panose="020B0502040204020203" pitchFamily="34" charset="0"/>
            </a:endParaRPr>
          </a:p>
        </p:txBody>
      </p:sp>
      <p:pic>
        <p:nvPicPr>
          <p:cNvPr id="3" name="Picture 2">
            <a:extLst>
              <a:ext uri="{FF2B5EF4-FFF2-40B4-BE49-F238E27FC236}">
                <a16:creationId xmlns:a16="http://schemas.microsoft.com/office/drawing/2014/main" id="{E0447274-187C-6F06-456A-447995E0B0C8}"/>
              </a:ext>
            </a:extLst>
          </p:cNvPr>
          <p:cNvPicPr>
            <a:picLocks noChangeAspect="1"/>
          </p:cNvPicPr>
          <p:nvPr/>
        </p:nvPicPr>
        <p:blipFill>
          <a:blip r:embed="rId4"/>
          <a:stretch>
            <a:fillRect/>
          </a:stretch>
        </p:blipFill>
        <p:spPr>
          <a:xfrm>
            <a:off x="11199903" y="53728"/>
            <a:ext cx="736600" cy="736600"/>
          </a:xfrm>
          <a:prstGeom prst="rect">
            <a:avLst/>
          </a:prstGeom>
        </p:spPr>
      </p:pic>
    </p:spTree>
    <p:extLst>
      <p:ext uri="{BB962C8B-B14F-4D97-AF65-F5344CB8AC3E}">
        <p14:creationId xmlns:p14="http://schemas.microsoft.com/office/powerpoint/2010/main" val="29818661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1A59F6F2-3E04-9D64-9561-A28848139A7D}"/>
              </a:ext>
            </a:extLst>
          </p:cNvPr>
          <p:cNvSpPr txBox="1">
            <a:spLocks/>
          </p:cNvSpPr>
          <p:nvPr/>
        </p:nvSpPr>
        <p:spPr>
          <a:xfrm>
            <a:off x="230910" y="-2266"/>
            <a:ext cx="11610109" cy="9874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500" b="1" i="0" kern="1200">
                <a:solidFill>
                  <a:schemeClr val="tx1"/>
                </a:solidFill>
                <a:latin typeface="Century Gothic" panose="020B0502020202020204" pitchFamily="34" charset="0"/>
                <a:ea typeface="+mj-ea"/>
                <a:cs typeface="+mj-cs"/>
              </a:defRPr>
            </a:lvl1pPr>
          </a:lstStyle>
          <a:p>
            <a:r>
              <a:rPr lang="zh-CN" altLang="en-US" b="0" dirty="0">
                <a:solidFill>
                  <a:srgbClr val="002060"/>
                </a:solidFill>
                <a:latin typeface="Grandview" panose="020B0502040204020203" pitchFamily="34" charset="0"/>
              </a:rPr>
              <a:t>门户供应商 </a:t>
            </a:r>
            <a:r>
              <a:rPr lang="en-US" b="0" dirty="0">
                <a:solidFill>
                  <a:srgbClr val="002060"/>
                </a:solidFill>
                <a:latin typeface="Grandview" panose="020B0502040204020203" pitchFamily="34" charset="0"/>
              </a:rPr>
              <a:t>| </a:t>
            </a:r>
            <a:r>
              <a:rPr lang="zh-CN" altLang="en-US" b="0" dirty="0">
                <a:solidFill>
                  <a:srgbClr val="002060"/>
                </a:solidFill>
                <a:latin typeface="Grandview" panose="020B0502040204020203" pitchFamily="34" charset="0"/>
              </a:rPr>
              <a:t>我的工作间 </a:t>
            </a:r>
            <a:r>
              <a:rPr lang="en-US" b="0" dirty="0">
                <a:solidFill>
                  <a:srgbClr val="002060"/>
                </a:solidFill>
                <a:latin typeface="Grandview" panose="020B0502040204020203" pitchFamily="34" charset="0"/>
              </a:rPr>
              <a:t>|</a:t>
            </a:r>
            <a:r>
              <a:rPr lang="hu-HU" b="0" dirty="0">
                <a:solidFill>
                  <a:srgbClr val="002060"/>
                </a:solidFill>
                <a:latin typeface="Grandview" panose="020B0502040204020203" pitchFamily="34" charset="0"/>
              </a:rPr>
              <a:t> </a:t>
            </a:r>
            <a:r>
              <a:rPr lang="zh-CN" altLang="en-US" b="0" dirty="0">
                <a:solidFill>
                  <a:srgbClr val="002060"/>
                </a:solidFill>
                <a:latin typeface="Grandview" panose="020B0502040204020203" pitchFamily="34" charset="0"/>
              </a:rPr>
              <a:t>异常</a:t>
            </a:r>
            <a:endParaRPr lang="en-US" b="0" dirty="0">
              <a:solidFill>
                <a:srgbClr val="002060"/>
              </a:solidFill>
              <a:latin typeface="Grandview" panose="020B0502040204020203" pitchFamily="34" charset="0"/>
            </a:endParaRPr>
          </a:p>
        </p:txBody>
      </p:sp>
      <p:pic>
        <p:nvPicPr>
          <p:cNvPr id="4" name="Picture 3">
            <a:extLst>
              <a:ext uri="{FF2B5EF4-FFF2-40B4-BE49-F238E27FC236}">
                <a16:creationId xmlns:a16="http://schemas.microsoft.com/office/drawing/2014/main" id="{871CD894-D9A4-8BEA-97AB-3FE855C24511}"/>
              </a:ext>
            </a:extLst>
          </p:cNvPr>
          <p:cNvPicPr>
            <a:picLocks noChangeAspect="1"/>
          </p:cNvPicPr>
          <p:nvPr/>
        </p:nvPicPr>
        <p:blipFill>
          <a:blip r:embed="rId2"/>
          <a:stretch>
            <a:fillRect/>
          </a:stretch>
        </p:blipFill>
        <p:spPr>
          <a:xfrm>
            <a:off x="92365" y="3616951"/>
            <a:ext cx="4667682" cy="2608538"/>
          </a:xfrm>
          <a:prstGeom prst="rect">
            <a:avLst/>
          </a:prstGeom>
          <a:ln>
            <a:noFill/>
          </a:ln>
          <a:effectLst>
            <a:outerShdw blurRad="292100" dist="139700" dir="2700000" algn="tl" rotWithShape="0">
              <a:srgbClr val="333333">
                <a:alpha val="65000"/>
              </a:srgbClr>
            </a:outerShdw>
          </a:effectLst>
        </p:spPr>
      </p:pic>
      <p:pic>
        <p:nvPicPr>
          <p:cNvPr id="5" name="Picture 4">
            <a:extLst>
              <a:ext uri="{FF2B5EF4-FFF2-40B4-BE49-F238E27FC236}">
                <a16:creationId xmlns:a16="http://schemas.microsoft.com/office/drawing/2014/main" id="{D06E691F-5A6D-0EAB-84CF-E6F240D53BA6}"/>
              </a:ext>
            </a:extLst>
          </p:cNvPr>
          <p:cNvPicPr>
            <a:picLocks noChangeAspect="1"/>
          </p:cNvPicPr>
          <p:nvPr/>
        </p:nvPicPr>
        <p:blipFill>
          <a:blip r:embed="rId3"/>
          <a:stretch>
            <a:fillRect/>
          </a:stretch>
        </p:blipFill>
        <p:spPr>
          <a:xfrm>
            <a:off x="230910" y="1008413"/>
            <a:ext cx="8312726" cy="2171553"/>
          </a:xfrm>
          <a:prstGeom prst="rect">
            <a:avLst/>
          </a:prstGeom>
          <a:ln>
            <a:noFill/>
          </a:ln>
          <a:effectLst>
            <a:outerShdw blurRad="292100" dist="139700" dir="2700000" algn="tl" rotWithShape="0">
              <a:srgbClr val="333333">
                <a:alpha val="65000"/>
              </a:srgbClr>
            </a:outerShdw>
          </a:effectLst>
        </p:spPr>
      </p:pic>
      <p:sp>
        <p:nvSpPr>
          <p:cNvPr id="6" name="Rectangle: Rounded Corners 5">
            <a:extLst>
              <a:ext uri="{FF2B5EF4-FFF2-40B4-BE49-F238E27FC236}">
                <a16:creationId xmlns:a16="http://schemas.microsoft.com/office/drawing/2014/main" id="{CD126D01-D797-F5D8-E6D5-279D66524887}"/>
              </a:ext>
            </a:extLst>
          </p:cNvPr>
          <p:cNvSpPr/>
          <p:nvPr/>
        </p:nvSpPr>
        <p:spPr>
          <a:xfrm>
            <a:off x="3754730" y="2373238"/>
            <a:ext cx="170500" cy="175719"/>
          </a:xfrm>
          <a:prstGeom prst="roundRect">
            <a:avLst/>
          </a:prstGeom>
          <a:no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decagon 6">
            <a:extLst>
              <a:ext uri="{FF2B5EF4-FFF2-40B4-BE49-F238E27FC236}">
                <a16:creationId xmlns:a16="http://schemas.microsoft.com/office/drawing/2014/main" id="{5ED0E600-CC02-A0D5-D08C-B35EDC88D2B6}"/>
              </a:ext>
            </a:extLst>
          </p:cNvPr>
          <p:cNvSpPr/>
          <p:nvPr/>
        </p:nvSpPr>
        <p:spPr>
          <a:xfrm>
            <a:off x="3737636" y="2149747"/>
            <a:ext cx="204688" cy="175719"/>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8" name="Dodecagon 7">
            <a:extLst>
              <a:ext uri="{FF2B5EF4-FFF2-40B4-BE49-F238E27FC236}">
                <a16:creationId xmlns:a16="http://schemas.microsoft.com/office/drawing/2014/main" id="{CF1DCA56-A3C9-5E3E-80B2-D687961002EB}"/>
              </a:ext>
            </a:extLst>
          </p:cNvPr>
          <p:cNvSpPr/>
          <p:nvPr/>
        </p:nvSpPr>
        <p:spPr>
          <a:xfrm>
            <a:off x="3658867" y="3451230"/>
            <a:ext cx="204688" cy="175719"/>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cxnSp>
        <p:nvCxnSpPr>
          <p:cNvPr id="9" name="Straight Arrow Connector 8">
            <a:extLst>
              <a:ext uri="{FF2B5EF4-FFF2-40B4-BE49-F238E27FC236}">
                <a16:creationId xmlns:a16="http://schemas.microsoft.com/office/drawing/2014/main" id="{F0EB9A93-2F23-C2E1-5E80-7B363FBE1F8D}"/>
              </a:ext>
            </a:extLst>
          </p:cNvPr>
          <p:cNvCxnSpPr>
            <a:cxnSpLocks/>
          </p:cNvCxnSpPr>
          <p:nvPr/>
        </p:nvCxnSpPr>
        <p:spPr>
          <a:xfrm>
            <a:off x="3965899" y="2578277"/>
            <a:ext cx="0" cy="1038674"/>
          </a:xfrm>
          <a:prstGeom prst="straightConnector1">
            <a:avLst/>
          </a:prstGeom>
          <a:ln w="28575">
            <a:tailEnd type="triangle"/>
          </a:ln>
        </p:spPr>
        <p:style>
          <a:lnRef idx="1">
            <a:schemeClr val="accent5"/>
          </a:lnRef>
          <a:fillRef idx="0">
            <a:schemeClr val="accent5"/>
          </a:fillRef>
          <a:effectRef idx="0">
            <a:schemeClr val="accent5"/>
          </a:effectRef>
          <a:fontRef idx="minor">
            <a:schemeClr val="tx1"/>
          </a:fontRef>
        </p:style>
      </p:cxnSp>
      <p:sp>
        <p:nvSpPr>
          <p:cNvPr id="11" name="TextBox 10">
            <a:extLst>
              <a:ext uri="{FF2B5EF4-FFF2-40B4-BE49-F238E27FC236}">
                <a16:creationId xmlns:a16="http://schemas.microsoft.com/office/drawing/2014/main" id="{2250DA44-3950-5656-3FDC-B04D102CB170}"/>
              </a:ext>
            </a:extLst>
          </p:cNvPr>
          <p:cNvSpPr txBox="1"/>
          <p:nvPr/>
        </p:nvSpPr>
        <p:spPr>
          <a:xfrm>
            <a:off x="8719872" y="1221400"/>
            <a:ext cx="3121143" cy="3166824"/>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endParaRPr lang="hu-HU" sz="1200" b="0" i="0" dirty="0">
              <a:effectLst/>
            </a:endParaRPr>
          </a:p>
          <a:p>
            <a:r>
              <a:rPr lang="zh-CN" altLang="en-US" sz="1200" b="0" i="0" dirty="0">
                <a:effectLst/>
              </a:rPr>
              <a:t>对象可能有多个异常</a:t>
            </a:r>
            <a:r>
              <a:rPr lang="en-US" altLang="zh-CN" sz="1200" b="0" i="0" dirty="0">
                <a:effectLst/>
              </a:rPr>
              <a:t>(</a:t>
            </a:r>
            <a:r>
              <a:rPr lang="zh-CN" altLang="en-US" sz="1200" b="0" i="0" dirty="0">
                <a:effectLst/>
              </a:rPr>
              <a:t>计数会</a:t>
            </a:r>
            <a:r>
              <a:rPr lang="zh-CN" altLang="en-US" sz="1200" dirty="0"/>
              <a:t>更</a:t>
            </a:r>
            <a:r>
              <a:rPr lang="zh-CN" altLang="en-US" sz="1200" b="0" i="0" dirty="0">
                <a:effectLst/>
              </a:rPr>
              <a:t>多</a:t>
            </a:r>
            <a:r>
              <a:rPr lang="en-US" altLang="zh-CN" sz="1200" b="0" i="0" dirty="0">
                <a:effectLst/>
              </a:rPr>
              <a:t>)</a:t>
            </a:r>
            <a:r>
              <a:rPr lang="zh-CN" altLang="en-US" sz="1200" b="0" i="0" dirty="0">
                <a:effectLst/>
              </a:rPr>
              <a:t>。</a:t>
            </a:r>
            <a:endParaRPr lang="en-US" altLang="zh-CN" sz="1200" b="0" i="0" dirty="0">
              <a:effectLst/>
            </a:endParaRPr>
          </a:p>
          <a:p>
            <a:endParaRPr lang="en-US" altLang="zh-CN" sz="1200" u="sng" dirty="0">
              <a:solidFill>
                <a:srgbClr val="002060"/>
              </a:solidFill>
            </a:endParaRPr>
          </a:p>
          <a:p>
            <a:r>
              <a:rPr lang="zh-CN" altLang="en-US" sz="1200" u="sng" dirty="0">
                <a:solidFill>
                  <a:srgbClr val="002060"/>
                </a:solidFill>
              </a:rPr>
              <a:t>我的工作间中的数据有超链接。</a:t>
            </a:r>
            <a:r>
              <a:rPr lang="zh-CN" altLang="en-US" sz="1200" b="0" i="0" dirty="0">
                <a:effectLst/>
              </a:rPr>
              <a:t>单击所选异常</a:t>
            </a:r>
            <a:r>
              <a:rPr lang="en-US" sz="1200" b="1" i="0" dirty="0">
                <a:effectLst/>
              </a:rPr>
              <a:t>(1)</a:t>
            </a:r>
            <a:r>
              <a:rPr lang="zh-CN" altLang="en-US" sz="1200" b="0" i="0" dirty="0">
                <a:effectLst/>
              </a:rPr>
              <a:t>旁边的数字，查看满足这些条件的对象列表。</a:t>
            </a:r>
            <a:endParaRPr lang="en-US" sz="1200" dirty="0"/>
          </a:p>
          <a:p>
            <a:endParaRPr lang="en-US" sz="1200" dirty="0"/>
          </a:p>
          <a:p>
            <a:r>
              <a:rPr lang="zh-CN" altLang="en-US" sz="1200" b="0" i="0" dirty="0">
                <a:effectLst/>
              </a:rPr>
              <a:t>在新弹出的窗口中，您将看到含有订单编号的</a:t>
            </a:r>
            <a:r>
              <a:rPr lang="zh-CN" altLang="en-US" sz="1200" u="sng" dirty="0">
                <a:solidFill>
                  <a:srgbClr val="002060"/>
                </a:solidFill>
              </a:rPr>
              <a:t>所有异常清单</a:t>
            </a:r>
            <a:r>
              <a:rPr lang="en-US" altLang="zh-CN" sz="1200" b="1" i="0" dirty="0">
                <a:effectLst/>
              </a:rPr>
              <a:t>(2)</a:t>
            </a:r>
            <a:r>
              <a:rPr lang="zh-CN" altLang="en-US" sz="1200" b="0" i="0" dirty="0">
                <a:effectLst/>
              </a:rPr>
              <a:t>。</a:t>
            </a:r>
            <a:endParaRPr lang="en-US" sz="1200" b="1" i="0" dirty="0">
              <a:effectLst/>
            </a:endParaRPr>
          </a:p>
          <a:p>
            <a:endParaRPr lang="hu-HU" sz="1200" dirty="0"/>
          </a:p>
          <a:p>
            <a:r>
              <a:rPr lang="zh-CN" altLang="en-US" sz="1200" u="sng" dirty="0">
                <a:solidFill>
                  <a:srgbClr val="002060"/>
                </a:solidFill>
              </a:rPr>
              <a:t>异常</a:t>
            </a:r>
            <a:r>
              <a:rPr lang="zh-CN" altLang="en-US" sz="1200" b="0" i="0" dirty="0">
                <a:effectLst/>
              </a:rPr>
              <a:t>可以从系统内的多个位置访问</a:t>
            </a:r>
            <a:endParaRPr lang="en-US" sz="1200" b="0" i="0" dirty="0">
              <a:effectLst/>
            </a:endParaRPr>
          </a:p>
          <a:p>
            <a:pPr marL="171450" indent="-171450">
              <a:buFont typeface="Arial" panose="020B0604020202020204" pitchFamily="34" charset="0"/>
              <a:buChar char="•"/>
            </a:pPr>
            <a:r>
              <a:rPr lang="zh-CN" altLang="en-US" sz="1200" dirty="0"/>
              <a:t>从</a:t>
            </a:r>
            <a:r>
              <a:rPr lang="zh-CN" altLang="en-US" sz="1200" u="sng" dirty="0">
                <a:solidFill>
                  <a:srgbClr val="002060"/>
                </a:solidFill>
              </a:rPr>
              <a:t>菜单</a:t>
            </a:r>
            <a:endParaRPr lang="en-US" sz="1200" b="1" u="sng" dirty="0">
              <a:solidFill>
                <a:srgbClr val="002060"/>
              </a:solidFill>
            </a:endParaRPr>
          </a:p>
          <a:p>
            <a:pPr marL="171450" indent="-171450">
              <a:buFont typeface="Arial" panose="020B0604020202020204" pitchFamily="34" charset="0"/>
              <a:buChar char="•"/>
            </a:pPr>
            <a:r>
              <a:rPr lang="zh-CN" altLang="en-US" sz="1200" dirty="0"/>
              <a:t>从</a:t>
            </a:r>
            <a:r>
              <a:rPr lang="zh-CN" altLang="en-US" sz="1200" u="sng" dirty="0">
                <a:solidFill>
                  <a:srgbClr val="002060"/>
                </a:solidFill>
              </a:rPr>
              <a:t>我的工作间</a:t>
            </a:r>
            <a:r>
              <a:rPr lang="zh-CN" altLang="en-US" sz="1200" dirty="0"/>
              <a:t>。它们是上下文关联的，可单击数字以深入到细节</a:t>
            </a:r>
            <a:endParaRPr lang="en-US" sz="1200" dirty="0"/>
          </a:p>
          <a:p>
            <a:endParaRPr lang="en-US" sz="1200" dirty="0"/>
          </a:p>
        </p:txBody>
      </p:sp>
      <p:pic>
        <p:nvPicPr>
          <p:cNvPr id="14" name="Picture 13">
            <a:extLst>
              <a:ext uri="{FF2B5EF4-FFF2-40B4-BE49-F238E27FC236}">
                <a16:creationId xmlns:a16="http://schemas.microsoft.com/office/drawing/2014/main" id="{1FA1CA8C-2C39-EC7C-F2FE-D271CA8C6D74}"/>
              </a:ext>
            </a:extLst>
          </p:cNvPr>
          <p:cNvPicPr>
            <a:picLocks noChangeAspect="1"/>
          </p:cNvPicPr>
          <p:nvPr/>
        </p:nvPicPr>
        <p:blipFill>
          <a:blip r:embed="rId4"/>
          <a:stretch>
            <a:fillRect/>
          </a:stretch>
        </p:blipFill>
        <p:spPr>
          <a:xfrm>
            <a:off x="5033589" y="4709419"/>
            <a:ext cx="3510047" cy="1521326"/>
          </a:xfrm>
          <a:prstGeom prst="rect">
            <a:avLst/>
          </a:prstGeom>
        </p:spPr>
      </p:pic>
      <p:cxnSp>
        <p:nvCxnSpPr>
          <p:cNvPr id="17" name="Straight Arrow Connector 16">
            <a:extLst>
              <a:ext uri="{FF2B5EF4-FFF2-40B4-BE49-F238E27FC236}">
                <a16:creationId xmlns:a16="http://schemas.microsoft.com/office/drawing/2014/main" id="{F3922E1A-A9B6-7FEE-C7F7-CA545EFC98B5}"/>
              </a:ext>
            </a:extLst>
          </p:cNvPr>
          <p:cNvCxnSpPr>
            <a:cxnSpLocks/>
          </p:cNvCxnSpPr>
          <p:nvPr/>
        </p:nvCxnSpPr>
        <p:spPr>
          <a:xfrm flipH="1">
            <a:off x="6437745" y="4253868"/>
            <a:ext cx="2466481" cy="1130932"/>
          </a:xfrm>
          <a:prstGeom prst="straightConnector1">
            <a:avLst/>
          </a:prstGeom>
          <a:ln w="28575">
            <a:tailEnd type="triangle"/>
          </a:ln>
        </p:spPr>
        <p:style>
          <a:lnRef idx="1">
            <a:schemeClr val="accent5"/>
          </a:lnRef>
          <a:fillRef idx="0">
            <a:schemeClr val="accent5"/>
          </a:fillRef>
          <a:effectRef idx="0">
            <a:schemeClr val="accent5"/>
          </a:effectRef>
          <a:fontRef idx="minor">
            <a:schemeClr val="tx1"/>
          </a:fontRef>
        </p:style>
      </p:cxnSp>
      <p:pic>
        <p:nvPicPr>
          <p:cNvPr id="3" name="Picture 2">
            <a:extLst>
              <a:ext uri="{FF2B5EF4-FFF2-40B4-BE49-F238E27FC236}">
                <a16:creationId xmlns:a16="http://schemas.microsoft.com/office/drawing/2014/main" id="{6B77CC4C-B3FD-BA81-8136-287E32420DCF}"/>
              </a:ext>
            </a:extLst>
          </p:cNvPr>
          <p:cNvPicPr>
            <a:picLocks noChangeAspect="1"/>
          </p:cNvPicPr>
          <p:nvPr/>
        </p:nvPicPr>
        <p:blipFill>
          <a:blip r:embed="rId5"/>
          <a:stretch>
            <a:fillRect/>
          </a:stretch>
        </p:blipFill>
        <p:spPr>
          <a:xfrm>
            <a:off x="11199903" y="53728"/>
            <a:ext cx="736600" cy="736600"/>
          </a:xfrm>
          <a:prstGeom prst="rect">
            <a:avLst/>
          </a:prstGeom>
        </p:spPr>
      </p:pic>
    </p:spTree>
    <p:extLst>
      <p:ext uri="{BB962C8B-B14F-4D97-AF65-F5344CB8AC3E}">
        <p14:creationId xmlns:p14="http://schemas.microsoft.com/office/powerpoint/2010/main" val="30104145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ABECB7D5-5124-6FC6-B9ED-2084C208AD3D}"/>
              </a:ext>
            </a:extLst>
          </p:cNvPr>
          <p:cNvSpPr txBox="1">
            <a:spLocks/>
          </p:cNvSpPr>
          <p:nvPr/>
        </p:nvSpPr>
        <p:spPr>
          <a:xfrm>
            <a:off x="230910" y="12780"/>
            <a:ext cx="11961090" cy="9874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500" b="1" i="0" kern="1200">
                <a:solidFill>
                  <a:schemeClr val="tx1"/>
                </a:solidFill>
                <a:latin typeface="Century Gothic" panose="020B0502020202020204" pitchFamily="34" charset="0"/>
                <a:ea typeface="+mj-ea"/>
                <a:cs typeface="+mj-cs"/>
              </a:defRPr>
            </a:lvl1pPr>
          </a:lstStyle>
          <a:p>
            <a:r>
              <a:rPr lang="zh-CN" altLang="en-US" b="0" dirty="0">
                <a:solidFill>
                  <a:srgbClr val="002060"/>
                </a:solidFill>
                <a:latin typeface="Grandview" panose="020B0502040204020203" pitchFamily="34" charset="0"/>
              </a:rPr>
              <a:t>我的工作间 </a:t>
            </a:r>
            <a:r>
              <a:rPr lang="en-US" b="0" dirty="0">
                <a:solidFill>
                  <a:srgbClr val="002060"/>
                </a:solidFill>
                <a:latin typeface="Grandview" panose="020B0502040204020203" pitchFamily="34" charset="0"/>
              </a:rPr>
              <a:t>|</a:t>
            </a:r>
            <a:r>
              <a:rPr lang="hu-HU" b="0" dirty="0">
                <a:solidFill>
                  <a:srgbClr val="002060"/>
                </a:solidFill>
                <a:latin typeface="Grandview" panose="020B0502040204020203" pitchFamily="34" charset="0"/>
              </a:rPr>
              <a:t> </a:t>
            </a:r>
            <a:r>
              <a:rPr lang="zh-CN" altLang="en-US" b="0" dirty="0">
                <a:solidFill>
                  <a:srgbClr val="002060"/>
                </a:solidFill>
                <a:latin typeface="Grandview" panose="020B0502040204020203" pitchFamily="34" charset="0"/>
              </a:rPr>
              <a:t>订单确认</a:t>
            </a:r>
            <a:endParaRPr lang="en-US" b="0" dirty="0">
              <a:solidFill>
                <a:srgbClr val="002060"/>
              </a:solidFill>
              <a:latin typeface="Grandview" panose="020B0502040204020203" pitchFamily="34" charset="0"/>
            </a:endParaRPr>
          </a:p>
        </p:txBody>
      </p:sp>
      <p:pic>
        <p:nvPicPr>
          <p:cNvPr id="4" name="Picture 3">
            <a:extLst>
              <a:ext uri="{FF2B5EF4-FFF2-40B4-BE49-F238E27FC236}">
                <a16:creationId xmlns:a16="http://schemas.microsoft.com/office/drawing/2014/main" id="{798DEA13-B927-2D89-D2D9-A6ECC5B2659B}"/>
              </a:ext>
            </a:extLst>
          </p:cNvPr>
          <p:cNvPicPr>
            <a:picLocks noChangeAspect="1"/>
          </p:cNvPicPr>
          <p:nvPr/>
        </p:nvPicPr>
        <p:blipFill>
          <a:blip r:embed="rId2"/>
          <a:stretch>
            <a:fillRect/>
          </a:stretch>
        </p:blipFill>
        <p:spPr>
          <a:xfrm>
            <a:off x="165097" y="831273"/>
            <a:ext cx="9393739" cy="302011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Rectangle: Rounded Corners 8">
            <a:extLst>
              <a:ext uri="{FF2B5EF4-FFF2-40B4-BE49-F238E27FC236}">
                <a16:creationId xmlns:a16="http://schemas.microsoft.com/office/drawing/2014/main" id="{8E8080FB-0285-6559-4E08-B4960C494D3F}"/>
              </a:ext>
            </a:extLst>
          </p:cNvPr>
          <p:cNvSpPr/>
          <p:nvPr/>
        </p:nvSpPr>
        <p:spPr>
          <a:xfrm>
            <a:off x="3445908" y="1892697"/>
            <a:ext cx="638799" cy="448634"/>
          </a:xfrm>
          <a:prstGeom prst="roundRect">
            <a:avLst/>
          </a:prstGeom>
          <a:no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decagon 9">
            <a:extLst>
              <a:ext uri="{FF2B5EF4-FFF2-40B4-BE49-F238E27FC236}">
                <a16:creationId xmlns:a16="http://schemas.microsoft.com/office/drawing/2014/main" id="{6A7DB0BF-81BA-F43A-79D3-FD47DFF8D923}"/>
              </a:ext>
            </a:extLst>
          </p:cNvPr>
          <p:cNvSpPr/>
          <p:nvPr/>
        </p:nvSpPr>
        <p:spPr>
          <a:xfrm>
            <a:off x="3379763" y="1653436"/>
            <a:ext cx="204688" cy="175719"/>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pic>
        <p:nvPicPr>
          <p:cNvPr id="7" name="Picture 6">
            <a:extLst>
              <a:ext uri="{FF2B5EF4-FFF2-40B4-BE49-F238E27FC236}">
                <a16:creationId xmlns:a16="http://schemas.microsoft.com/office/drawing/2014/main" id="{A86BD35C-98BC-D38D-934C-D72A10C04697}"/>
              </a:ext>
            </a:extLst>
          </p:cNvPr>
          <p:cNvPicPr>
            <a:picLocks noChangeAspect="1"/>
          </p:cNvPicPr>
          <p:nvPr/>
        </p:nvPicPr>
        <p:blipFill>
          <a:blip r:embed="rId3"/>
          <a:stretch>
            <a:fillRect/>
          </a:stretch>
        </p:blipFill>
        <p:spPr>
          <a:xfrm>
            <a:off x="309215" y="4222333"/>
            <a:ext cx="8783782" cy="2063782"/>
          </a:xfrm>
          <a:prstGeom prst="rect">
            <a:avLst/>
          </a:prstGeom>
        </p:spPr>
      </p:pic>
      <p:sp>
        <p:nvSpPr>
          <p:cNvPr id="5" name="Rectangle: Rounded Corners 4">
            <a:extLst>
              <a:ext uri="{FF2B5EF4-FFF2-40B4-BE49-F238E27FC236}">
                <a16:creationId xmlns:a16="http://schemas.microsoft.com/office/drawing/2014/main" id="{168BD65B-7863-449B-6ACD-14E1C3E21E78}"/>
              </a:ext>
            </a:extLst>
          </p:cNvPr>
          <p:cNvSpPr/>
          <p:nvPr/>
        </p:nvSpPr>
        <p:spPr>
          <a:xfrm>
            <a:off x="326402" y="5984707"/>
            <a:ext cx="1419271" cy="277091"/>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260488CA-4973-A445-B9B5-FFC06434C92F}"/>
              </a:ext>
            </a:extLst>
          </p:cNvPr>
          <p:cNvSpPr txBox="1"/>
          <p:nvPr/>
        </p:nvSpPr>
        <p:spPr>
          <a:xfrm>
            <a:off x="9107801" y="1195598"/>
            <a:ext cx="2945654" cy="3680639"/>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pPr marL="285750" indent="-285750">
              <a:buFont typeface="Arial" panose="020B0604020202020204" pitchFamily="34" charset="0"/>
              <a:buChar char="•"/>
            </a:pPr>
            <a:r>
              <a:rPr lang="zh-CN" altLang="en-US" sz="1200" b="1" dirty="0">
                <a:solidFill>
                  <a:srgbClr val="002060"/>
                </a:solidFill>
              </a:rPr>
              <a:t>我的工作间</a:t>
            </a:r>
            <a:r>
              <a:rPr lang="en-US" sz="1200" b="1" dirty="0">
                <a:solidFill>
                  <a:srgbClr val="002060"/>
                </a:solidFill>
              </a:rPr>
              <a:t> </a:t>
            </a:r>
            <a:r>
              <a:rPr lang="zh-CN" altLang="en-US" sz="1200" dirty="0"/>
              <a:t>为您提供了所有订单的概述</a:t>
            </a:r>
            <a:r>
              <a:rPr lang="en-US" altLang="zh-CN" sz="1200" dirty="0"/>
              <a:t>(</a:t>
            </a:r>
            <a:r>
              <a:rPr lang="zh-CN" altLang="en-US" sz="1200" dirty="0"/>
              <a:t>按状态分组</a:t>
            </a:r>
            <a:r>
              <a:rPr lang="en-US" altLang="zh-CN" sz="1200" dirty="0"/>
              <a:t>)</a:t>
            </a:r>
            <a:r>
              <a:rPr lang="zh-CN" altLang="en-US" sz="1200" dirty="0"/>
              <a:t>或异常摘要。</a:t>
            </a:r>
            <a:endParaRPr lang="en-US" altLang="zh-CN" sz="1200" dirty="0"/>
          </a:p>
          <a:p>
            <a:pPr marL="285750" indent="-285750">
              <a:buFont typeface="Arial" panose="020B0604020202020204" pitchFamily="34" charset="0"/>
              <a:buChar char="•"/>
            </a:pPr>
            <a:endParaRPr lang="en-US" sz="1200" dirty="0"/>
          </a:p>
          <a:p>
            <a:pPr marL="285750" indent="-285750">
              <a:buFont typeface="Arial" panose="020B0604020202020204" pitchFamily="34" charset="0"/>
              <a:buChar char="•"/>
            </a:pPr>
            <a:r>
              <a:rPr lang="zh-CN" altLang="en-US" sz="1200" dirty="0"/>
              <a:t>我的工作区中的数据有</a:t>
            </a:r>
            <a:r>
              <a:rPr lang="zh-CN" altLang="en-US" sz="1200" u="sng" dirty="0">
                <a:solidFill>
                  <a:srgbClr val="002060"/>
                </a:solidFill>
              </a:rPr>
              <a:t>超链接</a:t>
            </a:r>
            <a:r>
              <a:rPr lang="zh-CN" altLang="en-US" sz="1200" dirty="0">
                <a:solidFill>
                  <a:srgbClr val="002060"/>
                </a:solidFill>
              </a:rPr>
              <a:t>。</a:t>
            </a:r>
            <a:endParaRPr lang="en-US" altLang="zh-CN" sz="1200" dirty="0">
              <a:solidFill>
                <a:srgbClr val="002060"/>
              </a:solidFill>
            </a:endParaRPr>
          </a:p>
          <a:p>
            <a:pPr marL="285750" indent="-285750">
              <a:buFont typeface="Arial" panose="020B0604020202020204" pitchFamily="34" charset="0"/>
              <a:buChar char="•"/>
            </a:pPr>
            <a:endParaRPr lang="en-US" altLang="zh-CN" sz="1200" dirty="0">
              <a:solidFill>
                <a:srgbClr val="002060"/>
              </a:solidFill>
            </a:endParaRPr>
          </a:p>
          <a:p>
            <a:pPr marL="285750" indent="-285750">
              <a:buFont typeface="Arial" panose="020B0604020202020204" pitchFamily="34" charset="0"/>
              <a:buChar char="•"/>
            </a:pPr>
            <a:r>
              <a:rPr lang="zh-CN" altLang="en-US" sz="1200" dirty="0"/>
              <a:t>对于</a:t>
            </a:r>
            <a:r>
              <a:rPr lang="en-US" altLang="zh-CN" sz="1200" dirty="0"/>
              <a:t>PO</a:t>
            </a:r>
            <a:r>
              <a:rPr lang="zh-CN" altLang="en-US" sz="1200" dirty="0"/>
              <a:t>确认，请查看状态为新的和开放的订单</a:t>
            </a:r>
            <a:r>
              <a:rPr lang="en-US" sz="1200" b="1" i="0" dirty="0">
                <a:effectLst/>
              </a:rPr>
              <a:t>(1)</a:t>
            </a:r>
            <a:r>
              <a:rPr lang="en-US" sz="1200" dirty="0"/>
              <a:t> </a:t>
            </a:r>
          </a:p>
          <a:p>
            <a:pPr marL="285750" indent="-285750">
              <a:buFont typeface="Arial" panose="020B0604020202020204" pitchFamily="34" charset="0"/>
              <a:buChar char="•"/>
            </a:pPr>
            <a:endParaRPr lang="en-US" sz="1200" dirty="0"/>
          </a:p>
          <a:p>
            <a:pPr marL="285750" indent="-285750">
              <a:buFont typeface="Arial" panose="020B0604020202020204" pitchFamily="34" charset="0"/>
              <a:buChar char="•"/>
            </a:pPr>
            <a:r>
              <a:rPr lang="zh-CN" altLang="en-US" sz="1200" u="sng" dirty="0">
                <a:solidFill>
                  <a:srgbClr val="002060"/>
                </a:solidFill>
              </a:rPr>
              <a:t>点击数字或文字</a:t>
            </a:r>
            <a:r>
              <a:rPr lang="zh-CN" altLang="en-US" sz="1200" b="0" i="0" dirty="0">
                <a:effectLst/>
              </a:rPr>
              <a:t>查看详细信息，</a:t>
            </a:r>
            <a:r>
              <a:rPr lang="en-US" altLang="zh-CN" sz="1200" b="0" i="0" dirty="0">
                <a:effectLst/>
              </a:rPr>
              <a:t>PO</a:t>
            </a:r>
            <a:r>
              <a:rPr lang="zh-CN" altLang="en-US" sz="1200" b="0" i="0" dirty="0">
                <a:effectLst/>
              </a:rPr>
              <a:t>列表将在新的弹出窗口</a:t>
            </a:r>
            <a:r>
              <a:rPr lang="en-US" altLang="zh-CN" sz="1200" b="1" i="0" dirty="0">
                <a:effectLst/>
              </a:rPr>
              <a:t>(2)</a:t>
            </a:r>
            <a:r>
              <a:rPr lang="zh-CN" altLang="en-US" sz="1200" b="0" i="0" dirty="0">
                <a:effectLst/>
              </a:rPr>
              <a:t>中打开。</a:t>
            </a:r>
            <a:endParaRPr lang="en-US" altLang="zh-CN" sz="1200" b="0" i="0" dirty="0">
              <a:effectLst/>
            </a:endParaRPr>
          </a:p>
          <a:p>
            <a:pPr marL="285750" indent="-285750">
              <a:buFont typeface="Arial" panose="020B0604020202020204" pitchFamily="34" charset="0"/>
              <a:buChar char="•"/>
            </a:pPr>
            <a:endParaRPr lang="en-US" altLang="zh-CN" sz="1200" b="0" i="0" dirty="0">
              <a:effectLst/>
            </a:endParaRPr>
          </a:p>
          <a:p>
            <a:pPr marL="285750" indent="-285750">
              <a:buFont typeface="Arial" panose="020B0604020202020204" pitchFamily="34" charset="0"/>
              <a:buChar char="•"/>
            </a:pPr>
            <a:r>
              <a:rPr lang="zh-CN" altLang="en-US" sz="1200" dirty="0"/>
              <a:t>在这里，您可以确认</a:t>
            </a:r>
            <a:r>
              <a:rPr lang="en-US" altLang="zh-CN" sz="1200" dirty="0"/>
              <a:t>PO</a:t>
            </a:r>
            <a:r>
              <a:rPr lang="zh-CN" altLang="en-US" sz="1200" dirty="0"/>
              <a:t>出货数量和日期，或者您可以在编辑承诺中安排分批出货。</a:t>
            </a:r>
            <a:r>
              <a:rPr lang="en-US" sz="1200" dirty="0"/>
              <a:t> </a:t>
            </a:r>
            <a:r>
              <a:rPr lang="en-US" sz="1200" b="1" dirty="0"/>
              <a:t>(3)</a:t>
            </a:r>
            <a:r>
              <a:rPr lang="en-US" sz="1200" dirty="0"/>
              <a:t> </a:t>
            </a:r>
          </a:p>
          <a:p>
            <a:pPr marL="285750" indent="-285750">
              <a:buFont typeface="Arial" panose="020B0604020202020204" pitchFamily="34" charset="0"/>
              <a:buChar char="•"/>
            </a:pPr>
            <a:endParaRPr lang="en-US" sz="1200" dirty="0"/>
          </a:p>
          <a:p>
            <a:pPr marL="285750" indent="-285750">
              <a:buFont typeface="Arial" panose="020B0604020202020204" pitchFamily="34" charset="0"/>
              <a:buChar char="•"/>
            </a:pPr>
            <a:r>
              <a:rPr lang="zh-CN" altLang="en-US" sz="1200" dirty="0"/>
              <a:t>有关</a:t>
            </a:r>
            <a:r>
              <a:rPr lang="en-US" altLang="zh-CN" sz="1200" dirty="0"/>
              <a:t>PO</a:t>
            </a:r>
            <a:r>
              <a:rPr lang="zh-CN" altLang="en-US" sz="1200" dirty="0"/>
              <a:t>确认流程步骤的更多信息，请查看幻灯片</a:t>
            </a:r>
            <a:r>
              <a:rPr lang="en-US" altLang="zh-CN" sz="1200" b="1" dirty="0">
                <a:solidFill>
                  <a:srgbClr val="002060"/>
                </a:solidFill>
              </a:rPr>
              <a:t>20</a:t>
            </a:r>
            <a:r>
              <a:rPr lang="zh-CN" altLang="en-US" sz="1200" b="1" dirty="0">
                <a:solidFill>
                  <a:srgbClr val="002060"/>
                </a:solidFill>
              </a:rPr>
              <a:t>页</a:t>
            </a:r>
            <a:r>
              <a:rPr lang="zh-CN" altLang="en-US" sz="1200" dirty="0"/>
              <a:t>。</a:t>
            </a:r>
            <a:endParaRPr lang="en-US" sz="1200" b="1" dirty="0">
              <a:solidFill>
                <a:srgbClr val="002060"/>
              </a:solidFill>
            </a:endParaRPr>
          </a:p>
        </p:txBody>
      </p:sp>
      <p:cxnSp>
        <p:nvCxnSpPr>
          <p:cNvPr id="11" name="Straight Arrow Connector 10">
            <a:extLst>
              <a:ext uri="{FF2B5EF4-FFF2-40B4-BE49-F238E27FC236}">
                <a16:creationId xmlns:a16="http://schemas.microsoft.com/office/drawing/2014/main" id="{AC96E815-41BB-0FA4-C217-BB3CAAD353AD}"/>
              </a:ext>
            </a:extLst>
          </p:cNvPr>
          <p:cNvCxnSpPr/>
          <p:nvPr/>
        </p:nvCxnSpPr>
        <p:spPr>
          <a:xfrm>
            <a:off x="3379019" y="2341331"/>
            <a:ext cx="0" cy="2154574"/>
          </a:xfrm>
          <a:prstGeom prst="straightConnector1">
            <a:avLst/>
          </a:prstGeom>
          <a:ln w="28575">
            <a:tailEnd type="triangle"/>
          </a:ln>
        </p:spPr>
        <p:style>
          <a:lnRef idx="1">
            <a:schemeClr val="accent5"/>
          </a:lnRef>
          <a:fillRef idx="0">
            <a:schemeClr val="accent5"/>
          </a:fillRef>
          <a:effectRef idx="0">
            <a:schemeClr val="accent5"/>
          </a:effectRef>
          <a:fontRef idx="minor">
            <a:schemeClr val="tx1"/>
          </a:fontRef>
        </p:style>
      </p:cxnSp>
      <p:sp>
        <p:nvSpPr>
          <p:cNvPr id="13" name="Dodecagon 12">
            <a:extLst>
              <a:ext uri="{FF2B5EF4-FFF2-40B4-BE49-F238E27FC236}">
                <a16:creationId xmlns:a16="http://schemas.microsoft.com/office/drawing/2014/main" id="{BD541FC5-2836-9B78-7612-EF05A3842DA9}"/>
              </a:ext>
            </a:extLst>
          </p:cNvPr>
          <p:cNvSpPr/>
          <p:nvPr/>
        </p:nvSpPr>
        <p:spPr>
          <a:xfrm>
            <a:off x="3241220" y="4557132"/>
            <a:ext cx="204688" cy="175719"/>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14" name="Dodecagon 13">
            <a:extLst>
              <a:ext uri="{FF2B5EF4-FFF2-40B4-BE49-F238E27FC236}">
                <a16:creationId xmlns:a16="http://schemas.microsoft.com/office/drawing/2014/main" id="{81A720D9-D4A0-CFBF-F13E-0851A58F8AD2}"/>
              </a:ext>
            </a:extLst>
          </p:cNvPr>
          <p:cNvSpPr/>
          <p:nvPr/>
        </p:nvSpPr>
        <p:spPr>
          <a:xfrm>
            <a:off x="1636477" y="6173938"/>
            <a:ext cx="204688" cy="175719"/>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sp>
        <p:nvSpPr>
          <p:cNvPr id="15" name="Rectangle: Rounded Corners 14">
            <a:extLst>
              <a:ext uri="{FF2B5EF4-FFF2-40B4-BE49-F238E27FC236}">
                <a16:creationId xmlns:a16="http://schemas.microsoft.com/office/drawing/2014/main" id="{4D93A1A5-145F-D863-9E26-3125003F9261}"/>
              </a:ext>
            </a:extLst>
          </p:cNvPr>
          <p:cNvSpPr/>
          <p:nvPr/>
        </p:nvSpPr>
        <p:spPr>
          <a:xfrm>
            <a:off x="6787239" y="5165619"/>
            <a:ext cx="500252" cy="140674"/>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B61A8E3B-478E-9581-0313-65A1E7D7DB47}"/>
              </a:ext>
            </a:extLst>
          </p:cNvPr>
          <p:cNvSpPr/>
          <p:nvPr/>
        </p:nvSpPr>
        <p:spPr>
          <a:xfrm>
            <a:off x="8194835" y="5181600"/>
            <a:ext cx="782910" cy="140674"/>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E8566F4F-7A2D-5A5A-0208-D4966B98C012}"/>
              </a:ext>
            </a:extLst>
          </p:cNvPr>
          <p:cNvPicPr>
            <a:picLocks noChangeAspect="1"/>
          </p:cNvPicPr>
          <p:nvPr/>
        </p:nvPicPr>
        <p:blipFill>
          <a:blip r:embed="rId4"/>
          <a:stretch>
            <a:fillRect/>
          </a:stretch>
        </p:blipFill>
        <p:spPr>
          <a:xfrm>
            <a:off x="11199903" y="53728"/>
            <a:ext cx="736600" cy="736600"/>
          </a:xfrm>
          <a:prstGeom prst="rect">
            <a:avLst/>
          </a:prstGeom>
        </p:spPr>
      </p:pic>
    </p:spTree>
    <p:extLst>
      <p:ext uri="{BB962C8B-B14F-4D97-AF65-F5344CB8AC3E}">
        <p14:creationId xmlns:p14="http://schemas.microsoft.com/office/powerpoint/2010/main" val="12400583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ABECB7D5-5124-6FC6-B9ED-2084C208AD3D}"/>
              </a:ext>
            </a:extLst>
          </p:cNvPr>
          <p:cNvSpPr txBox="1">
            <a:spLocks/>
          </p:cNvSpPr>
          <p:nvPr/>
        </p:nvSpPr>
        <p:spPr>
          <a:xfrm>
            <a:off x="230910" y="-2266"/>
            <a:ext cx="11610109" cy="9874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500" b="1" i="0" kern="1200">
                <a:solidFill>
                  <a:schemeClr val="tx1"/>
                </a:solidFill>
                <a:latin typeface="Century Gothic" panose="020B0502020202020204" pitchFamily="34" charset="0"/>
                <a:ea typeface="+mj-ea"/>
                <a:cs typeface="+mj-cs"/>
              </a:defRPr>
            </a:lvl1pPr>
          </a:lstStyle>
          <a:p>
            <a:pPr algn="ctr"/>
            <a:r>
              <a:rPr lang="zh-CN" altLang="en-US" b="0" dirty="0">
                <a:solidFill>
                  <a:srgbClr val="002060"/>
                </a:solidFill>
                <a:latin typeface="Grandview" panose="020B0502040204020203" pitchFamily="34" charset="0"/>
              </a:rPr>
              <a:t>门户供应商 </a:t>
            </a:r>
            <a:r>
              <a:rPr lang="en-US" b="0" dirty="0">
                <a:solidFill>
                  <a:srgbClr val="002060"/>
                </a:solidFill>
                <a:latin typeface="Grandview" panose="020B0502040204020203" pitchFamily="34" charset="0"/>
              </a:rPr>
              <a:t>| </a:t>
            </a:r>
            <a:r>
              <a:rPr lang="zh-CN" altLang="en-US" b="0" dirty="0">
                <a:solidFill>
                  <a:srgbClr val="002060"/>
                </a:solidFill>
                <a:latin typeface="Grandview" panose="020B0502040204020203" pitchFamily="34" charset="0"/>
              </a:rPr>
              <a:t>新订单 </a:t>
            </a:r>
            <a:r>
              <a:rPr lang="hu-HU" b="0" dirty="0">
                <a:solidFill>
                  <a:srgbClr val="002060"/>
                </a:solidFill>
                <a:latin typeface="Grandview" panose="020B0502040204020203" pitchFamily="34" charset="0"/>
              </a:rPr>
              <a:t>&amp; </a:t>
            </a:r>
            <a:r>
              <a:rPr lang="zh-CN" altLang="en-US" b="0" dirty="0">
                <a:solidFill>
                  <a:srgbClr val="002060"/>
                </a:solidFill>
                <a:latin typeface="Grandview" panose="020B0502040204020203" pitchFamily="34" charset="0"/>
              </a:rPr>
              <a:t>未结订单数据</a:t>
            </a:r>
            <a:endParaRPr lang="en-US" b="0" dirty="0">
              <a:solidFill>
                <a:srgbClr val="002060"/>
              </a:solidFill>
              <a:latin typeface="Grandview" panose="020B0502040204020203" pitchFamily="34" charset="0"/>
            </a:endParaRPr>
          </a:p>
        </p:txBody>
      </p:sp>
      <p:pic>
        <p:nvPicPr>
          <p:cNvPr id="5" name="Picture 4">
            <a:extLst>
              <a:ext uri="{FF2B5EF4-FFF2-40B4-BE49-F238E27FC236}">
                <a16:creationId xmlns:a16="http://schemas.microsoft.com/office/drawing/2014/main" id="{47960A62-6314-6520-3D70-D0BA45C5E840}"/>
              </a:ext>
            </a:extLst>
          </p:cNvPr>
          <p:cNvPicPr>
            <a:picLocks noChangeAspect="1"/>
          </p:cNvPicPr>
          <p:nvPr/>
        </p:nvPicPr>
        <p:blipFill>
          <a:blip r:embed="rId2"/>
          <a:stretch>
            <a:fillRect/>
          </a:stretch>
        </p:blipFill>
        <p:spPr>
          <a:xfrm>
            <a:off x="73891" y="2571789"/>
            <a:ext cx="6183612" cy="3210852"/>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AEBAAD46-E5A2-A11A-5BA8-D143F85922B4}"/>
              </a:ext>
            </a:extLst>
          </p:cNvPr>
          <p:cNvPicPr>
            <a:picLocks noChangeAspect="1"/>
          </p:cNvPicPr>
          <p:nvPr/>
        </p:nvPicPr>
        <p:blipFill>
          <a:blip r:embed="rId3"/>
          <a:stretch>
            <a:fillRect/>
          </a:stretch>
        </p:blipFill>
        <p:spPr>
          <a:xfrm>
            <a:off x="6322699" y="1065869"/>
            <a:ext cx="5795410" cy="3011840"/>
          </a:xfrm>
          <a:prstGeom prst="rect">
            <a:avLst/>
          </a:prstGeom>
          <a:ln>
            <a:no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F6C927B1-FDCA-7C3E-C69B-D45F1892C266}"/>
              </a:ext>
            </a:extLst>
          </p:cNvPr>
          <p:cNvSpPr txBox="1"/>
          <p:nvPr/>
        </p:nvSpPr>
        <p:spPr>
          <a:xfrm>
            <a:off x="230910" y="945157"/>
            <a:ext cx="4442690" cy="808536"/>
          </a:xfrm>
          <a:prstGeom prst="rect">
            <a:avLst/>
          </a:prstGeom>
          <a:noFill/>
          <a:ln w="28575">
            <a:solidFill>
              <a:schemeClr val="tx2"/>
            </a:solidFill>
          </a:ln>
        </p:spPr>
        <p:txBody>
          <a:bodyPr wrap="square" rtlCol="0">
            <a:noAutofit/>
          </a:bodyPr>
          <a:lstStyle/>
          <a:p>
            <a:pPr algn="l"/>
            <a:r>
              <a:rPr lang="zh-CN" altLang="en-US" sz="1500" b="1" dirty="0">
                <a:latin typeface="Grandview" panose="020B0502040204020203" pitchFamily="34" charset="0"/>
              </a:rPr>
              <a:t>从电子邮件通知中</a:t>
            </a:r>
            <a:r>
              <a:rPr lang="en-US" sz="1500" b="1" dirty="0">
                <a:latin typeface="Grandview" panose="020B0502040204020203" pitchFamily="34" charset="0"/>
              </a:rPr>
              <a:t>:</a:t>
            </a:r>
          </a:p>
          <a:p>
            <a:pPr algn="l"/>
            <a:endParaRPr lang="en-US" sz="1500" dirty="0">
              <a:latin typeface="Grandview" panose="020B0502040204020203" pitchFamily="34" charset="0"/>
            </a:endParaRPr>
          </a:p>
          <a:p>
            <a:pPr algn="l"/>
            <a:r>
              <a:rPr lang="zh-CN" altLang="en-US" sz="1500" dirty="0">
                <a:latin typeface="Grandview" panose="020B0502040204020203" pitchFamily="34" charset="0"/>
              </a:rPr>
              <a:t>点击链接查看订单详情</a:t>
            </a:r>
            <a:endParaRPr lang="en-US" sz="1500" dirty="0">
              <a:latin typeface="Grandview" panose="020B0502040204020203" pitchFamily="34" charset="0"/>
            </a:endParaRPr>
          </a:p>
        </p:txBody>
      </p:sp>
      <p:sp>
        <p:nvSpPr>
          <p:cNvPr id="13" name="Arrow: Right 12">
            <a:extLst>
              <a:ext uri="{FF2B5EF4-FFF2-40B4-BE49-F238E27FC236}">
                <a16:creationId xmlns:a16="http://schemas.microsoft.com/office/drawing/2014/main" id="{88E0EF46-B9C3-C4CD-1820-6990EB708924}"/>
              </a:ext>
            </a:extLst>
          </p:cNvPr>
          <p:cNvSpPr/>
          <p:nvPr/>
        </p:nvSpPr>
        <p:spPr>
          <a:xfrm>
            <a:off x="4377633" y="1867041"/>
            <a:ext cx="1343888" cy="336197"/>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CD9957D6-1D2B-CCDF-67B2-B5E9A6480797}"/>
              </a:ext>
            </a:extLst>
          </p:cNvPr>
          <p:cNvSpPr/>
          <p:nvPr/>
        </p:nvSpPr>
        <p:spPr>
          <a:xfrm>
            <a:off x="4890654" y="5245992"/>
            <a:ext cx="591128" cy="25520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7BDD162B-DB53-43AD-B944-38E6DA936C98}"/>
              </a:ext>
            </a:extLst>
          </p:cNvPr>
          <p:cNvSpPr/>
          <p:nvPr/>
        </p:nvSpPr>
        <p:spPr>
          <a:xfrm flipV="1">
            <a:off x="4890654" y="4584639"/>
            <a:ext cx="678873" cy="37990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CBD89D72-E23D-A80E-E006-FDEF8CD2A51C}"/>
              </a:ext>
            </a:extLst>
          </p:cNvPr>
          <p:cNvSpPr/>
          <p:nvPr/>
        </p:nvSpPr>
        <p:spPr>
          <a:xfrm>
            <a:off x="11323782" y="3654689"/>
            <a:ext cx="517237" cy="25520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D393BC12-49AF-66F0-A903-65707391D108}"/>
              </a:ext>
            </a:extLst>
          </p:cNvPr>
          <p:cNvSpPr/>
          <p:nvPr/>
        </p:nvSpPr>
        <p:spPr>
          <a:xfrm>
            <a:off x="7507059" y="3175492"/>
            <a:ext cx="1729305" cy="25350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991BFF95-6A49-A8A5-57F4-8362954D6868}"/>
              </a:ext>
            </a:extLst>
          </p:cNvPr>
          <p:cNvPicPr>
            <a:picLocks noChangeAspect="1"/>
          </p:cNvPicPr>
          <p:nvPr/>
        </p:nvPicPr>
        <p:blipFill>
          <a:blip r:embed="rId4"/>
          <a:stretch>
            <a:fillRect/>
          </a:stretch>
        </p:blipFill>
        <p:spPr>
          <a:xfrm>
            <a:off x="11199903" y="53728"/>
            <a:ext cx="736600" cy="736600"/>
          </a:xfrm>
          <a:prstGeom prst="rect">
            <a:avLst/>
          </a:prstGeom>
        </p:spPr>
      </p:pic>
    </p:spTree>
    <p:extLst>
      <p:ext uri="{BB962C8B-B14F-4D97-AF65-F5344CB8AC3E}">
        <p14:creationId xmlns:p14="http://schemas.microsoft.com/office/powerpoint/2010/main" val="37078863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ABECB7D5-5124-6FC6-B9ED-2084C208AD3D}"/>
              </a:ext>
            </a:extLst>
          </p:cNvPr>
          <p:cNvSpPr txBox="1">
            <a:spLocks/>
          </p:cNvSpPr>
          <p:nvPr/>
        </p:nvSpPr>
        <p:spPr>
          <a:xfrm>
            <a:off x="230910" y="-2266"/>
            <a:ext cx="11610109" cy="9874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500" b="1" i="0" kern="1200">
                <a:solidFill>
                  <a:schemeClr val="tx1"/>
                </a:solidFill>
                <a:latin typeface="Century Gothic" panose="020B0502020202020204" pitchFamily="34" charset="0"/>
                <a:ea typeface="+mj-ea"/>
                <a:cs typeface="+mj-cs"/>
              </a:defRPr>
            </a:lvl1pPr>
          </a:lstStyle>
          <a:p>
            <a:pPr algn="ctr"/>
            <a:r>
              <a:rPr lang="zh-CN" altLang="en-US" b="0" dirty="0">
                <a:solidFill>
                  <a:srgbClr val="002060"/>
                </a:solidFill>
                <a:latin typeface="Grandview" panose="020B0502040204020203" pitchFamily="34" charset="0"/>
              </a:rPr>
              <a:t>门户供应商 </a:t>
            </a:r>
            <a:r>
              <a:rPr lang="en-US" b="0" dirty="0">
                <a:solidFill>
                  <a:srgbClr val="002060"/>
                </a:solidFill>
                <a:latin typeface="Grandview" panose="020B0502040204020203" pitchFamily="34" charset="0"/>
              </a:rPr>
              <a:t>| </a:t>
            </a:r>
            <a:r>
              <a:rPr lang="zh-CN" altLang="en-US" b="0" dirty="0">
                <a:solidFill>
                  <a:srgbClr val="002060"/>
                </a:solidFill>
                <a:latin typeface="Grandview" panose="020B0502040204020203" pitchFamily="34" charset="0"/>
              </a:rPr>
              <a:t>新订单 </a:t>
            </a:r>
            <a:r>
              <a:rPr lang="en-US" altLang="zh-CN" b="0" dirty="0">
                <a:solidFill>
                  <a:srgbClr val="002060"/>
                </a:solidFill>
                <a:latin typeface="Grandview" panose="020B0502040204020203" pitchFamily="34" charset="0"/>
              </a:rPr>
              <a:t>&amp; </a:t>
            </a:r>
            <a:r>
              <a:rPr lang="zh-CN" altLang="en-US" b="0" dirty="0">
                <a:solidFill>
                  <a:srgbClr val="002060"/>
                </a:solidFill>
                <a:latin typeface="Grandview" panose="020B0502040204020203" pitchFamily="34" charset="0"/>
              </a:rPr>
              <a:t>未结订单数据</a:t>
            </a:r>
            <a:endParaRPr lang="en-US" b="0" dirty="0">
              <a:solidFill>
                <a:srgbClr val="002060"/>
              </a:solidFill>
              <a:latin typeface="Grandview" panose="020B0502040204020203" pitchFamily="34" charset="0"/>
            </a:endParaRPr>
          </a:p>
        </p:txBody>
      </p:sp>
      <p:sp>
        <p:nvSpPr>
          <p:cNvPr id="8" name="TextBox 7">
            <a:extLst>
              <a:ext uri="{FF2B5EF4-FFF2-40B4-BE49-F238E27FC236}">
                <a16:creationId xmlns:a16="http://schemas.microsoft.com/office/drawing/2014/main" id="{ED365AEA-8706-44BD-6A45-66470773D1AE}"/>
              </a:ext>
            </a:extLst>
          </p:cNvPr>
          <p:cNvSpPr txBox="1"/>
          <p:nvPr/>
        </p:nvSpPr>
        <p:spPr>
          <a:xfrm>
            <a:off x="73891" y="1139463"/>
            <a:ext cx="9550400" cy="911010"/>
          </a:xfrm>
          <a:prstGeom prst="rect">
            <a:avLst/>
          </a:prstGeom>
          <a:noFill/>
          <a:ln w="28575">
            <a:solidFill>
              <a:schemeClr val="tx2"/>
            </a:solidFill>
          </a:ln>
        </p:spPr>
        <p:txBody>
          <a:bodyPr wrap="square" lIns="91440" tIns="45720" rIns="91440" bIns="45720" rtlCol="0" anchor="t">
            <a:noAutofit/>
          </a:bodyPr>
          <a:lstStyle/>
          <a:p>
            <a:r>
              <a:rPr lang="zh-CN" altLang="en-US" sz="1500" b="1" dirty="0">
                <a:latin typeface="Grandview" panose="020B0502040204020203" pitchFamily="34" charset="0"/>
              </a:rPr>
              <a:t>使用密码登录后，您可以在菜单中搜索数据</a:t>
            </a:r>
            <a:r>
              <a:rPr lang="en-US" sz="1500" b="1" dirty="0">
                <a:latin typeface="Grandview" panose="020B0502040204020203" pitchFamily="34" charset="0"/>
              </a:rPr>
              <a:t>:</a:t>
            </a:r>
            <a:endParaRPr lang="hu-HU" sz="1500" b="1" dirty="0">
              <a:latin typeface="Grandview" panose="020B0502040204020203" pitchFamily="34" charset="0"/>
            </a:endParaRPr>
          </a:p>
          <a:p>
            <a:endParaRPr lang="en-US" sz="1500" b="1" dirty="0">
              <a:latin typeface="Grandview" panose="020B0502040204020203" pitchFamily="34" charset="0"/>
            </a:endParaRPr>
          </a:p>
          <a:p>
            <a:pPr algn="l"/>
            <a:r>
              <a:rPr lang="zh-CN" altLang="en-US" sz="1500" dirty="0">
                <a:latin typeface="Grandview"/>
              </a:rPr>
              <a:t>请遵循</a:t>
            </a:r>
            <a:r>
              <a:rPr lang="en-US" altLang="zh-CN" sz="1500" dirty="0">
                <a:latin typeface="Grandview"/>
              </a:rPr>
              <a:t>:</a:t>
            </a:r>
            <a:r>
              <a:rPr lang="zh-CN" altLang="en-US" sz="1500" dirty="0">
                <a:solidFill>
                  <a:srgbClr val="191EEF"/>
                </a:solidFill>
                <a:latin typeface="Grandview"/>
              </a:rPr>
              <a:t>菜单</a:t>
            </a:r>
            <a:r>
              <a:rPr lang="en-US" altLang="zh-CN" sz="1500" dirty="0">
                <a:solidFill>
                  <a:srgbClr val="191EEF"/>
                </a:solidFill>
                <a:latin typeface="Grandview"/>
              </a:rPr>
              <a:t>&gt;&gt;</a:t>
            </a:r>
            <a:r>
              <a:rPr lang="zh-CN" altLang="en-US" sz="1500" dirty="0">
                <a:solidFill>
                  <a:srgbClr val="191EEF"/>
                </a:solidFill>
                <a:latin typeface="Grandview"/>
              </a:rPr>
              <a:t>供应协作</a:t>
            </a:r>
            <a:r>
              <a:rPr lang="en-US" altLang="zh-CN" sz="1500" dirty="0">
                <a:solidFill>
                  <a:srgbClr val="191EEF"/>
                </a:solidFill>
                <a:latin typeface="Grandview"/>
              </a:rPr>
              <a:t>&gt;&gt;</a:t>
            </a:r>
            <a:r>
              <a:rPr lang="zh-CN" altLang="en-US" sz="1500" dirty="0">
                <a:solidFill>
                  <a:srgbClr val="191EEF"/>
                </a:solidFill>
                <a:latin typeface="Grandview"/>
              </a:rPr>
              <a:t>搜索</a:t>
            </a:r>
            <a:endParaRPr lang="en-US" sz="1500" dirty="0">
              <a:solidFill>
                <a:srgbClr val="191EEF"/>
              </a:solidFill>
              <a:latin typeface="Grandview"/>
            </a:endParaRPr>
          </a:p>
        </p:txBody>
      </p:sp>
      <p:grpSp>
        <p:nvGrpSpPr>
          <p:cNvPr id="3" name="Group 2">
            <a:extLst>
              <a:ext uri="{FF2B5EF4-FFF2-40B4-BE49-F238E27FC236}">
                <a16:creationId xmlns:a16="http://schemas.microsoft.com/office/drawing/2014/main" id="{7042E88A-7367-D4CE-41E8-11C25A3D71B7}"/>
              </a:ext>
            </a:extLst>
          </p:cNvPr>
          <p:cNvGrpSpPr/>
          <p:nvPr/>
        </p:nvGrpSpPr>
        <p:grpSpPr>
          <a:xfrm>
            <a:off x="3464" y="2567477"/>
            <a:ext cx="12192000" cy="2478113"/>
            <a:chOff x="230910" y="4160090"/>
            <a:chExt cx="12192000" cy="2478113"/>
          </a:xfrm>
        </p:grpSpPr>
        <p:pic>
          <p:nvPicPr>
            <p:cNvPr id="4" name="Picture 3">
              <a:extLst>
                <a:ext uri="{FF2B5EF4-FFF2-40B4-BE49-F238E27FC236}">
                  <a16:creationId xmlns:a16="http://schemas.microsoft.com/office/drawing/2014/main" id="{EB0D600E-0694-692F-163B-63A64771DF5E}"/>
                </a:ext>
              </a:extLst>
            </p:cNvPr>
            <p:cNvPicPr>
              <a:picLocks noChangeAspect="1"/>
            </p:cNvPicPr>
            <p:nvPr/>
          </p:nvPicPr>
          <p:blipFill>
            <a:blip r:embed="rId2"/>
            <a:stretch>
              <a:fillRect/>
            </a:stretch>
          </p:blipFill>
          <p:spPr>
            <a:xfrm>
              <a:off x="230910" y="4160090"/>
              <a:ext cx="12192000" cy="2478113"/>
            </a:xfrm>
            <a:prstGeom prst="rect">
              <a:avLst/>
            </a:prstGeom>
          </p:spPr>
        </p:pic>
        <p:sp>
          <p:nvSpPr>
            <p:cNvPr id="9" name="Dodecagon 8">
              <a:extLst>
                <a:ext uri="{FF2B5EF4-FFF2-40B4-BE49-F238E27FC236}">
                  <a16:creationId xmlns:a16="http://schemas.microsoft.com/office/drawing/2014/main" id="{9C899927-AA7F-BFC5-2C72-A111EA82F4BB}"/>
                </a:ext>
              </a:extLst>
            </p:cNvPr>
            <p:cNvSpPr/>
            <p:nvPr/>
          </p:nvSpPr>
          <p:spPr>
            <a:xfrm>
              <a:off x="1225383" y="5728025"/>
              <a:ext cx="204688" cy="175719"/>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10" name="Dodecagon 9">
              <a:extLst>
                <a:ext uri="{FF2B5EF4-FFF2-40B4-BE49-F238E27FC236}">
                  <a16:creationId xmlns:a16="http://schemas.microsoft.com/office/drawing/2014/main" id="{7C9A1A5E-45A9-164D-47DB-AF1EF918DD86}"/>
                </a:ext>
              </a:extLst>
            </p:cNvPr>
            <p:cNvSpPr/>
            <p:nvPr/>
          </p:nvSpPr>
          <p:spPr>
            <a:xfrm>
              <a:off x="290946" y="4678364"/>
              <a:ext cx="204688" cy="175719"/>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11" name="Dodecagon 10">
              <a:extLst>
                <a:ext uri="{FF2B5EF4-FFF2-40B4-BE49-F238E27FC236}">
                  <a16:creationId xmlns:a16="http://schemas.microsoft.com/office/drawing/2014/main" id="{2D808B88-8A28-1916-C134-CE40FD285FDE}"/>
                </a:ext>
              </a:extLst>
            </p:cNvPr>
            <p:cNvSpPr/>
            <p:nvPr/>
          </p:nvSpPr>
          <p:spPr>
            <a:xfrm>
              <a:off x="4013901" y="5903744"/>
              <a:ext cx="204688" cy="175719"/>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sp>
          <p:nvSpPr>
            <p:cNvPr id="12" name="Oval 11">
              <a:extLst>
                <a:ext uri="{FF2B5EF4-FFF2-40B4-BE49-F238E27FC236}">
                  <a16:creationId xmlns:a16="http://schemas.microsoft.com/office/drawing/2014/main" id="{25972CCB-317E-1557-9882-E7E28F4CA562}"/>
                </a:ext>
              </a:extLst>
            </p:cNvPr>
            <p:cNvSpPr/>
            <p:nvPr/>
          </p:nvSpPr>
          <p:spPr>
            <a:xfrm>
              <a:off x="3359273" y="5905181"/>
              <a:ext cx="591128" cy="25520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Arrow: Down 17">
            <a:extLst>
              <a:ext uri="{FF2B5EF4-FFF2-40B4-BE49-F238E27FC236}">
                <a16:creationId xmlns:a16="http://schemas.microsoft.com/office/drawing/2014/main" id="{CC485E72-582D-04C9-3036-A4F93C9CEA58}"/>
              </a:ext>
            </a:extLst>
          </p:cNvPr>
          <p:cNvSpPr/>
          <p:nvPr/>
        </p:nvSpPr>
        <p:spPr>
          <a:xfrm>
            <a:off x="6580910" y="1682879"/>
            <a:ext cx="424873" cy="735187"/>
          </a:xfrm>
          <a:prstGeom prst="down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10D8D391-862B-3BE0-747C-811CF127E036}"/>
              </a:ext>
            </a:extLst>
          </p:cNvPr>
          <p:cNvPicPr>
            <a:picLocks noChangeAspect="1"/>
          </p:cNvPicPr>
          <p:nvPr/>
        </p:nvPicPr>
        <p:blipFill>
          <a:blip r:embed="rId3"/>
          <a:stretch>
            <a:fillRect/>
          </a:stretch>
        </p:blipFill>
        <p:spPr>
          <a:xfrm>
            <a:off x="3451141" y="5416716"/>
            <a:ext cx="8409009" cy="1449829"/>
          </a:xfrm>
          <a:prstGeom prst="rect">
            <a:avLst/>
          </a:prstGeom>
          <a:ln>
            <a:noFill/>
          </a:ln>
          <a:effectLst>
            <a:outerShdw blurRad="292100" dist="139700" dir="2700000" algn="tl" rotWithShape="0">
              <a:srgbClr val="333333">
                <a:alpha val="65000"/>
              </a:srgbClr>
            </a:outerShdw>
          </a:effectLst>
        </p:spPr>
      </p:pic>
      <p:sp>
        <p:nvSpPr>
          <p:cNvPr id="6" name="TextBox 14">
            <a:extLst>
              <a:ext uri="{FF2B5EF4-FFF2-40B4-BE49-F238E27FC236}">
                <a16:creationId xmlns:a16="http://schemas.microsoft.com/office/drawing/2014/main" id="{86D94C73-C018-B661-A60F-93A5E6751352}"/>
              </a:ext>
            </a:extLst>
          </p:cNvPr>
          <p:cNvSpPr txBox="1"/>
          <p:nvPr/>
        </p:nvSpPr>
        <p:spPr>
          <a:xfrm>
            <a:off x="6394201" y="4762757"/>
            <a:ext cx="2456873" cy="315264"/>
          </a:xfrm>
          <a:prstGeom prst="rect">
            <a:avLst/>
          </a:prstGeom>
          <a:noFill/>
          <a:ln>
            <a:solidFill>
              <a:srgbClr val="131B63"/>
            </a:solidFill>
          </a:ln>
        </p:spPr>
        <p:txBody>
          <a:bodyPr wrap="square"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500" dirty="0">
                <a:highlight>
                  <a:srgbClr val="FFFF00"/>
                </a:highlight>
                <a:latin typeface="Grandview" panose="020B0502040204020203" pitchFamily="34" charset="0"/>
              </a:rPr>
              <a:t>PO</a:t>
            </a:r>
            <a:r>
              <a:rPr lang="zh-CN" altLang="en-US" sz="1500" dirty="0">
                <a:highlight>
                  <a:srgbClr val="FFFF00"/>
                </a:highlight>
                <a:latin typeface="Grandview" panose="020B0502040204020203" pitchFamily="34" charset="0"/>
              </a:rPr>
              <a:t>列表将弹出</a:t>
            </a:r>
            <a:endParaRPr lang="en-US" sz="1500" dirty="0">
              <a:highlight>
                <a:srgbClr val="FFFF00"/>
              </a:highlight>
              <a:latin typeface="Grandview" panose="020B0502040204020203" pitchFamily="34" charset="0"/>
            </a:endParaRPr>
          </a:p>
        </p:txBody>
      </p:sp>
      <p:cxnSp>
        <p:nvCxnSpPr>
          <p:cNvPr id="7" name="Összekötő: szögletes 6">
            <a:extLst>
              <a:ext uri="{FF2B5EF4-FFF2-40B4-BE49-F238E27FC236}">
                <a16:creationId xmlns:a16="http://schemas.microsoft.com/office/drawing/2014/main" id="{1799E97B-B5A3-D3DB-BB89-827558EA7BFF}"/>
              </a:ext>
            </a:extLst>
          </p:cNvPr>
          <p:cNvCxnSpPr/>
          <p:nvPr/>
        </p:nvCxnSpPr>
        <p:spPr>
          <a:xfrm>
            <a:off x="3706587" y="4296228"/>
            <a:ext cx="2583540" cy="633186"/>
          </a:xfrm>
          <a:prstGeom prst="bentConnector3">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13" name="Egyenes összekötő nyíllal 12">
            <a:extLst>
              <a:ext uri="{FF2B5EF4-FFF2-40B4-BE49-F238E27FC236}">
                <a16:creationId xmlns:a16="http://schemas.microsoft.com/office/drawing/2014/main" id="{6F912FBC-99EB-1C89-5C6B-925E95DABB29}"/>
              </a:ext>
            </a:extLst>
          </p:cNvPr>
          <p:cNvCxnSpPr/>
          <p:nvPr/>
        </p:nvCxnSpPr>
        <p:spPr>
          <a:xfrm flipH="1">
            <a:off x="7648573" y="5046887"/>
            <a:ext cx="10886" cy="478971"/>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04C57CC2-59B1-FB0E-4BE3-44B609148237}"/>
              </a:ext>
            </a:extLst>
          </p:cNvPr>
          <p:cNvPicPr>
            <a:picLocks noChangeAspect="1"/>
          </p:cNvPicPr>
          <p:nvPr/>
        </p:nvPicPr>
        <p:blipFill>
          <a:blip r:embed="rId4"/>
          <a:stretch>
            <a:fillRect/>
          </a:stretch>
        </p:blipFill>
        <p:spPr>
          <a:xfrm>
            <a:off x="11199903" y="53728"/>
            <a:ext cx="736600" cy="736600"/>
          </a:xfrm>
          <a:prstGeom prst="rect">
            <a:avLst/>
          </a:prstGeom>
        </p:spPr>
      </p:pic>
    </p:spTree>
    <p:extLst>
      <p:ext uri="{BB962C8B-B14F-4D97-AF65-F5344CB8AC3E}">
        <p14:creationId xmlns:p14="http://schemas.microsoft.com/office/powerpoint/2010/main" val="1795691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A0856D6-109C-7DF3-B39F-0DBCF40E3ED1}"/>
              </a:ext>
            </a:extLst>
          </p:cNvPr>
          <p:cNvSpPr>
            <a:spLocks noGrp="1"/>
          </p:cNvSpPr>
          <p:nvPr>
            <p:ph type="title"/>
          </p:nvPr>
        </p:nvSpPr>
        <p:spPr/>
        <p:txBody>
          <a:bodyPr/>
          <a:lstStyle/>
          <a:p>
            <a:r>
              <a:rPr lang="hu-HU" dirty="0">
                <a:latin typeface="+mn-lt"/>
              </a:rPr>
              <a:t>e2open</a:t>
            </a:r>
            <a:r>
              <a:rPr lang="zh-CN" altLang="en-US" dirty="0">
                <a:latin typeface="+mn-lt"/>
              </a:rPr>
              <a:t>中的供应商</a:t>
            </a:r>
            <a:r>
              <a:rPr lang="hu-HU" dirty="0">
                <a:latin typeface="+mn-lt"/>
              </a:rPr>
              <a:t> </a:t>
            </a:r>
            <a:r>
              <a:rPr lang="en-US" dirty="0">
                <a:latin typeface="+mn-lt"/>
              </a:rPr>
              <a:t>| </a:t>
            </a:r>
            <a:r>
              <a:rPr lang="hu-HU" dirty="0">
                <a:latin typeface="+mn-lt"/>
              </a:rPr>
              <a:t> </a:t>
            </a:r>
            <a:r>
              <a:rPr lang="zh-CN" altLang="en-US" dirty="0">
                <a:latin typeface="+mn-lt"/>
              </a:rPr>
              <a:t>概述</a:t>
            </a:r>
            <a:endParaRPr lang="en-US" dirty="0">
              <a:latin typeface="+mn-lt"/>
            </a:endParaRPr>
          </a:p>
        </p:txBody>
      </p:sp>
      <p:sp>
        <p:nvSpPr>
          <p:cNvPr id="7" name="TextBox 6">
            <a:extLst>
              <a:ext uri="{FF2B5EF4-FFF2-40B4-BE49-F238E27FC236}">
                <a16:creationId xmlns:a16="http://schemas.microsoft.com/office/drawing/2014/main" id="{BBDD818A-481D-08F9-A5EE-6DCCBA2878CA}"/>
              </a:ext>
            </a:extLst>
          </p:cNvPr>
          <p:cNvSpPr txBox="1"/>
          <p:nvPr/>
        </p:nvSpPr>
        <p:spPr>
          <a:xfrm>
            <a:off x="164592" y="4065511"/>
            <a:ext cx="11545454" cy="1720727"/>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en-US" altLang="zh-CN" sz="1200" b="1" i="0" u="none" strike="noStrike" kern="1200" cap="none" spc="0" normalizeH="0" baseline="0" noProof="0" dirty="0">
                <a:ln>
                  <a:noFill/>
                </a:ln>
                <a:solidFill>
                  <a:srgbClr val="60605B"/>
                </a:solidFill>
                <a:effectLst/>
                <a:uLnTx/>
                <a:uFillTx/>
                <a:ea typeface="+mn-ea"/>
                <a:cs typeface="+mn-cs"/>
              </a:rPr>
              <a:t>e2open</a:t>
            </a:r>
            <a:r>
              <a:rPr kumimoji="0" lang="zh-CN" altLang="en-US" sz="1200" b="1" i="0" u="none" strike="noStrike" kern="1200" cap="none" spc="0" normalizeH="0" baseline="0" noProof="0" dirty="0">
                <a:ln>
                  <a:noFill/>
                </a:ln>
                <a:solidFill>
                  <a:srgbClr val="60605B"/>
                </a:solidFill>
                <a:effectLst/>
                <a:uLnTx/>
                <a:uFillTx/>
                <a:ea typeface="+mn-ea"/>
                <a:cs typeface="+mn-cs"/>
              </a:rPr>
              <a:t>是</a:t>
            </a:r>
            <a:r>
              <a:rPr kumimoji="0" lang="en-US" altLang="zh-CN" sz="1200" b="1" i="0" u="none" strike="noStrike" kern="1200" cap="none" spc="0" normalizeH="0" baseline="0" noProof="0" dirty="0">
                <a:ln>
                  <a:noFill/>
                </a:ln>
                <a:solidFill>
                  <a:srgbClr val="60605B"/>
                </a:solidFill>
                <a:effectLst/>
                <a:uLnTx/>
                <a:uFillTx/>
                <a:ea typeface="+mn-ea"/>
                <a:cs typeface="+mn-cs"/>
              </a:rPr>
              <a:t>Jabil</a:t>
            </a:r>
            <a:r>
              <a:rPr kumimoji="0" lang="zh-CN" altLang="en-US" sz="1200" b="1" i="0" u="none" strike="noStrike" kern="1200" cap="none" spc="0" normalizeH="0" baseline="0" noProof="0" dirty="0">
                <a:ln>
                  <a:noFill/>
                </a:ln>
                <a:solidFill>
                  <a:srgbClr val="60605B"/>
                </a:solidFill>
                <a:effectLst/>
                <a:uLnTx/>
                <a:uFillTx/>
                <a:ea typeface="+mn-ea"/>
                <a:cs typeface="+mn-cs"/>
              </a:rPr>
              <a:t>新的协作平台，用于标准化和数字化通信，为所有供应商提供一个系统，包含所有通信方</a:t>
            </a:r>
            <a:r>
              <a:rPr lang="zh-CN" altLang="en-US" sz="1200" b="1" dirty="0">
                <a:solidFill>
                  <a:srgbClr val="60605B"/>
                </a:solidFill>
              </a:rPr>
              <a:t>式</a:t>
            </a:r>
            <a:endParaRPr kumimoji="0" lang="hu-HU" sz="1200" b="1" i="0" u="none" strike="noStrike" kern="1200" cap="none" spc="0" normalizeH="0" baseline="0" noProof="0" dirty="0">
              <a:ln>
                <a:noFill/>
              </a:ln>
              <a:solidFill>
                <a:srgbClr val="60605B"/>
              </a:solidFill>
              <a:effectLst/>
              <a:uLnTx/>
              <a:uFillTx/>
              <a:ea typeface="+mn-ea"/>
              <a:cs typeface="+mn-cs"/>
            </a:endParaRP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zh-CN" altLang="en-US" sz="1200" b="0" i="0" dirty="0">
                <a:effectLst/>
              </a:rPr>
              <a:t>采购订单，交期重新安排和</a:t>
            </a:r>
            <a:r>
              <a:rPr lang="en-US" altLang="zh-CN" sz="1200" b="0" i="0" dirty="0">
                <a:effectLst/>
              </a:rPr>
              <a:t>/</a:t>
            </a:r>
            <a:r>
              <a:rPr lang="zh-CN" altLang="en-US" sz="1200" b="0" i="0" dirty="0">
                <a:effectLst/>
              </a:rPr>
              <a:t>或订单取消以及预测，这些数据通过系统信息传输，达到与供应商沟通自动化，并将其回复回写到</a:t>
            </a:r>
            <a:r>
              <a:rPr lang="en-US" altLang="zh-CN" sz="1200" b="0" i="0" dirty="0">
                <a:effectLst/>
              </a:rPr>
              <a:t>ERP</a:t>
            </a:r>
            <a:r>
              <a:rPr lang="zh-CN" altLang="en-US" sz="1200" b="0" i="0" dirty="0">
                <a:effectLst/>
              </a:rPr>
              <a:t>系统</a:t>
            </a:r>
            <a:endParaRPr lang="hu-HU" sz="1200" b="0" i="0" dirty="0">
              <a:effectLst/>
            </a:endParaRP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zh-CN" altLang="en-US" sz="1200" b="0" i="0" dirty="0">
                <a:effectLst/>
              </a:rPr>
              <a:t>通过积极合作，增进与供应商的合作关系</a:t>
            </a:r>
            <a:endParaRPr lang="hu-HU" sz="1200" b="0" i="0" dirty="0">
              <a:effectLst/>
            </a:endParaRP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zh-CN" altLang="en-US" sz="1200" b="0" i="0" dirty="0">
                <a:effectLst/>
              </a:rPr>
              <a:t>为供应商和买家提供解决短期和长期供应问题的平台，以支持风险和短缺管理</a:t>
            </a:r>
            <a:endParaRPr lang="en-US" altLang="zh-CN" sz="1200" b="0" i="0" dirty="0">
              <a:effectLst/>
            </a:endParaRP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endParaRPr kumimoji="0" lang="hu-HU" sz="1200" b="1" i="0" u="none" strike="noStrike" kern="1200" cap="none" spc="0" normalizeH="0" baseline="0" noProof="0" dirty="0">
              <a:ln>
                <a:noFill/>
              </a:ln>
              <a:solidFill>
                <a:srgbClr val="60605B"/>
              </a:solidFill>
              <a:effectLst/>
              <a:uLnTx/>
              <a:uFillTx/>
              <a:ea typeface="+mn-ea"/>
              <a:cs typeface="+mn-cs"/>
            </a:endParaRP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ltLang="zh-CN" sz="1200" b="1" dirty="0">
                <a:solidFill>
                  <a:schemeClr val="tx2"/>
                </a:solidFill>
              </a:rPr>
              <a:t>e2open</a:t>
            </a:r>
            <a:r>
              <a:rPr lang="zh-CN" altLang="en-US" sz="1200" b="1" dirty="0">
                <a:solidFill>
                  <a:schemeClr val="tx2"/>
                </a:solidFill>
              </a:rPr>
              <a:t>正在从</a:t>
            </a:r>
            <a:r>
              <a:rPr lang="en-US" altLang="zh-CN" sz="1200" b="1" dirty="0">
                <a:solidFill>
                  <a:schemeClr val="tx2"/>
                </a:solidFill>
              </a:rPr>
              <a:t>ERP</a:t>
            </a:r>
            <a:r>
              <a:rPr lang="zh-CN" altLang="en-US" sz="1200" b="1" dirty="0">
                <a:solidFill>
                  <a:schemeClr val="tx2"/>
                </a:solidFill>
              </a:rPr>
              <a:t>系统中读取未结订单和预测数据</a:t>
            </a:r>
            <a:r>
              <a:rPr lang="en-US" altLang="zh-CN" sz="1200" b="1" dirty="0">
                <a:solidFill>
                  <a:schemeClr val="tx2"/>
                </a:solidFill>
              </a:rPr>
              <a:t>&gt;</a:t>
            </a:r>
            <a:r>
              <a:rPr lang="zh-CN" altLang="en-US" sz="1200" b="1" dirty="0">
                <a:solidFill>
                  <a:schemeClr val="tx2"/>
                </a:solidFill>
              </a:rPr>
              <a:t>将其汇总在一个容易使用的界面中</a:t>
            </a:r>
            <a:r>
              <a:rPr lang="en-US" altLang="zh-CN" sz="1200" b="1" dirty="0">
                <a:solidFill>
                  <a:schemeClr val="tx2"/>
                </a:solidFill>
              </a:rPr>
              <a:t>&gt;</a:t>
            </a:r>
            <a:r>
              <a:rPr lang="zh-CN" altLang="en-US" sz="1200" b="1" dirty="0">
                <a:solidFill>
                  <a:schemeClr val="tx2"/>
                </a:solidFill>
              </a:rPr>
              <a:t>然后自动发送给供应商</a:t>
            </a:r>
            <a:endParaRPr lang="hu-HU" sz="1200" b="1" dirty="0">
              <a:solidFill>
                <a:schemeClr val="tx2"/>
              </a:solidFill>
            </a:endParaRPr>
          </a:p>
        </p:txBody>
      </p:sp>
      <p:grpSp>
        <p:nvGrpSpPr>
          <p:cNvPr id="31" name="Group 30">
            <a:extLst>
              <a:ext uri="{FF2B5EF4-FFF2-40B4-BE49-F238E27FC236}">
                <a16:creationId xmlns:a16="http://schemas.microsoft.com/office/drawing/2014/main" id="{3285ECDC-EDA3-1F3F-B263-95C9B253F723}"/>
              </a:ext>
            </a:extLst>
          </p:cNvPr>
          <p:cNvGrpSpPr/>
          <p:nvPr/>
        </p:nvGrpSpPr>
        <p:grpSpPr>
          <a:xfrm>
            <a:off x="1406640" y="1487674"/>
            <a:ext cx="9378720" cy="2506915"/>
            <a:chOff x="934301" y="1738445"/>
            <a:chExt cx="9378720" cy="2506915"/>
          </a:xfrm>
        </p:grpSpPr>
        <p:pic>
          <p:nvPicPr>
            <p:cNvPr id="6" name="Kép 7">
              <a:extLst>
                <a:ext uri="{FF2B5EF4-FFF2-40B4-BE49-F238E27FC236}">
                  <a16:creationId xmlns:a16="http://schemas.microsoft.com/office/drawing/2014/main" id="{34147EC7-A4AB-3DCF-15E0-22EF58026806}"/>
                </a:ext>
              </a:extLst>
            </p:cNvPr>
            <p:cNvPicPr>
              <a:picLocks noChangeAspect="1"/>
            </p:cNvPicPr>
            <p:nvPr/>
          </p:nvPicPr>
          <p:blipFill>
            <a:blip r:embed="rId2"/>
            <a:stretch>
              <a:fillRect/>
            </a:stretch>
          </p:blipFill>
          <p:spPr>
            <a:xfrm>
              <a:off x="6148758" y="2441111"/>
              <a:ext cx="1238250" cy="323850"/>
            </a:xfrm>
            <a:prstGeom prst="rect">
              <a:avLst/>
            </a:prstGeom>
          </p:spPr>
        </p:pic>
        <p:pic>
          <p:nvPicPr>
            <p:cNvPr id="10" name="Picture 9">
              <a:extLst>
                <a:ext uri="{FF2B5EF4-FFF2-40B4-BE49-F238E27FC236}">
                  <a16:creationId xmlns:a16="http://schemas.microsoft.com/office/drawing/2014/main" id="{7FF6F3B5-A477-4964-B6EA-1198E7263113}"/>
                </a:ext>
              </a:extLst>
            </p:cNvPr>
            <p:cNvPicPr>
              <a:picLocks noChangeAspect="1"/>
            </p:cNvPicPr>
            <p:nvPr/>
          </p:nvPicPr>
          <p:blipFill>
            <a:blip r:embed="rId3"/>
            <a:stretch>
              <a:fillRect/>
            </a:stretch>
          </p:blipFill>
          <p:spPr>
            <a:xfrm>
              <a:off x="3365960" y="2140198"/>
              <a:ext cx="1385273" cy="682990"/>
            </a:xfrm>
            <a:prstGeom prst="rect">
              <a:avLst/>
            </a:prstGeom>
          </p:spPr>
        </p:pic>
        <p:sp>
          <p:nvSpPr>
            <p:cNvPr id="11" name="Rectangle 10">
              <a:extLst>
                <a:ext uri="{FF2B5EF4-FFF2-40B4-BE49-F238E27FC236}">
                  <a16:creationId xmlns:a16="http://schemas.microsoft.com/office/drawing/2014/main" id="{EE37AA56-4D83-49D2-8D89-CFF3E63D83E2}"/>
                </a:ext>
              </a:extLst>
            </p:cNvPr>
            <p:cNvSpPr/>
            <p:nvPr/>
          </p:nvSpPr>
          <p:spPr>
            <a:xfrm>
              <a:off x="963058" y="1998898"/>
              <a:ext cx="1191585" cy="1191585"/>
            </a:xfrm>
            <a:prstGeom prst="rect">
              <a:avLst/>
            </a:prstGeom>
            <a:blipFill rotWithShape="1">
              <a:blip r:embed="rId4"/>
              <a:srcRect/>
              <a:stretch>
                <a:fillRect/>
              </a:stretch>
            </a:blip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a:lstStyle/>
            <a:p>
              <a:endParaRPr lang="en-US"/>
            </a:p>
          </p:txBody>
        </p:sp>
        <p:sp>
          <p:nvSpPr>
            <p:cNvPr id="13" name="TextBox 11">
              <a:extLst>
                <a:ext uri="{FF2B5EF4-FFF2-40B4-BE49-F238E27FC236}">
                  <a16:creationId xmlns:a16="http://schemas.microsoft.com/office/drawing/2014/main" id="{975B4AD4-828D-4652-B635-1E4B0DF982E4}"/>
                </a:ext>
              </a:extLst>
            </p:cNvPr>
            <p:cNvSpPr txBox="1"/>
            <p:nvPr/>
          </p:nvSpPr>
          <p:spPr>
            <a:xfrm>
              <a:off x="963058" y="1738445"/>
              <a:ext cx="1457731"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t>输入数据</a:t>
              </a:r>
              <a:endParaRPr lang="en-US" dirty="0"/>
            </a:p>
          </p:txBody>
        </p:sp>
        <p:sp>
          <p:nvSpPr>
            <p:cNvPr id="14" name="TextBox 13">
              <a:extLst>
                <a:ext uri="{FF2B5EF4-FFF2-40B4-BE49-F238E27FC236}">
                  <a16:creationId xmlns:a16="http://schemas.microsoft.com/office/drawing/2014/main" id="{EDB7645E-5283-49CD-9264-8BD5BC7BC221}"/>
                </a:ext>
              </a:extLst>
            </p:cNvPr>
            <p:cNvSpPr txBox="1"/>
            <p:nvPr/>
          </p:nvSpPr>
          <p:spPr>
            <a:xfrm>
              <a:off x="3408676" y="1738445"/>
              <a:ext cx="1457731"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ERP</a:t>
              </a:r>
              <a:r>
                <a:rPr lang="zh-CN" altLang="en-US" dirty="0"/>
                <a:t>系统</a:t>
              </a:r>
              <a:endParaRPr lang="en-US" dirty="0"/>
            </a:p>
          </p:txBody>
        </p:sp>
        <p:sp>
          <p:nvSpPr>
            <p:cNvPr id="15" name="TextBox 15">
              <a:extLst>
                <a:ext uri="{FF2B5EF4-FFF2-40B4-BE49-F238E27FC236}">
                  <a16:creationId xmlns:a16="http://schemas.microsoft.com/office/drawing/2014/main" id="{AE73686C-6990-4523-90B0-ADEA425113A3}"/>
                </a:ext>
              </a:extLst>
            </p:cNvPr>
            <p:cNvSpPr txBox="1"/>
            <p:nvPr/>
          </p:nvSpPr>
          <p:spPr>
            <a:xfrm>
              <a:off x="5881600" y="1738445"/>
              <a:ext cx="1759656"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t>供应商合作</a:t>
              </a:r>
              <a:endParaRPr lang="en-US" dirty="0"/>
            </a:p>
          </p:txBody>
        </p:sp>
        <p:pic>
          <p:nvPicPr>
            <p:cNvPr id="16" name="Graphic 17" descr="Customer review">
              <a:extLst>
                <a:ext uri="{FF2B5EF4-FFF2-40B4-BE49-F238E27FC236}">
                  <a16:creationId xmlns:a16="http://schemas.microsoft.com/office/drawing/2014/main" id="{CDB8934D-2742-487B-BD4B-8025ECCB564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121640" y="2098055"/>
              <a:ext cx="914400" cy="914400"/>
            </a:xfrm>
            <a:prstGeom prst="rect">
              <a:avLst/>
            </a:prstGeom>
          </p:spPr>
        </p:pic>
        <p:sp>
          <p:nvSpPr>
            <p:cNvPr id="17" name="TextBox 19">
              <a:extLst>
                <a:ext uri="{FF2B5EF4-FFF2-40B4-BE49-F238E27FC236}">
                  <a16:creationId xmlns:a16="http://schemas.microsoft.com/office/drawing/2014/main" id="{12649B4B-1E52-4267-8AEA-574B95FE54CD}"/>
                </a:ext>
              </a:extLst>
            </p:cNvPr>
            <p:cNvSpPr txBox="1"/>
            <p:nvPr/>
          </p:nvSpPr>
          <p:spPr>
            <a:xfrm>
              <a:off x="8990773" y="1738445"/>
              <a:ext cx="1176134"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t>供应商</a:t>
              </a:r>
              <a:endParaRPr lang="en-US" dirty="0"/>
            </a:p>
          </p:txBody>
        </p:sp>
        <p:pic>
          <p:nvPicPr>
            <p:cNvPr id="18" name="table">
              <a:extLst>
                <a:ext uri="{FF2B5EF4-FFF2-40B4-BE49-F238E27FC236}">
                  <a16:creationId xmlns:a16="http://schemas.microsoft.com/office/drawing/2014/main" id="{48360ADA-B646-F3C1-0989-950F9C40DE48}"/>
                </a:ext>
              </a:extLst>
            </p:cNvPr>
            <p:cNvPicPr>
              <a:picLocks noChangeAspect="1"/>
            </p:cNvPicPr>
            <p:nvPr/>
          </p:nvPicPr>
          <p:blipFill>
            <a:blip r:embed="rId7"/>
            <a:stretch>
              <a:fillRect/>
            </a:stretch>
          </p:blipFill>
          <p:spPr>
            <a:xfrm>
              <a:off x="5671150" y="3107440"/>
              <a:ext cx="1766119" cy="1137920"/>
            </a:xfrm>
            <a:prstGeom prst="rect">
              <a:avLst/>
            </a:prstGeom>
          </p:spPr>
        </p:pic>
        <p:pic>
          <p:nvPicPr>
            <p:cNvPr id="19" name="table">
              <a:extLst>
                <a:ext uri="{FF2B5EF4-FFF2-40B4-BE49-F238E27FC236}">
                  <a16:creationId xmlns:a16="http://schemas.microsoft.com/office/drawing/2014/main" id="{C1F49462-443F-472B-C3D6-5154743F92EC}"/>
                </a:ext>
              </a:extLst>
            </p:cNvPr>
            <p:cNvPicPr>
              <a:picLocks noChangeAspect="1"/>
            </p:cNvPicPr>
            <p:nvPr/>
          </p:nvPicPr>
          <p:blipFill>
            <a:blip r:embed="rId8"/>
            <a:stretch>
              <a:fillRect/>
            </a:stretch>
          </p:blipFill>
          <p:spPr>
            <a:xfrm>
              <a:off x="934301" y="3286722"/>
              <a:ext cx="1457731" cy="370840"/>
            </a:xfrm>
            <a:prstGeom prst="rect">
              <a:avLst/>
            </a:prstGeom>
          </p:spPr>
        </p:pic>
        <p:pic>
          <p:nvPicPr>
            <p:cNvPr id="20" name="table">
              <a:extLst>
                <a:ext uri="{FF2B5EF4-FFF2-40B4-BE49-F238E27FC236}">
                  <a16:creationId xmlns:a16="http://schemas.microsoft.com/office/drawing/2014/main" id="{2E672F90-8D01-8515-0C66-6F6DCA5BFBB9}"/>
                </a:ext>
              </a:extLst>
            </p:cNvPr>
            <p:cNvPicPr>
              <a:picLocks noChangeAspect="1"/>
            </p:cNvPicPr>
            <p:nvPr/>
          </p:nvPicPr>
          <p:blipFill>
            <a:blip r:embed="rId9"/>
            <a:stretch>
              <a:fillRect/>
            </a:stretch>
          </p:blipFill>
          <p:spPr>
            <a:xfrm>
              <a:off x="3408676" y="3077660"/>
              <a:ext cx="1008441" cy="701040"/>
            </a:xfrm>
            <a:prstGeom prst="rect">
              <a:avLst/>
            </a:prstGeom>
          </p:spPr>
        </p:pic>
        <p:pic>
          <p:nvPicPr>
            <p:cNvPr id="21" name="table">
              <a:extLst>
                <a:ext uri="{FF2B5EF4-FFF2-40B4-BE49-F238E27FC236}">
                  <a16:creationId xmlns:a16="http://schemas.microsoft.com/office/drawing/2014/main" id="{D11CA8E5-095A-134D-4594-40E8D00A42E5}"/>
                </a:ext>
              </a:extLst>
            </p:cNvPr>
            <p:cNvPicPr>
              <a:picLocks noChangeAspect="1"/>
            </p:cNvPicPr>
            <p:nvPr/>
          </p:nvPicPr>
          <p:blipFill>
            <a:blip r:embed="rId10"/>
            <a:stretch>
              <a:fillRect/>
            </a:stretch>
          </p:blipFill>
          <p:spPr>
            <a:xfrm>
              <a:off x="8821647" y="3087619"/>
              <a:ext cx="1491374" cy="1112520"/>
            </a:xfrm>
            <a:prstGeom prst="rect">
              <a:avLst/>
            </a:prstGeom>
          </p:spPr>
        </p:pic>
        <p:sp>
          <p:nvSpPr>
            <p:cNvPr id="22" name="Arrow: Right 21">
              <a:extLst>
                <a:ext uri="{FF2B5EF4-FFF2-40B4-BE49-F238E27FC236}">
                  <a16:creationId xmlns:a16="http://schemas.microsoft.com/office/drawing/2014/main" id="{2E1373DA-2690-404D-97B5-19C51B103243}"/>
                </a:ext>
              </a:extLst>
            </p:cNvPr>
            <p:cNvSpPr/>
            <p:nvPr/>
          </p:nvSpPr>
          <p:spPr>
            <a:xfrm>
              <a:off x="2041554" y="2371998"/>
              <a:ext cx="1140839" cy="1732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3" name="Arrow: Right 22">
              <a:extLst>
                <a:ext uri="{FF2B5EF4-FFF2-40B4-BE49-F238E27FC236}">
                  <a16:creationId xmlns:a16="http://schemas.microsoft.com/office/drawing/2014/main" id="{7EE548A5-636B-4AC3-B303-CF731975653A}"/>
                </a:ext>
              </a:extLst>
            </p:cNvPr>
            <p:cNvSpPr/>
            <p:nvPr/>
          </p:nvSpPr>
          <p:spPr>
            <a:xfrm>
              <a:off x="4864583" y="2371998"/>
              <a:ext cx="1097967" cy="1732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 name="Arrow: Right 23">
              <a:extLst>
                <a:ext uri="{FF2B5EF4-FFF2-40B4-BE49-F238E27FC236}">
                  <a16:creationId xmlns:a16="http://schemas.microsoft.com/office/drawing/2014/main" id="{69DF8130-D235-434D-8AFB-EBC2C3441B1E}"/>
                </a:ext>
              </a:extLst>
            </p:cNvPr>
            <p:cNvSpPr/>
            <p:nvPr/>
          </p:nvSpPr>
          <p:spPr>
            <a:xfrm>
              <a:off x="7573739" y="2349707"/>
              <a:ext cx="1098490" cy="2089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5" name="Arrow: Left 24">
              <a:extLst>
                <a:ext uri="{FF2B5EF4-FFF2-40B4-BE49-F238E27FC236}">
                  <a16:creationId xmlns:a16="http://schemas.microsoft.com/office/drawing/2014/main" id="{CA2526EF-B664-48D0-B73E-53AEC0EF2209}"/>
                </a:ext>
              </a:extLst>
            </p:cNvPr>
            <p:cNvSpPr/>
            <p:nvPr/>
          </p:nvSpPr>
          <p:spPr>
            <a:xfrm>
              <a:off x="7496095" y="2571924"/>
              <a:ext cx="1176134" cy="173298"/>
            </a:xfrm>
            <a:prstGeom prst="lef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6" name="Arrow: Left 25">
              <a:extLst>
                <a:ext uri="{FF2B5EF4-FFF2-40B4-BE49-F238E27FC236}">
                  <a16:creationId xmlns:a16="http://schemas.microsoft.com/office/drawing/2014/main" id="{A70669A4-97CE-464E-80A1-61D29CB5091D}"/>
                </a:ext>
              </a:extLst>
            </p:cNvPr>
            <p:cNvSpPr/>
            <p:nvPr/>
          </p:nvSpPr>
          <p:spPr>
            <a:xfrm>
              <a:off x="4864322" y="2591663"/>
              <a:ext cx="1097967" cy="173298"/>
            </a:xfrm>
            <a:prstGeom prst="lef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7" name="TextBox 39">
              <a:extLst>
                <a:ext uri="{FF2B5EF4-FFF2-40B4-BE49-F238E27FC236}">
                  <a16:creationId xmlns:a16="http://schemas.microsoft.com/office/drawing/2014/main" id="{F7C3C659-9D15-4512-AB63-301907EF4130}"/>
                </a:ext>
              </a:extLst>
            </p:cNvPr>
            <p:cNvSpPr txBox="1"/>
            <p:nvPr/>
          </p:nvSpPr>
          <p:spPr>
            <a:xfrm>
              <a:off x="5180941" y="2042193"/>
              <a:ext cx="914400"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t>需求</a:t>
              </a:r>
              <a:endParaRPr lang="en-US" sz="1000" dirty="0"/>
            </a:p>
          </p:txBody>
        </p:sp>
        <p:sp>
          <p:nvSpPr>
            <p:cNvPr id="28" name="TextBox 41">
              <a:extLst>
                <a:ext uri="{FF2B5EF4-FFF2-40B4-BE49-F238E27FC236}">
                  <a16:creationId xmlns:a16="http://schemas.microsoft.com/office/drawing/2014/main" id="{AB71459B-96E3-4920-B76A-010C2E27D108}"/>
                </a:ext>
              </a:extLst>
            </p:cNvPr>
            <p:cNvSpPr txBox="1"/>
            <p:nvPr/>
          </p:nvSpPr>
          <p:spPr>
            <a:xfrm>
              <a:off x="7682826" y="2042193"/>
              <a:ext cx="1176134"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t>系统消息</a:t>
              </a:r>
              <a:endParaRPr lang="en-US" sz="1000" dirty="0"/>
            </a:p>
          </p:txBody>
        </p:sp>
        <p:sp>
          <p:nvSpPr>
            <p:cNvPr id="29" name="TextBox 43">
              <a:extLst>
                <a:ext uri="{FF2B5EF4-FFF2-40B4-BE49-F238E27FC236}">
                  <a16:creationId xmlns:a16="http://schemas.microsoft.com/office/drawing/2014/main" id="{9A5A2608-8DAE-46C5-8CDC-59C2CB9C934B}"/>
                </a:ext>
              </a:extLst>
            </p:cNvPr>
            <p:cNvSpPr txBox="1"/>
            <p:nvPr/>
          </p:nvSpPr>
          <p:spPr>
            <a:xfrm>
              <a:off x="5086236" y="2765460"/>
              <a:ext cx="1224590"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t>自动回写</a:t>
              </a:r>
              <a:endParaRPr lang="en-US" sz="1000" dirty="0"/>
            </a:p>
          </p:txBody>
        </p:sp>
        <p:sp>
          <p:nvSpPr>
            <p:cNvPr id="30" name="TextBox 45">
              <a:extLst>
                <a:ext uri="{FF2B5EF4-FFF2-40B4-BE49-F238E27FC236}">
                  <a16:creationId xmlns:a16="http://schemas.microsoft.com/office/drawing/2014/main" id="{E80E5610-1292-41FA-806A-F8BED7805C1B}"/>
                </a:ext>
              </a:extLst>
            </p:cNvPr>
            <p:cNvSpPr txBox="1"/>
            <p:nvPr/>
          </p:nvSpPr>
          <p:spPr>
            <a:xfrm>
              <a:off x="7682826" y="2765460"/>
              <a:ext cx="1176134"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t>系统消息</a:t>
              </a:r>
              <a:endParaRPr lang="en-US" sz="1000" dirty="0"/>
            </a:p>
          </p:txBody>
        </p:sp>
      </p:grpSp>
      <p:pic>
        <p:nvPicPr>
          <p:cNvPr id="2" name="Picture 1">
            <a:extLst>
              <a:ext uri="{FF2B5EF4-FFF2-40B4-BE49-F238E27FC236}">
                <a16:creationId xmlns:a16="http://schemas.microsoft.com/office/drawing/2014/main" id="{2182761C-AC89-C186-5DC1-433405E2A31A}"/>
              </a:ext>
            </a:extLst>
          </p:cNvPr>
          <p:cNvPicPr>
            <a:picLocks noChangeAspect="1"/>
          </p:cNvPicPr>
          <p:nvPr/>
        </p:nvPicPr>
        <p:blipFill>
          <a:blip r:embed="rId11"/>
          <a:stretch>
            <a:fillRect/>
          </a:stretch>
        </p:blipFill>
        <p:spPr>
          <a:xfrm>
            <a:off x="11199903" y="53728"/>
            <a:ext cx="736600" cy="736600"/>
          </a:xfrm>
          <a:prstGeom prst="rect">
            <a:avLst/>
          </a:prstGeom>
        </p:spPr>
      </p:pic>
    </p:spTree>
    <p:extLst>
      <p:ext uri="{BB962C8B-B14F-4D97-AF65-F5344CB8AC3E}">
        <p14:creationId xmlns:p14="http://schemas.microsoft.com/office/powerpoint/2010/main" val="15991472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1A16F62-7607-E0EF-03F5-5C2E7DAAE8D6}"/>
              </a:ext>
            </a:extLst>
          </p:cNvPr>
          <p:cNvPicPr>
            <a:picLocks noChangeAspect="1"/>
          </p:cNvPicPr>
          <p:nvPr/>
        </p:nvPicPr>
        <p:blipFill>
          <a:blip r:embed="rId2"/>
          <a:stretch>
            <a:fillRect/>
          </a:stretch>
        </p:blipFill>
        <p:spPr>
          <a:xfrm>
            <a:off x="0" y="3979954"/>
            <a:ext cx="12192000" cy="1430089"/>
          </a:xfrm>
          <a:prstGeom prst="rect">
            <a:avLst/>
          </a:prstGeom>
        </p:spPr>
      </p:pic>
      <p:sp>
        <p:nvSpPr>
          <p:cNvPr id="3" name="Title 2">
            <a:extLst>
              <a:ext uri="{FF2B5EF4-FFF2-40B4-BE49-F238E27FC236}">
                <a16:creationId xmlns:a16="http://schemas.microsoft.com/office/drawing/2014/main" id="{F062ED65-D2DF-A1FF-503C-D4779335068C}"/>
              </a:ext>
            </a:extLst>
          </p:cNvPr>
          <p:cNvSpPr>
            <a:spLocks noGrp="1"/>
          </p:cNvSpPr>
          <p:nvPr>
            <p:ph type="title"/>
          </p:nvPr>
        </p:nvSpPr>
        <p:spPr/>
        <p:txBody>
          <a:bodyPr/>
          <a:lstStyle/>
          <a:p>
            <a:r>
              <a:rPr lang="zh-CN" altLang="en-US" dirty="0"/>
              <a:t>订单 </a:t>
            </a:r>
            <a:r>
              <a:rPr lang="en-US" dirty="0"/>
              <a:t>|</a:t>
            </a:r>
            <a:r>
              <a:rPr lang="hu-HU" dirty="0"/>
              <a:t> </a:t>
            </a:r>
            <a:r>
              <a:rPr lang="zh-CN" altLang="en-US" dirty="0"/>
              <a:t>供应商回复</a:t>
            </a:r>
            <a:endParaRPr lang="en-US" dirty="0"/>
          </a:p>
        </p:txBody>
      </p:sp>
      <p:sp>
        <p:nvSpPr>
          <p:cNvPr id="6" name="TextBox 5">
            <a:extLst>
              <a:ext uri="{FF2B5EF4-FFF2-40B4-BE49-F238E27FC236}">
                <a16:creationId xmlns:a16="http://schemas.microsoft.com/office/drawing/2014/main" id="{CE905808-FF14-ACDD-F24C-7A842CCB4255}"/>
              </a:ext>
            </a:extLst>
          </p:cNvPr>
          <p:cNvSpPr txBox="1"/>
          <p:nvPr/>
        </p:nvSpPr>
        <p:spPr>
          <a:xfrm>
            <a:off x="164592" y="991990"/>
            <a:ext cx="11185236" cy="2758202"/>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r>
              <a:rPr lang="zh-CN" altLang="en-US" sz="1200" dirty="0"/>
              <a:t>您需要回复</a:t>
            </a:r>
            <a:r>
              <a:rPr lang="zh-CN" altLang="en-US" sz="1200" b="1" dirty="0"/>
              <a:t>新的</a:t>
            </a:r>
            <a:r>
              <a:rPr lang="zh-CN" altLang="en-US" sz="1200" dirty="0"/>
              <a:t>和</a:t>
            </a:r>
            <a:r>
              <a:rPr lang="zh-CN" altLang="en-US" sz="1200" b="1" dirty="0"/>
              <a:t>开放的</a:t>
            </a:r>
            <a:r>
              <a:rPr lang="zh-CN" altLang="en-US" sz="1200" dirty="0"/>
              <a:t>订单。有以下选项：</a:t>
            </a:r>
            <a:endParaRPr lang="en-US" sz="1200" dirty="0"/>
          </a:p>
          <a:p>
            <a:pPr marL="285750" indent="-285750">
              <a:buFont typeface="Arial" panose="020B0604020202020204" pitchFamily="34" charset="0"/>
              <a:buChar char="•"/>
            </a:pPr>
            <a:r>
              <a:rPr lang="zh-CN" altLang="en-US" sz="1200" b="1" dirty="0">
                <a:solidFill>
                  <a:schemeClr val="tx1"/>
                </a:solidFill>
              </a:rPr>
              <a:t>认可</a:t>
            </a:r>
            <a:endParaRPr lang="en-US" altLang="zh-CN" sz="1200" b="1" dirty="0">
              <a:solidFill>
                <a:schemeClr val="tx1"/>
              </a:solidFill>
            </a:endParaRPr>
          </a:p>
          <a:p>
            <a:pPr marL="285750" indent="-285750">
              <a:buFont typeface="Arial" panose="020B0604020202020204" pitchFamily="34" charset="0"/>
              <a:buChar char="•"/>
            </a:pPr>
            <a:r>
              <a:rPr lang="zh-CN" altLang="en-US" sz="1200" b="1" dirty="0">
                <a:solidFill>
                  <a:schemeClr val="tx1"/>
                </a:solidFill>
              </a:rPr>
              <a:t>编辑承诺</a:t>
            </a:r>
            <a:r>
              <a:rPr lang="en-US" sz="1200" b="1" dirty="0">
                <a:solidFill>
                  <a:schemeClr val="tx1"/>
                </a:solidFill>
              </a:rPr>
              <a:t> </a:t>
            </a:r>
            <a:r>
              <a:rPr lang="en-US" sz="1200" dirty="0"/>
              <a:t>- </a:t>
            </a:r>
            <a:r>
              <a:rPr lang="zh-CN" altLang="en-US" sz="1200" dirty="0"/>
              <a:t>将承诺数量分成多个承诺日期</a:t>
            </a:r>
            <a:endParaRPr lang="en-US" sz="1200" dirty="0"/>
          </a:p>
          <a:p>
            <a:pPr marL="285750" indent="-285750">
              <a:buFont typeface="Arial" panose="020B0604020202020204" pitchFamily="34" charset="0"/>
              <a:buChar char="•"/>
            </a:pPr>
            <a:r>
              <a:rPr lang="zh-CN" altLang="en-US" sz="1200" b="1" dirty="0">
                <a:solidFill>
                  <a:schemeClr val="tx1"/>
                </a:solidFill>
              </a:rPr>
              <a:t>不承诺</a:t>
            </a:r>
            <a:endParaRPr lang="en-US" sz="1200" b="1" dirty="0">
              <a:solidFill>
                <a:schemeClr val="tx1"/>
              </a:solidFill>
            </a:endParaRPr>
          </a:p>
          <a:p>
            <a:r>
              <a:rPr lang="zh-CN" altLang="en-US" sz="1200" dirty="0"/>
              <a:t>您可以使用</a:t>
            </a:r>
            <a:endParaRPr lang="en-US" sz="1200" dirty="0"/>
          </a:p>
          <a:p>
            <a:pPr marL="285750" indent="-285750">
              <a:buFont typeface="Arial" panose="020B0604020202020204" pitchFamily="34" charset="0"/>
              <a:buChar char="•"/>
            </a:pPr>
            <a:r>
              <a:rPr lang="zh-CN" altLang="en-US" sz="1200" dirty="0"/>
              <a:t>用户界面</a:t>
            </a:r>
            <a:endParaRPr lang="en-US" altLang="zh-CN" sz="1200" dirty="0"/>
          </a:p>
          <a:p>
            <a:pPr marL="285750" indent="-285750">
              <a:buFont typeface="Arial" panose="020B0604020202020204" pitchFamily="34" charset="0"/>
              <a:buChar char="•"/>
            </a:pPr>
            <a:r>
              <a:rPr lang="en-US" sz="1200" dirty="0"/>
              <a:t>Excel</a:t>
            </a:r>
            <a:r>
              <a:rPr lang="zh-CN" altLang="en-US" sz="1200" dirty="0"/>
              <a:t>模板下载</a:t>
            </a:r>
            <a:r>
              <a:rPr lang="en-US" altLang="zh-CN" sz="1200" dirty="0"/>
              <a:t>/</a:t>
            </a:r>
            <a:r>
              <a:rPr lang="zh-CN" altLang="en-US" sz="1200" dirty="0"/>
              <a:t>上传</a:t>
            </a:r>
            <a:endParaRPr lang="en-US" sz="1200" dirty="0"/>
          </a:p>
          <a:p>
            <a:pPr algn="l" rtl="0" fontAlgn="base"/>
            <a:r>
              <a:rPr lang="zh-CN" altLang="en-US" sz="1200" b="0" i="0" u="none" strike="noStrike" dirty="0">
                <a:solidFill>
                  <a:srgbClr val="60605B"/>
                </a:solidFill>
                <a:effectLst/>
              </a:rPr>
              <a:t>在填写</a:t>
            </a:r>
            <a:r>
              <a:rPr lang="zh-CN" altLang="en-US" sz="1200" b="1" dirty="0">
                <a:solidFill>
                  <a:srgbClr val="60605B"/>
                </a:solidFill>
              </a:rPr>
              <a:t>认可</a:t>
            </a:r>
            <a:r>
              <a:rPr lang="zh-CN" altLang="en-US" sz="1200" b="0" i="0" u="none" strike="noStrike" dirty="0">
                <a:solidFill>
                  <a:srgbClr val="60605B"/>
                </a:solidFill>
                <a:effectLst/>
              </a:rPr>
              <a:t>之后</a:t>
            </a:r>
            <a:r>
              <a:rPr lang="en-US" sz="1200" b="0" i="0" u="none" strike="noStrike" dirty="0">
                <a:solidFill>
                  <a:srgbClr val="60605B"/>
                </a:solidFill>
                <a:effectLst/>
              </a:rPr>
              <a:t> &gt;</a:t>
            </a:r>
            <a:r>
              <a:rPr lang="en-US" sz="1200" b="0" i="0" dirty="0">
                <a:solidFill>
                  <a:srgbClr val="60605B"/>
                </a:solidFill>
                <a:effectLst/>
              </a:rPr>
              <a:t>​</a:t>
            </a:r>
          </a:p>
          <a:p>
            <a:pPr marL="267970" indent="-267970" algn="l" rtl="0" fontAlgn="base">
              <a:buFont typeface="Arial" panose="020B0604020202020204" pitchFamily="34" charset="0"/>
              <a:buChar char="•"/>
            </a:pPr>
            <a:r>
              <a:rPr lang="zh-CN" altLang="en-US" sz="1200" dirty="0">
                <a:solidFill>
                  <a:srgbClr val="60605B"/>
                </a:solidFill>
              </a:rPr>
              <a:t>细节会保持不变，订单状态转换为</a:t>
            </a:r>
            <a:r>
              <a:rPr lang="zh-CN" altLang="en-US" sz="1200" u="sng" dirty="0">
                <a:solidFill>
                  <a:srgbClr val="002060"/>
                </a:solidFill>
              </a:rPr>
              <a:t>已接受</a:t>
            </a:r>
            <a:r>
              <a:rPr lang="zh-CN" altLang="en-US" sz="1200" b="1" dirty="0">
                <a:solidFill>
                  <a:srgbClr val="60605B"/>
                </a:solidFill>
              </a:rPr>
              <a:t>或</a:t>
            </a:r>
            <a:endParaRPr lang="en-US" altLang="zh-CN" sz="1200" b="1" dirty="0">
              <a:solidFill>
                <a:srgbClr val="60605B"/>
              </a:solidFill>
            </a:endParaRPr>
          </a:p>
          <a:p>
            <a:pPr marL="267970" indent="-267970" algn="l" rtl="0" fontAlgn="base">
              <a:buFont typeface="Arial" panose="020B0604020202020204" pitchFamily="34" charset="0"/>
              <a:buChar char="•"/>
            </a:pPr>
            <a:r>
              <a:rPr lang="zh-CN" altLang="en-US" sz="1200" b="0" i="0" u="none" strike="noStrike" dirty="0">
                <a:solidFill>
                  <a:srgbClr val="60605B"/>
                </a:solidFill>
                <a:effectLst/>
              </a:rPr>
              <a:t>如有需要，更新承诺数量和</a:t>
            </a:r>
            <a:r>
              <a:rPr lang="en-US" altLang="zh-CN" sz="1200" b="0" i="0" u="none" strike="noStrike" dirty="0">
                <a:solidFill>
                  <a:srgbClr val="60605B"/>
                </a:solidFill>
                <a:effectLst/>
              </a:rPr>
              <a:t>/</a:t>
            </a:r>
            <a:r>
              <a:rPr lang="zh-CN" altLang="en-US" sz="1200" b="0" i="0" u="none" strike="noStrike" dirty="0">
                <a:solidFill>
                  <a:srgbClr val="60605B"/>
                </a:solidFill>
                <a:effectLst/>
              </a:rPr>
              <a:t>或确认到达日期</a:t>
            </a:r>
            <a:r>
              <a:rPr lang="en-US" altLang="zh-CN" sz="1200" b="0" i="0" u="none" strike="noStrike" dirty="0">
                <a:solidFill>
                  <a:srgbClr val="60605B"/>
                </a:solidFill>
                <a:effectLst/>
              </a:rPr>
              <a:t>/</a:t>
            </a:r>
            <a:r>
              <a:rPr lang="zh-CN" altLang="en-US" sz="1200" b="0" i="0" u="none" strike="noStrike" dirty="0">
                <a:solidFill>
                  <a:srgbClr val="60605B"/>
                </a:solidFill>
                <a:effectLst/>
              </a:rPr>
              <a:t>出货日期，订单状态转换为</a:t>
            </a:r>
            <a:r>
              <a:rPr lang="zh-CN" altLang="en-US" sz="1200" u="sng" dirty="0">
                <a:solidFill>
                  <a:srgbClr val="002060"/>
                </a:solidFill>
              </a:rPr>
              <a:t>有变化地接受</a:t>
            </a:r>
            <a:endParaRPr lang="en-US" sz="1200" b="0" i="0" dirty="0">
              <a:solidFill>
                <a:srgbClr val="60605B"/>
              </a:solidFill>
              <a:effectLst/>
            </a:endParaRPr>
          </a:p>
          <a:p>
            <a:pPr algn="l" rtl="0" fontAlgn="base"/>
            <a:r>
              <a:rPr lang="zh-CN" altLang="en-US" sz="1200" b="0" i="0" u="none" strike="noStrike" dirty="0">
                <a:solidFill>
                  <a:srgbClr val="60605B"/>
                </a:solidFill>
                <a:effectLst/>
              </a:rPr>
              <a:t>在填写</a:t>
            </a:r>
            <a:r>
              <a:rPr lang="zh-CN" altLang="en-US" sz="1200" b="1" dirty="0">
                <a:solidFill>
                  <a:srgbClr val="60605B"/>
                </a:solidFill>
              </a:rPr>
              <a:t>不承诺</a:t>
            </a:r>
            <a:r>
              <a:rPr lang="zh-CN" altLang="en-US" sz="1200" b="0" i="0" u="none" strike="noStrike" dirty="0">
                <a:solidFill>
                  <a:srgbClr val="60605B"/>
                </a:solidFill>
                <a:effectLst/>
              </a:rPr>
              <a:t>之后</a:t>
            </a:r>
            <a:r>
              <a:rPr lang="en-US" sz="1200" b="0" i="0" u="none" strike="noStrike" dirty="0">
                <a:solidFill>
                  <a:srgbClr val="60605B"/>
                </a:solidFill>
                <a:effectLst/>
              </a:rPr>
              <a:t> &gt;</a:t>
            </a:r>
            <a:r>
              <a:rPr lang="en-US" sz="1200" b="0" i="0" dirty="0">
                <a:solidFill>
                  <a:srgbClr val="60605B"/>
                </a:solidFill>
                <a:effectLst/>
              </a:rPr>
              <a:t>​</a:t>
            </a:r>
          </a:p>
          <a:p>
            <a:pPr marL="267970" indent="-267970" algn="l" rtl="0" fontAlgn="base">
              <a:buFont typeface="Arial" panose="020B0604020202020204" pitchFamily="34" charset="0"/>
              <a:buChar char="•"/>
            </a:pPr>
            <a:r>
              <a:rPr lang="zh-CN" altLang="en-US" sz="1200" b="0" i="0" u="none" strike="noStrike" dirty="0">
                <a:solidFill>
                  <a:srgbClr val="60605B"/>
                </a:solidFill>
                <a:effectLst/>
              </a:rPr>
              <a:t>订单状态转换为</a:t>
            </a:r>
            <a:r>
              <a:rPr lang="zh-CN" altLang="en-US" sz="1200" u="sng" strike="noStrike" dirty="0">
                <a:solidFill>
                  <a:srgbClr val="002060"/>
                </a:solidFill>
              </a:rPr>
              <a:t>未</a:t>
            </a:r>
            <a:r>
              <a:rPr lang="zh-CN" altLang="en-US" sz="1200" b="0" i="0" u="sng" dirty="0">
                <a:solidFill>
                  <a:srgbClr val="002060"/>
                </a:solidFill>
                <a:effectLst/>
              </a:rPr>
              <a:t>承诺</a:t>
            </a:r>
            <a:r>
              <a:rPr lang="en-US" sz="1200" b="0" i="0" dirty="0">
                <a:solidFill>
                  <a:srgbClr val="60605B"/>
                </a:solidFill>
                <a:effectLst/>
              </a:rPr>
              <a:t>​</a:t>
            </a:r>
          </a:p>
          <a:p>
            <a:pPr marL="285750" indent="-285750">
              <a:buFont typeface="Arial" panose="020B0604020202020204" pitchFamily="34" charset="0"/>
              <a:buChar char="•"/>
            </a:pPr>
            <a:endParaRPr lang="en-US" sz="1200" dirty="0"/>
          </a:p>
        </p:txBody>
      </p:sp>
      <p:sp>
        <p:nvSpPr>
          <p:cNvPr id="10" name="Rectangle 9">
            <a:extLst>
              <a:ext uri="{FF2B5EF4-FFF2-40B4-BE49-F238E27FC236}">
                <a16:creationId xmlns:a16="http://schemas.microsoft.com/office/drawing/2014/main" id="{6E25F2DC-B543-DFBE-8EE4-6EADA95376A5}"/>
              </a:ext>
            </a:extLst>
          </p:cNvPr>
          <p:cNvSpPr/>
          <p:nvPr/>
        </p:nvSpPr>
        <p:spPr>
          <a:xfrm>
            <a:off x="646545" y="5579723"/>
            <a:ext cx="2049318" cy="393877"/>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zh-CN" altLang="en-US" dirty="0"/>
              <a:t>认可</a:t>
            </a:r>
            <a:endParaRPr lang="en-US" dirty="0"/>
          </a:p>
        </p:txBody>
      </p:sp>
      <p:sp>
        <p:nvSpPr>
          <p:cNvPr id="11" name="Rectangle 10">
            <a:extLst>
              <a:ext uri="{FF2B5EF4-FFF2-40B4-BE49-F238E27FC236}">
                <a16:creationId xmlns:a16="http://schemas.microsoft.com/office/drawing/2014/main" id="{2045B84A-FE60-EE41-ADAE-7446F35C98E9}"/>
              </a:ext>
            </a:extLst>
          </p:cNvPr>
          <p:cNvSpPr/>
          <p:nvPr/>
        </p:nvSpPr>
        <p:spPr>
          <a:xfrm>
            <a:off x="3759224" y="5539835"/>
            <a:ext cx="2049318" cy="393877"/>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zh-CN" altLang="en-US" dirty="0"/>
              <a:t>编辑承诺</a:t>
            </a:r>
            <a:endParaRPr lang="en-US" dirty="0"/>
          </a:p>
        </p:txBody>
      </p:sp>
      <p:sp>
        <p:nvSpPr>
          <p:cNvPr id="12" name="Rectangle 11">
            <a:extLst>
              <a:ext uri="{FF2B5EF4-FFF2-40B4-BE49-F238E27FC236}">
                <a16:creationId xmlns:a16="http://schemas.microsoft.com/office/drawing/2014/main" id="{E4167650-75CE-F5FD-C310-5C1944971A84}"/>
              </a:ext>
            </a:extLst>
          </p:cNvPr>
          <p:cNvSpPr/>
          <p:nvPr/>
        </p:nvSpPr>
        <p:spPr>
          <a:xfrm>
            <a:off x="6928186" y="5539835"/>
            <a:ext cx="2049318" cy="393877"/>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zh-CN" altLang="en-US" dirty="0"/>
              <a:t>不承诺</a:t>
            </a:r>
            <a:endParaRPr lang="en-US" dirty="0"/>
          </a:p>
        </p:txBody>
      </p:sp>
      <p:sp>
        <p:nvSpPr>
          <p:cNvPr id="13" name="Arrow: Down 12">
            <a:hlinkClick r:id="rId3" action="ppaction://hlinksldjump"/>
            <a:extLst>
              <a:ext uri="{FF2B5EF4-FFF2-40B4-BE49-F238E27FC236}">
                <a16:creationId xmlns:a16="http://schemas.microsoft.com/office/drawing/2014/main" id="{B272B0DC-3635-26CB-612D-93158B26AB96}"/>
              </a:ext>
            </a:extLst>
          </p:cNvPr>
          <p:cNvSpPr/>
          <p:nvPr/>
        </p:nvSpPr>
        <p:spPr>
          <a:xfrm>
            <a:off x="1126259" y="6102662"/>
            <a:ext cx="1089890" cy="3651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hu-HU" u="sng" dirty="0">
                <a:solidFill>
                  <a:schemeClr val="bg1"/>
                </a:solidFill>
              </a:rPr>
              <a:t>21</a:t>
            </a:r>
          </a:p>
        </p:txBody>
      </p:sp>
      <p:sp>
        <p:nvSpPr>
          <p:cNvPr id="14" name="Arrow: Down 13">
            <a:hlinkClick r:id="rId4" action="ppaction://hlinksldjump"/>
            <a:extLst>
              <a:ext uri="{FF2B5EF4-FFF2-40B4-BE49-F238E27FC236}">
                <a16:creationId xmlns:a16="http://schemas.microsoft.com/office/drawing/2014/main" id="{ED06EB0A-5722-587D-69EF-8DFCC8C91C5B}"/>
              </a:ext>
            </a:extLst>
          </p:cNvPr>
          <p:cNvSpPr/>
          <p:nvPr/>
        </p:nvSpPr>
        <p:spPr>
          <a:xfrm>
            <a:off x="7478360" y="6080908"/>
            <a:ext cx="1089890" cy="3651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hu-HU" u="sng" dirty="0">
                <a:solidFill>
                  <a:schemeClr val="bg1"/>
                </a:solidFill>
              </a:rPr>
              <a:t>23</a:t>
            </a:r>
          </a:p>
        </p:txBody>
      </p:sp>
      <p:sp>
        <p:nvSpPr>
          <p:cNvPr id="15" name="Arrow: Down 14">
            <a:hlinkClick r:id="rId5" action="ppaction://hlinksldjump"/>
            <a:extLst>
              <a:ext uri="{FF2B5EF4-FFF2-40B4-BE49-F238E27FC236}">
                <a16:creationId xmlns:a16="http://schemas.microsoft.com/office/drawing/2014/main" id="{75C0AF3A-FBC6-098C-D9BE-71CEE67DB221}"/>
              </a:ext>
            </a:extLst>
          </p:cNvPr>
          <p:cNvSpPr/>
          <p:nvPr/>
        </p:nvSpPr>
        <p:spPr>
          <a:xfrm>
            <a:off x="4099236" y="6080909"/>
            <a:ext cx="1089890" cy="3651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hu-HU" u="sng" dirty="0">
                <a:solidFill>
                  <a:schemeClr val="bg1"/>
                </a:solidFill>
              </a:rPr>
              <a:t>22</a:t>
            </a:r>
          </a:p>
        </p:txBody>
      </p:sp>
      <p:sp>
        <p:nvSpPr>
          <p:cNvPr id="16" name="Rectangle 15">
            <a:extLst>
              <a:ext uri="{FF2B5EF4-FFF2-40B4-BE49-F238E27FC236}">
                <a16:creationId xmlns:a16="http://schemas.microsoft.com/office/drawing/2014/main" id="{2C711CB2-497C-CC1E-332B-5A621066C495}"/>
              </a:ext>
            </a:extLst>
          </p:cNvPr>
          <p:cNvSpPr/>
          <p:nvPr/>
        </p:nvSpPr>
        <p:spPr>
          <a:xfrm>
            <a:off x="9809615" y="5539835"/>
            <a:ext cx="2049318" cy="43112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EXCEL</a:t>
            </a:r>
            <a:r>
              <a:rPr lang="zh-CN" altLang="en-US" dirty="0"/>
              <a:t>上传</a:t>
            </a:r>
            <a:endParaRPr lang="en-US" dirty="0"/>
          </a:p>
        </p:txBody>
      </p:sp>
      <p:sp>
        <p:nvSpPr>
          <p:cNvPr id="17" name="Arrow: Down 16">
            <a:hlinkClick r:id="rId6" action="ppaction://hlinksldjump"/>
            <a:extLst>
              <a:ext uri="{FF2B5EF4-FFF2-40B4-BE49-F238E27FC236}">
                <a16:creationId xmlns:a16="http://schemas.microsoft.com/office/drawing/2014/main" id="{234CC02F-F950-DB42-902E-CF1C532062E0}"/>
              </a:ext>
            </a:extLst>
          </p:cNvPr>
          <p:cNvSpPr/>
          <p:nvPr/>
        </p:nvSpPr>
        <p:spPr>
          <a:xfrm>
            <a:off x="10359789" y="6118155"/>
            <a:ext cx="1089890" cy="3651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hu-HU" u="sng" dirty="0">
                <a:solidFill>
                  <a:schemeClr val="bg1"/>
                </a:solidFill>
              </a:rPr>
              <a:t>24</a:t>
            </a:r>
          </a:p>
        </p:txBody>
      </p:sp>
      <p:pic>
        <p:nvPicPr>
          <p:cNvPr id="7170" name="Picture 2">
            <a:extLst>
              <a:ext uri="{FF2B5EF4-FFF2-40B4-BE49-F238E27FC236}">
                <a16:creationId xmlns:a16="http://schemas.microsoft.com/office/drawing/2014/main" id="{C8D7FD9D-DA23-8C8B-B9EC-4E4C5CB1E66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30197" y="1121226"/>
            <a:ext cx="986829" cy="986829"/>
          </a:xfrm>
          <a:prstGeom prst="rect">
            <a:avLst/>
          </a:prstGeom>
          <a:noFill/>
          <a:extLst>
            <a:ext uri="{909E8E84-426E-40DD-AFC4-6F175D3DCCD1}">
              <a14:hiddenFill xmlns:a14="http://schemas.microsoft.com/office/drawing/2010/main">
                <a:solidFill>
                  <a:srgbClr val="FFFFFF"/>
                </a:solidFill>
              </a14:hiddenFill>
            </a:ext>
          </a:extLst>
        </p:spPr>
      </p:pic>
      <p:sp>
        <p:nvSpPr>
          <p:cNvPr id="24" name="Rectangle: Rounded Corners 23">
            <a:extLst>
              <a:ext uri="{FF2B5EF4-FFF2-40B4-BE49-F238E27FC236}">
                <a16:creationId xmlns:a16="http://schemas.microsoft.com/office/drawing/2014/main" id="{1444A34F-52E0-C7B4-05D8-C0FE3CD4C6AA}"/>
              </a:ext>
            </a:extLst>
          </p:cNvPr>
          <p:cNvSpPr/>
          <p:nvPr/>
        </p:nvSpPr>
        <p:spPr>
          <a:xfrm>
            <a:off x="82549" y="5132952"/>
            <a:ext cx="1570182" cy="277091"/>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1BE8E6CA-DC72-70C8-0BA0-6B4A067DAEA1}"/>
              </a:ext>
            </a:extLst>
          </p:cNvPr>
          <p:cNvPicPr>
            <a:picLocks noChangeAspect="1"/>
          </p:cNvPicPr>
          <p:nvPr/>
        </p:nvPicPr>
        <p:blipFill>
          <a:blip r:embed="rId8"/>
          <a:stretch>
            <a:fillRect/>
          </a:stretch>
        </p:blipFill>
        <p:spPr>
          <a:xfrm>
            <a:off x="11277600" y="0"/>
            <a:ext cx="914400" cy="914400"/>
          </a:xfrm>
          <a:prstGeom prst="rect">
            <a:avLst/>
          </a:prstGeom>
        </p:spPr>
      </p:pic>
    </p:spTree>
    <p:extLst>
      <p:ext uri="{BB962C8B-B14F-4D97-AF65-F5344CB8AC3E}">
        <p14:creationId xmlns:p14="http://schemas.microsoft.com/office/powerpoint/2010/main" val="5188842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460A2A5-5BCD-C3A7-3E31-B0C4FD0AA5E8}"/>
              </a:ext>
            </a:extLst>
          </p:cNvPr>
          <p:cNvPicPr>
            <a:picLocks noChangeAspect="1"/>
          </p:cNvPicPr>
          <p:nvPr/>
        </p:nvPicPr>
        <p:blipFill>
          <a:blip r:embed="rId2"/>
          <a:stretch>
            <a:fillRect/>
          </a:stretch>
        </p:blipFill>
        <p:spPr>
          <a:xfrm>
            <a:off x="-1" y="3542792"/>
            <a:ext cx="12192000" cy="1737895"/>
          </a:xfrm>
          <a:prstGeom prst="rect">
            <a:avLst/>
          </a:prstGeom>
        </p:spPr>
      </p:pic>
      <p:sp>
        <p:nvSpPr>
          <p:cNvPr id="3" name="Title 2">
            <a:extLst>
              <a:ext uri="{FF2B5EF4-FFF2-40B4-BE49-F238E27FC236}">
                <a16:creationId xmlns:a16="http://schemas.microsoft.com/office/drawing/2014/main" id="{B53344A3-4256-A02D-410E-831D656E33F4}"/>
              </a:ext>
            </a:extLst>
          </p:cNvPr>
          <p:cNvSpPr>
            <a:spLocks noGrp="1"/>
          </p:cNvSpPr>
          <p:nvPr>
            <p:ph type="title"/>
          </p:nvPr>
        </p:nvSpPr>
        <p:spPr/>
        <p:txBody>
          <a:bodyPr/>
          <a:lstStyle/>
          <a:p>
            <a:r>
              <a:rPr lang="zh-CN" altLang="en-US" dirty="0"/>
              <a:t>供应商回复</a:t>
            </a:r>
            <a:r>
              <a:rPr lang="en-US" dirty="0"/>
              <a:t> |</a:t>
            </a:r>
            <a:r>
              <a:rPr lang="hu-HU" dirty="0"/>
              <a:t> </a:t>
            </a:r>
            <a:r>
              <a:rPr lang="zh-CN" altLang="en-US" dirty="0"/>
              <a:t>认可</a:t>
            </a:r>
            <a:endParaRPr lang="en-US" dirty="0"/>
          </a:p>
        </p:txBody>
      </p:sp>
      <p:sp>
        <p:nvSpPr>
          <p:cNvPr id="7" name="TextBox 6">
            <a:extLst>
              <a:ext uri="{FF2B5EF4-FFF2-40B4-BE49-F238E27FC236}">
                <a16:creationId xmlns:a16="http://schemas.microsoft.com/office/drawing/2014/main" id="{E8499E36-9EFC-EC45-DC39-BB7972075762}"/>
              </a:ext>
            </a:extLst>
          </p:cNvPr>
          <p:cNvSpPr txBox="1"/>
          <p:nvPr/>
        </p:nvSpPr>
        <p:spPr>
          <a:xfrm>
            <a:off x="379245" y="823460"/>
            <a:ext cx="11103864" cy="2247424"/>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sz="1400" i="0" dirty="0">
                <a:solidFill>
                  <a:srgbClr val="002060"/>
                </a:solidFill>
                <a:effectLst/>
                <a:latin typeface="+mj-lt"/>
              </a:rPr>
              <a:t>我们需要您</a:t>
            </a:r>
            <a:r>
              <a:rPr lang="zh-CN" altLang="en-US" sz="1400" b="1" i="0" dirty="0">
                <a:solidFill>
                  <a:srgbClr val="002060"/>
                </a:solidFill>
                <a:effectLst/>
                <a:latin typeface="+mj-lt"/>
              </a:rPr>
              <a:t>对状态</a:t>
            </a:r>
            <a:r>
              <a:rPr lang="en-US" altLang="zh-CN" sz="1400" b="1" dirty="0">
                <a:solidFill>
                  <a:srgbClr val="002060"/>
                </a:solidFill>
                <a:latin typeface="+mj-lt"/>
              </a:rPr>
              <a:t>(1)</a:t>
            </a:r>
            <a:r>
              <a:rPr lang="zh-CN" altLang="en-US" sz="1400" b="1" dirty="0">
                <a:solidFill>
                  <a:srgbClr val="002060"/>
                </a:solidFill>
                <a:latin typeface="+mj-lt"/>
              </a:rPr>
              <a:t>为</a:t>
            </a:r>
            <a:r>
              <a:rPr lang="zh-CN" altLang="en-US" sz="1400" b="1" u="sng" dirty="0">
                <a:solidFill>
                  <a:srgbClr val="002060"/>
                </a:solidFill>
                <a:latin typeface="+mj-lt"/>
              </a:rPr>
              <a:t>新的</a:t>
            </a:r>
            <a:r>
              <a:rPr lang="en-US" altLang="zh-CN" sz="1400" b="1" i="0" dirty="0">
                <a:solidFill>
                  <a:srgbClr val="002060"/>
                </a:solidFill>
                <a:effectLst/>
                <a:latin typeface="+mj-lt"/>
              </a:rPr>
              <a:t>(</a:t>
            </a:r>
            <a:r>
              <a:rPr lang="zh-CN" altLang="en-US" sz="1400" b="1" i="0" dirty="0">
                <a:solidFill>
                  <a:srgbClr val="002060"/>
                </a:solidFill>
                <a:effectLst/>
                <a:latin typeface="+mj-lt"/>
              </a:rPr>
              <a:t>最近下单但尚未接受</a:t>
            </a:r>
            <a:r>
              <a:rPr lang="en-US" altLang="zh-CN" sz="1400" b="1" i="0" dirty="0">
                <a:solidFill>
                  <a:srgbClr val="002060"/>
                </a:solidFill>
                <a:effectLst/>
                <a:latin typeface="+mj-lt"/>
              </a:rPr>
              <a:t>)</a:t>
            </a:r>
            <a:r>
              <a:rPr lang="zh-CN" altLang="en-US" sz="1400" b="1" i="0" dirty="0">
                <a:solidFill>
                  <a:srgbClr val="002060"/>
                </a:solidFill>
                <a:effectLst/>
                <a:latin typeface="+mj-lt"/>
              </a:rPr>
              <a:t>或</a:t>
            </a:r>
            <a:r>
              <a:rPr lang="zh-CN" altLang="en-US" sz="1400" b="1" u="sng" dirty="0">
                <a:solidFill>
                  <a:srgbClr val="002060"/>
                </a:solidFill>
                <a:latin typeface="+mj-lt"/>
              </a:rPr>
              <a:t>开放的</a:t>
            </a:r>
            <a:r>
              <a:rPr lang="en-US" altLang="zh-CN" sz="1400" b="1" u="sng" dirty="0">
                <a:solidFill>
                  <a:srgbClr val="002060"/>
                </a:solidFill>
                <a:latin typeface="+mj-lt"/>
              </a:rPr>
              <a:t> </a:t>
            </a:r>
            <a:r>
              <a:rPr lang="en-US" altLang="zh-CN" sz="1400" b="1" i="0" dirty="0">
                <a:solidFill>
                  <a:srgbClr val="002060"/>
                </a:solidFill>
                <a:effectLst/>
                <a:latin typeface="+mj-lt"/>
              </a:rPr>
              <a:t>(Jabil</a:t>
            </a:r>
            <a:r>
              <a:rPr lang="zh-CN" altLang="en-US" sz="1400" b="1" i="0" dirty="0">
                <a:solidFill>
                  <a:srgbClr val="002060"/>
                </a:solidFill>
                <a:effectLst/>
                <a:latin typeface="+mj-lt"/>
              </a:rPr>
              <a:t>更改了订单</a:t>
            </a:r>
            <a:r>
              <a:rPr lang="en-US" altLang="zh-CN" sz="1400" b="1" i="0" dirty="0">
                <a:solidFill>
                  <a:srgbClr val="002060"/>
                </a:solidFill>
                <a:effectLst/>
                <a:latin typeface="+mj-lt"/>
              </a:rPr>
              <a:t>)</a:t>
            </a:r>
            <a:r>
              <a:rPr lang="zh-CN" altLang="en-US" sz="1400" b="1" i="0" dirty="0">
                <a:solidFill>
                  <a:srgbClr val="002060"/>
                </a:solidFill>
                <a:effectLst/>
                <a:latin typeface="+mj-lt"/>
              </a:rPr>
              <a:t>的每个订单项</a:t>
            </a:r>
            <a:r>
              <a:rPr lang="zh-CN" altLang="en-US" sz="1400" i="0" dirty="0">
                <a:solidFill>
                  <a:srgbClr val="002060"/>
                </a:solidFill>
                <a:effectLst/>
                <a:latin typeface="+mj-lt"/>
              </a:rPr>
              <a:t>的回复。</a:t>
            </a:r>
            <a:endParaRPr lang="en-US" sz="1400" b="1" i="0" dirty="0">
              <a:solidFill>
                <a:srgbClr val="002060"/>
              </a:solidFill>
              <a:effectLst/>
              <a:latin typeface="+mj-lt"/>
            </a:endParaRPr>
          </a:p>
          <a:p>
            <a:pPr marL="342900" indent="-342900">
              <a:buFont typeface="Arial" panose="020B0604020202020204" pitchFamily="34" charset="0"/>
              <a:buChar char="•"/>
            </a:pPr>
            <a:endParaRPr lang="en-US" sz="1400" i="0" u="sng" dirty="0">
              <a:solidFill>
                <a:schemeClr val="tx1"/>
              </a:solidFill>
              <a:effectLst/>
              <a:latin typeface="+mj-lt"/>
            </a:endParaRPr>
          </a:p>
          <a:p>
            <a:pPr marL="342900" indent="-342900">
              <a:buFont typeface="Arial" panose="020B0604020202020204" pitchFamily="34" charset="0"/>
              <a:buChar char="•"/>
            </a:pPr>
            <a:r>
              <a:rPr lang="en-US" sz="1400" i="0" dirty="0">
                <a:solidFill>
                  <a:schemeClr val="tx1"/>
                </a:solidFill>
                <a:effectLst/>
                <a:latin typeface="+mj-lt"/>
              </a:rPr>
              <a:t>​</a:t>
            </a:r>
            <a:r>
              <a:rPr lang="zh-CN" altLang="en-US" sz="1400" u="sng" dirty="0">
                <a:solidFill>
                  <a:schemeClr val="tx1"/>
                </a:solidFill>
                <a:latin typeface="+mj-lt"/>
              </a:rPr>
              <a:t>承诺数量和确认日期</a:t>
            </a:r>
            <a:r>
              <a:rPr lang="zh-CN" altLang="en-US" sz="1400" i="0" dirty="0">
                <a:solidFill>
                  <a:schemeClr val="tx1"/>
                </a:solidFill>
                <a:effectLst/>
                <a:latin typeface="+mj-lt"/>
              </a:rPr>
              <a:t>是预先填充的，</a:t>
            </a:r>
            <a:r>
              <a:rPr lang="zh-CN" altLang="en-US" sz="1400" dirty="0">
                <a:solidFill>
                  <a:schemeClr val="tx1"/>
                </a:solidFill>
                <a:latin typeface="+mj-lt"/>
              </a:rPr>
              <a:t>您</a:t>
            </a:r>
            <a:r>
              <a:rPr lang="zh-CN" altLang="en-US" sz="1400" i="0" dirty="0">
                <a:solidFill>
                  <a:schemeClr val="tx1"/>
                </a:solidFill>
                <a:effectLst/>
                <a:latin typeface="+mj-lt"/>
              </a:rPr>
              <a:t>可以根据实际情况进行更新</a:t>
            </a:r>
            <a:endParaRPr lang="en-US" sz="1400" i="0" dirty="0">
              <a:solidFill>
                <a:schemeClr val="tx1"/>
              </a:solidFill>
              <a:effectLst/>
              <a:latin typeface="+mj-lt"/>
            </a:endParaRPr>
          </a:p>
          <a:p>
            <a:pPr marL="342900" indent="-342900">
              <a:buFont typeface="Arial" panose="020B0604020202020204" pitchFamily="34" charset="0"/>
              <a:buChar char="•"/>
            </a:pPr>
            <a:r>
              <a:rPr lang="zh-CN" altLang="en-US" sz="1400" i="0" dirty="0">
                <a:solidFill>
                  <a:schemeClr val="tx1"/>
                </a:solidFill>
                <a:effectLst/>
                <a:latin typeface="+mj-lt"/>
              </a:rPr>
              <a:t>确保</a:t>
            </a:r>
            <a:r>
              <a:rPr lang="zh-CN" altLang="en-US" sz="1400" b="1" dirty="0">
                <a:solidFill>
                  <a:schemeClr val="tx1"/>
                </a:solidFill>
                <a:latin typeface="+mj-lt"/>
              </a:rPr>
              <a:t>承诺数量</a:t>
            </a:r>
            <a:r>
              <a:rPr lang="en-US" altLang="zh-CN" sz="1400" b="1" dirty="0">
                <a:solidFill>
                  <a:schemeClr val="tx1"/>
                </a:solidFill>
                <a:latin typeface="+mj-lt"/>
              </a:rPr>
              <a:t>(2)=</a:t>
            </a:r>
            <a:r>
              <a:rPr lang="zh-CN" altLang="en-US" sz="1400" b="1" dirty="0">
                <a:solidFill>
                  <a:schemeClr val="tx1"/>
                </a:solidFill>
                <a:latin typeface="+mj-lt"/>
              </a:rPr>
              <a:t>开放数量</a:t>
            </a:r>
            <a:r>
              <a:rPr lang="en-US" altLang="zh-CN" sz="1400" b="1" dirty="0">
                <a:solidFill>
                  <a:schemeClr val="tx1"/>
                </a:solidFill>
                <a:latin typeface="+mj-lt"/>
              </a:rPr>
              <a:t>(3)</a:t>
            </a:r>
            <a:r>
              <a:rPr lang="en-US" altLang="zh-CN" sz="1400" dirty="0">
                <a:solidFill>
                  <a:schemeClr val="tx1"/>
                </a:solidFill>
                <a:latin typeface="+mj-lt"/>
              </a:rPr>
              <a:t>(</a:t>
            </a:r>
            <a:r>
              <a:rPr lang="zh-CN" altLang="en-US" sz="1400" i="0" dirty="0">
                <a:solidFill>
                  <a:schemeClr val="tx1"/>
                </a:solidFill>
                <a:effectLst/>
                <a:latin typeface="+mj-lt"/>
              </a:rPr>
              <a:t>允许承诺数量少于开放数量，但不允许超过开放数量</a:t>
            </a:r>
            <a:r>
              <a:rPr lang="en-US" altLang="zh-CN" sz="1400" i="0" dirty="0">
                <a:solidFill>
                  <a:schemeClr val="tx1"/>
                </a:solidFill>
                <a:effectLst/>
                <a:latin typeface="+mj-lt"/>
              </a:rPr>
              <a:t>!)</a:t>
            </a:r>
            <a:endParaRPr lang="en-US" sz="1400" i="0" dirty="0">
              <a:solidFill>
                <a:schemeClr val="tx1"/>
              </a:solidFill>
              <a:effectLst/>
              <a:latin typeface="+mj-lt"/>
            </a:endParaRPr>
          </a:p>
          <a:p>
            <a:pPr marL="342900" indent="-342900">
              <a:buFont typeface="Arial" panose="020B0604020202020204" pitchFamily="34" charset="0"/>
              <a:buChar char="•"/>
            </a:pPr>
            <a:r>
              <a:rPr lang="zh-CN" altLang="en-US" sz="1400" u="sng" dirty="0">
                <a:solidFill>
                  <a:schemeClr val="tx1"/>
                </a:solidFill>
                <a:latin typeface="+mj-lt"/>
              </a:rPr>
              <a:t>到达日期</a:t>
            </a:r>
            <a:r>
              <a:rPr lang="en-US" altLang="zh-CN" sz="1400" b="1" u="sng" dirty="0">
                <a:solidFill>
                  <a:schemeClr val="tx1"/>
                </a:solidFill>
                <a:latin typeface="+mj-lt"/>
              </a:rPr>
              <a:t>(4)</a:t>
            </a:r>
            <a:r>
              <a:rPr lang="en-US" altLang="zh-CN" sz="1400" i="0" dirty="0">
                <a:solidFill>
                  <a:schemeClr val="tx1"/>
                </a:solidFill>
                <a:effectLst/>
                <a:latin typeface="+mj-lt"/>
              </a:rPr>
              <a:t>:</a:t>
            </a:r>
            <a:r>
              <a:rPr lang="zh-CN" altLang="en-US" sz="1400" i="0" dirty="0">
                <a:solidFill>
                  <a:schemeClr val="tx1"/>
                </a:solidFill>
                <a:effectLst/>
                <a:latin typeface="+mj-lt"/>
              </a:rPr>
              <a:t>如果您无法确认</a:t>
            </a:r>
            <a:r>
              <a:rPr lang="en-US" altLang="zh-CN" sz="1400" i="0" dirty="0">
                <a:solidFill>
                  <a:schemeClr val="tx1"/>
                </a:solidFill>
                <a:effectLst/>
                <a:latin typeface="+mj-lt"/>
              </a:rPr>
              <a:t>(</a:t>
            </a:r>
            <a:r>
              <a:rPr lang="zh-CN" altLang="en-US" sz="1400" i="0" dirty="0">
                <a:solidFill>
                  <a:schemeClr val="tx1"/>
                </a:solidFill>
                <a:effectLst/>
                <a:latin typeface="+mj-lt"/>
              </a:rPr>
              <a:t>到达</a:t>
            </a:r>
            <a:r>
              <a:rPr lang="en-US" altLang="zh-CN" sz="1400" i="0" dirty="0">
                <a:solidFill>
                  <a:schemeClr val="tx1"/>
                </a:solidFill>
                <a:effectLst/>
                <a:latin typeface="+mj-lt"/>
              </a:rPr>
              <a:t>Jabil</a:t>
            </a:r>
            <a:r>
              <a:rPr lang="zh-CN" altLang="en-US" sz="1400" i="0" dirty="0">
                <a:solidFill>
                  <a:schemeClr val="tx1"/>
                </a:solidFill>
                <a:effectLst/>
                <a:latin typeface="+mj-lt"/>
              </a:rPr>
              <a:t>的日期</a:t>
            </a:r>
            <a:r>
              <a:rPr lang="en-US" altLang="zh-CN" sz="1400" i="0" dirty="0">
                <a:solidFill>
                  <a:schemeClr val="tx1"/>
                </a:solidFill>
                <a:effectLst/>
                <a:latin typeface="+mj-lt"/>
              </a:rPr>
              <a:t>)</a:t>
            </a:r>
            <a:r>
              <a:rPr lang="zh-CN" altLang="en-US" sz="1400" i="0" dirty="0">
                <a:solidFill>
                  <a:schemeClr val="tx1"/>
                </a:solidFill>
                <a:effectLst/>
                <a:latin typeface="+mj-lt"/>
              </a:rPr>
              <a:t>，您可以填写发货日期并删除预填充的到达日期。</a:t>
            </a:r>
            <a:endParaRPr lang="hu-HU" sz="1400" i="0" dirty="0">
              <a:solidFill>
                <a:schemeClr val="tx1"/>
              </a:solidFill>
              <a:effectLst/>
              <a:latin typeface="+mj-lt"/>
            </a:endParaRPr>
          </a:p>
          <a:p>
            <a:r>
              <a:rPr lang="zh-CN" altLang="en-US" sz="1400" i="1" dirty="0">
                <a:solidFill>
                  <a:srgbClr val="C00000"/>
                </a:solidFill>
                <a:effectLst/>
                <a:latin typeface="+mj-lt"/>
              </a:rPr>
              <a:t>注意</a:t>
            </a:r>
            <a:r>
              <a:rPr lang="zh-CN" altLang="en-US" sz="1400" i="1" dirty="0">
                <a:solidFill>
                  <a:srgbClr val="C00000"/>
                </a:solidFill>
                <a:latin typeface="+mj-lt"/>
              </a:rPr>
              <a:t>：</a:t>
            </a:r>
            <a:r>
              <a:rPr lang="zh-CN" altLang="en-US" sz="1400" i="1" dirty="0">
                <a:solidFill>
                  <a:srgbClr val="C00000"/>
                </a:solidFill>
                <a:effectLst/>
                <a:latin typeface="+mj-lt"/>
              </a:rPr>
              <a:t>系统将根据您提供的发货日期</a:t>
            </a:r>
            <a:r>
              <a:rPr lang="en-US" altLang="zh-CN" sz="1400" i="1" dirty="0">
                <a:solidFill>
                  <a:srgbClr val="C00000"/>
                </a:solidFill>
                <a:effectLst/>
                <a:latin typeface="+mj-lt"/>
              </a:rPr>
              <a:t>+</a:t>
            </a:r>
            <a:r>
              <a:rPr lang="zh-CN" altLang="en-US" sz="1400" i="1" dirty="0">
                <a:solidFill>
                  <a:srgbClr val="C00000"/>
                </a:solidFill>
                <a:effectLst/>
                <a:latin typeface="+mj-lt"/>
              </a:rPr>
              <a:t>运输时间</a:t>
            </a:r>
            <a:r>
              <a:rPr lang="en-US" altLang="zh-CN" sz="1400" b="1" i="1" dirty="0">
                <a:solidFill>
                  <a:srgbClr val="C00000"/>
                </a:solidFill>
                <a:effectLst/>
                <a:latin typeface="+mj-lt"/>
              </a:rPr>
              <a:t>(5)</a:t>
            </a:r>
            <a:r>
              <a:rPr lang="zh-CN" altLang="en-US" sz="1400" i="1" dirty="0">
                <a:solidFill>
                  <a:srgbClr val="C00000"/>
                </a:solidFill>
                <a:effectLst/>
                <a:latin typeface="+mj-lt"/>
              </a:rPr>
              <a:t>信息计算到达日期。</a:t>
            </a:r>
            <a:endParaRPr lang="hu-HU" sz="1400" i="1" dirty="0">
              <a:solidFill>
                <a:srgbClr val="C00000"/>
              </a:solidFill>
              <a:effectLst/>
              <a:latin typeface="+mj-lt"/>
            </a:endParaRPr>
          </a:p>
          <a:p>
            <a:endParaRPr lang="en-US" sz="1400" i="1" dirty="0">
              <a:solidFill>
                <a:schemeClr val="tx1"/>
              </a:solidFill>
              <a:effectLst/>
              <a:latin typeface="+mj-lt"/>
            </a:endParaRPr>
          </a:p>
          <a:p>
            <a:pPr marL="342900" indent="-342900">
              <a:buFont typeface="Arial" panose="020B0604020202020204" pitchFamily="34" charset="0"/>
              <a:buChar char="•"/>
            </a:pPr>
            <a:r>
              <a:rPr lang="zh-CN" altLang="en-US" sz="1400" i="0" dirty="0">
                <a:solidFill>
                  <a:schemeClr val="tx1"/>
                </a:solidFill>
                <a:effectLst/>
                <a:latin typeface="+mj-lt"/>
              </a:rPr>
              <a:t>在“</a:t>
            </a:r>
            <a:r>
              <a:rPr lang="zh-CN" altLang="en-US" sz="1400" u="sng" dirty="0">
                <a:solidFill>
                  <a:schemeClr val="tx1"/>
                </a:solidFill>
                <a:latin typeface="+mj-lt"/>
              </a:rPr>
              <a:t>确认分批出货</a:t>
            </a:r>
            <a:r>
              <a:rPr lang="zh-CN" altLang="en-US" sz="1400" i="0" dirty="0">
                <a:solidFill>
                  <a:schemeClr val="tx1"/>
                </a:solidFill>
                <a:effectLst/>
                <a:latin typeface="+mj-lt"/>
              </a:rPr>
              <a:t>”的情况下，请点击“</a:t>
            </a:r>
            <a:r>
              <a:rPr lang="zh-CN" altLang="en-US" sz="1400" b="1" dirty="0">
                <a:solidFill>
                  <a:schemeClr val="tx1"/>
                </a:solidFill>
                <a:latin typeface="+mj-lt"/>
              </a:rPr>
              <a:t>编辑承诺</a:t>
            </a:r>
            <a:r>
              <a:rPr lang="zh-CN" altLang="en-US" sz="1400" i="0" dirty="0">
                <a:solidFill>
                  <a:schemeClr val="tx1"/>
                </a:solidFill>
                <a:effectLst/>
                <a:latin typeface="+mj-lt"/>
              </a:rPr>
              <a:t>”</a:t>
            </a:r>
            <a:r>
              <a:rPr lang="en-US" altLang="zh-CN" sz="1400" i="0" dirty="0">
                <a:solidFill>
                  <a:schemeClr val="tx1"/>
                </a:solidFill>
                <a:effectLst/>
                <a:latin typeface="+mj-lt"/>
              </a:rPr>
              <a:t>-</a:t>
            </a:r>
            <a:r>
              <a:rPr lang="zh-CN" altLang="en-US" sz="1400" b="1" dirty="0">
                <a:solidFill>
                  <a:schemeClr val="tx2"/>
                </a:solidFill>
                <a:latin typeface="+mj-lt"/>
              </a:rPr>
              <a:t>详见下一张幻灯片</a:t>
            </a:r>
            <a:endParaRPr lang="en-US" sz="1400" i="0" dirty="0">
              <a:solidFill>
                <a:schemeClr val="tx1"/>
              </a:solidFill>
              <a:effectLst/>
              <a:latin typeface="+mj-lt"/>
            </a:endParaRPr>
          </a:p>
          <a:p>
            <a:pPr marL="342900" indent="-342900">
              <a:buFont typeface="Arial" panose="020B0604020202020204" pitchFamily="34" charset="0"/>
              <a:buChar char="•"/>
            </a:pPr>
            <a:r>
              <a:rPr lang="zh-CN" altLang="en-US" sz="1400" u="sng" dirty="0">
                <a:solidFill>
                  <a:schemeClr val="tx1"/>
                </a:solidFill>
                <a:latin typeface="+mj-lt"/>
              </a:rPr>
              <a:t>运单号</a:t>
            </a:r>
            <a:r>
              <a:rPr lang="en-US" altLang="zh-CN" sz="1400" b="1" u="sng" dirty="0">
                <a:solidFill>
                  <a:schemeClr val="tx1"/>
                </a:solidFill>
                <a:latin typeface="+mj-lt"/>
              </a:rPr>
              <a:t>(6)</a:t>
            </a:r>
            <a:r>
              <a:rPr lang="zh-CN" altLang="en-US" sz="1400" dirty="0">
                <a:solidFill>
                  <a:schemeClr val="tx1"/>
                </a:solidFill>
                <a:latin typeface="+mj-lt"/>
              </a:rPr>
              <a:t>：</a:t>
            </a:r>
            <a:r>
              <a:rPr lang="zh-CN" altLang="en-US" sz="1400" i="0" dirty="0">
                <a:solidFill>
                  <a:schemeClr val="tx1"/>
                </a:solidFill>
                <a:effectLst/>
                <a:latin typeface="+mj-lt"/>
              </a:rPr>
              <a:t>如果您已有运单号，请在“运单号”栏填写此信息</a:t>
            </a:r>
            <a:endParaRPr lang="en-US" sz="1400" i="0" dirty="0">
              <a:solidFill>
                <a:schemeClr val="tx1"/>
              </a:solidFill>
              <a:effectLst/>
              <a:latin typeface="+mj-lt"/>
            </a:endParaRPr>
          </a:p>
        </p:txBody>
      </p:sp>
      <p:sp>
        <p:nvSpPr>
          <p:cNvPr id="8" name="TextBox 7">
            <a:extLst>
              <a:ext uri="{FF2B5EF4-FFF2-40B4-BE49-F238E27FC236}">
                <a16:creationId xmlns:a16="http://schemas.microsoft.com/office/drawing/2014/main" id="{95C0FC03-58F8-86EA-6DD9-EF02E19DA870}"/>
              </a:ext>
            </a:extLst>
          </p:cNvPr>
          <p:cNvSpPr txBox="1"/>
          <p:nvPr/>
        </p:nvSpPr>
        <p:spPr>
          <a:xfrm>
            <a:off x="1764145" y="5462934"/>
            <a:ext cx="9476509" cy="646331"/>
          </a:xfrm>
          <a:prstGeom prst="rect">
            <a:avLst/>
          </a:prstGeom>
          <a:noFill/>
        </p:spPr>
        <p:txBody>
          <a:bodyPr wrap="square">
            <a:spAutoFit/>
          </a:bodyPr>
          <a:lstStyle/>
          <a:p>
            <a:pPr algn="l" rtl="0" fontAlgn="base"/>
            <a:r>
              <a:rPr lang="zh-CN" altLang="en-US" sz="1200" b="0" i="0" u="none" strike="noStrike" dirty="0">
                <a:solidFill>
                  <a:srgbClr val="60605B"/>
                </a:solidFill>
                <a:effectLst/>
              </a:rPr>
              <a:t>在点击</a:t>
            </a:r>
            <a:r>
              <a:rPr lang="zh-CN" altLang="en-US" sz="1200" b="1" dirty="0">
                <a:solidFill>
                  <a:srgbClr val="60605B"/>
                </a:solidFill>
              </a:rPr>
              <a:t>认可</a:t>
            </a:r>
            <a:r>
              <a:rPr lang="en-US" altLang="zh-CN" sz="1200" b="1" dirty="0">
                <a:solidFill>
                  <a:schemeClr val="tx1"/>
                </a:solidFill>
                <a:latin typeface="+mj-lt"/>
              </a:rPr>
              <a:t>(7)</a:t>
            </a:r>
            <a:r>
              <a:rPr lang="zh-CN" altLang="en-US" sz="1200" b="0" i="0" u="none" strike="noStrike" dirty="0">
                <a:solidFill>
                  <a:srgbClr val="60605B"/>
                </a:solidFill>
                <a:effectLst/>
              </a:rPr>
              <a:t>之后</a:t>
            </a:r>
            <a:r>
              <a:rPr lang="en-US" sz="1200" b="0" i="0" u="none" strike="noStrike" dirty="0">
                <a:solidFill>
                  <a:srgbClr val="60605B"/>
                </a:solidFill>
                <a:effectLst/>
              </a:rPr>
              <a:t> &gt;</a:t>
            </a:r>
            <a:r>
              <a:rPr lang="en-US" sz="1200" b="0" i="0" dirty="0">
                <a:solidFill>
                  <a:srgbClr val="60605B"/>
                </a:solidFill>
                <a:effectLst/>
              </a:rPr>
              <a:t>​</a:t>
            </a:r>
          </a:p>
          <a:p>
            <a:pPr marL="267970" indent="-267970" algn="l" rtl="0" fontAlgn="base">
              <a:buFont typeface="Arial" panose="020B0604020202020204" pitchFamily="34" charset="0"/>
              <a:buChar char="•"/>
            </a:pPr>
            <a:r>
              <a:rPr lang="zh-CN" altLang="en-US" sz="1200" dirty="0">
                <a:solidFill>
                  <a:srgbClr val="60605B"/>
                </a:solidFill>
              </a:rPr>
              <a:t>细节会保持不变，订单状态转换为</a:t>
            </a:r>
            <a:r>
              <a:rPr lang="zh-CN" altLang="en-US" sz="1200" u="sng" dirty="0">
                <a:solidFill>
                  <a:srgbClr val="002060"/>
                </a:solidFill>
              </a:rPr>
              <a:t>已接受</a:t>
            </a:r>
            <a:r>
              <a:rPr lang="zh-CN" altLang="en-US" sz="1200" b="1" dirty="0">
                <a:solidFill>
                  <a:srgbClr val="60605B"/>
                </a:solidFill>
              </a:rPr>
              <a:t>或</a:t>
            </a:r>
            <a:endParaRPr lang="en-US" altLang="zh-CN" sz="1200" b="1" dirty="0">
              <a:solidFill>
                <a:srgbClr val="60605B"/>
              </a:solidFill>
            </a:endParaRPr>
          </a:p>
          <a:p>
            <a:pPr marL="267970" indent="-267970" algn="l" rtl="0" fontAlgn="base">
              <a:buFont typeface="Arial" panose="020B0604020202020204" pitchFamily="34" charset="0"/>
              <a:buChar char="•"/>
            </a:pPr>
            <a:r>
              <a:rPr lang="zh-CN" altLang="en-US" sz="1200" b="0" i="0" u="none" strike="noStrike" dirty="0">
                <a:solidFill>
                  <a:srgbClr val="60605B"/>
                </a:solidFill>
                <a:effectLst/>
              </a:rPr>
              <a:t>如有需要，更新承诺数量和</a:t>
            </a:r>
            <a:r>
              <a:rPr lang="en-US" altLang="zh-CN" sz="1200" b="0" i="0" u="none" strike="noStrike" dirty="0">
                <a:solidFill>
                  <a:srgbClr val="60605B"/>
                </a:solidFill>
                <a:effectLst/>
              </a:rPr>
              <a:t>/</a:t>
            </a:r>
            <a:r>
              <a:rPr lang="zh-CN" altLang="en-US" sz="1200" b="0" i="0" u="none" strike="noStrike" dirty="0">
                <a:solidFill>
                  <a:srgbClr val="60605B"/>
                </a:solidFill>
                <a:effectLst/>
              </a:rPr>
              <a:t>或确认到达日期</a:t>
            </a:r>
            <a:r>
              <a:rPr lang="en-US" altLang="zh-CN" sz="1200" b="0" i="0" u="none" strike="noStrike" dirty="0">
                <a:solidFill>
                  <a:srgbClr val="60605B"/>
                </a:solidFill>
                <a:effectLst/>
              </a:rPr>
              <a:t>/</a:t>
            </a:r>
            <a:r>
              <a:rPr lang="zh-CN" altLang="en-US" sz="1200" b="0" i="0" u="none" strike="noStrike" dirty="0">
                <a:solidFill>
                  <a:srgbClr val="60605B"/>
                </a:solidFill>
                <a:effectLst/>
              </a:rPr>
              <a:t>出货日期，订单状态转换为</a:t>
            </a:r>
            <a:r>
              <a:rPr lang="zh-CN" altLang="en-US" sz="1200" u="sng" dirty="0">
                <a:solidFill>
                  <a:srgbClr val="002060"/>
                </a:solidFill>
              </a:rPr>
              <a:t>有变化地接受</a:t>
            </a:r>
            <a:endParaRPr lang="en-US" sz="1200" dirty="0">
              <a:latin typeface="+mj-lt"/>
            </a:endParaRPr>
          </a:p>
        </p:txBody>
      </p:sp>
      <p:sp>
        <p:nvSpPr>
          <p:cNvPr id="9" name="Dodecagon 8">
            <a:extLst>
              <a:ext uri="{FF2B5EF4-FFF2-40B4-BE49-F238E27FC236}">
                <a16:creationId xmlns:a16="http://schemas.microsoft.com/office/drawing/2014/main" id="{9F7F744C-470B-B8C8-8CE1-A016A6D1DFA5}"/>
              </a:ext>
            </a:extLst>
          </p:cNvPr>
          <p:cNvSpPr/>
          <p:nvPr/>
        </p:nvSpPr>
        <p:spPr>
          <a:xfrm>
            <a:off x="6096000" y="3565663"/>
            <a:ext cx="204688" cy="175719"/>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10" name="Dodecagon 9">
            <a:extLst>
              <a:ext uri="{FF2B5EF4-FFF2-40B4-BE49-F238E27FC236}">
                <a16:creationId xmlns:a16="http://schemas.microsoft.com/office/drawing/2014/main" id="{5C249BF3-F315-2313-56EA-C0D6E60FA3CF}"/>
              </a:ext>
            </a:extLst>
          </p:cNvPr>
          <p:cNvSpPr/>
          <p:nvPr/>
        </p:nvSpPr>
        <p:spPr>
          <a:xfrm>
            <a:off x="4795335" y="355552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sp>
        <p:nvSpPr>
          <p:cNvPr id="11" name="Dodecagon 10">
            <a:extLst>
              <a:ext uri="{FF2B5EF4-FFF2-40B4-BE49-F238E27FC236}">
                <a16:creationId xmlns:a16="http://schemas.microsoft.com/office/drawing/2014/main" id="{662FA20C-7154-372D-D02E-1A943382710B}"/>
              </a:ext>
            </a:extLst>
          </p:cNvPr>
          <p:cNvSpPr/>
          <p:nvPr/>
        </p:nvSpPr>
        <p:spPr>
          <a:xfrm>
            <a:off x="8074790" y="355552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4</a:t>
            </a:r>
            <a:endParaRPr lang="en-US" sz="1200" dirty="0"/>
          </a:p>
        </p:txBody>
      </p:sp>
      <p:sp>
        <p:nvSpPr>
          <p:cNvPr id="19" name="Dodecagon 18">
            <a:extLst>
              <a:ext uri="{FF2B5EF4-FFF2-40B4-BE49-F238E27FC236}">
                <a16:creationId xmlns:a16="http://schemas.microsoft.com/office/drawing/2014/main" id="{E5387D18-7B1C-0A09-74DC-DB7D991B05EC}"/>
              </a:ext>
            </a:extLst>
          </p:cNvPr>
          <p:cNvSpPr/>
          <p:nvPr/>
        </p:nvSpPr>
        <p:spPr>
          <a:xfrm>
            <a:off x="10564656" y="3565663"/>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6</a:t>
            </a:r>
            <a:endParaRPr lang="en-US" sz="1200" dirty="0"/>
          </a:p>
        </p:txBody>
      </p:sp>
      <p:sp>
        <p:nvSpPr>
          <p:cNvPr id="20" name="Dodecagon 19">
            <a:extLst>
              <a:ext uri="{FF2B5EF4-FFF2-40B4-BE49-F238E27FC236}">
                <a16:creationId xmlns:a16="http://schemas.microsoft.com/office/drawing/2014/main" id="{3EE453F7-000F-7978-37B9-B7793D82539E}"/>
              </a:ext>
            </a:extLst>
          </p:cNvPr>
          <p:cNvSpPr/>
          <p:nvPr/>
        </p:nvSpPr>
        <p:spPr>
          <a:xfrm>
            <a:off x="9767269" y="357118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5</a:t>
            </a:r>
            <a:endParaRPr lang="en-US" sz="1200" dirty="0"/>
          </a:p>
        </p:txBody>
      </p:sp>
      <p:sp>
        <p:nvSpPr>
          <p:cNvPr id="23" name="Dodecagon 22">
            <a:extLst>
              <a:ext uri="{FF2B5EF4-FFF2-40B4-BE49-F238E27FC236}">
                <a16:creationId xmlns:a16="http://schemas.microsoft.com/office/drawing/2014/main" id="{8AC949A4-82A8-2FD6-7A80-567109CFDD3C}"/>
              </a:ext>
            </a:extLst>
          </p:cNvPr>
          <p:cNvSpPr/>
          <p:nvPr/>
        </p:nvSpPr>
        <p:spPr>
          <a:xfrm>
            <a:off x="273581" y="531912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7</a:t>
            </a:r>
            <a:endParaRPr lang="en-US" sz="1200" dirty="0"/>
          </a:p>
        </p:txBody>
      </p:sp>
      <p:sp>
        <p:nvSpPr>
          <p:cNvPr id="24" name="Rectangle: Rounded Corners 23">
            <a:extLst>
              <a:ext uri="{FF2B5EF4-FFF2-40B4-BE49-F238E27FC236}">
                <a16:creationId xmlns:a16="http://schemas.microsoft.com/office/drawing/2014/main" id="{13AFC839-3C8E-C939-BD69-27EA88D3F7A6}"/>
              </a:ext>
            </a:extLst>
          </p:cNvPr>
          <p:cNvSpPr/>
          <p:nvPr/>
        </p:nvSpPr>
        <p:spPr>
          <a:xfrm>
            <a:off x="36668" y="4981825"/>
            <a:ext cx="685153" cy="29886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A849F33A-3050-4660-D97A-8B3AE24C3DF4}"/>
              </a:ext>
            </a:extLst>
          </p:cNvPr>
          <p:cNvSpPr/>
          <p:nvPr/>
        </p:nvSpPr>
        <p:spPr>
          <a:xfrm>
            <a:off x="1764145" y="3877683"/>
            <a:ext cx="600364" cy="1253573"/>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odecagon 3">
            <a:extLst>
              <a:ext uri="{FF2B5EF4-FFF2-40B4-BE49-F238E27FC236}">
                <a16:creationId xmlns:a16="http://schemas.microsoft.com/office/drawing/2014/main" id="{F95B5295-CB08-C876-665F-EC407BEFB3C1}"/>
              </a:ext>
            </a:extLst>
          </p:cNvPr>
          <p:cNvSpPr/>
          <p:nvPr/>
        </p:nvSpPr>
        <p:spPr>
          <a:xfrm>
            <a:off x="1961983" y="3565664"/>
            <a:ext cx="204688" cy="175719"/>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pic>
        <p:nvPicPr>
          <p:cNvPr id="5" name="Picture 4">
            <a:extLst>
              <a:ext uri="{FF2B5EF4-FFF2-40B4-BE49-F238E27FC236}">
                <a16:creationId xmlns:a16="http://schemas.microsoft.com/office/drawing/2014/main" id="{5C72AFD1-E9A3-B1A5-8F67-5D13E5F00335}"/>
              </a:ext>
            </a:extLst>
          </p:cNvPr>
          <p:cNvPicPr>
            <a:picLocks noChangeAspect="1"/>
          </p:cNvPicPr>
          <p:nvPr/>
        </p:nvPicPr>
        <p:blipFill>
          <a:blip r:embed="rId3"/>
          <a:stretch>
            <a:fillRect/>
          </a:stretch>
        </p:blipFill>
        <p:spPr>
          <a:xfrm>
            <a:off x="11277600" y="0"/>
            <a:ext cx="914400" cy="914400"/>
          </a:xfrm>
          <a:prstGeom prst="rect">
            <a:avLst/>
          </a:prstGeom>
        </p:spPr>
      </p:pic>
    </p:spTree>
    <p:extLst>
      <p:ext uri="{BB962C8B-B14F-4D97-AF65-F5344CB8AC3E}">
        <p14:creationId xmlns:p14="http://schemas.microsoft.com/office/powerpoint/2010/main" val="8683570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92C1FD0-E3F9-8AB2-2791-CF103D244053}"/>
              </a:ext>
            </a:extLst>
          </p:cNvPr>
          <p:cNvPicPr>
            <a:picLocks noChangeAspect="1"/>
          </p:cNvPicPr>
          <p:nvPr/>
        </p:nvPicPr>
        <p:blipFill>
          <a:blip r:embed="rId2"/>
          <a:stretch>
            <a:fillRect/>
          </a:stretch>
        </p:blipFill>
        <p:spPr>
          <a:xfrm>
            <a:off x="173375" y="2183152"/>
            <a:ext cx="5829300" cy="3400425"/>
          </a:xfrm>
          <a:prstGeom prst="rect">
            <a:avLst/>
          </a:prstGeom>
          <a:ln>
            <a:noFill/>
          </a:ln>
          <a:effectLst>
            <a:outerShdw blurRad="292100" dist="139700" dir="2700000" algn="tl" rotWithShape="0">
              <a:srgbClr val="333333">
                <a:alpha val="65000"/>
              </a:srgbClr>
            </a:outerShdw>
          </a:effectLst>
        </p:spPr>
      </p:pic>
      <p:sp>
        <p:nvSpPr>
          <p:cNvPr id="3" name="Title 2">
            <a:extLst>
              <a:ext uri="{FF2B5EF4-FFF2-40B4-BE49-F238E27FC236}">
                <a16:creationId xmlns:a16="http://schemas.microsoft.com/office/drawing/2014/main" id="{ABFC28D3-9A45-2164-A604-5D0F92207657}"/>
              </a:ext>
            </a:extLst>
          </p:cNvPr>
          <p:cNvSpPr>
            <a:spLocks noGrp="1"/>
          </p:cNvSpPr>
          <p:nvPr>
            <p:ph type="title"/>
          </p:nvPr>
        </p:nvSpPr>
        <p:spPr/>
        <p:txBody>
          <a:bodyPr/>
          <a:lstStyle/>
          <a:p>
            <a:r>
              <a:rPr lang="zh-CN" altLang="en-US" dirty="0"/>
              <a:t>供应商回复 </a:t>
            </a:r>
            <a:r>
              <a:rPr lang="en-US" dirty="0"/>
              <a:t>|</a:t>
            </a:r>
            <a:r>
              <a:rPr lang="hu-HU" dirty="0"/>
              <a:t> </a:t>
            </a:r>
            <a:r>
              <a:rPr lang="zh-CN" altLang="en-US" dirty="0"/>
              <a:t>编辑承诺</a:t>
            </a:r>
            <a:endParaRPr lang="en-US" dirty="0"/>
          </a:p>
        </p:txBody>
      </p:sp>
      <p:sp>
        <p:nvSpPr>
          <p:cNvPr id="6" name="TextBox 5">
            <a:extLst>
              <a:ext uri="{FF2B5EF4-FFF2-40B4-BE49-F238E27FC236}">
                <a16:creationId xmlns:a16="http://schemas.microsoft.com/office/drawing/2014/main" id="{3961ED6C-28B0-F0F1-B9BD-E34AD0D04B46}"/>
              </a:ext>
            </a:extLst>
          </p:cNvPr>
          <p:cNvSpPr txBox="1"/>
          <p:nvPr/>
        </p:nvSpPr>
        <p:spPr>
          <a:xfrm>
            <a:off x="250152" y="920239"/>
            <a:ext cx="11462328" cy="1123712"/>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sz="1200" dirty="0"/>
              <a:t>您可以将承诺数量拆分为多个承诺日期</a:t>
            </a:r>
            <a:r>
              <a:rPr lang="en-US" sz="1200" dirty="0"/>
              <a:t>:</a:t>
            </a:r>
          </a:p>
          <a:p>
            <a:pPr marL="285750" indent="-285750">
              <a:buFont typeface="Arial" panose="020B0604020202020204" pitchFamily="34" charset="0"/>
              <a:buChar char="•"/>
            </a:pPr>
            <a:r>
              <a:rPr lang="zh-CN" altLang="en-US" sz="1200" dirty="0"/>
              <a:t>使用按钮</a:t>
            </a:r>
            <a:r>
              <a:rPr lang="zh-CN" altLang="en-US" sz="1200" b="1" dirty="0">
                <a:solidFill>
                  <a:schemeClr val="tx1"/>
                </a:solidFill>
              </a:rPr>
              <a:t>“编辑承诺”</a:t>
            </a:r>
            <a:r>
              <a:rPr lang="en-US" altLang="zh-CN" sz="1200" b="1" dirty="0">
                <a:solidFill>
                  <a:schemeClr val="tx1"/>
                </a:solidFill>
              </a:rPr>
              <a:t>(1)</a:t>
            </a:r>
            <a:r>
              <a:rPr lang="zh-CN" altLang="en-US" sz="1200" dirty="0"/>
              <a:t>系统将弹出新的表格</a:t>
            </a:r>
            <a:endParaRPr lang="en-US" sz="1200" dirty="0"/>
          </a:p>
          <a:p>
            <a:pPr marL="285750" indent="-285750">
              <a:buFont typeface="Arial" panose="020B0604020202020204" pitchFamily="34" charset="0"/>
              <a:buChar char="•"/>
            </a:pPr>
            <a:r>
              <a:rPr lang="zh-CN" altLang="en-US" sz="1200" dirty="0"/>
              <a:t>在这里承诺数量可</a:t>
            </a:r>
            <a:r>
              <a:rPr lang="zh-CN" altLang="en-US" sz="1200" u="sng" dirty="0">
                <a:solidFill>
                  <a:schemeClr val="tx1"/>
                </a:solidFill>
              </a:rPr>
              <a:t>分为多个承诺日期</a:t>
            </a:r>
            <a:r>
              <a:rPr lang="en-US" altLang="zh-CN" sz="1200" u="sng" dirty="0">
                <a:solidFill>
                  <a:schemeClr val="tx1"/>
                </a:solidFill>
              </a:rPr>
              <a:t>(</a:t>
            </a:r>
            <a:r>
              <a:rPr lang="zh-CN" altLang="en-US" sz="1200" u="sng" dirty="0">
                <a:solidFill>
                  <a:schemeClr val="tx1"/>
                </a:solidFill>
              </a:rPr>
              <a:t>确认到达数据</a:t>
            </a:r>
            <a:r>
              <a:rPr lang="en-US" altLang="zh-CN" sz="1200" u="sng" dirty="0">
                <a:solidFill>
                  <a:schemeClr val="tx1"/>
                </a:solidFill>
              </a:rPr>
              <a:t>)</a:t>
            </a:r>
            <a:r>
              <a:rPr lang="en-US" altLang="zh-CN" sz="1200" b="1" dirty="0"/>
              <a:t>(2)</a:t>
            </a:r>
            <a:endParaRPr lang="en-US" sz="1200" b="1" dirty="0"/>
          </a:p>
          <a:p>
            <a:pPr marL="285750" indent="-285750">
              <a:buFont typeface="Arial" panose="020B0604020202020204" pitchFamily="34" charset="0"/>
              <a:buChar char="•"/>
            </a:pPr>
            <a:r>
              <a:rPr lang="zh-CN" altLang="en-US" sz="1200" dirty="0"/>
              <a:t>每个确认项可以有单独的</a:t>
            </a:r>
            <a:r>
              <a:rPr lang="zh-CN" altLang="en-US" sz="1200" u="sng" dirty="0">
                <a:solidFill>
                  <a:schemeClr val="tx1"/>
                </a:solidFill>
              </a:rPr>
              <a:t>运单号信息</a:t>
            </a:r>
            <a:r>
              <a:rPr lang="en-US" altLang="zh-CN" sz="1200" b="1" dirty="0"/>
              <a:t>(3)</a:t>
            </a:r>
            <a:r>
              <a:rPr lang="zh-CN" altLang="en-US" sz="1200" dirty="0"/>
              <a:t>，您也可以在这里编辑</a:t>
            </a:r>
            <a:endParaRPr lang="en-US" sz="1200" dirty="0"/>
          </a:p>
          <a:p>
            <a:pPr marL="285750" indent="-285750">
              <a:buFont typeface="Arial" panose="020B0604020202020204" pitchFamily="34" charset="0"/>
              <a:buChar char="•"/>
            </a:pPr>
            <a:r>
              <a:rPr lang="zh-CN" altLang="en-US" sz="1200" dirty="0">
                <a:solidFill>
                  <a:srgbClr val="60605B"/>
                </a:solidFill>
              </a:rPr>
              <a:t>完成订单确认后，点击</a:t>
            </a:r>
            <a:r>
              <a:rPr lang="zh-CN" altLang="en-US" sz="1200" u="sng" dirty="0">
                <a:solidFill>
                  <a:srgbClr val="60605B"/>
                </a:solidFill>
              </a:rPr>
              <a:t>保存</a:t>
            </a:r>
            <a:r>
              <a:rPr lang="en-US" sz="1200" b="1" dirty="0">
                <a:solidFill>
                  <a:srgbClr val="60605B"/>
                </a:solidFill>
              </a:rPr>
              <a:t>(4)</a:t>
            </a:r>
            <a:r>
              <a:rPr lang="zh-CN" altLang="en-US" sz="1200" dirty="0">
                <a:solidFill>
                  <a:srgbClr val="60605B"/>
                </a:solidFill>
              </a:rPr>
              <a:t>按钮</a:t>
            </a:r>
            <a:endParaRPr kumimoji="0" lang="en-US" sz="1200" b="0" i="0" u="none" strike="noStrike" kern="1200" cap="none" spc="0" normalizeH="0" baseline="0" dirty="0">
              <a:ln>
                <a:noFill/>
              </a:ln>
              <a:solidFill>
                <a:srgbClr val="60605B"/>
              </a:solidFill>
              <a:effectLst/>
              <a:uLnTx/>
              <a:uFillTx/>
              <a:ea typeface="+mn-ea"/>
              <a:cs typeface="+mn-cs"/>
            </a:endParaRPr>
          </a:p>
        </p:txBody>
      </p:sp>
      <p:sp>
        <p:nvSpPr>
          <p:cNvPr id="11" name="Dodecagon 10">
            <a:extLst>
              <a:ext uri="{FF2B5EF4-FFF2-40B4-BE49-F238E27FC236}">
                <a16:creationId xmlns:a16="http://schemas.microsoft.com/office/drawing/2014/main" id="{A1B376F4-5650-2706-78A6-B523CD934931}"/>
              </a:ext>
            </a:extLst>
          </p:cNvPr>
          <p:cNvSpPr/>
          <p:nvPr/>
        </p:nvSpPr>
        <p:spPr>
          <a:xfrm>
            <a:off x="1614586" y="484308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13" name="Rectangle: Rounded Corners 12">
            <a:extLst>
              <a:ext uri="{FF2B5EF4-FFF2-40B4-BE49-F238E27FC236}">
                <a16:creationId xmlns:a16="http://schemas.microsoft.com/office/drawing/2014/main" id="{C8624E1E-CFE6-4603-10B7-7685E0128CF0}"/>
              </a:ext>
            </a:extLst>
          </p:cNvPr>
          <p:cNvSpPr/>
          <p:nvPr/>
        </p:nvSpPr>
        <p:spPr>
          <a:xfrm>
            <a:off x="1151659" y="5039092"/>
            <a:ext cx="979055" cy="36512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Connector: Elbow 19">
            <a:extLst>
              <a:ext uri="{FF2B5EF4-FFF2-40B4-BE49-F238E27FC236}">
                <a16:creationId xmlns:a16="http://schemas.microsoft.com/office/drawing/2014/main" id="{E05CD0A0-913C-436C-EA58-CC4B79D14E2E}"/>
              </a:ext>
            </a:extLst>
          </p:cNvPr>
          <p:cNvCxnSpPr/>
          <p:nvPr/>
        </p:nvCxnSpPr>
        <p:spPr>
          <a:xfrm>
            <a:off x="2130714" y="5363945"/>
            <a:ext cx="4298973" cy="415636"/>
          </a:xfrm>
          <a:prstGeom prst="bentConnector3">
            <a:avLst/>
          </a:prstGeom>
          <a:ln>
            <a:tailEnd type="triangle"/>
          </a:ln>
        </p:spPr>
        <p:style>
          <a:lnRef idx="3">
            <a:schemeClr val="accent5"/>
          </a:lnRef>
          <a:fillRef idx="0">
            <a:schemeClr val="accent5"/>
          </a:fillRef>
          <a:effectRef idx="2">
            <a:schemeClr val="accent5"/>
          </a:effectRef>
          <a:fontRef idx="minor">
            <a:schemeClr val="tx1"/>
          </a:fontRef>
        </p:style>
      </p:cxnSp>
      <p:pic>
        <p:nvPicPr>
          <p:cNvPr id="2" name="Picture 1">
            <a:extLst>
              <a:ext uri="{FF2B5EF4-FFF2-40B4-BE49-F238E27FC236}">
                <a16:creationId xmlns:a16="http://schemas.microsoft.com/office/drawing/2014/main" id="{766BC920-2BFA-A71F-BA3F-5711C3702842}"/>
              </a:ext>
            </a:extLst>
          </p:cNvPr>
          <p:cNvPicPr>
            <a:picLocks noChangeAspect="1"/>
          </p:cNvPicPr>
          <p:nvPr/>
        </p:nvPicPr>
        <p:blipFill>
          <a:blip r:embed="rId3"/>
          <a:stretch>
            <a:fillRect/>
          </a:stretch>
        </p:blipFill>
        <p:spPr>
          <a:xfrm>
            <a:off x="11277600" y="0"/>
            <a:ext cx="914400" cy="914400"/>
          </a:xfrm>
          <a:prstGeom prst="rect">
            <a:avLst/>
          </a:prstGeom>
        </p:spPr>
      </p:pic>
      <p:grpSp>
        <p:nvGrpSpPr>
          <p:cNvPr id="8" name="Group 7">
            <a:extLst>
              <a:ext uri="{FF2B5EF4-FFF2-40B4-BE49-F238E27FC236}">
                <a16:creationId xmlns:a16="http://schemas.microsoft.com/office/drawing/2014/main" id="{D920ACF9-52DE-BBA9-0E23-ABECDB6B8E74}"/>
              </a:ext>
            </a:extLst>
          </p:cNvPr>
          <p:cNvGrpSpPr/>
          <p:nvPr/>
        </p:nvGrpSpPr>
        <p:grpSpPr>
          <a:xfrm>
            <a:off x="6412732" y="2150669"/>
            <a:ext cx="5299748" cy="4318155"/>
            <a:chOff x="6189326" y="2472987"/>
            <a:chExt cx="5299748" cy="4318155"/>
          </a:xfrm>
        </p:grpSpPr>
        <p:pic>
          <p:nvPicPr>
            <p:cNvPr id="18" name="Picture 17">
              <a:extLst>
                <a:ext uri="{FF2B5EF4-FFF2-40B4-BE49-F238E27FC236}">
                  <a16:creationId xmlns:a16="http://schemas.microsoft.com/office/drawing/2014/main" id="{EE2AFF7D-6EFE-943B-5D4C-F3ACDAE767B2}"/>
                </a:ext>
              </a:extLst>
            </p:cNvPr>
            <p:cNvPicPr>
              <a:picLocks noChangeAspect="1"/>
            </p:cNvPicPr>
            <p:nvPr/>
          </p:nvPicPr>
          <p:blipFill>
            <a:blip r:embed="rId4"/>
            <a:stretch>
              <a:fillRect/>
            </a:stretch>
          </p:blipFill>
          <p:spPr>
            <a:xfrm>
              <a:off x="6394664" y="2472987"/>
              <a:ext cx="4829414" cy="4281654"/>
            </a:xfrm>
            <a:prstGeom prst="rect">
              <a:avLst/>
            </a:prstGeom>
            <a:ln>
              <a:noFill/>
            </a:ln>
            <a:effectLst>
              <a:outerShdw blurRad="292100" dist="139700" dir="2700000" algn="tl" rotWithShape="0">
                <a:srgbClr val="333333">
                  <a:alpha val="65000"/>
                </a:srgbClr>
              </a:outerShdw>
            </a:effectLst>
          </p:spPr>
        </p:pic>
        <p:sp>
          <p:nvSpPr>
            <p:cNvPr id="12" name="Dodecagon 11">
              <a:extLst>
                <a:ext uri="{FF2B5EF4-FFF2-40B4-BE49-F238E27FC236}">
                  <a16:creationId xmlns:a16="http://schemas.microsoft.com/office/drawing/2014/main" id="{4290F7C2-B3C0-870C-BCD3-144CD8DBD97F}"/>
                </a:ext>
              </a:extLst>
            </p:cNvPr>
            <p:cNvSpPr/>
            <p:nvPr/>
          </p:nvSpPr>
          <p:spPr>
            <a:xfrm>
              <a:off x="8180258" y="3901972"/>
              <a:ext cx="239037" cy="196005"/>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a:t>2</a:t>
              </a:r>
              <a:endParaRPr lang="en-US" sz="1200"/>
            </a:p>
          </p:txBody>
        </p:sp>
        <p:sp>
          <p:nvSpPr>
            <p:cNvPr id="14" name="Rectangle: Rounded Corners 13">
              <a:extLst>
                <a:ext uri="{FF2B5EF4-FFF2-40B4-BE49-F238E27FC236}">
                  <a16:creationId xmlns:a16="http://schemas.microsoft.com/office/drawing/2014/main" id="{72915E60-1271-CD09-F315-A20382847AC4}"/>
                </a:ext>
              </a:extLst>
            </p:cNvPr>
            <p:cNvSpPr/>
            <p:nvPr/>
          </p:nvSpPr>
          <p:spPr>
            <a:xfrm>
              <a:off x="6189326" y="4134479"/>
              <a:ext cx="5299748" cy="66843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decagon 14">
              <a:extLst>
                <a:ext uri="{FF2B5EF4-FFF2-40B4-BE49-F238E27FC236}">
                  <a16:creationId xmlns:a16="http://schemas.microsoft.com/office/drawing/2014/main" id="{F35A4A0B-41A7-D729-8211-CC24773BE668}"/>
                </a:ext>
              </a:extLst>
            </p:cNvPr>
            <p:cNvSpPr/>
            <p:nvPr/>
          </p:nvSpPr>
          <p:spPr>
            <a:xfrm>
              <a:off x="6874955" y="6370822"/>
              <a:ext cx="239037" cy="196005"/>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4</a:t>
              </a:r>
              <a:endParaRPr lang="en-US" sz="1200" dirty="0"/>
            </a:p>
          </p:txBody>
        </p:sp>
        <p:sp>
          <p:nvSpPr>
            <p:cNvPr id="4" name="Dodecagon 3">
              <a:extLst>
                <a:ext uri="{FF2B5EF4-FFF2-40B4-BE49-F238E27FC236}">
                  <a16:creationId xmlns:a16="http://schemas.microsoft.com/office/drawing/2014/main" id="{68C11A95-9A89-7EE5-276B-8B7F47BA0778}"/>
                </a:ext>
              </a:extLst>
            </p:cNvPr>
            <p:cNvSpPr/>
            <p:nvPr/>
          </p:nvSpPr>
          <p:spPr>
            <a:xfrm>
              <a:off x="10682963" y="3901972"/>
              <a:ext cx="239037" cy="196005"/>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sp>
          <p:nvSpPr>
            <p:cNvPr id="5" name="Rectangle 4">
              <a:extLst>
                <a:ext uri="{FF2B5EF4-FFF2-40B4-BE49-F238E27FC236}">
                  <a16:creationId xmlns:a16="http://schemas.microsoft.com/office/drawing/2014/main" id="{E03DE8AE-D1D3-5AEF-B9AF-6CB998F1195A}"/>
                </a:ext>
              </a:extLst>
            </p:cNvPr>
            <p:cNvSpPr/>
            <p:nvPr/>
          </p:nvSpPr>
          <p:spPr>
            <a:xfrm>
              <a:off x="6394664" y="6566827"/>
              <a:ext cx="320172" cy="22431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a:extLst>
              <a:ext uri="{FF2B5EF4-FFF2-40B4-BE49-F238E27FC236}">
                <a16:creationId xmlns:a16="http://schemas.microsoft.com/office/drawing/2014/main" id="{81F02106-DE63-1283-5F5C-C551004025D1}"/>
              </a:ext>
            </a:extLst>
          </p:cNvPr>
          <p:cNvSpPr txBox="1"/>
          <p:nvPr/>
        </p:nvSpPr>
        <p:spPr>
          <a:xfrm>
            <a:off x="444500" y="5640258"/>
            <a:ext cx="5809203"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b="0" i="0" u="none" strike="noStrike" dirty="0">
                <a:solidFill>
                  <a:srgbClr val="60605B"/>
                </a:solidFill>
                <a:effectLst/>
              </a:rPr>
              <a:t>在点击</a:t>
            </a:r>
            <a:r>
              <a:rPr lang="zh-CN" altLang="en-US" sz="1200" b="1" dirty="0">
                <a:solidFill>
                  <a:srgbClr val="60605B"/>
                </a:solidFill>
              </a:rPr>
              <a:t>编辑承诺 </a:t>
            </a:r>
            <a:r>
              <a:rPr lang="en-US" altLang="zh-CN" sz="1200" b="1" dirty="0">
                <a:solidFill>
                  <a:schemeClr val="tx1"/>
                </a:solidFill>
                <a:latin typeface="+mj-lt"/>
              </a:rPr>
              <a:t>(1)</a:t>
            </a:r>
            <a:r>
              <a:rPr lang="zh-CN" altLang="en-US" sz="1200" b="0" i="0" u="none" strike="noStrike" dirty="0">
                <a:solidFill>
                  <a:srgbClr val="60605B"/>
                </a:solidFill>
                <a:effectLst/>
              </a:rPr>
              <a:t>之后</a:t>
            </a:r>
            <a:r>
              <a:rPr lang="en-US" sz="1200" b="0" i="0" u="none" strike="noStrike" dirty="0">
                <a:solidFill>
                  <a:srgbClr val="60605B"/>
                </a:solidFill>
                <a:effectLst/>
              </a:rPr>
              <a:t> </a:t>
            </a:r>
            <a:r>
              <a:rPr kumimoji="0" lang="hu-HU" sz="1200" b="0" i="0" u="none" strike="noStrike" kern="1200" cap="none" spc="0" normalizeH="0" baseline="0" noProof="0" dirty="0">
                <a:ln>
                  <a:noFill/>
                </a:ln>
                <a:solidFill>
                  <a:srgbClr val="60605B"/>
                </a:solidFill>
                <a:effectLst/>
                <a:uLnTx/>
                <a:uFillTx/>
                <a:ea typeface="+mn-ea"/>
                <a:cs typeface="+mn-cs"/>
              </a:rPr>
              <a:t>&gt;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200" b="0" i="0" u="none" strike="noStrike" kern="1200" cap="none" spc="0" normalizeH="0" baseline="0" noProof="0" dirty="0">
                <a:ln>
                  <a:noFill/>
                </a:ln>
                <a:solidFill>
                  <a:srgbClr val="60605B"/>
                </a:solidFill>
                <a:effectLst/>
                <a:uLnTx/>
                <a:uFillTx/>
                <a:ea typeface="+mn-ea"/>
                <a:cs typeface="+mn-cs"/>
              </a:rPr>
              <a:t>更新承诺数量和</a:t>
            </a:r>
            <a:r>
              <a:rPr kumimoji="0" lang="en-US" altLang="zh-CN" sz="1200" b="0" i="0" u="none" strike="noStrike" kern="1200" cap="none" spc="0" normalizeH="0" baseline="0" noProof="0" dirty="0">
                <a:ln>
                  <a:noFill/>
                </a:ln>
                <a:solidFill>
                  <a:srgbClr val="60605B"/>
                </a:solidFill>
                <a:effectLst/>
                <a:uLnTx/>
                <a:uFillTx/>
                <a:ea typeface="+mn-ea"/>
                <a:cs typeface="+mn-cs"/>
              </a:rPr>
              <a:t>/</a:t>
            </a:r>
            <a:r>
              <a:rPr kumimoji="0" lang="zh-CN" altLang="en-US" sz="1200" b="0" i="0" u="none" strike="noStrike" kern="1200" cap="none" spc="0" normalizeH="0" baseline="0" noProof="0" dirty="0">
                <a:ln>
                  <a:noFill/>
                </a:ln>
                <a:solidFill>
                  <a:srgbClr val="60605B"/>
                </a:solidFill>
                <a:effectLst/>
                <a:uLnTx/>
                <a:uFillTx/>
                <a:ea typeface="+mn-ea"/>
                <a:cs typeface="+mn-cs"/>
              </a:rPr>
              <a:t>或确认到达日期</a:t>
            </a:r>
            <a:r>
              <a:rPr kumimoji="0" lang="en-US" altLang="zh-CN" sz="1200" b="0" i="0" u="none" strike="noStrike" kern="1200" cap="none" spc="0" normalizeH="0" baseline="0" noProof="0" dirty="0">
                <a:ln>
                  <a:noFill/>
                </a:ln>
                <a:solidFill>
                  <a:srgbClr val="60605B"/>
                </a:solidFill>
                <a:effectLst/>
                <a:uLnTx/>
                <a:uFillTx/>
                <a:ea typeface="+mn-ea"/>
                <a:cs typeface="+mn-cs"/>
              </a:rPr>
              <a:t>/</a:t>
            </a:r>
            <a:r>
              <a:rPr kumimoji="0" lang="zh-CN" altLang="en-US" sz="1200" b="0" i="0" u="none" strike="noStrike" kern="1200" cap="none" spc="0" normalizeH="0" baseline="0" noProof="0" dirty="0">
                <a:ln>
                  <a:noFill/>
                </a:ln>
                <a:solidFill>
                  <a:srgbClr val="60605B"/>
                </a:solidFill>
                <a:effectLst/>
                <a:uLnTx/>
                <a:uFillTx/>
                <a:ea typeface="+mn-ea"/>
                <a:cs typeface="+mn-cs"/>
              </a:rPr>
              <a:t>出货日期，</a:t>
            </a:r>
            <a:r>
              <a:rPr lang="zh-CN" altLang="en-US" sz="1200" dirty="0">
                <a:solidFill>
                  <a:srgbClr val="60605B"/>
                </a:solidFill>
              </a:rPr>
              <a:t>拆分出货后，</a:t>
            </a:r>
            <a:r>
              <a:rPr kumimoji="0" lang="zh-CN" altLang="en-US" sz="1200" b="0" i="0" u="none" strike="noStrike" kern="1200" cap="none" spc="0" normalizeH="0" baseline="0" noProof="0" dirty="0">
                <a:ln>
                  <a:noFill/>
                </a:ln>
                <a:solidFill>
                  <a:srgbClr val="60605B"/>
                </a:solidFill>
                <a:effectLst/>
                <a:uLnTx/>
                <a:uFillTx/>
                <a:ea typeface="+mn-ea"/>
                <a:cs typeface="+mn-cs"/>
              </a:rPr>
              <a:t>订单状态转换为</a:t>
            </a:r>
            <a:r>
              <a:rPr lang="zh-CN" altLang="en-US" sz="1200" u="sng" dirty="0">
                <a:solidFill>
                  <a:srgbClr val="002060"/>
                </a:solidFill>
              </a:rPr>
              <a:t>有变化地接受</a:t>
            </a:r>
            <a:endParaRPr lang="en-US" sz="1200" dirty="0"/>
          </a:p>
        </p:txBody>
      </p:sp>
    </p:spTree>
    <p:extLst>
      <p:ext uri="{BB962C8B-B14F-4D97-AF65-F5344CB8AC3E}">
        <p14:creationId xmlns:p14="http://schemas.microsoft.com/office/powerpoint/2010/main" val="2620086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62B3E05F-4BA0-D931-C0E6-CDFCEE3F3962}"/>
              </a:ext>
            </a:extLst>
          </p:cNvPr>
          <p:cNvPicPr>
            <a:picLocks noChangeAspect="1"/>
          </p:cNvPicPr>
          <p:nvPr/>
        </p:nvPicPr>
        <p:blipFill>
          <a:blip r:embed="rId2"/>
          <a:stretch>
            <a:fillRect/>
          </a:stretch>
        </p:blipFill>
        <p:spPr>
          <a:xfrm>
            <a:off x="0" y="2834932"/>
            <a:ext cx="12192000" cy="1532185"/>
          </a:xfrm>
          <a:prstGeom prst="rect">
            <a:avLst/>
          </a:prstGeom>
        </p:spPr>
      </p:pic>
      <p:sp>
        <p:nvSpPr>
          <p:cNvPr id="3" name="Title 2">
            <a:extLst>
              <a:ext uri="{FF2B5EF4-FFF2-40B4-BE49-F238E27FC236}">
                <a16:creationId xmlns:a16="http://schemas.microsoft.com/office/drawing/2014/main" id="{561FC481-B734-4C94-E573-5259B7A2BD65}"/>
              </a:ext>
            </a:extLst>
          </p:cNvPr>
          <p:cNvSpPr>
            <a:spLocks noGrp="1"/>
          </p:cNvSpPr>
          <p:nvPr>
            <p:ph type="title"/>
          </p:nvPr>
        </p:nvSpPr>
        <p:spPr/>
        <p:txBody>
          <a:bodyPr/>
          <a:lstStyle/>
          <a:p>
            <a:r>
              <a:rPr lang="zh-CN" altLang="en-US" dirty="0"/>
              <a:t>供应商回复 </a:t>
            </a:r>
            <a:r>
              <a:rPr lang="en-US" dirty="0"/>
              <a:t>|</a:t>
            </a:r>
            <a:r>
              <a:rPr lang="hu-HU" dirty="0"/>
              <a:t> </a:t>
            </a:r>
            <a:r>
              <a:rPr lang="zh-CN" altLang="en-US" dirty="0"/>
              <a:t>不承诺</a:t>
            </a:r>
            <a:endParaRPr lang="en-US" dirty="0"/>
          </a:p>
        </p:txBody>
      </p:sp>
      <p:sp>
        <p:nvSpPr>
          <p:cNvPr id="6" name="TextBox 5">
            <a:extLst>
              <a:ext uri="{FF2B5EF4-FFF2-40B4-BE49-F238E27FC236}">
                <a16:creationId xmlns:a16="http://schemas.microsoft.com/office/drawing/2014/main" id="{534049BC-CC4A-DF1B-8CC8-9CD84378F54B}"/>
              </a:ext>
            </a:extLst>
          </p:cNvPr>
          <p:cNvSpPr txBox="1"/>
          <p:nvPr/>
        </p:nvSpPr>
        <p:spPr>
          <a:xfrm>
            <a:off x="331631" y="1138288"/>
            <a:ext cx="11176877" cy="919401"/>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sz="1600" dirty="0"/>
              <a:t>如果您无法满足</a:t>
            </a:r>
            <a:r>
              <a:rPr lang="en-US" sz="1600" dirty="0"/>
              <a:t>JABIL</a:t>
            </a:r>
            <a:r>
              <a:rPr lang="zh-CN" altLang="en-US" sz="1600" dirty="0"/>
              <a:t>的需求，您可以选择“</a:t>
            </a:r>
            <a:r>
              <a:rPr lang="en-US" sz="1600" b="1" dirty="0">
                <a:solidFill>
                  <a:schemeClr val="tx1"/>
                </a:solidFill>
              </a:rPr>
              <a:t>NO COMMIT</a:t>
            </a:r>
            <a:r>
              <a:rPr lang="en-US" sz="1600" dirty="0"/>
              <a:t>”</a:t>
            </a:r>
            <a:r>
              <a:rPr lang="zh-CN" altLang="en-US" sz="1600" dirty="0"/>
              <a:t>作为反馈</a:t>
            </a:r>
            <a:r>
              <a:rPr lang="en-US" altLang="zh-CN" sz="1600" b="1" dirty="0"/>
              <a:t>(1)</a:t>
            </a:r>
            <a:r>
              <a:rPr lang="zh-CN" altLang="en-US" sz="1600" dirty="0"/>
              <a:t>，但在这种情况下，您将需要</a:t>
            </a:r>
            <a:r>
              <a:rPr lang="zh-CN" altLang="en-US" sz="1600" u="sng" dirty="0">
                <a:solidFill>
                  <a:schemeClr val="tx1"/>
                </a:solidFill>
              </a:rPr>
              <a:t>提供未承诺理由</a:t>
            </a:r>
            <a:r>
              <a:rPr lang="zh-CN" altLang="en-US" sz="1600" dirty="0"/>
              <a:t>，该理由可以从预定义的下拉列表中选择</a:t>
            </a:r>
            <a:r>
              <a:rPr lang="en-US" altLang="zh-CN" sz="1600" b="1" dirty="0"/>
              <a:t>(2)</a:t>
            </a:r>
            <a:r>
              <a:rPr lang="zh-CN" altLang="en-US" sz="1600" dirty="0"/>
              <a:t>。</a:t>
            </a:r>
            <a:endParaRPr lang="en-US" altLang="zh-CN" sz="1600" dirty="0"/>
          </a:p>
          <a:p>
            <a:r>
              <a:rPr lang="zh-CN" altLang="en-US" sz="1600" dirty="0"/>
              <a:t>在这个情形下，</a:t>
            </a:r>
            <a:r>
              <a:rPr lang="en-US" altLang="zh-CN" sz="1600" dirty="0"/>
              <a:t>e2open</a:t>
            </a:r>
            <a:r>
              <a:rPr lang="zh-CN" altLang="en-US" sz="1600" dirty="0"/>
              <a:t>将订单状态转换为未承诺状态</a:t>
            </a:r>
            <a:r>
              <a:rPr lang="en-US" altLang="zh-CN" sz="1600" b="1" dirty="0"/>
              <a:t>(3)</a:t>
            </a:r>
            <a:r>
              <a:rPr lang="zh-CN" altLang="en-US" sz="1600" dirty="0"/>
              <a:t>。</a:t>
            </a:r>
            <a:endParaRPr lang="en-US" sz="1600" b="1" dirty="0"/>
          </a:p>
        </p:txBody>
      </p:sp>
      <p:sp>
        <p:nvSpPr>
          <p:cNvPr id="12" name="Arrow: Down 11">
            <a:extLst>
              <a:ext uri="{FF2B5EF4-FFF2-40B4-BE49-F238E27FC236}">
                <a16:creationId xmlns:a16="http://schemas.microsoft.com/office/drawing/2014/main" id="{BE465083-C37A-2144-D5D9-A24DBE93BA19}"/>
              </a:ext>
            </a:extLst>
          </p:cNvPr>
          <p:cNvSpPr/>
          <p:nvPr/>
        </p:nvSpPr>
        <p:spPr>
          <a:xfrm rot="1395903">
            <a:off x="11512982" y="3052993"/>
            <a:ext cx="138304" cy="2133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3DD401B0-C9EB-EBDB-C310-EDA394C5749D}"/>
              </a:ext>
            </a:extLst>
          </p:cNvPr>
          <p:cNvSpPr/>
          <p:nvPr/>
        </p:nvSpPr>
        <p:spPr>
          <a:xfrm>
            <a:off x="8626763" y="4120588"/>
            <a:ext cx="2235200" cy="229071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odecagon 13">
            <a:extLst>
              <a:ext uri="{FF2B5EF4-FFF2-40B4-BE49-F238E27FC236}">
                <a16:creationId xmlns:a16="http://schemas.microsoft.com/office/drawing/2014/main" id="{6E5B2002-1DB9-E28F-3152-813B152B7FBC}"/>
              </a:ext>
            </a:extLst>
          </p:cNvPr>
          <p:cNvSpPr/>
          <p:nvPr/>
        </p:nvSpPr>
        <p:spPr>
          <a:xfrm>
            <a:off x="1516741" y="4316245"/>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15" name="Dodecagon 14">
            <a:extLst>
              <a:ext uri="{FF2B5EF4-FFF2-40B4-BE49-F238E27FC236}">
                <a16:creationId xmlns:a16="http://schemas.microsoft.com/office/drawing/2014/main" id="{23978BE9-F3F5-75F7-DD25-D2D06E341AF9}"/>
              </a:ext>
            </a:extLst>
          </p:cNvPr>
          <p:cNvSpPr/>
          <p:nvPr/>
        </p:nvSpPr>
        <p:spPr>
          <a:xfrm>
            <a:off x="11265141" y="3003375"/>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pic>
        <p:nvPicPr>
          <p:cNvPr id="2" name="Picture 1">
            <a:extLst>
              <a:ext uri="{FF2B5EF4-FFF2-40B4-BE49-F238E27FC236}">
                <a16:creationId xmlns:a16="http://schemas.microsoft.com/office/drawing/2014/main" id="{0AE24F9A-C403-CB93-E562-FEF8D4958171}"/>
              </a:ext>
            </a:extLst>
          </p:cNvPr>
          <p:cNvPicPr>
            <a:picLocks noChangeAspect="1"/>
          </p:cNvPicPr>
          <p:nvPr/>
        </p:nvPicPr>
        <p:blipFill>
          <a:blip r:embed="rId3"/>
          <a:stretch>
            <a:fillRect/>
          </a:stretch>
        </p:blipFill>
        <p:spPr>
          <a:xfrm>
            <a:off x="11277600" y="0"/>
            <a:ext cx="914400" cy="914400"/>
          </a:xfrm>
          <a:prstGeom prst="rect">
            <a:avLst/>
          </a:prstGeom>
        </p:spPr>
      </p:pic>
      <p:pic>
        <p:nvPicPr>
          <p:cNvPr id="7" name="Picture 6">
            <a:extLst>
              <a:ext uri="{FF2B5EF4-FFF2-40B4-BE49-F238E27FC236}">
                <a16:creationId xmlns:a16="http://schemas.microsoft.com/office/drawing/2014/main" id="{963E9E75-88F1-AED8-7277-29A2503830BD}"/>
              </a:ext>
            </a:extLst>
          </p:cNvPr>
          <p:cNvPicPr>
            <a:picLocks noChangeAspect="1"/>
          </p:cNvPicPr>
          <p:nvPr/>
        </p:nvPicPr>
        <p:blipFill>
          <a:blip r:embed="rId4"/>
          <a:stretch>
            <a:fillRect/>
          </a:stretch>
        </p:blipFill>
        <p:spPr>
          <a:xfrm>
            <a:off x="8703584" y="4280677"/>
            <a:ext cx="1971675" cy="1933575"/>
          </a:xfrm>
          <a:prstGeom prst="rect">
            <a:avLst/>
          </a:prstGeom>
        </p:spPr>
      </p:pic>
      <p:pic>
        <p:nvPicPr>
          <p:cNvPr id="23" name="Picture 22">
            <a:extLst>
              <a:ext uri="{FF2B5EF4-FFF2-40B4-BE49-F238E27FC236}">
                <a16:creationId xmlns:a16="http://schemas.microsoft.com/office/drawing/2014/main" id="{517C7935-F131-AD48-06EC-44BDF0661529}"/>
              </a:ext>
            </a:extLst>
          </p:cNvPr>
          <p:cNvPicPr>
            <a:picLocks noChangeAspect="1"/>
          </p:cNvPicPr>
          <p:nvPr/>
        </p:nvPicPr>
        <p:blipFill>
          <a:blip r:embed="rId5"/>
          <a:stretch>
            <a:fillRect/>
          </a:stretch>
        </p:blipFill>
        <p:spPr>
          <a:xfrm>
            <a:off x="3076467" y="4238962"/>
            <a:ext cx="3637963" cy="2293149"/>
          </a:xfrm>
          <a:prstGeom prst="rect">
            <a:avLst/>
          </a:prstGeom>
          <a:ln>
            <a:noFill/>
          </a:ln>
          <a:effectLst>
            <a:outerShdw blurRad="292100" dist="139700" dir="2700000" algn="tl" rotWithShape="0">
              <a:srgbClr val="333333">
                <a:alpha val="65000"/>
              </a:srgbClr>
            </a:outerShdw>
          </a:effectLst>
        </p:spPr>
      </p:pic>
      <p:cxnSp>
        <p:nvCxnSpPr>
          <p:cNvPr id="24" name="Connector: Elbow 23">
            <a:extLst>
              <a:ext uri="{FF2B5EF4-FFF2-40B4-BE49-F238E27FC236}">
                <a16:creationId xmlns:a16="http://schemas.microsoft.com/office/drawing/2014/main" id="{0F7F0C13-AA36-55AB-1362-3C291FEB3377}"/>
              </a:ext>
            </a:extLst>
          </p:cNvPr>
          <p:cNvCxnSpPr>
            <a:cxnSpLocks/>
            <a:stCxn id="14" idx="5"/>
            <a:endCxn id="23" idx="1"/>
          </p:cNvCxnSpPr>
          <p:nvPr/>
        </p:nvCxnSpPr>
        <p:spPr>
          <a:xfrm rot="16200000" flipH="1">
            <a:off x="1898635" y="4207705"/>
            <a:ext cx="873288" cy="1482376"/>
          </a:xfrm>
          <a:prstGeom prst="bentConnector2">
            <a:avLst/>
          </a:prstGeom>
          <a:ln w="28575">
            <a:tailEnd type="triangle"/>
          </a:ln>
        </p:spPr>
        <p:style>
          <a:lnRef idx="1">
            <a:schemeClr val="accent5"/>
          </a:lnRef>
          <a:fillRef idx="0">
            <a:schemeClr val="accent5"/>
          </a:fillRef>
          <a:effectRef idx="0">
            <a:schemeClr val="accent5"/>
          </a:effectRef>
          <a:fontRef idx="minor">
            <a:schemeClr val="tx1"/>
          </a:fontRef>
        </p:style>
      </p:cxnSp>
      <p:cxnSp>
        <p:nvCxnSpPr>
          <p:cNvPr id="26" name="Connector: Elbow 25">
            <a:extLst>
              <a:ext uri="{FF2B5EF4-FFF2-40B4-BE49-F238E27FC236}">
                <a16:creationId xmlns:a16="http://schemas.microsoft.com/office/drawing/2014/main" id="{51DBEA3B-C3B3-229B-8624-B49BC1DCEF4D}"/>
              </a:ext>
            </a:extLst>
          </p:cNvPr>
          <p:cNvCxnSpPr>
            <a:endCxn id="13" idx="3"/>
          </p:cNvCxnSpPr>
          <p:nvPr/>
        </p:nvCxnSpPr>
        <p:spPr>
          <a:xfrm rot="5400000">
            <a:off x="10673462" y="3978315"/>
            <a:ext cx="1476130" cy="1099128"/>
          </a:xfrm>
          <a:prstGeom prst="bentConnector2">
            <a:avLst/>
          </a:prstGeom>
          <a:ln w="19050">
            <a:tailEnd type="triangle"/>
          </a:ln>
        </p:spPr>
        <p:style>
          <a:lnRef idx="1">
            <a:schemeClr val="accent5"/>
          </a:lnRef>
          <a:fillRef idx="0">
            <a:schemeClr val="accent5"/>
          </a:fillRef>
          <a:effectRef idx="0">
            <a:schemeClr val="accent5"/>
          </a:effectRef>
          <a:fontRef idx="minor">
            <a:schemeClr val="tx1"/>
          </a:fontRef>
        </p:style>
      </p:cxnSp>
      <p:sp>
        <p:nvSpPr>
          <p:cNvPr id="32" name="Rectangle 31">
            <a:extLst>
              <a:ext uri="{FF2B5EF4-FFF2-40B4-BE49-F238E27FC236}">
                <a16:creationId xmlns:a16="http://schemas.microsoft.com/office/drawing/2014/main" id="{9372C7F6-EAE7-079C-45E7-1B13F0394975}"/>
              </a:ext>
            </a:extLst>
          </p:cNvPr>
          <p:cNvSpPr/>
          <p:nvPr/>
        </p:nvSpPr>
        <p:spPr>
          <a:xfrm>
            <a:off x="1298754" y="3917785"/>
            <a:ext cx="647302" cy="35507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Down 10">
            <a:extLst>
              <a:ext uri="{FF2B5EF4-FFF2-40B4-BE49-F238E27FC236}">
                <a16:creationId xmlns:a16="http://schemas.microsoft.com/office/drawing/2014/main" id="{FB5CE7AF-2F2A-41C1-1C1A-21D90308DB0D}"/>
              </a:ext>
            </a:extLst>
          </p:cNvPr>
          <p:cNvSpPr/>
          <p:nvPr/>
        </p:nvSpPr>
        <p:spPr>
          <a:xfrm rot="1395903">
            <a:off x="1825005" y="3816601"/>
            <a:ext cx="180515" cy="21800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CF85BBA1-D7B0-8368-4F23-D8B72DC80CF0}"/>
              </a:ext>
            </a:extLst>
          </p:cNvPr>
          <p:cNvSpPr/>
          <p:nvPr/>
        </p:nvSpPr>
        <p:spPr>
          <a:xfrm>
            <a:off x="5398075" y="5390296"/>
            <a:ext cx="647302" cy="82395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Dodecagon 20">
            <a:extLst>
              <a:ext uri="{FF2B5EF4-FFF2-40B4-BE49-F238E27FC236}">
                <a16:creationId xmlns:a16="http://schemas.microsoft.com/office/drawing/2014/main" id="{B76BD382-6CDA-E380-3EE2-0EB791DA2E26}"/>
              </a:ext>
            </a:extLst>
          </p:cNvPr>
          <p:cNvSpPr/>
          <p:nvPr/>
        </p:nvSpPr>
        <p:spPr>
          <a:xfrm>
            <a:off x="5884672" y="509520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spTree>
    <p:extLst>
      <p:ext uri="{BB962C8B-B14F-4D97-AF65-F5344CB8AC3E}">
        <p14:creationId xmlns:p14="http://schemas.microsoft.com/office/powerpoint/2010/main" val="9231038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FE61685-6C57-AA16-8089-89FFB71FF6B4}"/>
              </a:ext>
            </a:extLst>
          </p:cNvPr>
          <p:cNvSpPr>
            <a:spLocks noGrp="1"/>
          </p:cNvSpPr>
          <p:nvPr>
            <p:ph type="title"/>
          </p:nvPr>
        </p:nvSpPr>
        <p:spPr/>
        <p:txBody>
          <a:bodyPr>
            <a:normAutofit/>
          </a:bodyPr>
          <a:lstStyle/>
          <a:p>
            <a:r>
              <a:rPr lang="zh-CN" altLang="en-US" dirty="0"/>
              <a:t>供应商回复 </a:t>
            </a:r>
            <a:r>
              <a:rPr lang="en-US" dirty="0"/>
              <a:t>| </a:t>
            </a:r>
            <a:r>
              <a:rPr lang="zh-CN" altLang="en-US" dirty="0"/>
              <a:t>通过</a:t>
            </a:r>
            <a:r>
              <a:rPr lang="hu-HU" dirty="0"/>
              <a:t>EXCEL</a:t>
            </a:r>
            <a:r>
              <a:rPr lang="zh-CN" altLang="en-US" dirty="0"/>
              <a:t>上传 </a:t>
            </a:r>
            <a:r>
              <a:rPr lang="en-US" dirty="0"/>
              <a:t>|</a:t>
            </a:r>
            <a:r>
              <a:rPr lang="hu-HU" dirty="0"/>
              <a:t> </a:t>
            </a:r>
            <a:r>
              <a:rPr lang="zh-CN" altLang="en-US" dirty="0"/>
              <a:t>仅限门户用户</a:t>
            </a:r>
            <a:endParaRPr lang="en-US" dirty="0"/>
          </a:p>
        </p:txBody>
      </p:sp>
      <p:sp>
        <p:nvSpPr>
          <p:cNvPr id="8" name="TextBox 7">
            <a:extLst>
              <a:ext uri="{FF2B5EF4-FFF2-40B4-BE49-F238E27FC236}">
                <a16:creationId xmlns:a16="http://schemas.microsoft.com/office/drawing/2014/main" id="{A4144F04-A8DF-8F48-B093-F3E1FA49BF18}"/>
              </a:ext>
            </a:extLst>
          </p:cNvPr>
          <p:cNvSpPr txBox="1"/>
          <p:nvPr/>
        </p:nvSpPr>
        <p:spPr>
          <a:xfrm>
            <a:off x="6670964" y="1017759"/>
            <a:ext cx="5350542" cy="2962513"/>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r>
              <a:rPr lang="zh-CN" altLang="en-US" sz="1200" b="1" u="sng" dirty="0">
                <a:solidFill>
                  <a:schemeClr val="tx1"/>
                </a:solidFill>
              </a:rPr>
              <a:t>第一步，下载模板</a:t>
            </a:r>
            <a:r>
              <a:rPr lang="en-US" sz="1200" b="1" u="sng" dirty="0">
                <a:solidFill>
                  <a:schemeClr val="tx1"/>
                </a:solidFill>
              </a:rPr>
              <a:t>: </a:t>
            </a:r>
          </a:p>
          <a:p>
            <a:pPr marL="342900" indent="-342900">
              <a:buAutoNum type="arabicPeriod"/>
            </a:pPr>
            <a:r>
              <a:rPr lang="zh-CN" altLang="en-US" sz="1200" u="sng" dirty="0">
                <a:solidFill>
                  <a:schemeClr val="tx1"/>
                </a:solidFill>
              </a:rPr>
              <a:t>去到</a:t>
            </a:r>
            <a:r>
              <a:rPr lang="zh-CN" altLang="en-US" sz="1200" u="sng" dirty="0">
                <a:solidFill>
                  <a:srgbClr val="191EEF"/>
                </a:solidFill>
              </a:rPr>
              <a:t>菜单</a:t>
            </a:r>
            <a:r>
              <a:rPr lang="en-US" altLang="zh-CN" sz="1200" u="sng" dirty="0">
                <a:solidFill>
                  <a:srgbClr val="191EEF"/>
                </a:solidFill>
              </a:rPr>
              <a:t>&gt;</a:t>
            </a:r>
            <a:r>
              <a:rPr lang="zh-CN" altLang="en-US" sz="1200" u="sng" dirty="0">
                <a:solidFill>
                  <a:srgbClr val="191EEF"/>
                </a:solidFill>
              </a:rPr>
              <a:t>下载</a:t>
            </a:r>
            <a:r>
              <a:rPr lang="en-US" altLang="zh-CN" sz="1200" u="sng" dirty="0">
                <a:solidFill>
                  <a:srgbClr val="191EEF"/>
                </a:solidFill>
              </a:rPr>
              <a:t>&gt;</a:t>
            </a:r>
            <a:r>
              <a:rPr lang="zh-CN" altLang="en-US" sz="1200" u="sng" dirty="0">
                <a:solidFill>
                  <a:srgbClr val="191EEF"/>
                </a:solidFill>
              </a:rPr>
              <a:t>订单</a:t>
            </a:r>
            <a:endParaRPr lang="en-US" sz="1200" dirty="0">
              <a:solidFill>
                <a:schemeClr val="tx1"/>
              </a:solidFill>
            </a:endParaRPr>
          </a:p>
          <a:p>
            <a:pPr marL="342900" indent="-342900">
              <a:buAutoNum type="arabicPeriod"/>
            </a:pPr>
            <a:r>
              <a:rPr lang="zh-CN" altLang="en-US" sz="1200" dirty="0">
                <a:solidFill>
                  <a:schemeClr val="tx1"/>
                </a:solidFill>
              </a:rPr>
              <a:t>在“</a:t>
            </a:r>
            <a:r>
              <a:rPr lang="zh-CN" altLang="en-US" sz="1200" u="sng" dirty="0">
                <a:solidFill>
                  <a:schemeClr val="tx1"/>
                </a:solidFill>
              </a:rPr>
              <a:t>搜索</a:t>
            </a:r>
            <a:r>
              <a:rPr lang="zh-CN" altLang="en-US" sz="1200" dirty="0">
                <a:solidFill>
                  <a:schemeClr val="tx1"/>
                </a:solidFill>
              </a:rPr>
              <a:t>”窗口中输入搜索条件，单击</a:t>
            </a:r>
            <a:r>
              <a:rPr lang="zh-CN" altLang="en-US" sz="1200" u="sng" dirty="0">
                <a:solidFill>
                  <a:schemeClr val="tx1"/>
                </a:solidFill>
              </a:rPr>
              <a:t>搜索并下载</a:t>
            </a:r>
            <a:r>
              <a:rPr lang="zh-CN" altLang="en-US" sz="1200" dirty="0">
                <a:solidFill>
                  <a:schemeClr val="tx1"/>
                </a:solidFill>
              </a:rPr>
              <a:t>。在下一个屏幕上选择</a:t>
            </a:r>
            <a:r>
              <a:rPr lang="zh-CN" altLang="en-US" sz="1200" u="sng" dirty="0">
                <a:solidFill>
                  <a:schemeClr val="tx1"/>
                </a:solidFill>
              </a:rPr>
              <a:t>文件类型</a:t>
            </a:r>
            <a:r>
              <a:rPr lang="en-US" altLang="zh-CN" sz="1200" b="1" u="sng" dirty="0">
                <a:solidFill>
                  <a:schemeClr val="tx1"/>
                </a:solidFill>
              </a:rPr>
              <a:t>(1)</a:t>
            </a:r>
            <a:endParaRPr lang="en-US" sz="1200" b="1" u="sng" dirty="0">
              <a:solidFill>
                <a:schemeClr val="tx1"/>
              </a:solidFill>
            </a:endParaRPr>
          </a:p>
          <a:p>
            <a:pPr marL="342900" indent="-342900">
              <a:buFont typeface="Arial" panose="020B0604020202020204" pitchFamily="34" charset="0"/>
              <a:buChar char="•"/>
            </a:pPr>
            <a:r>
              <a:rPr lang="zh-CN" altLang="en-US" sz="1200" b="1" dirty="0">
                <a:solidFill>
                  <a:srgbClr val="002060"/>
                </a:solidFill>
              </a:rPr>
              <a:t>供应商下载订单</a:t>
            </a:r>
            <a:endParaRPr lang="en-US" sz="1200" dirty="0">
              <a:solidFill>
                <a:schemeClr val="tx1"/>
              </a:solidFill>
            </a:endParaRPr>
          </a:p>
          <a:p>
            <a:pPr marL="342900" indent="-342900">
              <a:buFont typeface="Arial" panose="020B0604020202020204" pitchFamily="34" charset="0"/>
              <a:buChar char="•"/>
            </a:pPr>
            <a:r>
              <a:rPr lang="en-US" altLang="zh-CN" sz="1200" i="1" dirty="0">
                <a:solidFill>
                  <a:srgbClr val="002060"/>
                </a:solidFill>
              </a:rPr>
              <a:t>UI</a:t>
            </a:r>
            <a:r>
              <a:rPr lang="zh-CN" altLang="en-US" sz="1200" i="1" dirty="0">
                <a:solidFill>
                  <a:srgbClr val="002060"/>
                </a:solidFill>
              </a:rPr>
              <a:t>导出订单</a:t>
            </a:r>
            <a:r>
              <a:rPr lang="en-US" altLang="zh-CN" sz="1200" i="1" dirty="0">
                <a:solidFill>
                  <a:srgbClr val="002060"/>
                </a:solidFill>
              </a:rPr>
              <a:t>:</a:t>
            </a:r>
            <a:r>
              <a:rPr lang="zh-CN" altLang="en-US" sz="1200" i="1" dirty="0">
                <a:solidFill>
                  <a:srgbClr val="002060"/>
                </a:solidFill>
              </a:rPr>
              <a:t>请参阅下一张幻灯片</a:t>
            </a:r>
            <a:r>
              <a:rPr lang="en-US" altLang="zh-CN" sz="1200" i="1" dirty="0">
                <a:solidFill>
                  <a:srgbClr val="002060"/>
                </a:solidFill>
              </a:rPr>
              <a:t>(</a:t>
            </a:r>
            <a:r>
              <a:rPr lang="zh-CN" altLang="en-US" sz="1200" i="1" dirty="0">
                <a:solidFill>
                  <a:srgbClr val="002060"/>
                </a:solidFill>
              </a:rPr>
              <a:t>第</a:t>
            </a:r>
            <a:r>
              <a:rPr lang="en-US" altLang="zh-CN" sz="1200" i="1" dirty="0">
                <a:solidFill>
                  <a:srgbClr val="002060"/>
                </a:solidFill>
              </a:rPr>
              <a:t>26</a:t>
            </a:r>
            <a:r>
              <a:rPr lang="zh-CN" altLang="en-US" sz="1200" i="1" dirty="0">
                <a:solidFill>
                  <a:srgbClr val="002060"/>
                </a:solidFill>
              </a:rPr>
              <a:t>页</a:t>
            </a:r>
            <a:r>
              <a:rPr lang="en-US" altLang="zh-CN" sz="1200" i="1" dirty="0">
                <a:solidFill>
                  <a:srgbClr val="002060"/>
                </a:solidFill>
              </a:rPr>
              <a:t>)</a:t>
            </a:r>
            <a:r>
              <a:rPr lang="zh-CN" altLang="en-US" sz="1200" i="1" dirty="0">
                <a:solidFill>
                  <a:srgbClr val="002060"/>
                </a:solidFill>
              </a:rPr>
              <a:t>中的更多信息订单</a:t>
            </a:r>
            <a:endParaRPr lang="en-US" sz="1200" i="1" dirty="0">
              <a:solidFill>
                <a:srgbClr val="002060"/>
              </a:solidFill>
            </a:endParaRPr>
          </a:p>
          <a:p>
            <a:r>
              <a:rPr lang="zh-CN" altLang="en-US" sz="1200" dirty="0">
                <a:solidFill>
                  <a:schemeClr val="tx1"/>
                </a:solidFill>
              </a:rPr>
              <a:t>并单击</a:t>
            </a:r>
            <a:r>
              <a:rPr lang="zh-CN" altLang="en-US" sz="1200" u="sng" dirty="0">
                <a:solidFill>
                  <a:schemeClr val="tx1"/>
                </a:solidFill>
              </a:rPr>
              <a:t>下一步</a:t>
            </a:r>
            <a:r>
              <a:rPr lang="zh-CN" altLang="en-US" sz="1200" dirty="0">
                <a:solidFill>
                  <a:schemeClr val="tx1"/>
                </a:solidFill>
              </a:rPr>
              <a:t>开始下载文件。</a:t>
            </a:r>
            <a:r>
              <a:rPr lang="en-US" sz="1200" b="1" dirty="0">
                <a:solidFill>
                  <a:schemeClr val="tx1"/>
                </a:solidFill>
              </a:rPr>
              <a:t>(2)</a:t>
            </a:r>
          </a:p>
          <a:p>
            <a:pPr marL="342900" indent="-342900">
              <a:buFont typeface="+mj-lt"/>
              <a:buAutoNum type="arabicPeriod" startAt="3"/>
            </a:pPr>
            <a:r>
              <a:rPr lang="zh-CN" altLang="en-US" sz="1200" dirty="0">
                <a:solidFill>
                  <a:schemeClr val="tx1"/>
                </a:solidFill>
              </a:rPr>
              <a:t>正在下载中。一旦数据下载完成，状态会变为</a:t>
            </a:r>
            <a:r>
              <a:rPr lang="zh-CN" altLang="en-US" sz="1200" b="1" dirty="0">
                <a:solidFill>
                  <a:schemeClr val="tx1"/>
                </a:solidFill>
              </a:rPr>
              <a:t>完成</a:t>
            </a:r>
            <a:r>
              <a:rPr lang="zh-CN" altLang="en-US" sz="1200" dirty="0">
                <a:solidFill>
                  <a:schemeClr val="tx1"/>
                </a:solidFill>
              </a:rPr>
              <a:t>。</a:t>
            </a:r>
            <a:r>
              <a:rPr lang="en-US" sz="1200" dirty="0">
                <a:solidFill>
                  <a:schemeClr val="tx1"/>
                </a:solidFill>
              </a:rPr>
              <a:t> </a:t>
            </a:r>
          </a:p>
          <a:p>
            <a:pPr marL="342900" indent="-342900">
              <a:buAutoNum type="arabicPeriod" startAt="3"/>
            </a:pPr>
            <a:endParaRPr lang="en-US" sz="1200" dirty="0">
              <a:solidFill>
                <a:schemeClr val="tx1"/>
              </a:solidFill>
            </a:endParaRPr>
          </a:p>
          <a:p>
            <a:r>
              <a:rPr lang="zh-CN" altLang="en-US" sz="1200" b="1" u="sng" dirty="0">
                <a:solidFill>
                  <a:schemeClr val="tx1"/>
                </a:solidFill>
              </a:rPr>
              <a:t>第二步，上传数据</a:t>
            </a:r>
            <a:r>
              <a:rPr lang="en-US" sz="1200" b="1" u="sng" dirty="0">
                <a:solidFill>
                  <a:schemeClr val="tx1"/>
                </a:solidFill>
              </a:rPr>
              <a:t>: </a:t>
            </a:r>
          </a:p>
          <a:p>
            <a:pPr marL="342900" indent="-342900">
              <a:buAutoNum type="arabicPeriod"/>
            </a:pPr>
            <a:r>
              <a:rPr lang="zh-CN" altLang="en-US" sz="1200" u="sng" dirty="0">
                <a:solidFill>
                  <a:schemeClr val="tx1"/>
                </a:solidFill>
              </a:rPr>
              <a:t>去到</a:t>
            </a:r>
            <a:r>
              <a:rPr lang="zh-CN" altLang="en-US" sz="1200" u="sng" dirty="0">
                <a:solidFill>
                  <a:srgbClr val="191EEF"/>
                </a:solidFill>
              </a:rPr>
              <a:t>菜单</a:t>
            </a:r>
            <a:r>
              <a:rPr lang="en-US" altLang="zh-CN" sz="1200" u="sng" dirty="0">
                <a:solidFill>
                  <a:srgbClr val="191EEF"/>
                </a:solidFill>
              </a:rPr>
              <a:t>&gt;</a:t>
            </a:r>
            <a:r>
              <a:rPr lang="zh-CN" altLang="en-US" sz="1200" u="sng" dirty="0">
                <a:solidFill>
                  <a:srgbClr val="191EEF"/>
                </a:solidFill>
              </a:rPr>
              <a:t>上传</a:t>
            </a:r>
            <a:r>
              <a:rPr lang="en-US" altLang="zh-CN" sz="1200" u="sng" dirty="0">
                <a:solidFill>
                  <a:srgbClr val="191EEF"/>
                </a:solidFill>
              </a:rPr>
              <a:t>&gt;</a:t>
            </a:r>
            <a:r>
              <a:rPr lang="zh-CN" altLang="en-US" sz="1200" u="sng" dirty="0">
                <a:solidFill>
                  <a:srgbClr val="191EEF"/>
                </a:solidFill>
              </a:rPr>
              <a:t>订单上传</a:t>
            </a:r>
            <a:r>
              <a:rPr lang="en-US" sz="1200" dirty="0">
                <a:solidFill>
                  <a:schemeClr val="tx1"/>
                </a:solidFill>
              </a:rPr>
              <a:t> </a:t>
            </a:r>
            <a:r>
              <a:rPr lang="en-US" sz="1200" b="1" dirty="0">
                <a:solidFill>
                  <a:schemeClr val="tx1"/>
                </a:solidFill>
              </a:rPr>
              <a:t>(3)</a:t>
            </a:r>
          </a:p>
          <a:p>
            <a:pPr marL="342900" indent="-342900">
              <a:buAutoNum type="arabicPeriod"/>
            </a:pPr>
            <a:r>
              <a:rPr lang="zh-CN" altLang="en-US" sz="1200" dirty="0">
                <a:solidFill>
                  <a:schemeClr val="tx1"/>
                </a:solidFill>
              </a:rPr>
              <a:t>在下一个界面，通过两种方法之一选择保存的</a:t>
            </a:r>
            <a:r>
              <a:rPr lang="en-US" altLang="zh-CN" sz="1200" dirty="0">
                <a:solidFill>
                  <a:schemeClr val="tx1"/>
                </a:solidFill>
              </a:rPr>
              <a:t>Excel</a:t>
            </a:r>
            <a:r>
              <a:rPr lang="zh-CN" altLang="en-US" sz="1200" dirty="0">
                <a:solidFill>
                  <a:schemeClr val="tx1"/>
                </a:solidFill>
              </a:rPr>
              <a:t>文件。单击</a:t>
            </a:r>
            <a:r>
              <a:rPr lang="zh-CN" altLang="en-US" sz="1200" u="sng" dirty="0">
                <a:solidFill>
                  <a:schemeClr val="tx1"/>
                </a:solidFill>
              </a:rPr>
              <a:t>下一步</a:t>
            </a:r>
            <a:r>
              <a:rPr lang="zh-CN" altLang="en-US" sz="1200" dirty="0">
                <a:solidFill>
                  <a:schemeClr val="tx1"/>
                </a:solidFill>
              </a:rPr>
              <a:t>上传文件。</a:t>
            </a:r>
            <a:r>
              <a:rPr lang="en-US" sz="1200" b="1" dirty="0">
                <a:solidFill>
                  <a:schemeClr val="tx1"/>
                </a:solidFill>
              </a:rPr>
              <a:t>(4)</a:t>
            </a:r>
            <a:r>
              <a:rPr lang="en-US" sz="1200" dirty="0">
                <a:solidFill>
                  <a:schemeClr val="tx1"/>
                </a:solidFill>
              </a:rPr>
              <a:t> </a:t>
            </a:r>
          </a:p>
          <a:p>
            <a:pPr marL="342900" indent="-342900">
              <a:buAutoNum type="arabicPeriod"/>
            </a:pPr>
            <a:r>
              <a:rPr lang="zh-CN" altLang="en-US" sz="1200" dirty="0">
                <a:solidFill>
                  <a:schemeClr val="tx1"/>
                </a:solidFill>
              </a:rPr>
              <a:t>正在上传中。一旦数据上传完成，状态会变为</a:t>
            </a:r>
            <a:r>
              <a:rPr lang="zh-CN" altLang="en-US" sz="1200" b="1" dirty="0">
                <a:solidFill>
                  <a:schemeClr val="tx1"/>
                </a:solidFill>
              </a:rPr>
              <a:t>完成</a:t>
            </a:r>
            <a:r>
              <a:rPr lang="zh-CN" altLang="en-US" sz="1200" dirty="0">
                <a:solidFill>
                  <a:schemeClr val="tx1"/>
                </a:solidFill>
              </a:rPr>
              <a:t>。</a:t>
            </a:r>
            <a:endParaRPr lang="en-US" sz="1200" dirty="0">
              <a:solidFill>
                <a:schemeClr val="tx1"/>
              </a:solidFill>
            </a:endParaRPr>
          </a:p>
        </p:txBody>
      </p:sp>
      <p:pic>
        <p:nvPicPr>
          <p:cNvPr id="2" name="Picture 1">
            <a:extLst>
              <a:ext uri="{FF2B5EF4-FFF2-40B4-BE49-F238E27FC236}">
                <a16:creationId xmlns:a16="http://schemas.microsoft.com/office/drawing/2014/main" id="{34736281-3B5E-5B81-8BD9-26454699D67F}"/>
              </a:ext>
            </a:extLst>
          </p:cNvPr>
          <p:cNvPicPr>
            <a:picLocks noChangeAspect="1"/>
          </p:cNvPicPr>
          <p:nvPr/>
        </p:nvPicPr>
        <p:blipFill>
          <a:blip r:embed="rId2"/>
          <a:stretch>
            <a:fillRect/>
          </a:stretch>
        </p:blipFill>
        <p:spPr>
          <a:xfrm>
            <a:off x="11277600" y="0"/>
            <a:ext cx="914400" cy="914400"/>
          </a:xfrm>
          <a:prstGeom prst="rect">
            <a:avLst/>
          </a:prstGeom>
        </p:spPr>
      </p:pic>
      <p:pic>
        <p:nvPicPr>
          <p:cNvPr id="4" name="Kép 6" descr="A képen szöveg, képernyőkép, Betűtípus, szám látható&#10;&#10;Automatikusan generált leírás">
            <a:extLst>
              <a:ext uri="{FF2B5EF4-FFF2-40B4-BE49-F238E27FC236}">
                <a16:creationId xmlns:a16="http://schemas.microsoft.com/office/drawing/2014/main" id="{B68739EE-2D6A-F9DF-1839-FC2CD3425C46}"/>
              </a:ext>
            </a:extLst>
          </p:cNvPr>
          <p:cNvPicPr>
            <a:picLocks noChangeAspect="1"/>
          </p:cNvPicPr>
          <p:nvPr/>
        </p:nvPicPr>
        <p:blipFill>
          <a:blip r:embed="rId3"/>
          <a:stretch>
            <a:fillRect/>
          </a:stretch>
        </p:blipFill>
        <p:spPr>
          <a:xfrm>
            <a:off x="189981" y="1193402"/>
            <a:ext cx="5946311" cy="2159072"/>
          </a:xfrm>
          <a:prstGeom prst="rect">
            <a:avLst/>
          </a:prstGeom>
          <a:ln>
            <a:noFill/>
          </a:ln>
          <a:effectLst>
            <a:outerShdw blurRad="292100" dist="139700" dir="2700000" algn="tl" rotWithShape="0">
              <a:srgbClr val="333333">
                <a:alpha val="65000"/>
              </a:srgbClr>
            </a:outerShdw>
          </a:effectLst>
        </p:spPr>
      </p:pic>
      <p:sp>
        <p:nvSpPr>
          <p:cNvPr id="10" name="Rectangle: Rounded Corners 9">
            <a:extLst>
              <a:ext uri="{FF2B5EF4-FFF2-40B4-BE49-F238E27FC236}">
                <a16:creationId xmlns:a16="http://schemas.microsoft.com/office/drawing/2014/main" id="{F7C0BA87-2BA2-4116-86DE-67AA0162D01E}"/>
              </a:ext>
            </a:extLst>
          </p:cNvPr>
          <p:cNvSpPr/>
          <p:nvPr/>
        </p:nvSpPr>
        <p:spPr>
          <a:xfrm>
            <a:off x="2244436" y="1707744"/>
            <a:ext cx="3620655" cy="906147"/>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Connector: Elbow 11">
            <a:extLst>
              <a:ext uri="{FF2B5EF4-FFF2-40B4-BE49-F238E27FC236}">
                <a16:creationId xmlns:a16="http://schemas.microsoft.com/office/drawing/2014/main" id="{3556ED9C-572B-5FA4-477E-6ACE280F1A6D}"/>
              </a:ext>
            </a:extLst>
          </p:cNvPr>
          <p:cNvCxnSpPr>
            <a:cxnSpLocks/>
          </p:cNvCxnSpPr>
          <p:nvPr/>
        </p:nvCxnSpPr>
        <p:spPr>
          <a:xfrm rot="10800000" flipV="1">
            <a:off x="775856" y="2613890"/>
            <a:ext cx="3186545" cy="581891"/>
          </a:xfrm>
          <a:prstGeom prst="bentConnector3">
            <a:avLst>
              <a:gd name="adj1" fmla="val 145"/>
            </a:avLst>
          </a:prstGeom>
          <a:ln w="19050">
            <a:tailEnd type="triangle"/>
          </a:ln>
        </p:spPr>
        <p:style>
          <a:lnRef idx="1">
            <a:schemeClr val="accent5"/>
          </a:lnRef>
          <a:fillRef idx="0">
            <a:schemeClr val="accent5"/>
          </a:fillRef>
          <a:effectRef idx="0">
            <a:schemeClr val="accent5"/>
          </a:effectRef>
          <a:fontRef idx="minor">
            <a:schemeClr val="tx1"/>
          </a:fontRef>
        </p:style>
      </p:cxnSp>
      <p:pic>
        <p:nvPicPr>
          <p:cNvPr id="17" name="Picture 16">
            <a:extLst>
              <a:ext uri="{FF2B5EF4-FFF2-40B4-BE49-F238E27FC236}">
                <a16:creationId xmlns:a16="http://schemas.microsoft.com/office/drawing/2014/main" id="{9BDFB460-8AB5-4699-C15A-180C0D37D79A}"/>
              </a:ext>
            </a:extLst>
          </p:cNvPr>
          <p:cNvPicPr>
            <a:picLocks noChangeAspect="1"/>
          </p:cNvPicPr>
          <p:nvPr/>
        </p:nvPicPr>
        <p:blipFill>
          <a:blip r:embed="rId4"/>
          <a:stretch>
            <a:fillRect/>
          </a:stretch>
        </p:blipFill>
        <p:spPr>
          <a:xfrm>
            <a:off x="116526" y="3644650"/>
            <a:ext cx="6019766" cy="2019948"/>
          </a:xfrm>
          <a:prstGeom prst="rect">
            <a:avLst/>
          </a:prstGeom>
          <a:ln>
            <a:noFill/>
          </a:ln>
          <a:effectLst>
            <a:outerShdw blurRad="292100" dist="139700" dir="2700000" algn="tl" rotWithShape="0">
              <a:srgbClr val="333333">
                <a:alpha val="65000"/>
              </a:srgbClr>
            </a:outerShdw>
          </a:effectLst>
        </p:spPr>
      </p:pic>
      <p:sp>
        <p:nvSpPr>
          <p:cNvPr id="18" name="Rectangle: Rounded Corners 17">
            <a:extLst>
              <a:ext uri="{FF2B5EF4-FFF2-40B4-BE49-F238E27FC236}">
                <a16:creationId xmlns:a16="http://schemas.microsoft.com/office/drawing/2014/main" id="{33C79327-6599-E3B3-441C-F9B09AA24133}"/>
              </a:ext>
            </a:extLst>
          </p:cNvPr>
          <p:cNvSpPr/>
          <p:nvPr/>
        </p:nvSpPr>
        <p:spPr>
          <a:xfrm>
            <a:off x="3163136" y="5080000"/>
            <a:ext cx="1261082" cy="126140"/>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946AAEB6-EDB9-39FA-54FA-F5EC69E5084B}"/>
              </a:ext>
            </a:extLst>
          </p:cNvPr>
          <p:cNvPicPr>
            <a:picLocks noChangeAspect="1"/>
          </p:cNvPicPr>
          <p:nvPr/>
        </p:nvPicPr>
        <p:blipFill>
          <a:blip r:embed="rId5"/>
          <a:stretch>
            <a:fillRect/>
          </a:stretch>
        </p:blipFill>
        <p:spPr>
          <a:xfrm>
            <a:off x="5091154" y="4575237"/>
            <a:ext cx="4255081" cy="1793566"/>
          </a:xfrm>
          <a:prstGeom prst="rect">
            <a:avLst/>
          </a:prstGeom>
          <a:ln>
            <a:noFill/>
          </a:ln>
          <a:effectLst>
            <a:outerShdw blurRad="292100" dist="139700" dir="2700000" algn="tl" rotWithShape="0">
              <a:srgbClr val="333333">
                <a:alpha val="65000"/>
              </a:srgbClr>
            </a:outerShdw>
          </a:effectLst>
        </p:spPr>
      </p:pic>
      <p:cxnSp>
        <p:nvCxnSpPr>
          <p:cNvPr id="22" name="Connector: Elbow 21">
            <a:extLst>
              <a:ext uri="{FF2B5EF4-FFF2-40B4-BE49-F238E27FC236}">
                <a16:creationId xmlns:a16="http://schemas.microsoft.com/office/drawing/2014/main" id="{631364D1-76E5-8618-3AED-64626A4522D0}"/>
              </a:ext>
            </a:extLst>
          </p:cNvPr>
          <p:cNvCxnSpPr/>
          <p:nvPr/>
        </p:nvCxnSpPr>
        <p:spPr>
          <a:xfrm>
            <a:off x="3793677" y="5292436"/>
            <a:ext cx="2342615" cy="304800"/>
          </a:xfrm>
          <a:prstGeom prst="bentConnector3">
            <a:avLst/>
          </a:prstGeom>
          <a:ln w="28575">
            <a:tailEnd type="triangle"/>
          </a:ln>
        </p:spPr>
        <p:style>
          <a:lnRef idx="1">
            <a:schemeClr val="accent5"/>
          </a:lnRef>
          <a:fillRef idx="0">
            <a:schemeClr val="accent5"/>
          </a:fillRef>
          <a:effectRef idx="0">
            <a:schemeClr val="accent5"/>
          </a:effectRef>
          <a:fontRef idx="minor">
            <a:schemeClr val="tx1"/>
          </a:fontRef>
        </p:style>
      </p:cxnSp>
      <p:sp>
        <p:nvSpPr>
          <p:cNvPr id="23" name="Rectangle: Rounded Corners 22">
            <a:extLst>
              <a:ext uri="{FF2B5EF4-FFF2-40B4-BE49-F238E27FC236}">
                <a16:creationId xmlns:a16="http://schemas.microsoft.com/office/drawing/2014/main" id="{40CDD175-7018-73CB-E34A-852B00D84B2C}"/>
              </a:ext>
            </a:extLst>
          </p:cNvPr>
          <p:cNvSpPr/>
          <p:nvPr/>
        </p:nvSpPr>
        <p:spPr>
          <a:xfrm>
            <a:off x="5091154" y="6142182"/>
            <a:ext cx="450664" cy="23961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Dodecagon 23">
            <a:extLst>
              <a:ext uri="{FF2B5EF4-FFF2-40B4-BE49-F238E27FC236}">
                <a16:creationId xmlns:a16="http://schemas.microsoft.com/office/drawing/2014/main" id="{D86149DB-7CC6-D195-E5F9-817420DCD2C3}"/>
              </a:ext>
            </a:extLst>
          </p:cNvPr>
          <p:cNvSpPr/>
          <p:nvPr/>
        </p:nvSpPr>
        <p:spPr>
          <a:xfrm>
            <a:off x="3856737" y="2038304"/>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25" name="Dodecagon 24">
            <a:extLst>
              <a:ext uri="{FF2B5EF4-FFF2-40B4-BE49-F238E27FC236}">
                <a16:creationId xmlns:a16="http://schemas.microsoft.com/office/drawing/2014/main" id="{34C08C05-D100-06EC-60D7-7A9A1F5514C8}"/>
              </a:ext>
            </a:extLst>
          </p:cNvPr>
          <p:cNvSpPr/>
          <p:nvPr/>
        </p:nvSpPr>
        <p:spPr>
          <a:xfrm>
            <a:off x="564527" y="2842443"/>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26" name="Dodecagon 25">
            <a:extLst>
              <a:ext uri="{FF2B5EF4-FFF2-40B4-BE49-F238E27FC236}">
                <a16:creationId xmlns:a16="http://schemas.microsoft.com/office/drawing/2014/main" id="{BDE17E48-8720-A55E-7AD4-9353B9A80130}"/>
              </a:ext>
            </a:extLst>
          </p:cNvPr>
          <p:cNvSpPr/>
          <p:nvPr/>
        </p:nvSpPr>
        <p:spPr>
          <a:xfrm>
            <a:off x="4424218" y="485234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sp>
        <p:nvSpPr>
          <p:cNvPr id="27" name="Dodecagon 26">
            <a:extLst>
              <a:ext uri="{FF2B5EF4-FFF2-40B4-BE49-F238E27FC236}">
                <a16:creationId xmlns:a16="http://schemas.microsoft.com/office/drawing/2014/main" id="{40889CE7-3E6F-9424-2D28-F72175C23933}"/>
              </a:ext>
            </a:extLst>
          </p:cNvPr>
          <p:cNvSpPr/>
          <p:nvPr/>
        </p:nvSpPr>
        <p:spPr>
          <a:xfrm>
            <a:off x="5639355" y="611843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4</a:t>
            </a:r>
            <a:endParaRPr lang="en-US" sz="1200" dirty="0"/>
          </a:p>
        </p:txBody>
      </p:sp>
    </p:spTree>
    <p:extLst>
      <p:ext uri="{BB962C8B-B14F-4D97-AF65-F5344CB8AC3E}">
        <p14:creationId xmlns:p14="http://schemas.microsoft.com/office/powerpoint/2010/main" val="35381424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2B826F-A6FF-6E96-7B12-418164A4BD75}"/>
              </a:ext>
            </a:extLst>
          </p:cNvPr>
          <p:cNvSpPr>
            <a:spLocks noGrp="1"/>
          </p:cNvSpPr>
          <p:nvPr>
            <p:ph type="title"/>
          </p:nvPr>
        </p:nvSpPr>
        <p:spPr/>
        <p:txBody>
          <a:bodyPr/>
          <a:lstStyle/>
          <a:p>
            <a:r>
              <a:rPr lang="zh-CN" altLang="en-US" dirty="0"/>
              <a:t>使用列表</a:t>
            </a:r>
            <a:endParaRPr lang="en-US" dirty="0"/>
          </a:p>
        </p:txBody>
      </p:sp>
      <p:pic>
        <p:nvPicPr>
          <p:cNvPr id="10" name="Picture 9">
            <a:extLst>
              <a:ext uri="{FF2B5EF4-FFF2-40B4-BE49-F238E27FC236}">
                <a16:creationId xmlns:a16="http://schemas.microsoft.com/office/drawing/2014/main" id="{063F7F7E-1585-DF7C-5E0F-4E965E1C5701}"/>
              </a:ext>
            </a:extLst>
          </p:cNvPr>
          <p:cNvPicPr>
            <a:picLocks noChangeAspect="1"/>
          </p:cNvPicPr>
          <p:nvPr/>
        </p:nvPicPr>
        <p:blipFill>
          <a:blip r:embed="rId2"/>
          <a:stretch>
            <a:fillRect/>
          </a:stretch>
        </p:blipFill>
        <p:spPr>
          <a:xfrm>
            <a:off x="100268" y="852582"/>
            <a:ext cx="8831295" cy="3368064"/>
          </a:xfrm>
          <a:prstGeom prst="rect">
            <a:avLst/>
          </a:prstGeom>
        </p:spPr>
      </p:pic>
      <p:sp>
        <p:nvSpPr>
          <p:cNvPr id="8" name="TextBox 7">
            <a:extLst>
              <a:ext uri="{FF2B5EF4-FFF2-40B4-BE49-F238E27FC236}">
                <a16:creationId xmlns:a16="http://schemas.microsoft.com/office/drawing/2014/main" id="{4CCE6C81-0C2F-31CD-0352-9E9BA457F443}"/>
              </a:ext>
            </a:extLst>
          </p:cNvPr>
          <p:cNvSpPr txBox="1"/>
          <p:nvPr/>
        </p:nvSpPr>
        <p:spPr>
          <a:xfrm>
            <a:off x="8982262" y="1102467"/>
            <a:ext cx="3011054" cy="4656594"/>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sz="1400" dirty="0"/>
              <a:t>在列表页面上，您可以查看与关键字段相关的所有订单、计划协议或收货。您需要</a:t>
            </a:r>
            <a:r>
              <a:rPr lang="zh-CN" altLang="en-US" sz="1400" u="sng" dirty="0">
                <a:solidFill>
                  <a:srgbClr val="002060"/>
                </a:solidFill>
              </a:rPr>
              <a:t>左右滚动以查看所有列</a:t>
            </a:r>
            <a:r>
              <a:rPr lang="en-US" sz="1400" b="1" dirty="0"/>
              <a:t>(1)</a:t>
            </a:r>
          </a:p>
          <a:p>
            <a:endParaRPr lang="en-US" sz="1400" b="1" dirty="0"/>
          </a:p>
          <a:p>
            <a:r>
              <a:rPr lang="zh-CN" altLang="en-US" sz="1400" dirty="0"/>
              <a:t>您可以在顶部看到</a:t>
            </a:r>
            <a:r>
              <a:rPr lang="zh-CN" altLang="en-US" sz="1400" u="sng" dirty="0">
                <a:solidFill>
                  <a:srgbClr val="002060"/>
                </a:solidFill>
              </a:rPr>
              <a:t>页数和记录总数</a:t>
            </a:r>
            <a:r>
              <a:rPr lang="en-US" sz="1400" b="1" dirty="0"/>
              <a:t>(2)</a:t>
            </a:r>
            <a:r>
              <a:rPr lang="zh-CN" altLang="en-US" sz="1400" dirty="0"/>
              <a:t>。</a:t>
            </a:r>
            <a:endParaRPr lang="en-US" altLang="zh-CN" sz="1400" dirty="0"/>
          </a:p>
          <a:p>
            <a:endParaRPr lang="en-US" sz="1400" dirty="0"/>
          </a:p>
          <a:p>
            <a:r>
              <a:rPr lang="zh-CN" altLang="en-US" sz="1400" dirty="0"/>
              <a:t>对于多页列表，使用</a:t>
            </a:r>
            <a:r>
              <a:rPr lang="zh-CN" altLang="en-US" sz="1400" u="sng" dirty="0">
                <a:solidFill>
                  <a:srgbClr val="002060"/>
                </a:solidFill>
              </a:rPr>
              <a:t>上一页或下一页</a:t>
            </a:r>
            <a:r>
              <a:rPr lang="zh-CN" altLang="en-US" sz="1400" dirty="0"/>
              <a:t>按钮</a:t>
            </a:r>
            <a:r>
              <a:rPr lang="en-US" altLang="zh-CN" sz="1400" b="1" dirty="0"/>
              <a:t>(3)</a:t>
            </a:r>
            <a:r>
              <a:rPr lang="zh-CN" altLang="en-US" sz="1400" dirty="0"/>
              <a:t>，或者输入页码并单击</a:t>
            </a:r>
            <a:r>
              <a:rPr lang="zh-CN" altLang="en-US" sz="1400" u="sng" dirty="0">
                <a:solidFill>
                  <a:srgbClr val="002060"/>
                </a:solidFill>
              </a:rPr>
              <a:t>跳转</a:t>
            </a:r>
            <a:r>
              <a:rPr lang="zh-CN" altLang="en-US" sz="1400" dirty="0"/>
              <a:t>以浏览列表</a:t>
            </a:r>
            <a:r>
              <a:rPr lang="en-US" altLang="zh-CN" sz="1400" b="1" dirty="0"/>
              <a:t>(3)</a:t>
            </a:r>
            <a:r>
              <a:rPr lang="zh-CN" altLang="en-US" sz="1400" dirty="0"/>
              <a:t>。</a:t>
            </a:r>
            <a:endParaRPr lang="en-US" altLang="zh-CN" sz="1400" dirty="0"/>
          </a:p>
          <a:p>
            <a:endParaRPr lang="en-US" sz="1400" b="1" dirty="0"/>
          </a:p>
          <a:p>
            <a:r>
              <a:rPr lang="zh-CN" altLang="en-US" sz="1400" dirty="0"/>
              <a:t>通过单击每行的</a:t>
            </a:r>
            <a:r>
              <a:rPr lang="en-US" altLang="zh-CN" sz="1400" dirty="0"/>
              <a:t>+ / -</a:t>
            </a:r>
            <a:r>
              <a:rPr lang="zh-CN" altLang="en-US" sz="1400" dirty="0"/>
              <a:t>按钮</a:t>
            </a:r>
            <a:r>
              <a:rPr lang="zh-CN" altLang="en-US" sz="1400" u="sng" dirty="0">
                <a:solidFill>
                  <a:srgbClr val="002060"/>
                </a:solidFill>
              </a:rPr>
              <a:t>展开或折叠详细信息</a:t>
            </a:r>
            <a:r>
              <a:rPr lang="en-US" sz="1400" b="1" dirty="0"/>
              <a:t>(4)</a:t>
            </a:r>
            <a:r>
              <a:rPr lang="zh-CN" altLang="en-US" sz="1400" dirty="0"/>
              <a:t>。</a:t>
            </a:r>
            <a:endParaRPr lang="en-US" altLang="zh-CN" sz="1400" dirty="0"/>
          </a:p>
          <a:p>
            <a:endParaRPr lang="en-US" altLang="zh-CN" sz="1400" dirty="0"/>
          </a:p>
          <a:p>
            <a:r>
              <a:rPr lang="zh-CN" altLang="en-US" sz="1400" u="sng" dirty="0">
                <a:solidFill>
                  <a:srgbClr val="002060"/>
                </a:solidFill>
              </a:rPr>
              <a:t>蓝色文本有超链接</a:t>
            </a:r>
            <a:r>
              <a:rPr lang="zh-CN" altLang="en-US" sz="1400" dirty="0"/>
              <a:t>，可点击以显示详细信息。</a:t>
            </a:r>
          </a:p>
          <a:p>
            <a:r>
              <a:rPr lang="zh-CN" altLang="en-US" sz="1400" u="sng" dirty="0">
                <a:solidFill>
                  <a:srgbClr val="002060"/>
                </a:solidFill>
              </a:rPr>
              <a:t>单击蓝色对象</a:t>
            </a:r>
            <a:r>
              <a:rPr lang="en-US" altLang="zh-CN" sz="1400" dirty="0"/>
              <a:t>(</a:t>
            </a:r>
            <a:r>
              <a:rPr lang="zh-CN" altLang="en-US" sz="1400" dirty="0"/>
              <a:t>订单、收货等</a:t>
            </a:r>
            <a:r>
              <a:rPr lang="en-US" altLang="zh-CN" sz="1400" dirty="0"/>
              <a:t>)</a:t>
            </a:r>
            <a:r>
              <a:rPr lang="zh-CN" altLang="en-US" sz="1400" dirty="0"/>
              <a:t>编号，打开该对象的详细信息页面</a:t>
            </a:r>
            <a:r>
              <a:rPr lang="en-US" sz="1400" b="1" dirty="0"/>
              <a:t> (5)</a:t>
            </a:r>
            <a:r>
              <a:rPr lang="zh-CN" altLang="en-US" sz="1400" dirty="0"/>
              <a:t>。</a:t>
            </a:r>
            <a:endParaRPr lang="en-US" sz="1400" dirty="0"/>
          </a:p>
        </p:txBody>
      </p:sp>
      <p:cxnSp>
        <p:nvCxnSpPr>
          <p:cNvPr id="12" name="Straight Arrow Connector 11">
            <a:extLst>
              <a:ext uri="{FF2B5EF4-FFF2-40B4-BE49-F238E27FC236}">
                <a16:creationId xmlns:a16="http://schemas.microsoft.com/office/drawing/2014/main" id="{0200EF53-9EB2-FA3C-81F6-35D49748C244}"/>
              </a:ext>
            </a:extLst>
          </p:cNvPr>
          <p:cNvCxnSpPr/>
          <p:nvPr/>
        </p:nvCxnSpPr>
        <p:spPr>
          <a:xfrm>
            <a:off x="4978400" y="3943927"/>
            <a:ext cx="794327" cy="0"/>
          </a:xfrm>
          <a:prstGeom prst="straightConnector1">
            <a:avLst/>
          </a:prstGeom>
          <a:ln>
            <a:headEnd type="triangle"/>
            <a:tailEnd type="triangle"/>
          </a:ln>
        </p:spPr>
        <p:style>
          <a:lnRef idx="3">
            <a:schemeClr val="accent1"/>
          </a:lnRef>
          <a:fillRef idx="0">
            <a:schemeClr val="accent1"/>
          </a:fillRef>
          <a:effectRef idx="2">
            <a:schemeClr val="accent1"/>
          </a:effectRef>
          <a:fontRef idx="minor">
            <a:schemeClr val="tx1"/>
          </a:fontRef>
        </p:style>
      </p:cxnSp>
      <p:sp>
        <p:nvSpPr>
          <p:cNvPr id="13" name="Dodecagon 12">
            <a:extLst>
              <a:ext uri="{FF2B5EF4-FFF2-40B4-BE49-F238E27FC236}">
                <a16:creationId xmlns:a16="http://schemas.microsoft.com/office/drawing/2014/main" id="{42B2E342-0FB4-B6E2-D36E-10B558820ACA}"/>
              </a:ext>
            </a:extLst>
          </p:cNvPr>
          <p:cNvSpPr/>
          <p:nvPr/>
        </p:nvSpPr>
        <p:spPr>
          <a:xfrm>
            <a:off x="7749309" y="3772682"/>
            <a:ext cx="249382" cy="166255"/>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a:t>3</a:t>
            </a:r>
            <a:endParaRPr lang="en-US" sz="1200"/>
          </a:p>
        </p:txBody>
      </p:sp>
      <p:sp>
        <p:nvSpPr>
          <p:cNvPr id="14" name="Dodecagon 13">
            <a:extLst>
              <a:ext uri="{FF2B5EF4-FFF2-40B4-BE49-F238E27FC236}">
                <a16:creationId xmlns:a16="http://schemas.microsoft.com/office/drawing/2014/main" id="{17F5C6AE-962B-C7A2-37D1-1FE02170F126}"/>
              </a:ext>
            </a:extLst>
          </p:cNvPr>
          <p:cNvSpPr/>
          <p:nvPr/>
        </p:nvSpPr>
        <p:spPr>
          <a:xfrm>
            <a:off x="5324766" y="3823692"/>
            <a:ext cx="249382" cy="166255"/>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a:t>1</a:t>
            </a:r>
            <a:endParaRPr lang="en-US" sz="1200"/>
          </a:p>
        </p:txBody>
      </p:sp>
      <p:sp>
        <p:nvSpPr>
          <p:cNvPr id="15" name="Dodecagon 14">
            <a:extLst>
              <a:ext uri="{FF2B5EF4-FFF2-40B4-BE49-F238E27FC236}">
                <a16:creationId xmlns:a16="http://schemas.microsoft.com/office/drawing/2014/main" id="{2BEE3D74-B0BB-C0FE-A701-4610C745F113}"/>
              </a:ext>
            </a:extLst>
          </p:cNvPr>
          <p:cNvSpPr/>
          <p:nvPr/>
        </p:nvSpPr>
        <p:spPr>
          <a:xfrm>
            <a:off x="2523106" y="852582"/>
            <a:ext cx="249382" cy="166255"/>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a:t>2</a:t>
            </a:r>
            <a:endParaRPr lang="en-US" sz="1200"/>
          </a:p>
        </p:txBody>
      </p:sp>
      <p:sp>
        <p:nvSpPr>
          <p:cNvPr id="16" name="Rectangle: Rounded Corners 15">
            <a:extLst>
              <a:ext uri="{FF2B5EF4-FFF2-40B4-BE49-F238E27FC236}">
                <a16:creationId xmlns:a16="http://schemas.microsoft.com/office/drawing/2014/main" id="{890AB4BE-D175-640C-1C5E-F44B468E5E6C}"/>
              </a:ext>
            </a:extLst>
          </p:cNvPr>
          <p:cNvSpPr/>
          <p:nvPr/>
        </p:nvSpPr>
        <p:spPr>
          <a:xfrm>
            <a:off x="6507020" y="3943927"/>
            <a:ext cx="1519380" cy="341739"/>
          </a:xfrm>
          <a:prstGeom prst="round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odecagon 16">
            <a:extLst>
              <a:ext uri="{FF2B5EF4-FFF2-40B4-BE49-F238E27FC236}">
                <a16:creationId xmlns:a16="http://schemas.microsoft.com/office/drawing/2014/main" id="{707EFFC1-D85D-93FA-3BF1-0F53E6A3A4AD}"/>
              </a:ext>
            </a:extLst>
          </p:cNvPr>
          <p:cNvSpPr/>
          <p:nvPr/>
        </p:nvSpPr>
        <p:spPr>
          <a:xfrm>
            <a:off x="213868" y="3373070"/>
            <a:ext cx="249382" cy="166255"/>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a:t>4</a:t>
            </a:r>
            <a:endParaRPr lang="en-US" sz="1200"/>
          </a:p>
        </p:txBody>
      </p:sp>
      <p:sp>
        <p:nvSpPr>
          <p:cNvPr id="18" name="Rectangle: Rounded Corners 17">
            <a:extLst>
              <a:ext uri="{FF2B5EF4-FFF2-40B4-BE49-F238E27FC236}">
                <a16:creationId xmlns:a16="http://schemas.microsoft.com/office/drawing/2014/main" id="{62404AA2-8FFB-20DA-FC26-DFD65B14A695}"/>
              </a:ext>
            </a:extLst>
          </p:cNvPr>
          <p:cNvSpPr/>
          <p:nvPr/>
        </p:nvSpPr>
        <p:spPr>
          <a:xfrm>
            <a:off x="463250" y="3437864"/>
            <a:ext cx="249382" cy="417945"/>
          </a:xfrm>
          <a:prstGeom prst="round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46846E13-2AA0-5FB0-4FF1-9D9B1F0B34FE}"/>
              </a:ext>
            </a:extLst>
          </p:cNvPr>
          <p:cNvPicPr>
            <a:picLocks noChangeAspect="1"/>
          </p:cNvPicPr>
          <p:nvPr/>
        </p:nvPicPr>
        <p:blipFill>
          <a:blip r:embed="rId3"/>
          <a:stretch>
            <a:fillRect/>
          </a:stretch>
        </p:blipFill>
        <p:spPr>
          <a:xfrm>
            <a:off x="233762" y="4373994"/>
            <a:ext cx="7378590" cy="2404389"/>
          </a:xfrm>
          <a:prstGeom prst="rect">
            <a:avLst/>
          </a:prstGeom>
        </p:spPr>
      </p:pic>
      <p:sp>
        <p:nvSpPr>
          <p:cNvPr id="23" name="Dodecagon 22">
            <a:extLst>
              <a:ext uri="{FF2B5EF4-FFF2-40B4-BE49-F238E27FC236}">
                <a16:creationId xmlns:a16="http://schemas.microsoft.com/office/drawing/2014/main" id="{F937C83B-BD71-EF56-8D75-4320BC48DFF5}"/>
              </a:ext>
            </a:extLst>
          </p:cNvPr>
          <p:cNvSpPr/>
          <p:nvPr/>
        </p:nvSpPr>
        <p:spPr>
          <a:xfrm>
            <a:off x="1408546" y="4590101"/>
            <a:ext cx="249382" cy="166255"/>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a:t>5</a:t>
            </a:r>
            <a:endParaRPr lang="en-US" sz="1200"/>
          </a:p>
        </p:txBody>
      </p:sp>
      <p:cxnSp>
        <p:nvCxnSpPr>
          <p:cNvPr id="25" name="Connector: Elbow 24">
            <a:extLst>
              <a:ext uri="{FF2B5EF4-FFF2-40B4-BE49-F238E27FC236}">
                <a16:creationId xmlns:a16="http://schemas.microsoft.com/office/drawing/2014/main" id="{697A4639-2E9A-01D2-7B57-94FC79084498}"/>
              </a:ext>
            </a:extLst>
          </p:cNvPr>
          <p:cNvCxnSpPr/>
          <p:nvPr/>
        </p:nvCxnSpPr>
        <p:spPr>
          <a:xfrm rot="16200000" flipH="1">
            <a:off x="711106" y="4165133"/>
            <a:ext cx="923825" cy="92364"/>
          </a:xfrm>
          <a:prstGeom prst="bentConnector3">
            <a:avLst/>
          </a:prstGeom>
          <a:ln>
            <a:tailEnd type="triangle"/>
          </a:ln>
        </p:spPr>
        <p:style>
          <a:lnRef idx="3">
            <a:schemeClr val="accent1"/>
          </a:lnRef>
          <a:fillRef idx="0">
            <a:schemeClr val="accent1"/>
          </a:fillRef>
          <a:effectRef idx="2">
            <a:schemeClr val="accent1"/>
          </a:effectRef>
          <a:fontRef idx="minor">
            <a:schemeClr val="tx1"/>
          </a:fontRef>
        </p:style>
      </p:cxnSp>
      <p:sp>
        <p:nvSpPr>
          <p:cNvPr id="26" name="Dodecagon 25">
            <a:extLst>
              <a:ext uri="{FF2B5EF4-FFF2-40B4-BE49-F238E27FC236}">
                <a16:creationId xmlns:a16="http://schemas.microsoft.com/office/drawing/2014/main" id="{127BC8B7-16F5-9710-0CF0-A31C4A4375FD}"/>
              </a:ext>
            </a:extLst>
          </p:cNvPr>
          <p:cNvSpPr/>
          <p:nvPr/>
        </p:nvSpPr>
        <p:spPr>
          <a:xfrm>
            <a:off x="1177535" y="3613309"/>
            <a:ext cx="249382" cy="166255"/>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a:t>5</a:t>
            </a:r>
            <a:endParaRPr lang="en-US" sz="1200"/>
          </a:p>
        </p:txBody>
      </p:sp>
      <p:pic>
        <p:nvPicPr>
          <p:cNvPr id="2" name="Picture 1">
            <a:extLst>
              <a:ext uri="{FF2B5EF4-FFF2-40B4-BE49-F238E27FC236}">
                <a16:creationId xmlns:a16="http://schemas.microsoft.com/office/drawing/2014/main" id="{D9E0C9CC-C6A1-F0AD-8CEA-D068CC22FBB7}"/>
              </a:ext>
            </a:extLst>
          </p:cNvPr>
          <p:cNvPicPr>
            <a:picLocks noChangeAspect="1"/>
          </p:cNvPicPr>
          <p:nvPr/>
        </p:nvPicPr>
        <p:blipFill>
          <a:blip r:embed="rId4"/>
          <a:stretch>
            <a:fillRect/>
          </a:stretch>
        </p:blipFill>
        <p:spPr>
          <a:xfrm>
            <a:off x="11199903" y="53728"/>
            <a:ext cx="736600" cy="736600"/>
          </a:xfrm>
          <a:prstGeom prst="rect">
            <a:avLst/>
          </a:prstGeom>
        </p:spPr>
      </p:pic>
    </p:spTree>
    <p:extLst>
      <p:ext uri="{BB962C8B-B14F-4D97-AF65-F5344CB8AC3E}">
        <p14:creationId xmlns:p14="http://schemas.microsoft.com/office/powerpoint/2010/main" val="28569371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7C82D8-0C27-91BB-6498-FDFBEDD95498}"/>
              </a:ext>
            </a:extLst>
          </p:cNvPr>
          <p:cNvSpPr>
            <a:spLocks noGrp="1"/>
          </p:cNvSpPr>
          <p:nvPr>
            <p:ph type="title"/>
          </p:nvPr>
        </p:nvSpPr>
        <p:spPr/>
        <p:txBody>
          <a:bodyPr/>
          <a:lstStyle/>
          <a:p>
            <a:r>
              <a:rPr lang="zh-CN" altLang="en-US" dirty="0"/>
              <a:t>使用列表 </a:t>
            </a:r>
            <a:r>
              <a:rPr lang="en-US" altLang="zh-CN" dirty="0"/>
              <a:t>| </a:t>
            </a:r>
            <a:r>
              <a:rPr lang="zh-CN" altLang="en-US" dirty="0"/>
              <a:t>表格编辑器</a:t>
            </a:r>
            <a:endParaRPr lang="en-US" dirty="0"/>
          </a:p>
        </p:txBody>
      </p:sp>
      <p:sp>
        <p:nvSpPr>
          <p:cNvPr id="6" name="TextBox 5">
            <a:extLst>
              <a:ext uri="{FF2B5EF4-FFF2-40B4-BE49-F238E27FC236}">
                <a16:creationId xmlns:a16="http://schemas.microsoft.com/office/drawing/2014/main" id="{B649909C-3637-CE49-197D-AA8AC198E748}"/>
              </a:ext>
            </a:extLst>
          </p:cNvPr>
          <p:cNvSpPr txBox="1"/>
          <p:nvPr/>
        </p:nvSpPr>
        <p:spPr>
          <a:xfrm>
            <a:off x="295564" y="1178744"/>
            <a:ext cx="10686472" cy="408623"/>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dirty="0"/>
              <a:t>表格编辑器允许您配置显示在列表中的数据和排序顺序</a:t>
            </a:r>
          </a:p>
        </p:txBody>
      </p:sp>
      <p:grpSp>
        <p:nvGrpSpPr>
          <p:cNvPr id="15" name="Group 14">
            <a:extLst>
              <a:ext uri="{FF2B5EF4-FFF2-40B4-BE49-F238E27FC236}">
                <a16:creationId xmlns:a16="http://schemas.microsoft.com/office/drawing/2014/main" id="{C01C71A0-1862-B0FD-D332-B70463F1E38D}"/>
              </a:ext>
            </a:extLst>
          </p:cNvPr>
          <p:cNvGrpSpPr/>
          <p:nvPr/>
        </p:nvGrpSpPr>
        <p:grpSpPr>
          <a:xfrm>
            <a:off x="544068" y="1723607"/>
            <a:ext cx="2409104" cy="1600271"/>
            <a:chOff x="544068" y="1723607"/>
            <a:chExt cx="2409104" cy="1600271"/>
          </a:xfrm>
        </p:grpSpPr>
        <p:pic>
          <p:nvPicPr>
            <p:cNvPr id="10" name="Picture 9">
              <a:extLst>
                <a:ext uri="{FF2B5EF4-FFF2-40B4-BE49-F238E27FC236}">
                  <a16:creationId xmlns:a16="http://schemas.microsoft.com/office/drawing/2014/main" id="{5A194D3E-3F46-A37C-D3D8-FD6AEDBDE15C}"/>
                </a:ext>
              </a:extLst>
            </p:cNvPr>
            <p:cNvPicPr>
              <a:picLocks noChangeAspect="1"/>
            </p:cNvPicPr>
            <p:nvPr/>
          </p:nvPicPr>
          <p:blipFill>
            <a:blip r:embed="rId2"/>
            <a:stretch>
              <a:fillRect/>
            </a:stretch>
          </p:blipFill>
          <p:spPr>
            <a:xfrm>
              <a:off x="544068" y="1723607"/>
              <a:ext cx="2409104" cy="1600271"/>
            </a:xfrm>
            <a:prstGeom prst="rect">
              <a:avLst/>
            </a:prstGeom>
          </p:spPr>
        </p:pic>
        <p:sp>
          <p:nvSpPr>
            <p:cNvPr id="11" name="Dodecagon 10">
              <a:extLst>
                <a:ext uri="{FF2B5EF4-FFF2-40B4-BE49-F238E27FC236}">
                  <a16:creationId xmlns:a16="http://schemas.microsoft.com/office/drawing/2014/main" id="{921AF6C1-19EC-22F2-901D-40A34EA2428B}"/>
                </a:ext>
              </a:extLst>
            </p:cNvPr>
            <p:cNvSpPr/>
            <p:nvPr/>
          </p:nvSpPr>
          <p:spPr>
            <a:xfrm>
              <a:off x="2419927" y="2681926"/>
              <a:ext cx="249382" cy="166255"/>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12" name="Arrow: Down 11">
              <a:extLst>
                <a:ext uri="{FF2B5EF4-FFF2-40B4-BE49-F238E27FC236}">
                  <a16:creationId xmlns:a16="http://schemas.microsoft.com/office/drawing/2014/main" id="{FD121402-E3F2-8377-F6BE-597CDE7943EB}"/>
                </a:ext>
              </a:extLst>
            </p:cNvPr>
            <p:cNvSpPr/>
            <p:nvPr/>
          </p:nvSpPr>
          <p:spPr>
            <a:xfrm rot="2801123">
              <a:off x="2401010" y="1777640"/>
              <a:ext cx="78472" cy="22560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id="{8D01EAFF-72D1-7C37-1B59-9F52AE5D995B}"/>
              </a:ext>
            </a:extLst>
          </p:cNvPr>
          <p:cNvGrpSpPr/>
          <p:nvPr/>
        </p:nvGrpSpPr>
        <p:grpSpPr>
          <a:xfrm>
            <a:off x="210671" y="3345361"/>
            <a:ext cx="6485693" cy="3330075"/>
            <a:chOff x="210671" y="3345361"/>
            <a:chExt cx="6485693" cy="3330075"/>
          </a:xfrm>
        </p:grpSpPr>
        <p:pic>
          <p:nvPicPr>
            <p:cNvPr id="14" name="Picture 13">
              <a:extLst>
                <a:ext uri="{FF2B5EF4-FFF2-40B4-BE49-F238E27FC236}">
                  <a16:creationId xmlns:a16="http://schemas.microsoft.com/office/drawing/2014/main" id="{C6DDFEDF-4134-110F-1680-9A75B18DAFC0}"/>
                </a:ext>
              </a:extLst>
            </p:cNvPr>
            <p:cNvPicPr>
              <a:picLocks noChangeAspect="1"/>
            </p:cNvPicPr>
            <p:nvPr/>
          </p:nvPicPr>
          <p:blipFill>
            <a:blip r:embed="rId3"/>
            <a:stretch>
              <a:fillRect/>
            </a:stretch>
          </p:blipFill>
          <p:spPr>
            <a:xfrm>
              <a:off x="210671" y="3345361"/>
              <a:ext cx="6485693" cy="3330075"/>
            </a:xfrm>
            <a:prstGeom prst="rect">
              <a:avLst/>
            </a:prstGeom>
          </p:spPr>
        </p:pic>
        <p:sp>
          <p:nvSpPr>
            <p:cNvPr id="16" name="Rectangle: Rounded Corners 15">
              <a:extLst>
                <a:ext uri="{FF2B5EF4-FFF2-40B4-BE49-F238E27FC236}">
                  <a16:creationId xmlns:a16="http://schemas.microsoft.com/office/drawing/2014/main" id="{22B09AE7-5822-8AA6-FE55-B34B2FC8A376}"/>
                </a:ext>
              </a:extLst>
            </p:cNvPr>
            <p:cNvSpPr/>
            <p:nvPr/>
          </p:nvSpPr>
          <p:spPr>
            <a:xfrm>
              <a:off x="2853154" y="4070839"/>
              <a:ext cx="332509" cy="808936"/>
            </a:xfrm>
            <a:prstGeom prst="round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E8DFD949-DB42-893C-0CC2-01268716D719}"/>
                </a:ext>
              </a:extLst>
            </p:cNvPr>
            <p:cNvSpPr/>
            <p:nvPr/>
          </p:nvSpPr>
          <p:spPr>
            <a:xfrm>
              <a:off x="6271491" y="3971201"/>
              <a:ext cx="332509" cy="642362"/>
            </a:xfrm>
            <a:prstGeom prst="roundRect">
              <a:avLst>
                <a:gd name="adj" fmla="val 33334"/>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odecagon 17">
              <a:extLst>
                <a:ext uri="{FF2B5EF4-FFF2-40B4-BE49-F238E27FC236}">
                  <a16:creationId xmlns:a16="http://schemas.microsoft.com/office/drawing/2014/main" id="{3F335977-D98F-09E4-F2A4-4609250071EA}"/>
                </a:ext>
              </a:extLst>
            </p:cNvPr>
            <p:cNvSpPr/>
            <p:nvPr/>
          </p:nvSpPr>
          <p:spPr>
            <a:xfrm>
              <a:off x="2936281" y="3460118"/>
              <a:ext cx="249382" cy="166255"/>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a:t>2</a:t>
              </a:r>
              <a:endParaRPr lang="en-US" sz="1200"/>
            </a:p>
          </p:txBody>
        </p:sp>
        <p:sp>
          <p:nvSpPr>
            <p:cNvPr id="19" name="Arrow: Down 18">
              <a:extLst>
                <a:ext uri="{FF2B5EF4-FFF2-40B4-BE49-F238E27FC236}">
                  <a16:creationId xmlns:a16="http://schemas.microsoft.com/office/drawing/2014/main" id="{B9FBEB3C-5F78-0340-D8ED-A173AC893D46}"/>
                </a:ext>
              </a:extLst>
            </p:cNvPr>
            <p:cNvSpPr/>
            <p:nvPr/>
          </p:nvSpPr>
          <p:spPr>
            <a:xfrm rot="2594015">
              <a:off x="544068" y="4003957"/>
              <a:ext cx="124691" cy="2554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Down 19">
              <a:extLst>
                <a:ext uri="{FF2B5EF4-FFF2-40B4-BE49-F238E27FC236}">
                  <a16:creationId xmlns:a16="http://schemas.microsoft.com/office/drawing/2014/main" id="{4509699B-62B4-789C-6C40-2326CE30674A}"/>
                </a:ext>
              </a:extLst>
            </p:cNvPr>
            <p:cNvSpPr/>
            <p:nvPr/>
          </p:nvSpPr>
          <p:spPr>
            <a:xfrm rot="2594015">
              <a:off x="3391171" y="4019869"/>
              <a:ext cx="124691" cy="2554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 name="Picture 1">
            <a:extLst>
              <a:ext uri="{FF2B5EF4-FFF2-40B4-BE49-F238E27FC236}">
                <a16:creationId xmlns:a16="http://schemas.microsoft.com/office/drawing/2014/main" id="{E8876CEA-D64D-EE1A-22B8-6E31423DF2ED}"/>
              </a:ext>
            </a:extLst>
          </p:cNvPr>
          <p:cNvPicPr>
            <a:picLocks noChangeAspect="1"/>
          </p:cNvPicPr>
          <p:nvPr/>
        </p:nvPicPr>
        <p:blipFill>
          <a:blip r:embed="rId4"/>
          <a:stretch>
            <a:fillRect/>
          </a:stretch>
        </p:blipFill>
        <p:spPr>
          <a:xfrm>
            <a:off x="11199903" y="53728"/>
            <a:ext cx="736600" cy="736600"/>
          </a:xfrm>
          <a:prstGeom prst="rect">
            <a:avLst/>
          </a:prstGeom>
        </p:spPr>
      </p:pic>
      <p:sp>
        <p:nvSpPr>
          <p:cNvPr id="4" name="Oval 3">
            <a:extLst>
              <a:ext uri="{FF2B5EF4-FFF2-40B4-BE49-F238E27FC236}">
                <a16:creationId xmlns:a16="http://schemas.microsoft.com/office/drawing/2014/main" id="{B50432B7-BDC8-3283-895E-216CD6BB412C}"/>
              </a:ext>
            </a:extLst>
          </p:cNvPr>
          <p:cNvSpPr/>
          <p:nvPr/>
        </p:nvSpPr>
        <p:spPr>
          <a:xfrm>
            <a:off x="988291" y="2632364"/>
            <a:ext cx="1431636" cy="27130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3F76CA7B-4C09-005D-B21B-5DD1D32E8859}"/>
              </a:ext>
            </a:extLst>
          </p:cNvPr>
          <p:cNvSpPr txBox="1"/>
          <p:nvPr/>
        </p:nvSpPr>
        <p:spPr>
          <a:xfrm>
            <a:off x="7125854" y="1862801"/>
            <a:ext cx="4259729" cy="2485787"/>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sz="1400" b="1" dirty="0">
                <a:solidFill>
                  <a:schemeClr val="tx2"/>
                </a:solidFill>
              </a:rPr>
              <a:t>打开表格编辑器 </a:t>
            </a:r>
            <a:r>
              <a:rPr lang="en-US" sz="1400" b="1" dirty="0"/>
              <a:t>(1)</a:t>
            </a:r>
            <a:r>
              <a:rPr lang="zh-CN" altLang="en-US" sz="1400" dirty="0"/>
              <a:t>以显示</a:t>
            </a:r>
            <a:r>
              <a:rPr lang="en-US" altLang="zh-CN" sz="1400" dirty="0"/>
              <a:t>/</a:t>
            </a:r>
            <a:r>
              <a:rPr lang="zh-CN" altLang="en-US" sz="1400" dirty="0"/>
              <a:t>隐藏字段。</a:t>
            </a:r>
            <a:endParaRPr lang="en-US" altLang="zh-CN" sz="1400" dirty="0"/>
          </a:p>
          <a:p>
            <a:endParaRPr lang="en-US" sz="1400" dirty="0"/>
          </a:p>
          <a:p>
            <a:r>
              <a:rPr lang="zh-CN" altLang="en-US" sz="1400" dirty="0"/>
              <a:t>要在当前页面视图中</a:t>
            </a:r>
            <a:r>
              <a:rPr lang="zh-CN" altLang="en-US" sz="1400" u="sng" dirty="0">
                <a:solidFill>
                  <a:schemeClr val="tx2"/>
                </a:solidFill>
              </a:rPr>
              <a:t>删除、添加或重新排序列</a:t>
            </a:r>
            <a:r>
              <a:rPr lang="zh-CN" altLang="en-US" sz="1400" dirty="0"/>
              <a:t>，请单击所选行旁边的</a:t>
            </a:r>
            <a:r>
              <a:rPr lang="zh-CN" altLang="en-US" sz="1400" b="1" dirty="0"/>
              <a:t>复选框</a:t>
            </a:r>
            <a:r>
              <a:rPr lang="zh-CN" altLang="en-US" sz="1400" dirty="0"/>
              <a:t>，然后使用</a:t>
            </a:r>
            <a:r>
              <a:rPr lang="zh-CN" altLang="en-US" sz="1400" u="sng" dirty="0">
                <a:solidFill>
                  <a:schemeClr val="tx2"/>
                </a:solidFill>
              </a:rPr>
              <a:t>右</a:t>
            </a:r>
            <a:r>
              <a:rPr lang="en-US" altLang="zh-CN" sz="1400" u="sng" dirty="0">
                <a:solidFill>
                  <a:schemeClr val="tx2"/>
                </a:solidFill>
              </a:rPr>
              <a:t>/</a:t>
            </a:r>
            <a:r>
              <a:rPr lang="zh-CN" altLang="en-US" sz="1400" u="sng" dirty="0">
                <a:solidFill>
                  <a:schemeClr val="tx2"/>
                </a:solidFill>
              </a:rPr>
              <a:t>左或上</a:t>
            </a:r>
            <a:r>
              <a:rPr lang="en-US" altLang="zh-CN" sz="1400" u="sng" dirty="0">
                <a:solidFill>
                  <a:schemeClr val="tx2"/>
                </a:solidFill>
              </a:rPr>
              <a:t>/</a:t>
            </a:r>
            <a:r>
              <a:rPr lang="zh-CN" altLang="en-US" sz="1400" u="sng" dirty="0">
                <a:solidFill>
                  <a:schemeClr val="tx2"/>
                </a:solidFill>
              </a:rPr>
              <a:t>下箭头</a:t>
            </a:r>
            <a:r>
              <a:rPr lang="zh-CN" altLang="en-US" sz="1400" dirty="0"/>
              <a:t>按钮</a:t>
            </a:r>
            <a:r>
              <a:rPr lang="en-US" altLang="zh-CN" sz="1400" b="1" dirty="0"/>
              <a:t>(2)</a:t>
            </a:r>
            <a:r>
              <a:rPr lang="zh-CN" altLang="en-US" sz="1400" dirty="0"/>
              <a:t>。</a:t>
            </a:r>
            <a:endParaRPr lang="en-US" sz="1400" b="1" dirty="0"/>
          </a:p>
          <a:p>
            <a:endParaRPr lang="en-US" sz="1400" dirty="0"/>
          </a:p>
          <a:p>
            <a:r>
              <a:rPr lang="zh-CN" altLang="en-US" sz="1400" dirty="0"/>
              <a:t>您还可以选择用鼠标上下拖动数据</a:t>
            </a:r>
            <a:endParaRPr lang="en-US" sz="1400" b="1" dirty="0">
              <a:solidFill>
                <a:srgbClr val="E076D1"/>
              </a:solidFill>
            </a:endParaRPr>
          </a:p>
          <a:p>
            <a:endParaRPr lang="en-US" sz="1400" dirty="0"/>
          </a:p>
          <a:p>
            <a:r>
              <a:rPr lang="zh-CN" altLang="en-US" sz="1400" dirty="0"/>
              <a:t>您也可以用相同的方法直接在列表页面中左右移动数据</a:t>
            </a:r>
            <a:endParaRPr lang="en-US" sz="1400" b="1" dirty="0">
              <a:solidFill>
                <a:srgbClr val="E076D1"/>
              </a:solidFill>
            </a:endParaRPr>
          </a:p>
        </p:txBody>
      </p:sp>
    </p:spTree>
    <p:extLst>
      <p:ext uri="{BB962C8B-B14F-4D97-AF65-F5344CB8AC3E}">
        <p14:creationId xmlns:p14="http://schemas.microsoft.com/office/powerpoint/2010/main" val="6485398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EE964-23BB-F776-B4A2-2BDC4538A4AA}"/>
              </a:ext>
            </a:extLst>
          </p:cNvPr>
          <p:cNvSpPr>
            <a:spLocks noGrp="1"/>
          </p:cNvSpPr>
          <p:nvPr>
            <p:ph type="title"/>
          </p:nvPr>
        </p:nvSpPr>
        <p:spPr/>
        <p:txBody>
          <a:bodyPr>
            <a:normAutofit/>
          </a:bodyPr>
          <a:lstStyle/>
          <a:p>
            <a:r>
              <a:rPr lang="zh-CN" altLang="en-US" dirty="0"/>
              <a:t>供应商回复 </a:t>
            </a:r>
            <a:r>
              <a:rPr lang="en-US" dirty="0"/>
              <a:t>| </a:t>
            </a:r>
            <a:r>
              <a:rPr lang="zh-CN" altLang="en-US" dirty="0"/>
              <a:t>通过</a:t>
            </a:r>
            <a:r>
              <a:rPr lang="hu-HU" dirty="0"/>
              <a:t>EXCEL</a:t>
            </a:r>
            <a:r>
              <a:rPr lang="zh-CN" altLang="en-US" dirty="0"/>
              <a:t>上传 </a:t>
            </a:r>
            <a:r>
              <a:rPr lang="en-US" dirty="0"/>
              <a:t>| </a:t>
            </a:r>
            <a:r>
              <a:rPr lang="zh-CN" altLang="en-US" dirty="0"/>
              <a:t>认可</a:t>
            </a:r>
            <a:endParaRPr lang="en-US" dirty="0"/>
          </a:p>
        </p:txBody>
      </p:sp>
      <p:sp>
        <p:nvSpPr>
          <p:cNvPr id="4" name="TextBox 3">
            <a:extLst>
              <a:ext uri="{FF2B5EF4-FFF2-40B4-BE49-F238E27FC236}">
                <a16:creationId xmlns:a16="http://schemas.microsoft.com/office/drawing/2014/main" id="{6468460A-073B-849A-D413-D01736CB01C3}"/>
              </a:ext>
            </a:extLst>
          </p:cNvPr>
          <p:cNvSpPr txBox="1"/>
          <p:nvPr/>
        </p:nvSpPr>
        <p:spPr>
          <a:xfrm>
            <a:off x="257787" y="1172764"/>
            <a:ext cx="11676426" cy="2485787"/>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r>
              <a:rPr lang="zh-CN" altLang="en-US" sz="1400" i="0" dirty="0">
                <a:solidFill>
                  <a:srgbClr val="002060"/>
                </a:solidFill>
                <a:effectLst/>
                <a:latin typeface="+mj-lt"/>
              </a:rPr>
              <a:t>我们需要您</a:t>
            </a:r>
            <a:r>
              <a:rPr lang="zh-CN" altLang="en-US" sz="1400" b="1" i="0" dirty="0">
                <a:solidFill>
                  <a:srgbClr val="002060"/>
                </a:solidFill>
                <a:effectLst/>
                <a:latin typeface="+mj-lt"/>
              </a:rPr>
              <a:t>对状态</a:t>
            </a:r>
            <a:r>
              <a:rPr lang="en-US" altLang="zh-CN" sz="1400" b="1" dirty="0">
                <a:solidFill>
                  <a:srgbClr val="002060"/>
                </a:solidFill>
                <a:latin typeface="+mj-lt"/>
              </a:rPr>
              <a:t>(1)</a:t>
            </a:r>
            <a:r>
              <a:rPr lang="zh-CN" altLang="en-US" sz="1400" b="1" dirty="0">
                <a:solidFill>
                  <a:srgbClr val="002060"/>
                </a:solidFill>
                <a:latin typeface="+mj-lt"/>
              </a:rPr>
              <a:t>为</a:t>
            </a:r>
            <a:r>
              <a:rPr lang="zh-CN" altLang="en-US" sz="1400" b="1" u="sng" dirty="0">
                <a:solidFill>
                  <a:srgbClr val="002060"/>
                </a:solidFill>
                <a:latin typeface="+mj-lt"/>
              </a:rPr>
              <a:t>新的</a:t>
            </a:r>
            <a:r>
              <a:rPr lang="en-US" altLang="zh-CN" sz="1400" b="1" i="0" dirty="0">
                <a:solidFill>
                  <a:srgbClr val="002060"/>
                </a:solidFill>
                <a:effectLst/>
                <a:latin typeface="+mj-lt"/>
              </a:rPr>
              <a:t>(</a:t>
            </a:r>
            <a:r>
              <a:rPr lang="zh-CN" altLang="en-US" sz="1400" b="1" i="0" dirty="0">
                <a:solidFill>
                  <a:srgbClr val="002060"/>
                </a:solidFill>
                <a:effectLst/>
                <a:latin typeface="+mj-lt"/>
              </a:rPr>
              <a:t>最近下单但尚未接受</a:t>
            </a:r>
            <a:r>
              <a:rPr lang="en-US" altLang="zh-CN" sz="1400" b="1" i="0" dirty="0">
                <a:solidFill>
                  <a:srgbClr val="002060"/>
                </a:solidFill>
                <a:effectLst/>
                <a:latin typeface="+mj-lt"/>
              </a:rPr>
              <a:t>)</a:t>
            </a:r>
            <a:r>
              <a:rPr lang="zh-CN" altLang="en-US" sz="1400" b="1" i="0" dirty="0">
                <a:solidFill>
                  <a:srgbClr val="002060"/>
                </a:solidFill>
                <a:effectLst/>
                <a:latin typeface="+mj-lt"/>
              </a:rPr>
              <a:t>或</a:t>
            </a:r>
            <a:r>
              <a:rPr lang="zh-CN" altLang="en-US" sz="1400" b="1" u="sng" dirty="0">
                <a:solidFill>
                  <a:srgbClr val="002060"/>
                </a:solidFill>
                <a:latin typeface="+mj-lt"/>
              </a:rPr>
              <a:t>开放的</a:t>
            </a:r>
            <a:r>
              <a:rPr lang="en-US" altLang="zh-CN" sz="1400" b="1" u="sng" dirty="0">
                <a:solidFill>
                  <a:srgbClr val="002060"/>
                </a:solidFill>
                <a:latin typeface="+mj-lt"/>
              </a:rPr>
              <a:t> </a:t>
            </a:r>
            <a:r>
              <a:rPr lang="en-US" altLang="zh-CN" sz="1400" b="1" i="0" dirty="0">
                <a:solidFill>
                  <a:srgbClr val="002060"/>
                </a:solidFill>
                <a:effectLst/>
                <a:latin typeface="+mj-lt"/>
              </a:rPr>
              <a:t>(Jabil</a:t>
            </a:r>
            <a:r>
              <a:rPr lang="zh-CN" altLang="en-US" sz="1400" b="1" i="0" dirty="0">
                <a:solidFill>
                  <a:srgbClr val="002060"/>
                </a:solidFill>
                <a:effectLst/>
                <a:latin typeface="+mj-lt"/>
              </a:rPr>
              <a:t>更改了订单</a:t>
            </a:r>
            <a:r>
              <a:rPr lang="en-US" altLang="zh-CN" sz="1400" b="1" i="0" dirty="0">
                <a:solidFill>
                  <a:srgbClr val="002060"/>
                </a:solidFill>
                <a:effectLst/>
                <a:latin typeface="+mj-lt"/>
              </a:rPr>
              <a:t>)</a:t>
            </a:r>
            <a:r>
              <a:rPr lang="zh-CN" altLang="en-US" sz="1400" b="1" i="0" dirty="0">
                <a:solidFill>
                  <a:srgbClr val="002060"/>
                </a:solidFill>
                <a:effectLst/>
                <a:latin typeface="+mj-lt"/>
              </a:rPr>
              <a:t>的每个订单项</a:t>
            </a:r>
            <a:r>
              <a:rPr lang="zh-CN" altLang="en-US" sz="1400" i="0" dirty="0">
                <a:solidFill>
                  <a:srgbClr val="002060"/>
                </a:solidFill>
                <a:effectLst/>
                <a:latin typeface="+mj-lt"/>
              </a:rPr>
              <a:t>的回复。</a:t>
            </a:r>
            <a:endParaRPr lang="en-US" sz="1400" b="1" i="0" dirty="0">
              <a:solidFill>
                <a:srgbClr val="002060"/>
              </a:solidFill>
              <a:effectLst/>
              <a:latin typeface="+mj-lt"/>
            </a:endParaRPr>
          </a:p>
          <a:p>
            <a:endParaRPr lang="en-US" sz="1400" b="1" i="0" dirty="0">
              <a:solidFill>
                <a:srgbClr val="002060"/>
              </a:solidFill>
              <a:effectLst/>
            </a:endParaRPr>
          </a:p>
          <a:p>
            <a:endParaRPr lang="en-US" sz="1400" i="0" u="sng" dirty="0">
              <a:solidFill>
                <a:schemeClr val="tx1"/>
              </a:solidFill>
              <a:effectLst/>
            </a:endParaRPr>
          </a:p>
          <a:p>
            <a:r>
              <a:rPr lang="zh-CN" altLang="en-US" sz="1400" i="0" u="sng" dirty="0">
                <a:solidFill>
                  <a:schemeClr val="tx1"/>
                </a:solidFill>
                <a:effectLst/>
              </a:rPr>
              <a:t>请填写承诺数量和确认日期</a:t>
            </a:r>
            <a:r>
              <a:rPr lang="zh-CN" altLang="en-US" sz="1400" u="sng" dirty="0">
                <a:solidFill>
                  <a:schemeClr val="tx1"/>
                </a:solidFill>
              </a:rPr>
              <a:t>以</a:t>
            </a:r>
            <a:r>
              <a:rPr lang="zh-CN" altLang="en-US" sz="1400" i="0" u="sng" dirty="0">
                <a:solidFill>
                  <a:schemeClr val="tx1"/>
                </a:solidFill>
                <a:effectLst/>
              </a:rPr>
              <a:t>接受订单</a:t>
            </a:r>
            <a:r>
              <a:rPr lang="en-US" sz="1400" i="0" u="sng" dirty="0">
                <a:solidFill>
                  <a:schemeClr val="tx1"/>
                </a:solidFill>
                <a:effectLst/>
              </a:rPr>
              <a:t> </a:t>
            </a:r>
            <a:endParaRPr lang="en-US" sz="1400" b="1" i="0" dirty="0">
              <a:solidFill>
                <a:schemeClr val="tx1"/>
              </a:solidFill>
              <a:effectLst/>
            </a:endParaRPr>
          </a:p>
          <a:p>
            <a:pPr marL="342900" indent="-342900">
              <a:buFont typeface="Wingdings" panose="05000000000000000000" pitchFamily="2" charset="2"/>
              <a:buChar char="Ø"/>
            </a:pPr>
            <a:r>
              <a:rPr lang="zh-CN" altLang="en-US" sz="1400" i="0" dirty="0">
                <a:solidFill>
                  <a:schemeClr val="tx1"/>
                </a:solidFill>
                <a:effectLst/>
                <a:latin typeface="+mj-lt"/>
              </a:rPr>
              <a:t>确保</a:t>
            </a:r>
            <a:r>
              <a:rPr lang="zh-CN" altLang="en-US" sz="1400" b="1" dirty="0">
                <a:solidFill>
                  <a:schemeClr val="tx1"/>
                </a:solidFill>
                <a:latin typeface="+mj-lt"/>
              </a:rPr>
              <a:t>承诺数量</a:t>
            </a:r>
            <a:r>
              <a:rPr lang="en-US" altLang="zh-CN" sz="1400" b="1" dirty="0">
                <a:solidFill>
                  <a:schemeClr val="tx1"/>
                </a:solidFill>
                <a:latin typeface="+mj-lt"/>
              </a:rPr>
              <a:t>(2)=</a:t>
            </a:r>
            <a:r>
              <a:rPr lang="zh-CN" altLang="en-US" sz="1400" b="1" dirty="0">
                <a:solidFill>
                  <a:schemeClr val="tx1"/>
                </a:solidFill>
                <a:latin typeface="+mj-lt"/>
              </a:rPr>
              <a:t>开放数量</a:t>
            </a:r>
            <a:r>
              <a:rPr lang="en-US" altLang="zh-CN" sz="1400" b="1" dirty="0">
                <a:solidFill>
                  <a:schemeClr val="tx1"/>
                </a:solidFill>
                <a:latin typeface="+mj-lt"/>
              </a:rPr>
              <a:t>(3)</a:t>
            </a:r>
            <a:r>
              <a:rPr lang="en-US" altLang="zh-CN" sz="1400" dirty="0">
                <a:solidFill>
                  <a:schemeClr val="tx1"/>
                </a:solidFill>
                <a:latin typeface="+mj-lt"/>
              </a:rPr>
              <a:t>(</a:t>
            </a:r>
            <a:r>
              <a:rPr lang="zh-CN" altLang="en-US" sz="1400" i="0" dirty="0">
                <a:solidFill>
                  <a:schemeClr val="tx1"/>
                </a:solidFill>
                <a:effectLst/>
                <a:latin typeface="+mj-lt"/>
              </a:rPr>
              <a:t>允许承诺数量少于开放数量，但不允许超过开放数量</a:t>
            </a:r>
            <a:r>
              <a:rPr lang="en-US" altLang="zh-CN" sz="1400" i="0" dirty="0">
                <a:solidFill>
                  <a:schemeClr val="tx1"/>
                </a:solidFill>
                <a:effectLst/>
                <a:latin typeface="+mj-lt"/>
              </a:rPr>
              <a:t>!)</a:t>
            </a:r>
            <a:endParaRPr lang="en-US" sz="1400" b="1" i="0" dirty="0">
              <a:solidFill>
                <a:schemeClr val="tx1"/>
              </a:solidFill>
              <a:effectLst/>
            </a:endParaRPr>
          </a:p>
          <a:p>
            <a:pPr marL="342900" indent="-342900">
              <a:buFont typeface="Wingdings" panose="05000000000000000000" pitchFamily="2" charset="2"/>
              <a:buChar char="Ø"/>
            </a:pPr>
            <a:r>
              <a:rPr lang="zh-CN" altLang="en-US" sz="1400" u="sng" dirty="0">
                <a:solidFill>
                  <a:schemeClr val="tx1"/>
                </a:solidFill>
                <a:latin typeface="+mj-lt"/>
              </a:rPr>
              <a:t>到达日期</a:t>
            </a:r>
            <a:r>
              <a:rPr lang="en-US" altLang="zh-CN" sz="1400" b="1" u="sng" dirty="0">
                <a:solidFill>
                  <a:schemeClr val="tx1"/>
                </a:solidFill>
                <a:latin typeface="+mj-lt"/>
              </a:rPr>
              <a:t>(4)</a:t>
            </a:r>
            <a:r>
              <a:rPr lang="en-US" altLang="zh-CN" sz="1400" i="0" dirty="0">
                <a:solidFill>
                  <a:schemeClr val="tx1"/>
                </a:solidFill>
                <a:effectLst/>
                <a:latin typeface="+mj-lt"/>
              </a:rPr>
              <a:t>:</a:t>
            </a:r>
            <a:r>
              <a:rPr lang="zh-CN" altLang="en-US" sz="1400" i="0" dirty="0">
                <a:solidFill>
                  <a:schemeClr val="tx1"/>
                </a:solidFill>
                <a:effectLst/>
                <a:latin typeface="+mj-lt"/>
              </a:rPr>
              <a:t>如果您无法确认</a:t>
            </a:r>
            <a:r>
              <a:rPr lang="en-US" altLang="zh-CN" sz="1400" i="0" dirty="0">
                <a:solidFill>
                  <a:schemeClr val="tx1"/>
                </a:solidFill>
                <a:effectLst/>
                <a:latin typeface="+mj-lt"/>
              </a:rPr>
              <a:t>(</a:t>
            </a:r>
            <a:r>
              <a:rPr lang="zh-CN" altLang="en-US" sz="1400" i="0" dirty="0">
                <a:solidFill>
                  <a:schemeClr val="tx1"/>
                </a:solidFill>
                <a:effectLst/>
                <a:latin typeface="+mj-lt"/>
              </a:rPr>
              <a:t>到达</a:t>
            </a:r>
            <a:r>
              <a:rPr lang="en-US" altLang="zh-CN" sz="1400" i="0" dirty="0">
                <a:solidFill>
                  <a:schemeClr val="tx1"/>
                </a:solidFill>
                <a:effectLst/>
                <a:latin typeface="+mj-lt"/>
              </a:rPr>
              <a:t>Jabil</a:t>
            </a:r>
            <a:r>
              <a:rPr lang="zh-CN" altLang="en-US" sz="1400" i="0" dirty="0">
                <a:solidFill>
                  <a:schemeClr val="tx1"/>
                </a:solidFill>
                <a:effectLst/>
                <a:latin typeface="+mj-lt"/>
              </a:rPr>
              <a:t>的日期</a:t>
            </a:r>
            <a:r>
              <a:rPr lang="en-US" altLang="zh-CN" sz="1400" i="0" dirty="0">
                <a:solidFill>
                  <a:schemeClr val="tx1"/>
                </a:solidFill>
                <a:effectLst/>
                <a:latin typeface="+mj-lt"/>
              </a:rPr>
              <a:t>)</a:t>
            </a:r>
            <a:r>
              <a:rPr lang="zh-CN" altLang="en-US" sz="1400" i="0" dirty="0">
                <a:solidFill>
                  <a:schemeClr val="tx1"/>
                </a:solidFill>
                <a:effectLst/>
                <a:latin typeface="+mj-lt"/>
              </a:rPr>
              <a:t>，您可以填写发货日期。</a:t>
            </a:r>
            <a:r>
              <a:rPr lang="en-US" sz="1400" b="1" dirty="0">
                <a:solidFill>
                  <a:schemeClr val="tx1"/>
                </a:solidFill>
              </a:rPr>
              <a:t>(5)</a:t>
            </a:r>
            <a:endParaRPr lang="en-US" sz="1400" b="1" i="0" dirty="0">
              <a:solidFill>
                <a:schemeClr val="tx1"/>
              </a:solidFill>
              <a:effectLst/>
            </a:endParaRPr>
          </a:p>
          <a:p>
            <a:r>
              <a:rPr lang="zh-CN" altLang="en-US" sz="1400" b="1" i="1" dirty="0">
                <a:solidFill>
                  <a:schemeClr val="tx1"/>
                </a:solidFill>
              </a:rPr>
              <a:t>注意</a:t>
            </a:r>
            <a:r>
              <a:rPr lang="en-US" altLang="zh-CN" sz="1400" b="1" i="1" dirty="0">
                <a:solidFill>
                  <a:schemeClr val="tx1"/>
                </a:solidFill>
              </a:rPr>
              <a:t>:</a:t>
            </a:r>
            <a:r>
              <a:rPr lang="zh-CN" altLang="en-US" sz="1400" b="1" i="1" dirty="0">
                <a:solidFill>
                  <a:schemeClr val="tx1"/>
                </a:solidFill>
              </a:rPr>
              <a:t>如果您在文件中保留这两个日期，系统将根据您提供的发货日期</a:t>
            </a:r>
            <a:r>
              <a:rPr lang="en-US" altLang="zh-CN" sz="1400" b="1" i="1" dirty="0">
                <a:solidFill>
                  <a:schemeClr val="tx1"/>
                </a:solidFill>
              </a:rPr>
              <a:t>+</a:t>
            </a:r>
            <a:r>
              <a:rPr lang="zh-CN" altLang="en-US" sz="1400" b="1" i="1" dirty="0">
                <a:solidFill>
                  <a:schemeClr val="tx1"/>
                </a:solidFill>
              </a:rPr>
              <a:t>运输时间</a:t>
            </a:r>
            <a:r>
              <a:rPr lang="en-US" altLang="zh-CN" sz="1400" b="1" i="1" dirty="0">
                <a:solidFill>
                  <a:schemeClr val="tx1"/>
                </a:solidFill>
              </a:rPr>
              <a:t>(6)</a:t>
            </a:r>
            <a:r>
              <a:rPr lang="zh-CN" altLang="en-US" sz="1400" b="1" i="1" dirty="0">
                <a:solidFill>
                  <a:schemeClr val="tx1"/>
                </a:solidFill>
              </a:rPr>
              <a:t>信息计算并覆盖到达日期。</a:t>
            </a:r>
            <a:endParaRPr lang="hu-HU" sz="1400" b="1" i="1" dirty="0">
              <a:solidFill>
                <a:schemeClr val="tx1"/>
              </a:solidFill>
            </a:endParaRPr>
          </a:p>
          <a:p>
            <a:endParaRPr lang="en-US" sz="1400" b="1" dirty="0">
              <a:solidFill>
                <a:schemeClr val="tx1"/>
              </a:solidFill>
            </a:endParaRPr>
          </a:p>
          <a:p>
            <a:pPr marL="342900" indent="-342900">
              <a:buFont typeface="Wingdings" panose="05000000000000000000" pitchFamily="2" charset="2"/>
              <a:buChar char="Ø"/>
            </a:pPr>
            <a:r>
              <a:rPr lang="zh-CN" altLang="en-US" sz="1400" i="0" u="sng" dirty="0">
                <a:solidFill>
                  <a:schemeClr val="tx1"/>
                </a:solidFill>
                <a:effectLst/>
              </a:rPr>
              <a:t>运单号</a:t>
            </a:r>
            <a:r>
              <a:rPr lang="zh-CN" altLang="en-US" sz="1400" i="0" dirty="0">
                <a:solidFill>
                  <a:schemeClr val="tx1"/>
                </a:solidFill>
                <a:effectLst/>
              </a:rPr>
              <a:t>：如果您已有运单号，请在“运单号”栏</a:t>
            </a:r>
            <a:r>
              <a:rPr lang="en-US" sz="1400" b="1" i="0" dirty="0">
                <a:solidFill>
                  <a:schemeClr val="tx1"/>
                </a:solidFill>
                <a:effectLst/>
              </a:rPr>
              <a:t>(</a:t>
            </a:r>
            <a:r>
              <a:rPr lang="en-US" sz="1400" b="1" dirty="0">
                <a:solidFill>
                  <a:schemeClr val="tx1"/>
                </a:solidFill>
              </a:rPr>
              <a:t>7</a:t>
            </a:r>
            <a:r>
              <a:rPr lang="en-US" sz="1400" b="1" i="0" dirty="0">
                <a:solidFill>
                  <a:schemeClr val="tx1"/>
                </a:solidFill>
                <a:effectLst/>
              </a:rPr>
              <a:t>)</a:t>
            </a:r>
            <a:r>
              <a:rPr lang="zh-CN" altLang="en-US" sz="1400" i="0" dirty="0">
                <a:solidFill>
                  <a:schemeClr val="tx1"/>
                </a:solidFill>
                <a:effectLst/>
              </a:rPr>
              <a:t>填写此信息</a:t>
            </a:r>
            <a:endParaRPr lang="en-US" sz="1400" i="0" dirty="0">
              <a:solidFill>
                <a:schemeClr val="tx1"/>
              </a:solidFill>
              <a:effectLst/>
            </a:endParaRPr>
          </a:p>
          <a:p>
            <a:pPr marL="342900" indent="-342900">
              <a:buFont typeface="Wingdings" panose="05000000000000000000" pitchFamily="2" charset="2"/>
              <a:buChar char="Ø"/>
            </a:pPr>
            <a:r>
              <a:rPr lang="zh-CN" altLang="en-US" sz="1400" dirty="0">
                <a:solidFill>
                  <a:schemeClr val="tx1"/>
                </a:solidFill>
              </a:rPr>
              <a:t>您可以在附件模板中</a:t>
            </a:r>
            <a:r>
              <a:rPr lang="zh-CN" altLang="en-US" sz="1400" u="sng" dirty="0">
                <a:solidFill>
                  <a:schemeClr val="tx1"/>
                </a:solidFill>
              </a:rPr>
              <a:t>供应商的意见</a:t>
            </a:r>
            <a:r>
              <a:rPr lang="zh-CN" altLang="en-US" sz="1400" dirty="0">
                <a:solidFill>
                  <a:schemeClr val="tx1"/>
                </a:solidFill>
              </a:rPr>
              <a:t>专栏与</a:t>
            </a:r>
            <a:r>
              <a:rPr lang="en-US" altLang="zh-CN" sz="1400" dirty="0">
                <a:solidFill>
                  <a:schemeClr val="tx1"/>
                </a:solidFill>
              </a:rPr>
              <a:t>Jabil</a:t>
            </a:r>
            <a:r>
              <a:rPr lang="zh-CN" altLang="en-US" sz="1400" dirty="0">
                <a:solidFill>
                  <a:schemeClr val="tx1"/>
                </a:solidFill>
              </a:rPr>
              <a:t>分享任何备注或信息</a:t>
            </a:r>
            <a:r>
              <a:rPr lang="en-US" altLang="zh-CN" sz="1400" dirty="0">
                <a:solidFill>
                  <a:schemeClr val="tx1"/>
                </a:solidFill>
              </a:rPr>
              <a:t>!</a:t>
            </a:r>
            <a:r>
              <a:rPr lang="en-US" sz="1400" b="1" dirty="0">
                <a:solidFill>
                  <a:schemeClr val="tx1"/>
                </a:solidFill>
              </a:rPr>
              <a:t>(8)</a:t>
            </a:r>
            <a:endParaRPr lang="en-US" sz="1400" dirty="0">
              <a:solidFill>
                <a:schemeClr val="tx1"/>
              </a:solidFill>
              <a:effectLst/>
            </a:endParaRPr>
          </a:p>
        </p:txBody>
      </p:sp>
      <p:pic>
        <p:nvPicPr>
          <p:cNvPr id="23" name="Picture 22">
            <a:extLst>
              <a:ext uri="{FF2B5EF4-FFF2-40B4-BE49-F238E27FC236}">
                <a16:creationId xmlns:a16="http://schemas.microsoft.com/office/drawing/2014/main" id="{FD4C9F7A-285A-5F1B-3610-ADEDB078570F}"/>
              </a:ext>
            </a:extLst>
          </p:cNvPr>
          <p:cNvPicPr>
            <a:picLocks noChangeAspect="1"/>
          </p:cNvPicPr>
          <p:nvPr/>
        </p:nvPicPr>
        <p:blipFill>
          <a:blip r:embed="rId2"/>
          <a:stretch>
            <a:fillRect/>
          </a:stretch>
        </p:blipFill>
        <p:spPr>
          <a:xfrm>
            <a:off x="11277600" y="0"/>
            <a:ext cx="914400" cy="914400"/>
          </a:xfrm>
          <a:prstGeom prst="rect">
            <a:avLst/>
          </a:prstGeom>
        </p:spPr>
      </p:pic>
      <p:pic>
        <p:nvPicPr>
          <p:cNvPr id="45" name="Picture 8">
            <a:extLst>
              <a:ext uri="{FF2B5EF4-FFF2-40B4-BE49-F238E27FC236}">
                <a16:creationId xmlns:a16="http://schemas.microsoft.com/office/drawing/2014/main" id="{63454DBD-0BC7-A51F-F60C-9CC98968C0DB}"/>
              </a:ext>
            </a:extLst>
          </p:cNvPr>
          <p:cNvPicPr>
            <a:picLocks noChangeAspect="1"/>
          </p:cNvPicPr>
          <p:nvPr/>
        </p:nvPicPr>
        <p:blipFill>
          <a:blip r:embed="rId3"/>
          <a:stretch>
            <a:fillRect/>
          </a:stretch>
        </p:blipFill>
        <p:spPr>
          <a:xfrm>
            <a:off x="0" y="4694445"/>
            <a:ext cx="12192000" cy="791779"/>
          </a:xfrm>
          <a:prstGeom prst="rect">
            <a:avLst/>
          </a:prstGeom>
        </p:spPr>
      </p:pic>
      <p:sp>
        <p:nvSpPr>
          <p:cNvPr id="46" name="Dodecagon 5">
            <a:extLst>
              <a:ext uri="{FF2B5EF4-FFF2-40B4-BE49-F238E27FC236}">
                <a16:creationId xmlns:a16="http://schemas.microsoft.com/office/drawing/2014/main" id="{58449D1F-1671-CB93-164F-FBE94408C6C6}"/>
              </a:ext>
            </a:extLst>
          </p:cNvPr>
          <p:cNvSpPr/>
          <p:nvPr/>
        </p:nvSpPr>
        <p:spPr>
          <a:xfrm>
            <a:off x="8149411" y="4416237"/>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4</a:t>
            </a:r>
            <a:endParaRPr lang="en-US" sz="1200" dirty="0"/>
          </a:p>
        </p:txBody>
      </p:sp>
      <p:sp>
        <p:nvSpPr>
          <p:cNvPr id="47" name="Dodecagon 6">
            <a:extLst>
              <a:ext uri="{FF2B5EF4-FFF2-40B4-BE49-F238E27FC236}">
                <a16:creationId xmlns:a16="http://schemas.microsoft.com/office/drawing/2014/main" id="{ED20F2CD-A36E-5D6E-ADB3-59C06A4DEBF5}"/>
              </a:ext>
            </a:extLst>
          </p:cNvPr>
          <p:cNvSpPr/>
          <p:nvPr/>
        </p:nvSpPr>
        <p:spPr>
          <a:xfrm>
            <a:off x="5730553" y="4400534"/>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2</a:t>
            </a:r>
            <a:endParaRPr lang="en-US" sz="1200" dirty="0"/>
          </a:p>
        </p:txBody>
      </p:sp>
      <p:sp>
        <p:nvSpPr>
          <p:cNvPr id="48" name="Dodecagon 38">
            <a:extLst>
              <a:ext uri="{FF2B5EF4-FFF2-40B4-BE49-F238E27FC236}">
                <a16:creationId xmlns:a16="http://schemas.microsoft.com/office/drawing/2014/main" id="{73D4F96B-2B19-258A-B84B-02A32F41EB7C}"/>
              </a:ext>
            </a:extLst>
          </p:cNvPr>
          <p:cNvSpPr/>
          <p:nvPr/>
        </p:nvSpPr>
        <p:spPr>
          <a:xfrm>
            <a:off x="8939389" y="439111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5</a:t>
            </a:r>
            <a:endParaRPr lang="en-US" sz="1200" dirty="0"/>
          </a:p>
        </p:txBody>
      </p:sp>
      <p:sp>
        <p:nvSpPr>
          <p:cNvPr id="49" name="Dodecagon 39">
            <a:extLst>
              <a:ext uri="{FF2B5EF4-FFF2-40B4-BE49-F238E27FC236}">
                <a16:creationId xmlns:a16="http://schemas.microsoft.com/office/drawing/2014/main" id="{B0F0D30E-A47F-B64F-6105-BB7D363ACBBE}"/>
              </a:ext>
            </a:extLst>
          </p:cNvPr>
          <p:cNvSpPr/>
          <p:nvPr/>
        </p:nvSpPr>
        <p:spPr>
          <a:xfrm>
            <a:off x="9490594" y="4405160"/>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6</a:t>
            </a:r>
            <a:endParaRPr lang="en-US" sz="1200" dirty="0"/>
          </a:p>
        </p:txBody>
      </p:sp>
      <p:sp>
        <p:nvSpPr>
          <p:cNvPr id="50" name="Rectangle 40">
            <a:extLst>
              <a:ext uri="{FF2B5EF4-FFF2-40B4-BE49-F238E27FC236}">
                <a16:creationId xmlns:a16="http://schemas.microsoft.com/office/drawing/2014/main" id="{9BDF7B66-FFCF-288E-3F41-25D267A78D1C}"/>
              </a:ext>
            </a:extLst>
          </p:cNvPr>
          <p:cNvSpPr/>
          <p:nvPr/>
        </p:nvSpPr>
        <p:spPr>
          <a:xfrm>
            <a:off x="9783636" y="4694446"/>
            <a:ext cx="349397" cy="32107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1" name="Dodecagon 41">
            <a:extLst>
              <a:ext uri="{FF2B5EF4-FFF2-40B4-BE49-F238E27FC236}">
                <a16:creationId xmlns:a16="http://schemas.microsoft.com/office/drawing/2014/main" id="{EDF3AA88-96B0-58B9-7F8A-E10623470630}"/>
              </a:ext>
            </a:extLst>
          </p:cNvPr>
          <p:cNvSpPr/>
          <p:nvPr/>
        </p:nvSpPr>
        <p:spPr>
          <a:xfrm>
            <a:off x="9897038" y="4384849"/>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7</a:t>
            </a:r>
            <a:endParaRPr lang="en-US" sz="1200" dirty="0"/>
          </a:p>
        </p:txBody>
      </p:sp>
      <p:sp>
        <p:nvSpPr>
          <p:cNvPr id="52" name="Dodecagon 17">
            <a:extLst>
              <a:ext uri="{FF2B5EF4-FFF2-40B4-BE49-F238E27FC236}">
                <a16:creationId xmlns:a16="http://schemas.microsoft.com/office/drawing/2014/main" id="{2680E412-6C78-5DFE-4C27-8AEA7698ADEB}"/>
              </a:ext>
            </a:extLst>
          </p:cNvPr>
          <p:cNvSpPr/>
          <p:nvPr/>
        </p:nvSpPr>
        <p:spPr>
          <a:xfrm>
            <a:off x="1093582" y="439111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1</a:t>
            </a:r>
            <a:endParaRPr lang="en-US" sz="1200" dirty="0"/>
          </a:p>
        </p:txBody>
      </p:sp>
      <p:sp>
        <p:nvSpPr>
          <p:cNvPr id="53" name="Dodecagon 18">
            <a:extLst>
              <a:ext uri="{FF2B5EF4-FFF2-40B4-BE49-F238E27FC236}">
                <a16:creationId xmlns:a16="http://schemas.microsoft.com/office/drawing/2014/main" id="{8B7D7779-EE95-FB91-B8E4-876342E00852}"/>
              </a:ext>
            </a:extLst>
          </p:cNvPr>
          <p:cNvSpPr/>
          <p:nvPr/>
        </p:nvSpPr>
        <p:spPr>
          <a:xfrm>
            <a:off x="1759184" y="439111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1</a:t>
            </a:r>
            <a:endParaRPr lang="en-US" sz="1200" dirty="0"/>
          </a:p>
        </p:txBody>
      </p:sp>
      <p:sp>
        <p:nvSpPr>
          <p:cNvPr id="54" name="Rectangle: Rounded Corners 19">
            <a:extLst>
              <a:ext uri="{FF2B5EF4-FFF2-40B4-BE49-F238E27FC236}">
                <a16:creationId xmlns:a16="http://schemas.microsoft.com/office/drawing/2014/main" id="{E70A79AE-1EF8-21B6-54C4-5DF82DD9801F}"/>
              </a:ext>
            </a:extLst>
          </p:cNvPr>
          <p:cNvSpPr/>
          <p:nvPr/>
        </p:nvSpPr>
        <p:spPr>
          <a:xfrm>
            <a:off x="858328" y="4677822"/>
            <a:ext cx="487465" cy="876271"/>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5" name="Rectangle: Rounded Corners 20">
            <a:extLst>
              <a:ext uri="{FF2B5EF4-FFF2-40B4-BE49-F238E27FC236}">
                <a16:creationId xmlns:a16="http://schemas.microsoft.com/office/drawing/2014/main" id="{7F7631C8-1B9C-6EC4-1292-A3F45322619C}"/>
              </a:ext>
            </a:extLst>
          </p:cNvPr>
          <p:cNvSpPr/>
          <p:nvPr/>
        </p:nvSpPr>
        <p:spPr>
          <a:xfrm>
            <a:off x="1613685" y="4635241"/>
            <a:ext cx="487466" cy="95109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6" name="Dodecagon 27">
            <a:extLst>
              <a:ext uri="{FF2B5EF4-FFF2-40B4-BE49-F238E27FC236}">
                <a16:creationId xmlns:a16="http://schemas.microsoft.com/office/drawing/2014/main" id="{1E812499-921A-75E8-752A-12B902B3320D}"/>
              </a:ext>
            </a:extLst>
          </p:cNvPr>
          <p:cNvSpPr/>
          <p:nvPr/>
        </p:nvSpPr>
        <p:spPr>
          <a:xfrm>
            <a:off x="11779153" y="440973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8</a:t>
            </a:r>
            <a:endParaRPr lang="en-US" sz="1200" dirty="0"/>
          </a:p>
        </p:txBody>
      </p:sp>
      <p:sp>
        <p:nvSpPr>
          <p:cNvPr id="57" name="Rectangle 2">
            <a:extLst>
              <a:ext uri="{FF2B5EF4-FFF2-40B4-BE49-F238E27FC236}">
                <a16:creationId xmlns:a16="http://schemas.microsoft.com/office/drawing/2014/main" id="{F8DF516F-87C9-26A4-961D-F391E4177BA1}"/>
              </a:ext>
            </a:extLst>
          </p:cNvPr>
          <p:cNvSpPr/>
          <p:nvPr/>
        </p:nvSpPr>
        <p:spPr>
          <a:xfrm>
            <a:off x="5502442" y="4705547"/>
            <a:ext cx="487466" cy="30997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8" name="Rectangle 4">
            <a:extLst>
              <a:ext uri="{FF2B5EF4-FFF2-40B4-BE49-F238E27FC236}">
                <a16:creationId xmlns:a16="http://schemas.microsoft.com/office/drawing/2014/main" id="{B9BBCEBF-8534-D7D6-08C3-D507884F48BB}"/>
              </a:ext>
            </a:extLst>
          </p:cNvPr>
          <p:cNvSpPr/>
          <p:nvPr/>
        </p:nvSpPr>
        <p:spPr>
          <a:xfrm>
            <a:off x="7777166" y="4675802"/>
            <a:ext cx="931578" cy="30488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9" name="Dodecagon 5">
            <a:extLst>
              <a:ext uri="{FF2B5EF4-FFF2-40B4-BE49-F238E27FC236}">
                <a16:creationId xmlns:a16="http://schemas.microsoft.com/office/drawing/2014/main" id="{F83A5243-A66C-E926-7F97-A72E5D8E45A4}"/>
              </a:ext>
            </a:extLst>
          </p:cNvPr>
          <p:cNvSpPr/>
          <p:nvPr/>
        </p:nvSpPr>
        <p:spPr>
          <a:xfrm>
            <a:off x="4848186" y="4408253"/>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3</a:t>
            </a:r>
            <a:endParaRPr lang="en-US" sz="1200" dirty="0"/>
          </a:p>
        </p:txBody>
      </p:sp>
      <p:sp>
        <p:nvSpPr>
          <p:cNvPr id="60" name="Rectangle 40">
            <a:extLst>
              <a:ext uri="{FF2B5EF4-FFF2-40B4-BE49-F238E27FC236}">
                <a16:creationId xmlns:a16="http://schemas.microsoft.com/office/drawing/2014/main" id="{41993732-278C-06D3-8887-60C7F6133102}"/>
              </a:ext>
            </a:extLst>
          </p:cNvPr>
          <p:cNvSpPr/>
          <p:nvPr/>
        </p:nvSpPr>
        <p:spPr>
          <a:xfrm>
            <a:off x="11429756" y="4694444"/>
            <a:ext cx="762244" cy="32107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1" name="Rectangle: Rounded Corners 19">
            <a:extLst>
              <a:ext uri="{FF2B5EF4-FFF2-40B4-BE49-F238E27FC236}">
                <a16:creationId xmlns:a16="http://schemas.microsoft.com/office/drawing/2014/main" id="{FD563625-5AF7-7766-F3BF-AF7D1A99E80D}"/>
              </a:ext>
            </a:extLst>
          </p:cNvPr>
          <p:cNvSpPr/>
          <p:nvPr/>
        </p:nvSpPr>
        <p:spPr>
          <a:xfrm>
            <a:off x="9421091" y="4672652"/>
            <a:ext cx="362546" cy="876271"/>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2" name="Rectangle 40">
            <a:extLst>
              <a:ext uri="{FF2B5EF4-FFF2-40B4-BE49-F238E27FC236}">
                <a16:creationId xmlns:a16="http://schemas.microsoft.com/office/drawing/2014/main" id="{E001AC8A-F9D3-11EA-D1B7-1489E6682105}"/>
              </a:ext>
            </a:extLst>
          </p:cNvPr>
          <p:cNvSpPr/>
          <p:nvPr/>
        </p:nvSpPr>
        <p:spPr>
          <a:xfrm>
            <a:off x="4658279" y="4730731"/>
            <a:ext cx="585253" cy="32107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Tree>
    <p:extLst>
      <p:ext uri="{BB962C8B-B14F-4D97-AF65-F5344CB8AC3E}">
        <p14:creationId xmlns:p14="http://schemas.microsoft.com/office/powerpoint/2010/main" val="34864321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C9A79E0-9D6D-1FE1-2CE2-BAC0F8A41AB7}"/>
              </a:ext>
            </a:extLst>
          </p:cNvPr>
          <p:cNvPicPr>
            <a:picLocks noChangeAspect="1"/>
          </p:cNvPicPr>
          <p:nvPr/>
        </p:nvPicPr>
        <p:blipFill>
          <a:blip r:embed="rId2"/>
          <a:stretch>
            <a:fillRect/>
          </a:stretch>
        </p:blipFill>
        <p:spPr>
          <a:xfrm>
            <a:off x="185737" y="3052077"/>
            <a:ext cx="11820525" cy="1257300"/>
          </a:xfrm>
          <a:prstGeom prst="rect">
            <a:avLst/>
          </a:prstGeom>
        </p:spPr>
      </p:pic>
      <p:sp>
        <p:nvSpPr>
          <p:cNvPr id="3" name="Title 2">
            <a:extLst>
              <a:ext uri="{FF2B5EF4-FFF2-40B4-BE49-F238E27FC236}">
                <a16:creationId xmlns:a16="http://schemas.microsoft.com/office/drawing/2014/main" id="{4B906E0A-D8DD-DF51-FE1C-D946282E3E16}"/>
              </a:ext>
            </a:extLst>
          </p:cNvPr>
          <p:cNvSpPr>
            <a:spLocks noGrp="1"/>
          </p:cNvSpPr>
          <p:nvPr>
            <p:ph type="title"/>
          </p:nvPr>
        </p:nvSpPr>
        <p:spPr/>
        <p:txBody>
          <a:bodyPr>
            <a:normAutofit/>
          </a:bodyPr>
          <a:lstStyle/>
          <a:p>
            <a:r>
              <a:rPr lang="zh-CN" altLang="en-US" dirty="0"/>
              <a:t>供应商回复 </a:t>
            </a:r>
            <a:r>
              <a:rPr lang="en-US" dirty="0"/>
              <a:t>| </a:t>
            </a:r>
            <a:r>
              <a:rPr lang="zh-CN" altLang="en-US" dirty="0"/>
              <a:t>通过</a:t>
            </a:r>
            <a:r>
              <a:rPr lang="hu-HU" dirty="0"/>
              <a:t>EXCEL</a:t>
            </a:r>
            <a:r>
              <a:rPr lang="zh-CN" altLang="en-US" dirty="0"/>
              <a:t>上传 </a:t>
            </a:r>
            <a:r>
              <a:rPr lang="en-US" dirty="0"/>
              <a:t>| </a:t>
            </a:r>
            <a:r>
              <a:rPr lang="zh-CN" altLang="en-US" dirty="0"/>
              <a:t>不承诺</a:t>
            </a:r>
            <a:endParaRPr lang="en-US" dirty="0"/>
          </a:p>
        </p:txBody>
      </p:sp>
      <p:sp>
        <p:nvSpPr>
          <p:cNvPr id="5" name="Rectangle: Diagonal Corners Rounded 4">
            <a:extLst>
              <a:ext uri="{FF2B5EF4-FFF2-40B4-BE49-F238E27FC236}">
                <a16:creationId xmlns:a16="http://schemas.microsoft.com/office/drawing/2014/main" id="{CD6DFE13-47BB-5B79-C880-EAA14CE0314E}"/>
              </a:ext>
            </a:extLst>
          </p:cNvPr>
          <p:cNvSpPr/>
          <p:nvPr/>
        </p:nvSpPr>
        <p:spPr>
          <a:xfrm>
            <a:off x="444499" y="1253387"/>
            <a:ext cx="11103380" cy="914400"/>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endParaRPr lang="en-US" sz="1400" i="0" dirty="0">
              <a:solidFill>
                <a:schemeClr val="tx1"/>
              </a:solidFill>
              <a:effectLst/>
            </a:endParaRPr>
          </a:p>
          <a:p>
            <a:r>
              <a:rPr lang="zh-CN" altLang="en-US" sz="1400" i="0" dirty="0">
                <a:solidFill>
                  <a:schemeClr val="tx1"/>
                </a:solidFill>
                <a:effectLst/>
              </a:rPr>
              <a:t>如果无法进行订单确认</a:t>
            </a:r>
            <a:r>
              <a:rPr lang="en-US" altLang="zh-CN" sz="1400" i="0" dirty="0">
                <a:solidFill>
                  <a:schemeClr val="tx1"/>
                </a:solidFill>
                <a:effectLst/>
              </a:rPr>
              <a:t>-</a:t>
            </a:r>
            <a:r>
              <a:rPr lang="zh-CN" altLang="en-US" sz="1400" b="1" dirty="0">
                <a:solidFill>
                  <a:schemeClr val="tx1"/>
                </a:solidFill>
              </a:rPr>
              <a:t>将承诺数量和确认日期留空</a:t>
            </a:r>
            <a:r>
              <a:rPr lang="en-US" altLang="zh-CN" sz="1400" b="1" dirty="0">
                <a:solidFill>
                  <a:schemeClr val="tx1"/>
                </a:solidFill>
              </a:rPr>
              <a:t>(1)</a:t>
            </a:r>
            <a:r>
              <a:rPr lang="zh-CN" altLang="en-US" sz="1400" i="0" dirty="0">
                <a:solidFill>
                  <a:schemeClr val="tx1"/>
                </a:solidFill>
                <a:effectLst/>
              </a:rPr>
              <a:t>，从下拉列表</a:t>
            </a:r>
            <a:r>
              <a:rPr lang="en-US" altLang="zh-CN" sz="1400" b="1" i="0" dirty="0">
                <a:solidFill>
                  <a:schemeClr val="tx1"/>
                </a:solidFill>
                <a:effectLst/>
              </a:rPr>
              <a:t>(2)</a:t>
            </a:r>
            <a:r>
              <a:rPr lang="zh-CN" altLang="en-US" sz="1400" i="0" dirty="0">
                <a:solidFill>
                  <a:schemeClr val="tx1"/>
                </a:solidFill>
                <a:effectLst/>
              </a:rPr>
              <a:t>中选择“</a:t>
            </a:r>
            <a:r>
              <a:rPr lang="zh-CN" altLang="en-US" sz="1400" b="1" i="0" dirty="0">
                <a:solidFill>
                  <a:schemeClr val="tx1"/>
                </a:solidFill>
                <a:effectLst/>
              </a:rPr>
              <a:t>未承诺理由</a:t>
            </a:r>
            <a:r>
              <a:rPr lang="zh-CN" altLang="en-US" sz="1400" i="0" dirty="0">
                <a:solidFill>
                  <a:schemeClr val="tx1"/>
                </a:solidFill>
                <a:effectLst/>
              </a:rPr>
              <a:t>”。</a:t>
            </a:r>
            <a:endParaRPr lang="en-US" sz="1400" i="0" dirty="0">
              <a:solidFill>
                <a:schemeClr val="tx1"/>
              </a:solidFill>
              <a:effectLst/>
            </a:endParaRPr>
          </a:p>
        </p:txBody>
      </p:sp>
      <p:sp>
        <p:nvSpPr>
          <p:cNvPr id="8" name="Rectangle: Rounded Corners 7">
            <a:extLst>
              <a:ext uri="{FF2B5EF4-FFF2-40B4-BE49-F238E27FC236}">
                <a16:creationId xmlns:a16="http://schemas.microsoft.com/office/drawing/2014/main" id="{3647CCE3-DEBD-6323-CABE-792291E83AB4}"/>
              </a:ext>
            </a:extLst>
          </p:cNvPr>
          <p:cNvSpPr/>
          <p:nvPr/>
        </p:nvSpPr>
        <p:spPr>
          <a:xfrm>
            <a:off x="9902116" y="3103379"/>
            <a:ext cx="1967754" cy="1600590"/>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737406D2-2917-E09B-685A-B40A437C0246}"/>
              </a:ext>
            </a:extLst>
          </p:cNvPr>
          <p:cNvSpPr/>
          <p:nvPr/>
        </p:nvSpPr>
        <p:spPr>
          <a:xfrm>
            <a:off x="5777344" y="3035362"/>
            <a:ext cx="637310" cy="508104"/>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decagon 9">
            <a:extLst>
              <a:ext uri="{FF2B5EF4-FFF2-40B4-BE49-F238E27FC236}">
                <a16:creationId xmlns:a16="http://schemas.microsoft.com/office/drawing/2014/main" id="{18C4016F-44E6-F506-021B-6B3A2730E878}"/>
              </a:ext>
            </a:extLst>
          </p:cNvPr>
          <p:cNvSpPr/>
          <p:nvPr/>
        </p:nvSpPr>
        <p:spPr>
          <a:xfrm>
            <a:off x="10773130" y="2806122"/>
            <a:ext cx="376926" cy="29064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11" name="Dodecagon 10">
            <a:extLst>
              <a:ext uri="{FF2B5EF4-FFF2-40B4-BE49-F238E27FC236}">
                <a16:creationId xmlns:a16="http://schemas.microsoft.com/office/drawing/2014/main" id="{19F949E2-24DD-FAD5-2B06-5FFB84C9AF05}"/>
              </a:ext>
            </a:extLst>
          </p:cNvPr>
          <p:cNvSpPr/>
          <p:nvPr/>
        </p:nvSpPr>
        <p:spPr>
          <a:xfrm>
            <a:off x="5949950" y="3612404"/>
            <a:ext cx="282228" cy="25671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12" name="TextBox 11">
            <a:extLst>
              <a:ext uri="{FF2B5EF4-FFF2-40B4-BE49-F238E27FC236}">
                <a16:creationId xmlns:a16="http://schemas.microsoft.com/office/drawing/2014/main" id="{EA201EE4-BFB9-5A55-FD88-52B62FAA53B9}"/>
              </a:ext>
            </a:extLst>
          </p:cNvPr>
          <p:cNvSpPr txBox="1"/>
          <p:nvPr/>
        </p:nvSpPr>
        <p:spPr>
          <a:xfrm>
            <a:off x="6294283" y="4732402"/>
            <a:ext cx="2264976" cy="400110"/>
          </a:xfrm>
          <a:prstGeom prst="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r>
              <a:rPr lang="zh-CN" altLang="en-US" sz="1000" dirty="0"/>
              <a:t>如果无法承诺 </a:t>
            </a:r>
            <a:r>
              <a:rPr lang="en-US" altLang="zh-CN" sz="1000" dirty="0"/>
              <a:t>- </a:t>
            </a:r>
            <a:r>
              <a:rPr lang="zh-CN" altLang="en-US" sz="1000" dirty="0"/>
              <a:t>请从下拉菜单中选择未承诺理由</a:t>
            </a:r>
            <a:r>
              <a:rPr lang="en-US" altLang="zh-CN" sz="1000" dirty="0"/>
              <a:t>!</a:t>
            </a:r>
            <a:endParaRPr lang="en-US" sz="1000" dirty="0"/>
          </a:p>
        </p:txBody>
      </p:sp>
      <p:cxnSp>
        <p:nvCxnSpPr>
          <p:cNvPr id="13" name="Connector: Elbow 12">
            <a:extLst>
              <a:ext uri="{FF2B5EF4-FFF2-40B4-BE49-F238E27FC236}">
                <a16:creationId xmlns:a16="http://schemas.microsoft.com/office/drawing/2014/main" id="{FFB70692-0D08-E4C8-5313-24CCE3CBA5D7}"/>
              </a:ext>
            </a:extLst>
          </p:cNvPr>
          <p:cNvCxnSpPr>
            <a:cxnSpLocks/>
            <a:stCxn id="11" idx="4"/>
            <a:endCxn id="12" idx="1"/>
          </p:cNvCxnSpPr>
          <p:nvPr/>
        </p:nvCxnSpPr>
        <p:spPr>
          <a:xfrm rot="16200000" flipH="1">
            <a:off x="5679912" y="4318085"/>
            <a:ext cx="1063337" cy="165406"/>
          </a:xfrm>
          <a:prstGeom prst="bentConnector2">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14" name="Connector: Elbow 13">
            <a:extLst>
              <a:ext uri="{FF2B5EF4-FFF2-40B4-BE49-F238E27FC236}">
                <a16:creationId xmlns:a16="http://schemas.microsoft.com/office/drawing/2014/main" id="{713B3333-64C9-C9D4-954E-96A6E3529E6F}"/>
              </a:ext>
            </a:extLst>
          </p:cNvPr>
          <p:cNvCxnSpPr>
            <a:cxnSpLocks/>
            <a:stCxn id="12" idx="3"/>
            <a:endCxn id="8" idx="2"/>
          </p:cNvCxnSpPr>
          <p:nvPr/>
        </p:nvCxnSpPr>
        <p:spPr>
          <a:xfrm flipV="1">
            <a:off x="8559259" y="4703969"/>
            <a:ext cx="2326734" cy="228488"/>
          </a:xfrm>
          <a:prstGeom prst="bentConnector2">
            <a:avLst/>
          </a:prstGeom>
          <a:ln>
            <a:tailEnd type="triangle"/>
          </a:ln>
        </p:spPr>
        <p:style>
          <a:lnRef idx="3">
            <a:schemeClr val="accent5"/>
          </a:lnRef>
          <a:fillRef idx="0">
            <a:schemeClr val="accent5"/>
          </a:fillRef>
          <a:effectRef idx="2">
            <a:schemeClr val="accent5"/>
          </a:effectRef>
          <a:fontRef idx="minor">
            <a:schemeClr val="tx1"/>
          </a:fontRef>
        </p:style>
      </p:cxnSp>
      <p:pic>
        <p:nvPicPr>
          <p:cNvPr id="2" name="Picture 1">
            <a:extLst>
              <a:ext uri="{FF2B5EF4-FFF2-40B4-BE49-F238E27FC236}">
                <a16:creationId xmlns:a16="http://schemas.microsoft.com/office/drawing/2014/main" id="{5ACB825E-284A-D8F3-9797-46F21FB27352}"/>
              </a:ext>
            </a:extLst>
          </p:cNvPr>
          <p:cNvPicPr>
            <a:picLocks noChangeAspect="1"/>
          </p:cNvPicPr>
          <p:nvPr/>
        </p:nvPicPr>
        <p:blipFill>
          <a:blip r:embed="rId3"/>
          <a:stretch>
            <a:fillRect/>
          </a:stretch>
        </p:blipFill>
        <p:spPr>
          <a:xfrm>
            <a:off x="11277600" y="0"/>
            <a:ext cx="914400" cy="914400"/>
          </a:xfrm>
          <a:prstGeom prst="rect">
            <a:avLst/>
          </a:prstGeom>
        </p:spPr>
      </p:pic>
      <p:sp>
        <p:nvSpPr>
          <p:cNvPr id="25" name="Rectangle: Rounded Corners 24">
            <a:extLst>
              <a:ext uri="{FF2B5EF4-FFF2-40B4-BE49-F238E27FC236}">
                <a16:creationId xmlns:a16="http://schemas.microsoft.com/office/drawing/2014/main" id="{C62C6280-F451-264B-756E-9AEDDBF648B5}"/>
              </a:ext>
            </a:extLst>
          </p:cNvPr>
          <p:cNvSpPr/>
          <p:nvPr/>
        </p:nvSpPr>
        <p:spPr>
          <a:xfrm>
            <a:off x="7647163" y="3035362"/>
            <a:ext cx="1783164" cy="508104"/>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odecagon 26">
            <a:extLst>
              <a:ext uri="{FF2B5EF4-FFF2-40B4-BE49-F238E27FC236}">
                <a16:creationId xmlns:a16="http://schemas.microsoft.com/office/drawing/2014/main" id="{2CEBCB5C-14DD-7C51-AB5B-0A5682A80BE2}"/>
              </a:ext>
            </a:extLst>
          </p:cNvPr>
          <p:cNvSpPr/>
          <p:nvPr/>
        </p:nvSpPr>
        <p:spPr>
          <a:xfrm>
            <a:off x="8397631" y="3612404"/>
            <a:ext cx="282228" cy="25671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cxnSp>
        <p:nvCxnSpPr>
          <p:cNvPr id="29" name="Connector: Elbow 28">
            <a:extLst>
              <a:ext uri="{FF2B5EF4-FFF2-40B4-BE49-F238E27FC236}">
                <a16:creationId xmlns:a16="http://schemas.microsoft.com/office/drawing/2014/main" id="{25A74E5C-0274-A993-9341-90F9295BB7C5}"/>
              </a:ext>
            </a:extLst>
          </p:cNvPr>
          <p:cNvCxnSpPr>
            <a:cxnSpLocks/>
            <a:stCxn id="27" idx="4"/>
            <a:endCxn id="12" idx="0"/>
          </p:cNvCxnSpPr>
          <p:nvPr/>
        </p:nvCxnSpPr>
        <p:spPr>
          <a:xfrm rot="5400000">
            <a:off x="7570024" y="3725868"/>
            <a:ext cx="863282" cy="1149787"/>
          </a:xfrm>
          <a:prstGeom prst="bentConnector3">
            <a:avLst>
              <a:gd name="adj1" fmla="val 50000"/>
            </a:avLst>
          </a:prstGeom>
          <a:ln w="19050">
            <a:tailEnd type="triangle"/>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9855544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750E9C6-854C-18E8-5369-4667AF3259F3}"/>
              </a:ext>
            </a:extLst>
          </p:cNvPr>
          <p:cNvSpPr>
            <a:spLocks noGrp="1"/>
          </p:cNvSpPr>
          <p:nvPr>
            <p:ph type="title"/>
          </p:nvPr>
        </p:nvSpPr>
        <p:spPr/>
        <p:txBody>
          <a:bodyPr>
            <a:normAutofit/>
          </a:bodyPr>
          <a:lstStyle/>
          <a:p>
            <a:r>
              <a:rPr lang="zh-CN" altLang="en-US" dirty="0"/>
              <a:t>供应商回复 </a:t>
            </a:r>
            <a:r>
              <a:rPr lang="en-US" dirty="0">
                <a:solidFill>
                  <a:srgbClr val="002060"/>
                </a:solidFill>
              </a:rPr>
              <a:t>| </a:t>
            </a:r>
            <a:r>
              <a:rPr lang="zh-CN" altLang="en-US" dirty="0"/>
              <a:t>通过</a:t>
            </a:r>
            <a:r>
              <a:rPr lang="hu-HU" dirty="0"/>
              <a:t>EXCEL</a:t>
            </a:r>
            <a:r>
              <a:rPr lang="zh-CN" altLang="en-US" dirty="0"/>
              <a:t>上传 </a:t>
            </a:r>
            <a:r>
              <a:rPr lang="en-US" dirty="0">
                <a:solidFill>
                  <a:srgbClr val="002060"/>
                </a:solidFill>
              </a:rPr>
              <a:t>|</a:t>
            </a:r>
            <a:r>
              <a:rPr lang="hu-HU" dirty="0">
                <a:solidFill>
                  <a:srgbClr val="002060"/>
                </a:solidFill>
              </a:rPr>
              <a:t> </a:t>
            </a:r>
            <a:r>
              <a:rPr lang="zh-CN" altLang="en-US" dirty="0">
                <a:solidFill>
                  <a:srgbClr val="002060"/>
                </a:solidFill>
              </a:rPr>
              <a:t>编辑承诺</a:t>
            </a:r>
            <a:endParaRPr lang="en-US" dirty="0"/>
          </a:p>
        </p:txBody>
      </p:sp>
      <p:sp>
        <p:nvSpPr>
          <p:cNvPr id="24" name="TextBox 23">
            <a:extLst>
              <a:ext uri="{FF2B5EF4-FFF2-40B4-BE49-F238E27FC236}">
                <a16:creationId xmlns:a16="http://schemas.microsoft.com/office/drawing/2014/main" id="{B7067DF7-56A1-C1B8-F739-1A240BCD1137}"/>
              </a:ext>
            </a:extLst>
          </p:cNvPr>
          <p:cNvSpPr txBox="1"/>
          <p:nvPr/>
        </p:nvSpPr>
        <p:spPr>
          <a:xfrm>
            <a:off x="525594" y="1338861"/>
            <a:ext cx="10770477" cy="1055608"/>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pPr marL="342900" indent="-342900">
              <a:buFont typeface="Wingdings" panose="05000000000000000000" pitchFamily="2" charset="2"/>
              <a:buChar char="Ø"/>
            </a:pPr>
            <a:r>
              <a:rPr lang="zh-CN" altLang="en-US" sz="1400" i="0" dirty="0">
                <a:solidFill>
                  <a:schemeClr val="tx1"/>
                </a:solidFill>
                <a:effectLst/>
              </a:rPr>
              <a:t>在“</a:t>
            </a:r>
            <a:r>
              <a:rPr lang="zh-CN" altLang="en-US" sz="1400" b="1" dirty="0">
                <a:solidFill>
                  <a:schemeClr val="tx1"/>
                </a:solidFill>
              </a:rPr>
              <a:t>确认分批出货</a:t>
            </a:r>
            <a:r>
              <a:rPr lang="zh-CN" altLang="en-US" sz="1400" i="0" dirty="0">
                <a:solidFill>
                  <a:schemeClr val="tx1"/>
                </a:solidFill>
                <a:effectLst/>
              </a:rPr>
              <a:t>”的情况下，复制</a:t>
            </a:r>
            <a:r>
              <a:rPr lang="en-US" altLang="zh-CN" sz="1400" i="0" dirty="0">
                <a:solidFill>
                  <a:schemeClr val="tx1"/>
                </a:solidFill>
                <a:effectLst/>
              </a:rPr>
              <a:t>PO</a:t>
            </a:r>
            <a:r>
              <a:rPr lang="zh-CN" altLang="en-US" sz="1400" dirty="0">
                <a:solidFill>
                  <a:schemeClr val="tx1"/>
                </a:solidFill>
              </a:rPr>
              <a:t>行</a:t>
            </a:r>
            <a:r>
              <a:rPr lang="zh-CN" altLang="en-US" sz="1400" i="0" dirty="0">
                <a:solidFill>
                  <a:schemeClr val="tx1"/>
                </a:solidFill>
                <a:effectLst/>
              </a:rPr>
              <a:t>并在</a:t>
            </a:r>
            <a:r>
              <a:rPr lang="en-US" altLang="zh-CN" sz="1400" i="0" dirty="0">
                <a:solidFill>
                  <a:schemeClr val="tx1"/>
                </a:solidFill>
                <a:effectLst/>
              </a:rPr>
              <a:t>Excel</a:t>
            </a:r>
            <a:r>
              <a:rPr lang="zh-CN" altLang="en-US" sz="1400" i="0" dirty="0">
                <a:solidFill>
                  <a:schemeClr val="tx1"/>
                </a:solidFill>
                <a:effectLst/>
              </a:rPr>
              <a:t>中添加新行</a:t>
            </a:r>
            <a:r>
              <a:rPr lang="en-US" altLang="zh-CN" sz="1400" b="1" dirty="0">
                <a:solidFill>
                  <a:schemeClr val="tx1"/>
                </a:solidFill>
              </a:rPr>
              <a:t>(1)</a:t>
            </a:r>
            <a:r>
              <a:rPr lang="zh-CN" altLang="en-US" sz="1400" i="0" dirty="0">
                <a:solidFill>
                  <a:schemeClr val="tx1"/>
                </a:solidFill>
                <a:effectLst/>
              </a:rPr>
              <a:t>，在两行中填充</a:t>
            </a:r>
            <a:r>
              <a:rPr lang="zh-CN" altLang="en-US" sz="1400" u="sng" dirty="0">
                <a:solidFill>
                  <a:schemeClr val="tx1"/>
                </a:solidFill>
              </a:rPr>
              <a:t>承诺数量</a:t>
            </a:r>
            <a:r>
              <a:rPr lang="en-US" altLang="zh-CN" sz="1400" b="1" i="0" dirty="0">
                <a:solidFill>
                  <a:schemeClr val="tx1"/>
                </a:solidFill>
                <a:effectLst/>
              </a:rPr>
              <a:t>(2)</a:t>
            </a:r>
            <a:r>
              <a:rPr lang="zh-CN" altLang="en-US" sz="1400" i="0" dirty="0">
                <a:solidFill>
                  <a:schemeClr val="tx1"/>
                </a:solidFill>
                <a:effectLst/>
              </a:rPr>
              <a:t>和</a:t>
            </a:r>
            <a:r>
              <a:rPr lang="zh-CN" altLang="en-US" sz="1400" i="0" u="sng" dirty="0">
                <a:solidFill>
                  <a:schemeClr val="tx1"/>
                </a:solidFill>
                <a:effectLst/>
              </a:rPr>
              <a:t>确认日期</a:t>
            </a:r>
            <a:r>
              <a:rPr lang="en-US" altLang="zh-CN" sz="1400" b="1" i="0" dirty="0">
                <a:solidFill>
                  <a:schemeClr val="tx1"/>
                </a:solidFill>
                <a:effectLst/>
              </a:rPr>
              <a:t>(3)</a:t>
            </a:r>
            <a:r>
              <a:rPr lang="zh-CN" altLang="en-US" sz="1400" i="0" dirty="0">
                <a:solidFill>
                  <a:schemeClr val="tx1"/>
                </a:solidFill>
                <a:effectLst/>
              </a:rPr>
              <a:t>信息</a:t>
            </a:r>
            <a:endParaRPr lang="en-US" sz="1400" i="0" dirty="0">
              <a:solidFill>
                <a:schemeClr val="tx1"/>
              </a:solidFill>
              <a:effectLst/>
            </a:endParaRPr>
          </a:p>
          <a:p>
            <a:pPr marL="342900" indent="-342900">
              <a:buFont typeface="Wingdings" panose="05000000000000000000" pitchFamily="2" charset="2"/>
              <a:buChar char="Ø"/>
            </a:pPr>
            <a:endParaRPr lang="en-US" sz="1400" i="0" dirty="0">
              <a:solidFill>
                <a:schemeClr val="tx1"/>
              </a:solidFill>
              <a:effectLst/>
            </a:endParaRPr>
          </a:p>
          <a:p>
            <a:pPr marL="342900" indent="-342900">
              <a:buFont typeface="Wingdings" panose="05000000000000000000" pitchFamily="2" charset="2"/>
              <a:buChar char="Ø"/>
            </a:pPr>
            <a:r>
              <a:rPr lang="zh-CN" altLang="en-US" sz="1400" dirty="0">
                <a:solidFill>
                  <a:schemeClr val="tx1"/>
                </a:solidFill>
              </a:rPr>
              <a:t>请将</a:t>
            </a:r>
            <a:r>
              <a:rPr lang="zh-CN" altLang="en-US" sz="1400" b="1" dirty="0">
                <a:solidFill>
                  <a:schemeClr val="tx1"/>
                </a:solidFill>
              </a:rPr>
              <a:t>承诺项目</a:t>
            </a:r>
            <a:r>
              <a:rPr lang="zh-CN" altLang="en-US" sz="1400" dirty="0">
                <a:solidFill>
                  <a:schemeClr val="tx1"/>
                </a:solidFill>
              </a:rPr>
              <a:t>从</a:t>
            </a:r>
            <a:r>
              <a:rPr lang="en-US" altLang="zh-CN" sz="1400" dirty="0">
                <a:solidFill>
                  <a:schemeClr val="tx1"/>
                </a:solidFill>
              </a:rPr>
              <a:t>1</a:t>
            </a:r>
            <a:r>
              <a:rPr lang="zh-CN" altLang="en-US" sz="1400" dirty="0">
                <a:solidFill>
                  <a:schemeClr val="tx1"/>
                </a:solidFill>
              </a:rPr>
              <a:t>更改为</a:t>
            </a:r>
            <a:r>
              <a:rPr lang="en-US" altLang="zh-CN" sz="1400" dirty="0">
                <a:solidFill>
                  <a:schemeClr val="tx1"/>
                </a:solidFill>
              </a:rPr>
              <a:t>2…</a:t>
            </a:r>
            <a:r>
              <a:rPr lang="en-US" sz="1400" b="1" dirty="0">
                <a:solidFill>
                  <a:schemeClr val="tx1"/>
                </a:solidFill>
              </a:rPr>
              <a:t>(4</a:t>
            </a:r>
            <a:r>
              <a:rPr lang="en-US" sz="1400" dirty="0">
                <a:solidFill>
                  <a:schemeClr val="tx1"/>
                </a:solidFill>
              </a:rPr>
              <a:t>)</a:t>
            </a:r>
          </a:p>
          <a:p>
            <a:endParaRPr lang="en-US" sz="1400" dirty="0">
              <a:solidFill>
                <a:schemeClr val="tx1"/>
              </a:solidFill>
            </a:endParaRPr>
          </a:p>
        </p:txBody>
      </p:sp>
      <p:grpSp>
        <p:nvGrpSpPr>
          <p:cNvPr id="14" name="Group 13">
            <a:extLst>
              <a:ext uri="{FF2B5EF4-FFF2-40B4-BE49-F238E27FC236}">
                <a16:creationId xmlns:a16="http://schemas.microsoft.com/office/drawing/2014/main" id="{E5080724-16D8-7171-7701-9F336B8FFBF6}"/>
              </a:ext>
            </a:extLst>
          </p:cNvPr>
          <p:cNvGrpSpPr/>
          <p:nvPr/>
        </p:nvGrpSpPr>
        <p:grpSpPr>
          <a:xfrm>
            <a:off x="0" y="4057233"/>
            <a:ext cx="12192000" cy="1204116"/>
            <a:chOff x="0" y="3799843"/>
            <a:chExt cx="12192000" cy="1204116"/>
          </a:xfrm>
        </p:grpSpPr>
        <p:pic>
          <p:nvPicPr>
            <p:cNvPr id="13" name="Picture 12">
              <a:extLst>
                <a:ext uri="{FF2B5EF4-FFF2-40B4-BE49-F238E27FC236}">
                  <a16:creationId xmlns:a16="http://schemas.microsoft.com/office/drawing/2014/main" id="{8E64C7ED-D5AF-714E-6B73-47CBFAB70A0B}"/>
                </a:ext>
              </a:extLst>
            </p:cNvPr>
            <p:cNvPicPr>
              <a:picLocks noChangeAspect="1"/>
            </p:cNvPicPr>
            <p:nvPr/>
          </p:nvPicPr>
          <p:blipFill>
            <a:blip r:embed="rId2"/>
            <a:stretch>
              <a:fillRect/>
            </a:stretch>
          </p:blipFill>
          <p:spPr>
            <a:xfrm>
              <a:off x="0" y="4097451"/>
              <a:ext cx="12192000" cy="642865"/>
            </a:xfrm>
            <a:prstGeom prst="rect">
              <a:avLst/>
            </a:prstGeom>
            <a:ln>
              <a:noFill/>
            </a:ln>
            <a:effectLst>
              <a:outerShdw blurRad="292100" dist="139700" dir="2700000" algn="tl" rotWithShape="0">
                <a:srgbClr val="333333">
                  <a:alpha val="65000"/>
                </a:srgbClr>
              </a:outerShdw>
            </a:effectLst>
          </p:spPr>
        </p:pic>
        <p:sp>
          <p:nvSpPr>
            <p:cNvPr id="42" name="Dodecagon 41">
              <a:extLst>
                <a:ext uri="{FF2B5EF4-FFF2-40B4-BE49-F238E27FC236}">
                  <a16:creationId xmlns:a16="http://schemas.microsoft.com/office/drawing/2014/main" id="{9A372CC2-AA92-3D3A-B8D1-F7369D134E42}"/>
                </a:ext>
              </a:extLst>
            </p:cNvPr>
            <p:cNvSpPr/>
            <p:nvPr/>
          </p:nvSpPr>
          <p:spPr>
            <a:xfrm>
              <a:off x="6495731" y="3799843"/>
              <a:ext cx="226809" cy="23451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43" name="Dodecagon 42">
              <a:extLst>
                <a:ext uri="{FF2B5EF4-FFF2-40B4-BE49-F238E27FC236}">
                  <a16:creationId xmlns:a16="http://schemas.microsoft.com/office/drawing/2014/main" id="{DF6C21B1-2749-B9FE-9052-F33BED726AF5}"/>
                </a:ext>
              </a:extLst>
            </p:cNvPr>
            <p:cNvSpPr/>
            <p:nvPr/>
          </p:nvSpPr>
          <p:spPr>
            <a:xfrm>
              <a:off x="5762973" y="4769445"/>
              <a:ext cx="226809" cy="23451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4</a:t>
              </a:r>
              <a:endParaRPr lang="en-US" sz="1200" dirty="0"/>
            </a:p>
          </p:txBody>
        </p:sp>
        <p:sp>
          <p:nvSpPr>
            <p:cNvPr id="44" name="Dodecagon 43">
              <a:extLst>
                <a:ext uri="{FF2B5EF4-FFF2-40B4-BE49-F238E27FC236}">
                  <a16:creationId xmlns:a16="http://schemas.microsoft.com/office/drawing/2014/main" id="{D7F049AE-CE32-7A79-72B6-A3301E36907D}"/>
                </a:ext>
              </a:extLst>
            </p:cNvPr>
            <p:cNvSpPr/>
            <p:nvPr/>
          </p:nvSpPr>
          <p:spPr>
            <a:xfrm>
              <a:off x="8833624" y="3817818"/>
              <a:ext cx="226809" cy="23451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sp>
          <p:nvSpPr>
            <p:cNvPr id="46" name="Rectangle 45">
              <a:extLst>
                <a:ext uri="{FF2B5EF4-FFF2-40B4-BE49-F238E27FC236}">
                  <a16:creationId xmlns:a16="http://schemas.microsoft.com/office/drawing/2014/main" id="{345F96F4-2939-7138-CBA0-C4C9BF0EA3DC}"/>
                </a:ext>
              </a:extLst>
            </p:cNvPr>
            <p:cNvSpPr/>
            <p:nvPr/>
          </p:nvSpPr>
          <p:spPr>
            <a:xfrm>
              <a:off x="5876377" y="4105870"/>
              <a:ext cx="489967" cy="62602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Arrow Connector 47">
              <a:extLst>
                <a:ext uri="{FF2B5EF4-FFF2-40B4-BE49-F238E27FC236}">
                  <a16:creationId xmlns:a16="http://schemas.microsoft.com/office/drawing/2014/main" id="{5A2EB084-7453-9972-AF96-F2A544A930D1}"/>
                </a:ext>
              </a:extLst>
            </p:cNvPr>
            <p:cNvCxnSpPr/>
            <p:nvPr/>
          </p:nvCxnSpPr>
          <p:spPr>
            <a:xfrm flipV="1">
              <a:off x="5989782" y="4618442"/>
              <a:ext cx="212436" cy="194338"/>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grpSp>
      <p:pic>
        <p:nvPicPr>
          <p:cNvPr id="2" name="Picture 1">
            <a:extLst>
              <a:ext uri="{FF2B5EF4-FFF2-40B4-BE49-F238E27FC236}">
                <a16:creationId xmlns:a16="http://schemas.microsoft.com/office/drawing/2014/main" id="{C84139E3-FE47-0D2F-554A-72F36135ED58}"/>
              </a:ext>
            </a:extLst>
          </p:cNvPr>
          <p:cNvPicPr>
            <a:picLocks noChangeAspect="1"/>
          </p:cNvPicPr>
          <p:nvPr/>
        </p:nvPicPr>
        <p:blipFill>
          <a:blip r:embed="rId3"/>
          <a:stretch>
            <a:fillRect/>
          </a:stretch>
        </p:blipFill>
        <p:spPr>
          <a:xfrm>
            <a:off x="11277600" y="0"/>
            <a:ext cx="914400" cy="914400"/>
          </a:xfrm>
          <a:prstGeom prst="rect">
            <a:avLst/>
          </a:prstGeom>
        </p:spPr>
      </p:pic>
      <p:pic>
        <p:nvPicPr>
          <p:cNvPr id="8" name="Picture 7">
            <a:extLst>
              <a:ext uri="{FF2B5EF4-FFF2-40B4-BE49-F238E27FC236}">
                <a16:creationId xmlns:a16="http://schemas.microsoft.com/office/drawing/2014/main" id="{80395B57-FB51-C776-0183-7E46F373D3CD}"/>
              </a:ext>
            </a:extLst>
          </p:cNvPr>
          <p:cNvPicPr>
            <a:picLocks noChangeAspect="1"/>
          </p:cNvPicPr>
          <p:nvPr/>
        </p:nvPicPr>
        <p:blipFill>
          <a:blip r:embed="rId4"/>
          <a:stretch>
            <a:fillRect/>
          </a:stretch>
        </p:blipFill>
        <p:spPr>
          <a:xfrm>
            <a:off x="0" y="3187275"/>
            <a:ext cx="12192000" cy="483450"/>
          </a:xfrm>
          <a:prstGeom prst="rect">
            <a:avLst/>
          </a:prstGeom>
          <a:ln>
            <a:noFill/>
          </a:ln>
          <a:effectLst>
            <a:outerShdw blurRad="292100" dist="139700" dir="2700000" algn="tl" rotWithShape="0">
              <a:srgbClr val="333333">
                <a:alpha val="65000"/>
              </a:srgbClr>
            </a:outerShdw>
          </a:effectLst>
        </p:spPr>
      </p:pic>
      <p:sp>
        <p:nvSpPr>
          <p:cNvPr id="11" name="Dodecagon 10">
            <a:extLst>
              <a:ext uri="{FF2B5EF4-FFF2-40B4-BE49-F238E27FC236}">
                <a16:creationId xmlns:a16="http://schemas.microsoft.com/office/drawing/2014/main" id="{963AC82F-3C97-E023-5B8F-DB5C01BD9DCD}"/>
              </a:ext>
            </a:extLst>
          </p:cNvPr>
          <p:cNvSpPr/>
          <p:nvPr/>
        </p:nvSpPr>
        <p:spPr>
          <a:xfrm>
            <a:off x="648735" y="4763192"/>
            <a:ext cx="226809" cy="23451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Tree>
    <p:extLst>
      <p:ext uri="{BB962C8B-B14F-4D97-AF65-F5344CB8AC3E}">
        <p14:creationId xmlns:p14="http://schemas.microsoft.com/office/powerpoint/2010/main" val="4056371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6A5BC55-2DCF-A5F8-701D-6C3CA5CE643F}"/>
              </a:ext>
            </a:extLst>
          </p:cNvPr>
          <p:cNvSpPr>
            <a:spLocks noGrp="1"/>
          </p:cNvSpPr>
          <p:nvPr>
            <p:ph type="title"/>
          </p:nvPr>
        </p:nvSpPr>
        <p:spPr>
          <a:xfrm>
            <a:off x="444500" y="103359"/>
            <a:ext cx="11010900" cy="1041950"/>
          </a:xfrm>
        </p:spPr>
        <p:txBody>
          <a:bodyPr/>
          <a:lstStyle/>
          <a:p>
            <a:r>
              <a:rPr lang="hu-HU" dirty="0"/>
              <a:t>e2open</a:t>
            </a:r>
            <a:r>
              <a:rPr lang="zh-CN" altLang="en-US" dirty="0"/>
              <a:t>中的供应商 </a:t>
            </a:r>
            <a:r>
              <a:rPr lang="en-US" dirty="0">
                <a:solidFill>
                  <a:srgbClr val="002060"/>
                </a:solidFill>
              </a:rPr>
              <a:t>|</a:t>
            </a:r>
            <a:r>
              <a:rPr lang="en-US" dirty="0"/>
              <a:t> </a:t>
            </a:r>
            <a:r>
              <a:rPr lang="hu-HU" dirty="0"/>
              <a:t> </a:t>
            </a:r>
            <a:r>
              <a:rPr lang="zh-CN" altLang="en-US" dirty="0"/>
              <a:t>供应商类型</a:t>
            </a:r>
            <a:endParaRPr lang="en-US" dirty="0"/>
          </a:p>
        </p:txBody>
      </p:sp>
      <p:sp>
        <p:nvSpPr>
          <p:cNvPr id="8" name="Oval 7">
            <a:extLst>
              <a:ext uri="{FF2B5EF4-FFF2-40B4-BE49-F238E27FC236}">
                <a16:creationId xmlns:a16="http://schemas.microsoft.com/office/drawing/2014/main" id="{D0F335EC-1D88-7E97-2C92-98FCE0FDAA95}"/>
              </a:ext>
            </a:extLst>
          </p:cNvPr>
          <p:cNvSpPr/>
          <p:nvPr/>
        </p:nvSpPr>
        <p:spPr>
          <a:xfrm>
            <a:off x="767773" y="1461631"/>
            <a:ext cx="2438400" cy="157018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zh-CN" altLang="en-US" dirty="0"/>
              <a:t>门户供应商</a:t>
            </a:r>
          </a:p>
        </p:txBody>
      </p:sp>
      <p:sp>
        <p:nvSpPr>
          <p:cNvPr id="10" name="Rectangle: Diagonal Corners Rounded 9">
            <a:extLst>
              <a:ext uri="{FF2B5EF4-FFF2-40B4-BE49-F238E27FC236}">
                <a16:creationId xmlns:a16="http://schemas.microsoft.com/office/drawing/2014/main" id="{58977535-EF3A-B7CF-8466-BE0BA7459239}"/>
              </a:ext>
            </a:extLst>
          </p:cNvPr>
          <p:cNvSpPr/>
          <p:nvPr/>
        </p:nvSpPr>
        <p:spPr>
          <a:xfrm>
            <a:off x="393908" y="3602403"/>
            <a:ext cx="10883692" cy="2835617"/>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pPr marL="285750" indent="-285750">
              <a:buFont typeface="Arial" panose="020B0604020202020204" pitchFamily="34" charset="0"/>
              <a:buChar char="•"/>
            </a:pPr>
            <a:r>
              <a:rPr lang="zh-CN" altLang="en-US" sz="1600" dirty="0"/>
              <a:t>上线后 </a:t>
            </a:r>
            <a:r>
              <a:rPr lang="en-US" altLang="zh-CN" sz="1600" dirty="0"/>
              <a:t>- </a:t>
            </a:r>
            <a:r>
              <a:rPr lang="zh-CN" altLang="en-US" sz="1600" dirty="0"/>
              <a:t>捷普会发送电子邮件邀请，</a:t>
            </a:r>
            <a:r>
              <a:rPr lang="zh-CN" altLang="en-US" sz="1600" u="sng" dirty="0"/>
              <a:t>您需要注册</a:t>
            </a:r>
            <a:r>
              <a:rPr lang="zh-CN" altLang="en-US" sz="1600" dirty="0"/>
              <a:t>。</a:t>
            </a:r>
            <a:endParaRPr lang="en-US" sz="1600" dirty="0"/>
          </a:p>
          <a:p>
            <a:pPr marL="285750" indent="-285750">
              <a:buFont typeface="Arial" panose="020B0604020202020204" pitchFamily="34" charset="0"/>
              <a:buChar char="•"/>
            </a:pPr>
            <a:r>
              <a:rPr lang="zh-CN" altLang="en-US" sz="1600" dirty="0"/>
              <a:t>供应商可以直接访问</a:t>
            </a:r>
            <a:r>
              <a:rPr lang="en-US" altLang="zh-CN" sz="1600" dirty="0"/>
              <a:t>e2open</a:t>
            </a:r>
            <a:r>
              <a:rPr lang="zh-CN" altLang="en-US" sz="1600" dirty="0"/>
              <a:t>门户 </a:t>
            </a:r>
            <a:r>
              <a:rPr lang="en-US" altLang="zh-CN" sz="1600" dirty="0"/>
              <a:t>- </a:t>
            </a:r>
            <a:r>
              <a:rPr lang="zh-CN" altLang="en-US" sz="1600" dirty="0"/>
              <a:t>如果需要，您可以注册更多的电子邮件地址。</a:t>
            </a:r>
            <a:endParaRPr lang="en-US" sz="1600" u="sng" dirty="0"/>
          </a:p>
          <a:p>
            <a:pPr marL="285750" indent="-285750">
              <a:buFont typeface="Arial" panose="020B0604020202020204" pitchFamily="34" charset="0"/>
              <a:buChar char="•"/>
            </a:pPr>
            <a:r>
              <a:rPr lang="zh-CN" altLang="en-US" sz="1600" dirty="0">
                <a:effectLst/>
                <a:ea typeface="Calibri" panose="020F0502020204030204" pitchFamily="34" charset="0"/>
              </a:rPr>
              <a:t>注册后，您可以随时登录</a:t>
            </a:r>
            <a:r>
              <a:rPr lang="en-US" altLang="zh-CN" sz="1600" dirty="0">
                <a:effectLst/>
                <a:ea typeface="Calibri" panose="020F0502020204030204" pitchFamily="34" charset="0"/>
              </a:rPr>
              <a:t>e2open - Jabil</a:t>
            </a:r>
            <a:r>
              <a:rPr lang="zh-CN" altLang="en-US" sz="1600" dirty="0">
                <a:effectLst/>
                <a:ea typeface="Calibri" panose="020F0502020204030204" pitchFamily="34" charset="0"/>
              </a:rPr>
              <a:t>门户网站查看更新的订单和预测信息。</a:t>
            </a:r>
            <a:endParaRPr lang="en-US" sz="1600" dirty="0">
              <a:effectLst/>
              <a:ea typeface="Calibri" panose="020F0502020204030204" pitchFamily="34" charset="0"/>
            </a:endParaRPr>
          </a:p>
          <a:p>
            <a:pPr marL="285750" indent="-285750">
              <a:buFont typeface="Arial" panose="020B0604020202020204" pitchFamily="34" charset="0"/>
              <a:buChar char="•"/>
            </a:pPr>
            <a:r>
              <a:rPr lang="zh-CN" altLang="en-US" sz="1600" dirty="0"/>
              <a:t>该门户可见预测、订单和收货状态。</a:t>
            </a:r>
            <a:endParaRPr lang="en-US" sz="1600" dirty="0"/>
          </a:p>
          <a:p>
            <a:pPr marL="285750" indent="-285750">
              <a:buFont typeface="Arial" panose="020B0604020202020204" pitchFamily="34" charset="0"/>
              <a:buChar char="•"/>
            </a:pPr>
            <a:r>
              <a:rPr lang="zh-CN" altLang="en-US" sz="1600" dirty="0">
                <a:effectLst/>
                <a:ea typeface="Calibri" panose="020F0502020204030204" pitchFamily="34" charset="0"/>
              </a:rPr>
              <a:t>在该工具中，您可以订阅所有可用的系统电子邮件</a:t>
            </a:r>
            <a:r>
              <a:rPr lang="zh-CN" altLang="en-US" sz="1600" dirty="0">
                <a:ea typeface="Calibri" panose="020F0502020204030204" pitchFamily="34" charset="0"/>
              </a:rPr>
              <a:t>通知</a:t>
            </a:r>
            <a:r>
              <a:rPr lang="zh-CN" altLang="en-US" sz="1600" dirty="0">
                <a:effectLst/>
                <a:ea typeface="Calibri" panose="020F0502020204030204" pitchFamily="34" charset="0"/>
              </a:rPr>
              <a:t>，以便在买方下新订单或预测发生任何变化时获取信息。您可以在下一张幻灯片中查看有关所有可用通知的详细信息。</a:t>
            </a:r>
            <a:endParaRPr lang="en-US" altLang="zh-CN" sz="1600" dirty="0">
              <a:effectLst/>
              <a:ea typeface="Calibri" panose="020F0502020204030204" pitchFamily="34" charset="0"/>
            </a:endParaRPr>
          </a:p>
          <a:p>
            <a:pPr marL="285750" indent="-285750">
              <a:buFont typeface="Arial" panose="020B0604020202020204" pitchFamily="34" charset="0"/>
              <a:buChar char="•"/>
            </a:pPr>
            <a:endParaRPr lang="en-US" sz="1600" i="1" dirty="0">
              <a:effectLst/>
              <a:ea typeface="Calibri" panose="020F0502020204030204" pitchFamily="34" charset="0"/>
            </a:endParaRPr>
          </a:p>
          <a:p>
            <a:r>
              <a:rPr lang="zh-CN" altLang="en-US" sz="1600" dirty="0">
                <a:solidFill>
                  <a:srgbClr val="C00000"/>
                </a:solidFill>
                <a:effectLst/>
                <a:ea typeface="Calibri" panose="020F0502020204030204" pitchFamily="34" charset="0"/>
              </a:rPr>
              <a:t>注意</a:t>
            </a:r>
            <a:r>
              <a:rPr lang="en-US" sz="1600" dirty="0">
                <a:solidFill>
                  <a:srgbClr val="C00000"/>
                </a:solidFill>
                <a:effectLst/>
                <a:ea typeface="Calibri" panose="020F0502020204030204" pitchFamily="34" charset="0"/>
              </a:rPr>
              <a:t>: </a:t>
            </a:r>
            <a:r>
              <a:rPr lang="en-US" altLang="zh-CN" sz="1600" dirty="0">
                <a:ea typeface="Calibri" panose="020F0502020204030204" pitchFamily="34" charset="0"/>
              </a:rPr>
              <a:t>Jabil</a:t>
            </a:r>
            <a:r>
              <a:rPr lang="zh-CN" altLang="en-US" sz="1600" dirty="0">
                <a:ea typeface="Calibri" panose="020F0502020204030204" pitchFamily="34" charset="0"/>
              </a:rPr>
              <a:t>将继续通过电子邮件发送从</a:t>
            </a:r>
            <a:r>
              <a:rPr lang="en-US" altLang="zh-CN" sz="1600" dirty="0">
                <a:ea typeface="Calibri" panose="020F0502020204030204" pitchFamily="34" charset="0"/>
              </a:rPr>
              <a:t>SAP</a:t>
            </a:r>
            <a:r>
              <a:rPr lang="zh-CN" altLang="en-US" sz="1600" dirty="0">
                <a:ea typeface="Calibri" panose="020F0502020204030204" pitchFamily="34" charset="0"/>
              </a:rPr>
              <a:t>下载的</a:t>
            </a:r>
            <a:r>
              <a:rPr lang="en-US" altLang="zh-CN" sz="1600" dirty="0">
                <a:ea typeface="Calibri" panose="020F0502020204030204" pitchFamily="34" charset="0"/>
              </a:rPr>
              <a:t>PO pdf</a:t>
            </a:r>
            <a:r>
              <a:rPr lang="zh-CN" altLang="en-US" sz="1600" dirty="0">
                <a:ea typeface="Calibri" panose="020F0502020204030204" pitchFamily="34" charset="0"/>
              </a:rPr>
              <a:t>副本给您，作为我们合法的官方采购订单文件</a:t>
            </a:r>
            <a:r>
              <a:rPr lang="en-US" altLang="zh-CN" sz="1600" dirty="0">
                <a:ea typeface="Calibri" panose="020F0502020204030204" pitchFamily="34" charset="0"/>
              </a:rPr>
              <a:t>!</a:t>
            </a:r>
            <a:endParaRPr lang="en-US" sz="1600" dirty="0"/>
          </a:p>
          <a:p>
            <a:pPr marL="285750" indent="-285750">
              <a:buFont typeface="Arial" panose="020B0604020202020204" pitchFamily="34" charset="0"/>
              <a:buChar char="•"/>
            </a:pPr>
            <a:endParaRPr lang="en-US" sz="1600" dirty="0"/>
          </a:p>
          <a:p>
            <a:endParaRPr lang="en-US" sz="1600" dirty="0"/>
          </a:p>
        </p:txBody>
      </p:sp>
      <p:pic>
        <p:nvPicPr>
          <p:cNvPr id="2" name="Picture 2">
            <a:extLst>
              <a:ext uri="{FF2B5EF4-FFF2-40B4-BE49-F238E27FC236}">
                <a16:creationId xmlns:a16="http://schemas.microsoft.com/office/drawing/2014/main" id="{E3D41097-546A-63BC-6E2F-87A7D92CDD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1322" y="1015528"/>
            <a:ext cx="750824" cy="74166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44B26F76-C69C-3A4A-7646-358BFDA64BD2}"/>
              </a:ext>
            </a:extLst>
          </p:cNvPr>
          <p:cNvPicPr>
            <a:picLocks noChangeAspect="1"/>
          </p:cNvPicPr>
          <p:nvPr/>
        </p:nvPicPr>
        <p:blipFill>
          <a:blip r:embed="rId3"/>
          <a:stretch>
            <a:fillRect/>
          </a:stretch>
        </p:blipFill>
        <p:spPr>
          <a:xfrm>
            <a:off x="11277600" y="0"/>
            <a:ext cx="914400" cy="914400"/>
          </a:xfrm>
          <a:prstGeom prst="rect">
            <a:avLst/>
          </a:prstGeom>
        </p:spPr>
      </p:pic>
      <p:sp>
        <p:nvSpPr>
          <p:cNvPr id="3" name="Arrow: Pentagon 2">
            <a:extLst>
              <a:ext uri="{FF2B5EF4-FFF2-40B4-BE49-F238E27FC236}">
                <a16:creationId xmlns:a16="http://schemas.microsoft.com/office/drawing/2014/main" id="{BFDE933F-BC29-9EDD-A631-16A23EA2DEAB}"/>
              </a:ext>
            </a:extLst>
          </p:cNvPr>
          <p:cNvSpPr/>
          <p:nvPr/>
        </p:nvSpPr>
        <p:spPr>
          <a:xfrm>
            <a:off x="3669145" y="1331795"/>
            <a:ext cx="2735626" cy="440377"/>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dirty="0"/>
              <a:t>权限</a:t>
            </a:r>
          </a:p>
        </p:txBody>
      </p:sp>
      <p:sp>
        <p:nvSpPr>
          <p:cNvPr id="4" name="Arrow: Pentagon 3">
            <a:extLst>
              <a:ext uri="{FF2B5EF4-FFF2-40B4-BE49-F238E27FC236}">
                <a16:creationId xmlns:a16="http://schemas.microsoft.com/office/drawing/2014/main" id="{CEA2C3E5-0C79-B74F-DA40-98157B46D604}"/>
              </a:ext>
            </a:extLst>
          </p:cNvPr>
          <p:cNvSpPr/>
          <p:nvPr/>
        </p:nvSpPr>
        <p:spPr>
          <a:xfrm>
            <a:off x="3669145" y="2033589"/>
            <a:ext cx="2735626" cy="457019"/>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dirty="0"/>
              <a:t>通知</a:t>
            </a:r>
          </a:p>
        </p:txBody>
      </p:sp>
      <p:sp>
        <p:nvSpPr>
          <p:cNvPr id="6" name="Arrow: Pentagon 5">
            <a:extLst>
              <a:ext uri="{FF2B5EF4-FFF2-40B4-BE49-F238E27FC236}">
                <a16:creationId xmlns:a16="http://schemas.microsoft.com/office/drawing/2014/main" id="{EE1221E7-DED4-6E7C-5DC6-467712C40A6D}"/>
              </a:ext>
            </a:extLst>
          </p:cNvPr>
          <p:cNvSpPr/>
          <p:nvPr/>
        </p:nvSpPr>
        <p:spPr>
          <a:xfrm>
            <a:off x="3669145" y="2862572"/>
            <a:ext cx="2781808" cy="440377"/>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dirty="0"/>
              <a:t>回复</a:t>
            </a:r>
          </a:p>
        </p:txBody>
      </p:sp>
      <p:graphicFrame>
        <p:nvGraphicFramePr>
          <p:cNvPr id="7" name="Table 13">
            <a:extLst>
              <a:ext uri="{FF2B5EF4-FFF2-40B4-BE49-F238E27FC236}">
                <a16:creationId xmlns:a16="http://schemas.microsoft.com/office/drawing/2014/main" id="{E2894C08-AD96-8CDE-8003-804F1AB8E099}"/>
              </a:ext>
            </a:extLst>
          </p:cNvPr>
          <p:cNvGraphicFramePr>
            <a:graphicFrameLocks noGrp="1"/>
          </p:cNvGraphicFramePr>
          <p:nvPr/>
        </p:nvGraphicFramePr>
        <p:xfrm>
          <a:off x="7026895" y="1258083"/>
          <a:ext cx="2623128" cy="2231534"/>
        </p:xfrm>
        <a:graphic>
          <a:graphicData uri="http://schemas.openxmlformats.org/drawingml/2006/table">
            <a:tbl>
              <a:tblPr firstRow="1" bandRow="1">
                <a:tableStyleId>{7DF18680-E054-41AD-8BC1-D1AEF772440D}</a:tableStyleId>
              </a:tblPr>
              <a:tblGrid>
                <a:gridCol w="2623128">
                  <a:extLst>
                    <a:ext uri="{9D8B030D-6E8A-4147-A177-3AD203B41FA5}">
                      <a16:colId xmlns:a16="http://schemas.microsoft.com/office/drawing/2014/main" val="1835929585"/>
                    </a:ext>
                  </a:extLst>
                </a:gridCol>
              </a:tblGrid>
              <a:tr h="61393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600" noProof="0" dirty="0"/>
                        <a:t>门户网站注册</a:t>
                      </a:r>
                    </a:p>
                  </a:txBody>
                  <a:tcPr/>
                </a:tc>
                <a:extLst>
                  <a:ext uri="{0D108BD9-81ED-4DB2-BD59-A6C34878D82A}">
                    <a16:rowId xmlns:a16="http://schemas.microsoft.com/office/drawing/2014/main" val="4133716623"/>
                  </a:ext>
                </a:extLst>
              </a:tr>
              <a:tr h="743575">
                <a:tc>
                  <a:txBody>
                    <a:bodyPr/>
                    <a:lstStyle/>
                    <a:p>
                      <a:r>
                        <a:rPr lang="zh-CN" altLang="en-US" sz="1200" noProof="0" dirty="0"/>
                        <a:t>基于供应商订阅的通知 </a:t>
                      </a:r>
                      <a:r>
                        <a:rPr lang="en-US" altLang="zh-CN" sz="1200" noProof="0" dirty="0"/>
                        <a:t>(</a:t>
                      </a:r>
                      <a:r>
                        <a:rPr lang="zh-CN" altLang="en-US" sz="1200" noProof="0" dirty="0"/>
                        <a:t>有订阅过滤器可用</a:t>
                      </a:r>
                      <a:r>
                        <a:rPr lang="en-US" altLang="zh-CN" sz="1200" noProof="0" dirty="0"/>
                        <a:t>)</a:t>
                      </a:r>
                    </a:p>
                  </a:txBody>
                  <a:tcPr anchor="ctr"/>
                </a:tc>
                <a:extLst>
                  <a:ext uri="{0D108BD9-81ED-4DB2-BD59-A6C34878D82A}">
                    <a16:rowId xmlns:a16="http://schemas.microsoft.com/office/drawing/2014/main" val="4259717818"/>
                  </a:ext>
                </a:extLst>
              </a:tr>
              <a:tr h="874025">
                <a:tc>
                  <a:txBody>
                    <a:bodyPr/>
                    <a:lstStyle/>
                    <a:p>
                      <a:r>
                        <a:rPr lang="zh-CN" altLang="en-US" sz="1200" noProof="0" dirty="0"/>
                        <a:t>直接在门户网站上操作</a:t>
                      </a:r>
                    </a:p>
                  </a:txBody>
                  <a:tcPr anchor="ctr"/>
                </a:tc>
                <a:extLst>
                  <a:ext uri="{0D108BD9-81ED-4DB2-BD59-A6C34878D82A}">
                    <a16:rowId xmlns:a16="http://schemas.microsoft.com/office/drawing/2014/main" val="1364163913"/>
                  </a:ext>
                </a:extLst>
              </a:tr>
            </a:tbl>
          </a:graphicData>
        </a:graphic>
      </p:graphicFrame>
    </p:spTree>
    <p:extLst>
      <p:ext uri="{BB962C8B-B14F-4D97-AF65-F5344CB8AC3E}">
        <p14:creationId xmlns:p14="http://schemas.microsoft.com/office/powerpoint/2010/main" val="19131649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ép 6" descr="A képen szöveg, képernyőkép, Betűtípus, szám látható&#10;&#10;Automatikusan generált leírás">
            <a:extLst>
              <a:ext uri="{FF2B5EF4-FFF2-40B4-BE49-F238E27FC236}">
                <a16:creationId xmlns:a16="http://schemas.microsoft.com/office/drawing/2014/main" id="{5B9AF9B4-EFB6-F254-67B5-6C62DA07B1B8}"/>
              </a:ext>
            </a:extLst>
          </p:cNvPr>
          <p:cNvPicPr>
            <a:picLocks noChangeAspect="1"/>
          </p:cNvPicPr>
          <p:nvPr/>
        </p:nvPicPr>
        <p:blipFill>
          <a:blip r:embed="rId2"/>
          <a:stretch>
            <a:fillRect/>
          </a:stretch>
        </p:blipFill>
        <p:spPr>
          <a:xfrm>
            <a:off x="149689" y="931826"/>
            <a:ext cx="5946311" cy="2159072"/>
          </a:xfrm>
          <a:prstGeom prst="rect">
            <a:avLst/>
          </a:prstGeom>
          <a:ln>
            <a:noFill/>
          </a:ln>
          <a:effectLst>
            <a:outerShdw blurRad="292100" dist="139700" dir="2700000" algn="tl" rotWithShape="0">
              <a:srgbClr val="333333">
                <a:alpha val="65000"/>
              </a:srgbClr>
            </a:outerShdw>
          </a:effectLst>
        </p:spPr>
      </p:pic>
      <p:sp>
        <p:nvSpPr>
          <p:cNvPr id="2" name="Title 1">
            <a:extLst>
              <a:ext uri="{FF2B5EF4-FFF2-40B4-BE49-F238E27FC236}">
                <a16:creationId xmlns:a16="http://schemas.microsoft.com/office/drawing/2014/main" id="{471717E4-FF63-935F-EACD-1F8C5AB9901F}"/>
              </a:ext>
            </a:extLst>
          </p:cNvPr>
          <p:cNvSpPr>
            <a:spLocks noGrp="1"/>
          </p:cNvSpPr>
          <p:nvPr>
            <p:ph type="title"/>
          </p:nvPr>
        </p:nvSpPr>
        <p:spPr/>
        <p:txBody>
          <a:bodyPr/>
          <a:lstStyle/>
          <a:p>
            <a:r>
              <a:rPr lang="zh-CN" altLang="en-US" dirty="0"/>
              <a:t>用户界面订单导出</a:t>
            </a:r>
            <a:endParaRPr lang="en-US" dirty="0"/>
          </a:p>
        </p:txBody>
      </p:sp>
      <p:sp>
        <p:nvSpPr>
          <p:cNvPr id="4" name="TextBox 3">
            <a:extLst>
              <a:ext uri="{FF2B5EF4-FFF2-40B4-BE49-F238E27FC236}">
                <a16:creationId xmlns:a16="http://schemas.microsoft.com/office/drawing/2014/main" id="{C5BF0CA0-D733-663B-6AB2-3E07512700A7}"/>
              </a:ext>
            </a:extLst>
          </p:cNvPr>
          <p:cNvSpPr txBox="1"/>
          <p:nvPr/>
        </p:nvSpPr>
        <p:spPr>
          <a:xfrm>
            <a:off x="6329768" y="633757"/>
            <a:ext cx="5089237" cy="1123712"/>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marL="342900" indent="-342900">
              <a:buFont typeface="+mj-lt"/>
              <a:buAutoNum type="arabicPeriod"/>
            </a:pPr>
            <a:r>
              <a:rPr lang="zh-CN" altLang="en-US" sz="1200" dirty="0">
                <a:solidFill>
                  <a:schemeClr val="tx1"/>
                </a:solidFill>
              </a:rPr>
              <a:t>您可以在</a:t>
            </a:r>
            <a:r>
              <a:rPr lang="en-US" altLang="zh-CN" sz="1200" dirty="0">
                <a:solidFill>
                  <a:schemeClr val="tx1"/>
                </a:solidFill>
              </a:rPr>
              <a:t>UI</a:t>
            </a:r>
            <a:r>
              <a:rPr lang="zh-CN" altLang="en-US" sz="1200" dirty="0">
                <a:solidFill>
                  <a:schemeClr val="tx1"/>
                </a:solidFill>
              </a:rPr>
              <a:t>默认布局视图中导出未结订单列表</a:t>
            </a:r>
            <a:endParaRPr lang="hu-HU" sz="1200" dirty="0">
              <a:solidFill>
                <a:schemeClr val="tx1"/>
              </a:solidFill>
            </a:endParaRPr>
          </a:p>
          <a:p>
            <a:pPr marL="342900" indent="-342900">
              <a:buFont typeface="+mj-lt"/>
              <a:buAutoNum type="arabicPeriod"/>
            </a:pPr>
            <a:endParaRPr lang="hu-HU" sz="1200" dirty="0">
              <a:solidFill>
                <a:schemeClr val="tx1"/>
              </a:solidFill>
            </a:endParaRPr>
          </a:p>
          <a:p>
            <a:pPr marL="342900" indent="-342900">
              <a:buFont typeface="+mj-lt"/>
              <a:buAutoNum type="arabicPeriod"/>
            </a:pPr>
            <a:r>
              <a:rPr lang="en-US" sz="1200" dirty="0">
                <a:solidFill>
                  <a:schemeClr val="tx1"/>
                </a:solidFill>
              </a:rPr>
              <a:t>UI</a:t>
            </a:r>
            <a:r>
              <a:rPr lang="zh-CN" altLang="en-US" sz="1200" dirty="0">
                <a:solidFill>
                  <a:schemeClr val="tx1"/>
                </a:solidFill>
              </a:rPr>
              <a:t>导出是可编辑的</a:t>
            </a:r>
            <a:r>
              <a:rPr lang="en-US" altLang="zh-CN" sz="1200" dirty="0">
                <a:solidFill>
                  <a:schemeClr val="tx1"/>
                </a:solidFill>
              </a:rPr>
              <a:t>-</a:t>
            </a:r>
            <a:r>
              <a:rPr lang="zh-CN" altLang="en-US" sz="1200" dirty="0">
                <a:solidFill>
                  <a:schemeClr val="tx1"/>
                </a:solidFill>
              </a:rPr>
              <a:t>在下载此文件之前，您可以在下载配置器中编辑要下载的列</a:t>
            </a:r>
            <a:endParaRPr lang="en-US" altLang="zh-CN" sz="1200" dirty="0">
              <a:solidFill>
                <a:schemeClr val="tx1"/>
              </a:solidFill>
            </a:endParaRPr>
          </a:p>
          <a:p>
            <a:pPr marL="342900" indent="-342900">
              <a:buFont typeface="+mj-lt"/>
              <a:buAutoNum type="arabicPeriod"/>
            </a:pPr>
            <a:endParaRPr lang="en-US" sz="1200" b="1" dirty="0">
              <a:solidFill>
                <a:schemeClr val="tx1"/>
              </a:solidFill>
            </a:endParaRPr>
          </a:p>
        </p:txBody>
      </p:sp>
      <p:grpSp>
        <p:nvGrpSpPr>
          <p:cNvPr id="19" name="Group 18">
            <a:extLst>
              <a:ext uri="{FF2B5EF4-FFF2-40B4-BE49-F238E27FC236}">
                <a16:creationId xmlns:a16="http://schemas.microsoft.com/office/drawing/2014/main" id="{E2E5FF10-D73D-A506-E4BF-30A9F9980A0D}"/>
              </a:ext>
            </a:extLst>
          </p:cNvPr>
          <p:cNvGrpSpPr/>
          <p:nvPr/>
        </p:nvGrpSpPr>
        <p:grpSpPr>
          <a:xfrm>
            <a:off x="2165429" y="1953402"/>
            <a:ext cx="1598727" cy="196004"/>
            <a:chOff x="1901855" y="1953402"/>
            <a:chExt cx="1598727" cy="196004"/>
          </a:xfrm>
        </p:grpSpPr>
        <p:sp>
          <p:nvSpPr>
            <p:cNvPr id="6" name="Rectangle: Rounded Corners 5">
              <a:extLst>
                <a:ext uri="{FF2B5EF4-FFF2-40B4-BE49-F238E27FC236}">
                  <a16:creationId xmlns:a16="http://schemas.microsoft.com/office/drawing/2014/main" id="{B034FB61-EC3D-5B69-1DEC-452EB8A35BC9}"/>
                </a:ext>
              </a:extLst>
            </p:cNvPr>
            <p:cNvSpPr/>
            <p:nvPr/>
          </p:nvSpPr>
          <p:spPr>
            <a:xfrm>
              <a:off x="2152073" y="1973915"/>
              <a:ext cx="1348509" cy="175491"/>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odecagon 8">
              <a:extLst>
                <a:ext uri="{FF2B5EF4-FFF2-40B4-BE49-F238E27FC236}">
                  <a16:creationId xmlns:a16="http://schemas.microsoft.com/office/drawing/2014/main" id="{1A29C8EE-05B1-7A71-D50F-BA47270077BA}"/>
                </a:ext>
              </a:extLst>
            </p:cNvPr>
            <p:cNvSpPr/>
            <p:nvPr/>
          </p:nvSpPr>
          <p:spPr>
            <a:xfrm>
              <a:off x="1901855" y="195340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grpSp>
      <p:grpSp>
        <p:nvGrpSpPr>
          <p:cNvPr id="18" name="Group 17">
            <a:extLst>
              <a:ext uri="{FF2B5EF4-FFF2-40B4-BE49-F238E27FC236}">
                <a16:creationId xmlns:a16="http://schemas.microsoft.com/office/drawing/2014/main" id="{85C123E7-A4A6-B2F0-FDD0-38D4081DEECF}"/>
              </a:ext>
            </a:extLst>
          </p:cNvPr>
          <p:cNvGrpSpPr/>
          <p:nvPr/>
        </p:nvGrpSpPr>
        <p:grpSpPr>
          <a:xfrm>
            <a:off x="4276436" y="1865234"/>
            <a:ext cx="7754306" cy="1619031"/>
            <a:chOff x="4276436" y="1865234"/>
            <a:chExt cx="7754306" cy="1619031"/>
          </a:xfrm>
        </p:grpSpPr>
        <p:pic>
          <p:nvPicPr>
            <p:cNvPr id="7" name="Picture 6">
              <a:extLst>
                <a:ext uri="{FF2B5EF4-FFF2-40B4-BE49-F238E27FC236}">
                  <a16:creationId xmlns:a16="http://schemas.microsoft.com/office/drawing/2014/main" id="{1E83ED3E-D0BE-ECE8-693B-E927526F1C52}"/>
                </a:ext>
              </a:extLst>
            </p:cNvPr>
            <p:cNvPicPr>
              <a:picLocks noChangeAspect="1"/>
            </p:cNvPicPr>
            <p:nvPr/>
          </p:nvPicPr>
          <p:blipFill>
            <a:blip r:embed="rId3"/>
            <a:stretch>
              <a:fillRect/>
            </a:stretch>
          </p:blipFill>
          <p:spPr>
            <a:xfrm>
              <a:off x="4276436" y="1865234"/>
              <a:ext cx="7754306" cy="1619031"/>
            </a:xfrm>
            <a:prstGeom prst="rect">
              <a:avLst/>
            </a:prstGeom>
            <a:ln>
              <a:noFill/>
            </a:ln>
            <a:effectLst>
              <a:outerShdw blurRad="292100" dist="139700" dir="2700000" algn="tl" rotWithShape="0">
                <a:srgbClr val="333333">
                  <a:alpha val="65000"/>
                </a:srgbClr>
              </a:outerShdw>
            </a:effectLst>
          </p:spPr>
        </p:pic>
        <p:sp>
          <p:nvSpPr>
            <p:cNvPr id="10" name="Dodecagon 9">
              <a:extLst>
                <a:ext uri="{FF2B5EF4-FFF2-40B4-BE49-F238E27FC236}">
                  <a16:creationId xmlns:a16="http://schemas.microsoft.com/office/drawing/2014/main" id="{4C6A403C-A859-A4D1-1705-61855EABFFFB}"/>
                </a:ext>
              </a:extLst>
            </p:cNvPr>
            <p:cNvSpPr/>
            <p:nvPr/>
          </p:nvSpPr>
          <p:spPr>
            <a:xfrm>
              <a:off x="11731290" y="2554549"/>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11" name="Oval 10">
              <a:extLst>
                <a:ext uri="{FF2B5EF4-FFF2-40B4-BE49-F238E27FC236}">
                  <a16:creationId xmlns:a16="http://schemas.microsoft.com/office/drawing/2014/main" id="{47DEAB82-466C-2C16-415F-E8F68E000710}"/>
                </a:ext>
              </a:extLst>
            </p:cNvPr>
            <p:cNvSpPr/>
            <p:nvPr/>
          </p:nvSpPr>
          <p:spPr>
            <a:xfrm>
              <a:off x="11591636" y="2149406"/>
              <a:ext cx="350982" cy="325939"/>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a:extLst>
              <a:ext uri="{FF2B5EF4-FFF2-40B4-BE49-F238E27FC236}">
                <a16:creationId xmlns:a16="http://schemas.microsoft.com/office/drawing/2014/main" id="{8DB83890-8FEA-B559-0EF9-598B18CCD982}"/>
              </a:ext>
            </a:extLst>
          </p:cNvPr>
          <p:cNvSpPr txBox="1"/>
          <p:nvPr/>
        </p:nvSpPr>
        <p:spPr>
          <a:xfrm>
            <a:off x="8832462" y="3836652"/>
            <a:ext cx="2898828" cy="1532334"/>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marL="228600" indent="-228600">
              <a:buFont typeface="+mj-lt"/>
              <a:buAutoNum type="arabicPeriod" startAt="3"/>
            </a:pPr>
            <a:r>
              <a:rPr lang="zh-CN" altLang="en-US" sz="1200" dirty="0">
                <a:solidFill>
                  <a:schemeClr val="tx1"/>
                </a:solidFill>
              </a:rPr>
              <a:t>您可以左右移动所选的数据，以在下载文件中可见或不可见</a:t>
            </a:r>
            <a:endParaRPr lang="en-US" altLang="zh-CN" sz="1200" dirty="0">
              <a:solidFill>
                <a:schemeClr val="tx1"/>
              </a:solidFill>
            </a:endParaRPr>
          </a:p>
          <a:p>
            <a:pPr marL="228600" indent="-228600">
              <a:buFont typeface="+mj-lt"/>
              <a:buAutoNum type="arabicPeriod" startAt="3"/>
            </a:pPr>
            <a:endParaRPr lang="en-US" sz="1200" dirty="0">
              <a:solidFill>
                <a:schemeClr val="tx1"/>
              </a:solidFill>
            </a:endParaRPr>
          </a:p>
          <a:p>
            <a:pPr marL="228600" indent="-228600">
              <a:buFont typeface="+mj-lt"/>
              <a:buAutoNum type="arabicPeriod" startAt="3"/>
            </a:pPr>
            <a:r>
              <a:rPr lang="zh-CN" altLang="en-US" sz="1200" dirty="0">
                <a:solidFill>
                  <a:schemeClr val="tx1"/>
                </a:solidFill>
              </a:rPr>
              <a:t>同样，您也可以在这里设置排序</a:t>
            </a:r>
            <a:endParaRPr lang="en-US" altLang="zh-CN" sz="1200" dirty="0">
              <a:solidFill>
                <a:schemeClr val="tx1"/>
              </a:solidFill>
            </a:endParaRPr>
          </a:p>
          <a:p>
            <a:pPr marL="228600" indent="-228600">
              <a:buFont typeface="+mj-lt"/>
              <a:buAutoNum type="arabicPeriod" startAt="3"/>
            </a:pPr>
            <a:endParaRPr lang="en-US" sz="1200" dirty="0">
              <a:solidFill>
                <a:schemeClr val="tx1"/>
              </a:solidFill>
            </a:endParaRPr>
          </a:p>
          <a:p>
            <a:pPr marL="228600" indent="-228600">
              <a:buFont typeface="+mj-lt"/>
              <a:buAutoNum type="arabicPeriod" startAt="3"/>
            </a:pPr>
            <a:r>
              <a:rPr lang="zh-CN" altLang="en-US" sz="1200" dirty="0">
                <a:solidFill>
                  <a:schemeClr val="tx1"/>
                </a:solidFill>
              </a:rPr>
              <a:t>设置完成后，请保存</a:t>
            </a:r>
            <a:endParaRPr lang="en-US" altLang="zh-CN" sz="1200" dirty="0">
              <a:solidFill>
                <a:schemeClr val="tx1"/>
              </a:solidFill>
            </a:endParaRPr>
          </a:p>
          <a:p>
            <a:pPr marL="228600" indent="-228600">
              <a:buFont typeface="+mj-lt"/>
              <a:buAutoNum type="arabicPeriod" startAt="3"/>
            </a:pPr>
            <a:endParaRPr lang="en-US" sz="1200" dirty="0">
              <a:solidFill>
                <a:schemeClr val="tx1"/>
              </a:solidFill>
            </a:endParaRPr>
          </a:p>
        </p:txBody>
      </p:sp>
      <p:grpSp>
        <p:nvGrpSpPr>
          <p:cNvPr id="17" name="Group 16">
            <a:extLst>
              <a:ext uri="{FF2B5EF4-FFF2-40B4-BE49-F238E27FC236}">
                <a16:creationId xmlns:a16="http://schemas.microsoft.com/office/drawing/2014/main" id="{CC95D849-2D46-CFA3-2693-54CD56EB9FCF}"/>
              </a:ext>
            </a:extLst>
          </p:cNvPr>
          <p:cNvGrpSpPr/>
          <p:nvPr/>
        </p:nvGrpSpPr>
        <p:grpSpPr>
          <a:xfrm>
            <a:off x="460710" y="3327400"/>
            <a:ext cx="7754306" cy="2905308"/>
            <a:chOff x="460710" y="3327400"/>
            <a:chExt cx="7754306" cy="2905308"/>
          </a:xfrm>
        </p:grpSpPr>
        <p:pic>
          <p:nvPicPr>
            <p:cNvPr id="8" name="Picture 7">
              <a:extLst>
                <a:ext uri="{FF2B5EF4-FFF2-40B4-BE49-F238E27FC236}">
                  <a16:creationId xmlns:a16="http://schemas.microsoft.com/office/drawing/2014/main" id="{82B84E25-DFC7-9B20-342C-38590BB008B4}"/>
                </a:ext>
              </a:extLst>
            </p:cNvPr>
            <p:cNvPicPr>
              <a:picLocks noChangeAspect="1"/>
            </p:cNvPicPr>
            <p:nvPr/>
          </p:nvPicPr>
          <p:blipFill>
            <a:blip r:embed="rId4"/>
            <a:stretch>
              <a:fillRect/>
            </a:stretch>
          </p:blipFill>
          <p:spPr>
            <a:xfrm>
              <a:off x="460710" y="3327400"/>
              <a:ext cx="7754306" cy="2905308"/>
            </a:xfrm>
            <a:prstGeom prst="rect">
              <a:avLst/>
            </a:prstGeom>
            <a:ln>
              <a:noFill/>
            </a:ln>
            <a:effectLst>
              <a:outerShdw blurRad="292100" dist="139700" dir="2700000" algn="tl" rotWithShape="0">
                <a:srgbClr val="333333">
                  <a:alpha val="65000"/>
                </a:srgbClr>
              </a:outerShdw>
            </a:effectLst>
          </p:spPr>
        </p:pic>
        <p:sp>
          <p:nvSpPr>
            <p:cNvPr id="12" name="Dodecagon 11">
              <a:extLst>
                <a:ext uri="{FF2B5EF4-FFF2-40B4-BE49-F238E27FC236}">
                  <a16:creationId xmlns:a16="http://schemas.microsoft.com/office/drawing/2014/main" id="{22C5DFDD-7B25-73B0-49D0-D4CFC4A294D7}"/>
                </a:ext>
              </a:extLst>
            </p:cNvPr>
            <p:cNvSpPr/>
            <p:nvPr/>
          </p:nvSpPr>
          <p:spPr>
            <a:xfrm>
              <a:off x="2964793" y="390109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sp>
          <p:nvSpPr>
            <p:cNvPr id="14" name="Dodecagon 13">
              <a:extLst>
                <a:ext uri="{FF2B5EF4-FFF2-40B4-BE49-F238E27FC236}">
                  <a16:creationId xmlns:a16="http://schemas.microsoft.com/office/drawing/2014/main" id="{8974A422-32E8-BEEB-C172-F69D7AD6D162}"/>
                </a:ext>
              </a:extLst>
            </p:cNvPr>
            <p:cNvSpPr/>
            <p:nvPr/>
          </p:nvSpPr>
          <p:spPr>
            <a:xfrm>
              <a:off x="6642053" y="390109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4</a:t>
              </a:r>
              <a:endParaRPr lang="en-US" sz="1200" dirty="0"/>
            </a:p>
          </p:txBody>
        </p:sp>
        <p:sp>
          <p:nvSpPr>
            <p:cNvPr id="15" name="Dodecagon 14">
              <a:extLst>
                <a:ext uri="{FF2B5EF4-FFF2-40B4-BE49-F238E27FC236}">
                  <a16:creationId xmlns:a16="http://schemas.microsoft.com/office/drawing/2014/main" id="{8D8F9436-3B25-69A1-12EC-AF139560CFCD}"/>
                </a:ext>
              </a:extLst>
            </p:cNvPr>
            <p:cNvSpPr/>
            <p:nvPr/>
          </p:nvSpPr>
          <p:spPr>
            <a:xfrm>
              <a:off x="3677181" y="3484265"/>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5</a:t>
              </a:r>
              <a:endParaRPr lang="en-US" sz="1200" dirty="0"/>
            </a:p>
          </p:txBody>
        </p:sp>
        <p:sp>
          <p:nvSpPr>
            <p:cNvPr id="16" name="Rectangle: Rounded Corners 15">
              <a:extLst>
                <a:ext uri="{FF2B5EF4-FFF2-40B4-BE49-F238E27FC236}">
                  <a16:creationId xmlns:a16="http://schemas.microsoft.com/office/drawing/2014/main" id="{FCD87E08-825C-4D7F-471E-7A0EA2361B22}"/>
                </a:ext>
              </a:extLst>
            </p:cNvPr>
            <p:cNvSpPr/>
            <p:nvPr/>
          </p:nvSpPr>
          <p:spPr>
            <a:xfrm>
              <a:off x="3089146" y="3573641"/>
              <a:ext cx="569844" cy="196004"/>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0" name="Picture 19">
            <a:extLst>
              <a:ext uri="{FF2B5EF4-FFF2-40B4-BE49-F238E27FC236}">
                <a16:creationId xmlns:a16="http://schemas.microsoft.com/office/drawing/2014/main" id="{CD9D9EDF-2462-8F24-01DF-FDAE75AA8DFF}"/>
              </a:ext>
            </a:extLst>
          </p:cNvPr>
          <p:cNvPicPr>
            <a:picLocks noChangeAspect="1"/>
          </p:cNvPicPr>
          <p:nvPr/>
        </p:nvPicPr>
        <p:blipFill>
          <a:blip r:embed="rId5"/>
          <a:stretch>
            <a:fillRect/>
          </a:stretch>
        </p:blipFill>
        <p:spPr>
          <a:xfrm>
            <a:off x="11468654" y="27945"/>
            <a:ext cx="736600" cy="736600"/>
          </a:xfrm>
          <a:prstGeom prst="rect">
            <a:avLst/>
          </a:prstGeom>
        </p:spPr>
      </p:pic>
    </p:spTree>
    <p:extLst>
      <p:ext uri="{BB962C8B-B14F-4D97-AF65-F5344CB8AC3E}">
        <p14:creationId xmlns:p14="http://schemas.microsoft.com/office/powerpoint/2010/main" val="9462890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ABECB7D5-5124-6FC6-B9ED-2084C208AD3D}"/>
              </a:ext>
            </a:extLst>
          </p:cNvPr>
          <p:cNvSpPr txBox="1">
            <a:spLocks/>
          </p:cNvSpPr>
          <p:nvPr/>
        </p:nvSpPr>
        <p:spPr>
          <a:xfrm>
            <a:off x="290944" y="35474"/>
            <a:ext cx="11610109" cy="9874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500" b="1" i="0" kern="1200">
                <a:solidFill>
                  <a:schemeClr val="tx1"/>
                </a:solidFill>
                <a:latin typeface="Century Gothic" panose="020B0502020202020204" pitchFamily="34" charset="0"/>
                <a:ea typeface="+mj-ea"/>
                <a:cs typeface="+mj-cs"/>
              </a:defRPr>
            </a:lvl1pPr>
          </a:lstStyle>
          <a:p>
            <a:pPr algn="ctr"/>
            <a:r>
              <a:rPr lang="zh-CN" altLang="en-US" b="0" dirty="0">
                <a:solidFill>
                  <a:srgbClr val="002060"/>
                </a:solidFill>
                <a:latin typeface="Grandview" panose="020B0502040204020203" pitchFamily="34" charset="0"/>
              </a:rPr>
              <a:t>门户供应商 </a:t>
            </a:r>
            <a:r>
              <a:rPr lang="en-US" b="0" dirty="0">
                <a:solidFill>
                  <a:srgbClr val="002060"/>
                </a:solidFill>
                <a:latin typeface="Grandview" panose="020B0502040204020203" pitchFamily="34" charset="0"/>
              </a:rPr>
              <a:t>| </a:t>
            </a:r>
            <a:r>
              <a:rPr lang="zh-CN" altLang="en-US" b="0" dirty="0">
                <a:solidFill>
                  <a:srgbClr val="002060"/>
                </a:solidFill>
                <a:latin typeface="Grandview" panose="020B0502040204020203" pitchFamily="34" charset="0"/>
              </a:rPr>
              <a:t>撤单申请</a:t>
            </a:r>
            <a:endParaRPr lang="en-US" b="0" dirty="0">
              <a:solidFill>
                <a:srgbClr val="002060"/>
              </a:solidFill>
              <a:latin typeface="Grandview" panose="020B0502040204020203" pitchFamily="34" charset="0"/>
            </a:endParaRPr>
          </a:p>
        </p:txBody>
      </p:sp>
      <p:grpSp>
        <p:nvGrpSpPr>
          <p:cNvPr id="37" name="Group 36">
            <a:extLst>
              <a:ext uri="{FF2B5EF4-FFF2-40B4-BE49-F238E27FC236}">
                <a16:creationId xmlns:a16="http://schemas.microsoft.com/office/drawing/2014/main" id="{18E37201-82A5-8897-47A4-CBF832F43BF8}"/>
              </a:ext>
            </a:extLst>
          </p:cNvPr>
          <p:cNvGrpSpPr/>
          <p:nvPr/>
        </p:nvGrpSpPr>
        <p:grpSpPr>
          <a:xfrm>
            <a:off x="451132" y="2612897"/>
            <a:ext cx="5637327" cy="3143791"/>
            <a:chOff x="4266985" y="790822"/>
            <a:chExt cx="4167735" cy="2259969"/>
          </a:xfrm>
        </p:grpSpPr>
        <p:pic>
          <p:nvPicPr>
            <p:cNvPr id="4" name="Picture 3">
              <a:extLst>
                <a:ext uri="{FF2B5EF4-FFF2-40B4-BE49-F238E27FC236}">
                  <a16:creationId xmlns:a16="http://schemas.microsoft.com/office/drawing/2014/main" id="{2BD3F57C-F6DE-0E2E-B715-C5386EFD83B6}"/>
                </a:ext>
              </a:extLst>
            </p:cNvPr>
            <p:cNvPicPr>
              <a:picLocks noChangeAspect="1"/>
            </p:cNvPicPr>
            <p:nvPr/>
          </p:nvPicPr>
          <p:blipFill>
            <a:blip r:embed="rId2"/>
            <a:stretch>
              <a:fillRect/>
            </a:stretch>
          </p:blipFill>
          <p:spPr>
            <a:xfrm>
              <a:off x="4266985" y="790822"/>
              <a:ext cx="4167735" cy="2259969"/>
            </a:xfrm>
            <a:prstGeom prst="rect">
              <a:avLst/>
            </a:prstGeom>
            <a:ln>
              <a:noFill/>
            </a:ln>
            <a:effectLst>
              <a:outerShdw blurRad="292100" dist="139700" dir="2700000" algn="tl" rotWithShape="0">
                <a:srgbClr val="333333">
                  <a:alpha val="65000"/>
                </a:srgbClr>
              </a:outerShdw>
            </a:effectLst>
          </p:spPr>
        </p:pic>
        <p:sp>
          <p:nvSpPr>
            <p:cNvPr id="20" name="Oval 19">
              <a:extLst>
                <a:ext uri="{FF2B5EF4-FFF2-40B4-BE49-F238E27FC236}">
                  <a16:creationId xmlns:a16="http://schemas.microsoft.com/office/drawing/2014/main" id="{C7A4D38A-F72A-101A-BBDB-4A65FCBA97F7}"/>
                </a:ext>
              </a:extLst>
            </p:cNvPr>
            <p:cNvSpPr/>
            <p:nvPr/>
          </p:nvSpPr>
          <p:spPr>
            <a:xfrm>
              <a:off x="5911273" y="2408061"/>
              <a:ext cx="1297495" cy="14872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0802B41B-EC63-0FF5-B34F-A6619F3896A3}"/>
                </a:ext>
              </a:extLst>
            </p:cNvPr>
            <p:cNvSpPr/>
            <p:nvPr/>
          </p:nvSpPr>
          <p:spPr>
            <a:xfrm>
              <a:off x="7559675" y="2799697"/>
              <a:ext cx="309503" cy="16732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a:extLst>
              <a:ext uri="{FF2B5EF4-FFF2-40B4-BE49-F238E27FC236}">
                <a16:creationId xmlns:a16="http://schemas.microsoft.com/office/drawing/2014/main" id="{B4CA321B-47C0-B575-15D8-F4665D066580}"/>
              </a:ext>
            </a:extLst>
          </p:cNvPr>
          <p:cNvGrpSpPr/>
          <p:nvPr/>
        </p:nvGrpSpPr>
        <p:grpSpPr>
          <a:xfrm>
            <a:off x="6511636" y="2268425"/>
            <a:ext cx="4998323" cy="3143790"/>
            <a:chOff x="8659284" y="800398"/>
            <a:chExt cx="3061854" cy="1756384"/>
          </a:xfrm>
        </p:grpSpPr>
        <p:pic>
          <p:nvPicPr>
            <p:cNvPr id="8" name="Picture 7">
              <a:extLst>
                <a:ext uri="{FF2B5EF4-FFF2-40B4-BE49-F238E27FC236}">
                  <a16:creationId xmlns:a16="http://schemas.microsoft.com/office/drawing/2014/main" id="{3C0BAB2C-E579-9170-1EEF-3C955D1D5845}"/>
                </a:ext>
              </a:extLst>
            </p:cNvPr>
            <p:cNvPicPr>
              <a:picLocks noChangeAspect="1"/>
            </p:cNvPicPr>
            <p:nvPr/>
          </p:nvPicPr>
          <p:blipFill>
            <a:blip r:embed="rId3"/>
            <a:stretch>
              <a:fillRect/>
            </a:stretch>
          </p:blipFill>
          <p:spPr>
            <a:xfrm>
              <a:off x="8659284" y="800398"/>
              <a:ext cx="3061854" cy="1756384"/>
            </a:xfrm>
            <a:prstGeom prst="rect">
              <a:avLst/>
            </a:prstGeom>
            <a:ln>
              <a:noFill/>
            </a:ln>
            <a:effectLst>
              <a:outerShdw blurRad="292100" dist="139700" dir="2700000" algn="tl" rotWithShape="0">
                <a:srgbClr val="333333">
                  <a:alpha val="65000"/>
                </a:srgbClr>
              </a:outerShdw>
            </a:effectLst>
          </p:spPr>
        </p:pic>
        <p:sp>
          <p:nvSpPr>
            <p:cNvPr id="22" name="Oval 21">
              <a:extLst>
                <a:ext uri="{FF2B5EF4-FFF2-40B4-BE49-F238E27FC236}">
                  <a16:creationId xmlns:a16="http://schemas.microsoft.com/office/drawing/2014/main" id="{66C7E08F-D837-9CA0-40D1-9F4333A295EE}"/>
                </a:ext>
              </a:extLst>
            </p:cNvPr>
            <p:cNvSpPr/>
            <p:nvPr/>
          </p:nvSpPr>
          <p:spPr>
            <a:xfrm>
              <a:off x="11187071" y="2137257"/>
              <a:ext cx="309503" cy="19148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9" name="TextBox 38">
            <a:extLst>
              <a:ext uri="{FF2B5EF4-FFF2-40B4-BE49-F238E27FC236}">
                <a16:creationId xmlns:a16="http://schemas.microsoft.com/office/drawing/2014/main" id="{9B51F169-A911-29B0-4A5D-D41A0AC98D98}"/>
              </a:ext>
            </a:extLst>
          </p:cNvPr>
          <p:cNvSpPr txBox="1"/>
          <p:nvPr/>
        </p:nvSpPr>
        <p:spPr>
          <a:xfrm>
            <a:off x="290944" y="957029"/>
            <a:ext cx="6996546" cy="955957"/>
          </a:xfrm>
          <a:prstGeom prst="rect">
            <a:avLst/>
          </a:prstGeom>
          <a:noFill/>
          <a:ln w="28575">
            <a:solidFill>
              <a:schemeClr val="tx2"/>
            </a:solidFill>
          </a:ln>
        </p:spPr>
        <p:txBody>
          <a:bodyPr wrap="square" rtlCol="0">
            <a:noAutofit/>
          </a:bodyPr>
          <a:lstStyle/>
          <a:p>
            <a:pPr algn="l"/>
            <a:r>
              <a:rPr lang="zh-CN" altLang="en-US" sz="1500" b="1" dirty="0">
                <a:latin typeface="Grandview" panose="020B0502040204020203" pitchFamily="34" charset="0"/>
              </a:rPr>
              <a:t>从电子邮件通知中</a:t>
            </a:r>
            <a:r>
              <a:rPr lang="en-US" sz="1500" b="1" dirty="0">
                <a:latin typeface="Grandview" panose="020B0502040204020203" pitchFamily="34" charset="0"/>
              </a:rPr>
              <a:t>:</a:t>
            </a:r>
          </a:p>
          <a:p>
            <a:pPr algn="l"/>
            <a:endParaRPr lang="en-US" sz="1500" dirty="0">
              <a:latin typeface="Grandview" panose="020B0502040204020203" pitchFamily="34" charset="0"/>
            </a:endParaRPr>
          </a:p>
          <a:p>
            <a:pPr algn="l"/>
            <a:r>
              <a:rPr lang="zh-CN" altLang="en-US" sz="1500" dirty="0">
                <a:latin typeface="Grandview" panose="020B0502040204020203" pitchFamily="34" charset="0"/>
              </a:rPr>
              <a:t>点击链接查看订单详情</a:t>
            </a:r>
            <a:endParaRPr lang="en-US" sz="1500" dirty="0">
              <a:latin typeface="Grandview" panose="020B0502040204020203" pitchFamily="34" charset="0"/>
            </a:endParaRPr>
          </a:p>
          <a:p>
            <a:pPr algn="l"/>
            <a:endParaRPr lang="en-US" sz="1500" dirty="0">
              <a:latin typeface="Grandview" panose="020B0502040204020203" pitchFamily="34" charset="0"/>
            </a:endParaRPr>
          </a:p>
        </p:txBody>
      </p:sp>
      <p:sp>
        <p:nvSpPr>
          <p:cNvPr id="6" name="Arrow: Right 5">
            <a:extLst>
              <a:ext uri="{FF2B5EF4-FFF2-40B4-BE49-F238E27FC236}">
                <a16:creationId xmlns:a16="http://schemas.microsoft.com/office/drawing/2014/main" id="{2375AF30-0560-60F1-E971-857EC7E955BC}"/>
              </a:ext>
            </a:extLst>
          </p:cNvPr>
          <p:cNvSpPr/>
          <p:nvPr/>
        </p:nvSpPr>
        <p:spPr>
          <a:xfrm rot="5400000">
            <a:off x="4479084" y="1761446"/>
            <a:ext cx="431950" cy="419608"/>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639EE838-7C62-3A07-3B6A-91412391E422}"/>
              </a:ext>
            </a:extLst>
          </p:cNvPr>
          <p:cNvPicPr>
            <a:picLocks noChangeAspect="1"/>
          </p:cNvPicPr>
          <p:nvPr/>
        </p:nvPicPr>
        <p:blipFill>
          <a:blip r:embed="rId4"/>
          <a:stretch>
            <a:fillRect/>
          </a:stretch>
        </p:blipFill>
        <p:spPr>
          <a:xfrm>
            <a:off x="11199903" y="53728"/>
            <a:ext cx="736600" cy="736600"/>
          </a:xfrm>
          <a:prstGeom prst="rect">
            <a:avLst/>
          </a:prstGeom>
        </p:spPr>
      </p:pic>
    </p:spTree>
    <p:extLst>
      <p:ext uri="{BB962C8B-B14F-4D97-AF65-F5344CB8AC3E}">
        <p14:creationId xmlns:p14="http://schemas.microsoft.com/office/powerpoint/2010/main" val="20415003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D360334-DBC2-5A84-5CFC-D79CBF5809B0}"/>
              </a:ext>
            </a:extLst>
          </p:cNvPr>
          <p:cNvSpPr txBox="1"/>
          <p:nvPr/>
        </p:nvSpPr>
        <p:spPr>
          <a:xfrm>
            <a:off x="214095" y="1031319"/>
            <a:ext cx="10005424" cy="936936"/>
          </a:xfrm>
          <a:prstGeom prst="rect">
            <a:avLst/>
          </a:prstGeom>
          <a:noFill/>
          <a:ln w="28575">
            <a:solidFill>
              <a:schemeClr val="tx2"/>
            </a:solidFill>
          </a:ln>
        </p:spPr>
        <p:txBody>
          <a:bodyPr wrap="square" lIns="91440" tIns="45720" rIns="91440" bIns="45720" rtlCol="0" anchor="t">
            <a:noAutofit/>
          </a:bodyPr>
          <a:lstStyle/>
          <a:p>
            <a:pPr algn="l"/>
            <a:r>
              <a:rPr lang="zh-CN" altLang="en-US" sz="1500" b="1" dirty="0">
                <a:latin typeface="Grandview" panose="020B0502040204020203" pitchFamily="34" charset="0"/>
              </a:rPr>
              <a:t>使用密码登录后，您可以在菜单中搜索数据</a:t>
            </a:r>
            <a:r>
              <a:rPr lang="en-US" sz="1500" b="1" dirty="0">
                <a:latin typeface="Grandview" panose="020B0502040204020203" pitchFamily="34" charset="0"/>
              </a:rPr>
              <a:t>:</a:t>
            </a:r>
          </a:p>
          <a:p>
            <a:pPr algn="l"/>
            <a:endParaRPr lang="en-US" sz="1500" b="1" dirty="0">
              <a:latin typeface="Grandview" panose="020B0502040204020203" pitchFamily="34" charset="0"/>
            </a:endParaRPr>
          </a:p>
          <a:p>
            <a:pPr algn="l"/>
            <a:r>
              <a:rPr lang="zh-CN" altLang="en-US" sz="1500" dirty="0">
                <a:solidFill>
                  <a:srgbClr val="191EEF"/>
                </a:solidFill>
                <a:latin typeface="Grandview"/>
              </a:rPr>
              <a:t>菜单</a:t>
            </a:r>
            <a:r>
              <a:rPr lang="en-US" sz="1500" dirty="0">
                <a:solidFill>
                  <a:srgbClr val="191EEF"/>
                </a:solidFill>
                <a:latin typeface="Grandview"/>
              </a:rPr>
              <a:t> &gt;&gt; </a:t>
            </a:r>
            <a:r>
              <a:rPr lang="zh-CN" altLang="en-US" sz="1500" dirty="0">
                <a:solidFill>
                  <a:srgbClr val="191EEF"/>
                </a:solidFill>
                <a:latin typeface="Grandview"/>
              </a:rPr>
              <a:t>异常 </a:t>
            </a:r>
            <a:r>
              <a:rPr lang="en-US" sz="1500" dirty="0">
                <a:solidFill>
                  <a:srgbClr val="191EEF"/>
                </a:solidFill>
                <a:latin typeface="Grandview"/>
              </a:rPr>
              <a:t>&gt;&gt; </a:t>
            </a:r>
            <a:r>
              <a:rPr lang="zh-CN" altLang="en-US" sz="1500" dirty="0">
                <a:solidFill>
                  <a:srgbClr val="191EEF"/>
                </a:solidFill>
                <a:latin typeface="Grandview"/>
              </a:rPr>
              <a:t>订单</a:t>
            </a:r>
            <a:endParaRPr lang="en-US" sz="1500" dirty="0">
              <a:solidFill>
                <a:srgbClr val="191EEF"/>
              </a:solidFill>
              <a:latin typeface="Grandview"/>
            </a:endParaRPr>
          </a:p>
        </p:txBody>
      </p:sp>
      <p:pic>
        <p:nvPicPr>
          <p:cNvPr id="4" name="Picture 3">
            <a:extLst>
              <a:ext uri="{FF2B5EF4-FFF2-40B4-BE49-F238E27FC236}">
                <a16:creationId xmlns:a16="http://schemas.microsoft.com/office/drawing/2014/main" id="{0FB2FE73-E50C-B751-A45C-648D0B58F382}"/>
              </a:ext>
            </a:extLst>
          </p:cNvPr>
          <p:cNvPicPr>
            <a:picLocks noChangeAspect="1"/>
          </p:cNvPicPr>
          <p:nvPr/>
        </p:nvPicPr>
        <p:blipFill>
          <a:blip r:embed="rId2"/>
          <a:stretch>
            <a:fillRect/>
          </a:stretch>
        </p:blipFill>
        <p:spPr>
          <a:xfrm>
            <a:off x="489265" y="4526025"/>
            <a:ext cx="10435684" cy="1992415"/>
          </a:xfrm>
          <a:prstGeom prst="rect">
            <a:avLst/>
          </a:prstGeom>
          <a:ln>
            <a:noFill/>
          </a:ln>
          <a:effectLst>
            <a:outerShdw blurRad="292100" dist="139700" dir="2700000" algn="tl" rotWithShape="0">
              <a:srgbClr val="333333">
                <a:alpha val="65000"/>
              </a:srgbClr>
            </a:outerShdw>
          </a:effectLst>
        </p:spPr>
      </p:pic>
      <p:cxnSp>
        <p:nvCxnSpPr>
          <p:cNvPr id="6" name="Straight Arrow Connector 5">
            <a:extLst>
              <a:ext uri="{FF2B5EF4-FFF2-40B4-BE49-F238E27FC236}">
                <a16:creationId xmlns:a16="http://schemas.microsoft.com/office/drawing/2014/main" id="{21D0AF33-CA57-36FC-ABD2-831B1B6E5037}"/>
              </a:ext>
            </a:extLst>
          </p:cNvPr>
          <p:cNvCxnSpPr>
            <a:cxnSpLocks/>
            <a:endCxn id="10" idx="6"/>
          </p:cNvCxnSpPr>
          <p:nvPr/>
        </p:nvCxnSpPr>
        <p:spPr>
          <a:xfrm flipH="1" flipV="1">
            <a:off x="8901342" y="3611508"/>
            <a:ext cx="1101640" cy="2587626"/>
          </a:xfrm>
          <a:prstGeom prst="straightConnector1">
            <a:avLst/>
          </a:prstGeom>
          <a:ln w="28575">
            <a:tailEnd type="triangle"/>
          </a:ln>
        </p:spPr>
        <p:style>
          <a:lnRef idx="1">
            <a:schemeClr val="accent5"/>
          </a:lnRef>
          <a:fillRef idx="0">
            <a:schemeClr val="accent5"/>
          </a:fillRef>
          <a:effectRef idx="0">
            <a:schemeClr val="accent5"/>
          </a:effectRef>
          <a:fontRef idx="minor">
            <a:schemeClr val="tx1"/>
          </a:fontRef>
        </p:style>
      </p:cxnSp>
      <p:grpSp>
        <p:nvGrpSpPr>
          <p:cNvPr id="7" name="Group 6">
            <a:extLst>
              <a:ext uri="{FF2B5EF4-FFF2-40B4-BE49-F238E27FC236}">
                <a16:creationId xmlns:a16="http://schemas.microsoft.com/office/drawing/2014/main" id="{D357BB47-0A4A-8AEF-FDB1-901A50D63D1C}"/>
              </a:ext>
            </a:extLst>
          </p:cNvPr>
          <p:cNvGrpSpPr/>
          <p:nvPr/>
        </p:nvGrpSpPr>
        <p:grpSpPr>
          <a:xfrm>
            <a:off x="5799471" y="2352911"/>
            <a:ext cx="3101871" cy="1578879"/>
            <a:chOff x="6069751" y="4712784"/>
            <a:chExt cx="3101871" cy="1578879"/>
          </a:xfrm>
        </p:grpSpPr>
        <p:pic>
          <p:nvPicPr>
            <p:cNvPr id="8" name="Picture 7">
              <a:extLst>
                <a:ext uri="{FF2B5EF4-FFF2-40B4-BE49-F238E27FC236}">
                  <a16:creationId xmlns:a16="http://schemas.microsoft.com/office/drawing/2014/main" id="{D5D63D01-CD88-70D1-02E1-5629401E0C44}"/>
                </a:ext>
              </a:extLst>
            </p:cNvPr>
            <p:cNvPicPr>
              <a:picLocks noChangeAspect="1"/>
            </p:cNvPicPr>
            <p:nvPr/>
          </p:nvPicPr>
          <p:blipFill>
            <a:blip r:embed="rId3"/>
            <a:stretch>
              <a:fillRect/>
            </a:stretch>
          </p:blipFill>
          <p:spPr>
            <a:xfrm>
              <a:off x="6069751" y="4712784"/>
              <a:ext cx="1838325" cy="1514475"/>
            </a:xfrm>
            <a:prstGeom prst="rect">
              <a:avLst/>
            </a:prstGeom>
            <a:ln>
              <a:noFill/>
            </a:ln>
            <a:effectLst>
              <a:outerShdw blurRad="292100" dist="139700" dir="2700000" algn="tl" rotWithShape="0">
                <a:srgbClr val="333333">
                  <a:alpha val="65000"/>
                </a:srgbClr>
              </a:outerShdw>
            </a:effectLst>
          </p:spPr>
        </p:pic>
        <p:pic>
          <p:nvPicPr>
            <p:cNvPr id="9" name="Picture 8">
              <a:extLst>
                <a:ext uri="{FF2B5EF4-FFF2-40B4-BE49-F238E27FC236}">
                  <a16:creationId xmlns:a16="http://schemas.microsoft.com/office/drawing/2014/main" id="{E883C31C-BF70-7F58-8931-519FA1AD5D05}"/>
                </a:ext>
              </a:extLst>
            </p:cNvPr>
            <p:cNvPicPr>
              <a:picLocks noChangeAspect="1"/>
            </p:cNvPicPr>
            <p:nvPr/>
          </p:nvPicPr>
          <p:blipFill>
            <a:blip r:embed="rId4"/>
            <a:stretch>
              <a:fillRect/>
            </a:stretch>
          </p:blipFill>
          <p:spPr>
            <a:xfrm>
              <a:off x="7739580" y="4986738"/>
              <a:ext cx="1409700" cy="1304925"/>
            </a:xfrm>
            <a:prstGeom prst="rect">
              <a:avLst/>
            </a:prstGeom>
            <a:ln>
              <a:noFill/>
            </a:ln>
            <a:effectLst>
              <a:outerShdw blurRad="292100" dist="139700" dir="2700000" algn="tl" rotWithShape="0">
                <a:srgbClr val="333333">
                  <a:alpha val="65000"/>
                </a:srgbClr>
              </a:outerShdw>
            </a:effectLst>
          </p:spPr>
        </p:pic>
        <p:sp>
          <p:nvSpPr>
            <p:cNvPr id="10" name="Oval 9">
              <a:extLst>
                <a:ext uri="{FF2B5EF4-FFF2-40B4-BE49-F238E27FC236}">
                  <a16:creationId xmlns:a16="http://schemas.microsoft.com/office/drawing/2014/main" id="{7CCF08F0-F31B-70AA-BEF8-8FC5B896853D}"/>
                </a:ext>
              </a:extLst>
            </p:cNvPr>
            <p:cNvSpPr/>
            <p:nvPr/>
          </p:nvSpPr>
          <p:spPr>
            <a:xfrm>
              <a:off x="8492355" y="5782623"/>
              <a:ext cx="679267" cy="37751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Oval 11">
            <a:extLst>
              <a:ext uri="{FF2B5EF4-FFF2-40B4-BE49-F238E27FC236}">
                <a16:creationId xmlns:a16="http://schemas.microsoft.com/office/drawing/2014/main" id="{91D41426-E329-146C-3731-A5F8EED3E6A6}"/>
              </a:ext>
            </a:extLst>
          </p:cNvPr>
          <p:cNvSpPr/>
          <p:nvPr/>
        </p:nvSpPr>
        <p:spPr>
          <a:xfrm>
            <a:off x="2800798" y="3667731"/>
            <a:ext cx="1108365" cy="15872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B44B045E-A372-2392-3A73-7D4061063207}"/>
              </a:ext>
            </a:extLst>
          </p:cNvPr>
          <p:cNvGrpSpPr/>
          <p:nvPr/>
        </p:nvGrpSpPr>
        <p:grpSpPr>
          <a:xfrm>
            <a:off x="290944" y="2287184"/>
            <a:ext cx="4329113" cy="2271131"/>
            <a:chOff x="46424" y="2611526"/>
            <a:chExt cx="4329113" cy="2271131"/>
          </a:xfrm>
        </p:grpSpPr>
        <p:pic>
          <p:nvPicPr>
            <p:cNvPr id="3" name="Picture 2">
              <a:extLst>
                <a:ext uri="{FF2B5EF4-FFF2-40B4-BE49-F238E27FC236}">
                  <a16:creationId xmlns:a16="http://schemas.microsoft.com/office/drawing/2014/main" id="{DE941AAA-2F1A-6467-65B7-7F9B3D16DF48}"/>
                </a:ext>
              </a:extLst>
            </p:cNvPr>
            <p:cNvPicPr>
              <a:picLocks noChangeAspect="1"/>
            </p:cNvPicPr>
            <p:nvPr/>
          </p:nvPicPr>
          <p:blipFill>
            <a:blip r:embed="rId5"/>
            <a:stretch>
              <a:fillRect/>
            </a:stretch>
          </p:blipFill>
          <p:spPr>
            <a:xfrm>
              <a:off x="46424" y="2611526"/>
              <a:ext cx="4329113" cy="2271131"/>
            </a:xfrm>
            <a:prstGeom prst="rect">
              <a:avLst/>
            </a:prstGeom>
            <a:ln>
              <a:noFill/>
            </a:ln>
            <a:effectLst>
              <a:outerShdw blurRad="292100" dist="139700" dir="2700000" algn="tl" rotWithShape="0">
                <a:srgbClr val="333333">
                  <a:alpha val="65000"/>
                </a:srgbClr>
              </a:outerShdw>
            </a:effectLst>
          </p:spPr>
        </p:pic>
        <p:sp>
          <p:nvSpPr>
            <p:cNvPr id="13" name="Dodecagon 12">
              <a:extLst>
                <a:ext uri="{FF2B5EF4-FFF2-40B4-BE49-F238E27FC236}">
                  <a16:creationId xmlns:a16="http://schemas.microsoft.com/office/drawing/2014/main" id="{B1DCAFFD-7C96-09C8-1354-7CE37DA564B8}"/>
                </a:ext>
              </a:extLst>
            </p:cNvPr>
            <p:cNvSpPr/>
            <p:nvPr/>
          </p:nvSpPr>
          <p:spPr>
            <a:xfrm>
              <a:off x="96730" y="3050640"/>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14" name="Dodecagon 13">
              <a:extLst>
                <a:ext uri="{FF2B5EF4-FFF2-40B4-BE49-F238E27FC236}">
                  <a16:creationId xmlns:a16="http://schemas.microsoft.com/office/drawing/2014/main" id="{ACDB5089-1062-D8E6-B0D9-FE2A9579D004}"/>
                </a:ext>
              </a:extLst>
            </p:cNvPr>
            <p:cNvSpPr/>
            <p:nvPr/>
          </p:nvSpPr>
          <p:spPr>
            <a:xfrm>
              <a:off x="1271107" y="380808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15" name="Dodecagon 14">
              <a:extLst>
                <a:ext uri="{FF2B5EF4-FFF2-40B4-BE49-F238E27FC236}">
                  <a16:creationId xmlns:a16="http://schemas.microsoft.com/office/drawing/2014/main" id="{FC8A9EA5-0AD6-9EDC-326B-A1783404DB51}"/>
                </a:ext>
              </a:extLst>
            </p:cNvPr>
            <p:cNvSpPr/>
            <p:nvPr/>
          </p:nvSpPr>
          <p:spPr>
            <a:xfrm>
              <a:off x="3249008" y="380808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grpSp>
      <p:sp>
        <p:nvSpPr>
          <p:cNvPr id="16" name="Oval 15">
            <a:extLst>
              <a:ext uri="{FF2B5EF4-FFF2-40B4-BE49-F238E27FC236}">
                <a16:creationId xmlns:a16="http://schemas.microsoft.com/office/drawing/2014/main" id="{0D46D4CE-0623-E6DB-BAD9-0E7593904EB8}"/>
              </a:ext>
            </a:extLst>
          </p:cNvPr>
          <p:cNvSpPr/>
          <p:nvPr/>
        </p:nvSpPr>
        <p:spPr>
          <a:xfrm>
            <a:off x="5600634" y="6055119"/>
            <a:ext cx="4855746" cy="34641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Connector: Elbow 16">
            <a:extLst>
              <a:ext uri="{FF2B5EF4-FFF2-40B4-BE49-F238E27FC236}">
                <a16:creationId xmlns:a16="http://schemas.microsoft.com/office/drawing/2014/main" id="{6AC9259E-36B0-D960-2FC4-89372938236A}"/>
              </a:ext>
            </a:extLst>
          </p:cNvPr>
          <p:cNvCxnSpPr>
            <a:cxnSpLocks/>
          </p:cNvCxnSpPr>
          <p:nvPr/>
        </p:nvCxnSpPr>
        <p:spPr>
          <a:xfrm rot="16200000" flipH="1">
            <a:off x="3142175" y="4301743"/>
            <a:ext cx="1747724" cy="95199"/>
          </a:xfrm>
          <a:prstGeom prst="bentConnector3">
            <a:avLst/>
          </a:prstGeom>
          <a:ln w="28575">
            <a:tailEnd type="triangle"/>
          </a:ln>
        </p:spPr>
        <p:style>
          <a:lnRef idx="1">
            <a:schemeClr val="accent5"/>
          </a:lnRef>
          <a:fillRef idx="0">
            <a:schemeClr val="accent5"/>
          </a:fillRef>
          <a:effectRef idx="0">
            <a:schemeClr val="accent5"/>
          </a:effectRef>
          <a:fontRef idx="minor">
            <a:schemeClr val="tx1"/>
          </a:fontRef>
        </p:style>
      </p:cxnSp>
      <p:sp>
        <p:nvSpPr>
          <p:cNvPr id="18" name="Title 2">
            <a:extLst>
              <a:ext uri="{FF2B5EF4-FFF2-40B4-BE49-F238E27FC236}">
                <a16:creationId xmlns:a16="http://schemas.microsoft.com/office/drawing/2014/main" id="{C1A508D3-29BC-6FEB-625C-211D355D26B4}"/>
              </a:ext>
            </a:extLst>
          </p:cNvPr>
          <p:cNvSpPr txBox="1">
            <a:spLocks/>
          </p:cNvSpPr>
          <p:nvPr/>
        </p:nvSpPr>
        <p:spPr>
          <a:xfrm>
            <a:off x="290944" y="35474"/>
            <a:ext cx="11610109" cy="9874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500" b="1" i="0" kern="1200">
                <a:solidFill>
                  <a:schemeClr val="tx1"/>
                </a:solidFill>
                <a:latin typeface="Century Gothic" panose="020B0502020202020204" pitchFamily="34" charset="0"/>
                <a:ea typeface="+mj-ea"/>
                <a:cs typeface="+mj-cs"/>
              </a:defRPr>
            </a:lvl1pPr>
          </a:lstStyle>
          <a:p>
            <a:pPr algn="ctr"/>
            <a:r>
              <a:rPr lang="zh-CN" altLang="en-US" b="0" dirty="0">
                <a:solidFill>
                  <a:srgbClr val="002060"/>
                </a:solidFill>
                <a:latin typeface="Grandview" panose="020B0502040204020203" pitchFamily="34" charset="0"/>
              </a:rPr>
              <a:t>门户供应商 </a:t>
            </a:r>
            <a:r>
              <a:rPr lang="en-US" b="0" dirty="0">
                <a:solidFill>
                  <a:srgbClr val="002060"/>
                </a:solidFill>
                <a:latin typeface="Grandview" panose="020B0502040204020203" pitchFamily="34" charset="0"/>
              </a:rPr>
              <a:t>| </a:t>
            </a:r>
            <a:r>
              <a:rPr lang="zh-CN" altLang="en-US" b="0" dirty="0">
                <a:solidFill>
                  <a:srgbClr val="002060"/>
                </a:solidFill>
                <a:latin typeface="Grandview" panose="020B0502040204020203" pitchFamily="34" charset="0"/>
              </a:rPr>
              <a:t>撤单申请</a:t>
            </a:r>
            <a:endParaRPr lang="en-US" b="0" dirty="0">
              <a:solidFill>
                <a:srgbClr val="002060"/>
              </a:solidFill>
              <a:latin typeface="Grandview" panose="020B0502040204020203" pitchFamily="34" charset="0"/>
            </a:endParaRPr>
          </a:p>
        </p:txBody>
      </p:sp>
      <p:sp>
        <p:nvSpPr>
          <p:cNvPr id="5" name="Arrow: Down 4">
            <a:extLst>
              <a:ext uri="{FF2B5EF4-FFF2-40B4-BE49-F238E27FC236}">
                <a16:creationId xmlns:a16="http://schemas.microsoft.com/office/drawing/2014/main" id="{9317AF9A-4726-3FF8-22CA-D0278A5700FA}"/>
              </a:ext>
            </a:extLst>
          </p:cNvPr>
          <p:cNvSpPr/>
          <p:nvPr/>
        </p:nvSpPr>
        <p:spPr>
          <a:xfrm>
            <a:off x="3354980" y="1975806"/>
            <a:ext cx="424873" cy="495431"/>
          </a:xfrm>
          <a:prstGeom prst="down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0BD13C4B-3C91-3F6D-CAA4-B13DE1D6BF41}"/>
              </a:ext>
            </a:extLst>
          </p:cNvPr>
          <p:cNvSpPr/>
          <p:nvPr/>
        </p:nvSpPr>
        <p:spPr>
          <a:xfrm>
            <a:off x="3086475" y="3263652"/>
            <a:ext cx="822688" cy="23276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10">
            <a:extLst>
              <a:ext uri="{FF2B5EF4-FFF2-40B4-BE49-F238E27FC236}">
                <a16:creationId xmlns:a16="http://schemas.microsoft.com/office/drawing/2014/main" id="{820C8750-2464-086B-BCB7-89D43A1F235D}"/>
              </a:ext>
            </a:extLst>
          </p:cNvPr>
          <p:cNvSpPr txBox="1"/>
          <p:nvPr/>
        </p:nvSpPr>
        <p:spPr>
          <a:xfrm>
            <a:off x="9185046" y="3150585"/>
            <a:ext cx="2543197" cy="918181"/>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l"/>
            <a:r>
              <a:rPr lang="zh-CN" altLang="en-US" sz="1500" dirty="0">
                <a:latin typeface="Grandview" panose="020B0502040204020203" pitchFamily="34" charset="0"/>
              </a:rPr>
              <a:t>点击该号码，将弹出带有取消请求的订单列表</a:t>
            </a:r>
            <a:endParaRPr lang="en-US" sz="1500" dirty="0">
              <a:latin typeface="Grandview" panose="020B0502040204020203" pitchFamily="34" charset="0"/>
            </a:endParaRPr>
          </a:p>
        </p:txBody>
      </p:sp>
      <p:pic>
        <p:nvPicPr>
          <p:cNvPr id="11" name="Picture 10">
            <a:extLst>
              <a:ext uri="{FF2B5EF4-FFF2-40B4-BE49-F238E27FC236}">
                <a16:creationId xmlns:a16="http://schemas.microsoft.com/office/drawing/2014/main" id="{E82927A8-47AF-05FC-3A24-57CFA0991BD4}"/>
              </a:ext>
            </a:extLst>
          </p:cNvPr>
          <p:cNvPicPr>
            <a:picLocks noChangeAspect="1"/>
          </p:cNvPicPr>
          <p:nvPr/>
        </p:nvPicPr>
        <p:blipFill>
          <a:blip r:embed="rId6"/>
          <a:stretch>
            <a:fillRect/>
          </a:stretch>
        </p:blipFill>
        <p:spPr>
          <a:xfrm>
            <a:off x="11199903" y="53728"/>
            <a:ext cx="736600" cy="736600"/>
          </a:xfrm>
          <a:prstGeom prst="rect">
            <a:avLst/>
          </a:prstGeom>
        </p:spPr>
      </p:pic>
    </p:spTree>
    <p:extLst>
      <p:ext uri="{BB962C8B-B14F-4D97-AF65-F5344CB8AC3E}">
        <p14:creationId xmlns:p14="http://schemas.microsoft.com/office/powerpoint/2010/main" val="8229751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7AE275A-3283-A4FB-3D90-865B8726A564}"/>
              </a:ext>
            </a:extLst>
          </p:cNvPr>
          <p:cNvPicPr>
            <a:picLocks noChangeAspect="1"/>
          </p:cNvPicPr>
          <p:nvPr/>
        </p:nvPicPr>
        <p:blipFill>
          <a:blip r:embed="rId2"/>
          <a:stretch>
            <a:fillRect/>
          </a:stretch>
        </p:blipFill>
        <p:spPr>
          <a:xfrm>
            <a:off x="-15009" y="2871675"/>
            <a:ext cx="12192000" cy="2652433"/>
          </a:xfrm>
          <a:prstGeom prst="rect">
            <a:avLst/>
          </a:prstGeom>
        </p:spPr>
      </p:pic>
      <p:sp>
        <p:nvSpPr>
          <p:cNvPr id="5" name="Title 2">
            <a:extLst>
              <a:ext uri="{FF2B5EF4-FFF2-40B4-BE49-F238E27FC236}">
                <a16:creationId xmlns:a16="http://schemas.microsoft.com/office/drawing/2014/main" id="{3037C450-ECC3-1DB3-B846-87E535CE0FD6}"/>
              </a:ext>
            </a:extLst>
          </p:cNvPr>
          <p:cNvSpPr>
            <a:spLocks noGrp="1"/>
          </p:cNvSpPr>
          <p:nvPr>
            <p:ph type="title"/>
          </p:nvPr>
        </p:nvSpPr>
        <p:spPr/>
        <p:txBody>
          <a:bodyPr/>
          <a:lstStyle/>
          <a:p>
            <a:r>
              <a:rPr lang="zh-CN" altLang="en-US" dirty="0"/>
              <a:t>供应商回复 </a:t>
            </a:r>
            <a:r>
              <a:rPr lang="en-US" dirty="0"/>
              <a:t>|</a:t>
            </a:r>
            <a:r>
              <a:rPr lang="hu-HU" dirty="0"/>
              <a:t> </a:t>
            </a:r>
            <a:r>
              <a:rPr lang="zh-CN" altLang="en-US" dirty="0"/>
              <a:t>撤单申请</a:t>
            </a:r>
            <a:endParaRPr lang="en-US" dirty="0">
              <a:latin typeface="Grandview" panose="020B0502040204020203" pitchFamily="34" charset="0"/>
            </a:endParaRPr>
          </a:p>
        </p:txBody>
      </p:sp>
      <p:sp>
        <p:nvSpPr>
          <p:cNvPr id="6" name="TextBox 5">
            <a:extLst>
              <a:ext uri="{FF2B5EF4-FFF2-40B4-BE49-F238E27FC236}">
                <a16:creationId xmlns:a16="http://schemas.microsoft.com/office/drawing/2014/main" id="{A7A9EC55-DB0D-24CA-5E66-0218EEADDA60}"/>
              </a:ext>
            </a:extLst>
          </p:cNvPr>
          <p:cNvSpPr txBox="1"/>
          <p:nvPr/>
        </p:nvSpPr>
        <p:spPr>
          <a:xfrm>
            <a:off x="230470" y="1167535"/>
            <a:ext cx="11324659" cy="1123712"/>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sz="1200" dirty="0">
                <a:latin typeface="Grandview" panose="020B0502040204020203" pitchFamily="34" charset="0"/>
              </a:rPr>
              <a:t>如果有撤单申请，您将需要对该申请作出回应。</a:t>
            </a:r>
            <a:endParaRPr lang="en-US" sz="1200" dirty="0">
              <a:latin typeface="Grandview" panose="020B0502040204020203" pitchFamily="34" charset="0"/>
            </a:endParaRPr>
          </a:p>
          <a:p>
            <a:endParaRPr lang="en-US" sz="1200" dirty="0">
              <a:latin typeface="Grandview" panose="020B0502040204020203" pitchFamily="34" charset="0"/>
            </a:endParaRPr>
          </a:p>
          <a:p>
            <a:pPr marL="285750" indent="-285750">
              <a:buFont typeface="Wingdings" panose="05000000000000000000" pitchFamily="2" charset="2"/>
              <a:buChar char="Ø"/>
            </a:pPr>
            <a:r>
              <a:rPr lang="zh-CN" altLang="en-US" sz="1200" dirty="0">
                <a:latin typeface="Grandview" panose="020B0502040204020203" pitchFamily="34" charset="0"/>
              </a:rPr>
              <a:t>在“</a:t>
            </a:r>
            <a:r>
              <a:rPr lang="zh-CN" altLang="en-US" sz="1200" u="sng" dirty="0">
                <a:solidFill>
                  <a:schemeClr val="tx1"/>
                </a:solidFill>
                <a:latin typeface="Grandview" panose="020B0502040204020203" pitchFamily="34" charset="0"/>
              </a:rPr>
              <a:t>撤单申请</a:t>
            </a:r>
            <a:r>
              <a:rPr lang="zh-CN" altLang="en-US" sz="1200" dirty="0">
                <a:latin typeface="Grandview" panose="020B0502040204020203" pitchFamily="34" charset="0"/>
              </a:rPr>
              <a:t>”列中，可以看到买方的撤单申请</a:t>
            </a:r>
            <a:r>
              <a:rPr lang="en-US" sz="1200" dirty="0">
                <a:latin typeface="Grandview" panose="020B0502040204020203" pitchFamily="34" charset="0"/>
              </a:rPr>
              <a:t> </a:t>
            </a:r>
            <a:r>
              <a:rPr lang="en-US" sz="1200" b="1" dirty="0">
                <a:latin typeface="Grandview" panose="020B0502040204020203" pitchFamily="34" charset="0"/>
              </a:rPr>
              <a:t>(1)</a:t>
            </a:r>
          </a:p>
          <a:p>
            <a:pPr marL="285750" indent="-285750">
              <a:buFont typeface="Wingdings" panose="05000000000000000000" pitchFamily="2" charset="2"/>
              <a:buChar char="Ø"/>
            </a:pPr>
            <a:endParaRPr lang="en-US" sz="1200" b="1" dirty="0">
              <a:latin typeface="Grandview" panose="020B0502040204020203" pitchFamily="34" charset="0"/>
            </a:endParaRPr>
          </a:p>
          <a:p>
            <a:pPr marL="285750" indent="-285750">
              <a:buFont typeface="Wingdings" panose="05000000000000000000" pitchFamily="2" charset="2"/>
              <a:buChar char="Ø"/>
            </a:pPr>
            <a:r>
              <a:rPr lang="zh-CN" altLang="en-US" sz="1200" dirty="0">
                <a:latin typeface="Grandview" panose="020B0502040204020203" pitchFamily="34" charset="0"/>
              </a:rPr>
              <a:t>请在下拉列表</a:t>
            </a:r>
            <a:r>
              <a:rPr lang="en-US" sz="1200" b="1" dirty="0">
                <a:solidFill>
                  <a:schemeClr val="tx1"/>
                </a:solidFill>
                <a:latin typeface="Grandview" panose="020B0502040204020203" pitchFamily="34" charset="0"/>
              </a:rPr>
              <a:t>(2)</a:t>
            </a:r>
            <a:r>
              <a:rPr lang="zh-CN" altLang="en-US" sz="1200" dirty="0">
                <a:latin typeface="Grandview" panose="020B0502040204020203" pitchFamily="34" charset="0"/>
              </a:rPr>
              <a:t>中将</a:t>
            </a:r>
            <a:r>
              <a:rPr lang="zh-CN" altLang="en-US" sz="1200" u="sng" dirty="0">
                <a:solidFill>
                  <a:schemeClr val="tx1"/>
                </a:solidFill>
                <a:latin typeface="Grandview" panose="020B0502040204020203" pitchFamily="34" charset="0"/>
              </a:rPr>
              <a:t>撤单回复类型</a:t>
            </a:r>
            <a:r>
              <a:rPr lang="zh-CN" altLang="en-US" sz="1200" dirty="0">
                <a:latin typeface="Grandview" panose="020B0502040204020203" pitchFamily="34" charset="0"/>
              </a:rPr>
              <a:t>更新为</a:t>
            </a:r>
            <a:r>
              <a:rPr lang="en-US" sz="1200" b="1" dirty="0">
                <a:solidFill>
                  <a:schemeClr val="tx1"/>
                </a:solidFill>
                <a:latin typeface="Grandview" panose="020B0502040204020203" pitchFamily="34" charset="0"/>
              </a:rPr>
              <a:t>“</a:t>
            </a:r>
            <a:r>
              <a:rPr lang="zh-CN" altLang="en-US" sz="1200" b="1" dirty="0">
                <a:solidFill>
                  <a:schemeClr val="tx1"/>
                </a:solidFill>
                <a:latin typeface="Grandview" panose="020B0502040204020203" pitchFamily="34" charset="0"/>
              </a:rPr>
              <a:t>同意撤销</a:t>
            </a:r>
            <a:r>
              <a:rPr lang="en-US" sz="1200" b="1" dirty="0">
                <a:solidFill>
                  <a:schemeClr val="tx1"/>
                </a:solidFill>
                <a:latin typeface="Grandview" panose="020B0502040204020203" pitchFamily="34" charset="0"/>
              </a:rPr>
              <a:t>”</a:t>
            </a:r>
            <a:r>
              <a:rPr lang="zh-CN" altLang="en-US" sz="1200" dirty="0">
                <a:latin typeface="Grandview" panose="020B0502040204020203" pitchFamily="34" charset="0"/>
              </a:rPr>
              <a:t>或</a:t>
            </a:r>
            <a:r>
              <a:rPr lang="en-US" sz="1200" b="1" dirty="0">
                <a:solidFill>
                  <a:schemeClr val="tx1"/>
                </a:solidFill>
                <a:latin typeface="Grandview" panose="020B0502040204020203" pitchFamily="34" charset="0"/>
              </a:rPr>
              <a:t>“</a:t>
            </a:r>
            <a:r>
              <a:rPr lang="zh-CN" altLang="en-US" sz="1200" b="1" dirty="0">
                <a:solidFill>
                  <a:schemeClr val="tx1"/>
                </a:solidFill>
                <a:latin typeface="Grandview" panose="020B0502040204020203" pitchFamily="34" charset="0"/>
              </a:rPr>
              <a:t>拒绝撤销</a:t>
            </a:r>
            <a:r>
              <a:rPr lang="en-US" sz="1200" b="1" dirty="0">
                <a:solidFill>
                  <a:schemeClr val="tx1"/>
                </a:solidFill>
                <a:latin typeface="Grandview" panose="020B0502040204020203" pitchFamily="34" charset="0"/>
              </a:rPr>
              <a:t>”</a:t>
            </a:r>
            <a:r>
              <a:rPr lang="zh-CN" altLang="en-US" sz="1200" dirty="0">
                <a:latin typeface="Grandview" panose="020B0502040204020203" pitchFamily="34" charset="0"/>
              </a:rPr>
              <a:t>，并使用“</a:t>
            </a:r>
            <a:r>
              <a:rPr lang="zh-CN" altLang="en-US" sz="1200" b="1" dirty="0">
                <a:solidFill>
                  <a:schemeClr val="tx1"/>
                </a:solidFill>
                <a:latin typeface="Grandview" panose="020B0502040204020203" pitchFamily="34" charset="0"/>
              </a:rPr>
              <a:t>认可</a:t>
            </a:r>
            <a:r>
              <a:rPr lang="zh-CN" altLang="en-US" sz="1200" dirty="0">
                <a:latin typeface="Grandview" panose="020B0502040204020203" pitchFamily="34" charset="0"/>
              </a:rPr>
              <a:t>”按钮</a:t>
            </a:r>
            <a:r>
              <a:rPr lang="en-US" altLang="zh-CN" sz="1200" b="1" dirty="0">
                <a:latin typeface="Grandview" panose="020B0502040204020203" pitchFamily="34" charset="0"/>
              </a:rPr>
              <a:t>(3)</a:t>
            </a:r>
            <a:r>
              <a:rPr lang="zh-CN" altLang="en-US" sz="1200" dirty="0">
                <a:latin typeface="Grandview" panose="020B0502040204020203" pitchFamily="34" charset="0"/>
              </a:rPr>
              <a:t>进行确认。</a:t>
            </a:r>
            <a:endParaRPr lang="en-US" sz="1200" dirty="0">
              <a:solidFill>
                <a:schemeClr val="tx1"/>
              </a:solidFill>
              <a:latin typeface="Grandview" panose="020B0502040204020203" pitchFamily="34" charset="0"/>
            </a:endParaRPr>
          </a:p>
        </p:txBody>
      </p:sp>
      <p:sp>
        <p:nvSpPr>
          <p:cNvPr id="9" name="Dodecagon 8">
            <a:extLst>
              <a:ext uri="{FF2B5EF4-FFF2-40B4-BE49-F238E27FC236}">
                <a16:creationId xmlns:a16="http://schemas.microsoft.com/office/drawing/2014/main" id="{33146D03-D979-2966-1D52-3BFBAB9AA7D5}"/>
              </a:ext>
            </a:extLst>
          </p:cNvPr>
          <p:cNvSpPr/>
          <p:nvPr/>
        </p:nvSpPr>
        <p:spPr>
          <a:xfrm>
            <a:off x="8341777" y="537867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u-HU" sz="1200" dirty="0">
                <a:solidFill>
                  <a:srgbClr val="FFFFFF"/>
                </a:solidFill>
                <a:latin typeface="Century Gothic"/>
              </a:rPr>
              <a:t>1</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sp>
        <p:nvSpPr>
          <p:cNvPr id="10" name="Rectangle: Rounded Corners 9">
            <a:extLst>
              <a:ext uri="{FF2B5EF4-FFF2-40B4-BE49-F238E27FC236}">
                <a16:creationId xmlns:a16="http://schemas.microsoft.com/office/drawing/2014/main" id="{D9CEC7BB-CF55-E1A8-0C36-42096B76F1E8}"/>
              </a:ext>
            </a:extLst>
          </p:cNvPr>
          <p:cNvSpPr/>
          <p:nvPr/>
        </p:nvSpPr>
        <p:spPr>
          <a:xfrm>
            <a:off x="8192656" y="3942003"/>
            <a:ext cx="655780" cy="131060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odecagon 13">
            <a:extLst>
              <a:ext uri="{FF2B5EF4-FFF2-40B4-BE49-F238E27FC236}">
                <a16:creationId xmlns:a16="http://schemas.microsoft.com/office/drawing/2014/main" id="{309145DB-2801-57C3-453C-38FAF91282F3}"/>
              </a:ext>
            </a:extLst>
          </p:cNvPr>
          <p:cNvSpPr/>
          <p:nvPr/>
        </p:nvSpPr>
        <p:spPr>
          <a:xfrm>
            <a:off x="230470" y="5585836"/>
            <a:ext cx="289116" cy="209257"/>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hu-HU" sz="1200" b="0" i="0" u="none" strike="noStrike" kern="1200" cap="none" spc="0" normalizeH="0" baseline="0" noProof="0" dirty="0">
                <a:ln>
                  <a:noFill/>
                </a:ln>
                <a:solidFill>
                  <a:srgbClr val="FFFFFF"/>
                </a:solidFill>
                <a:effectLst/>
                <a:uLnTx/>
                <a:uFillTx/>
                <a:latin typeface="Century Gothic"/>
                <a:ea typeface="+mn-ea"/>
                <a:cs typeface="+mn-cs"/>
              </a:rPr>
              <a:t>3</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sp>
        <p:nvSpPr>
          <p:cNvPr id="15" name="Rectangle: Rounded Corners 14">
            <a:extLst>
              <a:ext uri="{FF2B5EF4-FFF2-40B4-BE49-F238E27FC236}">
                <a16:creationId xmlns:a16="http://schemas.microsoft.com/office/drawing/2014/main" id="{17A6A52E-F3F3-1F81-06D1-10F5DD691488}"/>
              </a:ext>
            </a:extLst>
          </p:cNvPr>
          <p:cNvSpPr/>
          <p:nvPr/>
        </p:nvSpPr>
        <p:spPr>
          <a:xfrm>
            <a:off x="116174" y="5252609"/>
            <a:ext cx="548409" cy="29713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0FE174D8-991A-CF3C-BF15-28E633F5357C}"/>
              </a:ext>
            </a:extLst>
          </p:cNvPr>
          <p:cNvPicPr>
            <a:picLocks noChangeAspect="1"/>
          </p:cNvPicPr>
          <p:nvPr/>
        </p:nvPicPr>
        <p:blipFill>
          <a:blip r:embed="rId3"/>
          <a:stretch>
            <a:fillRect/>
          </a:stretch>
        </p:blipFill>
        <p:spPr>
          <a:xfrm>
            <a:off x="5671354" y="5378672"/>
            <a:ext cx="2420799" cy="1292460"/>
          </a:xfrm>
          <a:prstGeom prst="rect">
            <a:avLst/>
          </a:prstGeom>
        </p:spPr>
      </p:pic>
      <p:pic>
        <p:nvPicPr>
          <p:cNvPr id="2" name="Picture 1">
            <a:extLst>
              <a:ext uri="{FF2B5EF4-FFF2-40B4-BE49-F238E27FC236}">
                <a16:creationId xmlns:a16="http://schemas.microsoft.com/office/drawing/2014/main" id="{AE91B9CC-D7F9-0C02-576E-8C6EB98BA308}"/>
              </a:ext>
            </a:extLst>
          </p:cNvPr>
          <p:cNvPicPr>
            <a:picLocks noChangeAspect="1"/>
          </p:cNvPicPr>
          <p:nvPr/>
        </p:nvPicPr>
        <p:blipFill>
          <a:blip r:embed="rId4"/>
          <a:stretch>
            <a:fillRect/>
          </a:stretch>
        </p:blipFill>
        <p:spPr>
          <a:xfrm>
            <a:off x="11277600" y="0"/>
            <a:ext cx="914400" cy="914400"/>
          </a:xfrm>
          <a:prstGeom prst="rect">
            <a:avLst/>
          </a:prstGeom>
        </p:spPr>
      </p:pic>
      <p:sp>
        <p:nvSpPr>
          <p:cNvPr id="18" name="Oval 17">
            <a:extLst>
              <a:ext uri="{FF2B5EF4-FFF2-40B4-BE49-F238E27FC236}">
                <a16:creationId xmlns:a16="http://schemas.microsoft.com/office/drawing/2014/main" id="{EC721503-939E-7DC3-36F9-F4886AAE9616}"/>
              </a:ext>
            </a:extLst>
          </p:cNvPr>
          <p:cNvSpPr/>
          <p:nvPr/>
        </p:nvSpPr>
        <p:spPr>
          <a:xfrm flipH="1">
            <a:off x="7288166" y="5639989"/>
            <a:ext cx="316881" cy="26758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decagon 12">
            <a:extLst>
              <a:ext uri="{FF2B5EF4-FFF2-40B4-BE49-F238E27FC236}">
                <a16:creationId xmlns:a16="http://schemas.microsoft.com/office/drawing/2014/main" id="{9B98C17E-46A9-7B34-B0C4-3E4794032320}"/>
              </a:ext>
            </a:extLst>
          </p:cNvPr>
          <p:cNvSpPr/>
          <p:nvPr/>
        </p:nvSpPr>
        <p:spPr>
          <a:xfrm>
            <a:off x="6974564" y="6170653"/>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hu-HU" sz="1200" b="0" i="0" u="none" strike="noStrike" kern="1200" cap="none" spc="0" normalizeH="0" baseline="0" noProof="0" dirty="0">
                <a:ln>
                  <a:noFill/>
                </a:ln>
                <a:solidFill>
                  <a:srgbClr val="FFFFFF"/>
                </a:solidFill>
                <a:effectLst/>
                <a:uLnTx/>
                <a:uFillTx/>
                <a:latin typeface="Century Gothic"/>
                <a:ea typeface="+mn-ea"/>
                <a:cs typeface="+mn-cs"/>
              </a:rPr>
              <a:t>2</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cxnSp>
        <p:nvCxnSpPr>
          <p:cNvPr id="27" name="Connector: Elbow 26">
            <a:extLst>
              <a:ext uri="{FF2B5EF4-FFF2-40B4-BE49-F238E27FC236}">
                <a16:creationId xmlns:a16="http://schemas.microsoft.com/office/drawing/2014/main" id="{387BCB3C-F1E2-5BDA-87AB-15F77813945F}"/>
              </a:ext>
            </a:extLst>
          </p:cNvPr>
          <p:cNvCxnSpPr>
            <a:cxnSpLocks/>
            <a:endCxn id="22" idx="3"/>
          </p:cNvCxnSpPr>
          <p:nvPr/>
        </p:nvCxnSpPr>
        <p:spPr>
          <a:xfrm rot="5400000">
            <a:off x="8080973" y="4287619"/>
            <a:ext cx="1748463" cy="1726102"/>
          </a:xfrm>
          <a:prstGeom prst="bentConnector2">
            <a:avLst/>
          </a:prstGeom>
          <a:ln w="28575">
            <a:tailEnd type="triangle"/>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641972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24FA00F-76D7-273D-8561-931EBA912754}"/>
              </a:ext>
            </a:extLst>
          </p:cNvPr>
          <p:cNvSpPr>
            <a:spLocks noGrp="1"/>
          </p:cNvSpPr>
          <p:nvPr>
            <p:ph type="title"/>
          </p:nvPr>
        </p:nvSpPr>
        <p:spPr/>
        <p:txBody>
          <a:bodyPr>
            <a:normAutofit/>
          </a:bodyPr>
          <a:lstStyle/>
          <a:p>
            <a:r>
              <a:rPr lang="zh-CN" altLang="en-US" dirty="0"/>
              <a:t>供应商回复 </a:t>
            </a:r>
            <a:r>
              <a:rPr lang="en-US" dirty="0"/>
              <a:t>|</a:t>
            </a:r>
            <a:r>
              <a:rPr lang="hu-HU" dirty="0"/>
              <a:t> </a:t>
            </a:r>
            <a:r>
              <a:rPr lang="zh-CN" altLang="en-US" dirty="0"/>
              <a:t>通过</a:t>
            </a:r>
            <a:r>
              <a:rPr lang="hu-HU" dirty="0"/>
              <a:t>EXCEL</a:t>
            </a:r>
            <a:r>
              <a:rPr lang="zh-CN" altLang="en-US" dirty="0"/>
              <a:t>上传 </a:t>
            </a:r>
            <a:r>
              <a:rPr lang="en-US" dirty="0"/>
              <a:t>| </a:t>
            </a:r>
            <a:r>
              <a:rPr lang="zh-CN" altLang="en-US" dirty="0"/>
              <a:t>撤单申请</a:t>
            </a:r>
            <a:endParaRPr lang="en-US" dirty="0"/>
          </a:p>
        </p:txBody>
      </p:sp>
      <p:sp>
        <p:nvSpPr>
          <p:cNvPr id="6" name="Rectangle: Diagonal Corners Rounded 5">
            <a:extLst>
              <a:ext uri="{FF2B5EF4-FFF2-40B4-BE49-F238E27FC236}">
                <a16:creationId xmlns:a16="http://schemas.microsoft.com/office/drawing/2014/main" id="{E83AE52D-FDF5-6F73-9C6F-CF34A0996A26}"/>
              </a:ext>
            </a:extLst>
          </p:cNvPr>
          <p:cNvSpPr/>
          <p:nvPr/>
        </p:nvSpPr>
        <p:spPr>
          <a:xfrm>
            <a:off x="202257" y="1089942"/>
            <a:ext cx="11206336" cy="2810508"/>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r>
              <a:rPr lang="zh-CN" altLang="en-US" sz="1400" i="0" dirty="0">
                <a:solidFill>
                  <a:schemeClr val="tx1"/>
                </a:solidFill>
                <a:effectLst/>
              </a:rPr>
              <a:t>从电子邮件中下载并打开</a:t>
            </a:r>
            <a:r>
              <a:rPr lang="en-US" altLang="zh-CN" sz="1400" i="0" dirty="0">
                <a:solidFill>
                  <a:schemeClr val="tx1"/>
                </a:solidFill>
                <a:effectLst/>
              </a:rPr>
              <a:t>Excel</a:t>
            </a:r>
            <a:r>
              <a:rPr lang="zh-CN" altLang="en-US" sz="1400" i="0" dirty="0">
                <a:solidFill>
                  <a:schemeClr val="tx1"/>
                </a:solidFill>
                <a:effectLst/>
              </a:rPr>
              <a:t>附件</a:t>
            </a:r>
            <a:endParaRPr lang="en-US" sz="1400" i="0" dirty="0">
              <a:solidFill>
                <a:schemeClr val="tx1"/>
              </a:solidFill>
              <a:effectLst/>
            </a:endParaRPr>
          </a:p>
          <a:p>
            <a:r>
              <a:rPr lang="zh-CN" altLang="en-US" sz="1400" i="0" dirty="0">
                <a:solidFill>
                  <a:schemeClr val="tx1"/>
                </a:solidFill>
                <a:effectLst/>
              </a:rPr>
              <a:t>请遵循以下说明，并注意检查和更新必填项。</a:t>
            </a:r>
            <a:endParaRPr lang="en-US" altLang="zh-CN" sz="1400" i="0" dirty="0">
              <a:solidFill>
                <a:schemeClr val="tx1"/>
              </a:solidFill>
              <a:effectLst/>
            </a:endParaRPr>
          </a:p>
          <a:p>
            <a:endParaRPr lang="en-US" sz="1400" dirty="0">
              <a:solidFill>
                <a:schemeClr val="tx1"/>
              </a:solidFill>
            </a:endParaRPr>
          </a:p>
          <a:p>
            <a:pPr marL="342900" indent="-342900">
              <a:buFont typeface="Wingdings" panose="05000000000000000000" pitchFamily="2" charset="2"/>
              <a:buChar char="Ø"/>
            </a:pPr>
            <a:r>
              <a:rPr lang="zh-CN" altLang="en-US" sz="1400" dirty="0">
                <a:solidFill>
                  <a:schemeClr val="tx1"/>
                </a:solidFill>
              </a:rPr>
              <a:t>在</a:t>
            </a:r>
            <a:r>
              <a:rPr lang="en-US" altLang="zh-CN" sz="1400" dirty="0">
                <a:solidFill>
                  <a:schemeClr val="tx1"/>
                </a:solidFill>
              </a:rPr>
              <a:t>Jabil</a:t>
            </a:r>
            <a:r>
              <a:rPr lang="zh-CN" altLang="en-US" sz="1400" dirty="0">
                <a:solidFill>
                  <a:schemeClr val="tx1"/>
                </a:solidFill>
              </a:rPr>
              <a:t>发布了撤单申请的情况下，项目状态和计划项目状态更改为</a:t>
            </a:r>
            <a:r>
              <a:rPr lang="en-US" sz="1400" b="1" dirty="0">
                <a:solidFill>
                  <a:schemeClr val="tx1"/>
                </a:solidFill>
              </a:rPr>
              <a:t>‚</a:t>
            </a:r>
            <a:r>
              <a:rPr lang="zh-CN" altLang="en-US" sz="1400" b="1" dirty="0">
                <a:solidFill>
                  <a:schemeClr val="tx1"/>
                </a:solidFill>
              </a:rPr>
              <a:t>开放的</a:t>
            </a:r>
            <a:r>
              <a:rPr lang="en-US" altLang="zh-CN" sz="1400" b="1" dirty="0">
                <a:solidFill>
                  <a:schemeClr val="tx1"/>
                </a:solidFill>
              </a:rPr>
              <a:t> </a:t>
            </a:r>
            <a:r>
              <a:rPr lang="en-US" sz="1400" b="1" dirty="0">
                <a:solidFill>
                  <a:schemeClr val="tx1"/>
                </a:solidFill>
              </a:rPr>
              <a:t>’ (1) </a:t>
            </a:r>
            <a:r>
              <a:rPr lang="zh-CN" altLang="en-US" sz="1400" b="1" dirty="0">
                <a:solidFill>
                  <a:schemeClr val="tx1"/>
                </a:solidFill>
              </a:rPr>
              <a:t>，撤单申请为</a:t>
            </a:r>
            <a:r>
              <a:rPr lang="en-US" sz="1400" b="1" dirty="0">
                <a:solidFill>
                  <a:schemeClr val="tx1"/>
                </a:solidFill>
              </a:rPr>
              <a:t>‚</a:t>
            </a:r>
            <a:r>
              <a:rPr lang="zh-CN" altLang="en-US" sz="1400" b="1" dirty="0">
                <a:solidFill>
                  <a:schemeClr val="tx1"/>
                </a:solidFill>
              </a:rPr>
              <a:t>撤单</a:t>
            </a:r>
            <a:r>
              <a:rPr lang="en-US" sz="1400" b="1" dirty="0">
                <a:solidFill>
                  <a:schemeClr val="tx1"/>
                </a:solidFill>
              </a:rPr>
              <a:t>’ (2)</a:t>
            </a:r>
            <a:endParaRPr lang="en-US" sz="1400" dirty="0">
              <a:solidFill>
                <a:schemeClr val="tx1"/>
              </a:solidFill>
            </a:endParaRPr>
          </a:p>
          <a:p>
            <a:pPr marL="342900" indent="-342900">
              <a:buFont typeface="Wingdings" panose="05000000000000000000" pitchFamily="2" charset="2"/>
              <a:buChar char="Ø"/>
            </a:pPr>
            <a:r>
              <a:rPr lang="zh-CN" altLang="en-US" sz="1400" u="sng" dirty="0">
                <a:solidFill>
                  <a:schemeClr val="tx1"/>
                </a:solidFill>
                <a:latin typeface="Grandview" panose="020B0502040204020203" pitchFamily="34" charset="0"/>
              </a:rPr>
              <a:t>撤单回复类型</a:t>
            </a:r>
            <a:r>
              <a:rPr lang="en-US" altLang="zh-CN" sz="1400" b="1" dirty="0">
                <a:solidFill>
                  <a:schemeClr val="tx1"/>
                </a:solidFill>
              </a:rPr>
              <a:t>(3)</a:t>
            </a:r>
            <a:r>
              <a:rPr lang="en-US" altLang="zh-CN" sz="1400" dirty="0">
                <a:solidFill>
                  <a:schemeClr val="tx1"/>
                </a:solidFill>
              </a:rPr>
              <a:t>:</a:t>
            </a:r>
            <a:r>
              <a:rPr lang="zh-CN" altLang="en-US" sz="1400" dirty="0">
                <a:solidFill>
                  <a:schemeClr val="tx1"/>
                </a:solidFill>
              </a:rPr>
              <a:t>请在下拉列表中选择“</a:t>
            </a:r>
            <a:r>
              <a:rPr lang="zh-CN" altLang="en-US" sz="1400" b="1" dirty="0">
                <a:solidFill>
                  <a:schemeClr val="tx1"/>
                </a:solidFill>
                <a:latin typeface="Grandview" panose="020B0502040204020203" pitchFamily="34" charset="0"/>
              </a:rPr>
              <a:t>同意撤销</a:t>
            </a:r>
            <a:r>
              <a:rPr lang="zh-CN" altLang="en-US" sz="1400" dirty="0">
                <a:solidFill>
                  <a:schemeClr val="tx1"/>
                </a:solidFill>
              </a:rPr>
              <a:t>”或“</a:t>
            </a:r>
            <a:r>
              <a:rPr lang="zh-CN" altLang="en-US" sz="1400" b="1" dirty="0">
                <a:solidFill>
                  <a:schemeClr val="tx1"/>
                </a:solidFill>
                <a:latin typeface="Grandview" panose="020B0502040204020203" pitchFamily="34" charset="0"/>
              </a:rPr>
              <a:t>拒绝撤销</a:t>
            </a:r>
            <a:r>
              <a:rPr lang="zh-CN" altLang="en-US" sz="1400" dirty="0">
                <a:solidFill>
                  <a:schemeClr val="tx1"/>
                </a:solidFill>
              </a:rPr>
              <a:t>”</a:t>
            </a:r>
            <a:endParaRPr lang="hu-HU" sz="1400" dirty="0">
              <a:solidFill>
                <a:schemeClr val="tx1"/>
              </a:solidFill>
            </a:endParaRPr>
          </a:p>
          <a:p>
            <a:pPr marL="342900" indent="-342900">
              <a:buFont typeface="Wingdings" panose="05000000000000000000" pitchFamily="2" charset="2"/>
              <a:buChar char="Ø"/>
            </a:pPr>
            <a:endParaRPr lang="hu-HU" sz="1400" dirty="0">
              <a:solidFill>
                <a:schemeClr val="tx1"/>
              </a:solidFill>
            </a:endParaRPr>
          </a:p>
          <a:p>
            <a:pPr marL="342900" indent="-342900">
              <a:buFont typeface="Wingdings,Sans-Serif" panose="05000000000000000000" pitchFamily="2" charset="2"/>
              <a:buChar char="Ø"/>
            </a:pPr>
            <a:r>
              <a:rPr lang="zh-CN" altLang="en-US" sz="1400" dirty="0">
                <a:solidFill>
                  <a:schemeClr val="tx1"/>
                </a:solidFill>
                <a:latin typeface="Arial"/>
                <a:cs typeface="Arial"/>
              </a:rPr>
              <a:t>如果</a:t>
            </a:r>
            <a:r>
              <a:rPr lang="zh-CN" altLang="en-US" sz="1400" u="sng" dirty="0">
                <a:solidFill>
                  <a:schemeClr val="tx1"/>
                </a:solidFill>
                <a:latin typeface="Arial"/>
                <a:cs typeface="Arial"/>
              </a:rPr>
              <a:t>同意撤销</a:t>
            </a:r>
            <a:r>
              <a:rPr lang="zh-CN" altLang="en-US" sz="1400" dirty="0">
                <a:solidFill>
                  <a:schemeClr val="tx1"/>
                </a:solidFill>
                <a:latin typeface="Arial"/>
                <a:cs typeface="Arial"/>
              </a:rPr>
              <a:t> </a:t>
            </a:r>
            <a:r>
              <a:rPr lang="en-US" altLang="zh-CN" sz="1400" dirty="0">
                <a:solidFill>
                  <a:schemeClr val="tx1"/>
                </a:solidFill>
                <a:latin typeface="Arial"/>
                <a:cs typeface="Arial"/>
              </a:rPr>
              <a:t>- </a:t>
            </a:r>
            <a:r>
              <a:rPr lang="zh-CN" altLang="en-US" sz="1400" dirty="0">
                <a:solidFill>
                  <a:schemeClr val="tx1"/>
                </a:solidFill>
                <a:latin typeface="Arial"/>
                <a:cs typeface="Arial"/>
              </a:rPr>
              <a:t>请填写承诺数量</a:t>
            </a:r>
            <a:r>
              <a:rPr lang="en-US" altLang="zh-CN" sz="1400" dirty="0">
                <a:solidFill>
                  <a:schemeClr val="tx1"/>
                </a:solidFill>
                <a:latin typeface="Arial"/>
                <a:cs typeface="Arial"/>
              </a:rPr>
              <a:t>(</a:t>
            </a:r>
            <a:r>
              <a:rPr lang="zh-CN" altLang="en-US" sz="1400" dirty="0">
                <a:solidFill>
                  <a:schemeClr val="tx1"/>
                </a:solidFill>
                <a:latin typeface="Arial"/>
                <a:cs typeface="Arial"/>
              </a:rPr>
              <a:t>取消数量</a:t>
            </a:r>
            <a:r>
              <a:rPr lang="en-US" altLang="zh-CN" sz="1400" dirty="0">
                <a:solidFill>
                  <a:schemeClr val="tx1"/>
                </a:solidFill>
                <a:latin typeface="Arial"/>
                <a:cs typeface="Arial"/>
              </a:rPr>
              <a:t>)</a:t>
            </a:r>
            <a:r>
              <a:rPr lang="en-US" altLang="zh-CN" sz="1400" b="1" dirty="0">
                <a:solidFill>
                  <a:schemeClr val="tx1"/>
                </a:solidFill>
                <a:latin typeface="Arial"/>
                <a:cs typeface="Arial"/>
              </a:rPr>
              <a:t>(4)</a:t>
            </a:r>
            <a:r>
              <a:rPr lang="zh-CN" altLang="en-US" sz="1400" dirty="0">
                <a:solidFill>
                  <a:schemeClr val="tx1"/>
                </a:solidFill>
                <a:latin typeface="Arial"/>
                <a:cs typeface="Arial"/>
              </a:rPr>
              <a:t>，并确保承诺</a:t>
            </a:r>
            <a:r>
              <a:rPr lang="en-US" altLang="zh-CN" sz="1400" dirty="0">
                <a:solidFill>
                  <a:schemeClr val="tx1"/>
                </a:solidFill>
                <a:latin typeface="Arial"/>
                <a:cs typeface="Arial"/>
              </a:rPr>
              <a:t>(</a:t>
            </a:r>
            <a:r>
              <a:rPr lang="zh-CN" altLang="en-US" sz="1400" dirty="0">
                <a:solidFill>
                  <a:schemeClr val="tx1"/>
                </a:solidFill>
                <a:latin typeface="Arial"/>
                <a:cs typeface="Arial"/>
              </a:rPr>
              <a:t>取消数量</a:t>
            </a:r>
            <a:r>
              <a:rPr lang="en-US" altLang="zh-CN" sz="1400" dirty="0">
                <a:solidFill>
                  <a:schemeClr val="tx1"/>
                </a:solidFill>
                <a:latin typeface="Arial"/>
                <a:cs typeface="Arial"/>
              </a:rPr>
              <a:t>)</a:t>
            </a:r>
            <a:r>
              <a:rPr lang="zh-CN" altLang="en-US" sz="1400" dirty="0">
                <a:solidFill>
                  <a:schemeClr val="tx1"/>
                </a:solidFill>
                <a:latin typeface="Arial"/>
                <a:cs typeface="Arial"/>
              </a:rPr>
              <a:t>数量小于或等于开放数量</a:t>
            </a:r>
            <a:r>
              <a:rPr lang="en-US" altLang="zh-CN" sz="1400" b="1" dirty="0">
                <a:solidFill>
                  <a:schemeClr val="tx1"/>
                </a:solidFill>
                <a:latin typeface="Arial"/>
                <a:cs typeface="Arial"/>
              </a:rPr>
              <a:t>(5)</a:t>
            </a:r>
            <a:endParaRPr lang="en-US" sz="1400" dirty="0">
              <a:solidFill>
                <a:schemeClr val="tx1"/>
              </a:solidFill>
              <a:latin typeface="Arial"/>
              <a:cs typeface="Arial"/>
            </a:endParaRPr>
          </a:p>
          <a:p>
            <a:pPr marL="342900" indent="-342900">
              <a:buFont typeface="Wingdings,Sans-Serif" panose="05000000000000000000" pitchFamily="2" charset="2"/>
              <a:buChar char="Ø"/>
            </a:pPr>
            <a:r>
              <a:rPr lang="zh-CN" altLang="en-US" sz="1400" dirty="0">
                <a:solidFill>
                  <a:schemeClr val="tx1"/>
                </a:solidFill>
                <a:latin typeface="Arial"/>
                <a:cs typeface="Arial"/>
              </a:rPr>
              <a:t>如果</a:t>
            </a:r>
            <a:r>
              <a:rPr lang="zh-CN" altLang="en-US" sz="1400" u="sng" dirty="0">
                <a:solidFill>
                  <a:schemeClr val="tx1"/>
                </a:solidFill>
                <a:latin typeface="Arial"/>
                <a:cs typeface="Arial"/>
              </a:rPr>
              <a:t>拒绝撤销 </a:t>
            </a:r>
            <a:r>
              <a:rPr lang="en-US" altLang="zh-CN" sz="1400" dirty="0">
                <a:solidFill>
                  <a:schemeClr val="tx1"/>
                </a:solidFill>
                <a:latin typeface="Arial"/>
                <a:cs typeface="Arial"/>
              </a:rPr>
              <a:t>– </a:t>
            </a:r>
            <a:r>
              <a:rPr lang="zh-CN" altLang="en-US" sz="1400" dirty="0">
                <a:solidFill>
                  <a:schemeClr val="tx1"/>
                </a:solidFill>
                <a:latin typeface="Arial"/>
                <a:cs typeface="Arial"/>
              </a:rPr>
              <a:t>也请填写</a:t>
            </a:r>
            <a:r>
              <a:rPr lang="zh-CN" altLang="en-US" sz="1400" u="sng" dirty="0">
                <a:solidFill>
                  <a:schemeClr val="tx1"/>
                </a:solidFill>
                <a:latin typeface="Arial"/>
                <a:cs typeface="Arial"/>
              </a:rPr>
              <a:t>承诺数量</a:t>
            </a:r>
            <a:r>
              <a:rPr lang="en-US" altLang="zh-CN" sz="1400" b="1" u="sng" dirty="0">
                <a:solidFill>
                  <a:schemeClr val="tx1"/>
                </a:solidFill>
                <a:latin typeface="Arial"/>
                <a:cs typeface="Arial"/>
              </a:rPr>
              <a:t>(4)</a:t>
            </a:r>
            <a:r>
              <a:rPr lang="zh-CN" altLang="en-US" sz="1400" u="sng" dirty="0">
                <a:solidFill>
                  <a:schemeClr val="tx1"/>
                </a:solidFill>
                <a:latin typeface="Arial"/>
                <a:cs typeface="Arial"/>
              </a:rPr>
              <a:t>和承诺日期</a:t>
            </a:r>
            <a:r>
              <a:rPr lang="en-US" altLang="zh-CN" sz="1400" b="1" u="sng" dirty="0">
                <a:solidFill>
                  <a:schemeClr val="tx1"/>
                </a:solidFill>
                <a:latin typeface="Arial"/>
                <a:cs typeface="Arial"/>
              </a:rPr>
              <a:t>(6)</a:t>
            </a:r>
            <a:r>
              <a:rPr lang="zh-CN" altLang="en-US" sz="1400" dirty="0">
                <a:solidFill>
                  <a:schemeClr val="tx1"/>
                </a:solidFill>
                <a:latin typeface="Arial"/>
                <a:cs typeface="Arial"/>
              </a:rPr>
              <a:t>信息</a:t>
            </a:r>
            <a:r>
              <a:rPr lang="en-US" altLang="zh-CN" sz="1400" dirty="0">
                <a:solidFill>
                  <a:schemeClr val="tx1"/>
                </a:solidFill>
                <a:latin typeface="Arial"/>
                <a:cs typeface="Arial"/>
              </a:rPr>
              <a:t>!</a:t>
            </a:r>
            <a:endParaRPr lang="en-US" sz="1400" dirty="0">
              <a:solidFill>
                <a:schemeClr val="tx1"/>
              </a:solidFill>
              <a:latin typeface="Arial"/>
              <a:cs typeface="Arial"/>
            </a:endParaRPr>
          </a:p>
          <a:p>
            <a:pPr marL="342900" indent="-342900">
              <a:buFont typeface="Wingdings,Sans-Serif" panose="05000000000000000000" pitchFamily="2" charset="2"/>
              <a:buChar char="Ø"/>
            </a:pPr>
            <a:endParaRPr lang="en-US" sz="1400" dirty="0">
              <a:solidFill>
                <a:schemeClr val="tx1"/>
              </a:solidFill>
              <a:latin typeface="Arial"/>
              <a:cs typeface="Arial"/>
            </a:endParaRPr>
          </a:p>
          <a:p>
            <a:pPr marL="285750" indent="-285750">
              <a:buFont typeface="Wingdings,Sans-Serif" panose="05000000000000000000" pitchFamily="2" charset="2"/>
              <a:buChar char="Ø"/>
            </a:pPr>
            <a:r>
              <a:rPr lang="zh-CN" altLang="en-US" sz="1400" dirty="0">
                <a:solidFill>
                  <a:schemeClr val="tx1"/>
                </a:solidFill>
                <a:latin typeface="Arial"/>
                <a:cs typeface="Arial"/>
              </a:rPr>
              <a:t>您可以在</a:t>
            </a:r>
            <a:r>
              <a:rPr lang="en-US" sz="1400" b="1" dirty="0">
                <a:solidFill>
                  <a:schemeClr val="tx1"/>
                </a:solidFill>
                <a:latin typeface="Arial"/>
                <a:cs typeface="Arial"/>
              </a:rPr>
              <a:t>‚</a:t>
            </a:r>
            <a:r>
              <a:rPr lang="zh-CN" altLang="en-US" sz="1400" b="1" dirty="0">
                <a:solidFill>
                  <a:schemeClr val="tx1"/>
                </a:solidFill>
                <a:latin typeface="Arial"/>
                <a:cs typeface="Arial"/>
              </a:rPr>
              <a:t>供应商的意见</a:t>
            </a:r>
            <a:r>
              <a:rPr lang="en-US" sz="1400" b="1" dirty="0">
                <a:solidFill>
                  <a:schemeClr val="tx1"/>
                </a:solidFill>
                <a:latin typeface="Arial"/>
                <a:cs typeface="Arial"/>
              </a:rPr>
              <a:t>’</a:t>
            </a:r>
            <a:r>
              <a:rPr lang="zh-CN" altLang="en-US" sz="1400" dirty="0">
                <a:solidFill>
                  <a:schemeClr val="tx1"/>
                </a:solidFill>
                <a:latin typeface="Arial"/>
                <a:cs typeface="Arial"/>
              </a:rPr>
              <a:t>专栏</a:t>
            </a:r>
            <a:r>
              <a:rPr lang="en-US" altLang="zh-CN" sz="1400" b="1" dirty="0">
                <a:solidFill>
                  <a:schemeClr val="tx1"/>
                </a:solidFill>
                <a:latin typeface="Arial"/>
                <a:cs typeface="Arial"/>
              </a:rPr>
              <a:t>(7)</a:t>
            </a:r>
            <a:r>
              <a:rPr lang="zh-CN" altLang="en-US" sz="1400" dirty="0">
                <a:solidFill>
                  <a:schemeClr val="tx1"/>
                </a:solidFill>
                <a:latin typeface="Arial"/>
                <a:cs typeface="Arial"/>
              </a:rPr>
              <a:t>向进行备注或向</a:t>
            </a:r>
            <a:r>
              <a:rPr lang="en-US" altLang="zh-CN" sz="1400" dirty="0">
                <a:solidFill>
                  <a:schemeClr val="tx1"/>
                </a:solidFill>
                <a:latin typeface="Arial"/>
                <a:cs typeface="Arial"/>
              </a:rPr>
              <a:t>Jabil</a:t>
            </a:r>
            <a:r>
              <a:rPr lang="zh-CN" altLang="en-US" sz="1400" dirty="0">
                <a:solidFill>
                  <a:schemeClr val="tx1"/>
                </a:solidFill>
                <a:latin typeface="Arial"/>
                <a:cs typeface="Arial"/>
              </a:rPr>
              <a:t>发送消息</a:t>
            </a:r>
            <a:r>
              <a:rPr lang="en-US" altLang="zh-CN" sz="1400" dirty="0">
                <a:solidFill>
                  <a:schemeClr val="tx1"/>
                </a:solidFill>
                <a:latin typeface="Arial"/>
                <a:cs typeface="Arial"/>
              </a:rPr>
              <a:t>!</a:t>
            </a:r>
            <a:endParaRPr lang="en-US" sz="1400" dirty="0">
              <a:solidFill>
                <a:schemeClr val="tx1"/>
              </a:solidFill>
              <a:latin typeface="Arial"/>
              <a:cs typeface="Arial"/>
            </a:endParaRPr>
          </a:p>
          <a:p>
            <a:pPr marL="342900" indent="-342900">
              <a:buFont typeface="Wingdings" panose="05000000000000000000" pitchFamily="2" charset="2"/>
              <a:buChar char="Ø"/>
            </a:pPr>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pPr marL="285750" indent="-285750">
              <a:buFont typeface="Wingdings" panose="05000000000000000000" pitchFamily="2" charset="2"/>
              <a:buChar char="Ø"/>
            </a:pPr>
            <a:endParaRPr lang="en-US" sz="1400" b="1" dirty="0">
              <a:solidFill>
                <a:schemeClr val="tx1"/>
              </a:solidFill>
            </a:endParaRPr>
          </a:p>
          <a:p>
            <a:pPr marL="285750" indent="-285750">
              <a:buFont typeface="Wingdings" panose="05000000000000000000" pitchFamily="2" charset="2"/>
              <a:buChar char="Ø"/>
            </a:pPr>
            <a:endParaRPr lang="en-US" sz="1400" dirty="0">
              <a:solidFill>
                <a:schemeClr val="tx1"/>
              </a:solidFill>
            </a:endParaRPr>
          </a:p>
        </p:txBody>
      </p:sp>
      <p:pic>
        <p:nvPicPr>
          <p:cNvPr id="2" name="Picture 1">
            <a:extLst>
              <a:ext uri="{FF2B5EF4-FFF2-40B4-BE49-F238E27FC236}">
                <a16:creationId xmlns:a16="http://schemas.microsoft.com/office/drawing/2014/main" id="{E52CF89B-26C1-908E-8AEA-2B76817B173C}"/>
              </a:ext>
            </a:extLst>
          </p:cNvPr>
          <p:cNvPicPr>
            <a:picLocks noChangeAspect="1"/>
          </p:cNvPicPr>
          <p:nvPr/>
        </p:nvPicPr>
        <p:blipFill>
          <a:blip r:embed="rId2"/>
          <a:stretch>
            <a:fillRect/>
          </a:stretch>
        </p:blipFill>
        <p:spPr>
          <a:xfrm>
            <a:off x="11277600" y="0"/>
            <a:ext cx="914400" cy="914400"/>
          </a:xfrm>
          <a:prstGeom prst="rect">
            <a:avLst/>
          </a:prstGeom>
        </p:spPr>
      </p:pic>
      <p:sp>
        <p:nvSpPr>
          <p:cNvPr id="30" name="TextBox 29">
            <a:extLst>
              <a:ext uri="{FF2B5EF4-FFF2-40B4-BE49-F238E27FC236}">
                <a16:creationId xmlns:a16="http://schemas.microsoft.com/office/drawing/2014/main" id="{AA6270C8-235A-1C8E-9A25-9CC7252CF8BD}"/>
              </a:ext>
            </a:extLst>
          </p:cNvPr>
          <p:cNvSpPr txBox="1"/>
          <p:nvPr/>
        </p:nvSpPr>
        <p:spPr>
          <a:xfrm>
            <a:off x="166276" y="5698218"/>
            <a:ext cx="7804870" cy="369332"/>
          </a:xfrm>
          <a:prstGeom prst="rect">
            <a:avLst/>
          </a:prstGeom>
          <a:noFill/>
        </p:spPr>
        <p:txBody>
          <a:bodyPr wrap="square">
            <a:spAutoFit/>
          </a:bodyPr>
          <a:lstStyle/>
          <a:p>
            <a:r>
              <a:rPr lang="en-US" sz="1800" dirty="0">
                <a:solidFill>
                  <a:srgbClr val="FF0000"/>
                </a:solidFill>
              </a:rPr>
              <a:t>*</a:t>
            </a:r>
            <a:r>
              <a:rPr lang="zh-CN" altLang="en-US" sz="1800" dirty="0">
                <a:solidFill>
                  <a:srgbClr val="FF0000"/>
                </a:solidFill>
              </a:rPr>
              <a:t>注意</a:t>
            </a:r>
            <a:r>
              <a:rPr lang="en-US" altLang="zh-CN" sz="1800" dirty="0">
                <a:solidFill>
                  <a:srgbClr val="FF0000"/>
                </a:solidFill>
              </a:rPr>
              <a:t>:</a:t>
            </a:r>
            <a:r>
              <a:rPr lang="zh-CN" altLang="en-US" sz="1800" dirty="0">
                <a:solidFill>
                  <a:srgbClr val="FF0000"/>
                </a:solidFill>
              </a:rPr>
              <a:t>在</a:t>
            </a:r>
            <a:r>
              <a:rPr lang="zh-CN" altLang="en-US" b="1" u="sng" dirty="0">
                <a:solidFill>
                  <a:srgbClr val="FF0000"/>
                </a:solidFill>
              </a:rPr>
              <a:t>没有</a:t>
            </a:r>
            <a:r>
              <a:rPr lang="zh-CN" altLang="en-US" sz="1800" dirty="0">
                <a:solidFill>
                  <a:srgbClr val="FF0000"/>
                </a:solidFill>
              </a:rPr>
              <a:t>撤单申请的地方，</a:t>
            </a:r>
            <a:r>
              <a:rPr lang="zh-CN" altLang="en-US" b="1" u="sng" dirty="0">
                <a:solidFill>
                  <a:srgbClr val="FF0000"/>
                </a:solidFill>
              </a:rPr>
              <a:t>不要</a:t>
            </a:r>
            <a:r>
              <a:rPr lang="zh-CN" altLang="en-US" sz="1800" dirty="0">
                <a:solidFill>
                  <a:srgbClr val="FF0000"/>
                </a:solidFill>
              </a:rPr>
              <a:t>针对</a:t>
            </a:r>
            <a:r>
              <a:rPr lang="en-US" altLang="zh-CN" sz="1800" dirty="0">
                <a:solidFill>
                  <a:srgbClr val="FF0000"/>
                </a:solidFill>
              </a:rPr>
              <a:t>PO</a:t>
            </a:r>
            <a:r>
              <a:rPr lang="zh-CN" altLang="en-US" sz="1800" dirty="0">
                <a:solidFill>
                  <a:srgbClr val="FF0000"/>
                </a:solidFill>
              </a:rPr>
              <a:t>项或承诺项提供撤单回复</a:t>
            </a:r>
            <a:r>
              <a:rPr lang="en-US" altLang="zh-CN" sz="1800" dirty="0">
                <a:solidFill>
                  <a:srgbClr val="FF0000"/>
                </a:solidFill>
              </a:rPr>
              <a:t>!</a:t>
            </a:r>
            <a:endParaRPr lang="en-US" dirty="0"/>
          </a:p>
        </p:txBody>
      </p:sp>
      <p:pic>
        <p:nvPicPr>
          <p:cNvPr id="5" name="Picture 4">
            <a:extLst>
              <a:ext uri="{FF2B5EF4-FFF2-40B4-BE49-F238E27FC236}">
                <a16:creationId xmlns:a16="http://schemas.microsoft.com/office/drawing/2014/main" id="{7CB39B7B-EDAD-7EBB-1F0B-93F8DE0456D4}"/>
              </a:ext>
            </a:extLst>
          </p:cNvPr>
          <p:cNvPicPr>
            <a:picLocks noChangeAspect="1"/>
          </p:cNvPicPr>
          <p:nvPr/>
        </p:nvPicPr>
        <p:blipFill>
          <a:blip r:embed="rId3"/>
          <a:stretch>
            <a:fillRect/>
          </a:stretch>
        </p:blipFill>
        <p:spPr>
          <a:xfrm>
            <a:off x="23349" y="4368424"/>
            <a:ext cx="12192000" cy="658851"/>
          </a:xfrm>
          <a:prstGeom prst="rect">
            <a:avLst/>
          </a:prstGeom>
          <a:ln>
            <a:noFill/>
          </a:ln>
          <a:effectLst>
            <a:outerShdw blurRad="292100" dist="139700" dir="2700000" algn="tl" rotWithShape="0">
              <a:srgbClr val="333333">
                <a:alpha val="65000"/>
              </a:srgbClr>
            </a:outerShdw>
          </a:effectLst>
        </p:spPr>
      </p:pic>
      <p:sp>
        <p:nvSpPr>
          <p:cNvPr id="7" name="Dodecagon 21">
            <a:extLst>
              <a:ext uri="{FF2B5EF4-FFF2-40B4-BE49-F238E27FC236}">
                <a16:creationId xmlns:a16="http://schemas.microsoft.com/office/drawing/2014/main" id="{5726557D-491C-0448-360A-555CF720DD86}"/>
              </a:ext>
            </a:extLst>
          </p:cNvPr>
          <p:cNvSpPr/>
          <p:nvPr/>
        </p:nvSpPr>
        <p:spPr>
          <a:xfrm>
            <a:off x="10570844" y="4083707"/>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3</a:t>
            </a:r>
            <a:endParaRPr lang="en-US" sz="1200" dirty="0"/>
          </a:p>
        </p:txBody>
      </p:sp>
      <p:sp>
        <p:nvSpPr>
          <p:cNvPr id="11" name="Dodecagon 22">
            <a:extLst>
              <a:ext uri="{FF2B5EF4-FFF2-40B4-BE49-F238E27FC236}">
                <a16:creationId xmlns:a16="http://schemas.microsoft.com/office/drawing/2014/main" id="{95B4DADC-AA04-5B48-B7C6-A315C30DF92A}"/>
              </a:ext>
            </a:extLst>
          </p:cNvPr>
          <p:cNvSpPr/>
          <p:nvPr/>
        </p:nvSpPr>
        <p:spPr>
          <a:xfrm>
            <a:off x="11743871" y="410202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7</a:t>
            </a:r>
          </a:p>
        </p:txBody>
      </p:sp>
      <p:sp>
        <p:nvSpPr>
          <p:cNvPr id="12" name="Dodecagon 8">
            <a:extLst>
              <a:ext uri="{FF2B5EF4-FFF2-40B4-BE49-F238E27FC236}">
                <a16:creationId xmlns:a16="http://schemas.microsoft.com/office/drawing/2014/main" id="{F2A249CC-2B5D-5A35-269E-79D07910D793}"/>
              </a:ext>
            </a:extLst>
          </p:cNvPr>
          <p:cNvSpPr/>
          <p:nvPr/>
        </p:nvSpPr>
        <p:spPr>
          <a:xfrm>
            <a:off x="1241534" y="4095643"/>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1</a:t>
            </a:r>
            <a:endParaRPr lang="en-US" sz="1200" dirty="0"/>
          </a:p>
        </p:txBody>
      </p:sp>
      <p:sp>
        <p:nvSpPr>
          <p:cNvPr id="15" name="Dodecagon 9">
            <a:extLst>
              <a:ext uri="{FF2B5EF4-FFF2-40B4-BE49-F238E27FC236}">
                <a16:creationId xmlns:a16="http://schemas.microsoft.com/office/drawing/2014/main" id="{D2EC6155-CFC8-0DD1-D2D7-31538C0CD45F}"/>
              </a:ext>
            </a:extLst>
          </p:cNvPr>
          <p:cNvSpPr/>
          <p:nvPr/>
        </p:nvSpPr>
        <p:spPr>
          <a:xfrm>
            <a:off x="2030090" y="4092943"/>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1</a:t>
            </a:r>
            <a:endParaRPr lang="en-US" sz="1200" dirty="0"/>
          </a:p>
        </p:txBody>
      </p:sp>
      <p:sp>
        <p:nvSpPr>
          <p:cNvPr id="17" name="Rectangle: Rounded Corners 12">
            <a:extLst>
              <a:ext uri="{FF2B5EF4-FFF2-40B4-BE49-F238E27FC236}">
                <a16:creationId xmlns:a16="http://schemas.microsoft.com/office/drawing/2014/main" id="{66B32475-E156-A22A-B387-06E2E32D2BB8}"/>
              </a:ext>
            </a:extLst>
          </p:cNvPr>
          <p:cNvSpPr/>
          <p:nvPr/>
        </p:nvSpPr>
        <p:spPr>
          <a:xfrm>
            <a:off x="1888470" y="4377990"/>
            <a:ext cx="494568" cy="70189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8" name="Rectangle: Rounded Corners 13">
            <a:extLst>
              <a:ext uri="{FF2B5EF4-FFF2-40B4-BE49-F238E27FC236}">
                <a16:creationId xmlns:a16="http://schemas.microsoft.com/office/drawing/2014/main" id="{408FDE7A-6CF8-B4AE-649C-AF22781CEEEC}"/>
              </a:ext>
            </a:extLst>
          </p:cNvPr>
          <p:cNvSpPr/>
          <p:nvPr/>
        </p:nvSpPr>
        <p:spPr>
          <a:xfrm>
            <a:off x="1019142" y="4456419"/>
            <a:ext cx="582565" cy="64125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9" name="Dodecagon 15">
            <a:extLst>
              <a:ext uri="{FF2B5EF4-FFF2-40B4-BE49-F238E27FC236}">
                <a16:creationId xmlns:a16="http://schemas.microsoft.com/office/drawing/2014/main" id="{968EEC91-AD4E-824B-05EC-97C338552EF1}"/>
              </a:ext>
            </a:extLst>
          </p:cNvPr>
          <p:cNvSpPr/>
          <p:nvPr/>
        </p:nvSpPr>
        <p:spPr>
          <a:xfrm>
            <a:off x="10040207" y="4083707"/>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2</a:t>
            </a:r>
            <a:endParaRPr lang="en-US" sz="1200" dirty="0"/>
          </a:p>
        </p:txBody>
      </p:sp>
      <p:sp>
        <p:nvSpPr>
          <p:cNvPr id="20" name="Rectangle: Rounded Corners 23">
            <a:extLst>
              <a:ext uri="{FF2B5EF4-FFF2-40B4-BE49-F238E27FC236}">
                <a16:creationId xmlns:a16="http://schemas.microsoft.com/office/drawing/2014/main" id="{CD14E6DB-1389-228E-58C5-E86693D82B98}"/>
              </a:ext>
            </a:extLst>
          </p:cNvPr>
          <p:cNvSpPr/>
          <p:nvPr/>
        </p:nvSpPr>
        <p:spPr>
          <a:xfrm>
            <a:off x="9970069" y="4391138"/>
            <a:ext cx="351604" cy="658851"/>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1" name="Dodecagon 26">
            <a:extLst>
              <a:ext uri="{FF2B5EF4-FFF2-40B4-BE49-F238E27FC236}">
                <a16:creationId xmlns:a16="http://schemas.microsoft.com/office/drawing/2014/main" id="{F3968BF2-63D9-359B-05BC-BA6B96C9BA9B}"/>
              </a:ext>
            </a:extLst>
          </p:cNvPr>
          <p:cNvSpPr/>
          <p:nvPr/>
        </p:nvSpPr>
        <p:spPr>
          <a:xfrm>
            <a:off x="5959021" y="4085305"/>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4</a:t>
            </a:r>
            <a:endParaRPr lang="en-US" sz="1200" dirty="0"/>
          </a:p>
        </p:txBody>
      </p:sp>
      <p:sp>
        <p:nvSpPr>
          <p:cNvPr id="25" name="Rectangle: Rounded Corners 27">
            <a:extLst>
              <a:ext uri="{FF2B5EF4-FFF2-40B4-BE49-F238E27FC236}">
                <a16:creationId xmlns:a16="http://schemas.microsoft.com/office/drawing/2014/main" id="{4422AA69-6FF1-F23D-974D-3E374C9D0194}"/>
              </a:ext>
            </a:extLst>
          </p:cNvPr>
          <p:cNvSpPr/>
          <p:nvPr/>
        </p:nvSpPr>
        <p:spPr>
          <a:xfrm>
            <a:off x="5819031" y="4368423"/>
            <a:ext cx="494568" cy="67321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6" name="Dodecagon 6">
            <a:extLst>
              <a:ext uri="{FF2B5EF4-FFF2-40B4-BE49-F238E27FC236}">
                <a16:creationId xmlns:a16="http://schemas.microsoft.com/office/drawing/2014/main" id="{D86D19D6-66B9-67ED-ED9F-0ED3E8FE85F3}"/>
              </a:ext>
            </a:extLst>
          </p:cNvPr>
          <p:cNvSpPr/>
          <p:nvPr/>
        </p:nvSpPr>
        <p:spPr>
          <a:xfrm>
            <a:off x="5170465" y="4115227"/>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5</a:t>
            </a:r>
            <a:endParaRPr lang="en-US" sz="1200" dirty="0"/>
          </a:p>
        </p:txBody>
      </p:sp>
      <p:pic>
        <p:nvPicPr>
          <p:cNvPr id="29" name="Picture 11">
            <a:extLst>
              <a:ext uri="{FF2B5EF4-FFF2-40B4-BE49-F238E27FC236}">
                <a16:creationId xmlns:a16="http://schemas.microsoft.com/office/drawing/2014/main" id="{FF05F70F-12A3-5C8B-9C03-5863820428CD}"/>
              </a:ext>
            </a:extLst>
          </p:cNvPr>
          <p:cNvPicPr>
            <a:picLocks noChangeAspect="1"/>
          </p:cNvPicPr>
          <p:nvPr/>
        </p:nvPicPr>
        <p:blipFill>
          <a:blip r:embed="rId4"/>
          <a:stretch>
            <a:fillRect/>
          </a:stretch>
        </p:blipFill>
        <p:spPr>
          <a:xfrm>
            <a:off x="9015974" y="5117616"/>
            <a:ext cx="1332913" cy="1050951"/>
          </a:xfrm>
          <a:prstGeom prst="rect">
            <a:avLst/>
          </a:prstGeom>
          <a:ln>
            <a:noFill/>
          </a:ln>
          <a:effectLst>
            <a:outerShdw blurRad="292100" dist="139700" dir="2700000" algn="tl" rotWithShape="0">
              <a:srgbClr val="333333">
                <a:alpha val="65000"/>
              </a:srgbClr>
            </a:outerShdw>
          </a:effectLst>
        </p:spPr>
      </p:pic>
      <p:cxnSp>
        <p:nvCxnSpPr>
          <p:cNvPr id="31" name="Connector: Elbow 16">
            <a:extLst>
              <a:ext uri="{FF2B5EF4-FFF2-40B4-BE49-F238E27FC236}">
                <a16:creationId xmlns:a16="http://schemas.microsoft.com/office/drawing/2014/main" id="{2D73BD28-720D-EA88-C5FE-5A2C3DD3BE90}"/>
              </a:ext>
            </a:extLst>
          </p:cNvPr>
          <p:cNvCxnSpPr>
            <a:cxnSpLocks/>
          </p:cNvCxnSpPr>
          <p:nvPr/>
        </p:nvCxnSpPr>
        <p:spPr>
          <a:xfrm rot="5400000">
            <a:off x="10150252" y="5116834"/>
            <a:ext cx="697679" cy="354835"/>
          </a:xfrm>
          <a:prstGeom prst="bentConnector2">
            <a:avLst/>
          </a:prstGeom>
          <a:ln w="28575">
            <a:tailEnd type="triangle"/>
          </a:ln>
        </p:spPr>
        <p:style>
          <a:lnRef idx="1">
            <a:schemeClr val="accent5"/>
          </a:lnRef>
          <a:fillRef idx="0">
            <a:schemeClr val="accent5"/>
          </a:fillRef>
          <a:effectRef idx="0">
            <a:schemeClr val="accent5"/>
          </a:effectRef>
          <a:fontRef idx="minor">
            <a:schemeClr val="tx1"/>
          </a:fontRef>
        </p:style>
      </p:cxnSp>
      <p:sp>
        <p:nvSpPr>
          <p:cNvPr id="32" name="Dodecagon 17">
            <a:extLst>
              <a:ext uri="{FF2B5EF4-FFF2-40B4-BE49-F238E27FC236}">
                <a16:creationId xmlns:a16="http://schemas.microsoft.com/office/drawing/2014/main" id="{8479E758-7DF2-A4F0-8C20-E6CBAE22A9CF}"/>
              </a:ext>
            </a:extLst>
          </p:cNvPr>
          <p:cNvSpPr/>
          <p:nvPr/>
        </p:nvSpPr>
        <p:spPr>
          <a:xfrm>
            <a:off x="10380520" y="5796469"/>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3</a:t>
            </a:r>
            <a:endParaRPr lang="en-US" sz="1200" dirty="0"/>
          </a:p>
        </p:txBody>
      </p:sp>
      <p:sp>
        <p:nvSpPr>
          <p:cNvPr id="33" name="Dodecagon 6">
            <a:extLst>
              <a:ext uri="{FF2B5EF4-FFF2-40B4-BE49-F238E27FC236}">
                <a16:creationId xmlns:a16="http://schemas.microsoft.com/office/drawing/2014/main" id="{F27E6A45-0C74-D4A7-B28C-5A6CA88CCB5F}"/>
              </a:ext>
            </a:extLst>
          </p:cNvPr>
          <p:cNvSpPr/>
          <p:nvPr/>
        </p:nvSpPr>
        <p:spPr>
          <a:xfrm>
            <a:off x="7420178" y="411522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6</a:t>
            </a:r>
          </a:p>
        </p:txBody>
      </p:sp>
    </p:spTree>
    <p:extLst>
      <p:ext uri="{BB962C8B-B14F-4D97-AF65-F5344CB8AC3E}">
        <p14:creationId xmlns:p14="http://schemas.microsoft.com/office/powerpoint/2010/main" val="34885552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ABECB7D5-5124-6FC6-B9ED-2084C208AD3D}"/>
              </a:ext>
            </a:extLst>
          </p:cNvPr>
          <p:cNvSpPr txBox="1">
            <a:spLocks/>
          </p:cNvSpPr>
          <p:nvPr/>
        </p:nvSpPr>
        <p:spPr>
          <a:xfrm>
            <a:off x="-96981" y="27278"/>
            <a:ext cx="11610109" cy="9874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500" b="1" i="0" kern="1200">
                <a:solidFill>
                  <a:schemeClr val="tx1"/>
                </a:solidFill>
                <a:latin typeface="Century Gothic" panose="020B0502020202020204" pitchFamily="34"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zh-CN" altLang="en-US" b="0" dirty="0">
                <a:solidFill>
                  <a:srgbClr val="002060"/>
                </a:solidFill>
                <a:latin typeface="Grandview" panose="020B0502040204020203" pitchFamily="34" charset="0"/>
              </a:rPr>
              <a:t>门户供应商 </a:t>
            </a:r>
            <a:r>
              <a:rPr kumimoji="0" lang="en-US" sz="3500" b="0" i="0" u="none" strike="noStrike" kern="1200" cap="none" spc="0" normalizeH="0" baseline="0" noProof="0" dirty="0">
                <a:ln>
                  <a:noFill/>
                </a:ln>
                <a:solidFill>
                  <a:srgbClr val="002060"/>
                </a:solidFill>
                <a:effectLst/>
                <a:uLnTx/>
                <a:uFillTx/>
                <a:latin typeface="Grandview" panose="020B0502040204020203" pitchFamily="34" charset="0"/>
              </a:rPr>
              <a:t>| </a:t>
            </a:r>
            <a:r>
              <a:rPr kumimoji="0" lang="zh-CN" altLang="en-US" sz="3500" b="0" i="0" u="none" strike="noStrike" kern="1200" cap="none" spc="0" normalizeH="0" baseline="0" noProof="0" dirty="0">
                <a:ln>
                  <a:noFill/>
                </a:ln>
                <a:solidFill>
                  <a:srgbClr val="002060"/>
                </a:solidFill>
                <a:effectLst/>
                <a:uLnTx/>
                <a:uFillTx/>
                <a:latin typeface="Grandview" panose="020B0502040204020203" pitchFamily="34" charset="0"/>
              </a:rPr>
              <a:t>预测数据</a:t>
            </a:r>
            <a:endParaRPr kumimoji="0" lang="en-US" sz="3500" b="0" i="0" u="none" strike="noStrike" kern="1200" cap="none" spc="0" normalizeH="0" baseline="0" noProof="0" dirty="0">
              <a:ln>
                <a:noFill/>
              </a:ln>
              <a:solidFill>
                <a:srgbClr val="002060"/>
              </a:solidFill>
              <a:effectLst/>
              <a:uLnTx/>
              <a:uFillTx/>
              <a:latin typeface="Grandview" panose="020B0502040204020203" pitchFamily="34" charset="0"/>
            </a:endParaRPr>
          </a:p>
        </p:txBody>
      </p:sp>
      <p:pic>
        <p:nvPicPr>
          <p:cNvPr id="5" name="Picture 4">
            <a:extLst>
              <a:ext uri="{FF2B5EF4-FFF2-40B4-BE49-F238E27FC236}">
                <a16:creationId xmlns:a16="http://schemas.microsoft.com/office/drawing/2014/main" id="{4BB5816B-3152-2F52-7FB5-441229846727}"/>
              </a:ext>
            </a:extLst>
          </p:cNvPr>
          <p:cNvPicPr>
            <a:picLocks noChangeAspect="1"/>
          </p:cNvPicPr>
          <p:nvPr/>
        </p:nvPicPr>
        <p:blipFill>
          <a:blip r:embed="rId2"/>
          <a:stretch>
            <a:fillRect/>
          </a:stretch>
        </p:blipFill>
        <p:spPr>
          <a:xfrm>
            <a:off x="6160657" y="951673"/>
            <a:ext cx="5770013" cy="3196899"/>
          </a:xfrm>
          <a:prstGeom prst="rect">
            <a:avLst/>
          </a:prstGeom>
          <a:ln>
            <a:noFill/>
          </a:ln>
          <a:effectLst>
            <a:outerShdw blurRad="292100" dist="139700" dir="2700000" algn="tl" rotWithShape="0">
              <a:srgbClr val="333333">
                <a:alpha val="65000"/>
              </a:srgbClr>
            </a:outerShdw>
          </a:effectLst>
        </p:spPr>
      </p:pic>
      <p:sp>
        <p:nvSpPr>
          <p:cNvPr id="6" name="Arrow: Right 5">
            <a:extLst>
              <a:ext uri="{FF2B5EF4-FFF2-40B4-BE49-F238E27FC236}">
                <a16:creationId xmlns:a16="http://schemas.microsoft.com/office/drawing/2014/main" id="{7C74675C-9838-28E4-ADEE-086EBA9B4B64}"/>
              </a:ext>
            </a:extLst>
          </p:cNvPr>
          <p:cNvSpPr/>
          <p:nvPr/>
        </p:nvSpPr>
        <p:spPr>
          <a:xfrm>
            <a:off x="4435769" y="1947132"/>
            <a:ext cx="1343888" cy="336197"/>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137E4B32-001E-4C9D-D117-8895A0AEA212}"/>
              </a:ext>
            </a:extLst>
          </p:cNvPr>
          <p:cNvGrpSpPr/>
          <p:nvPr/>
        </p:nvGrpSpPr>
        <p:grpSpPr>
          <a:xfrm>
            <a:off x="471055" y="2833992"/>
            <a:ext cx="5560289" cy="3197353"/>
            <a:chOff x="3744948" y="972205"/>
            <a:chExt cx="3729176" cy="2416672"/>
          </a:xfrm>
        </p:grpSpPr>
        <p:pic>
          <p:nvPicPr>
            <p:cNvPr id="7" name="Picture 6">
              <a:extLst>
                <a:ext uri="{FF2B5EF4-FFF2-40B4-BE49-F238E27FC236}">
                  <a16:creationId xmlns:a16="http://schemas.microsoft.com/office/drawing/2014/main" id="{0F0D8D39-BAB3-EC59-3BC7-B9890E05B7FF}"/>
                </a:ext>
              </a:extLst>
            </p:cNvPr>
            <p:cNvPicPr>
              <a:picLocks noChangeAspect="1"/>
            </p:cNvPicPr>
            <p:nvPr/>
          </p:nvPicPr>
          <p:blipFill>
            <a:blip r:embed="rId3"/>
            <a:stretch>
              <a:fillRect/>
            </a:stretch>
          </p:blipFill>
          <p:spPr>
            <a:xfrm>
              <a:off x="3744948" y="972205"/>
              <a:ext cx="3729176" cy="2416672"/>
            </a:xfrm>
            <a:prstGeom prst="rect">
              <a:avLst/>
            </a:prstGeom>
            <a:ln>
              <a:noFill/>
            </a:ln>
            <a:effectLst>
              <a:outerShdw blurRad="292100" dist="139700" dir="2700000" algn="tl" rotWithShape="0">
                <a:srgbClr val="333333">
                  <a:alpha val="65000"/>
                </a:srgbClr>
              </a:outerShdw>
            </a:effectLst>
          </p:spPr>
        </p:pic>
        <p:sp>
          <p:nvSpPr>
            <p:cNvPr id="12" name="Oval 11">
              <a:extLst>
                <a:ext uri="{FF2B5EF4-FFF2-40B4-BE49-F238E27FC236}">
                  <a16:creationId xmlns:a16="http://schemas.microsoft.com/office/drawing/2014/main" id="{B771743E-6FB5-7C1B-E6AA-C8FE3A9719CA}"/>
                </a:ext>
              </a:extLst>
            </p:cNvPr>
            <p:cNvSpPr/>
            <p:nvPr/>
          </p:nvSpPr>
          <p:spPr>
            <a:xfrm>
              <a:off x="6233990" y="2612597"/>
              <a:ext cx="683491" cy="21324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Oval 12">
            <a:extLst>
              <a:ext uri="{FF2B5EF4-FFF2-40B4-BE49-F238E27FC236}">
                <a16:creationId xmlns:a16="http://schemas.microsoft.com/office/drawing/2014/main" id="{6710CC1B-2209-0C60-F14F-B835D733A3CE}"/>
              </a:ext>
            </a:extLst>
          </p:cNvPr>
          <p:cNvSpPr/>
          <p:nvPr/>
        </p:nvSpPr>
        <p:spPr>
          <a:xfrm>
            <a:off x="10231336" y="3215759"/>
            <a:ext cx="683491" cy="21324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BFE4F80A-7DDA-F75D-2BA5-37B023B9E3F7}"/>
              </a:ext>
            </a:extLst>
          </p:cNvPr>
          <p:cNvSpPr txBox="1"/>
          <p:nvPr/>
        </p:nvSpPr>
        <p:spPr>
          <a:xfrm>
            <a:off x="272946" y="1180106"/>
            <a:ext cx="4705454" cy="1240414"/>
          </a:xfrm>
          <a:prstGeom prst="rect">
            <a:avLst/>
          </a:prstGeom>
          <a:noFill/>
          <a:ln w="28575">
            <a:solidFill>
              <a:schemeClr val="tx2"/>
            </a:solidFill>
          </a:ln>
        </p:spPr>
        <p:txBody>
          <a:bodyPr wrap="square" rtlCol="0">
            <a:noAutofit/>
          </a:bodyPr>
          <a:lstStyle/>
          <a:p>
            <a:pPr algn="l"/>
            <a:r>
              <a:rPr lang="zh-CN" altLang="en-US" sz="1500" b="1" dirty="0">
                <a:latin typeface="Grandview" panose="020B0502040204020203" pitchFamily="34" charset="0"/>
              </a:rPr>
              <a:t>从电子邮件通知中</a:t>
            </a:r>
            <a:r>
              <a:rPr lang="en-US" sz="1500" b="1" dirty="0">
                <a:latin typeface="Grandview" panose="020B0502040204020203" pitchFamily="34" charset="0"/>
              </a:rPr>
              <a:t>:</a:t>
            </a:r>
          </a:p>
          <a:p>
            <a:pPr algn="l"/>
            <a:endParaRPr lang="en-US" sz="1500" dirty="0">
              <a:latin typeface="Grandview" panose="020B0502040204020203" pitchFamily="34" charset="0"/>
            </a:endParaRPr>
          </a:p>
          <a:p>
            <a:pPr algn="l"/>
            <a:r>
              <a:rPr lang="zh-CN" altLang="en-US" sz="1500" dirty="0">
                <a:latin typeface="Grandview" panose="020B0502040204020203" pitchFamily="34" charset="0"/>
              </a:rPr>
              <a:t>点击链接查看订单详情</a:t>
            </a:r>
            <a:endParaRPr lang="en-US" sz="1500" dirty="0">
              <a:latin typeface="Grandview" panose="020B0502040204020203" pitchFamily="34" charset="0"/>
            </a:endParaRPr>
          </a:p>
        </p:txBody>
      </p:sp>
      <p:pic>
        <p:nvPicPr>
          <p:cNvPr id="3" name="Picture 2">
            <a:extLst>
              <a:ext uri="{FF2B5EF4-FFF2-40B4-BE49-F238E27FC236}">
                <a16:creationId xmlns:a16="http://schemas.microsoft.com/office/drawing/2014/main" id="{F008AB77-6CCF-66E6-035D-6169262E5DC2}"/>
              </a:ext>
            </a:extLst>
          </p:cNvPr>
          <p:cNvPicPr>
            <a:picLocks noChangeAspect="1"/>
          </p:cNvPicPr>
          <p:nvPr/>
        </p:nvPicPr>
        <p:blipFill>
          <a:blip r:embed="rId4"/>
          <a:stretch>
            <a:fillRect/>
          </a:stretch>
        </p:blipFill>
        <p:spPr>
          <a:xfrm>
            <a:off x="11199903" y="53728"/>
            <a:ext cx="736600" cy="736600"/>
          </a:xfrm>
          <a:prstGeom prst="rect">
            <a:avLst/>
          </a:prstGeom>
        </p:spPr>
      </p:pic>
    </p:spTree>
    <p:extLst>
      <p:ext uri="{BB962C8B-B14F-4D97-AF65-F5344CB8AC3E}">
        <p14:creationId xmlns:p14="http://schemas.microsoft.com/office/powerpoint/2010/main" val="30118923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045A2AFD-EEE1-D1DF-E000-B7C48737D3BC}"/>
              </a:ext>
            </a:extLst>
          </p:cNvPr>
          <p:cNvPicPr>
            <a:picLocks noChangeAspect="1"/>
          </p:cNvPicPr>
          <p:nvPr/>
        </p:nvPicPr>
        <p:blipFill>
          <a:blip r:embed="rId2"/>
          <a:stretch>
            <a:fillRect/>
          </a:stretch>
        </p:blipFill>
        <p:spPr>
          <a:xfrm>
            <a:off x="343430" y="2719024"/>
            <a:ext cx="4769743" cy="3311899"/>
          </a:xfrm>
          <a:prstGeom prst="rect">
            <a:avLst/>
          </a:prstGeom>
          <a:ln>
            <a:noFill/>
          </a:ln>
          <a:effectLst>
            <a:outerShdw blurRad="292100" dist="139700" dir="2700000" algn="tl" rotWithShape="0">
              <a:srgbClr val="333333">
                <a:alpha val="65000"/>
              </a:srgbClr>
            </a:outerShdw>
          </a:effectLst>
        </p:spPr>
      </p:pic>
      <p:sp>
        <p:nvSpPr>
          <p:cNvPr id="2" name="Title 2">
            <a:extLst>
              <a:ext uri="{FF2B5EF4-FFF2-40B4-BE49-F238E27FC236}">
                <a16:creationId xmlns:a16="http://schemas.microsoft.com/office/drawing/2014/main" id="{ABECB7D5-5124-6FC6-B9ED-2084C208AD3D}"/>
              </a:ext>
            </a:extLst>
          </p:cNvPr>
          <p:cNvSpPr txBox="1">
            <a:spLocks/>
          </p:cNvSpPr>
          <p:nvPr/>
        </p:nvSpPr>
        <p:spPr>
          <a:xfrm>
            <a:off x="-96981" y="27278"/>
            <a:ext cx="11610109" cy="9874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500" b="1" i="0" kern="1200">
                <a:solidFill>
                  <a:schemeClr val="tx1"/>
                </a:solidFill>
                <a:latin typeface="Century Gothic" panose="020B0502020202020204" pitchFamily="34"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zh-CN" altLang="en-US" b="0" dirty="0">
                <a:solidFill>
                  <a:srgbClr val="002060"/>
                </a:solidFill>
                <a:latin typeface="Grandview" panose="020B0502040204020203" pitchFamily="34" charset="0"/>
              </a:rPr>
              <a:t>门户供应商 </a:t>
            </a:r>
            <a:r>
              <a:rPr kumimoji="0" lang="en-US" sz="3500" b="0" i="0" u="none" strike="noStrike" kern="1200" cap="none" spc="0" normalizeH="0" baseline="0" noProof="0" dirty="0">
                <a:ln>
                  <a:noFill/>
                </a:ln>
                <a:solidFill>
                  <a:srgbClr val="002060"/>
                </a:solidFill>
                <a:effectLst/>
                <a:uLnTx/>
                <a:uFillTx/>
                <a:latin typeface="Grandview" panose="020B0502040204020203" pitchFamily="34" charset="0"/>
              </a:rPr>
              <a:t>| </a:t>
            </a:r>
            <a:r>
              <a:rPr kumimoji="0" lang="zh-CN" altLang="en-US" sz="3500" b="0" i="0" u="none" strike="noStrike" kern="1200" cap="none" spc="0" normalizeH="0" baseline="0" noProof="0" dirty="0">
                <a:ln>
                  <a:noFill/>
                </a:ln>
                <a:solidFill>
                  <a:srgbClr val="002060"/>
                </a:solidFill>
                <a:effectLst/>
                <a:uLnTx/>
                <a:uFillTx/>
                <a:latin typeface="Grandview" panose="020B0502040204020203" pitchFamily="34" charset="0"/>
              </a:rPr>
              <a:t>预测数据</a:t>
            </a:r>
            <a:endParaRPr kumimoji="0" lang="en-US" sz="3500" b="0" i="0" u="none" strike="noStrike" kern="1200" cap="none" spc="0" normalizeH="0" baseline="0" noProof="0" dirty="0">
              <a:ln>
                <a:noFill/>
              </a:ln>
              <a:solidFill>
                <a:srgbClr val="002060"/>
              </a:solidFill>
              <a:effectLst/>
              <a:uLnTx/>
              <a:uFillTx/>
              <a:latin typeface="Grandview" panose="020B0502040204020203" pitchFamily="34" charset="0"/>
            </a:endParaRPr>
          </a:p>
        </p:txBody>
      </p:sp>
      <p:sp>
        <p:nvSpPr>
          <p:cNvPr id="4" name="TextBox 3">
            <a:extLst>
              <a:ext uri="{FF2B5EF4-FFF2-40B4-BE49-F238E27FC236}">
                <a16:creationId xmlns:a16="http://schemas.microsoft.com/office/drawing/2014/main" id="{63E44504-8A08-A2EE-2BA8-87E22066674C}"/>
              </a:ext>
            </a:extLst>
          </p:cNvPr>
          <p:cNvSpPr txBox="1"/>
          <p:nvPr/>
        </p:nvSpPr>
        <p:spPr>
          <a:xfrm>
            <a:off x="290946" y="1249294"/>
            <a:ext cx="5892800" cy="1013087"/>
          </a:xfrm>
          <a:prstGeom prst="rect">
            <a:avLst/>
          </a:prstGeom>
          <a:noFill/>
          <a:ln w="28575">
            <a:solidFill>
              <a:schemeClr val="tx2"/>
            </a:solidFill>
          </a:ln>
        </p:spPr>
        <p:txBody>
          <a:bodyPr wrap="square" lIns="91440" tIns="45720" rIns="91440" bIns="45720" rtlCol="0" anchor="t">
            <a:noAutofit/>
          </a:bodyPr>
          <a:lstStyle/>
          <a:p>
            <a:pPr algn="l"/>
            <a:r>
              <a:rPr lang="zh-CN" altLang="en-US" sz="1500" b="1" dirty="0">
                <a:latin typeface="Grandview" panose="020B0502040204020203" pitchFamily="34" charset="0"/>
              </a:rPr>
              <a:t>在菜单中</a:t>
            </a:r>
            <a:r>
              <a:rPr lang="en-US" sz="1500" b="1" dirty="0">
                <a:latin typeface="Grandview" panose="020B0502040204020203" pitchFamily="34" charset="0"/>
              </a:rPr>
              <a:t>:</a:t>
            </a:r>
          </a:p>
          <a:p>
            <a:pPr algn="l"/>
            <a:endParaRPr lang="en-US" sz="1500" b="1" dirty="0">
              <a:latin typeface="Grandview" panose="020B0502040204020203" pitchFamily="34" charset="0"/>
            </a:endParaRPr>
          </a:p>
          <a:p>
            <a:pPr algn="l"/>
            <a:r>
              <a:rPr lang="zh-CN" altLang="en-US" sz="1500" dirty="0">
                <a:latin typeface="Grandview"/>
              </a:rPr>
              <a:t>请选择</a:t>
            </a:r>
            <a:r>
              <a:rPr lang="en-US" sz="1500" dirty="0">
                <a:latin typeface="Grandview"/>
              </a:rPr>
              <a:t>: </a:t>
            </a:r>
            <a:r>
              <a:rPr lang="zh-CN" altLang="en-US" sz="1600" dirty="0">
                <a:solidFill>
                  <a:srgbClr val="191EEF"/>
                </a:solidFill>
                <a:latin typeface="Grandview"/>
              </a:rPr>
              <a:t>菜单</a:t>
            </a:r>
            <a:r>
              <a:rPr lang="en-US" sz="1600" dirty="0">
                <a:solidFill>
                  <a:srgbClr val="191EEF"/>
                </a:solidFill>
                <a:latin typeface="Grandview"/>
              </a:rPr>
              <a:t> &gt;&gt; </a:t>
            </a:r>
            <a:r>
              <a:rPr lang="zh-CN" altLang="en-US" sz="1600" dirty="0">
                <a:solidFill>
                  <a:srgbClr val="191EEF"/>
                </a:solidFill>
                <a:latin typeface="Grandview"/>
              </a:rPr>
              <a:t>供应协作 </a:t>
            </a:r>
            <a:r>
              <a:rPr lang="en-US" sz="1600" dirty="0">
                <a:solidFill>
                  <a:srgbClr val="191EEF"/>
                </a:solidFill>
                <a:latin typeface="Grandview"/>
              </a:rPr>
              <a:t>&gt;&gt; </a:t>
            </a:r>
            <a:r>
              <a:rPr lang="zh-CN" altLang="en-US" sz="1600" dirty="0">
                <a:solidFill>
                  <a:srgbClr val="191EEF"/>
                </a:solidFill>
                <a:latin typeface="Grandview"/>
              </a:rPr>
              <a:t>搜索预测</a:t>
            </a:r>
            <a:endParaRPr lang="en-US" sz="1500" dirty="0">
              <a:solidFill>
                <a:srgbClr val="191EEF"/>
              </a:solidFill>
              <a:latin typeface="Grandview"/>
            </a:endParaRPr>
          </a:p>
        </p:txBody>
      </p:sp>
      <p:sp>
        <p:nvSpPr>
          <p:cNvPr id="23" name="Oval 22">
            <a:extLst>
              <a:ext uri="{FF2B5EF4-FFF2-40B4-BE49-F238E27FC236}">
                <a16:creationId xmlns:a16="http://schemas.microsoft.com/office/drawing/2014/main" id="{9A50C61F-D4A6-D184-2623-1D67533BD014}"/>
              </a:ext>
            </a:extLst>
          </p:cNvPr>
          <p:cNvSpPr/>
          <p:nvPr/>
        </p:nvSpPr>
        <p:spPr>
          <a:xfrm>
            <a:off x="528525" y="4374973"/>
            <a:ext cx="524420" cy="121305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2B93B54B-0A86-5D44-EC23-244BACB3DE58}"/>
              </a:ext>
            </a:extLst>
          </p:cNvPr>
          <p:cNvPicPr>
            <a:picLocks noChangeAspect="1"/>
          </p:cNvPicPr>
          <p:nvPr/>
        </p:nvPicPr>
        <p:blipFill>
          <a:blip r:embed="rId3"/>
          <a:stretch>
            <a:fillRect/>
          </a:stretch>
        </p:blipFill>
        <p:spPr>
          <a:xfrm>
            <a:off x="6397621" y="4096609"/>
            <a:ext cx="5097956" cy="2257401"/>
          </a:xfrm>
          <a:prstGeom prst="rect">
            <a:avLst/>
          </a:prstGeom>
          <a:ln>
            <a:noFill/>
          </a:ln>
          <a:effectLst>
            <a:outerShdw blurRad="292100" dist="139700" dir="2700000" algn="tl" rotWithShape="0">
              <a:srgbClr val="333333">
                <a:alpha val="65000"/>
              </a:srgbClr>
            </a:outerShdw>
          </a:effectLst>
        </p:spPr>
      </p:pic>
      <p:cxnSp>
        <p:nvCxnSpPr>
          <p:cNvPr id="13" name="Connector: Elbow 12">
            <a:extLst>
              <a:ext uri="{FF2B5EF4-FFF2-40B4-BE49-F238E27FC236}">
                <a16:creationId xmlns:a16="http://schemas.microsoft.com/office/drawing/2014/main" id="{B5D932A9-3987-D38A-404F-0EC26041B85A}"/>
              </a:ext>
            </a:extLst>
          </p:cNvPr>
          <p:cNvCxnSpPr>
            <a:cxnSpLocks/>
            <a:endCxn id="3" idx="2"/>
          </p:cNvCxnSpPr>
          <p:nvPr/>
        </p:nvCxnSpPr>
        <p:spPr>
          <a:xfrm>
            <a:off x="2281382" y="5357091"/>
            <a:ext cx="6665217" cy="996919"/>
          </a:xfrm>
          <a:prstGeom prst="bentConnector4">
            <a:avLst>
              <a:gd name="adj1" fmla="val 30878"/>
              <a:gd name="adj2" fmla="val 122931"/>
            </a:avLst>
          </a:prstGeom>
          <a:ln w="28575">
            <a:tailEnd type="triangle"/>
          </a:ln>
        </p:spPr>
        <p:style>
          <a:lnRef idx="1">
            <a:schemeClr val="accent5"/>
          </a:lnRef>
          <a:fillRef idx="0">
            <a:schemeClr val="accent5"/>
          </a:fillRef>
          <a:effectRef idx="0">
            <a:schemeClr val="accent5"/>
          </a:effectRef>
          <a:fontRef idx="minor">
            <a:schemeClr val="tx1"/>
          </a:fontRef>
        </p:style>
      </p:cxnSp>
      <p:sp>
        <p:nvSpPr>
          <p:cNvPr id="14" name="TextBox 13">
            <a:extLst>
              <a:ext uri="{FF2B5EF4-FFF2-40B4-BE49-F238E27FC236}">
                <a16:creationId xmlns:a16="http://schemas.microsoft.com/office/drawing/2014/main" id="{40D1E7A1-D1BF-94A1-6B74-E052961C1A66}"/>
              </a:ext>
            </a:extLst>
          </p:cNvPr>
          <p:cNvSpPr txBox="1"/>
          <p:nvPr/>
        </p:nvSpPr>
        <p:spPr>
          <a:xfrm>
            <a:off x="9383728" y="5995505"/>
            <a:ext cx="2012836" cy="425443"/>
          </a:xfrm>
          <a:prstGeom prst="rect">
            <a:avLst/>
          </a:prstGeom>
          <a:noFill/>
          <a:ln w="28575">
            <a:solidFill>
              <a:schemeClr val="tx1"/>
            </a:solidFill>
          </a:ln>
        </p:spPr>
        <p:txBody>
          <a:bodyPr wrap="square" rtlCol="0">
            <a:noAutofit/>
          </a:bodyPr>
          <a:lstStyle/>
          <a:p>
            <a:pPr algn="l"/>
            <a:r>
              <a:rPr lang="zh-CN" altLang="en-US" sz="1500" dirty="0">
                <a:solidFill>
                  <a:srgbClr val="131B63"/>
                </a:solidFill>
                <a:latin typeface="Grandview" panose="020B0502040204020203" pitchFamily="34" charset="0"/>
              </a:rPr>
              <a:t>预测数据会呈现</a:t>
            </a:r>
            <a:endParaRPr lang="en-US" sz="1500" dirty="0">
              <a:solidFill>
                <a:srgbClr val="131B63"/>
              </a:solidFill>
              <a:latin typeface="Grandview" panose="020B0502040204020203" pitchFamily="34" charset="0"/>
            </a:endParaRPr>
          </a:p>
        </p:txBody>
      </p:sp>
      <p:pic>
        <p:nvPicPr>
          <p:cNvPr id="5" name="Picture 4">
            <a:extLst>
              <a:ext uri="{FF2B5EF4-FFF2-40B4-BE49-F238E27FC236}">
                <a16:creationId xmlns:a16="http://schemas.microsoft.com/office/drawing/2014/main" id="{B7EAF83E-81DF-E728-2730-A2F1A3E22EB5}"/>
              </a:ext>
            </a:extLst>
          </p:cNvPr>
          <p:cNvPicPr>
            <a:picLocks noChangeAspect="1"/>
          </p:cNvPicPr>
          <p:nvPr/>
        </p:nvPicPr>
        <p:blipFill>
          <a:blip r:embed="rId4"/>
          <a:stretch>
            <a:fillRect/>
          </a:stretch>
        </p:blipFill>
        <p:spPr>
          <a:xfrm>
            <a:off x="11199903" y="53728"/>
            <a:ext cx="736600" cy="736600"/>
          </a:xfrm>
          <a:prstGeom prst="rect">
            <a:avLst/>
          </a:prstGeom>
        </p:spPr>
      </p:pic>
      <p:grpSp>
        <p:nvGrpSpPr>
          <p:cNvPr id="6" name="Group 5">
            <a:extLst>
              <a:ext uri="{FF2B5EF4-FFF2-40B4-BE49-F238E27FC236}">
                <a16:creationId xmlns:a16="http://schemas.microsoft.com/office/drawing/2014/main" id="{363C8821-1A22-6F8F-6017-A78B2365D695}"/>
              </a:ext>
            </a:extLst>
          </p:cNvPr>
          <p:cNvGrpSpPr/>
          <p:nvPr/>
        </p:nvGrpSpPr>
        <p:grpSpPr>
          <a:xfrm>
            <a:off x="6397621" y="942927"/>
            <a:ext cx="5503433" cy="2259569"/>
            <a:chOff x="158458" y="2083189"/>
            <a:chExt cx="6981825" cy="2886075"/>
          </a:xfrm>
        </p:grpSpPr>
        <p:pic>
          <p:nvPicPr>
            <p:cNvPr id="7" name="Picture 6">
              <a:extLst>
                <a:ext uri="{FF2B5EF4-FFF2-40B4-BE49-F238E27FC236}">
                  <a16:creationId xmlns:a16="http://schemas.microsoft.com/office/drawing/2014/main" id="{845F2A71-F9F9-949D-570D-1457D19EB790}"/>
                </a:ext>
              </a:extLst>
            </p:cNvPr>
            <p:cNvPicPr>
              <a:picLocks noChangeAspect="1"/>
            </p:cNvPicPr>
            <p:nvPr/>
          </p:nvPicPr>
          <p:blipFill>
            <a:blip r:embed="rId5"/>
            <a:stretch>
              <a:fillRect/>
            </a:stretch>
          </p:blipFill>
          <p:spPr>
            <a:xfrm>
              <a:off x="158458" y="2083189"/>
              <a:ext cx="6981825" cy="2886075"/>
            </a:xfrm>
            <a:prstGeom prst="rect">
              <a:avLst/>
            </a:prstGeom>
            <a:ln>
              <a:noFill/>
            </a:ln>
            <a:effectLst>
              <a:outerShdw blurRad="292100" dist="139700" dir="2700000" algn="tl" rotWithShape="0">
                <a:srgbClr val="333333">
                  <a:alpha val="65000"/>
                </a:srgbClr>
              </a:outerShdw>
            </a:effectLst>
          </p:spPr>
        </p:pic>
        <p:sp>
          <p:nvSpPr>
            <p:cNvPr id="12" name="Rectangle: Rounded Corners 11">
              <a:extLst>
                <a:ext uri="{FF2B5EF4-FFF2-40B4-BE49-F238E27FC236}">
                  <a16:creationId xmlns:a16="http://schemas.microsoft.com/office/drawing/2014/main" id="{9B92B1F8-26C7-5C61-C21C-AEAEF1F235A5}"/>
                </a:ext>
              </a:extLst>
            </p:cNvPr>
            <p:cNvSpPr/>
            <p:nvPr/>
          </p:nvSpPr>
          <p:spPr>
            <a:xfrm>
              <a:off x="3649370" y="3121494"/>
              <a:ext cx="1450398" cy="256279"/>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Oval 14">
            <a:extLst>
              <a:ext uri="{FF2B5EF4-FFF2-40B4-BE49-F238E27FC236}">
                <a16:creationId xmlns:a16="http://schemas.microsoft.com/office/drawing/2014/main" id="{1DC0B3F4-E3DE-E420-B083-612B11535E38}"/>
              </a:ext>
            </a:extLst>
          </p:cNvPr>
          <p:cNvSpPr/>
          <p:nvPr/>
        </p:nvSpPr>
        <p:spPr>
          <a:xfrm>
            <a:off x="11294269" y="813562"/>
            <a:ext cx="290946" cy="25810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1</a:t>
            </a:r>
            <a:endParaRPr lang="en-US" dirty="0"/>
          </a:p>
        </p:txBody>
      </p:sp>
      <p:sp>
        <p:nvSpPr>
          <p:cNvPr id="24" name="TextBox 23">
            <a:extLst>
              <a:ext uri="{FF2B5EF4-FFF2-40B4-BE49-F238E27FC236}">
                <a16:creationId xmlns:a16="http://schemas.microsoft.com/office/drawing/2014/main" id="{A2382DDE-FDB1-9724-7326-D19B395370EB}"/>
              </a:ext>
            </a:extLst>
          </p:cNvPr>
          <p:cNvSpPr txBox="1"/>
          <p:nvPr/>
        </p:nvSpPr>
        <p:spPr>
          <a:xfrm>
            <a:off x="5222817" y="3246825"/>
            <a:ext cx="6837294" cy="780107"/>
          </a:xfrm>
          <a:prstGeom prst="rect">
            <a:avLst/>
          </a:prstGeom>
          <a:noFill/>
          <a:ln w="28575">
            <a:solidFill>
              <a:schemeClr val="tx1"/>
            </a:solidFill>
          </a:ln>
        </p:spPr>
        <p:txBody>
          <a:bodyPr wrap="square" rtlCol="0">
            <a:noAutofit/>
          </a:bodyPr>
          <a:lstStyle/>
          <a:p>
            <a:pPr marL="285750" indent="-285750" algn="l">
              <a:buFont typeface="Arial" panose="020B0604020202020204" pitchFamily="34" charset="0"/>
              <a:buChar char="•"/>
            </a:pPr>
            <a:r>
              <a:rPr lang="zh-CN" altLang="en-US" sz="1100" dirty="0">
                <a:solidFill>
                  <a:srgbClr val="131B63"/>
                </a:solidFill>
                <a:latin typeface="Grandview" panose="020B0502040204020203" pitchFamily="34" charset="0"/>
              </a:rPr>
              <a:t>选择物料查看预测视图</a:t>
            </a:r>
            <a:r>
              <a:rPr lang="en-US" altLang="zh-CN" sz="1100" b="0" i="0" dirty="0">
                <a:solidFill>
                  <a:srgbClr val="333333"/>
                </a:solidFill>
                <a:effectLst/>
                <a:latin typeface="Arial" panose="020B0604020202020204" pitchFamily="34" charset="0"/>
              </a:rPr>
              <a:t>&gt;&gt;</a:t>
            </a:r>
            <a:r>
              <a:rPr lang="zh-CN" altLang="en-US" sz="1100" b="0" i="0" dirty="0">
                <a:solidFill>
                  <a:srgbClr val="333333"/>
                </a:solidFill>
                <a:effectLst/>
                <a:latin typeface="Arial" panose="020B0604020202020204" pitchFamily="34" charset="0"/>
              </a:rPr>
              <a:t>单击列表中正确的视图以打开详细信息</a:t>
            </a:r>
            <a:r>
              <a:rPr lang="en-US" sz="1100" b="1" dirty="0">
                <a:latin typeface="Grandview"/>
              </a:rPr>
              <a:t>(</a:t>
            </a:r>
            <a:r>
              <a:rPr lang="hu-HU" sz="1100" b="1" dirty="0">
                <a:latin typeface="Grandview"/>
              </a:rPr>
              <a:t>1</a:t>
            </a:r>
            <a:r>
              <a:rPr lang="en-US" sz="1100" b="1" dirty="0">
                <a:latin typeface="Grandview"/>
              </a:rPr>
              <a:t>)</a:t>
            </a:r>
          </a:p>
          <a:p>
            <a:pPr marL="742950" lvl="1" indent="-285750">
              <a:buFont typeface="Arial" panose="020B0604020202020204" pitchFamily="34" charset="0"/>
              <a:buChar char="•"/>
            </a:pPr>
            <a:r>
              <a:rPr lang="zh-CN" altLang="en-US" sz="1100" dirty="0">
                <a:latin typeface="Grandview"/>
              </a:rPr>
              <a:t>打开订单报告视图</a:t>
            </a:r>
            <a:r>
              <a:rPr lang="en-US" altLang="zh-CN" sz="1100" dirty="0">
                <a:latin typeface="Grandview"/>
              </a:rPr>
              <a:t>&gt;&gt;</a:t>
            </a:r>
            <a:r>
              <a:rPr lang="zh-CN" altLang="en-US" sz="1100" dirty="0">
                <a:latin typeface="Grandview"/>
              </a:rPr>
              <a:t>查看订单预测数据</a:t>
            </a:r>
            <a:endParaRPr lang="en-US" sz="1100" dirty="0">
              <a:latin typeface="Grandview"/>
            </a:endParaRPr>
          </a:p>
          <a:p>
            <a:pPr marL="742950" lvl="1" indent="-285750">
              <a:buFont typeface="Arial" panose="020B0604020202020204" pitchFamily="34" charset="0"/>
              <a:buChar char="•"/>
            </a:pPr>
            <a:r>
              <a:rPr lang="zh-CN" altLang="en-US" sz="1100" dirty="0">
                <a:latin typeface="Grandview"/>
              </a:rPr>
              <a:t>计划协议</a:t>
            </a:r>
            <a:r>
              <a:rPr lang="en-US" altLang="zh-CN" sz="1100" dirty="0">
                <a:latin typeface="Grandview"/>
              </a:rPr>
              <a:t>JIT</a:t>
            </a:r>
            <a:r>
              <a:rPr lang="zh-CN" altLang="en-US" sz="1100" dirty="0">
                <a:latin typeface="Grandview"/>
              </a:rPr>
              <a:t>视图</a:t>
            </a:r>
            <a:r>
              <a:rPr lang="en-US" altLang="zh-CN" sz="1100" dirty="0">
                <a:latin typeface="Grandview"/>
              </a:rPr>
              <a:t>&gt;&gt;</a:t>
            </a:r>
            <a:r>
              <a:rPr lang="zh-CN" altLang="en-US" sz="1100" dirty="0">
                <a:latin typeface="Grandview"/>
              </a:rPr>
              <a:t>查看</a:t>
            </a:r>
            <a:r>
              <a:rPr lang="en-US" altLang="zh-CN" sz="1100" dirty="0">
                <a:latin typeface="Grandview"/>
              </a:rPr>
              <a:t>JIT SA</a:t>
            </a:r>
            <a:r>
              <a:rPr lang="zh-CN" altLang="en-US" sz="1100" dirty="0">
                <a:latin typeface="Grandview"/>
              </a:rPr>
              <a:t>固定和预测数量数据</a:t>
            </a:r>
            <a:endParaRPr lang="en-US" sz="1100" dirty="0">
              <a:latin typeface="Grandview"/>
            </a:endParaRPr>
          </a:p>
          <a:p>
            <a:pPr marL="285750" indent="-285750">
              <a:buFont typeface="Arial" panose="020B0604020202020204" pitchFamily="34" charset="0"/>
              <a:buChar char="•"/>
            </a:pPr>
            <a:r>
              <a:rPr lang="zh-CN" altLang="en-US" sz="1100" dirty="0">
                <a:latin typeface="Grandview"/>
              </a:rPr>
              <a:t>单击视图 </a:t>
            </a:r>
            <a:r>
              <a:rPr lang="en-US" sz="1100" b="1" dirty="0">
                <a:latin typeface="Grandview"/>
              </a:rPr>
              <a:t>(</a:t>
            </a:r>
            <a:r>
              <a:rPr lang="hu-HU" sz="1100" b="1" dirty="0">
                <a:latin typeface="Grandview"/>
              </a:rPr>
              <a:t>2</a:t>
            </a:r>
            <a:r>
              <a:rPr lang="en-US" sz="1100" b="1" dirty="0">
                <a:latin typeface="Grandview"/>
              </a:rPr>
              <a:t>)</a:t>
            </a:r>
          </a:p>
          <a:p>
            <a:pPr algn="l"/>
            <a:endParaRPr lang="en-US" sz="1100" dirty="0">
              <a:solidFill>
                <a:srgbClr val="131B63"/>
              </a:solidFill>
              <a:latin typeface="Grandview" panose="020B0502040204020203" pitchFamily="34" charset="0"/>
            </a:endParaRPr>
          </a:p>
        </p:txBody>
      </p:sp>
      <p:sp>
        <p:nvSpPr>
          <p:cNvPr id="26" name="Oval 25">
            <a:extLst>
              <a:ext uri="{FF2B5EF4-FFF2-40B4-BE49-F238E27FC236}">
                <a16:creationId xmlns:a16="http://schemas.microsoft.com/office/drawing/2014/main" id="{FBB0C3F5-639A-764F-5141-8207E4556C74}"/>
              </a:ext>
            </a:extLst>
          </p:cNvPr>
          <p:cNvSpPr/>
          <p:nvPr/>
        </p:nvSpPr>
        <p:spPr>
          <a:xfrm>
            <a:off x="2313363" y="5458979"/>
            <a:ext cx="290946" cy="25810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1</a:t>
            </a:r>
            <a:endParaRPr lang="en-US" dirty="0"/>
          </a:p>
        </p:txBody>
      </p:sp>
      <p:sp>
        <p:nvSpPr>
          <p:cNvPr id="27" name="Oval 26">
            <a:extLst>
              <a:ext uri="{FF2B5EF4-FFF2-40B4-BE49-F238E27FC236}">
                <a16:creationId xmlns:a16="http://schemas.microsoft.com/office/drawing/2014/main" id="{DBBD807E-4E53-11F5-6672-2040A096D951}"/>
              </a:ext>
            </a:extLst>
          </p:cNvPr>
          <p:cNvSpPr/>
          <p:nvPr/>
        </p:nvSpPr>
        <p:spPr>
          <a:xfrm>
            <a:off x="550950" y="5934363"/>
            <a:ext cx="290946" cy="25810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2</a:t>
            </a:r>
            <a:endParaRPr lang="en-US" dirty="0"/>
          </a:p>
        </p:txBody>
      </p:sp>
      <p:sp>
        <p:nvSpPr>
          <p:cNvPr id="9" name="Arrow: Down 8">
            <a:extLst>
              <a:ext uri="{FF2B5EF4-FFF2-40B4-BE49-F238E27FC236}">
                <a16:creationId xmlns:a16="http://schemas.microsoft.com/office/drawing/2014/main" id="{814E961C-88B7-6E57-ED88-56F3811A8326}"/>
              </a:ext>
            </a:extLst>
          </p:cNvPr>
          <p:cNvSpPr/>
          <p:nvPr/>
        </p:nvSpPr>
        <p:spPr>
          <a:xfrm rot="16200000">
            <a:off x="5676298" y="1924688"/>
            <a:ext cx="424873" cy="958916"/>
          </a:xfrm>
          <a:prstGeom prst="down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47857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A8E06E26-6874-CB09-C650-5A1054A7FD15}"/>
              </a:ext>
            </a:extLst>
          </p:cNvPr>
          <p:cNvPicPr>
            <a:picLocks noChangeAspect="1"/>
          </p:cNvPicPr>
          <p:nvPr/>
        </p:nvPicPr>
        <p:blipFill>
          <a:blip r:embed="rId2"/>
          <a:stretch>
            <a:fillRect/>
          </a:stretch>
        </p:blipFill>
        <p:spPr>
          <a:xfrm>
            <a:off x="195071" y="2839937"/>
            <a:ext cx="8183418" cy="3623659"/>
          </a:xfrm>
          <a:prstGeom prst="rect">
            <a:avLst/>
          </a:prstGeom>
        </p:spPr>
      </p:pic>
      <p:sp>
        <p:nvSpPr>
          <p:cNvPr id="3" name="Title 2">
            <a:extLst>
              <a:ext uri="{FF2B5EF4-FFF2-40B4-BE49-F238E27FC236}">
                <a16:creationId xmlns:a16="http://schemas.microsoft.com/office/drawing/2014/main" id="{82E584EB-4739-EECE-9559-5601D5C52368}"/>
              </a:ext>
            </a:extLst>
          </p:cNvPr>
          <p:cNvSpPr>
            <a:spLocks noGrp="1"/>
          </p:cNvSpPr>
          <p:nvPr>
            <p:ph type="title"/>
          </p:nvPr>
        </p:nvSpPr>
        <p:spPr/>
        <p:txBody>
          <a:bodyPr>
            <a:normAutofit/>
          </a:bodyPr>
          <a:lstStyle/>
          <a:p>
            <a:r>
              <a:rPr lang="zh-CN" altLang="en-US" dirty="0">
                <a:latin typeface="Grandview"/>
              </a:rPr>
              <a:t>回复预测 </a:t>
            </a:r>
            <a:r>
              <a:rPr lang="en-US" dirty="0">
                <a:latin typeface="Grandview"/>
              </a:rPr>
              <a:t>| </a:t>
            </a:r>
            <a:r>
              <a:rPr lang="hu-HU" dirty="0">
                <a:latin typeface="Grandview"/>
              </a:rPr>
              <a:t> </a:t>
            </a:r>
            <a:r>
              <a:rPr lang="zh-CN" altLang="en-US" dirty="0">
                <a:latin typeface="Grandview"/>
              </a:rPr>
              <a:t>供应商的承诺</a:t>
            </a:r>
            <a:r>
              <a:rPr lang="en-US" dirty="0">
                <a:latin typeface="Grandview"/>
              </a:rPr>
              <a:t> | </a:t>
            </a:r>
            <a:r>
              <a:rPr lang="zh-CN" altLang="en-US" dirty="0">
                <a:latin typeface="Grandview"/>
              </a:rPr>
              <a:t>计划订单</a:t>
            </a:r>
            <a:endParaRPr lang="en-US" dirty="0">
              <a:latin typeface="Grandview"/>
            </a:endParaRPr>
          </a:p>
        </p:txBody>
      </p:sp>
      <p:sp>
        <p:nvSpPr>
          <p:cNvPr id="6" name="TextBox 5">
            <a:extLst>
              <a:ext uri="{FF2B5EF4-FFF2-40B4-BE49-F238E27FC236}">
                <a16:creationId xmlns:a16="http://schemas.microsoft.com/office/drawing/2014/main" id="{185B5DB7-4007-F79B-EE7F-4CE4B26AEBC5}"/>
              </a:ext>
            </a:extLst>
          </p:cNvPr>
          <p:cNvSpPr txBox="1"/>
          <p:nvPr/>
        </p:nvSpPr>
        <p:spPr>
          <a:xfrm>
            <a:off x="300733" y="1107493"/>
            <a:ext cx="10529455" cy="1200329"/>
          </a:xfrm>
          <a:prstGeom prst="rect">
            <a:avLst/>
          </a:prstGeom>
          <a:noFill/>
        </p:spPr>
        <p:txBody>
          <a:bodyPr wrap="square">
            <a:spAutoFit/>
          </a:bodyPr>
          <a:lstStyle/>
          <a:p>
            <a:r>
              <a:rPr lang="zh-CN" altLang="en-US" dirty="0"/>
              <a:t>根据发布的预测，您可以对每个预测项进行日期</a:t>
            </a:r>
            <a:r>
              <a:rPr lang="en-US" altLang="zh-CN" dirty="0"/>
              <a:t>/</a:t>
            </a:r>
            <a:r>
              <a:rPr lang="zh-CN" altLang="en-US" dirty="0"/>
              <a:t>数量的确认。</a:t>
            </a:r>
          </a:p>
          <a:p>
            <a:r>
              <a:rPr lang="zh-CN" altLang="en-US" dirty="0"/>
              <a:t>您可以使用以下方式提交：</a:t>
            </a:r>
            <a:endParaRPr lang="en-US" dirty="0"/>
          </a:p>
          <a:p>
            <a:pPr marL="285750" indent="-285750">
              <a:buFont typeface="Arial" panose="020B0604020202020204" pitchFamily="34" charset="0"/>
              <a:buChar char="•"/>
            </a:pPr>
            <a:r>
              <a:rPr lang="zh-CN" altLang="en-US" dirty="0"/>
              <a:t>在</a:t>
            </a:r>
            <a:r>
              <a:rPr lang="en-US" dirty="0"/>
              <a:t>E2open</a:t>
            </a:r>
            <a:r>
              <a:rPr lang="zh-CN" altLang="en-US" dirty="0"/>
              <a:t>门户网站</a:t>
            </a:r>
          </a:p>
          <a:p>
            <a:pPr marL="285750" indent="-285750">
              <a:buFont typeface="Arial" panose="020B0604020202020204" pitchFamily="34" charset="0"/>
              <a:buChar char="•"/>
            </a:pPr>
            <a:r>
              <a:rPr lang="en-US" dirty="0"/>
              <a:t>Excel</a:t>
            </a:r>
            <a:r>
              <a:rPr lang="zh-CN" altLang="en-US" dirty="0"/>
              <a:t>上传</a:t>
            </a:r>
          </a:p>
        </p:txBody>
      </p:sp>
      <p:sp>
        <p:nvSpPr>
          <p:cNvPr id="8" name="TextBox 7">
            <a:extLst>
              <a:ext uri="{FF2B5EF4-FFF2-40B4-BE49-F238E27FC236}">
                <a16:creationId xmlns:a16="http://schemas.microsoft.com/office/drawing/2014/main" id="{FF6AB44F-16DD-7C0B-C761-EBA5CA27E4CB}"/>
              </a:ext>
            </a:extLst>
          </p:cNvPr>
          <p:cNvSpPr txBox="1"/>
          <p:nvPr/>
        </p:nvSpPr>
        <p:spPr>
          <a:xfrm>
            <a:off x="8807240" y="1846157"/>
            <a:ext cx="3084027" cy="1940957"/>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dirty="0">
                <a:solidFill>
                  <a:schemeClr val="tx1"/>
                </a:solidFill>
              </a:rPr>
              <a:t>为了回复预测，请搜索特定的协作。</a:t>
            </a:r>
            <a:r>
              <a:rPr lang="en-US" dirty="0">
                <a:solidFill>
                  <a:schemeClr val="tx1"/>
                </a:solidFill>
              </a:rPr>
              <a:t> </a:t>
            </a:r>
            <a:endParaRPr lang="hu-HU" dirty="0">
              <a:solidFill>
                <a:schemeClr val="tx1"/>
              </a:solidFill>
            </a:endParaRPr>
          </a:p>
          <a:p>
            <a:pPr marL="285750" indent="-285750">
              <a:buFont typeface="Arial" panose="020B0604020202020204" pitchFamily="34" charset="0"/>
              <a:buChar char="•"/>
            </a:pPr>
            <a:r>
              <a:rPr lang="zh-CN" altLang="en-US" dirty="0">
                <a:solidFill>
                  <a:schemeClr val="tx1"/>
                </a:solidFill>
              </a:rPr>
              <a:t>在“</a:t>
            </a:r>
            <a:r>
              <a:rPr lang="zh-CN" altLang="en-US" u="sng" dirty="0">
                <a:solidFill>
                  <a:schemeClr val="tx1"/>
                </a:solidFill>
              </a:rPr>
              <a:t>供应商承诺</a:t>
            </a:r>
            <a:r>
              <a:rPr lang="zh-CN" altLang="en-US" dirty="0">
                <a:solidFill>
                  <a:schemeClr val="tx1"/>
                </a:solidFill>
              </a:rPr>
              <a:t>”栏内填写承诺的具体数量</a:t>
            </a:r>
            <a:r>
              <a:rPr lang="en-US" altLang="zh-CN" b="1" dirty="0">
                <a:solidFill>
                  <a:schemeClr val="tx1"/>
                </a:solidFill>
              </a:rPr>
              <a:t>(1)</a:t>
            </a:r>
            <a:r>
              <a:rPr lang="zh-CN" altLang="en-US" dirty="0">
                <a:solidFill>
                  <a:schemeClr val="tx1"/>
                </a:solidFill>
              </a:rPr>
              <a:t>。</a:t>
            </a:r>
            <a:endParaRPr lang="hu-HU" dirty="0">
              <a:solidFill>
                <a:schemeClr val="tx1"/>
              </a:solidFill>
            </a:endParaRPr>
          </a:p>
          <a:p>
            <a:pPr marL="285750" indent="-285750">
              <a:buFont typeface="Arial" panose="020B0604020202020204" pitchFamily="34" charset="0"/>
              <a:buChar char="•"/>
            </a:pPr>
            <a:r>
              <a:rPr lang="zh-CN" altLang="en-US" dirty="0">
                <a:solidFill>
                  <a:schemeClr val="tx1"/>
                </a:solidFill>
              </a:rPr>
              <a:t>填写了所有数据后，点击</a:t>
            </a:r>
            <a:r>
              <a:rPr lang="zh-CN" altLang="en-US" b="1" dirty="0">
                <a:solidFill>
                  <a:schemeClr val="tx1"/>
                </a:solidFill>
              </a:rPr>
              <a:t>“更新”</a:t>
            </a:r>
            <a:r>
              <a:rPr lang="en-US" altLang="zh-CN" b="1" dirty="0">
                <a:solidFill>
                  <a:schemeClr val="tx1"/>
                </a:solidFill>
              </a:rPr>
              <a:t>(2)</a:t>
            </a:r>
            <a:r>
              <a:rPr lang="zh-CN" altLang="en-US" dirty="0">
                <a:solidFill>
                  <a:schemeClr val="tx1"/>
                </a:solidFill>
              </a:rPr>
              <a:t>按钮</a:t>
            </a:r>
            <a:endParaRPr lang="en-US" dirty="0">
              <a:solidFill>
                <a:schemeClr val="tx1"/>
              </a:solidFill>
            </a:endParaRPr>
          </a:p>
        </p:txBody>
      </p:sp>
      <p:sp>
        <p:nvSpPr>
          <p:cNvPr id="11" name="Dodecagon 10">
            <a:extLst>
              <a:ext uri="{FF2B5EF4-FFF2-40B4-BE49-F238E27FC236}">
                <a16:creationId xmlns:a16="http://schemas.microsoft.com/office/drawing/2014/main" id="{3A15AF36-1B6E-1A15-FA3F-D3C13AD5E3FA}"/>
              </a:ext>
            </a:extLst>
          </p:cNvPr>
          <p:cNvSpPr/>
          <p:nvPr/>
        </p:nvSpPr>
        <p:spPr>
          <a:xfrm>
            <a:off x="6194210" y="465176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cxnSp>
        <p:nvCxnSpPr>
          <p:cNvPr id="15" name="Straight Arrow Connector 14">
            <a:extLst>
              <a:ext uri="{FF2B5EF4-FFF2-40B4-BE49-F238E27FC236}">
                <a16:creationId xmlns:a16="http://schemas.microsoft.com/office/drawing/2014/main" id="{3CCD7824-AA10-92CB-E51A-4E41DA8A233C}"/>
              </a:ext>
            </a:extLst>
          </p:cNvPr>
          <p:cNvCxnSpPr/>
          <p:nvPr/>
        </p:nvCxnSpPr>
        <p:spPr>
          <a:xfrm flipH="1">
            <a:off x="7823199" y="4233478"/>
            <a:ext cx="166255" cy="2052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E7D395CB-1CC5-82FE-9169-0073BBDB6BCD}"/>
              </a:ext>
            </a:extLst>
          </p:cNvPr>
          <p:cNvCxnSpPr>
            <a:cxnSpLocks/>
          </p:cNvCxnSpPr>
          <p:nvPr/>
        </p:nvCxnSpPr>
        <p:spPr>
          <a:xfrm flipH="1">
            <a:off x="6299874" y="4225672"/>
            <a:ext cx="201849" cy="2130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Dodecagon 17">
            <a:extLst>
              <a:ext uri="{FF2B5EF4-FFF2-40B4-BE49-F238E27FC236}">
                <a16:creationId xmlns:a16="http://schemas.microsoft.com/office/drawing/2014/main" id="{8E8936B9-FB42-096D-943F-8B5B3A144C03}"/>
              </a:ext>
            </a:extLst>
          </p:cNvPr>
          <p:cNvSpPr/>
          <p:nvPr/>
        </p:nvSpPr>
        <p:spPr>
          <a:xfrm>
            <a:off x="559903" y="588182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a:t>2</a:t>
            </a:r>
            <a:endParaRPr lang="en-US" sz="1200"/>
          </a:p>
        </p:txBody>
      </p:sp>
      <p:sp>
        <p:nvSpPr>
          <p:cNvPr id="12" name="Rectangle: Rounded Corners 11">
            <a:extLst>
              <a:ext uri="{FF2B5EF4-FFF2-40B4-BE49-F238E27FC236}">
                <a16:creationId xmlns:a16="http://schemas.microsoft.com/office/drawing/2014/main" id="{A42F5A79-A082-2BF2-D344-D27DA1518ED2}"/>
              </a:ext>
            </a:extLst>
          </p:cNvPr>
          <p:cNvSpPr/>
          <p:nvPr/>
        </p:nvSpPr>
        <p:spPr>
          <a:xfrm>
            <a:off x="2032000" y="4438719"/>
            <a:ext cx="822036" cy="213047"/>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8224EC70-7017-7085-5F93-4EB309AFE4A9}"/>
              </a:ext>
            </a:extLst>
          </p:cNvPr>
          <p:cNvSpPr/>
          <p:nvPr/>
        </p:nvSpPr>
        <p:spPr>
          <a:xfrm>
            <a:off x="337679" y="6095132"/>
            <a:ext cx="452581" cy="25315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BA701DC6-A48E-8BF9-02D0-AD8B410700C1}"/>
              </a:ext>
            </a:extLst>
          </p:cNvPr>
          <p:cNvPicPr>
            <a:picLocks noChangeAspect="1"/>
          </p:cNvPicPr>
          <p:nvPr/>
        </p:nvPicPr>
        <p:blipFill>
          <a:blip r:embed="rId3"/>
          <a:stretch>
            <a:fillRect/>
          </a:stretch>
        </p:blipFill>
        <p:spPr>
          <a:xfrm>
            <a:off x="11277600" y="0"/>
            <a:ext cx="914400" cy="914400"/>
          </a:xfrm>
          <a:prstGeom prst="rect">
            <a:avLst/>
          </a:prstGeom>
        </p:spPr>
      </p:pic>
      <p:sp>
        <p:nvSpPr>
          <p:cNvPr id="4" name="Dodecagon 3">
            <a:extLst>
              <a:ext uri="{FF2B5EF4-FFF2-40B4-BE49-F238E27FC236}">
                <a16:creationId xmlns:a16="http://schemas.microsoft.com/office/drawing/2014/main" id="{B4A10F51-EE99-AFA1-EA41-63CA535B2E55}"/>
              </a:ext>
            </a:extLst>
          </p:cNvPr>
          <p:cNvSpPr/>
          <p:nvPr/>
        </p:nvSpPr>
        <p:spPr>
          <a:xfrm>
            <a:off x="7611871" y="465176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Tree>
    <p:extLst>
      <p:ext uri="{BB962C8B-B14F-4D97-AF65-F5344CB8AC3E}">
        <p14:creationId xmlns:p14="http://schemas.microsoft.com/office/powerpoint/2010/main" val="15501927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F20154-88B0-0EF1-F16D-B8997386BF25}"/>
              </a:ext>
            </a:extLst>
          </p:cNvPr>
          <p:cNvSpPr>
            <a:spLocks noGrp="1"/>
          </p:cNvSpPr>
          <p:nvPr>
            <p:ph type="title"/>
          </p:nvPr>
        </p:nvSpPr>
        <p:spPr/>
        <p:txBody>
          <a:bodyPr>
            <a:normAutofit/>
          </a:bodyPr>
          <a:lstStyle/>
          <a:p>
            <a:r>
              <a:rPr lang="zh-CN" altLang="en-US" dirty="0">
                <a:latin typeface="Grandview"/>
              </a:rPr>
              <a:t>回复预测 </a:t>
            </a:r>
            <a:r>
              <a:rPr lang="en-US" dirty="0">
                <a:latin typeface="Grandview"/>
              </a:rPr>
              <a:t>| </a:t>
            </a:r>
            <a:r>
              <a:rPr lang="hu-HU" dirty="0">
                <a:latin typeface="Grandview"/>
              </a:rPr>
              <a:t> </a:t>
            </a:r>
            <a:r>
              <a:rPr lang="zh-CN" altLang="en-US" dirty="0">
                <a:latin typeface="Grandview"/>
              </a:rPr>
              <a:t>供应商的承诺</a:t>
            </a:r>
            <a:r>
              <a:rPr lang="en-US" dirty="0">
                <a:latin typeface="Grandview"/>
              </a:rPr>
              <a:t> </a:t>
            </a:r>
            <a:r>
              <a:rPr lang="en-US" dirty="0"/>
              <a:t>| </a:t>
            </a:r>
            <a:r>
              <a:rPr lang="hu-HU" dirty="0"/>
              <a:t> </a:t>
            </a:r>
            <a:r>
              <a:rPr lang="zh-CN" altLang="en-US" dirty="0"/>
              <a:t>计划协议</a:t>
            </a:r>
            <a:endParaRPr lang="en-US" dirty="0"/>
          </a:p>
        </p:txBody>
      </p:sp>
      <p:sp>
        <p:nvSpPr>
          <p:cNvPr id="8" name="TextBox 7">
            <a:extLst>
              <a:ext uri="{FF2B5EF4-FFF2-40B4-BE49-F238E27FC236}">
                <a16:creationId xmlns:a16="http://schemas.microsoft.com/office/drawing/2014/main" id="{C6FDC628-8003-FC72-9F6E-D69F8707AF0A}"/>
              </a:ext>
            </a:extLst>
          </p:cNvPr>
          <p:cNvSpPr txBox="1"/>
          <p:nvPr/>
        </p:nvSpPr>
        <p:spPr>
          <a:xfrm>
            <a:off x="368300" y="1126861"/>
            <a:ext cx="11455400" cy="1191816"/>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sz="1600" dirty="0">
                <a:solidFill>
                  <a:schemeClr val="tx1"/>
                </a:solidFill>
              </a:rPr>
              <a:t>为了添加确认，使用</a:t>
            </a:r>
            <a:r>
              <a:rPr lang="zh-CN" altLang="en-US" sz="1600" b="1" dirty="0">
                <a:solidFill>
                  <a:schemeClr val="tx1"/>
                </a:solidFill>
              </a:rPr>
              <a:t>搜索</a:t>
            </a:r>
            <a:r>
              <a:rPr lang="zh-CN" altLang="en-US" sz="1600" dirty="0">
                <a:solidFill>
                  <a:schemeClr val="tx1"/>
                </a:solidFill>
              </a:rPr>
              <a:t>菜单查找特定的合作</a:t>
            </a:r>
          </a:p>
          <a:p>
            <a:r>
              <a:rPr lang="zh-CN" altLang="en-US" sz="1600" dirty="0">
                <a:solidFill>
                  <a:schemeClr val="tx1"/>
                </a:solidFill>
              </a:rPr>
              <a:t>在</a:t>
            </a:r>
            <a:r>
              <a:rPr lang="zh-CN" altLang="en-US" sz="1600" u="sng" dirty="0">
                <a:solidFill>
                  <a:schemeClr val="tx1"/>
                </a:solidFill>
              </a:rPr>
              <a:t>出货承诺</a:t>
            </a:r>
            <a:r>
              <a:rPr lang="zh-CN" altLang="en-US" sz="1600" dirty="0">
                <a:solidFill>
                  <a:schemeClr val="tx1"/>
                </a:solidFill>
              </a:rPr>
              <a:t>行中填写具体的承诺日期</a:t>
            </a:r>
            <a:r>
              <a:rPr lang="en-US" altLang="zh-CN" sz="1600" b="1" dirty="0">
                <a:solidFill>
                  <a:schemeClr val="tx1"/>
                </a:solidFill>
              </a:rPr>
              <a:t>(1)</a:t>
            </a:r>
          </a:p>
          <a:p>
            <a:r>
              <a:rPr lang="zh-CN" altLang="en-US" sz="1600" dirty="0">
                <a:solidFill>
                  <a:schemeClr val="tx1"/>
                </a:solidFill>
              </a:rPr>
              <a:t>使用</a:t>
            </a:r>
            <a:r>
              <a:rPr lang="en-US" altLang="zh-CN" sz="1600" u="sng" dirty="0">
                <a:solidFill>
                  <a:schemeClr val="tx1"/>
                </a:solidFill>
              </a:rPr>
              <a:t>ATP JIT</a:t>
            </a:r>
            <a:r>
              <a:rPr lang="zh-CN" altLang="en-US" sz="1600" dirty="0">
                <a:solidFill>
                  <a:schemeClr val="tx1"/>
                </a:solidFill>
              </a:rPr>
              <a:t>栏，您可以与</a:t>
            </a:r>
            <a:r>
              <a:rPr lang="en-US" altLang="zh-CN" sz="1600" dirty="0">
                <a:solidFill>
                  <a:schemeClr val="tx1"/>
                </a:solidFill>
              </a:rPr>
              <a:t>Jabil</a:t>
            </a:r>
            <a:r>
              <a:rPr lang="zh-CN" altLang="en-US" sz="1600" dirty="0">
                <a:solidFill>
                  <a:schemeClr val="tx1"/>
                </a:solidFill>
              </a:rPr>
              <a:t>分享材料的可用库存。</a:t>
            </a:r>
            <a:r>
              <a:rPr lang="en-US" sz="1600" b="1" dirty="0">
                <a:solidFill>
                  <a:schemeClr val="tx1"/>
                </a:solidFill>
              </a:rPr>
              <a:t>(2)</a:t>
            </a:r>
          </a:p>
          <a:p>
            <a:r>
              <a:rPr lang="zh-CN" altLang="en-US" sz="1600" dirty="0">
                <a:solidFill>
                  <a:schemeClr val="tx1"/>
                </a:solidFill>
              </a:rPr>
              <a:t>一旦所有数据提供，点击</a:t>
            </a:r>
            <a:r>
              <a:rPr lang="en-US" sz="1600" b="1" dirty="0">
                <a:solidFill>
                  <a:schemeClr val="tx1"/>
                </a:solidFill>
              </a:rPr>
              <a:t>‚</a:t>
            </a:r>
            <a:r>
              <a:rPr lang="zh-CN" altLang="en-US" sz="1600" b="1" dirty="0">
                <a:solidFill>
                  <a:schemeClr val="tx1"/>
                </a:solidFill>
              </a:rPr>
              <a:t>更新</a:t>
            </a:r>
            <a:r>
              <a:rPr lang="en-US" sz="1600" b="1" dirty="0">
                <a:solidFill>
                  <a:schemeClr val="tx1"/>
                </a:solidFill>
              </a:rPr>
              <a:t>’ </a:t>
            </a:r>
            <a:r>
              <a:rPr lang="en-US" altLang="zh-CN" sz="1600" b="1" dirty="0">
                <a:solidFill>
                  <a:schemeClr val="tx1"/>
                </a:solidFill>
              </a:rPr>
              <a:t>(3)</a:t>
            </a:r>
            <a:r>
              <a:rPr lang="zh-CN" altLang="en-US" sz="1600" dirty="0">
                <a:solidFill>
                  <a:schemeClr val="tx1"/>
                </a:solidFill>
              </a:rPr>
              <a:t>按钮。</a:t>
            </a:r>
            <a:endParaRPr lang="en-US" sz="1600" dirty="0">
              <a:solidFill>
                <a:schemeClr val="tx1"/>
              </a:solidFill>
            </a:endParaRPr>
          </a:p>
        </p:txBody>
      </p:sp>
      <p:grpSp>
        <p:nvGrpSpPr>
          <p:cNvPr id="10" name="Group 9">
            <a:extLst>
              <a:ext uri="{FF2B5EF4-FFF2-40B4-BE49-F238E27FC236}">
                <a16:creationId xmlns:a16="http://schemas.microsoft.com/office/drawing/2014/main" id="{35E781C7-BC2E-B24D-484A-E642A5395EEE}"/>
              </a:ext>
            </a:extLst>
          </p:cNvPr>
          <p:cNvGrpSpPr/>
          <p:nvPr/>
        </p:nvGrpSpPr>
        <p:grpSpPr>
          <a:xfrm>
            <a:off x="960582" y="2462707"/>
            <a:ext cx="9615974" cy="3905777"/>
            <a:chOff x="61670" y="1269498"/>
            <a:chExt cx="9615974" cy="3905777"/>
          </a:xfrm>
        </p:grpSpPr>
        <p:pic>
          <p:nvPicPr>
            <p:cNvPr id="6" name="Picture 5">
              <a:extLst>
                <a:ext uri="{FF2B5EF4-FFF2-40B4-BE49-F238E27FC236}">
                  <a16:creationId xmlns:a16="http://schemas.microsoft.com/office/drawing/2014/main" id="{EAA43ED0-FD3D-C0CA-9C48-6E40D63C3FB3}"/>
                </a:ext>
              </a:extLst>
            </p:cNvPr>
            <p:cNvPicPr>
              <a:picLocks noChangeAspect="1"/>
            </p:cNvPicPr>
            <p:nvPr/>
          </p:nvPicPr>
          <p:blipFill>
            <a:blip r:embed="rId2"/>
            <a:stretch>
              <a:fillRect/>
            </a:stretch>
          </p:blipFill>
          <p:spPr>
            <a:xfrm>
              <a:off x="61670" y="1269498"/>
              <a:ext cx="9615974" cy="3793458"/>
            </a:xfrm>
            <a:prstGeom prst="rect">
              <a:avLst/>
            </a:prstGeom>
          </p:spPr>
        </p:pic>
        <p:grpSp>
          <p:nvGrpSpPr>
            <p:cNvPr id="16" name="Group 15">
              <a:extLst>
                <a:ext uri="{FF2B5EF4-FFF2-40B4-BE49-F238E27FC236}">
                  <a16:creationId xmlns:a16="http://schemas.microsoft.com/office/drawing/2014/main" id="{3CC77306-DD7A-FA62-5B5F-EA7D54AD8F3B}"/>
                </a:ext>
              </a:extLst>
            </p:cNvPr>
            <p:cNvGrpSpPr/>
            <p:nvPr/>
          </p:nvGrpSpPr>
          <p:grpSpPr>
            <a:xfrm>
              <a:off x="398098" y="3276895"/>
              <a:ext cx="8103588" cy="1898380"/>
              <a:chOff x="528866" y="2971567"/>
              <a:chExt cx="7292632" cy="1656410"/>
            </a:xfrm>
          </p:grpSpPr>
          <p:sp>
            <p:nvSpPr>
              <p:cNvPr id="9" name="Dodecagon 8">
                <a:extLst>
                  <a:ext uri="{FF2B5EF4-FFF2-40B4-BE49-F238E27FC236}">
                    <a16:creationId xmlns:a16="http://schemas.microsoft.com/office/drawing/2014/main" id="{5BC128A3-2498-7498-4C39-6D9E65A7DB65}"/>
                  </a:ext>
                </a:extLst>
              </p:cNvPr>
              <p:cNvSpPr/>
              <p:nvPr/>
            </p:nvSpPr>
            <p:spPr>
              <a:xfrm>
                <a:off x="5224621" y="2971567"/>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cxnSp>
            <p:nvCxnSpPr>
              <p:cNvPr id="11" name="Straight Arrow Connector 10">
                <a:extLst>
                  <a:ext uri="{FF2B5EF4-FFF2-40B4-BE49-F238E27FC236}">
                    <a16:creationId xmlns:a16="http://schemas.microsoft.com/office/drawing/2014/main" id="{777A7A57-DE1F-942B-A04B-2527D1758B95}"/>
                  </a:ext>
                </a:extLst>
              </p:cNvPr>
              <p:cNvCxnSpPr/>
              <p:nvPr/>
            </p:nvCxnSpPr>
            <p:spPr>
              <a:xfrm flipH="1">
                <a:off x="7636770" y="3372445"/>
                <a:ext cx="184728" cy="3352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874F0963-C29F-7705-1EED-43EDEC4D7DAE}"/>
                  </a:ext>
                </a:extLst>
              </p:cNvPr>
              <p:cNvCxnSpPr/>
              <p:nvPr/>
            </p:nvCxnSpPr>
            <p:spPr>
              <a:xfrm flipH="1">
                <a:off x="5023969" y="3139002"/>
                <a:ext cx="184728" cy="3352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1FF2E227-15F6-ADBD-0629-6EE9D9687C4B}"/>
                  </a:ext>
                </a:extLst>
              </p:cNvPr>
              <p:cNvCxnSpPr/>
              <p:nvPr/>
            </p:nvCxnSpPr>
            <p:spPr>
              <a:xfrm flipH="1">
                <a:off x="7106027" y="3372445"/>
                <a:ext cx="184728" cy="3352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Dodecagon 13">
                <a:extLst>
                  <a:ext uri="{FF2B5EF4-FFF2-40B4-BE49-F238E27FC236}">
                    <a16:creationId xmlns:a16="http://schemas.microsoft.com/office/drawing/2014/main" id="{427371CF-8E21-9368-A233-DEB4B3DBA3C3}"/>
                  </a:ext>
                </a:extLst>
              </p:cNvPr>
              <p:cNvSpPr/>
              <p:nvPr/>
            </p:nvSpPr>
            <p:spPr>
              <a:xfrm>
                <a:off x="7404280" y="317644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15" name="Dodecagon 14">
                <a:extLst>
                  <a:ext uri="{FF2B5EF4-FFF2-40B4-BE49-F238E27FC236}">
                    <a16:creationId xmlns:a16="http://schemas.microsoft.com/office/drawing/2014/main" id="{8EBD8871-E4BF-14BF-116B-7B93F96DBF47}"/>
                  </a:ext>
                </a:extLst>
              </p:cNvPr>
              <p:cNvSpPr/>
              <p:nvPr/>
            </p:nvSpPr>
            <p:spPr>
              <a:xfrm>
                <a:off x="528866" y="4431973"/>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grpSp>
        <p:sp>
          <p:nvSpPr>
            <p:cNvPr id="7" name="Rectangle: Rounded Corners 6">
              <a:extLst>
                <a:ext uri="{FF2B5EF4-FFF2-40B4-BE49-F238E27FC236}">
                  <a16:creationId xmlns:a16="http://schemas.microsoft.com/office/drawing/2014/main" id="{13BE54B6-7930-673A-10D9-A544C267FA4F}"/>
                </a:ext>
              </a:extLst>
            </p:cNvPr>
            <p:cNvSpPr/>
            <p:nvPr/>
          </p:nvSpPr>
          <p:spPr>
            <a:xfrm>
              <a:off x="193964" y="4535055"/>
              <a:ext cx="738909" cy="415584"/>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 name="Picture 1">
            <a:extLst>
              <a:ext uri="{FF2B5EF4-FFF2-40B4-BE49-F238E27FC236}">
                <a16:creationId xmlns:a16="http://schemas.microsoft.com/office/drawing/2014/main" id="{532D2AF3-A889-D343-AA5E-70D34D4C7087}"/>
              </a:ext>
            </a:extLst>
          </p:cNvPr>
          <p:cNvPicPr>
            <a:picLocks noChangeAspect="1"/>
          </p:cNvPicPr>
          <p:nvPr/>
        </p:nvPicPr>
        <p:blipFill>
          <a:blip r:embed="rId3"/>
          <a:stretch>
            <a:fillRect/>
          </a:stretch>
        </p:blipFill>
        <p:spPr>
          <a:xfrm>
            <a:off x="11277600" y="0"/>
            <a:ext cx="914400" cy="914400"/>
          </a:xfrm>
          <a:prstGeom prst="rect">
            <a:avLst/>
          </a:prstGeom>
        </p:spPr>
      </p:pic>
    </p:spTree>
    <p:extLst>
      <p:ext uri="{BB962C8B-B14F-4D97-AF65-F5344CB8AC3E}">
        <p14:creationId xmlns:p14="http://schemas.microsoft.com/office/powerpoint/2010/main" val="1585900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75B87B5-664D-EA47-4E93-6AAD00ECBB50}"/>
              </a:ext>
            </a:extLst>
          </p:cNvPr>
          <p:cNvPicPr>
            <a:picLocks noChangeAspect="1"/>
          </p:cNvPicPr>
          <p:nvPr/>
        </p:nvPicPr>
        <p:blipFill>
          <a:blip r:embed="rId2"/>
          <a:stretch>
            <a:fillRect/>
          </a:stretch>
        </p:blipFill>
        <p:spPr>
          <a:xfrm>
            <a:off x="189773" y="2059504"/>
            <a:ext cx="8649426" cy="2809686"/>
          </a:xfrm>
          <a:prstGeom prst="rect">
            <a:avLst/>
          </a:prstGeom>
        </p:spPr>
      </p:pic>
      <p:sp>
        <p:nvSpPr>
          <p:cNvPr id="3" name="Title 2">
            <a:extLst>
              <a:ext uri="{FF2B5EF4-FFF2-40B4-BE49-F238E27FC236}">
                <a16:creationId xmlns:a16="http://schemas.microsoft.com/office/drawing/2014/main" id="{1E8730EA-B700-F028-32DA-C1D6C69E5F1A}"/>
              </a:ext>
            </a:extLst>
          </p:cNvPr>
          <p:cNvSpPr>
            <a:spLocks noGrp="1"/>
          </p:cNvSpPr>
          <p:nvPr>
            <p:ph type="title"/>
          </p:nvPr>
        </p:nvSpPr>
        <p:spPr/>
        <p:txBody>
          <a:bodyPr/>
          <a:lstStyle/>
          <a:p>
            <a:r>
              <a:rPr lang="zh-CN" altLang="en-US" dirty="0"/>
              <a:t>供应商预测确认 </a:t>
            </a:r>
            <a:r>
              <a:rPr lang="en-US" dirty="0"/>
              <a:t>| </a:t>
            </a:r>
            <a:r>
              <a:rPr lang="hu-HU" dirty="0"/>
              <a:t>EXCEL</a:t>
            </a:r>
            <a:r>
              <a:rPr lang="zh-CN" altLang="en-US" dirty="0"/>
              <a:t>下载</a:t>
            </a:r>
            <a:endParaRPr lang="en-US" dirty="0"/>
          </a:p>
        </p:txBody>
      </p:sp>
      <p:sp>
        <p:nvSpPr>
          <p:cNvPr id="6" name="TextBox 5">
            <a:extLst>
              <a:ext uri="{FF2B5EF4-FFF2-40B4-BE49-F238E27FC236}">
                <a16:creationId xmlns:a16="http://schemas.microsoft.com/office/drawing/2014/main" id="{6CB4741F-7FA5-B435-0063-43A82D6475B3}"/>
              </a:ext>
            </a:extLst>
          </p:cNvPr>
          <p:cNvSpPr txBox="1"/>
          <p:nvPr/>
        </p:nvSpPr>
        <p:spPr>
          <a:xfrm>
            <a:off x="415636" y="1154448"/>
            <a:ext cx="10806546" cy="369332"/>
          </a:xfrm>
          <a:prstGeom prst="rect">
            <a:avLst/>
          </a:prstGeom>
          <a:noFill/>
        </p:spPr>
        <p:txBody>
          <a:bodyPr wrap="square">
            <a:spAutoFit/>
          </a:bodyPr>
          <a:lstStyle/>
          <a:p>
            <a:r>
              <a:rPr lang="zh-CN" altLang="en-US" dirty="0"/>
              <a:t>您可以通过上传含有承诺数量和日期的</a:t>
            </a:r>
            <a:r>
              <a:rPr lang="en-US" altLang="zh-CN" dirty="0"/>
              <a:t>Excel</a:t>
            </a:r>
            <a:r>
              <a:rPr lang="zh-CN" altLang="en-US" dirty="0"/>
              <a:t>文件到</a:t>
            </a:r>
            <a:r>
              <a:rPr lang="en-US" altLang="zh-CN" dirty="0"/>
              <a:t>e2open</a:t>
            </a:r>
            <a:r>
              <a:rPr lang="zh-CN" altLang="en-US" dirty="0"/>
              <a:t>系统，来确认预测。</a:t>
            </a:r>
            <a:endParaRPr lang="en-US" dirty="0"/>
          </a:p>
        </p:txBody>
      </p:sp>
      <p:sp>
        <p:nvSpPr>
          <p:cNvPr id="8" name="TextBox 7">
            <a:extLst>
              <a:ext uri="{FF2B5EF4-FFF2-40B4-BE49-F238E27FC236}">
                <a16:creationId xmlns:a16="http://schemas.microsoft.com/office/drawing/2014/main" id="{CEED6E3C-BA1C-75D2-ADB2-3DE834DD80A8}"/>
              </a:ext>
            </a:extLst>
          </p:cNvPr>
          <p:cNvSpPr txBox="1"/>
          <p:nvPr/>
        </p:nvSpPr>
        <p:spPr>
          <a:xfrm>
            <a:off x="8958695" y="2040826"/>
            <a:ext cx="2863273" cy="1736646"/>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r>
              <a:rPr lang="zh-CN" altLang="en-US" sz="1200" b="1" dirty="0">
                <a:solidFill>
                  <a:schemeClr val="tx1"/>
                </a:solidFill>
              </a:rPr>
              <a:t>第一步，</a:t>
            </a:r>
            <a:r>
              <a:rPr lang="en-US" sz="1200" b="1" dirty="0">
                <a:solidFill>
                  <a:schemeClr val="tx1"/>
                </a:solidFill>
              </a:rPr>
              <a:t> </a:t>
            </a:r>
            <a:r>
              <a:rPr lang="zh-CN" altLang="en-US" sz="1200" dirty="0">
                <a:solidFill>
                  <a:schemeClr val="tx1"/>
                </a:solidFill>
              </a:rPr>
              <a:t>下载模板：</a:t>
            </a:r>
            <a:endParaRPr lang="en-US" altLang="zh-CN" sz="1200" dirty="0">
              <a:solidFill>
                <a:schemeClr val="tx1"/>
              </a:solidFill>
            </a:endParaRPr>
          </a:p>
          <a:p>
            <a:r>
              <a:rPr lang="en-US" sz="1200" dirty="0">
                <a:solidFill>
                  <a:schemeClr val="tx1"/>
                </a:solidFill>
              </a:rPr>
              <a:t> </a:t>
            </a:r>
          </a:p>
          <a:p>
            <a:pPr marL="228600" indent="-228600">
              <a:buAutoNum type="arabicPeriod"/>
            </a:pPr>
            <a:r>
              <a:rPr lang="zh-CN" altLang="en-US" sz="1200" u="sng" dirty="0">
                <a:solidFill>
                  <a:schemeClr val="tx1"/>
                </a:solidFill>
              </a:rPr>
              <a:t>去到：</a:t>
            </a:r>
            <a:r>
              <a:rPr lang="zh-CN" altLang="en-US" sz="1200" u="sng" dirty="0">
                <a:solidFill>
                  <a:srgbClr val="191EEF"/>
                </a:solidFill>
              </a:rPr>
              <a:t>菜单</a:t>
            </a:r>
            <a:r>
              <a:rPr lang="en-US" altLang="zh-CN" sz="1200" u="sng" dirty="0">
                <a:solidFill>
                  <a:srgbClr val="191EEF"/>
                </a:solidFill>
              </a:rPr>
              <a:t>&gt;</a:t>
            </a:r>
            <a:r>
              <a:rPr lang="zh-CN" altLang="en-US" sz="1200" u="sng" dirty="0">
                <a:solidFill>
                  <a:srgbClr val="191EEF"/>
                </a:solidFill>
              </a:rPr>
              <a:t>下载</a:t>
            </a:r>
            <a:r>
              <a:rPr lang="en-US" altLang="zh-CN" sz="1200" u="sng" dirty="0">
                <a:solidFill>
                  <a:srgbClr val="191EEF"/>
                </a:solidFill>
              </a:rPr>
              <a:t>&gt;</a:t>
            </a:r>
            <a:r>
              <a:rPr lang="zh-CN" altLang="en-US" sz="1200" u="sng" dirty="0">
                <a:solidFill>
                  <a:srgbClr val="191EEF"/>
                </a:solidFill>
              </a:rPr>
              <a:t>供应下载</a:t>
            </a:r>
            <a:r>
              <a:rPr lang="zh-CN" altLang="en-US" sz="1200" dirty="0">
                <a:solidFill>
                  <a:schemeClr val="tx1"/>
                </a:solidFill>
              </a:rPr>
              <a:t>。</a:t>
            </a:r>
            <a:endParaRPr lang="en-US" altLang="zh-CN" sz="1200" dirty="0">
              <a:solidFill>
                <a:schemeClr val="tx1"/>
              </a:solidFill>
            </a:endParaRPr>
          </a:p>
          <a:p>
            <a:pPr marL="228600" indent="-228600">
              <a:buAutoNum type="arabicPeriod"/>
            </a:pPr>
            <a:endParaRPr lang="en-US" sz="1200" dirty="0">
              <a:solidFill>
                <a:srgbClr val="191EEF"/>
              </a:solidFill>
            </a:endParaRPr>
          </a:p>
          <a:p>
            <a:pPr marL="228600" indent="-228600">
              <a:buAutoNum type="arabicPeriod"/>
            </a:pPr>
            <a:r>
              <a:rPr lang="zh-CN" altLang="en-US" sz="1200" dirty="0">
                <a:solidFill>
                  <a:schemeClr val="tx1"/>
                </a:solidFill>
              </a:rPr>
              <a:t>在下一个屏幕上选择文件类型</a:t>
            </a:r>
            <a:r>
              <a:rPr lang="en-US" altLang="zh-CN" sz="1200" dirty="0">
                <a:solidFill>
                  <a:schemeClr val="tx1"/>
                </a:solidFill>
              </a:rPr>
              <a:t>(</a:t>
            </a:r>
            <a:r>
              <a:rPr lang="zh-CN" altLang="en-US" sz="1200" dirty="0">
                <a:solidFill>
                  <a:schemeClr val="tx1"/>
                </a:solidFill>
              </a:rPr>
              <a:t>这里：</a:t>
            </a:r>
            <a:r>
              <a:rPr lang="zh-CN" altLang="en-US" sz="1200" dirty="0">
                <a:solidFill>
                  <a:srgbClr val="002060"/>
                </a:solidFill>
              </a:rPr>
              <a:t>根据您的订单类型</a:t>
            </a:r>
            <a:r>
              <a:rPr lang="zh-CN" altLang="en-US" sz="1200" dirty="0">
                <a:solidFill>
                  <a:schemeClr val="tx1"/>
                </a:solidFill>
              </a:rPr>
              <a:t>选择</a:t>
            </a:r>
            <a:r>
              <a:rPr lang="zh-CN" altLang="en-US" sz="1200" b="1" dirty="0">
                <a:solidFill>
                  <a:srgbClr val="002060"/>
                </a:solidFill>
              </a:rPr>
              <a:t>预测</a:t>
            </a:r>
            <a:r>
              <a:rPr lang="en-US" sz="1200" b="1" dirty="0">
                <a:solidFill>
                  <a:srgbClr val="002060"/>
                </a:solidFill>
              </a:rPr>
              <a:t>/</a:t>
            </a:r>
            <a:r>
              <a:rPr lang="zh-CN" altLang="en-US" sz="1200" b="1" dirty="0">
                <a:solidFill>
                  <a:srgbClr val="002060"/>
                </a:solidFill>
              </a:rPr>
              <a:t>确认</a:t>
            </a:r>
            <a:r>
              <a:rPr lang="zh-CN" altLang="en-US" sz="1200" dirty="0">
                <a:solidFill>
                  <a:srgbClr val="002060"/>
                </a:solidFill>
              </a:rPr>
              <a:t>或</a:t>
            </a:r>
            <a:r>
              <a:rPr lang="zh-CN" altLang="en-US" sz="1200" b="1" dirty="0">
                <a:solidFill>
                  <a:srgbClr val="002060"/>
                </a:solidFill>
              </a:rPr>
              <a:t>预测</a:t>
            </a:r>
            <a:r>
              <a:rPr lang="en-US" sz="1200" b="1" dirty="0">
                <a:solidFill>
                  <a:srgbClr val="002060"/>
                </a:solidFill>
              </a:rPr>
              <a:t>/</a:t>
            </a:r>
            <a:r>
              <a:rPr lang="zh-CN" altLang="en-US" sz="1200" b="1" dirty="0">
                <a:solidFill>
                  <a:srgbClr val="002060"/>
                </a:solidFill>
              </a:rPr>
              <a:t>确认</a:t>
            </a:r>
            <a:r>
              <a:rPr lang="en-US" sz="1200" b="1" dirty="0">
                <a:solidFill>
                  <a:srgbClr val="002060"/>
                </a:solidFill>
              </a:rPr>
              <a:t>JIT</a:t>
            </a:r>
            <a:r>
              <a:rPr lang="en-US" sz="1200" dirty="0">
                <a:solidFill>
                  <a:schemeClr val="tx1"/>
                </a:solidFill>
              </a:rPr>
              <a:t>)，</a:t>
            </a:r>
            <a:r>
              <a:rPr lang="zh-CN" altLang="en-US" sz="1200" dirty="0">
                <a:solidFill>
                  <a:schemeClr val="tx1"/>
                </a:solidFill>
              </a:rPr>
              <a:t>然后单击</a:t>
            </a:r>
            <a:r>
              <a:rPr lang="zh-CN" altLang="en-US" sz="1200" u="sng" dirty="0">
                <a:solidFill>
                  <a:schemeClr val="tx1"/>
                </a:solidFill>
              </a:rPr>
              <a:t>下一步</a:t>
            </a:r>
            <a:r>
              <a:rPr lang="zh-CN" altLang="en-US" sz="1200" dirty="0">
                <a:solidFill>
                  <a:schemeClr val="tx1"/>
                </a:solidFill>
              </a:rPr>
              <a:t>开始下载文件。</a:t>
            </a:r>
            <a:endParaRPr lang="en-US" sz="1200" dirty="0">
              <a:solidFill>
                <a:schemeClr val="tx1"/>
              </a:solidFill>
            </a:endParaRPr>
          </a:p>
        </p:txBody>
      </p:sp>
      <p:sp>
        <p:nvSpPr>
          <p:cNvPr id="13" name="Rectangle: Rounded Corners 12">
            <a:extLst>
              <a:ext uri="{FF2B5EF4-FFF2-40B4-BE49-F238E27FC236}">
                <a16:creationId xmlns:a16="http://schemas.microsoft.com/office/drawing/2014/main" id="{BB6D2693-6E3B-79A7-19E0-E2E4893FB3DD}"/>
              </a:ext>
            </a:extLst>
          </p:cNvPr>
          <p:cNvSpPr/>
          <p:nvPr/>
        </p:nvSpPr>
        <p:spPr>
          <a:xfrm>
            <a:off x="7320841" y="3075363"/>
            <a:ext cx="1398862" cy="53605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Dodecagon 20">
            <a:extLst>
              <a:ext uri="{FF2B5EF4-FFF2-40B4-BE49-F238E27FC236}">
                <a16:creationId xmlns:a16="http://schemas.microsoft.com/office/drawing/2014/main" id="{6CD4D647-4F60-971A-1B26-FB3DA168CC5A}"/>
              </a:ext>
            </a:extLst>
          </p:cNvPr>
          <p:cNvSpPr/>
          <p:nvPr/>
        </p:nvSpPr>
        <p:spPr>
          <a:xfrm>
            <a:off x="6966517" y="2963045"/>
            <a:ext cx="234828" cy="22463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22" name="Arrow: Down 21">
            <a:extLst>
              <a:ext uri="{FF2B5EF4-FFF2-40B4-BE49-F238E27FC236}">
                <a16:creationId xmlns:a16="http://schemas.microsoft.com/office/drawing/2014/main" id="{DD65F0FF-AD1B-573E-FD62-917E26B1C7BF}"/>
              </a:ext>
            </a:extLst>
          </p:cNvPr>
          <p:cNvSpPr/>
          <p:nvPr/>
        </p:nvSpPr>
        <p:spPr>
          <a:xfrm>
            <a:off x="6430632" y="5957455"/>
            <a:ext cx="1481978" cy="637309"/>
          </a:xfrm>
          <a:prstGeom prst="down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0236E2DC-46E9-8448-2BC4-F8C650332A6D}"/>
              </a:ext>
            </a:extLst>
          </p:cNvPr>
          <p:cNvPicPr>
            <a:picLocks noChangeAspect="1"/>
          </p:cNvPicPr>
          <p:nvPr/>
        </p:nvPicPr>
        <p:blipFill>
          <a:blip r:embed="rId3"/>
          <a:stretch>
            <a:fillRect/>
          </a:stretch>
        </p:blipFill>
        <p:spPr>
          <a:xfrm>
            <a:off x="11277600" y="0"/>
            <a:ext cx="914400" cy="914400"/>
          </a:xfrm>
          <a:prstGeom prst="rect">
            <a:avLst/>
          </a:prstGeom>
        </p:spPr>
      </p:pic>
    </p:spTree>
    <p:extLst>
      <p:ext uri="{BB962C8B-B14F-4D97-AF65-F5344CB8AC3E}">
        <p14:creationId xmlns:p14="http://schemas.microsoft.com/office/powerpoint/2010/main" val="35627809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DF55A9E-3E43-7C80-5B2B-766B5BF2087E}"/>
              </a:ext>
            </a:extLst>
          </p:cNvPr>
          <p:cNvPicPr>
            <a:picLocks noChangeAspect="1"/>
          </p:cNvPicPr>
          <p:nvPr/>
        </p:nvPicPr>
        <p:blipFill>
          <a:blip r:embed="rId2"/>
          <a:stretch>
            <a:fillRect/>
          </a:stretch>
        </p:blipFill>
        <p:spPr>
          <a:xfrm>
            <a:off x="240145" y="1472344"/>
            <a:ext cx="10770755" cy="4897658"/>
          </a:xfrm>
          <a:prstGeom prst="rect">
            <a:avLst/>
          </a:prstGeom>
        </p:spPr>
      </p:pic>
      <p:sp>
        <p:nvSpPr>
          <p:cNvPr id="2" name="Title 1">
            <a:extLst>
              <a:ext uri="{FF2B5EF4-FFF2-40B4-BE49-F238E27FC236}">
                <a16:creationId xmlns:a16="http://schemas.microsoft.com/office/drawing/2014/main" id="{85048A60-ADC0-766F-50BD-8A4B595CB526}"/>
              </a:ext>
            </a:extLst>
          </p:cNvPr>
          <p:cNvSpPr>
            <a:spLocks noGrp="1"/>
          </p:cNvSpPr>
          <p:nvPr>
            <p:ph type="title"/>
          </p:nvPr>
        </p:nvSpPr>
        <p:spPr>
          <a:xfrm>
            <a:off x="631596" y="-129972"/>
            <a:ext cx="10379304" cy="986828"/>
          </a:xfrm>
        </p:spPr>
        <p:txBody>
          <a:bodyPr/>
          <a:lstStyle/>
          <a:p>
            <a:r>
              <a:rPr lang="zh-CN" altLang="en-US" dirty="0">
                <a:latin typeface="Grandview"/>
              </a:rPr>
              <a:t>系统邀请邮件</a:t>
            </a:r>
            <a:endParaRPr lang="en-US" dirty="0"/>
          </a:p>
        </p:txBody>
      </p:sp>
      <p:sp>
        <p:nvSpPr>
          <p:cNvPr id="15" name="Rectangle: Diagonal Corners Rounded 14">
            <a:extLst>
              <a:ext uri="{FF2B5EF4-FFF2-40B4-BE49-F238E27FC236}">
                <a16:creationId xmlns:a16="http://schemas.microsoft.com/office/drawing/2014/main" id="{4B69A412-5D0D-6F27-64E2-55B8AD865427}"/>
              </a:ext>
            </a:extLst>
          </p:cNvPr>
          <p:cNvSpPr/>
          <p:nvPr/>
        </p:nvSpPr>
        <p:spPr>
          <a:xfrm>
            <a:off x="193408" y="746750"/>
            <a:ext cx="11173647" cy="566861"/>
          </a:xfrm>
          <a:prstGeom prst="round2DiagRect">
            <a:avLst/>
          </a:prstGeom>
        </p:spPr>
        <p:style>
          <a:lnRef idx="2">
            <a:schemeClr val="accent5"/>
          </a:lnRef>
          <a:fillRef idx="1">
            <a:schemeClr val="lt1"/>
          </a:fillRef>
          <a:effectRef idx="0">
            <a:schemeClr val="accent5"/>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dirty="0">
              <a:ln>
                <a:noFill/>
              </a:ln>
              <a:solidFill>
                <a:srgbClr val="60605B"/>
              </a:solidFill>
              <a:effectLst/>
              <a:uLnTx/>
              <a:uFillTx/>
              <a:ea typeface="+mn-ea"/>
              <a:cs typeface="+mn-cs"/>
            </a:endParaRPr>
          </a:p>
          <a:p>
            <a:pPr marR="0" lvl="0" algn="l" defTabSz="914400" rtl="0" eaLnBrk="1" fontAlgn="auto" latinLnBrk="0" hangingPunct="1">
              <a:lnSpc>
                <a:spcPct val="100000"/>
              </a:lnSpc>
              <a:spcBef>
                <a:spcPts val="0"/>
              </a:spcBef>
              <a:spcAft>
                <a:spcPts val="0"/>
              </a:spcAft>
              <a:buClrTx/>
              <a:buSzTx/>
              <a:tabLst/>
              <a:defRPr/>
            </a:pPr>
            <a:r>
              <a:rPr lang="zh-CN" altLang="en-US" sz="1200" dirty="0">
                <a:solidFill>
                  <a:srgbClr val="60605B"/>
                </a:solidFill>
              </a:rPr>
              <a:t>在上线日期之后，您将收到来自系统的邀请电子邮件</a:t>
            </a:r>
            <a:r>
              <a:rPr lang="en-US" altLang="zh-CN" sz="1200" dirty="0">
                <a:solidFill>
                  <a:srgbClr val="60605B"/>
                </a:solidFill>
              </a:rPr>
              <a:t>&gt;&gt;</a:t>
            </a:r>
            <a:r>
              <a:rPr lang="zh-CN" altLang="en-US" sz="1200" dirty="0">
                <a:solidFill>
                  <a:srgbClr val="60605B"/>
                </a:solidFill>
              </a:rPr>
              <a:t>请点击</a:t>
            </a:r>
            <a:r>
              <a:rPr lang="en-US" altLang="zh-CN" sz="1200" b="1" u="sng" dirty="0">
                <a:solidFill>
                  <a:srgbClr val="60605B"/>
                </a:solidFill>
                <a:highlight>
                  <a:srgbClr val="FFFF00"/>
                </a:highlight>
              </a:rPr>
              <a:t>GET STARTED</a:t>
            </a:r>
            <a:r>
              <a:rPr lang="en-US" altLang="zh-CN" sz="1200" dirty="0">
                <a:solidFill>
                  <a:srgbClr val="60605B"/>
                </a:solidFill>
              </a:rPr>
              <a:t>!</a:t>
            </a:r>
            <a:endParaRPr lang="en-US" sz="1200" u="sng" dirty="0">
              <a:solidFill>
                <a:srgbClr val="60605B"/>
              </a:solidFill>
            </a:endParaRPr>
          </a:p>
        </p:txBody>
      </p:sp>
      <p:cxnSp>
        <p:nvCxnSpPr>
          <p:cNvPr id="21" name="Straight Arrow Connector 20">
            <a:extLst>
              <a:ext uri="{FF2B5EF4-FFF2-40B4-BE49-F238E27FC236}">
                <a16:creationId xmlns:a16="http://schemas.microsoft.com/office/drawing/2014/main" id="{2F00BFA3-901C-9A9C-F13D-CE8BCA433550}"/>
              </a:ext>
            </a:extLst>
          </p:cNvPr>
          <p:cNvCxnSpPr>
            <a:cxnSpLocks/>
            <a:stCxn id="22" idx="1"/>
          </p:cNvCxnSpPr>
          <p:nvPr/>
        </p:nvCxnSpPr>
        <p:spPr>
          <a:xfrm flipH="1" flipV="1">
            <a:off x="6906992" y="5184923"/>
            <a:ext cx="59036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031022DC-24D6-54F7-6E52-322E67957E8A}"/>
              </a:ext>
            </a:extLst>
          </p:cNvPr>
          <p:cNvSpPr/>
          <p:nvPr/>
        </p:nvSpPr>
        <p:spPr>
          <a:xfrm>
            <a:off x="7497355" y="5069142"/>
            <a:ext cx="824247" cy="231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点击</a:t>
            </a:r>
            <a:endParaRPr lang="en-US" dirty="0"/>
          </a:p>
        </p:txBody>
      </p:sp>
      <p:pic>
        <p:nvPicPr>
          <p:cNvPr id="3" name="Picture 2">
            <a:extLst>
              <a:ext uri="{FF2B5EF4-FFF2-40B4-BE49-F238E27FC236}">
                <a16:creationId xmlns:a16="http://schemas.microsoft.com/office/drawing/2014/main" id="{C85D48F3-6C73-30B6-852C-5B3DDD93ADF6}"/>
              </a:ext>
            </a:extLst>
          </p:cNvPr>
          <p:cNvPicPr>
            <a:picLocks noChangeAspect="1"/>
          </p:cNvPicPr>
          <p:nvPr/>
        </p:nvPicPr>
        <p:blipFill>
          <a:blip r:embed="rId3"/>
          <a:stretch>
            <a:fillRect/>
          </a:stretch>
        </p:blipFill>
        <p:spPr>
          <a:xfrm>
            <a:off x="11277600" y="0"/>
            <a:ext cx="914400" cy="914400"/>
          </a:xfrm>
          <a:prstGeom prst="rect">
            <a:avLst/>
          </a:prstGeom>
        </p:spPr>
      </p:pic>
      <p:sp>
        <p:nvSpPr>
          <p:cNvPr id="4" name="Oval 3">
            <a:extLst>
              <a:ext uri="{FF2B5EF4-FFF2-40B4-BE49-F238E27FC236}">
                <a16:creationId xmlns:a16="http://schemas.microsoft.com/office/drawing/2014/main" id="{7F174D82-39F4-F8DE-3643-A3D035A0E24B}"/>
              </a:ext>
            </a:extLst>
          </p:cNvPr>
          <p:cNvSpPr/>
          <p:nvPr/>
        </p:nvSpPr>
        <p:spPr>
          <a:xfrm>
            <a:off x="5780232" y="4664894"/>
            <a:ext cx="315768" cy="24457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1</a:t>
            </a:r>
            <a:endParaRPr lang="en-US" dirty="0"/>
          </a:p>
        </p:txBody>
      </p:sp>
      <p:sp>
        <p:nvSpPr>
          <p:cNvPr id="5" name="Oval 4">
            <a:extLst>
              <a:ext uri="{FF2B5EF4-FFF2-40B4-BE49-F238E27FC236}">
                <a16:creationId xmlns:a16="http://schemas.microsoft.com/office/drawing/2014/main" id="{C9C1B276-DB28-B899-2835-7B3AECD814AD}"/>
              </a:ext>
            </a:extLst>
          </p:cNvPr>
          <p:cNvSpPr/>
          <p:nvPr/>
        </p:nvSpPr>
        <p:spPr>
          <a:xfrm>
            <a:off x="5384823" y="4988834"/>
            <a:ext cx="1106586" cy="396822"/>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472613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442E5D1-9B3C-45F7-6149-A17B8AA7FFB7}"/>
              </a:ext>
            </a:extLst>
          </p:cNvPr>
          <p:cNvSpPr>
            <a:spLocks noGrp="1"/>
          </p:cNvSpPr>
          <p:nvPr>
            <p:ph type="title"/>
          </p:nvPr>
        </p:nvSpPr>
        <p:spPr/>
        <p:txBody>
          <a:bodyPr/>
          <a:lstStyle/>
          <a:p>
            <a:r>
              <a:rPr lang="zh-CN" altLang="en-US" dirty="0"/>
              <a:t>供应商预测确认 </a:t>
            </a:r>
            <a:r>
              <a:rPr lang="en-US" altLang="zh-CN" dirty="0"/>
              <a:t>| EXCEL</a:t>
            </a:r>
            <a:r>
              <a:rPr lang="zh-CN" altLang="en-US" dirty="0"/>
              <a:t>下载</a:t>
            </a:r>
            <a:endParaRPr lang="en-US" dirty="0"/>
          </a:p>
        </p:txBody>
      </p:sp>
      <p:grpSp>
        <p:nvGrpSpPr>
          <p:cNvPr id="26" name="Group 25">
            <a:extLst>
              <a:ext uri="{FF2B5EF4-FFF2-40B4-BE49-F238E27FC236}">
                <a16:creationId xmlns:a16="http://schemas.microsoft.com/office/drawing/2014/main" id="{20DE3404-E197-019A-EE94-B3DBADD2E365}"/>
              </a:ext>
            </a:extLst>
          </p:cNvPr>
          <p:cNvGrpSpPr/>
          <p:nvPr/>
        </p:nvGrpSpPr>
        <p:grpSpPr>
          <a:xfrm>
            <a:off x="226991" y="1193546"/>
            <a:ext cx="6963990" cy="2645360"/>
            <a:chOff x="226991" y="1193546"/>
            <a:chExt cx="6963990" cy="2645360"/>
          </a:xfrm>
        </p:grpSpPr>
        <p:pic>
          <p:nvPicPr>
            <p:cNvPr id="17" name="Picture 16">
              <a:extLst>
                <a:ext uri="{FF2B5EF4-FFF2-40B4-BE49-F238E27FC236}">
                  <a16:creationId xmlns:a16="http://schemas.microsoft.com/office/drawing/2014/main" id="{BD7CDD4E-9F86-87EE-80D5-1F12BA915454}"/>
                </a:ext>
              </a:extLst>
            </p:cNvPr>
            <p:cNvPicPr>
              <a:picLocks noChangeAspect="1"/>
            </p:cNvPicPr>
            <p:nvPr/>
          </p:nvPicPr>
          <p:blipFill>
            <a:blip r:embed="rId2"/>
            <a:stretch>
              <a:fillRect/>
            </a:stretch>
          </p:blipFill>
          <p:spPr>
            <a:xfrm>
              <a:off x="226991" y="1193546"/>
              <a:ext cx="6963990" cy="2645360"/>
            </a:xfrm>
            <a:prstGeom prst="rect">
              <a:avLst/>
            </a:prstGeom>
            <a:ln>
              <a:noFill/>
            </a:ln>
            <a:effectLst>
              <a:outerShdw blurRad="292100" dist="139700" dir="2700000" algn="tl" rotWithShape="0">
                <a:srgbClr val="333333">
                  <a:alpha val="65000"/>
                </a:srgbClr>
              </a:outerShdw>
            </a:effectLst>
          </p:spPr>
        </p:pic>
        <p:sp>
          <p:nvSpPr>
            <p:cNvPr id="9" name="Dodecagon 8">
              <a:extLst>
                <a:ext uri="{FF2B5EF4-FFF2-40B4-BE49-F238E27FC236}">
                  <a16:creationId xmlns:a16="http://schemas.microsoft.com/office/drawing/2014/main" id="{FD739094-348E-A43E-20F5-65A7B8762805}"/>
                </a:ext>
              </a:extLst>
            </p:cNvPr>
            <p:cNvSpPr/>
            <p:nvPr/>
          </p:nvSpPr>
          <p:spPr>
            <a:xfrm>
              <a:off x="4344248" y="2403908"/>
              <a:ext cx="234828" cy="22463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grpSp>
      <p:sp>
        <p:nvSpPr>
          <p:cNvPr id="10" name="Dodecagon 9">
            <a:extLst>
              <a:ext uri="{FF2B5EF4-FFF2-40B4-BE49-F238E27FC236}">
                <a16:creationId xmlns:a16="http://schemas.microsoft.com/office/drawing/2014/main" id="{A67A06AC-B2F4-FEBB-9601-7C620E015CF1}"/>
              </a:ext>
            </a:extLst>
          </p:cNvPr>
          <p:cNvSpPr/>
          <p:nvPr/>
        </p:nvSpPr>
        <p:spPr>
          <a:xfrm>
            <a:off x="825056" y="3482240"/>
            <a:ext cx="234828" cy="22463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pic>
        <p:nvPicPr>
          <p:cNvPr id="2" name="Picture 1">
            <a:extLst>
              <a:ext uri="{FF2B5EF4-FFF2-40B4-BE49-F238E27FC236}">
                <a16:creationId xmlns:a16="http://schemas.microsoft.com/office/drawing/2014/main" id="{43FB7A9D-41D6-8EF5-9C1B-DD20367566A0}"/>
              </a:ext>
            </a:extLst>
          </p:cNvPr>
          <p:cNvPicPr>
            <a:picLocks noChangeAspect="1"/>
          </p:cNvPicPr>
          <p:nvPr/>
        </p:nvPicPr>
        <p:blipFill>
          <a:blip r:embed="rId3"/>
          <a:stretch>
            <a:fillRect/>
          </a:stretch>
        </p:blipFill>
        <p:spPr>
          <a:xfrm>
            <a:off x="11277600" y="0"/>
            <a:ext cx="914400" cy="914400"/>
          </a:xfrm>
          <a:prstGeom prst="rect">
            <a:avLst/>
          </a:prstGeom>
        </p:spPr>
      </p:pic>
      <p:grpSp>
        <p:nvGrpSpPr>
          <p:cNvPr id="27" name="Group 26">
            <a:extLst>
              <a:ext uri="{FF2B5EF4-FFF2-40B4-BE49-F238E27FC236}">
                <a16:creationId xmlns:a16="http://schemas.microsoft.com/office/drawing/2014/main" id="{AC1F3E9A-F54A-EED3-F279-6441EB030DBF}"/>
              </a:ext>
            </a:extLst>
          </p:cNvPr>
          <p:cNvGrpSpPr/>
          <p:nvPr/>
        </p:nvGrpSpPr>
        <p:grpSpPr>
          <a:xfrm>
            <a:off x="1238393" y="3482240"/>
            <a:ext cx="7920161" cy="2736347"/>
            <a:chOff x="1238393" y="3482240"/>
            <a:chExt cx="7920161" cy="2736347"/>
          </a:xfrm>
        </p:grpSpPr>
        <p:pic>
          <p:nvPicPr>
            <p:cNvPr id="20" name="Picture 19">
              <a:extLst>
                <a:ext uri="{FF2B5EF4-FFF2-40B4-BE49-F238E27FC236}">
                  <a16:creationId xmlns:a16="http://schemas.microsoft.com/office/drawing/2014/main" id="{58C92785-FE07-FDE5-5029-CDCB8711D2D7}"/>
                </a:ext>
              </a:extLst>
            </p:cNvPr>
            <p:cNvPicPr>
              <a:picLocks noChangeAspect="1"/>
            </p:cNvPicPr>
            <p:nvPr/>
          </p:nvPicPr>
          <p:blipFill>
            <a:blip r:embed="rId4"/>
            <a:stretch>
              <a:fillRect/>
            </a:stretch>
          </p:blipFill>
          <p:spPr>
            <a:xfrm>
              <a:off x="1238393" y="3482240"/>
              <a:ext cx="7920161" cy="2736347"/>
            </a:xfrm>
            <a:prstGeom prst="rect">
              <a:avLst/>
            </a:prstGeom>
            <a:ln>
              <a:noFill/>
            </a:ln>
            <a:effectLst>
              <a:outerShdw blurRad="292100" dist="139700" dir="2700000" algn="tl" rotWithShape="0">
                <a:srgbClr val="333333">
                  <a:alpha val="65000"/>
                </a:srgbClr>
              </a:outerShdw>
            </a:effectLst>
          </p:spPr>
        </p:pic>
        <p:sp>
          <p:nvSpPr>
            <p:cNvPr id="15" name="Dodecagon 14">
              <a:extLst>
                <a:ext uri="{FF2B5EF4-FFF2-40B4-BE49-F238E27FC236}">
                  <a16:creationId xmlns:a16="http://schemas.microsoft.com/office/drawing/2014/main" id="{629F1CF0-D0D2-D995-418E-B4611BAA8551}"/>
                </a:ext>
              </a:extLst>
            </p:cNvPr>
            <p:cNvSpPr/>
            <p:nvPr/>
          </p:nvSpPr>
          <p:spPr>
            <a:xfrm>
              <a:off x="6202917" y="4367137"/>
              <a:ext cx="234828" cy="22463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grpSp>
      <p:grpSp>
        <p:nvGrpSpPr>
          <p:cNvPr id="28" name="Group 27">
            <a:extLst>
              <a:ext uri="{FF2B5EF4-FFF2-40B4-BE49-F238E27FC236}">
                <a16:creationId xmlns:a16="http://schemas.microsoft.com/office/drawing/2014/main" id="{2FE83BA6-74D3-6E6B-E992-ED8BCE5606BD}"/>
              </a:ext>
            </a:extLst>
          </p:cNvPr>
          <p:cNvGrpSpPr/>
          <p:nvPr/>
        </p:nvGrpSpPr>
        <p:grpSpPr>
          <a:xfrm>
            <a:off x="7124267" y="5179458"/>
            <a:ext cx="3762375" cy="1390073"/>
            <a:chOff x="7124267" y="5179458"/>
            <a:chExt cx="3762375" cy="1390073"/>
          </a:xfrm>
        </p:grpSpPr>
        <p:pic>
          <p:nvPicPr>
            <p:cNvPr id="22" name="Picture 21">
              <a:extLst>
                <a:ext uri="{FF2B5EF4-FFF2-40B4-BE49-F238E27FC236}">
                  <a16:creationId xmlns:a16="http://schemas.microsoft.com/office/drawing/2014/main" id="{78E6D4D7-2187-779D-6756-7B58B506BE83}"/>
                </a:ext>
              </a:extLst>
            </p:cNvPr>
            <p:cNvPicPr>
              <a:picLocks noChangeAspect="1"/>
            </p:cNvPicPr>
            <p:nvPr/>
          </p:nvPicPr>
          <p:blipFill>
            <a:blip r:embed="rId5"/>
            <a:stretch>
              <a:fillRect/>
            </a:stretch>
          </p:blipFill>
          <p:spPr>
            <a:xfrm>
              <a:off x="7124267" y="5502731"/>
              <a:ext cx="3762375" cy="1066800"/>
            </a:xfrm>
            <a:prstGeom prst="rect">
              <a:avLst/>
            </a:prstGeom>
            <a:ln>
              <a:noFill/>
            </a:ln>
            <a:effectLst>
              <a:outerShdw blurRad="292100" dist="139700" dir="2700000" algn="tl" rotWithShape="0">
                <a:srgbClr val="333333">
                  <a:alpha val="65000"/>
                </a:srgbClr>
              </a:outerShdw>
            </a:effectLst>
          </p:spPr>
        </p:pic>
        <p:sp>
          <p:nvSpPr>
            <p:cNvPr id="23" name="Oval 22">
              <a:extLst>
                <a:ext uri="{FF2B5EF4-FFF2-40B4-BE49-F238E27FC236}">
                  <a16:creationId xmlns:a16="http://schemas.microsoft.com/office/drawing/2014/main" id="{97F7EDDE-9727-3C3F-0D47-3AA79FED37CE}"/>
                </a:ext>
              </a:extLst>
            </p:cNvPr>
            <p:cNvSpPr/>
            <p:nvPr/>
          </p:nvSpPr>
          <p:spPr>
            <a:xfrm>
              <a:off x="8630144" y="5179458"/>
              <a:ext cx="375310" cy="32327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Connector: Elbow 24">
              <a:extLst>
                <a:ext uri="{FF2B5EF4-FFF2-40B4-BE49-F238E27FC236}">
                  <a16:creationId xmlns:a16="http://schemas.microsoft.com/office/drawing/2014/main" id="{B9B7E0E7-8401-CF27-868F-B07AFE668F58}"/>
                </a:ext>
              </a:extLst>
            </p:cNvPr>
            <p:cNvCxnSpPr>
              <a:stCxn id="23" idx="6"/>
            </p:cNvCxnSpPr>
            <p:nvPr/>
          </p:nvCxnSpPr>
          <p:spPr>
            <a:xfrm>
              <a:off x="9005454" y="5341095"/>
              <a:ext cx="153100" cy="579414"/>
            </a:xfrm>
            <a:prstGeom prst="bentConnector2">
              <a:avLst/>
            </a:prstGeom>
            <a:ln>
              <a:tailEnd type="triangle"/>
            </a:ln>
          </p:spPr>
          <p:style>
            <a:lnRef idx="3">
              <a:schemeClr val="accent5"/>
            </a:lnRef>
            <a:fillRef idx="0">
              <a:schemeClr val="accent5"/>
            </a:fillRef>
            <a:effectRef idx="2">
              <a:schemeClr val="accent5"/>
            </a:effectRef>
            <a:fontRef idx="minor">
              <a:schemeClr val="tx1"/>
            </a:fontRef>
          </p:style>
        </p:cxnSp>
      </p:grpSp>
      <p:sp>
        <p:nvSpPr>
          <p:cNvPr id="18" name="TextBox 17">
            <a:extLst>
              <a:ext uri="{FF2B5EF4-FFF2-40B4-BE49-F238E27FC236}">
                <a16:creationId xmlns:a16="http://schemas.microsoft.com/office/drawing/2014/main" id="{94D5A652-BF3E-3904-1F0F-F81C2CC76B4E}"/>
              </a:ext>
            </a:extLst>
          </p:cNvPr>
          <p:cNvSpPr txBox="1"/>
          <p:nvPr/>
        </p:nvSpPr>
        <p:spPr>
          <a:xfrm>
            <a:off x="7467590" y="1306686"/>
            <a:ext cx="4595101" cy="2009061"/>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marL="228600" indent="-228600">
              <a:buAutoNum type="arabicPeriod"/>
            </a:pPr>
            <a:r>
              <a:rPr lang="zh-CN" altLang="en-US" sz="1400" dirty="0">
                <a:solidFill>
                  <a:schemeClr val="tx1"/>
                </a:solidFill>
              </a:rPr>
              <a:t>从列表中选择文件类型</a:t>
            </a:r>
            <a:endParaRPr lang="en-US" sz="1400" dirty="0">
              <a:solidFill>
                <a:schemeClr val="tx1"/>
              </a:solidFill>
            </a:endParaRPr>
          </a:p>
          <a:p>
            <a:pPr marL="685800" lvl="1" indent="-228600">
              <a:buAutoNum type="arabicPeriod"/>
            </a:pPr>
            <a:r>
              <a:rPr lang="zh-CN" altLang="en-US" sz="1400" dirty="0">
                <a:solidFill>
                  <a:schemeClr val="tx1"/>
                </a:solidFill>
              </a:rPr>
              <a:t>预测下载或承诺下载</a:t>
            </a:r>
            <a:r>
              <a:rPr lang="en-US" altLang="zh-CN" sz="1400" dirty="0">
                <a:solidFill>
                  <a:schemeClr val="tx1"/>
                </a:solidFill>
              </a:rPr>
              <a:t>- &gt;</a:t>
            </a:r>
            <a:r>
              <a:rPr lang="zh-CN" altLang="en-US" sz="1400" u="sng" dirty="0">
                <a:solidFill>
                  <a:srgbClr val="002060"/>
                </a:solidFill>
              </a:rPr>
              <a:t>垂直视图</a:t>
            </a:r>
            <a:endParaRPr lang="en-US" sz="1400" u="sng" dirty="0">
              <a:solidFill>
                <a:srgbClr val="002060"/>
              </a:solidFill>
            </a:endParaRPr>
          </a:p>
          <a:p>
            <a:pPr marL="685800" lvl="1" indent="-228600">
              <a:buAutoNum type="arabicPeriod"/>
            </a:pPr>
            <a:r>
              <a:rPr lang="zh-CN" altLang="en-US" sz="1400" dirty="0">
                <a:solidFill>
                  <a:schemeClr val="tx1"/>
                </a:solidFill>
              </a:rPr>
              <a:t>预测</a:t>
            </a:r>
            <a:r>
              <a:rPr lang="en-US" sz="1400" dirty="0">
                <a:solidFill>
                  <a:schemeClr val="tx1"/>
                </a:solidFill>
              </a:rPr>
              <a:t>/</a:t>
            </a:r>
            <a:r>
              <a:rPr lang="zh-CN" altLang="en-US" sz="1400" dirty="0">
                <a:solidFill>
                  <a:schemeClr val="tx1"/>
                </a:solidFill>
              </a:rPr>
              <a:t>承诺下载</a:t>
            </a:r>
            <a:r>
              <a:rPr lang="en-US" sz="1400" dirty="0">
                <a:solidFill>
                  <a:schemeClr val="tx1"/>
                </a:solidFill>
              </a:rPr>
              <a:t> –&gt; </a:t>
            </a:r>
            <a:r>
              <a:rPr lang="zh-CN" altLang="en-US" sz="1400" u="sng" dirty="0">
                <a:solidFill>
                  <a:srgbClr val="002060"/>
                </a:solidFill>
              </a:rPr>
              <a:t>水平视图</a:t>
            </a:r>
            <a:endParaRPr lang="hu-HU" sz="1400" u="sng" dirty="0">
              <a:solidFill>
                <a:srgbClr val="002060"/>
              </a:solidFill>
            </a:endParaRPr>
          </a:p>
          <a:p>
            <a:pPr marL="685800" lvl="1" indent="-228600">
              <a:buAutoNum type="arabicPeriod"/>
            </a:pPr>
            <a:endParaRPr lang="en-US" sz="1400" u="sng" dirty="0">
              <a:solidFill>
                <a:srgbClr val="002060"/>
              </a:solidFill>
            </a:endParaRPr>
          </a:p>
          <a:p>
            <a:r>
              <a:rPr lang="en-US" sz="1400" dirty="0">
                <a:solidFill>
                  <a:schemeClr val="tx1"/>
                </a:solidFill>
              </a:rPr>
              <a:t>2. </a:t>
            </a:r>
            <a:r>
              <a:rPr lang="zh-CN" altLang="en-US" sz="1400" dirty="0">
                <a:solidFill>
                  <a:schemeClr val="tx1"/>
                </a:solidFill>
              </a:rPr>
              <a:t>点击</a:t>
            </a:r>
            <a:r>
              <a:rPr lang="zh-CN" altLang="en-US" sz="1400" u="sng" dirty="0">
                <a:solidFill>
                  <a:srgbClr val="002060"/>
                </a:solidFill>
              </a:rPr>
              <a:t>下一步</a:t>
            </a:r>
            <a:endParaRPr lang="hu-HU" sz="1400" u="sng" dirty="0">
              <a:solidFill>
                <a:srgbClr val="002060"/>
              </a:solidFill>
            </a:endParaRPr>
          </a:p>
          <a:p>
            <a:endParaRPr lang="en-US" sz="1400" u="sng" dirty="0">
              <a:solidFill>
                <a:srgbClr val="002060"/>
              </a:solidFill>
            </a:endParaRPr>
          </a:p>
          <a:p>
            <a:r>
              <a:rPr lang="en-US" sz="1400" dirty="0">
                <a:solidFill>
                  <a:schemeClr val="tx1"/>
                </a:solidFill>
              </a:rPr>
              <a:t>3. </a:t>
            </a:r>
            <a:r>
              <a:rPr lang="zh-CN" altLang="en-US" sz="1400" dirty="0">
                <a:solidFill>
                  <a:schemeClr val="tx1"/>
                </a:solidFill>
              </a:rPr>
              <a:t>可以根据您期望在下载的文件中看到的数据在下一个窗口中设置时间区域和数据项</a:t>
            </a:r>
            <a:endParaRPr lang="en-US" sz="1400" dirty="0">
              <a:solidFill>
                <a:schemeClr val="tx1"/>
              </a:solidFill>
            </a:endParaRPr>
          </a:p>
        </p:txBody>
      </p:sp>
    </p:spTree>
    <p:extLst>
      <p:ext uri="{BB962C8B-B14F-4D97-AF65-F5344CB8AC3E}">
        <p14:creationId xmlns:p14="http://schemas.microsoft.com/office/powerpoint/2010/main" val="2125876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1F7E4AC-2C9B-AAAE-0EBE-367164A82139}"/>
              </a:ext>
            </a:extLst>
          </p:cNvPr>
          <p:cNvSpPr>
            <a:spLocks noGrp="1"/>
          </p:cNvSpPr>
          <p:nvPr>
            <p:ph type="title"/>
          </p:nvPr>
        </p:nvSpPr>
        <p:spPr>
          <a:xfrm>
            <a:off x="444500" y="103188"/>
            <a:ext cx="11010900" cy="987425"/>
          </a:xfrm>
        </p:spPr>
        <p:txBody>
          <a:bodyPr/>
          <a:lstStyle/>
          <a:p>
            <a:r>
              <a:rPr lang="zh-CN" altLang="en-US" dirty="0"/>
              <a:t>供应商预测确认 </a:t>
            </a:r>
            <a:r>
              <a:rPr lang="en-US" altLang="zh-CN" dirty="0"/>
              <a:t>| EXCEL</a:t>
            </a:r>
            <a:r>
              <a:rPr lang="zh-CN" altLang="en-US" dirty="0"/>
              <a:t>下载</a:t>
            </a:r>
            <a:endParaRPr lang="en-US" dirty="0"/>
          </a:p>
        </p:txBody>
      </p:sp>
      <p:sp>
        <p:nvSpPr>
          <p:cNvPr id="5" name="TextBox 4">
            <a:extLst>
              <a:ext uri="{FF2B5EF4-FFF2-40B4-BE49-F238E27FC236}">
                <a16:creationId xmlns:a16="http://schemas.microsoft.com/office/drawing/2014/main" id="{B246FCFD-D0EA-8533-C774-15A18640D719}"/>
              </a:ext>
            </a:extLst>
          </p:cNvPr>
          <p:cNvSpPr txBox="1"/>
          <p:nvPr/>
        </p:nvSpPr>
        <p:spPr>
          <a:xfrm>
            <a:off x="7176654" y="1381036"/>
            <a:ext cx="4571999" cy="2553891"/>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marL="228600" indent="-228600">
              <a:buAutoNum type="arabicPeriod"/>
            </a:pPr>
            <a:r>
              <a:rPr lang="zh-CN" altLang="en-US" sz="1800" dirty="0">
                <a:solidFill>
                  <a:schemeClr val="tx1"/>
                </a:solidFill>
              </a:rPr>
              <a:t>在“</a:t>
            </a:r>
            <a:r>
              <a:rPr lang="zh-CN" altLang="en-US" u="sng" dirty="0">
                <a:solidFill>
                  <a:schemeClr val="tx1"/>
                </a:solidFill>
              </a:rPr>
              <a:t>搜索</a:t>
            </a:r>
            <a:r>
              <a:rPr lang="zh-CN" altLang="en-US" sz="1800" dirty="0">
                <a:solidFill>
                  <a:schemeClr val="tx1"/>
                </a:solidFill>
              </a:rPr>
              <a:t>”窗口中输入搜索条件，</a:t>
            </a:r>
            <a:r>
              <a:rPr lang="zh-CN" altLang="en-US" u="sng" dirty="0">
                <a:solidFill>
                  <a:schemeClr val="tx1"/>
                </a:solidFill>
              </a:rPr>
              <a:t>单击“搜索”</a:t>
            </a:r>
            <a:r>
              <a:rPr lang="zh-CN" altLang="en-US" sz="1800" dirty="0">
                <a:solidFill>
                  <a:schemeClr val="tx1"/>
                </a:solidFill>
              </a:rPr>
              <a:t>，开始下载文件。</a:t>
            </a:r>
            <a:endParaRPr lang="en-US" altLang="zh-CN" sz="1800" dirty="0">
              <a:solidFill>
                <a:schemeClr val="tx1"/>
              </a:solidFill>
            </a:endParaRPr>
          </a:p>
          <a:p>
            <a:pPr marL="228600" indent="-228600">
              <a:buAutoNum type="arabicPeriod"/>
            </a:pPr>
            <a:endParaRPr lang="en-US" altLang="zh-CN" sz="1800" dirty="0">
              <a:solidFill>
                <a:schemeClr val="tx1"/>
              </a:solidFill>
            </a:endParaRPr>
          </a:p>
          <a:p>
            <a:pPr marL="228600" indent="-228600">
              <a:buAutoNum type="arabicPeriod"/>
            </a:pPr>
            <a:r>
              <a:rPr lang="zh-CN" altLang="en-US" sz="1800" dirty="0">
                <a:solidFill>
                  <a:schemeClr val="tx1"/>
                </a:solidFill>
              </a:rPr>
              <a:t>正在下载中。</a:t>
            </a:r>
            <a:endParaRPr lang="en-US" altLang="zh-CN" sz="1800" dirty="0">
              <a:solidFill>
                <a:schemeClr val="tx1"/>
              </a:solidFill>
            </a:endParaRPr>
          </a:p>
          <a:p>
            <a:pPr marL="228600" indent="-228600">
              <a:buAutoNum type="arabicPeriod"/>
            </a:pPr>
            <a:endParaRPr lang="hu-HU" sz="1800" dirty="0">
              <a:solidFill>
                <a:schemeClr val="tx1"/>
              </a:solidFill>
            </a:endParaRPr>
          </a:p>
          <a:p>
            <a:pPr marL="228600" indent="-228600">
              <a:buAutoNum type="arabicPeriod"/>
            </a:pPr>
            <a:r>
              <a:rPr lang="zh-CN" altLang="en-US" sz="1800" dirty="0">
                <a:solidFill>
                  <a:schemeClr val="tx1"/>
                </a:solidFill>
              </a:rPr>
              <a:t>一旦数据下载完成，状态变为完成。</a:t>
            </a:r>
            <a:endParaRPr lang="en-US" altLang="zh-CN" sz="1800" dirty="0">
              <a:solidFill>
                <a:schemeClr val="tx1"/>
              </a:solidFill>
            </a:endParaRPr>
          </a:p>
          <a:p>
            <a:pPr marL="228600" indent="-228600">
              <a:buAutoNum type="arabicPeriod"/>
            </a:pPr>
            <a:endParaRPr lang="en-US" sz="1800" dirty="0">
              <a:solidFill>
                <a:schemeClr val="tx1"/>
              </a:solidFill>
            </a:endParaRPr>
          </a:p>
          <a:p>
            <a:pPr marL="228600" indent="-228600">
              <a:buAutoNum type="arabicPeriod"/>
            </a:pPr>
            <a:r>
              <a:rPr lang="zh-CN" altLang="en-US" dirty="0">
                <a:solidFill>
                  <a:schemeClr val="tx1"/>
                </a:solidFill>
              </a:rPr>
              <a:t>单击蓝色的文件名可打开该文件。</a:t>
            </a:r>
            <a:endParaRPr lang="en-US" sz="1800" dirty="0">
              <a:solidFill>
                <a:schemeClr val="tx1"/>
              </a:solidFill>
            </a:endParaRPr>
          </a:p>
        </p:txBody>
      </p:sp>
      <p:grpSp>
        <p:nvGrpSpPr>
          <p:cNvPr id="28" name="Group 27">
            <a:extLst>
              <a:ext uri="{FF2B5EF4-FFF2-40B4-BE49-F238E27FC236}">
                <a16:creationId xmlns:a16="http://schemas.microsoft.com/office/drawing/2014/main" id="{7840C2E9-D371-8A44-7816-5DDDAB18A6E7}"/>
              </a:ext>
            </a:extLst>
          </p:cNvPr>
          <p:cNvGrpSpPr/>
          <p:nvPr/>
        </p:nvGrpSpPr>
        <p:grpSpPr>
          <a:xfrm>
            <a:off x="162606" y="1090613"/>
            <a:ext cx="11588149" cy="5083318"/>
            <a:chOff x="162606" y="1090613"/>
            <a:chExt cx="11588149" cy="5083318"/>
          </a:xfrm>
        </p:grpSpPr>
        <p:pic>
          <p:nvPicPr>
            <p:cNvPr id="7" name="Picture 6">
              <a:extLst>
                <a:ext uri="{FF2B5EF4-FFF2-40B4-BE49-F238E27FC236}">
                  <a16:creationId xmlns:a16="http://schemas.microsoft.com/office/drawing/2014/main" id="{C2AE6807-6188-535F-30B7-009B0A9F2D3F}"/>
                </a:ext>
              </a:extLst>
            </p:cNvPr>
            <p:cNvPicPr>
              <a:picLocks noChangeAspect="1"/>
            </p:cNvPicPr>
            <p:nvPr/>
          </p:nvPicPr>
          <p:blipFill>
            <a:blip r:embed="rId3"/>
            <a:stretch>
              <a:fillRect/>
            </a:stretch>
          </p:blipFill>
          <p:spPr>
            <a:xfrm>
              <a:off x="349683" y="1090613"/>
              <a:ext cx="6150473" cy="3643023"/>
            </a:xfrm>
            <a:prstGeom prst="rect">
              <a:avLst/>
            </a:prstGeom>
            <a:ln>
              <a:noFill/>
            </a:ln>
            <a:effectLst>
              <a:outerShdw blurRad="292100" dist="139700" dir="2700000" algn="tl" rotWithShape="0">
                <a:srgbClr val="333333">
                  <a:alpha val="65000"/>
                </a:srgbClr>
              </a:outerShdw>
            </a:effectLst>
          </p:spPr>
        </p:pic>
        <p:sp>
          <p:nvSpPr>
            <p:cNvPr id="8" name="Dodecagon 7">
              <a:extLst>
                <a:ext uri="{FF2B5EF4-FFF2-40B4-BE49-F238E27FC236}">
                  <a16:creationId xmlns:a16="http://schemas.microsoft.com/office/drawing/2014/main" id="{224E7CBC-DEF4-79BF-2440-012BDDD47FC3}"/>
                </a:ext>
              </a:extLst>
            </p:cNvPr>
            <p:cNvSpPr/>
            <p:nvPr/>
          </p:nvSpPr>
          <p:spPr>
            <a:xfrm>
              <a:off x="1102285" y="1452563"/>
              <a:ext cx="234828" cy="22463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pic>
          <p:nvPicPr>
            <p:cNvPr id="10" name="Picture 9">
              <a:extLst>
                <a:ext uri="{FF2B5EF4-FFF2-40B4-BE49-F238E27FC236}">
                  <a16:creationId xmlns:a16="http://schemas.microsoft.com/office/drawing/2014/main" id="{624B0D7C-367D-C742-5D3C-C4B46DD99F33}"/>
                </a:ext>
              </a:extLst>
            </p:cNvPr>
            <p:cNvPicPr>
              <a:picLocks noChangeAspect="1"/>
            </p:cNvPicPr>
            <p:nvPr/>
          </p:nvPicPr>
          <p:blipFill>
            <a:blip r:embed="rId4"/>
            <a:stretch>
              <a:fillRect/>
            </a:stretch>
          </p:blipFill>
          <p:spPr>
            <a:xfrm>
              <a:off x="162606" y="4840431"/>
              <a:ext cx="6524625" cy="1333500"/>
            </a:xfrm>
            <a:prstGeom prst="rect">
              <a:avLst/>
            </a:prstGeom>
            <a:ln>
              <a:noFill/>
            </a:ln>
            <a:effectLst>
              <a:outerShdw blurRad="292100" dist="139700" dir="2700000" algn="tl" rotWithShape="0">
                <a:srgbClr val="333333">
                  <a:alpha val="65000"/>
                </a:srgbClr>
              </a:outerShdw>
            </a:effectLst>
          </p:spPr>
        </p:pic>
        <p:sp>
          <p:nvSpPr>
            <p:cNvPr id="11" name="Dodecagon 10">
              <a:extLst>
                <a:ext uri="{FF2B5EF4-FFF2-40B4-BE49-F238E27FC236}">
                  <a16:creationId xmlns:a16="http://schemas.microsoft.com/office/drawing/2014/main" id="{CF868655-22DB-912A-7C17-BE3D45140D0C}"/>
                </a:ext>
              </a:extLst>
            </p:cNvPr>
            <p:cNvSpPr/>
            <p:nvPr/>
          </p:nvSpPr>
          <p:spPr>
            <a:xfrm>
              <a:off x="3190090" y="5949295"/>
              <a:ext cx="234828" cy="22463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pic>
          <p:nvPicPr>
            <p:cNvPr id="13" name="Picture 12">
              <a:extLst>
                <a:ext uri="{FF2B5EF4-FFF2-40B4-BE49-F238E27FC236}">
                  <a16:creationId xmlns:a16="http://schemas.microsoft.com/office/drawing/2014/main" id="{E5A0BD31-BCE2-B341-E6BB-6EC05271B3B4}"/>
                </a:ext>
              </a:extLst>
            </p:cNvPr>
            <p:cNvPicPr>
              <a:picLocks noChangeAspect="1"/>
            </p:cNvPicPr>
            <p:nvPr/>
          </p:nvPicPr>
          <p:blipFill>
            <a:blip r:embed="rId5"/>
            <a:stretch>
              <a:fillRect/>
            </a:stretch>
          </p:blipFill>
          <p:spPr>
            <a:xfrm>
              <a:off x="5140405" y="4840430"/>
              <a:ext cx="6610350" cy="1333500"/>
            </a:xfrm>
            <a:prstGeom prst="rect">
              <a:avLst/>
            </a:prstGeom>
            <a:ln>
              <a:noFill/>
            </a:ln>
            <a:effectLst>
              <a:outerShdw blurRad="292100" dist="139700" dir="2700000" algn="tl" rotWithShape="0">
                <a:srgbClr val="333333">
                  <a:alpha val="65000"/>
                </a:srgbClr>
              </a:outerShdw>
            </a:effectLst>
          </p:spPr>
        </p:pic>
        <p:sp>
          <p:nvSpPr>
            <p:cNvPr id="14" name="Dodecagon 13">
              <a:extLst>
                <a:ext uri="{FF2B5EF4-FFF2-40B4-BE49-F238E27FC236}">
                  <a16:creationId xmlns:a16="http://schemas.microsoft.com/office/drawing/2014/main" id="{5C32D90F-A7E3-2663-2221-6E6AAFC0E282}"/>
                </a:ext>
              </a:extLst>
            </p:cNvPr>
            <p:cNvSpPr/>
            <p:nvPr/>
          </p:nvSpPr>
          <p:spPr>
            <a:xfrm>
              <a:off x="8283201" y="5949295"/>
              <a:ext cx="234828" cy="22463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cxnSp>
          <p:nvCxnSpPr>
            <p:cNvPr id="22" name="Straight Arrow Connector 21">
              <a:extLst>
                <a:ext uri="{FF2B5EF4-FFF2-40B4-BE49-F238E27FC236}">
                  <a16:creationId xmlns:a16="http://schemas.microsoft.com/office/drawing/2014/main" id="{CE9909E7-FD7F-2782-CD5E-87122D0E16F3}"/>
                </a:ext>
              </a:extLst>
            </p:cNvPr>
            <p:cNvCxnSpPr/>
            <p:nvPr/>
          </p:nvCxnSpPr>
          <p:spPr>
            <a:xfrm>
              <a:off x="886691" y="4674716"/>
              <a:ext cx="812800" cy="312920"/>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23" name="Straight Arrow Connector 22">
              <a:extLst>
                <a:ext uri="{FF2B5EF4-FFF2-40B4-BE49-F238E27FC236}">
                  <a16:creationId xmlns:a16="http://schemas.microsoft.com/office/drawing/2014/main" id="{53EF0A87-8153-372A-E74F-E5144B600721}"/>
                </a:ext>
              </a:extLst>
            </p:cNvPr>
            <p:cNvCxnSpPr>
              <a:cxnSpLocks/>
            </p:cNvCxnSpPr>
            <p:nvPr/>
          </p:nvCxnSpPr>
          <p:spPr>
            <a:xfrm>
              <a:off x="3657600" y="6053858"/>
              <a:ext cx="4214010" cy="0"/>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27" name="Dodecagon 26">
              <a:extLst>
                <a:ext uri="{FF2B5EF4-FFF2-40B4-BE49-F238E27FC236}">
                  <a16:creationId xmlns:a16="http://schemas.microsoft.com/office/drawing/2014/main" id="{3107AA4A-BEBA-7681-F945-F7016E2EFD21}"/>
                </a:ext>
              </a:extLst>
            </p:cNvPr>
            <p:cNvSpPr/>
            <p:nvPr/>
          </p:nvSpPr>
          <p:spPr>
            <a:xfrm>
              <a:off x="7132974" y="5148354"/>
              <a:ext cx="234828" cy="22463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4</a:t>
              </a:r>
              <a:endParaRPr lang="en-US" sz="1200" dirty="0"/>
            </a:p>
          </p:txBody>
        </p:sp>
      </p:grpSp>
      <p:pic>
        <p:nvPicPr>
          <p:cNvPr id="2" name="Picture 1">
            <a:extLst>
              <a:ext uri="{FF2B5EF4-FFF2-40B4-BE49-F238E27FC236}">
                <a16:creationId xmlns:a16="http://schemas.microsoft.com/office/drawing/2014/main" id="{A2EFC3C1-1359-0192-A416-B1C4CDF30A62}"/>
              </a:ext>
            </a:extLst>
          </p:cNvPr>
          <p:cNvPicPr>
            <a:picLocks noChangeAspect="1"/>
          </p:cNvPicPr>
          <p:nvPr/>
        </p:nvPicPr>
        <p:blipFill>
          <a:blip r:embed="rId6"/>
          <a:stretch>
            <a:fillRect/>
          </a:stretch>
        </p:blipFill>
        <p:spPr>
          <a:xfrm>
            <a:off x="11199903" y="53728"/>
            <a:ext cx="736600" cy="736600"/>
          </a:xfrm>
          <a:prstGeom prst="rect">
            <a:avLst/>
          </a:prstGeom>
        </p:spPr>
      </p:pic>
    </p:spTree>
    <p:extLst>
      <p:ext uri="{BB962C8B-B14F-4D97-AF65-F5344CB8AC3E}">
        <p14:creationId xmlns:p14="http://schemas.microsoft.com/office/powerpoint/2010/main" val="34481273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09E5DA2-B4D5-1294-BC4E-2B934A0C4546}"/>
              </a:ext>
            </a:extLst>
          </p:cNvPr>
          <p:cNvSpPr>
            <a:spLocks noGrp="1"/>
          </p:cNvSpPr>
          <p:nvPr>
            <p:ph type="title"/>
          </p:nvPr>
        </p:nvSpPr>
        <p:spPr/>
        <p:txBody>
          <a:bodyPr/>
          <a:lstStyle/>
          <a:p>
            <a:r>
              <a:rPr lang="zh-CN" altLang="en-US" dirty="0"/>
              <a:t>供应商预测确认 </a:t>
            </a:r>
            <a:r>
              <a:rPr lang="en-US" altLang="zh-CN" dirty="0"/>
              <a:t>| EXCEL</a:t>
            </a:r>
            <a:r>
              <a:rPr lang="zh-CN" altLang="en-US" dirty="0"/>
              <a:t>上传</a:t>
            </a:r>
            <a:endParaRPr lang="en-US" dirty="0"/>
          </a:p>
        </p:txBody>
      </p:sp>
      <p:pic>
        <p:nvPicPr>
          <p:cNvPr id="2" name="Picture 1">
            <a:extLst>
              <a:ext uri="{FF2B5EF4-FFF2-40B4-BE49-F238E27FC236}">
                <a16:creationId xmlns:a16="http://schemas.microsoft.com/office/drawing/2014/main" id="{C85A75DF-4F56-10FD-DFF7-73CDB1200BE4}"/>
              </a:ext>
            </a:extLst>
          </p:cNvPr>
          <p:cNvPicPr>
            <a:picLocks noChangeAspect="1"/>
          </p:cNvPicPr>
          <p:nvPr/>
        </p:nvPicPr>
        <p:blipFill>
          <a:blip r:embed="rId2"/>
          <a:stretch>
            <a:fillRect/>
          </a:stretch>
        </p:blipFill>
        <p:spPr>
          <a:xfrm>
            <a:off x="11277600" y="0"/>
            <a:ext cx="914400" cy="914400"/>
          </a:xfrm>
          <a:prstGeom prst="rect">
            <a:avLst/>
          </a:prstGeom>
        </p:spPr>
      </p:pic>
      <p:sp>
        <p:nvSpPr>
          <p:cNvPr id="5" name="TextBox 4">
            <a:extLst>
              <a:ext uri="{FF2B5EF4-FFF2-40B4-BE49-F238E27FC236}">
                <a16:creationId xmlns:a16="http://schemas.microsoft.com/office/drawing/2014/main" id="{7F41AB8C-2734-692C-9A57-EB15F20983F6}"/>
              </a:ext>
            </a:extLst>
          </p:cNvPr>
          <p:cNvSpPr txBox="1"/>
          <p:nvPr/>
        </p:nvSpPr>
        <p:spPr>
          <a:xfrm>
            <a:off x="5725741" y="1126138"/>
            <a:ext cx="6142605" cy="2724150"/>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r>
              <a:rPr lang="zh-CN" altLang="en-US" sz="1400" b="1" dirty="0">
                <a:solidFill>
                  <a:schemeClr val="tx1"/>
                </a:solidFill>
              </a:rPr>
              <a:t>第一步</a:t>
            </a:r>
            <a:endParaRPr lang="en-US" altLang="zh-CN" sz="1400" b="1" dirty="0">
              <a:solidFill>
                <a:schemeClr val="tx1"/>
              </a:solidFill>
            </a:endParaRPr>
          </a:p>
          <a:p>
            <a:r>
              <a:rPr lang="en-US" altLang="zh-CN" sz="1400" dirty="0">
                <a:solidFill>
                  <a:schemeClr val="tx1"/>
                </a:solidFill>
              </a:rPr>
              <a:t>Excel</a:t>
            </a:r>
            <a:r>
              <a:rPr lang="zh-CN" altLang="en-US" sz="1400" dirty="0">
                <a:solidFill>
                  <a:schemeClr val="tx1"/>
                </a:solidFill>
              </a:rPr>
              <a:t>上传预报确认 </a:t>
            </a:r>
            <a:r>
              <a:rPr lang="en-US" altLang="zh-CN" sz="1400" dirty="0">
                <a:solidFill>
                  <a:schemeClr val="tx1"/>
                </a:solidFill>
              </a:rPr>
              <a:t>- </a:t>
            </a:r>
            <a:r>
              <a:rPr lang="zh-CN" altLang="en-US" sz="1400" dirty="0">
                <a:solidFill>
                  <a:schemeClr val="tx1"/>
                </a:solidFill>
              </a:rPr>
              <a:t>请先从菜单中下载确认数据</a:t>
            </a:r>
            <a:r>
              <a:rPr lang="en-US" sz="1400" b="1" dirty="0">
                <a:solidFill>
                  <a:schemeClr val="tx1"/>
                </a:solidFill>
              </a:rPr>
              <a:t>(1) </a:t>
            </a:r>
            <a:r>
              <a:rPr lang="en-US" altLang="zh-CN" sz="1400" dirty="0">
                <a:solidFill>
                  <a:schemeClr val="tx1"/>
                </a:solidFill>
              </a:rPr>
              <a:t>:</a:t>
            </a:r>
            <a:endParaRPr lang="en-US" sz="1400" dirty="0">
              <a:solidFill>
                <a:schemeClr val="tx1"/>
              </a:solidFill>
            </a:endParaRPr>
          </a:p>
          <a:p>
            <a:pPr lvl="1">
              <a:tabLst>
                <a:tab pos="268288" algn="l"/>
              </a:tabLst>
            </a:pPr>
            <a:r>
              <a:rPr lang="zh-CN" altLang="en-US" sz="1400" u="sng" dirty="0">
                <a:solidFill>
                  <a:srgbClr val="191EEF"/>
                </a:solidFill>
              </a:rPr>
              <a:t>菜单</a:t>
            </a:r>
            <a:r>
              <a:rPr lang="en-US" altLang="zh-CN" sz="1400" u="sng" dirty="0">
                <a:solidFill>
                  <a:srgbClr val="191EEF"/>
                </a:solidFill>
              </a:rPr>
              <a:t>&gt;</a:t>
            </a:r>
            <a:r>
              <a:rPr lang="zh-CN" altLang="en-US" sz="1400" u="sng" dirty="0">
                <a:solidFill>
                  <a:srgbClr val="191EEF"/>
                </a:solidFill>
              </a:rPr>
              <a:t>下载</a:t>
            </a:r>
            <a:r>
              <a:rPr lang="en-US" altLang="zh-CN" sz="1400" u="sng" dirty="0">
                <a:solidFill>
                  <a:srgbClr val="191EEF"/>
                </a:solidFill>
              </a:rPr>
              <a:t>&gt;</a:t>
            </a:r>
            <a:r>
              <a:rPr lang="zh-CN" altLang="en-US" sz="1400" u="sng" dirty="0">
                <a:solidFill>
                  <a:srgbClr val="191EEF"/>
                </a:solidFill>
              </a:rPr>
              <a:t>供应下载</a:t>
            </a:r>
            <a:r>
              <a:rPr lang="en-US" altLang="zh-CN" sz="1400" u="sng" dirty="0">
                <a:solidFill>
                  <a:srgbClr val="191EEF"/>
                </a:solidFill>
              </a:rPr>
              <a:t>&gt;</a:t>
            </a:r>
            <a:r>
              <a:rPr lang="zh-CN" altLang="en-US" sz="1400" u="sng" dirty="0">
                <a:solidFill>
                  <a:srgbClr val="191EEF"/>
                </a:solidFill>
              </a:rPr>
              <a:t>预测确认或预测确认</a:t>
            </a:r>
            <a:r>
              <a:rPr lang="en-US" altLang="zh-CN" sz="1400" u="sng" dirty="0">
                <a:solidFill>
                  <a:srgbClr val="191EEF"/>
                </a:solidFill>
              </a:rPr>
              <a:t>JIT &gt;</a:t>
            </a:r>
            <a:r>
              <a:rPr lang="zh-CN" altLang="en-US" sz="1400" u="sng" dirty="0">
                <a:solidFill>
                  <a:srgbClr val="191EEF"/>
                </a:solidFill>
              </a:rPr>
              <a:t>确认下载</a:t>
            </a:r>
            <a:endParaRPr lang="en-US" sz="1400" u="sng" dirty="0">
              <a:solidFill>
                <a:srgbClr val="191EEF"/>
              </a:solidFill>
            </a:endParaRPr>
          </a:p>
          <a:p>
            <a:pPr marL="267970" indent="-267970">
              <a:buFont typeface="+mj-lt"/>
              <a:buAutoNum type="arabicPeriod"/>
              <a:tabLst>
                <a:tab pos="268288" algn="l"/>
              </a:tabLst>
            </a:pPr>
            <a:r>
              <a:rPr lang="zh-CN" altLang="en-US" sz="1400" dirty="0">
                <a:solidFill>
                  <a:schemeClr val="tx1"/>
                </a:solidFill>
              </a:rPr>
              <a:t>在下个步骤中，请检查下载文件中的数据</a:t>
            </a:r>
            <a:r>
              <a:rPr lang="en-US" altLang="zh-CN" sz="1400" dirty="0">
                <a:solidFill>
                  <a:schemeClr val="tx1"/>
                </a:solidFill>
              </a:rPr>
              <a:t>:</a:t>
            </a:r>
            <a:r>
              <a:rPr lang="zh-CN" altLang="en-US" sz="1400" b="1" dirty="0">
                <a:solidFill>
                  <a:schemeClr val="tx1"/>
                </a:solidFill>
              </a:rPr>
              <a:t>数量和日期</a:t>
            </a:r>
            <a:r>
              <a:rPr lang="zh-CN" altLang="en-US" sz="1400" dirty="0">
                <a:solidFill>
                  <a:schemeClr val="tx1"/>
                </a:solidFill>
              </a:rPr>
              <a:t>。如果需要可以更改。</a:t>
            </a:r>
            <a:endParaRPr lang="en-US" sz="1400" dirty="0">
              <a:solidFill>
                <a:schemeClr val="tx1"/>
              </a:solidFill>
            </a:endParaRPr>
          </a:p>
          <a:p>
            <a:pPr marL="267970" indent="-267970">
              <a:buFont typeface="+mj-lt"/>
              <a:buAutoNum type="arabicPeriod"/>
              <a:tabLst>
                <a:tab pos="268288" algn="l"/>
              </a:tabLst>
            </a:pPr>
            <a:endParaRPr lang="en-US" sz="1400" dirty="0">
              <a:solidFill>
                <a:schemeClr val="tx1"/>
              </a:solidFill>
            </a:endParaRPr>
          </a:p>
          <a:p>
            <a:pPr marL="267970" indent="-267970">
              <a:buFont typeface="+mj-lt"/>
              <a:buAutoNum type="arabicPeriod"/>
              <a:tabLst>
                <a:tab pos="268288" algn="l"/>
              </a:tabLst>
            </a:pPr>
            <a:r>
              <a:rPr lang="zh-CN" altLang="en-US" sz="1400" dirty="0">
                <a:solidFill>
                  <a:schemeClr val="tx1"/>
                </a:solidFill>
              </a:rPr>
              <a:t>修改确认类型</a:t>
            </a:r>
            <a:r>
              <a:rPr lang="en-US" sz="1400" b="1" dirty="0">
                <a:solidFill>
                  <a:schemeClr val="tx1"/>
                </a:solidFill>
              </a:rPr>
              <a:t>(3)</a:t>
            </a:r>
            <a:r>
              <a:rPr lang="zh-CN" altLang="en-US" sz="1400" dirty="0">
                <a:solidFill>
                  <a:schemeClr val="tx1"/>
                </a:solidFill>
              </a:rPr>
              <a:t>列和相关值</a:t>
            </a:r>
            <a:r>
              <a:rPr lang="en-US" sz="1400" b="1" dirty="0">
                <a:solidFill>
                  <a:schemeClr val="tx1"/>
                </a:solidFill>
              </a:rPr>
              <a:t>(2)</a:t>
            </a:r>
            <a:r>
              <a:rPr lang="zh-CN" altLang="en-US" sz="1400" dirty="0">
                <a:solidFill>
                  <a:schemeClr val="tx1"/>
                </a:solidFill>
              </a:rPr>
              <a:t>如下</a:t>
            </a:r>
            <a:r>
              <a:rPr lang="en-US" altLang="zh-CN" sz="1400" dirty="0">
                <a:solidFill>
                  <a:schemeClr val="tx1"/>
                </a:solidFill>
              </a:rPr>
              <a:t>:</a:t>
            </a:r>
            <a:endParaRPr lang="en-US" sz="1400" dirty="0">
              <a:solidFill>
                <a:schemeClr val="tx1"/>
              </a:solidFill>
            </a:endParaRPr>
          </a:p>
          <a:p>
            <a:pPr marL="285750" indent="-285750">
              <a:buFont typeface="Arial" panose="020B0604020202020204" pitchFamily="34" charset="0"/>
              <a:buChar char="•"/>
              <a:tabLst>
                <a:tab pos="268288" algn="l"/>
              </a:tabLst>
            </a:pPr>
            <a:r>
              <a:rPr lang="zh-CN" altLang="en-US" sz="1400" dirty="0">
                <a:solidFill>
                  <a:schemeClr val="tx1"/>
                </a:solidFill>
              </a:rPr>
              <a:t>将</a:t>
            </a:r>
            <a:r>
              <a:rPr lang="zh-CN" altLang="en-US" sz="1400" u="sng" dirty="0">
                <a:solidFill>
                  <a:srgbClr val="002060"/>
                </a:solidFill>
              </a:rPr>
              <a:t>消耗预测</a:t>
            </a:r>
            <a:r>
              <a:rPr lang="zh-CN" altLang="en-US" sz="1400" dirty="0">
                <a:solidFill>
                  <a:schemeClr val="tx1"/>
                </a:solidFill>
              </a:rPr>
              <a:t>改成</a:t>
            </a:r>
            <a:r>
              <a:rPr lang="zh-CN" altLang="en-US" sz="1400" b="1" u="sng" dirty="0">
                <a:solidFill>
                  <a:srgbClr val="002060"/>
                </a:solidFill>
              </a:rPr>
              <a:t>消耗确认</a:t>
            </a:r>
            <a:endParaRPr lang="en-US" altLang="zh-CN" sz="1400" b="1" u="sng" dirty="0">
              <a:solidFill>
                <a:srgbClr val="002060"/>
              </a:solidFill>
            </a:endParaRPr>
          </a:p>
          <a:p>
            <a:pPr marL="285750" indent="-285750">
              <a:buFont typeface="Arial" panose="020B0604020202020204" pitchFamily="34" charset="0"/>
              <a:buChar char="•"/>
              <a:tabLst>
                <a:tab pos="268288" algn="l"/>
              </a:tabLst>
            </a:pPr>
            <a:r>
              <a:rPr lang="zh-CN" altLang="en-US" sz="1400" dirty="0">
                <a:solidFill>
                  <a:schemeClr val="tx1"/>
                </a:solidFill>
              </a:rPr>
              <a:t>将</a:t>
            </a:r>
            <a:r>
              <a:rPr lang="en-US" sz="1400" u="sng" dirty="0">
                <a:solidFill>
                  <a:srgbClr val="002060"/>
                </a:solidFill>
                <a:effectLst/>
                <a:ea typeface="Calibri" panose="020F0502020204030204" pitchFamily="34" charset="0"/>
                <a:cs typeface="Times New Roman"/>
              </a:rPr>
              <a:t>JIT</a:t>
            </a:r>
            <a:r>
              <a:rPr lang="zh-CN" altLang="en-US" sz="1400" u="sng" dirty="0">
                <a:solidFill>
                  <a:srgbClr val="002060"/>
                </a:solidFill>
                <a:effectLst/>
                <a:ea typeface="Calibri" panose="020F0502020204030204" pitchFamily="34" charset="0"/>
                <a:cs typeface="Times New Roman"/>
              </a:rPr>
              <a:t>当前预测</a:t>
            </a:r>
            <a:r>
              <a:rPr lang="zh-CN" altLang="en-US" sz="1400" dirty="0">
                <a:solidFill>
                  <a:schemeClr val="tx1"/>
                </a:solidFill>
              </a:rPr>
              <a:t>改成</a:t>
            </a:r>
            <a:r>
              <a:rPr lang="en-US" sz="1400" b="1" u="sng" dirty="0">
                <a:solidFill>
                  <a:srgbClr val="002060"/>
                </a:solidFill>
              </a:rPr>
              <a:t>ATPJIT</a:t>
            </a:r>
          </a:p>
          <a:p>
            <a:pPr marL="285750" indent="-285750">
              <a:buFont typeface="Arial" panose="020B0604020202020204" pitchFamily="34" charset="0"/>
              <a:buChar char="•"/>
              <a:tabLst>
                <a:tab pos="268288" algn="l"/>
              </a:tabLst>
            </a:pPr>
            <a:r>
              <a:rPr lang="zh-CN" altLang="en-US" sz="1400" dirty="0">
                <a:solidFill>
                  <a:schemeClr val="tx1"/>
                </a:solidFill>
              </a:rPr>
              <a:t>将</a:t>
            </a:r>
            <a:r>
              <a:rPr lang="en-US" sz="1400" u="sng" dirty="0">
                <a:solidFill>
                  <a:srgbClr val="002060"/>
                </a:solidFill>
                <a:cs typeface="Times New Roman"/>
              </a:rPr>
              <a:t>JIT</a:t>
            </a:r>
            <a:r>
              <a:rPr lang="zh-CN" altLang="en-US" sz="1400" u="sng" dirty="0">
                <a:solidFill>
                  <a:srgbClr val="002060"/>
                </a:solidFill>
                <a:cs typeface="Times New Roman"/>
              </a:rPr>
              <a:t>固定的当前预测</a:t>
            </a:r>
            <a:r>
              <a:rPr lang="en-US" sz="1400" u="sng" dirty="0">
                <a:solidFill>
                  <a:srgbClr val="002060"/>
                </a:solidFill>
                <a:cs typeface="Times New Roman"/>
              </a:rPr>
              <a:t> </a:t>
            </a:r>
            <a:r>
              <a:rPr lang="en-US" sz="1400" dirty="0">
                <a:effectLst/>
                <a:ea typeface="Calibri" panose="020F0502020204030204" pitchFamily="34" charset="0"/>
                <a:cs typeface="Times New Roman"/>
              </a:rPr>
              <a:t>to </a:t>
            </a:r>
            <a:r>
              <a:rPr lang="zh-CN" altLang="en-US" sz="1400" b="1" u="sng" dirty="0">
                <a:solidFill>
                  <a:srgbClr val="002060"/>
                </a:solidFill>
              </a:rPr>
              <a:t>消耗确认</a:t>
            </a:r>
            <a:r>
              <a:rPr lang="en-US" sz="1400" b="1" u="sng" dirty="0">
                <a:solidFill>
                  <a:srgbClr val="002060"/>
                </a:solidFill>
              </a:rPr>
              <a:t>SA</a:t>
            </a:r>
          </a:p>
          <a:p>
            <a:pPr marL="267970" indent="-267970">
              <a:buFont typeface="+mj-lt"/>
              <a:buAutoNum type="arabicPeriod"/>
              <a:tabLst>
                <a:tab pos="268288" algn="l"/>
              </a:tabLst>
            </a:pPr>
            <a:endParaRPr lang="en-US" sz="1400" dirty="0">
              <a:solidFill>
                <a:schemeClr val="tx1"/>
              </a:solidFill>
            </a:endParaRPr>
          </a:p>
        </p:txBody>
      </p:sp>
      <p:grpSp>
        <p:nvGrpSpPr>
          <p:cNvPr id="22" name="Group 21">
            <a:extLst>
              <a:ext uri="{FF2B5EF4-FFF2-40B4-BE49-F238E27FC236}">
                <a16:creationId xmlns:a16="http://schemas.microsoft.com/office/drawing/2014/main" id="{8E6F9A55-C2E3-B69A-F35E-14893850A4A4}"/>
              </a:ext>
            </a:extLst>
          </p:cNvPr>
          <p:cNvGrpSpPr/>
          <p:nvPr/>
        </p:nvGrpSpPr>
        <p:grpSpPr>
          <a:xfrm>
            <a:off x="50705" y="1554287"/>
            <a:ext cx="5379116" cy="2142692"/>
            <a:chOff x="50705" y="1554287"/>
            <a:chExt cx="5379116" cy="2142692"/>
          </a:xfrm>
        </p:grpSpPr>
        <p:grpSp>
          <p:nvGrpSpPr>
            <p:cNvPr id="11" name="Group 10">
              <a:extLst>
                <a:ext uri="{FF2B5EF4-FFF2-40B4-BE49-F238E27FC236}">
                  <a16:creationId xmlns:a16="http://schemas.microsoft.com/office/drawing/2014/main" id="{16D5B622-57F1-D24B-E564-E69E909BBF7E}"/>
                </a:ext>
              </a:extLst>
            </p:cNvPr>
            <p:cNvGrpSpPr/>
            <p:nvPr/>
          </p:nvGrpSpPr>
          <p:grpSpPr>
            <a:xfrm>
              <a:off x="50705" y="1554287"/>
              <a:ext cx="5379116" cy="2142692"/>
              <a:chOff x="206520" y="2632363"/>
              <a:chExt cx="5379116" cy="2142692"/>
            </a:xfrm>
          </p:grpSpPr>
          <p:pic>
            <p:nvPicPr>
              <p:cNvPr id="9" name="Picture 8">
                <a:extLst>
                  <a:ext uri="{FF2B5EF4-FFF2-40B4-BE49-F238E27FC236}">
                    <a16:creationId xmlns:a16="http://schemas.microsoft.com/office/drawing/2014/main" id="{F20890B2-B289-02E5-62B4-1C3184249E18}"/>
                  </a:ext>
                </a:extLst>
              </p:cNvPr>
              <p:cNvPicPr>
                <a:picLocks noChangeAspect="1"/>
              </p:cNvPicPr>
              <p:nvPr/>
            </p:nvPicPr>
            <p:blipFill>
              <a:blip r:embed="rId3"/>
              <a:stretch>
                <a:fillRect/>
              </a:stretch>
            </p:blipFill>
            <p:spPr>
              <a:xfrm>
                <a:off x="206520" y="2632363"/>
                <a:ext cx="5379116" cy="2142692"/>
              </a:xfrm>
              <a:prstGeom prst="rect">
                <a:avLst/>
              </a:prstGeom>
              <a:ln>
                <a:noFill/>
              </a:ln>
              <a:effectLst>
                <a:outerShdw blurRad="292100" dist="139700" dir="2700000" algn="tl" rotWithShape="0">
                  <a:srgbClr val="333333">
                    <a:alpha val="65000"/>
                  </a:srgbClr>
                </a:outerShdw>
              </a:effectLst>
            </p:spPr>
          </p:pic>
          <p:sp>
            <p:nvSpPr>
              <p:cNvPr id="10" name="Rectangle: Rounded Corners 9">
                <a:extLst>
                  <a:ext uri="{FF2B5EF4-FFF2-40B4-BE49-F238E27FC236}">
                    <a16:creationId xmlns:a16="http://schemas.microsoft.com/office/drawing/2014/main" id="{EE469A98-17C9-59DC-26C2-45242BEA3F47}"/>
                  </a:ext>
                </a:extLst>
              </p:cNvPr>
              <p:cNvSpPr/>
              <p:nvPr/>
            </p:nvSpPr>
            <p:spPr>
              <a:xfrm>
                <a:off x="2336800" y="3648364"/>
                <a:ext cx="785091" cy="92363"/>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Dodecagon 14">
              <a:extLst>
                <a:ext uri="{FF2B5EF4-FFF2-40B4-BE49-F238E27FC236}">
                  <a16:creationId xmlns:a16="http://schemas.microsoft.com/office/drawing/2014/main" id="{875E905E-DA7E-8069-FBF6-40FCDCABE7C7}"/>
                </a:ext>
              </a:extLst>
            </p:cNvPr>
            <p:cNvSpPr/>
            <p:nvPr/>
          </p:nvSpPr>
          <p:spPr>
            <a:xfrm>
              <a:off x="1785775" y="2181740"/>
              <a:ext cx="234828" cy="22463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grpSp>
      <p:grpSp>
        <p:nvGrpSpPr>
          <p:cNvPr id="23" name="Group 22">
            <a:extLst>
              <a:ext uri="{FF2B5EF4-FFF2-40B4-BE49-F238E27FC236}">
                <a16:creationId xmlns:a16="http://schemas.microsoft.com/office/drawing/2014/main" id="{24BF8D82-2CB2-6824-65BF-FF0D654E9CD3}"/>
              </a:ext>
            </a:extLst>
          </p:cNvPr>
          <p:cNvGrpSpPr/>
          <p:nvPr/>
        </p:nvGrpSpPr>
        <p:grpSpPr>
          <a:xfrm>
            <a:off x="228600" y="4561477"/>
            <a:ext cx="11734800" cy="1911687"/>
            <a:chOff x="0" y="4405255"/>
            <a:chExt cx="11734800" cy="1911687"/>
          </a:xfrm>
        </p:grpSpPr>
        <p:pic>
          <p:nvPicPr>
            <p:cNvPr id="13" name="Picture 12">
              <a:extLst>
                <a:ext uri="{FF2B5EF4-FFF2-40B4-BE49-F238E27FC236}">
                  <a16:creationId xmlns:a16="http://schemas.microsoft.com/office/drawing/2014/main" id="{770C79DE-8DD4-3EF0-4F43-9774CB5F49BE}"/>
                </a:ext>
              </a:extLst>
            </p:cNvPr>
            <p:cNvPicPr>
              <a:picLocks noChangeAspect="1"/>
            </p:cNvPicPr>
            <p:nvPr/>
          </p:nvPicPr>
          <p:blipFill>
            <a:blip r:embed="rId4"/>
            <a:stretch>
              <a:fillRect/>
            </a:stretch>
          </p:blipFill>
          <p:spPr>
            <a:xfrm>
              <a:off x="0" y="4665842"/>
              <a:ext cx="11734800" cy="1651100"/>
            </a:xfrm>
            <a:prstGeom prst="rect">
              <a:avLst/>
            </a:prstGeom>
          </p:spPr>
        </p:pic>
        <p:sp>
          <p:nvSpPr>
            <p:cNvPr id="14" name="Rectangle: Rounded Corners 13">
              <a:extLst>
                <a:ext uri="{FF2B5EF4-FFF2-40B4-BE49-F238E27FC236}">
                  <a16:creationId xmlns:a16="http://schemas.microsoft.com/office/drawing/2014/main" id="{D8C5FD26-F7AF-52BA-0744-E037624F5FC6}"/>
                </a:ext>
              </a:extLst>
            </p:cNvPr>
            <p:cNvSpPr/>
            <p:nvPr/>
          </p:nvSpPr>
          <p:spPr>
            <a:xfrm>
              <a:off x="6282704" y="4665842"/>
              <a:ext cx="2288986" cy="449609"/>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decagon 15">
              <a:extLst>
                <a:ext uri="{FF2B5EF4-FFF2-40B4-BE49-F238E27FC236}">
                  <a16:creationId xmlns:a16="http://schemas.microsoft.com/office/drawing/2014/main" id="{C98DA61B-6F68-2036-AD33-58D131AB9F59}"/>
                </a:ext>
              </a:extLst>
            </p:cNvPr>
            <p:cNvSpPr/>
            <p:nvPr/>
          </p:nvSpPr>
          <p:spPr>
            <a:xfrm>
              <a:off x="7192369" y="4405255"/>
              <a:ext cx="234828" cy="22463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grpSp>
      <p:sp>
        <p:nvSpPr>
          <p:cNvPr id="17" name="Arrow: Down 16">
            <a:extLst>
              <a:ext uri="{FF2B5EF4-FFF2-40B4-BE49-F238E27FC236}">
                <a16:creationId xmlns:a16="http://schemas.microsoft.com/office/drawing/2014/main" id="{00745120-2426-7163-EE9C-31B8715F7BBC}"/>
              </a:ext>
            </a:extLst>
          </p:cNvPr>
          <p:cNvSpPr/>
          <p:nvPr/>
        </p:nvSpPr>
        <p:spPr>
          <a:xfrm>
            <a:off x="10948548" y="6191687"/>
            <a:ext cx="817418" cy="562954"/>
          </a:xfrm>
          <a:prstGeom prst="down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4" name="Dodecagon 3">
            <a:extLst>
              <a:ext uri="{FF2B5EF4-FFF2-40B4-BE49-F238E27FC236}">
                <a16:creationId xmlns:a16="http://schemas.microsoft.com/office/drawing/2014/main" id="{344CEC13-A6B2-256B-9C35-C4DCF4A63E8D}"/>
              </a:ext>
            </a:extLst>
          </p:cNvPr>
          <p:cNvSpPr/>
          <p:nvPr/>
        </p:nvSpPr>
        <p:spPr>
          <a:xfrm>
            <a:off x="5861172" y="4673795"/>
            <a:ext cx="234828" cy="22463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a:t>3</a:t>
            </a:r>
          </a:p>
        </p:txBody>
      </p:sp>
      <p:sp>
        <p:nvSpPr>
          <p:cNvPr id="6" name="Rectangle: Rounded Corners 5">
            <a:extLst>
              <a:ext uri="{FF2B5EF4-FFF2-40B4-BE49-F238E27FC236}">
                <a16:creationId xmlns:a16="http://schemas.microsoft.com/office/drawing/2014/main" id="{6B09E85F-5ADC-AA67-759D-0A34F9797E5E}"/>
              </a:ext>
            </a:extLst>
          </p:cNvPr>
          <p:cNvSpPr/>
          <p:nvPr/>
        </p:nvSpPr>
        <p:spPr>
          <a:xfrm>
            <a:off x="5606473" y="4934383"/>
            <a:ext cx="904831" cy="1374054"/>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025530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C84214-7EED-2AC4-2487-981CCCC168F6}"/>
              </a:ext>
            </a:extLst>
          </p:cNvPr>
          <p:cNvSpPr>
            <a:spLocks noGrp="1"/>
          </p:cNvSpPr>
          <p:nvPr>
            <p:ph type="title"/>
          </p:nvPr>
        </p:nvSpPr>
        <p:spPr/>
        <p:txBody>
          <a:bodyPr/>
          <a:lstStyle/>
          <a:p>
            <a:r>
              <a:rPr lang="zh-CN" altLang="en-US" dirty="0"/>
              <a:t>供应商预测确认 </a:t>
            </a:r>
            <a:r>
              <a:rPr lang="en-US" altLang="zh-CN" dirty="0"/>
              <a:t>| EXCEL</a:t>
            </a:r>
            <a:r>
              <a:rPr lang="zh-CN" altLang="en-US" dirty="0"/>
              <a:t>上传</a:t>
            </a:r>
            <a:endParaRPr lang="en-US" dirty="0"/>
          </a:p>
        </p:txBody>
      </p:sp>
      <p:sp>
        <p:nvSpPr>
          <p:cNvPr id="6" name="TextBox 5">
            <a:extLst>
              <a:ext uri="{FF2B5EF4-FFF2-40B4-BE49-F238E27FC236}">
                <a16:creationId xmlns:a16="http://schemas.microsoft.com/office/drawing/2014/main" id="{A38D5EB8-1397-5F7A-0906-7C8D048B9DFE}"/>
              </a:ext>
            </a:extLst>
          </p:cNvPr>
          <p:cNvSpPr txBox="1"/>
          <p:nvPr/>
        </p:nvSpPr>
        <p:spPr>
          <a:xfrm>
            <a:off x="7882653" y="1575091"/>
            <a:ext cx="3727455" cy="3473291"/>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r>
              <a:rPr lang="zh-CN" altLang="en-US" sz="1800" b="1" dirty="0">
                <a:solidFill>
                  <a:schemeClr val="tx1"/>
                </a:solidFill>
              </a:rPr>
              <a:t>第二步</a:t>
            </a:r>
            <a:endParaRPr lang="en-US" altLang="zh-CN" sz="1800" b="1" dirty="0">
              <a:solidFill>
                <a:schemeClr val="tx1"/>
              </a:solidFill>
            </a:endParaRPr>
          </a:p>
          <a:p>
            <a:r>
              <a:rPr lang="zh-CN" altLang="en-US" dirty="0">
                <a:solidFill>
                  <a:schemeClr val="tx1"/>
                </a:solidFill>
              </a:rPr>
              <a:t>上传数据</a:t>
            </a:r>
            <a:endParaRPr lang="hu-HU" dirty="0">
              <a:solidFill>
                <a:schemeClr val="tx1"/>
              </a:solidFill>
            </a:endParaRPr>
          </a:p>
          <a:p>
            <a:pPr marL="342900" indent="-342900">
              <a:buAutoNum type="arabicPeriod"/>
            </a:pPr>
            <a:r>
              <a:rPr lang="zh-CN" altLang="en-US" u="sng" dirty="0">
                <a:solidFill>
                  <a:schemeClr val="tx1"/>
                </a:solidFill>
              </a:rPr>
              <a:t>去到</a:t>
            </a:r>
            <a:r>
              <a:rPr lang="en-US" u="sng" dirty="0">
                <a:solidFill>
                  <a:schemeClr val="tx1"/>
                </a:solidFill>
              </a:rPr>
              <a:t>: </a:t>
            </a:r>
            <a:r>
              <a:rPr lang="zh-CN" altLang="en-US" u="sng" dirty="0">
                <a:solidFill>
                  <a:srgbClr val="191EEF"/>
                </a:solidFill>
              </a:rPr>
              <a:t>菜单</a:t>
            </a:r>
            <a:r>
              <a:rPr lang="en-US" u="sng" dirty="0">
                <a:solidFill>
                  <a:srgbClr val="191EEF"/>
                </a:solidFill>
              </a:rPr>
              <a:t> &gt; </a:t>
            </a:r>
            <a:r>
              <a:rPr lang="zh-CN" altLang="en-US" u="sng" dirty="0">
                <a:solidFill>
                  <a:srgbClr val="191EEF"/>
                </a:solidFill>
              </a:rPr>
              <a:t>上传</a:t>
            </a:r>
            <a:r>
              <a:rPr lang="en-US" u="sng" dirty="0">
                <a:solidFill>
                  <a:srgbClr val="191EEF"/>
                </a:solidFill>
              </a:rPr>
              <a:t> &gt; </a:t>
            </a:r>
            <a:r>
              <a:rPr lang="zh-CN" altLang="en-US" u="sng" dirty="0">
                <a:solidFill>
                  <a:srgbClr val="191EEF"/>
                </a:solidFill>
              </a:rPr>
              <a:t>预测</a:t>
            </a:r>
            <a:r>
              <a:rPr lang="en-US" u="sng" dirty="0">
                <a:solidFill>
                  <a:srgbClr val="191EEF"/>
                </a:solidFill>
              </a:rPr>
              <a:t>/</a:t>
            </a:r>
            <a:r>
              <a:rPr lang="zh-CN" altLang="en-US" u="sng" dirty="0">
                <a:solidFill>
                  <a:srgbClr val="191EEF"/>
                </a:solidFill>
              </a:rPr>
              <a:t>确认</a:t>
            </a:r>
            <a:r>
              <a:rPr lang="en-US" u="sng" dirty="0">
                <a:solidFill>
                  <a:srgbClr val="191EEF"/>
                </a:solidFill>
              </a:rPr>
              <a:t> </a:t>
            </a:r>
            <a:r>
              <a:rPr lang="en-US" b="1" dirty="0">
                <a:solidFill>
                  <a:schemeClr val="tx1"/>
                </a:solidFill>
              </a:rPr>
              <a:t>(1). </a:t>
            </a:r>
            <a:endParaRPr lang="hu-HU" b="1" dirty="0">
              <a:solidFill>
                <a:schemeClr val="tx1"/>
              </a:solidFill>
            </a:endParaRPr>
          </a:p>
          <a:p>
            <a:pPr marL="342900" indent="-342900">
              <a:buAutoNum type="arabicPeriod"/>
            </a:pPr>
            <a:r>
              <a:rPr lang="zh-CN" altLang="en-US" dirty="0">
                <a:solidFill>
                  <a:schemeClr val="tx1"/>
                </a:solidFill>
              </a:rPr>
              <a:t>通过两种方法之一选择保存的</a:t>
            </a:r>
            <a:r>
              <a:rPr lang="en-US" altLang="zh-CN" dirty="0">
                <a:solidFill>
                  <a:schemeClr val="tx1"/>
                </a:solidFill>
              </a:rPr>
              <a:t>Excel</a:t>
            </a:r>
            <a:r>
              <a:rPr lang="zh-CN" altLang="en-US" dirty="0">
                <a:solidFill>
                  <a:schemeClr val="tx1"/>
                </a:solidFill>
              </a:rPr>
              <a:t>文件。单击</a:t>
            </a:r>
            <a:r>
              <a:rPr lang="zh-CN" altLang="en-US" u="sng" dirty="0">
                <a:solidFill>
                  <a:schemeClr val="tx1"/>
                </a:solidFill>
              </a:rPr>
              <a:t>下一步</a:t>
            </a:r>
            <a:r>
              <a:rPr lang="zh-CN" altLang="en-US" dirty="0">
                <a:solidFill>
                  <a:schemeClr val="tx1"/>
                </a:solidFill>
              </a:rPr>
              <a:t>上传文件</a:t>
            </a:r>
            <a:r>
              <a:rPr lang="en-US" b="1" dirty="0">
                <a:solidFill>
                  <a:schemeClr val="tx1"/>
                </a:solidFill>
              </a:rPr>
              <a:t>(2)</a:t>
            </a:r>
            <a:r>
              <a:rPr lang="zh-CN" altLang="en-US" dirty="0">
                <a:solidFill>
                  <a:schemeClr val="tx1"/>
                </a:solidFill>
              </a:rPr>
              <a:t>。</a:t>
            </a:r>
            <a:r>
              <a:rPr lang="en-US" dirty="0">
                <a:solidFill>
                  <a:schemeClr val="tx1"/>
                </a:solidFill>
              </a:rPr>
              <a:t> </a:t>
            </a:r>
            <a:endParaRPr lang="hu-HU" dirty="0">
              <a:solidFill>
                <a:schemeClr val="tx1"/>
              </a:solidFill>
            </a:endParaRPr>
          </a:p>
          <a:p>
            <a:pPr marL="342900" indent="-342900">
              <a:buAutoNum type="arabicPeriod"/>
            </a:pPr>
            <a:r>
              <a:rPr lang="zh-CN" altLang="en-US" dirty="0">
                <a:solidFill>
                  <a:schemeClr val="tx1"/>
                </a:solidFill>
              </a:rPr>
              <a:t>正在上传中。</a:t>
            </a:r>
            <a:r>
              <a:rPr lang="en-US" dirty="0">
                <a:solidFill>
                  <a:schemeClr val="tx1"/>
                </a:solidFill>
              </a:rPr>
              <a:t> </a:t>
            </a:r>
          </a:p>
          <a:p>
            <a:pPr marL="342900" indent="-342900">
              <a:buAutoNum type="arabicPeriod"/>
            </a:pPr>
            <a:endParaRPr lang="hu-HU" dirty="0">
              <a:solidFill>
                <a:schemeClr val="tx1"/>
              </a:solidFill>
            </a:endParaRPr>
          </a:p>
          <a:p>
            <a:r>
              <a:rPr lang="zh-CN" altLang="en-US" dirty="0">
                <a:solidFill>
                  <a:schemeClr val="tx1"/>
                </a:solidFill>
              </a:rPr>
              <a:t>一旦数据上传完成，状态变为</a:t>
            </a:r>
            <a:r>
              <a:rPr lang="zh-CN" altLang="en-US" b="1" dirty="0">
                <a:solidFill>
                  <a:schemeClr val="tx1"/>
                </a:solidFill>
              </a:rPr>
              <a:t>完成。</a:t>
            </a:r>
            <a:endParaRPr lang="en-US" dirty="0">
              <a:solidFill>
                <a:schemeClr val="tx1"/>
              </a:solidFill>
            </a:endParaRPr>
          </a:p>
        </p:txBody>
      </p:sp>
      <p:grpSp>
        <p:nvGrpSpPr>
          <p:cNvPr id="5" name="Group 4">
            <a:extLst>
              <a:ext uri="{FF2B5EF4-FFF2-40B4-BE49-F238E27FC236}">
                <a16:creationId xmlns:a16="http://schemas.microsoft.com/office/drawing/2014/main" id="{E1B25B4E-0580-84E8-CA28-2D1A52B51A60}"/>
              </a:ext>
            </a:extLst>
          </p:cNvPr>
          <p:cNvGrpSpPr/>
          <p:nvPr/>
        </p:nvGrpSpPr>
        <p:grpSpPr>
          <a:xfrm>
            <a:off x="277668" y="1252682"/>
            <a:ext cx="7277100" cy="2819400"/>
            <a:chOff x="277668" y="1252682"/>
            <a:chExt cx="7277100" cy="2819400"/>
          </a:xfrm>
        </p:grpSpPr>
        <p:pic>
          <p:nvPicPr>
            <p:cNvPr id="8" name="Picture 7">
              <a:extLst>
                <a:ext uri="{FF2B5EF4-FFF2-40B4-BE49-F238E27FC236}">
                  <a16:creationId xmlns:a16="http://schemas.microsoft.com/office/drawing/2014/main" id="{4142B831-48CF-373F-F405-429587EA200E}"/>
                </a:ext>
              </a:extLst>
            </p:cNvPr>
            <p:cNvPicPr>
              <a:picLocks noChangeAspect="1"/>
            </p:cNvPicPr>
            <p:nvPr/>
          </p:nvPicPr>
          <p:blipFill>
            <a:blip r:embed="rId2"/>
            <a:stretch>
              <a:fillRect/>
            </a:stretch>
          </p:blipFill>
          <p:spPr>
            <a:xfrm>
              <a:off x="277668" y="1252682"/>
              <a:ext cx="7277100" cy="2819400"/>
            </a:xfrm>
            <a:prstGeom prst="rect">
              <a:avLst/>
            </a:prstGeom>
          </p:spPr>
        </p:pic>
        <p:sp>
          <p:nvSpPr>
            <p:cNvPr id="9" name="Rectangle: Rounded Corners 8">
              <a:extLst>
                <a:ext uri="{FF2B5EF4-FFF2-40B4-BE49-F238E27FC236}">
                  <a16:creationId xmlns:a16="http://schemas.microsoft.com/office/drawing/2014/main" id="{2152909A-4A95-A4A7-089E-9BF8C6CB3EAF}"/>
                </a:ext>
              </a:extLst>
            </p:cNvPr>
            <p:cNvSpPr/>
            <p:nvPr/>
          </p:nvSpPr>
          <p:spPr>
            <a:xfrm>
              <a:off x="3934691" y="2872509"/>
              <a:ext cx="2059709" cy="36512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decagon 11">
              <a:extLst>
                <a:ext uri="{FF2B5EF4-FFF2-40B4-BE49-F238E27FC236}">
                  <a16:creationId xmlns:a16="http://schemas.microsoft.com/office/drawing/2014/main" id="{CD09B7AC-38B0-827B-2221-B4B12D2615E5}"/>
                </a:ext>
              </a:extLst>
            </p:cNvPr>
            <p:cNvSpPr/>
            <p:nvPr/>
          </p:nvSpPr>
          <p:spPr>
            <a:xfrm>
              <a:off x="6040928" y="2662382"/>
              <a:ext cx="234828" cy="22463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a:t>1</a:t>
              </a:r>
              <a:endParaRPr lang="en-US" sz="1200"/>
            </a:p>
          </p:txBody>
        </p:sp>
      </p:grpSp>
      <p:grpSp>
        <p:nvGrpSpPr>
          <p:cNvPr id="7" name="Group 6">
            <a:extLst>
              <a:ext uri="{FF2B5EF4-FFF2-40B4-BE49-F238E27FC236}">
                <a16:creationId xmlns:a16="http://schemas.microsoft.com/office/drawing/2014/main" id="{77BD39CC-E181-854A-10EE-7A32E92EB069}"/>
              </a:ext>
            </a:extLst>
          </p:cNvPr>
          <p:cNvGrpSpPr/>
          <p:nvPr/>
        </p:nvGrpSpPr>
        <p:grpSpPr>
          <a:xfrm>
            <a:off x="3160505" y="3669498"/>
            <a:ext cx="2935495" cy="2823376"/>
            <a:chOff x="3160505" y="3669498"/>
            <a:chExt cx="2935495" cy="2823376"/>
          </a:xfrm>
        </p:grpSpPr>
        <p:pic>
          <p:nvPicPr>
            <p:cNvPr id="11" name="Picture 10">
              <a:extLst>
                <a:ext uri="{FF2B5EF4-FFF2-40B4-BE49-F238E27FC236}">
                  <a16:creationId xmlns:a16="http://schemas.microsoft.com/office/drawing/2014/main" id="{5DB01A20-7773-A8C3-289F-803BF2E1EBF0}"/>
                </a:ext>
              </a:extLst>
            </p:cNvPr>
            <p:cNvPicPr>
              <a:picLocks noChangeAspect="1"/>
            </p:cNvPicPr>
            <p:nvPr/>
          </p:nvPicPr>
          <p:blipFill>
            <a:blip r:embed="rId3"/>
            <a:stretch>
              <a:fillRect/>
            </a:stretch>
          </p:blipFill>
          <p:spPr>
            <a:xfrm>
              <a:off x="3160505" y="3669498"/>
              <a:ext cx="2935495" cy="2823376"/>
            </a:xfrm>
            <a:prstGeom prst="rect">
              <a:avLst/>
            </a:prstGeom>
          </p:spPr>
        </p:pic>
        <p:sp>
          <p:nvSpPr>
            <p:cNvPr id="13" name="Dodecagon 12">
              <a:extLst>
                <a:ext uri="{FF2B5EF4-FFF2-40B4-BE49-F238E27FC236}">
                  <a16:creationId xmlns:a16="http://schemas.microsoft.com/office/drawing/2014/main" id="{AFDCB9F0-8863-B000-6B25-568D38FD865D}"/>
                </a:ext>
              </a:extLst>
            </p:cNvPr>
            <p:cNvSpPr/>
            <p:nvPr/>
          </p:nvSpPr>
          <p:spPr>
            <a:xfrm>
              <a:off x="4044564" y="5081186"/>
              <a:ext cx="234828" cy="22463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a:t>2</a:t>
              </a:r>
              <a:endParaRPr lang="en-US" sz="1200"/>
            </a:p>
          </p:txBody>
        </p:sp>
      </p:grpSp>
      <p:pic>
        <p:nvPicPr>
          <p:cNvPr id="2" name="Picture 1">
            <a:extLst>
              <a:ext uri="{FF2B5EF4-FFF2-40B4-BE49-F238E27FC236}">
                <a16:creationId xmlns:a16="http://schemas.microsoft.com/office/drawing/2014/main" id="{4D48C3F4-2AD3-D978-ECC4-7123D5249947}"/>
              </a:ext>
            </a:extLst>
          </p:cNvPr>
          <p:cNvPicPr>
            <a:picLocks noChangeAspect="1"/>
          </p:cNvPicPr>
          <p:nvPr/>
        </p:nvPicPr>
        <p:blipFill>
          <a:blip r:embed="rId4"/>
          <a:stretch>
            <a:fillRect/>
          </a:stretch>
        </p:blipFill>
        <p:spPr>
          <a:xfrm>
            <a:off x="11277600" y="0"/>
            <a:ext cx="914400" cy="914400"/>
          </a:xfrm>
          <a:prstGeom prst="rect">
            <a:avLst/>
          </a:prstGeom>
        </p:spPr>
      </p:pic>
    </p:spTree>
    <p:extLst>
      <p:ext uri="{BB962C8B-B14F-4D97-AF65-F5344CB8AC3E}">
        <p14:creationId xmlns:p14="http://schemas.microsoft.com/office/powerpoint/2010/main" val="23873085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DA4597-F524-AC40-A038-3AF43418EC29}"/>
              </a:ext>
            </a:extLst>
          </p:cNvPr>
          <p:cNvSpPr>
            <a:spLocks noGrp="1"/>
          </p:cNvSpPr>
          <p:nvPr>
            <p:ph type="title"/>
          </p:nvPr>
        </p:nvSpPr>
        <p:spPr/>
        <p:txBody>
          <a:bodyPr>
            <a:normAutofit/>
          </a:bodyPr>
          <a:lstStyle/>
          <a:p>
            <a:r>
              <a:rPr lang="zh-CN" altLang="en-US" dirty="0"/>
              <a:t>访问供应商门户网站获取更多信息</a:t>
            </a:r>
            <a:r>
              <a:rPr lang="en-US" dirty="0"/>
              <a:t>:</a:t>
            </a:r>
          </a:p>
        </p:txBody>
      </p:sp>
      <p:sp>
        <p:nvSpPr>
          <p:cNvPr id="3" name="Text Placeholder 2">
            <a:extLst>
              <a:ext uri="{FF2B5EF4-FFF2-40B4-BE49-F238E27FC236}">
                <a16:creationId xmlns:a16="http://schemas.microsoft.com/office/drawing/2014/main" id="{A9B40832-59CE-A743-B137-86202DD7F3DE}"/>
              </a:ext>
            </a:extLst>
          </p:cNvPr>
          <p:cNvSpPr>
            <a:spLocks noGrp="1"/>
          </p:cNvSpPr>
          <p:nvPr>
            <p:ph type="body" idx="1"/>
          </p:nvPr>
        </p:nvSpPr>
        <p:spPr/>
        <p:txBody>
          <a:bodyPr>
            <a:noAutofit/>
          </a:bodyPr>
          <a:lstStyle/>
          <a:p>
            <a:r>
              <a:rPr lang="hu-HU" sz="1400" b="1" dirty="0">
                <a:solidFill>
                  <a:schemeClr val="accent5"/>
                </a:solidFill>
                <a:hlinkClick r:id="rId2"/>
              </a:rPr>
              <a:t>https://www.jabil.com/about-us/supplier/supplier-collaboration.html</a:t>
            </a:r>
            <a:endParaRPr lang="hu-HU" sz="1400" b="1" dirty="0">
              <a:solidFill>
                <a:schemeClr val="accent5"/>
              </a:solidFill>
            </a:endParaRPr>
          </a:p>
        </p:txBody>
      </p:sp>
      <p:pic>
        <p:nvPicPr>
          <p:cNvPr id="4" name="Picture 3">
            <a:extLst>
              <a:ext uri="{FF2B5EF4-FFF2-40B4-BE49-F238E27FC236}">
                <a16:creationId xmlns:a16="http://schemas.microsoft.com/office/drawing/2014/main" id="{8A1DFE06-726B-A312-0AA0-50AA7DC989E7}"/>
              </a:ext>
            </a:extLst>
          </p:cNvPr>
          <p:cNvPicPr>
            <a:picLocks noChangeAspect="1"/>
          </p:cNvPicPr>
          <p:nvPr/>
        </p:nvPicPr>
        <p:blipFill>
          <a:blip r:embed="rId3"/>
          <a:stretch>
            <a:fillRect/>
          </a:stretch>
        </p:blipFill>
        <p:spPr>
          <a:xfrm>
            <a:off x="11277600" y="5846618"/>
            <a:ext cx="914400" cy="914400"/>
          </a:xfrm>
          <a:prstGeom prst="rect">
            <a:avLst/>
          </a:prstGeom>
        </p:spPr>
      </p:pic>
    </p:spTree>
    <p:extLst>
      <p:ext uri="{BB962C8B-B14F-4D97-AF65-F5344CB8AC3E}">
        <p14:creationId xmlns:p14="http://schemas.microsoft.com/office/powerpoint/2010/main" val="28476502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a:extLst>
              <a:ext uri="{FF2B5EF4-FFF2-40B4-BE49-F238E27FC236}">
                <a16:creationId xmlns:a16="http://schemas.microsoft.com/office/drawing/2014/main" id="{A2013A61-DD30-63F2-9A32-04A4ABF685FB}"/>
              </a:ext>
            </a:extLst>
          </p:cNvPr>
          <p:cNvPicPr>
            <a:picLocks noChangeAspect="1"/>
          </p:cNvPicPr>
          <p:nvPr/>
        </p:nvPicPr>
        <p:blipFill>
          <a:blip r:embed="rId2"/>
          <a:stretch>
            <a:fillRect/>
          </a:stretch>
        </p:blipFill>
        <p:spPr>
          <a:xfrm>
            <a:off x="3826480" y="-34143"/>
            <a:ext cx="3819216" cy="3599721"/>
          </a:xfrm>
          <a:prstGeom prst="rect">
            <a:avLst/>
          </a:prstGeom>
        </p:spPr>
      </p:pic>
      <p:pic>
        <p:nvPicPr>
          <p:cNvPr id="36" name="Picture 35">
            <a:extLst>
              <a:ext uri="{FF2B5EF4-FFF2-40B4-BE49-F238E27FC236}">
                <a16:creationId xmlns:a16="http://schemas.microsoft.com/office/drawing/2014/main" id="{CEE756FE-9641-AA3F-5261-8EB23D990308}"/>
              </a:ext>
            </a:extLst>
          </p:cNvPr>
          <p:cNvPicPr>
            <a:picLocks noChangeAspect="1"/>
          </p:cNvPicPr>
          <p:nvPr/>
        </p:nvPicPr>
        <p:blipFill>
          <a:blip r:embed="rId3"/>
          <a:stretch>
            <a:fillRect/>
          </a:stretch>
        </p:blipFill>
        <p:spPr>
          <a:xfrm>
            <a:off x="0" y="4128875"/>
            <a:ext cx="2665299" cy="1729058"/>
          </a:xfrm>
          <a:prstGeom prst="rect">
            <a:avLst/>
          </a:prstGeom>
          <a:ln>
            <a:noFill/>
          </a:ln>
          <a:effectLst>
            <a:outerShdw blurRad="292100" dist="139700" dir="2700000" algn="tl" rotWithShape="0">
              <a:srgbClr val="333333">
                <a:alpha val="65000"/>
              </a:srgbClr>
            </a:outerShdw>
          </a:effectLst>
        </p:spPr>
      </p:pic>
      <p:pic>
        <p:nvPicPr>
          <p:cNvPr id="34" name="Picture 33">
            <a:extLst>
              <a:ext uri="{FF2B5EF4-FFF2-40B4-BE49-F238E27FC236}">
                <a16:creationId xmlns:a16="http://schemas.microsoft.com/office/drawing/2014/main" id="{5836ABBB-0A75-E888-D811-A562214EEFC9}"/>
              </a:ext>
            </a:extLst>
          </p:cNvPr>
          <p:cNvPicPr>
            <a:picLocks noChangeAspect="1"/>
          </p:cNvPicPr>
          <p:nvPr/>
        </p:nvPicPr>
        <p:blipFill>
          <a:blip r:embed="rId4"/>
          <a:stretch>
            <a:fillRect/>
          </a:stretch>
        </p:blipFill>
        <p:spPr>
          <a:xfrm>
            <a:off x="129033" y="872742"/>
            <a:ext cx="3606021" cy="3234745"/>
          </a:xfrm>
          <a:prstGeom prst="rect">
            <a:avLst/>
          </a:prstGeom>
          <a:ln>
            <a:noFill/>
          </a:ln>
          <a:effectLst>
            <a:outerShdw blurRad="292100" dist="139700" dir="2700000" algn="tl" rotWithShape="0">
              <a:srgbClr val="333333">
                <a:alpha val="65000"/>
              </a:srgbClr>
            </a:outerShdw>
          </a:effectLst>
        </p:spPr>
      </p:pic>
      <p:sp>
        <p:nvSpPr>
          <p:cNvPr id="2" name="Title 1">
            <a:extLst>
              <a:ext uri="{FF2B5EF4-FFF2-40B4-BE49-F238E27FC236}">
                <a16:creationId xmlns:a16="http://schemas.microsoft.com/office/drawing/2014/main" id="{85048A60-ADC0-766F-50BD-8A4B595CB526}"/>
              </a:ext>
            </a:extLst>
          </p:cNvPr>
          <p:cNvSpPr>
            <a:spLocks noGrp="1"/>
          </p:cNvSpPr>
          <p:nvPr>
            <p:ph type="title"/>
          </p:nvPr>
        </p:nvSpPr>
        <p:spPr>
          <a:xfrm>
            <a:off x="371461" y="136417"/>
            <a:ext cx="9262733" cy="729546"/>
          </a:xfrm>
        </p:spPr>
        <p:txBody>
          <a:bodyPr/>
          <a:lstStyle/>
          <a:p>
            <a:r>
              <a:rPr lang="zh-CN" altLang="en-US" dirty="0"/>
              <a:t>注册</a:t>
            </a:r>
            <a:endParaRPr lang="en-US" dirty="0"/>
          </a:p>
        </p:txBody>
      </p:sp>
      <p:sp>
        <p:nvSpPr>
          <p:cNvPr id="15" name="Rectangle: Diagonal Corners Rounded 14">
            <a:extLst>
              <a:ext uri="{FF2B5EF4-FFF2-40B4-BE49-F238E27FC236}">
                <a16:creationId xmlns:a16="http://schemas.microsoft.com/office/drawing/2014/main" id="{4B69A412-5D0D-6F27-64E2-55B8AD865427}"/>
              </a:ext>
            </a:extLst>
          </p:cNvPr>
          <p:cNvSpPr/>
          <p:nvPr/>
        </p:nvSpPr>
        <p:spPr>
          <a:xfrm>
            <a:off x="8344142" y="1340686"/>
            <a:ext cx="3590592" cy="3440157"/>
          </a:xfrm>
          <a:prstGeom prst="round2DiagRect">
            <a:avLst/>
          </a:prstGeom>
        </p:spPr>
        <p:style>
          <a:lnRef idx="2">
            <a:schemeClr val="accent5"/>
          </a:lnRef>
          <a:fillRef idx="1">
            <a:schemeClr val="lt1"/>
          </a:fillRef>
          <a:effectRef idx="0">
            <a:schemeClr val="accent5"/>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200" b="1" dirty="0">
                <a:solidFill>
                  <a:srgbClr val="60605B"/>
                </a:solidFill>
              </a:rPr>
              <a:t>注册到门户</a:t>
            </a:r>
            <a:endParaRPr lang="en-US" altLang="zh-CN" sz="1200" b="1" dirty="0">
              <a:solidFill>
                <a:srgbClr val="60605B"/>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dirty="0">
              <a:ln>
                <a:noFill/>
              </a:ln>
              <a:solidFill>
                <a:srgbClr val="60605B"/>
              </a:solidFill>
              <a:effectLst/>
              <a:uLnTx/>
              <a:uFillTx/>
              <a:ea typeface="+mn-ea"/>
              <a:cs typeface="+mn-cs"/>
            </a:endParaRPr>
          </a:p>
          <a:p>
            <a:pPr marL="228600" marR="0" lvl="0" indent="-228600" algn="l" defTabSz="914400" rtl="0" eaLnBrk="1" fontAlgn="auto" latinLnBrk="0" hangingPunct="1">
              <a:lnSpc>
                <a:spcPct val="100000"/>
              </a:lnSpc>
              <a:spcBef>
                <a:spcPts val="0"/>
              </a:spcBef>
              <a:spcAft>
                <a:spcPts val="0"/>
              </a:spcAft>
              <a:buClrTx/>
              <a:buSzTx/>
              <a:buAutoNum type="arabicPeriod"/>
              <a:tabLst/>
              <a:defRPr/>
            </a:pPr>
            <a:r>
              <a:rPr kumimoji="0" lang="zh-CN" altLang="en-US" sz="1200" b="0" i="0" strike="noStrike" kern="1200" cap="none" spc="0" normalizeH="0" baseline="0" dirty="0">
                <a:ln>
                  <a:noFill/>
                </a:ln>
                <a:solidFill>
                  <a:srgbClr val="60605B"/>
                </a:solidFill>
                <a:effectLst/>
                <a:uLnTx/>
                <a:uFillTx/>
                <a:ea typeface="+mn-ea"/>
                <a:cs typeface="+mn-cs"/>
              </a:rPr>
              <a:t>请按照注册步骤操作</a:t>
            </a:r>
            <a:endParaRPr kumimoji="0" lang="en-US" altLang="zh-CN" sz="1200" b="0" i="0" strike="noStrike" kern="1200" cap="none" spc="0" normalizeH="0" baseline="0" dirty="0">
              <a:ln>
                <a:noFill/>
              </a:ln>
              <a:solidFill>
                <a:srgbClr val="60605B"/>
              </a:solidFill>
              <a:effectLst/>
              <a:uLnTx/>
              <a:uFillTx/>
              <a:ea typeface="+mn-ea"/>
              <a:cs typeface="+mn-cs"/>
            </a:endParaRPr>
          </a:p>
          <a:p>
            <a:pPr marR="0" lvl="0" algn="l" defTabSz="914400" rtl="0" eaLnBrk="1" fontAlgn="auto" latinLnBrk="0" hangingPunct="1">
              <a:lnSpc>
                <a:spcPct val="100000"/>
              </a:lnSpc>
              <a:spcBef>
                <a:spcPts val="0"/>
              </a:spcBef>
              <a:spcAft>
                <a:spcPts val="0"/>
              </a:spcAft>
              <a:buClrTx/>
              <a:buSzTx/>
              <a:tabLst/>
              <a:defRPr/>
            </a:pPr>
            <a:r>
              <a:rPr lang="zh-CN" altLang="en-US" sz="1200" dirty="0">
                <a:solidFill>
                  <a:srgbClr val="C00000"/>
                </a:solidFill>
              </a:rPr>
              <a:t>注意</a:t>
            </a:r>
            <a:r>
              <a:rPr kumimoji="0" lang="en-US" altLang="zh-CN" sz="1200" b="0" i="0" strike="noStrike" kern="1200" cap="none" spc="0" normalizeH="0" baseline="0" dirty="0">
                <a:ln>
                  <a:noFill/>
                </a:ln>
                <a:solidFill>
                  <a:srgbClr val="60605B"/>
                </a:solidFill>
                <a:effectLst/>
                <a:uLnTx/>
                <a:uFillTx/>
                <a:ea typeface="+mn-ea"/>
                <a:cs typeface="+mn-cs"/>
              </a:rPr>
              <a:t>:</a:t>
            </a:r>
            <a:r>
              <a:rPr kumimoji="0" lang="zh-CN" altLang="en-US" sz="1200" b="0" i="0" strike="noStrike" kern="1200" cap="none" spc="0" normalizeH="0" baseline="0" dirty="0">
                <a:ln>
                  <a:noFill/>
                </a:ln>
                <a:solidFill>
                  <a:srgbClr val="60605B"/>
                </a:solidFill>
                <a:effectLst/>
                <a:uLnTx/>
                <a:uFillTx/>
                <a:ea typeface="+mn-ea"/>
                <a:cs typeface="+mn-cs"/>
              </a:rPr>
              <a:t>用户名默认是“名”和“姓”，但用户名必须是唯一的</a:t>
            </a:r>
            <a:r>
              <a:rPr kumimoji="0" lang="en-US" altLang="zh-CN" sz="1200" b="0" i="0" strike="noStrike" kern="1200" cap="none" spc="0" normalizeH="0" baseline="0" dirty="0">
                <a:ln>
                  <a:noFill/>
                </a:ln>
                <a:solidFill>
                  <a:srgbClr val="60605B"/>
                </a:solidFill>
                <a:effectLst/>
                <a:uLnTx/>
                <a:uFillTx/>
                <a:ea typeface="+mn-ea"/>
                <a:cs typeface="+mn-cs"/>
              </a:rPr>
              <a:t>(</a:t>
            </a:r>
            <a:r>
              <a:rPr kumimoji="0" lang="zh-CN" altLang="en-US" sz="1200" b="0" i="0" strike="noStrike" kern="1200" cap="none" spc="0" normalizeH="0" baseline="0" dirty="0">
                <a:ln>
                  <a:noFill/>
                </a:ln>
                <a:solidFill>
                  <a:srgbClr val="60605B"/>
                </a:solidFill>
                <a:effectLst/>
                <a:uLnTx/>
                <a:uFillTx/>
                <a:ea typeface="+mn-ea"/>
                <a:cs typeface="+mn-cs"/>
              </a:rPr>
              <a:t>如果它已经存在于</a:t>
            </a:r>
            <a:r>
              <a:rPr kumimoji="0" lang="en-US" altLang="zh-CN" sz="1200" b="0" i="0" strike="noStrike" kern="1200" cap="none" spc="0" normalizeH="0" baseline="0" dirty="0">
                <a:ln>
                  <a:noFill/>
                </a:ln>
                <a:solidFill>
                  <a:srgbClr val="60605B"/>
                </a:solidFill>
                <a:effectLst/>
                <a:uLnTx/>
                <a:uFillTx/>
                <a:ea typeface="+mn-ea"/>
                <a:cs typeface="+mn-cs"/>
              </a:rPr>
              <a:t>e2open</a:t>
            </a:r>
            <a:r>
              <a:rPr kumimoji="0" lang="zh-CN" altLang="en-US" sz="1200" b="0" i="0" strike="noStrike" kern="1200" cap="none" spc="0" normalizeH="0" baseline="0" dirty="0">
                <a:ln>
                  <a:noFill/>
                </a:ln>
                <a:solidFill>
                  <a:srgbClr val="60605B"/>
                </a:solidFill>
                <a:effectLst/>
                <a:uLnTx/>
                <a:uFillTx/>
                <a:ea typeface="+mn-ea"/>
                <a:cs typeface="+mn-cs"/>
              </a:rPr>
              <a:t>数据库中，那么你需要做出调整</a:t>
            </a:r>
            <a:r>
              <a:rPr kumimoji="0" lang="en-US" altLang="zh-CN" sz="1200" b="0" i="0" strike="noStrike" kern="1200" cap="none" spc="0" normalizeH="0" baseline="0" dirty="0">
                <a:ln>
                  <a:noFill/>
                </a:ln>
                <a:solidFill>
                  <a:srgbClr val="60605B"/>
                </a:solidFill>
                <a:effectLst/>
                <a:uLnTx/>
                <a:uFillTx/>
                <a:ea typeface="+mn-ea"/>
                <a:cs typeface="+mn-cs"/>
              </a:rPr>
              <a:t>&gt;&gt;</a:t>
            </a:r>
            <a:r>
              <a:rPr lang="zh-CN" altLang="en-US" sz="1200" b="1" u="sng" dirty="0">
                <a:solidFill>
                  <a:srgbClr val="60605B"/>
                </a:solidFill>
                <a:highlight>
                  <a:srgbClr val="FFFF00"/>
                </a:highlight>
              </a:rPr>
              <a:t>请点击</a:t>
            </a:r>
            <a:r>
              <a:rPr lang="en-US" altLang="zh-CN" sz="1200" b="1" u="sng" dirty="0">
                <a:solidFill>
                  <a:srgbClr val="60605B"/>
                </a:solidFill>
                <a:highlight>
                  <a:srgbClr val="FFFF00"/>
                </a:highlight>
              </a:rPr>
              <a:t>GET STARTED</a:t>
            </a:r>
            <a:r>
              <a:rPr kumimoji="0" lang="en-US" altLang="zh-CN" sz="1200" b="0" i="0" strike="noStrike" kern="1200" cap="none" spc="0" normalizeH="0" baseline="0" dirty="0">
                <a:ln>
                  <a:noFill/>
                </a:ln>
                <a:solidFill>
                  <a:srgbClr val="60605B"/>
                </a:solidFill>
                <a:effectLst/>
                <a:uLnTx/>
                <a:uFillTx/>
                <a:ea typeface="+mn-ea"/>
                <a:cs typeface="+mn-cs"/>
              </a:rPr>
              <a:t>!</a:t>
            </a:r>
            <a:endParaRPr kumimoji="0" lang="en-US" sz="1200" b="0" i="0" strike="noStrike" kern="1200" cap="none" spc="0" normalizeH="0" baseline="0" dirty="0">
              <a:ln>
                <a:noFill/>
              </a:ln>
              <a:solidFill>
                <a:srgbClr val="60605B"/>
              </a:solidFill>
              <a:effectLst/>
              <a:uLnTx/>
              <a:uFillTx/>
              <a:ea typeface="+mn-ea"/>
              <a:cs typeface="+mn-cs"/>
            </a:endParaRPr>
          </a:p>
          <a:p>
            <a:pPr marR="0" lvl="0" algn="l" defTabSz="914400" rtl="0" eaLnBrk="1" fontAlgn="auto" latinLnBrk="0" hangingPunct="1">
              <a:lnSpc>
                <a:spcPct val="100000"/>
              </a:lnSpc>
              <a:spcBef>
                <a:spcPts val="0"/>
              </a:spcBef>
              <a:spcAft>
                <a:spcPts val="0"/>
              </a:spcAft>
              <a:buClrTx/>
              <a:buSzTx/>
              <a:tabLst/>
              <a:defRPr/>
            </a:pPr>
            <a:endParaRPr lang="en-US" sz="1200" dirty="0">
              <a:solidFill>
                <a:srgbClr val="60605B"/>
              </a:solidFill>
            </a:endParaRPr>
          </a:p>
          <a:p>
            <a:pPr marR="0" lvl="0" algn="l" defTabSz="914400" rtl="0" eaLnBrk="1" fontAlgn="auto" latinLnBrk="0" hangingPunct="1">
              <a:lnSpc>
                <a:spcPct val="100000"/>
              </a:lnSpc>
              <a:spcBef>
                <a:spcPts val="0"/>
              </a:spcBef>
              <a:spcAft>
                <a:spcPts val="0"/>
              </a:spcAft>
              <a:buClrTx/>
              <a:buSzTx/>
              <a:tabLst/>
              <a:defRPr/>
            </a:pPr>
            <a:r>
              <a:rPr lang="en-US" sz="1200" dirty="0">
                <a:solidFill>
                  <a:srgbClr val="60605B"/>
                </a:solidFill>
              </a:rPr>
              <a:t>2. </a:t>
            </a:r>
            <a:r>
              <a:rPr lang="zh-CN" altLang="en-US" sz="1200" dirty="0">
                <a:solidFill>
                  <a:srgbClr val="60605B"/>
                </a:solidFill>
              </a:rPr>
              <a:t>要登录</a:t>
            </a:r>
            <a:r>
              <a:rPr lang="en-US" altLang="zh-CN" sz="1200" dirty="0">
                <a:solidFill>
                  <a:srgbClr val="60605B"/>
                </a:solidFill>
              </a:rPr>
              <a:t>-</a:t>
            </a:r>
            <a:r>
              <a:rPr lang="zh-CN" altLang="en-US" sz="1200" dirty="0">
                <a:solidFill>
                  <a:srgbClr val="60605B"/>
                </a:solidFill>
              </a:rPr>
              <a:t>您可以使用注册时提供的电子邮件地址或用户名</a:t>
            </a:r>
            <a:endParaRPr lang="en-US" sz="1200" dirty="0"/>
          </a:p>
          <a:p>
            <a:pPr marR="0" lvl="0" algn="l" defTabSz="914400" rtl="0" eaLnBrk="1" fontAlgn="auto" latinLnBrk="0" hangingPunct="1">
              <a:lnSpc>
                <a:spcPct val="100000"/>
              </a:lnSpc>
              <a:spcBef>
                <a:spcPts val="0"/>
              </a:spcBef>
              <a:spcAft>
                <a:spcPts val="0"/>
              </a:spcAft>
              <a:buClrTx/>
              <a:buSzTx/>
              <a:tabLst/>
              <a:defRPr/>
            </a:pPr>
            <a:r>
              <a:rPr lang="en-US" sz="1200" dirty="0"/>
              <a:t> </a:t>
            </a:r>
            <a:r>
              <a:rPr lang="en-US" sz="1200" dirty="0">
                <a:solidFill>
                  <a:srgbClr val="60605B"/>
                </a:solidFill>
              </a:rPr>
              <a:t> </a:t>
            </a:r>
          </a:p>
          <a:p>
            <a:pPr marR="0" lvl="0" algn="l" defTabSz="914400" rtl="0" eaLnBrk="1" fontAlgn="auto" latinLnBrk="0" hangingPunct="1">
              <a:lnSpc>
                <a:spcPct val="100000"/>
              </a:lnSpc>
              <a:spcBef>
                <a:spcPts val="0"/>
              </a:spcBef>
              <a:spcAft>
                <a:spcPts val="0"/>
              </a:spcAft>
              <a:buClrTx/>
              <a:buSzTx/>
              <a:tabLst/>
              <a:defRPr/>
            </a:pPr>
            <a:r>
              <a:rPr lang="en-US" sz="1200" dirty="0">
                <a:solidFill>
                  <a:srgbClr val="60605B"/>
                </a:solidFill>
              </a:rPr>
              <a:t>3. </a:t>
            </a:r>
            <a:r>
              <a:rPr lang="zh-CN" altLang="en-US" sz="1200" dirty="0">
                <a:solidFill>
                  <a:srgbClr val="60605B"/>
                </a:solidFill>
              </a:rPr>
              <a:t>登录后，您将会去到</a:t>
            </a:r>
            <a:r>
              <a:rPr lang="en-US" sz="1200" dirty="0">
                <a:solidFill>
                  <a:srgbClr val="60605B"/>
                </a:solidFill>
              </a:rPr>
              <a:t>e2open</a:t>
            </a:r>
            <a:r>
              <a:rPr lang="zh-CN" altLang="en-US" sz="1200" dirty="0">
                <a:solidFill>
                  <a:srgbClr val="60605B"/>
                </a:solidFill>
              </a:rPr>
              <a:t>页面</a:t>
            </a:r>
            <a:r>
              <a:rPr lang="en-US" altLang="zh-CN" sz="1200" dirty="0">
                <a:solidFill>
                  <a:srgbClr val="60605B"/>
                </a:solidFill>
              </a:rPr>
              <a:t>&gt;&gt;</a:t>
            </a:r>
            <a:r>
              <a:rPr lang="zh-CN" altLang="en-US" sz="1200" dirty="0">
                <a:solidFill>
                  <a:srgbClr val="60605B"/>
                </a:solidFill>
              </a:rPr>
              <a:t>请点击</a:t>
            </a:r>
            <a:r>
              <a:rPr lang="en-US" sz="1200" dirty="0">
                <a:solidFill>
                  <a:srgbClr val="60605B"/>
                </a:solidFill>
              </a:rPr>
              <a:t>„</a:t>
            </a:r>
            <a:r>
              <a:rPr lang="en-US" sz="1200" b="1" dirty="0">
                <a:solidFill>
                  <a:schemeClr val="accent1"/>
                </a:solidFill>
              </a:rPr>
              <a:t>JABIL Process Manager</a:t>
            </a:r>
            <a:r>
              <a:rPr lang="en-US" sz="1200" dirty="0">
                <a:solidFill>
                  <a:srgbClr val="60605B"/>
                </a:solidFill>
              </a:rPr>
              <a:t>”</a:t>
            </a:r>
          </a:p>
          <a:p>
            <a:pPr marR="0" lvl="0" algn="l" defTabSz="914400" rtl="0" eaLnBrk="1" fontAlgn="auto" latinLnBrk="0" hangingPunct="1">
              <a:lnSpc>
                <a:spcPct val="100000"/>
              </a:lnSpc>
              <a:spcBef>
                <a:spcPts val="0"/>
              </a:spcBef>
              <a:spcAft>
                <a:spcPts val="0"/>
              </a:spcAft>
              <a:buClrTx/>
              <a:buSzTx/>
              <a:tabLst/>
              <a:defRPr/>
            </a:pPr>
            <a:endParaRPr kumimoji="0" lang="en-US" sz="1200" b="0" i="0" strike="noStrike" kern="1200" cap="none" spc="0" normalizeH="0" baseline="0" dirty="0">
              <a:ln>
                <a:noFill/>
              </a:ln>
              <a:solidFill>
                <a:srgbClr val="60605B"/>
              </a:solidFill>
              <a:effectLst/>
              <a:uLnTx/>
              <a:uFillTx/>
              <a:ea typeface="+mn-ea"/>
              <a:cs typeface="+mn-cs"/>
            </a:endParaRPr>
          </a:p>
          <a:p>
            <a:pPr lvl="0">
              <a:defRPr/>
            </a:pPr>
            <a:r>
              <a:rPr lang="en-US" sz="1200" dirty="0">
                <a:solidFill>
                  <a:srgbClr val="60605B"/>
                </a:solidFill>
              </a:rPr>
              <a:t>4. </a:t>
            </a:r>
            <a:r>
              <a:rPr lang="zh-CN" altLang="en-US" sz="1200" dirty="0">
                <a:solidFill>
                  <a:srgbClr val="60605B"/>
                </a:solidFill>
              </a:rPr>
              <a:t>下一步，请从下拉列表中选择</a:t>
            </a:r>
            <a:r>
              <a:rPr lang="en-US" sz="1200" b="1" dirty="0">
                <a:solidFill>
                  <a:schemeClr val="accent1"/>
                </a:solidFill>
              </a:rPr>
              <a:t>E2open Managed Users</a:t>
            </a:r>
            <a:r>
              <a:rPr lang="en-US" sz="1200" dirty="0">
                <a:solidFill>
                  <a:srgbClr val="60605B"/>
                </a:solidFill>
              </a:rPr>
              <a:t>，</a:t>
            </a:r>
            <a:r>
              <a:rPr lang="zh-CN" altLang="en-US" sz="1200" dirty="0">
                <a:solidFill>
                  <a:srgbClr val="60605B"/>
                </a:solidFill>
              </a:rPr>
              <a:t>并勾选复选框记住您的选择</a:t>
            </a:r>
            <a:endParaRPr kumimoji="0" lang="en-US" sz="1200" b="1" i="0" strike="noStrike" kern="1200" cap="none" spc="0" normalizeH="0" baseline="0" dirty="0">
              <a:ln>
                <a:noFill/>
              </a:ln>
              <a:solidFill>
                <a:schemeClr val="accent1"/>
              </a:solidFill>
              <a:effectLst/>
              <a:uLnTx/>
              <a:uFillTx/>
              <a:ea typeface="+mn-ea"/>
              <a:cs typeface="+mn-cs"/>
            </a:endParaRPr>
          </a:p>
        </p:txBody>
      </p:sp>
      <p:sp>
        <p:nvSpPr>
          <p:cNvPr id="18" name="Oval 17">
            <a:extLst>
              <a:ext uri="{FF2B5EF4-FFF2-40B4-BE49-F238E27FC236}">
                <a16:creationId xmlns:a16="http://schemas.microsoft.com/office/drawing/2014/main" id="{0AA2C898-F7E1-78A7-39DB-DCCD294ADF5F}"/>
              </a:ext>
            </a:extLst>
          </p:cNvPr>
          <p:cNvSpPr/>
          <p:nvPr/>
        </p:nvSpPr>
        <p:spPr>
          <a:xfrm>
            <a:off x="6563630" y="2336976"/>
            <a:ext cx="315768" cy="24457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3</a:t>
            </a:r>
            <a:endParaRPr lang="en-US" dirty="0"/>
          </a:p>
        </p:txBody>
      </p:sp>
      <p:cxnSp>
        <p:nvCxnSpPr>
          <p:cNvPr id="21" name="Straight Arrow Connector 20">
            <a:extLst>
              <a:ext uri="{FF2B5EF4-FFF2-40B4-BE49-F238E27FC236}">
                <a16:creationId xmlns:a16="http://schemas.microsoft.com/office/drawing/2014/main" id="{2F00BFA3-901C-9A9C-F13D-CE8BCA433550}"/>
              </a:ext>
            </a:extLst>
          </p:cNvPr>
          <p:cNvCxnSpPr>
            <a:cxnSpLocks/>
            <a:stCxn id="22" idx="1"/>
          </p:cNvCxnSpPr>
          <p:nvPr/>
        </p:nvCxnSpPr>
        <p:spPr>
          <a:xfrm flipH="1" flipV="1">
            <a:off x="5876911" y="2793159"/>
            <a:ext cx="59036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031022DC-24D6-54F7-6E52-322E67957E8A}"/>
              </a:ext>
            </a:extLst>
          </p:cNvPr>
          <p:cNvSpPr/>
          <p:nvPr/>
        </p:nvSpPr>
        <p:spPr>
          <a:xfrm>
            <a:off x="6467274" y="2677378"/>
            <a:ext cx="824247" cy="231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点击</a:t>
            </a:r>
            <a:endParaRPr lang="en-US" dirty="0"/>
          </a:p>
        </p:txBody>
      </p:sp>
      <p:pic>
        <p:nvPicPr>
          <p:cNvPr id="38" name="Picture 37">
            <a:extLst>
              <a:ext uri="{FF2B5EF4-FFF2-40B4-BE49-F238E27FC236}">
                <a16:creationId xmlns:a16="http://schemas.microsoft.com/office/drawing/2014/main" id="{BCFAB247-F8DC-88E3-A890-284A0BA44007}"/>
              </a:ext>
            </a:extLst>
          </p:cNvPr>
          <p:cNvPicPr>
            <a:picLocks noChangeAspect="1"/>
          </p:cNvPicPr>
          <p:nvPr/>
        </p:nvPicPr>
        <p:blipFill>
          <a:blip r:embed="rId5"/>
          <a:stretch>
            <a:fillRect/>
          </a:stretch>
        </p:blipFill>
        <p:spPr>
          <a:xfrm>
            <a:off x="2439235" y="4140387"/>
            <a:ext cx="2591636" cy="1706033"/>
          </a:xfrm>
          <a:prstGeom prst="rect">
            <a:avLst/>
          </a:prstGeom>
          <a:ln>
            <a:noFill/>
          </a:ln>
          <a:effectLst>
            <a:outerShdw blurRad="292100" dist="139700" dir="2700000" algn="tl" rotWithShape="0">
              <a:srgbClr val="333333">
                <a:alpha val="65000"/>
              </a:srgbClr>
            </a:outerShdw>
          </a:effectLst>
        </p:spPr>
      </p:pic>
      <p:sp>
        <p:nvSpPr>
          <p:cNvPr id="17" name="Oval 16">
            <a:extLst>
              <a:ext uri="{FF2B5EF4-FFF2-40B4-BE49-F238E27FC236}">
                <a16:creationId xmlns:a16="http://schemas.microsoft.com/office/drawing/2014/main" id="{67AC4B21-FE73-95C4-4F79-62ECFBB8BF65}"/>
              </a:ext>
            </a:extLst>
          </p:cNvPr>
          <p:cNvSpPr/>
          <p:nvPr/>
        </p:nvSpPr>
        <p:spPr>
          <a:xfrm>
            <a:off x="2281351" y="4235025"/>
            <a:ext cx="315768" cy="24457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2</a:t>
            </a:r>
            <a:endParaRPr lang="en-US" dirty="0"/>
          </a:p>
        </p:txBody>
      </p:sp>
      <p:pic>
        <p:nvPicPr>
          <p:cNvPr id="40" name="Picture 39">
            <a:extLst>
              <a:ext uri="{FF2B5EF4-FFF2-40B4-BE49-F238E27FC236}">
                <a16:creationId xmlns:a16="http://schemas.microsoft.com/office/drawing/2014/main" id="{C2FEA68E-5F9F-487F-6E47-053245256406}"/>
              </a:ext>
            </a:extLst>
          </p:cNvPr>
          <p:cNvPicPr>
            <a:picLocks noChangeAspect="1"/>
          </p:cNvPicPr>
          <p:nvPr/>
        </p:nvPicPr>
        <p:blipFill>
          <a:blip r:embed="rId6"/>
          <a:stretch>
            <a:fillRect/>
          </a:stretch>
        </p:blipFill>
        <p:spPr>
          <a:xfrm>
            <a:off x="4773111" y="3315528"/>
            <a:ext cx="3315896" cy="2906792"/>
          </a:xfrm>
          <a:prstGeom prst="rect">
            <a:avLst/>
          </a:prstGeom>
          <a:ln>
            <a:noFill/>
          </a:ln>
          <a:effectLst>
            <a:outerShdw blurRad="292100" dist="139700" dir="2700000" algn="tl" rotWithShape="0">
              <a:srgbClr val="333333">
                <a:alpha val="65000"/>
              </a:srgbClr>
            </a:outerShdw>
          </a:effectLst>
        </p:spPr>
      </p:pic>
      <p:sp>
        <p:nvSpPr>
          <p:cNvPr id="19" name="Oval 18">
            <a:extLst>
              <a:ext uri="{FF2B5EF4-FFF2-40B4-BE49-F238E27FC236}">
                <a16:creationId xmlns:a16="http://schemas.microsoft.com/office/drawing/2014/main" id="{B404EFE9-5FC2-503C-56FD-E62EB625CB38}"/>
              </a:ext>
            </a:extLst>
          </p:cNvPr>
          <p:cNvSpPr/>
          <p:nvPr/>
        </p:nvSpPr>
        <p:spPr>
          <a:xfrm>
            <a:off x="7645696" y="5765988"/>
            <a:ext cx="315768" cy="24457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4</a:t>
            </a:r>
            <a:endParaRPr lang="en-US" dirty="0"/>
          </a:p>
        </p:txBody>
      </p:sp>
      <p:cxnSp>
        <p:nvCxnSpPr>
          <p:cNvPr id="28" name="Straight Arrow Connector 27">
            <a:extLst>
              <a:ext uri="{FF2B5EF4-FFF2-40B4-BE49-F238E27FC236}">
                <a16:creationId xmlns:a16="http://schemas.microsoft.com/office/drawing/2014/main" id="{0F401805-2438-4E21-7867-24E116B70396}"/>
              </a:ext>
            </a:extLst>
          </p:cNvPr>
          <p:cNvCxnSpPr>
            <a:cxnSpLocks/>
            <a:stCxn id="29" idx="1"/>
          </p:cNvCxnSpPr>
          <p:nvPr/>
        </p:nvCxnSpPr>
        <p:spPr>
          <a:xfrm flipH="1" flipV="1">
            <a:off x="6033155" y="5458914"/>
            <a:ext cx="640047" cy="1885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F2886341-16CD-F886-7174-FC91AC94E5B6}"/>
              </a:ext>
            </a:extLst>
          </p:cNvPr>
          <p:cNvSpPr/>
          <p:nvPr/>
        </p:nvSpPr>
        <p:spPr>
          <a:xfrm>
            <a:off x="6673202" y="5531729"/>
            <a:ext cx="824247" cy="231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点击</a:t>
            </a:r>
            <a:endParaRPr lang="en-US" dirty="0"/>
          </a:p>
        </p:txBody>
      </p:sp>
      <p:pic>
        <p:nvPicPr>
          <p:cNvPr id="3" name="Picture 2">
            <a:extLst>
              <a:ext uri="{FF2B5EF4-FFF2-40B4-BE49-F238E27FC236}">
                <a16:creationId xmlns:a16="http://schemas.microsoft.com/office/drawing/2014/main" id="{C85D48F3-6C73-30B6-852C-5B3DDD93ADF6}"/>
              </a:ext>
            </a:extLst>
          </p:cNvPr>
          <p:cNvPicPr>
            <a:picLocks noChangeAspect="1"/>
          </p:cNvPicPr>
          <p:nvPr/>
        </p:nvPicPr>
        <p:blipFill>
          <a:blip r:embed="rId7"/>
          <a:stretch>
            <a:fillRect/>
          </a:stretch>
        </p:blipFill>
        <p:spPr>
          <a:xfrm>
            <a:off x="11277600" y="0"/>
            <a:ext cx="914400" cy="914400"/>
          </a:xfrm>
          <a:prstGeom prst="rect">
            <a:avLst/>
          </a:prstGeom>
        </p:spPr>
      </p:pic>
      <p:sp>
        <p:nvSpPr>
          <p:cNvPr id="4" name="Oval 3">
            <a:extLst>
              <a:ext uri="{FF2B5EF4-FFF2-40B4-BE49-F238E27FC236}">
                <a16:creationId xmlns:a16="http://schemas.microsoft.com/office/drawing/2014/main" id="{7F174D82-39F4-F8DE-3643-A3D035A0E24B}"/>
              </a:ext>
            </a:extLst>
          </p:cNvPr>
          <p:cNvSpPr/>
          <p:nvPr/>
        </p:nvSpPr>
        <p:spPr>
          <a:xfrm>
            <a:off x="2553566" y="3673431"/>
            <a:ext cx="315768" cy="24457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1</a:t>
            </a:r>
            <a:endParaRPr lang="en-US" dirty="0"/>
          </a:p>
        </p:txBody>
      </p:sp>
      <p:sp>
        <p:nvSpPr>
          <p:cNvPr id="5" name="Oval 4">
            <a:extLst>
              <a:ext uri="{FF2B5EF4-FFF2-40B4-BE49-F238E27FC236}">
                <a16:creationId xmlns:a16="http://schemas.microsoft.com/office/drawing/2014/main" id="{C9C1B276-DB28-B899-2835-7B3AECD814AD}"/>
              </a:ext>
            </a:extLst>
          </p:cNvPr>
          <p:cNvSpPr/>
          <p:nvPr/>
        </p:nvSpPr>
        <p:spPr>
          <a:xfrm>
            <a:off x="1446980" y="3576272"/>
            <a:ext cx="1106586" cy="396822"/>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2809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EBE47-DCEB-42F5-13E2-B2A7C0DEB816}"/>
              </a:ext>
            </a:extLst>
          </p:cNvPr>
          <p:cNvSpPr>
            <a:spLocks noGrp="1"/>
          </p:cNvSpPr>
          <p:nvPr>
            <p:ph type="title"/>
          </p:nvPr>
        </p:nvSpPr>
        <p:spPr/>
        <p:txBody>
          <a:bodyPr/>
          <a:lstStyle/>
          <a:p>
            <a:r>
              <a:rPr lang="zh-CN" altLang="en-US" dirty="0"/>
              <a:t>登录</a:t>
            </a:r>
            <a:r>
              <a:rPr lang="en-US" dirty="0"/>
              <a:t>e2open</a:t>
            </a:r>
          </a:p>
        </p:txBody>
      </p:sp>
      <p:sp>
        <p:nvSpPr>
          <p:cNvPr id="3" name="TextBox 2">
            <a:extLst>
              <a:ext uri="{FF2B5EF4-FFF2-40B4-BE49-F238E27FC236}">
                <a16:creationId xmlns:a16="http://schemas.microsoft.com/office/drawing/2014/main" id="{F99AD9F5-59B8-5EED-02BB-33C7D8D3FA6F}"/>
              </a:ext>
            </a:extLst>
          </p:cNvPr>
          <p:cNvSpPr txBox="1"/>
          <p:nvPr/>
        </p:nvSpPr>
        <p:spPr>
          <a:xfrm>
            <a:off x="444500" y="1140842"/>
            <a:ext cx="11010900" cy="443345"/>
          </a:xfrm>
          <a:prstGeom prst="rect">
            <a:avLst/>
          </a:prstGeom>
          <a:noFill/>
        </p:spPr>
        <p:txBody>
          <a:bodyPr wrap="square" rtlCol="0">
            <a:noAutofit/>
          </a:bodyPr>
          <a:lstStyle/>
          <a:p>
            <a:pPr algn="l"/>
            <a:r>
              <a:rPr lang="zh-CN" altLang="en-US" sz="1500" dirty="0">
                <a:latin typeface="Grandview" panose="020B0502040204020203" pitchFamily="34" charset="0"/>
              </a:rPr>
              <a:t>在您完成注册步骤后，系统将发送一封带有链接的确认电子邮件，您可以在将来登录时使用该链接。</a:t>
            </a:r>
            <a:endParaRPr lang="en-US" sz="1500" dirty="0">
              <a:latin typeface="Grandview" panose="020B0502040204020203" pitchFamily="34" charset="0"/>
            </a:endParaRPr>
          </a:p>
        </p:txBody>
      </p:sp>
      <p:sp>
        <p:nvSpPr>
          <p:cNvPr id="7" name="Rectangle 6">
            <a:extLst>
              <a:ext uri="{FF2B5EF4-FFF2-40B4-BE49-F238E27FC236}">
                <a16:creationId xmlns:a16="http://schemas.microsoft.com/office/drawing/2014/main" id="{5CCA00D8-2B1A-B40D-26E5-02133B9BCCA8}"/>
              </a:ext>
            </a:extLst>
          </p:cNvPr>
          <p:cNvSpPr/>
          <p:nvPr/>
        </p:nvSpPr>
        <p:spPr>
          <a:xfrm>
            <a:off x="1902691" y="2346036"/>
            <a:ext cx="591127" cy="73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0CCD6425-9A02-BA87-CFDF-17E0260E5B86}"/>
              </a:ext>
            </a:extLst>
          </p:cNvPr>
          <p:cNvPicPr>
            <a:picLocks noChangeAspect="1"/>
          </p:cNvPicPr>
          <p:nvPr/>
        </p:nvPicPr>
        <p:blipFill>
          <a:blip r:embed="rId2"/>
          <a:stretch>
            <a:fillRect/>
          </a:stretch>
        </p:blipFill>
        <p:spPr>
          <a:xfrm>
            <a:off x="11277600" y="0"/>
            <a:ext cx="914400" cy="914400"/>
          </a:xfrm>
          <a:prstGeom prst="rect">
            <a:avLst/>
          </a:prstGeom>
        </p:spPr>
      </p:pic>
      <p:pic>
        <p:nvPicPr>
          <p:cNvPr id="4" name="Imagen 4" descr="Interfaz de usuario gráfica, Aplicación">
            <a:extLst>
              <a:ext uri="{FF2B5EF4-FFF2-40B4-BE49-F238E27FC236}">
                <a16:creationId xmlns:a16="http://schemas.microsoft.com/office/drawing/2014/main" id="{6A10B742-7C4D-943B-B469-A894034E9364}"/>
              </a:ext>
            </a:extLst>
          </p:cNvPr>
          <p:cNvPicPr>
            <a:picLocks noChangeAspect="1"/>
          </p:cNvPicPr>
          <p:nvPr/>
        </p:nvPicPr>
        <p:blipFill>
          <a:blip r:embed="rId3"/>
          <a:stretch>
            <a:fillRect/>
          </a:stretch>
        </p:blipFill>
        <p:spPr>
          <a:xfrm>
            <a:off x="161059" y="1806569"/>
            <a:ext cx="11765972" cy="4249317"/>
          </a:xfrm>
          <a:prstGeom prst="rect">
            <a:avLst/>
          </a:prstGeom>
        </p:spPr>
      </p:pic>
    </p:spTree>
    <p:extLst>
      <p:ext uri="{BB962C8B-B14F-4D97-AF65-F5344CB8AC3E}">
        <p14:creationId xmlns:p14="http://schemas.microsoft.com/office/powerpoint/2010/main" val="39031229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E468675-2315-9652-A556-6E1C4DA4AADB}"/>
              </a:ext>
            </a:extLst>
          </p:cNvPr>
          <p:cNvSpPr>
            <a:spLocks noGrp="1"/>
          </p:cNvSpPr>
          <p:nvPr>
            <p:ph type="title"/>
          </p:nvPr>
        </p:nvSpPr>
        <p:spPr/>
        <p:txBody>
          <a:bodyPr/>
          <a:lstStyle/>
          <a:p>
            <a:r>
              <a:rPr lang="hu-HU" dirty="0"/>
              <a:t>e2open</a:t>
            </a:r>
            <a:r>
              <a:rPr lang="en-US" dirty="0"/>
              <a:t> | </a:t>
            </a:r>
            <a:r>
              <a:rPr lang="zh-CN" altLang="en-US" dirty="0"/>
              <a:t>在线帮助</a:t>
            </a:r>
            <a:endParaRPr lang="en-US" dirty="0"/>
          </a:p>
        </p:txBody>
      </p:sp>
      <p:sp>
        <p:nvSpPr>
          <p:cNvPr id="10" name="TextBox 9">
            <a:extLst>
              <a:ext uri="{FF2B5EF4-FFF2-40B4-BE49-F238E27FC236}">
                <a16:creationId xmlns:a16="http://schemas.microsoft.com/office/drawing/2014/main" id="{083DE887-99F0-E6D9-5C36-1AD67791C321}"/>
              </a:ext>
            </a:extLst>
          </p:cNvPr>
          <p:cNvSpPr txBox="1"/>
          <p:nvPr/>
        </p:nvSpPr>
        <p:spPr>
          <a:xfrm>
            <a:off x="236892" y="4532012"/>
            <a:ext cx="4412255" cy="1353562"/>
          </a:xfrm>
          <a:prstGeom prst="round2Diag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60605B"/>
                </a:solidFill>
                <a:effectLst/>
                <a:uLnTx/>
                <a:uFillTx/>
                <a:latin typeface="Century Gothic"/>
                <a:ea typeface="+mn-ea"/>
                <a:cs typeface="+mn-cs"/>
              </a:rPr>
              <a:t>此帮助为用户</a:t>
            </a:r>
            <a:r>
              <a:rPr kumimoji="0" lang="en-US" altLang="zh-CN" sz="1050" b="0" i="0" u="none" strike="noStrike" kern="1200" cap="none" spc="0" normalizeH="0" baseline="0" noProof="0" dirty="0">
                <a:ln>
                  <a:noFill/>
                </a:ln>
                <a:solidFill>
                  <a:srgbClr val="60605B"/>
                </a:solidFill>
                <a:effectLst/>
                <a:uLnTx/>
                <a:uFillTx/>
                <a:latin typeface="Century Gothic"/>
                <a:ea typeface="+mn-ea"/>
                <a:cs typeface="+mn-cs"/>
              </a:rPr>
              <a:t>(</a:t>
            </a:r>
            <a:r>
              <a:rPr kumimoji="0" lang="zh-CN" altLang="en-US" sz="1050" b="0" i="0" u="none" strike="noStrike" kern="1200" cap="none" spc="0" normalizeH="0" baseline="0" noProof="0" dirty="0">
                <a:ln>
                  <a:noFill/>
                </a:ln>
                <a:solidFill>
                  <a:srgbClr val="60605B"/>
                </a:solidFill>
                <a:effectLst/>
                <a:uLnTx/>
                <a:uFillTx/>
                <a:latin typeface="Century Gothic"/>
                <a:ea typeface="+mn-ea"/>
                <a:cs typeface="+mn-cs"/>
              </a:rPr>
              <a:t>供应商、采购员等</a:t>
            </a:r>
            <a:r>
              <a:rPr kumimoji="0" lang="en-US" altLang="zh-CN" sz="1050" b="0" i="0" u="none" strike="noStrike" kern="1200" cap="none" spc="0" normalizeH="0" baseline="0" noProof="0" dirty="0">
                <a:ln>
                  <a:noFill/>
                </a:ln>
                <a:solidFill>
                  <a:srgbClr val="60605B"/>
                </a:solidFill>
                <a:effectLst/>
                <a:uLnTx/>
                <a:uFillTx/>
                <a:latin typeface="Century Gothic"/>
                <a:ea typeface="+mn-ea"/>
                <a:cs typeface="+mn-cs"/>
              </a:rPr>
              <a:t>)</a:t>
            </a:r>
            <a:r>
              <a:rPr kumimoji="0" lang="zh-CN" altLang="en-US" sz="1050" b="0" i="0" u="none" strike="noStrike" kern="1200" cap="none" spc="0" normalizeH="0" baseline="0" noProof="0" dirty="0">
                <a:ln>
                  <a:noFill/>
                </a:ln>
                <a:solidFill>
                  <a:srgbClr val="60605B"/>
                </a:solidFill>
                <a:effectLst/>
                <a:uLnTx/>
                <a:uFillTx/>
                <a:latin typeface="Century Gothic"/>
                <a:ea typeface="+mn-ea"/>
                <a:cs typeface="+mn-cs"/>
              </a:rPr>
              <a:t>提供了有关应用程序概念和流程的信息，以及应用程序中所有屏幕、特性和功能的信息</a:t>
            </a:r>
            <a:endParaRPr kumimoji="0" lang="en-US" altLang="zh-CN" sz="1050" b="0" i="0" u="none" strike="noStrike" kern="1200" cap="none" spc="0" normalizeH="0" baseline="0" noProof="0" dirty="0">
              <a:ln>
                <a:noFill/>
              </a:ln>
              <a:solidFill>
                <a:srgbClr val="60605B"/>
              </a:solidFill>
              <a:effectLst/>
              <a:uLnTx/>
              <a:uFillTx/>
              <a:latin typeface="Century Gothic"/>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hu-HU" sz="1050" b="1" i="0" u="none" strike="noStrike" kern="1200" cap="none" spc="0" normalizeH="0" baseline="0" noProof="0" dirty="0">
              <a:ln>
                <a:noFill/>
              </a:ln>
              <a:solidFill>
                <a:srgbClr val="60605B"/>
              </a:solidFill>
              <a:effectLst/>
              <a:uLnTx/>
              <a:uFillTx/>
              <a:latin typeface="Century Gothic"/>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050" b="0" i="0" u="none" strike="noStrike" kern="1200" cap="none" spc="0" normalizeH="0" baseline="0" noProof="0" dirty="0">
                <a:ln>
                  <a:noFill/>
                </a:ln>
                <a:solidFill>
                  <a:srgbClr val="60605B"/>
                </a:solidFill>
                <a:effectLst/>
                <a:uLnTx/>
                <a:uFillTx/>
                <a:latin typeface="Century Gothic"/>
                <a:ea typeface="+mn-ea"/>
                <a:cs typeface="+mn-cs"/>
              </a:rPr>
              <a:t>点击</a:t>
            </a:r>
            <a:r>
              <a:rPr lang="zh-CN" altLang="en-US" sz="1050" u="sng" dirty="0">
                <a:solidFill>
                  <a:srgbClr val="002060"/>
                </a:solidFill>
                <a:latin typeface="Century Gothic"/>
              </a:rPr>
              <a:t>问号</a:t>
            </a:r>
            <a:r>
              <a:rPr kumimoji="0" lang="zh-CN" altLang="en-US" sz="1050" b="0" i="0" u="none" strike="noStrike" kern="1200" cap="none" spc="0" normalizeH="0" baseline="0" noProof="0" dirty="0">
                <a:ln>
                  <a:noFill/>
                </a:ln>
                <a:solidFill>
                  <a:srgbClr val="60605B"/>
                </a:solidFill>
                <a:effectLst/>
                <a:uLnTx/>
                <a:uFillTx/>
                <a:latin typeface="Century Gothic"/>
                <a:ea typeface="+mn-ea"/>
                <a:cs typeface="+mn-cs"/>
              </a:rPr>
              <a:t>图标</a:t>
            </a:r>
            <a:r>
              <a:rPr kumimoji="0" lang="en-US" altLang="zh-CN" sz="1050" b="1" i="0" u="none" strike="noStrike" kern="1200" cap="none" spc="0" normalizeH="0" baseline="0" noProof="0" dirty="0">
                <a:ln>
                  <a:noFill/>
                </a:ln>
                <a:solidFill>
                  <a:srgbClr val="60605B"/>
                </a:solidFill>
                <a:effectLst/>
                <a:uLnTx/>
                <a:uFillTx/>
                <a:latin typeface="Century Gothic"/>
                <a:ea typeface="+mn-ea"/>
                <a:cs typeface="+mn-cs"/>
              </a:rPr>
              <a:t>(1)</a:t>
            </a:r>
            <a:r>
              <a:rPr kumimoji="0" lang="zh-CN" altLang="en-US" sz="1050" b="0" i="0" u="none" strike="noStrike" kern="1200" cap="none" spc="0" normalizeH="0" baseline="0" noProof="0" dirty="0">
                <a:ln>
                  <a:noFill/>
                </a:ln>
                <a:solidFill>
                  <a:srgbClr val="60605B"/>
                </a:solidFill>
                <a:effectLst/>
                <a:uLnTx/>
                <a:uFillTx/>
                <a:latin typeface="Century Gothic"/>
                <a:ea typeface="+mn-ea"/>
                <a:cs typeface="+mn-cs"/>
              </a:rPr>
              <a:t>，打开帮助中心。</a:t>
            </a:r>
            <a:endParaRPr kumimoji="0" lang="en-US" sz="1050" b="0" i="0" u="none" strike="noStrike" kern="1200" cap="none" spc="0" normalizeH="0" baseline="0" noProof="0" dirty="0">
              <a:ln>
                <a:noFill/>
              </a:ln>
              <a:solidFill>
                <a:srgbClr val="60605B"/>
              </a:solidFill>
              <a:effectLst/>
              <a:uLnTx/>
              <a:uFillTx/>
              <a:latin typeface="Century Gothic"/>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zh-CN" altLang="en-US" sz="1050" dirty="0">
                <a:solidFill>
                  <a:schemeClr val="tx1"/>
                </a:solidFill>
              </a:rPr>
              <a:t>在搜索框中输入您需要的信息</a:t>
            </a:r>
            <a:r>
              <a:rPr lang="en-US" sz="1050" dirty="0">
                <a:solidFill>
                  <a:schemeClr val="tx1"/>
                </a:solidFill>
              </a:rPr>
              <a:t> </a:t>
            </a:r>
            <a:r>
              <a:rPr lang="en-US" sz="1050" b="1" dirty="0">
                <a:solidFill>
                  <a:schemeClr val="tx1"/>
                </a:solidFill>
              </a:rPr>
              <a:t>(2)</a:t>
            </a:r>
            <a:r>
              <a:rPr lang="zh-CN" altLang="en-US" sz="1050" dirty="0">
                <a:solidFill>
                  <a:schemeClr val="tx1"/>
                </a:solidFill>
              </a:rPr>
              <a:t> 或点击图标</a:t>
            </a:r>
            <a:r>
              <a:rPr lang="en-US" sz="1050" dirty="0">
                <a:solidFill>
                  <a:schemeClr val="tx1"/>
                </a:solidFill>
              </a:rPr>
              <a:t>      </a:t>
            </a:r>
            <a:r>
              <a:rPr lang="en-US" sz="1050" b="1" dirty="0">
                <a:solidFill>
                  <a:schemeClr val="tx1"/>
                </a:solidFill>
              </a:rPr>
              <a:t>(3)</a:t>
            </a:r>
            <a:r>
              <a:rPr lang="en-US" sz="1050" dirty="0">
                <a:solidFill>
                  <a:schemeClr val="tx1"/>
                </a:solidFill>
              </a:rPr>
              <a:t> </a:t>
            </a:r>
            <a:r>
              <a:rPr lang="zh-CN" altLang="en-US" sz="1050" dirty="0">
                <a:solidFill>
                  <a:schemeClr val="tx1"/>
                </a:solidFill>
              </a:rPr>
              <a:t>打开所有可用类别的菜单。</a:t>
            </a:r>
            <a:endParaRPr kumimoji="0" lang="pl-PL" sz="1050" b="0" i="0" u="none" strike="noStrike" kern="1200" cap="none" spc="0" normalizeH="0" baseline="0" noProof="0" dirty="0">
              <a:ln>
                <a:noFill/>
              </a:ln>
              <a:solidFill>
                <a:srgbClr val="60605B"/>
              </a:solidFill>
              <a:effectLst/>
              <a:uLnTx/>
              <a:uFillTx/>
              <a:latin typeface="Century Gothic"/>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l-PL" sz="1050" b="1" i="0" u="none" strike="noStrike" kern="1200" cap="none" spc="0" normalizeH="0" baseline="0" noProof="0" dirty="0">
              <a:ln>
                <a:noFill/>
              </a:ln>
              <a:solidFill>
                <a:srgbClr val="60605B"/>
              </a:solidFill>
              <a:effectLst/>
              <a:uLnTx/>
              <a:uFillTx/>
              <a:latin typeface="Century Gothic"/>
              <a:ea typeface="+mn-ea"/>
              <a:cs typeface="+mn-cs"/>
            </a:endParaRPr>
          </a:p>
        </p:txBody>
      </p:sp>
      <p:pic>
        <p:nvPicPr>
          <p:cNvPr id="7" name="Picture 6">
            <a:extLst>
              <a:ext uri="{FF2B5EF4-FFF2-40B4-BE49-F238E27FC236}">
                <a16:creationId xmlns:a16="http://schemas.microsoft.com/office/drawing/2014/main" id="{ECD91AE0-C8D9-6E81-1BEC-E987CE51E252}"/>
              </a:ext>
            </a:extLst>
          </p:cNvPr>
          <p:cNvPicPr>
            <a:picLocks noChangeAspect="1"/>
          </p:cNvPicPr>
          <p:nvPr/>
        </p:nvPicPr>
        <p:blipFill>
          <a:blip r:embed="rId2"/>
          <a:stretch>
            <a:fillRect/>
          </a:stretch>
        </p:blipFill>
        <p:spPr>
          <a:xfrm>
            <a:off x="352691" y="1649207"/>
            <a:ext cx="3926701" cy="2738437"/>
          </a:xfrm>
          <a:prstGeom prst="rect">
            <a:avLst/>
          </a:prstGeom>
        </p:spPr>
      </p:pic>
      <p:sp>
        <p:nvSpPr>
          <p:cNvPr id="12" name="TextBox 11">
            <a:extLst>
              <a:ext uri="{FF2B5EF4-FFF2-40B4-BE49-F238E27FC236}">
                <a16:creationId xmlns:a16="http://schemas.microsoft.com/office/drawing/2014/main" id="{62E6BAC1-8872-AFF5-00EC-F8368B0643F4}"/>
              </a:ext>
            </a:extLst>
          </p:cNvPr>
          <p:cNvSpPr txBox="1"/>
          <p:nvPr/>
        </p:nvSpPr>
        <p:spPr>
          <a:xfrm>
            <a:off x="426621" y="1125469"/>
            <a:ext cx="3738979" cy="369332"/>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b="1" dirty="0">
                <a:solidFill>
                  <a:srgbClr val="60605B"/>
                </a:solidFill>
                <a:latin typeface="Century Gothic"/>
              </a:rPr>
              <a:t>内置</a:t>
            </a:r>
            <a:r>
              <a:rPr lang="en-US" b="1" dirty="0">
                <a:solidFill>
                  <a:srgbClr val="60605B"/>
                </a:solidFill>
                <a:latin typeface="Century Gothic"/>
              </a:rPr>
              <a:t>e2open</a:t>
            </a:r>
            <a:r>
              <a:rPr lang="zh-CN" altLang="en-US" b="1" dirty="0">
                <a:solidFill>
                  <a:srgbClr val="60605B"/>
                </a:solidFill>
                <a:latin typeface="Century Gothic"/>
              </a:rPr>
              <a:t>帮助中心</a:t>
            </a:r>
            <a:endParaRPr kumimoji="0" lang="en-US" sz="1800" b="1" i="0" u="none" strike="noStrike" kern="1200" cap="none" spc="0" normalizeH="0" baseline="0" noProof="0" dirty="0">
              <a:ln>
                <a:noFill/>
              </a:ln>
              <a:solidFill>
                <a:srgbClr val="60605B"/>
              </a:solidFill>
              <a:effectLst/>
              <a:uLnTx/>
              <a:uFillTx/>
              <a:latin typeface="Century Gothic"/>
              <a:ea typeface="+mn-ea"/>
              <a:cs typeface="+mn-cs"/>
            </a:endParaRPr>
          </a:p>
        </p:txBody>
      </p:sp>
      <p:sp>
        <p:nvSpPr>
          <p:cNvPr id="13" name="TextBox 12">
            <a:extLst>
              <a:ext uri="{FF2B5EF4-FFF2-40B4-BE49-F238E27FC236}">
                <a16:creationId xmlns:a16="http://schemas.microsoft.com/office/drawing/2014/main" id="{6B482D92-4F9F-0ECD-B0F8-89B6FBE5D471}"/>
              </a:ext>
            </a:extLst>
          </p:cNvPr>
          <p:cNvSpPr txBox="1"/>
          <p:nvPr/>
        </p:nvSpPr>
        <p:spPr>
          <a:xfrm>
            <a:off x="5050166" y="1125469"/>
            <a:ext cx="27432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60605B"/>
                </a:solidFill>
                <a:effectLst/>
                <a:uLnTx/>
                <a:uFillTx/>
                <a:latin typeface="Century Gothic"/>
                <a:ea typeface="+mn-ea"/>
                <a:cs typeface="+mn-cs"/>
              </a:rPr>
              <a:t>Maestro</a:t>
            </a:r>
            <a:r>
              <a:rPr kumimoji="0" lang="zh-CN" altLang="en-US" sz="1800" b="1" i="0" u="none" strike="noStrike" kern="1200" cap="none" spc="0" normalizeH="0" baseline="0" noProof="0" dirty="0">
                <a:ln>
                  <a:noFill/>
                </a:ln>
                <a:solidFill>
                  <a:srgbClr val="60605B"/>
                </a:solidFill>
                <a:effectLst/>
                <a:uLnTx/>
                <a:uFillTx/>
                <a:latin typeface="Century Gothic"/>
                <a:ea typeface="+mn-ea"/>
                <a:cs typeface="+mn-cs"/>
              </a:rPr>
              <a:t>插件帮助</a:t>
            </a:r>
            <a:endParaRPr kumimoji="0" lang="en-US" sz="1800" b="1" i="0" u="none" strike="noStrike" kern="1200" cap="none" spc="0" normalizeH="0" baseline="0" noProof="0" dirty="0">
              <a:ln>
                <a:noFill/>
              </a:ln>
              <a:solidFill>
                <a:srgbClr val="60605B"/>
              </a:solidFill>
              <a:effectLst/>
              <a:uLnTx/>
              <a:uFillTx/>
              <a:latin typeface="Century Gothic"/>
              <a:ea typeface="+mn-ea"/>
              <a:cs typeface="+mn-cs"/>
            </a:endParaRPr>
          </a:p>
        </p:txBody>
      </p:sp>
      <p:pic>
        <p:nvPicPr>
          <p:cNvPr id="14" name="Picture 13">
            <a:extLst>
              <a:ext uri="{FF2B5EF4-FFF2-40B4-BE49-F238E27FC236}">
                <a16:creationId xmlns:a16="http://schemas.microsoft.com/office/drawing/2014/main" id="{D22DEC4D-6487-EE8B-D404-71AF5B126328}"/>
              </a:ext>
            </a:extLst>
          </p:cNvPr>
          <p:cNvPicPr>
            <a:picLocks noChangeAspect="1"/>
          </p:cNvPicPr>
          <p:nvPr/>
        </p:nvPicPr>
        <p:blipFill>
          <a:blip r:embed="rId3"/>
          <a:stretch>
            <a:fillRect/>
          </a:stretch>
        </p:blipFill>
        <p:spPr>
          <a:xfrm>
            <a:off x="5024411" y="2134775"/>
            <a:ext cx="6930697" cy="3698648"/>
          </a:xfrm>
          <a:prstGeom prst="rect">
            <a:avLst/>
          </a:prstGeom>
        </p:spPr>
      </p:pic>
      <p:sp>
        <p:nvSpPr>
          <p:cNvPr id="15" name="TextBox 14">
            <a:extLst>
              <a:ext uri="{FF2B5EF4-FFF2-40B4-BE49-F238E27FC236}">
                <a16:creationId xmlns:a16="http://schemas.microsoft.com/office/drawing/2014/main" id="{86CBFCE6-F83C-960D-DC44-B38E4CE2750F}"/>
              </a:ext>
            </a:extLst>
          </p:cNvPr>
          <p:cNvSpPr txBox="1"/>
          <p:nvPr/>
        </p:nvSpPr>
        <p:spPr>
          <a:xfrm>
            <a:off x="5124881" y="3429000"/>
            <a:ext cx="3611418" cy="1940957"/>
          </a:xfrm>
          <a:prstGeom prst="round2Diag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a:ln>
                  <a:noFill/>
                </a:ln>
                <a:solidFill>
                  <a:srgbClr val="002060"/>
                </a:solidFill>
                <a:effectLst/>
                <a:uLnTx/>
                <a:uFillTx/>
                <a:latin typeface="Century Gothic"/>
                <a:ea typeface="+mn-ea"/>
                <a:cs typeface="+mn-cs"/>
              </a:rPr>
              <a:t>Maestro</a:t>
            </a:r>
            <a:r>
              <a:rPr kumimoji="0" lang="zh-CN" altLang="en-US" sz="1200" b="0" i="0" u="sng" strike="noStrike" kern="1200" cap="none" spc="0" normalizeH="0" baseline="0" noProof="0" dirty="0">
                <a:ln>
                  <a:noFill/>
                </a:ln>
                <a:solidFill>
                  <a:srgbClr val="002060"/>
                </a:solidFill>
                <a:effectLst/>
                <a:uLnTx/>
                <a:uFillTx/>
                <a:latin typeface="Century Gothic"/>
                <a:ea typeface="+mn-ea"/>
                <a:cs typeface="+mn-cs"/>
              </a:rPr>
              <a:t>插件帮助 </a:t>
            </a:r>
            <a:r>
              <a:rPr kumimoji="0" lang="zh-CN" altLang="en-US" sz="1200" b="0" i="0" u="none" strike="noStrike" kern="1200" cap="none" spc="0" normalizeH="0" baseline="0" noProof="0" dirty="0">
                <a:ln>
                  <a:noFill/>
                </a:ln>
                <a:solidFill>
                  <a:srgbClr val="60605B"/>
                </a:solidFill>
                <a:effectLst/>
                <a:uLnTx/>
                <a:uFillTx/>
                <a:latin typeface="Century Gothic"/>
                <a:ea typeface="+mn-ea"/>
                <a:cs typeface="+mn-cs"/>
              </a:rPr>
              <a:t>有助于在应用程序中实时获得交互式、自动、自定义的自助，也可获取产品导览和公告。 永远在线的用户助手在需要时可以提供持续的帮助。</a:t>
            </a:r>
            <a:endParaRPr kumimoji="0" lang="en-US" altLang="zh-CN" sz="1200" b="0" i="0" u="none" strike="noStrike" kern="1200" cap="none" spc="0" normalizeH="0" baseline="0" noProof="0" dirty="0">
              <a:ln>
                <a:noFill/>
              </a:ln>
              <a:solidFill>
                <a:srgbClr val="60605B"/>
              </a:solidFill>
              <a:effectLst/>
              <a:uLnTx/>
              <a:uFillTx/>
              <a:latin typeface="Century Gothic"/>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hu-HU" sz="1200" b="0" i="0" u="none" strike="noStrike" kern="1200" cap="none" spc="0" normalizeH="0" baseline="0" noProof="0" dirty="0">
              <a:ln>
                <a:noFill/>
              </a:ln>
              <a:solidFill>
                <a:srgbClr val="60605B"/>
              </a:solidFill>
              <a:effectLst/>
              <a:uLnTx/>
              <a:uFillTx/>
              <a:latin typeface="Century Gothic"/>
              <a:ea typeface="+mn-ea"/>
              <a:cs typeface="+mn-cs"/>
            </a:endParaRPr>
          </a:p>
          <a:p>
            <a:pPr marL="285750" indent="-285750" algn="l">
              <a:buFont typeface="Arial" panose="020B0604020202020204" pitchFamily="34" charset="0"/>
              <a:buChar char="•"/>
            </a:pPr>
            <a:r>
              <a:rPr lang="zh-CN" altLang="en-US" sz="1200" dirty="0"/>
              <a:t>将鼠标悬停在箭头图标</a:t>
            </a:r>
            <a:r>
              <a:rPr lang="en-US" altLang="zh-CN" sz="1200" b="1" dirty="0">
                <a:solidFill>
                  <a:schemeClr val="tx1"/>
                </a:solidFill>
              </a:rPr>
              <a:t>(1)</a:t>
            </a:r>
            <a:r>
              <a:rPr lang="zh-CN" altLang="en-US" sz="1200" dirty="0"/>
              <a:t>上，然后单击以启动</a:t>
            </a:r>
            <a:r>
              <a:rPr lang="en-US" altLang="zh-CN" sz="1200" u="sng" dirty="0">
                <a:solidFill>
                  <a:srgbClr val="002060"/>
                </a:solidFill>
              </a:rPr>
              <a:t>Maestro</a:t>
            </a:r>
            <a:r>
              <a:rPr lang="zh-CN" altLang="en-US" sz="1200" dirty="0"/>
              <a:t>。</a:t>
            </a:r>
            <a:endParaRPr lang="en-US" sz="1200" dirty="0"/>
          </a:p>
          <a:p>
            <a:pPr marL="285750" indent="-285750" algn="l">
              <a:buFont typeface="Arial" panose="020B0604020202020204" pitchFamily="34" charset="0"/>
              <a:buChar char="•"/>
            </a:pPr>
            <a:r>
              <a:rPr lang="zh-CN" altLang="en-US" sz="1200" dirty="0"/>
              <a:t>在</a:t>
            </a:r>
            <a:r>
              <a:rPr lang="zh-CN" altLang="en-US" sz="1200" u="sng" dirty="0">
                <a:solidFill>
                  <a:srgbClr val="002060"/>
                </a:solidFill>
              </a:rPr>
              <a:t>搜索框</a:t>
            </a:r>
            <a:r>
              <a:rPr lang="en-US" altLang="zh-CN" sz="1200" b="1" dirty="0">
                <a:solidFill>
                  <a:schemeClr val="tx1"/>
                </a:solidFill>
              </a:rPr>
              <a:t>(2)</a:t>
            </a:r>
            <a:r>
              <a:rPr lang="zh-CN" altLang="en-US" sz="1200" dirty="0"/>
              <a:t>中输入问题或选择您感兴趣的任何主题</a:t>
            </a:r>
            <a:r>
              <a:rPr lang="en-US" altLang="zh-CN" sz="1200" b="1" dirty="0">
                <a:solidFill>
                  <a:schemeClr val="tx1"/>
                </a:solidFill>
              </a:rPr>
              <a:t>(3) </a:t>
            </a:r>
            <a:r>
              <a:rPr lang="zh-CN" altLang="en-US" sz="1200" dirty="0"/>
              <a:t>。</a:t>
            </a:r>
            <a:endParaRPr lang="pl-PL" sz="1200" dirty="0"/>
          </a:p>
        </p:txBody>
      </p:sp>
      <p:cxnSp>
        <p:nvCxnSpPr>
          <p:cNvPr id="9" name="Straight Connector 8">
            <a:extLst>
              <a:ext uri="{FF2B5EF4-FFF2-40B4-BE49-F238E27FC236}">
                <a16:creationId xmlns:a16="http://schemas.microsoft.com/office/drawing/2014/main" id="{83064D67-48C9-7991-DE70-826FF123104C}"/>
              </a:ext>
            </a:extLst>
          </p:cNvPr>
          <p:cNvCxnSpPr/>
          <p:nvPr/>
        </p:nvCxnSpPr>
        <p:spPr>
          <a:xfrm>
            <a:off x="4701309" y="1310135"/>
            <a:ext cx="0" cy="4832047"/>
          </a:xfrm>
          <a:prstGeom prst="line">
            <a:avLst/>
          </a:prstGeom>
        </p:spPr>
        <p:style>
          <a:lnRef idx="3">
            <a:schemeClr val="accent5"/>
          </a:lnRef>
          <a:fillRef idx="0">
            <a:schemeClr val="accent5"/>
          </a:fillRef>
          <a:effectRef idx="2">
            <a:schemeClr val="accent5"/>
          </a:effectRef>
          <a:fontRef idx="minor">
            <a:schemeClr val="tx1"/>
          </a:fontRef>
        </p:style>
      </p:cxnSp>
      <p:pic>
        <p:nvPicPr>
          <p:cNvPr id="6" name="Graphic 5" descr="Question Mark with solid fill">
            <a:extLst>
              <a:ext uri="{FF2B5EF4-FFF2-40B4-BE49-F238E27FC236}">
                <a16:creationId xmlns:a16="http://schemas.microsoft.com/office/drawing/2014/main" id="{475905AA-ED69-A554-F03A-8E06DC4D7CF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044403" y="320317"/>
            <a:ext cx="1383792" cy="1383792"/>
          </a:xfrm>
          <a:prstGeom prst="rect">
            <a:avLst/>
          </a:prstGeom>
        </p:spPr>
      </p:pic>
      <p:pic>
        <p:nvPicPr>
          <p:cNvPr id="2" name="Picture 1">
            <a:extLst>
              <a:ext uri="{FF2B5EF4-FFF2-40B4-BE49-F238E27FC236}">
                <a16:creationId xmlns:a16="http://schemas.microsoft.com/office/drawing/2014/main" id="{4E984551-D13C-2971-6182-28B29DC7BF2E}"/>
              </a:ext>
            </a:extLst>
          </p:cNvPr>
          <p:cNvPicPr>
            <a:picLocks noChangeAspect="1"/>
          </p:cNvPicPr>
          <p:nvPr/>
        </p:nvPicPr>
        <p:blipFill>
          <a:blip r:embed="rId6"/>
          <a:stretch>
            <a:fillRect/>
          </a:stretch>
        </p:blipFill>
        <p:spPr>
          <a:xfrm>
            <a:off x="11277600" y="0"/>
            <a:ext cx="914400" cy="914400"/>
          </a:xfrm>
          <a:prstGeom prst="rect">
            <a:avLst/>
          </a:prstGeom>
        </p:spPr>
      </p:pic>
      <p:sp>
        <p:nvSpPr>
          <p:cNvPr id="4" name="Oval 3">
            <a:extLst>
              <a:ext uri="{FF2B5EF4-FFF2-40B4-BE49-F238E27FC236}">
                <a16:creationId xmlns:a16="http://schemas.microsoft.com/office/drawing/2014/main" id="{D9BC2AD1-B576-3B57-C646-2D391EF17084}"/>
              </a:ext>
            </a:extLst>
          </p:cNvPr>
          <p:cNvSpPr/>
          <p:nvPr/>
        </p:nvSpPr>
        <p:spPr>
          <a:xfrm>
            <a:off x="9782433" y="1967152"/>
            <a:ext cx="1043708" cy="341746"/>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E5549BDF-BDEF-D1FD-89A9-C0E9B7C39E7E}"/>
              </a:ext>
            </a:extLst>
          </p:cNvPr>
          <p:cNvSpPr/>
          <p:nvPr/>
        </p:nvSpPr>
        <p:spPr>
          <a:xfrm>
            <a:off x="7490692" y="1780996"/>
            <a:ext cx="1484460" cy="5279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t>您可以点击箭头图标打开</a:t>
            </a:r>
            <a:r>
              <a:rPr lang="en-US" altLang="zh-CN" sz="1000" dirty="0"/>
              <a:t>Maestro</a:t>
            </a:r>
            <a:endParaRPr lang="en-US" sz="1000" dirty="0"/>
          </a:p>
        </p:txBody>
      </p:sp>
      <p:pic>
        <p:nvPicPr>
          <p:cNvPr id="11" name="Picture 10">
            <a:extLst>
              <a:ext uri="{FF2B5EF4-FFF2-40B4-BE49-F238E27FC236}">
                <a16:creationId xmlns:a16="http://schemas.microsoft.com/office/drawing/2014/main" id="{1EAA8C2B-BB07-14C0-4E2B-4A96251D01F7}"/>
              </a:ext>
            </a:extLst>
          </p:cNvPr>
          <p:cNvPicPr>
            <a:picLocks noChangeAspect="1"/>
          </p:cNvPicPr>
          <p:nvPr/>
        </p:nvPicPr>
        <p:blipFill>
          <a:blip r:embed="rId7"/>
          <a:stretch>
            <a:fillRect/>
          </a:stretch>
        </p:blipFill>
        <p:spPr>
          <a:xfrm>
            <a:off x="9135417" y="1324484"/>
            <a:ext cx="2476500" cy="657225"/>
          </a:xfrm>
          <a:prstGeom prst="rect">
            <a:avLst/>
          </a:prstGeom>
        </p:spPr>
      </p:pic>
      <p:cxnSp>
        <p:nvCxnSpPr>
          <p:cNvPr id="18" name="Straight Arrow Connector 17">
            <a:extLst>
              <a:ext uri="{FF2B5EF4-FFF2-40B4-BE49-F238E27FC236}">
                <a16:creationId xmlns:a16="http://schemas.microsoft.com/office/drawing/2014/main" id="{6D280D2B-2687-85E2-A401-ED45E135CB36}"/>
              </a:ext>
            </a:extLst>
          </p:cNvPr>
          <p:cNvCxnSpPr/>
          <p:nvPr/>
        </p:nvCxnSpPr>
        <p:spPr>
          <a:xfrm>
            <a:off x="9042400" y="2127019"/>
            <a:ext cx="692727"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A9359318-46C3-41E9-FC3D-A3B904000B61}"/>
              </a:ext>
            </a:extLst>
          </p:cNvPr>
          <p:cNvPicPr>
            <a:picLocks noChangeAspect="1"/>
          </p:cNvPicPr>
          <p:nvPr/>
        </p:nvPicPr>
        <p:blipFill>
          <a:blip r:embed="rId8"/>
          <a:stretch>
            <a:fillRect/>
          </a:stretch>
        </p:blipFill>
        <p:spPr>
          <a:xfrm>
            <a:off x="3315427" y="5288006"/>
            <a:ext cx="205758" cy="167655"/>
          </a:xfrm>
          <a:prstGeom prst="rect">
            <a:avLst/>
          </a:prstGeom>
        </p:spPr>
      </p:pic>
    </p:spTree>
    <p:extLst>
      <p:ext uri="{BB962C8B-B14F-4D97-AF65-F5344CB8AC3E}">
        <p14:creationId xmlns:p14="http://schemas.microsoft.com/office/powerpoint/2010/main" val="4188386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A0EA040-FB37-481E-C668-96F476EBEE42}"/>
              </a:ext>
            </a:extLst>
          </p:cNvPr>
          <p:cNvSpPr>
            <a:spLocks noGrp="1"/>
          </p:cNvSpPr>
          <p:nvPr>
            <p:ph type="title"/>
          </p:nvPr>
        </p:nvSpPr>
        <p:spPr/>
        <p:txBody>
          <a:bodyPr>
            <a:normAutofit/>
          </a:bodyPr>
          <a:lstStyle/>
          <a:p>
            <a:r>
              <a:rPr lang="zh-CN" altLang="en-US" dirty="0"/>
              <a:t>门户供应商可用提醒 </a:t>
            </a:r>
            <a:r>
              <a:rPr lang="en-US" altLang="zh-CN" dirty="0"/>
              <a:t>| </a:t>
            </a:r>
            <a:r>
              <a:rPr lang="zh-CN" altLang="en-US" dirty="0"/>
              <a:t>电子邮件链接通知</a:t>
            </a:r>
            <a:endParaRPr lang="en-US" dirty="0"/>
          </a:p>
        </p:txBody>
      </p:sp>
      <p:graphicFrame>
        <p:nvGraphicFramePr>
          <p:cNvPr id="5" name="Table 4">
            <a:extLst>
              <a:ext uri="{FF2B5EF4-FFF2-40B4-BE49-F238E27FC236}">
                <a16:creationId xmlns:a16="http://schemas.microsoft.com/office/drawing/2014/main" id="{A97B374C-0496-7793-31EF-4EE879DDB0A0}"/>
              </a:ext>
            </a:extLst>
          </p:cNvPr>
          <p:cNvGraphicFramePr>
            <a:graphicFrameLocks noGrp="1"/>
          </p:cNvGraphicFramePr>
          <p:nvPr>
            <p:extLst>
              <p:ext uri="{D42A27DB-BD31-4B8C-83A1-F6EECF244321}">
                <p14:modId xmlns:p14="http://schemas.microsoft.com/office/powerpoint/2010/main" val="465678877"/>
              </p:ext>
            </p:extLst>
          </p:nvPr>
        </p:nvGraphicFramePr>
        <p:xfrm>
          <a:off x="269619" y="1246909"/>
          <a:ext cx="9049872" cy="4263572"/>
        </p:xfrm>
        <a:graphic>
          <a:graphicData uri="http://schemas.openxmlformats.org/drawingml/2006/table">
            <a:tbl>
              <a:tblPr firstRow="1">
                <a:tableStyleId>{7DF18680-E054-41AD-8BC1-D1AEF772440D}</a:tableStyleId>
              </a:tblPr>
              <a:tblGrid>
                <a:gridCol w="3773144">
                  <a:extLst>
                    <a:ext uri="{9D8B030D-6E8A-4147-A177-3AD203B41FA5}">
                      <a16:colId xmlns:a16="http://schemas.microsoft.com/office/drawing/2014/main" val="1019971857"/>
                    </a:ext>
                  </a:extLst>
                </a:gridCol>
                <a:gridCol w="5276728">
                  <a:extLst>
                    <a:ext uri="{9D8B030D-6E8A-4147-A177-3AD203B41FA5}">
                      <a16:colId xmlns:a16="http://schemas.microsoft.com/office/drawing/2014/main" val="3859906292"/>
                    </a:ext>
                  </a:extLst>
                </a:gridCol>
              </a:tblGrid>
              <a:tr h="446204">
                <a:tc>
                  <a:txBody>
                    <a:bodyPr/>
                    <a:lstStyle/>
                    <a:p>
                      <a:pPr algn="ctr" fontAlgn="b"/>
                      <a:r>
                        <a:rPr lang="zh-CN" altLang="en-US" sz="1100" dirty="0"/>
                        <a:t>门户供应商</a:t>
                      </a:r>
                      <a:r>
                        <a:rPr lang="zh-CN" altLang="en-US" sz="1100" b="1" u="none" strike="noStrike" noProof="0" dirty="0">
                          <a:solidFill>
                            <a:schemeClr val="bg1"/>
                          </a:solidFill>
                          <a:effectLst/>
                        </a:rPr>
                        <a:t>系统通知</a:t>
                      </a:r>
                    </a:p>
                  </a:txBody>
                  <a:tcPr marL="9525" marR="9525" marT="9525" marB="0" anchor="ctr"/>
                </a:tc>
                <a:tc>
                  <a:txBody>
                    <a:bodyPr/>
                    <a:lstStyle/>
                    <a:p>
                      <a:pPr algn="ctr" fontAlgn="b"/>
                      <a:r>
                        <a:rPr lang="zh-CN" altLang="en-US" sz="1100" b="1" u="none" strike="noStrike" dirty="0">
                          <a:solidFill>
                            <a:schemeClr val="bg1"/>
                          </a:solidFill>
                          <a:effectLst/>
                        </a:rPr>
                        <a:t>通知频率</a:t>
                      </a:r>
                      <a:endParaRPr lang="en-US" sz="1100" b="1" i="0" u="none" strike="noStrike" dirty="0">
                        <a:solidFill>
                          <a:schemeClr val="bg1"/>
                        </a:solidFill>
                        <a:effectLst/>
                        <a:latin typeface="+mn-lt"/>
                      </a:endParaRPr>
                    </a:p>
                  </a:txBody>
                  <a:tcPr marL="9525" marR="9525" marT="9525" marB="0" anchor="ctr"/>
                </a:tc>
                <a:extLst>
                  <a:ext uri="{0D108BD9-81ED-4DB2-BD59-A6C34878D82A}">
                    <a16:rowId xmlns:a16="http://schemas.microsoft.com/office/drawing/2014/main" val="1648129447"/>
                  </a:ext>
                </a:extLst>
              </a:tr>
              <a:tr h="439814">
                <a:tc>
                  <a:txBody>
                    <a:bodyPr/>
                    <a:lstStyle/>
                    <a:p>
                      <a:pPr algn="ctr" fontAlgn="b"/>
                      <a:r>
                        <a:rPr lang="zh-CN" altLang="en-US" sz="1100" u="none" strike="noStrike" dirty="0">
                          <a:solidFill>
                            <a:srgbClr val="002060"/>
                          </a:solidFill>
                          <a:effectLst/>
                          <a:latin typeface="+mn-lt"/>
                        </a:rPr>
                        <a:t>新的或更改的预测通知</a:t>
                      </a:r>
                      <a:r>
                        <a:rPr lang="en-US" altLang="zh-CN" sz="1100" u="none" strike="noStrike" dirty="0">
                          <a:solidFill>
                            <a:srgbClr val="002060"/>
                          </a:solidFill>
                          <a:effectLst/>
                          <a:latin typeface="+mn-lt"/>
                        </a:rPr>
                        <a:t>DPO</a:t>
                      </a:r>
                    </a:p>
                    <a:p>
                      <a:pPr algn="ctr" fontAlgn="b"/>
                      <a:r>
                        <a:rPr lang="zh-CN" altLang="en-US" sz="1100" u="none" strike="noStrike" dirty="0">
                          <a:solidFill>
                            <a:srgbClr val="002060"/>
                          </a:solidFill>
                          <a:effectLst/>
                          <a:latin typeface="+mn-lt"/>
                        </a:rPr>
                        <a:t>新的或更改的预测通知</a:t>
                      </a:r>
                      <a:r>
                        <a:rPr lang="en-US" altLang="zh-CN" sz="1100" u="none" strike="noStrike" dirty="0">
                          <a:solidFill>
                            <a:srgbClr val="002060"/>
                          </a:solidFill>
                          <a:effectLst/>
                          <a:latin typeface="+mn-lt"/>
                        </a:rPr>
                        <a:t>JIT</a:t>
                      </a:r>
                    </a:p>
                  </a:txBody>
                  <a:tcPr marL="9525" marR="9525" marT="9525" marB="0" anchor="ctr"/>
                </a:tc>
                <a:tc>
                  <a:txBody>
                    <a:bodyPr/>
                    <a:lstStyle/>
                    <a:p>
                      <a:pPr algn="ctr" fontAlgn="b"/>
                      <a:r>
                        <a:rPr lang="zh-CN" altLang="en-US" sz="1100" b="0" u="none" strike="noStrike" dirty="0">
                          <a:solidFill>
                            <a:srgbClr val="002060"/>
                          </a:solidFill>
                          <a:effectLst/>
                        </a:rPr>
                        <a:t>在</a:t>
                      </a:r>
                      <a:r>
                        <a:rPr lang="zh-CN" altLang="en-US" sz="1100" b="0" u="sng" strike="noStrike" kern="1200" dirty="0">
                          <a:solidFill>
                            <a:srgbClr val="002060"/>
                          </a:solidFill>
                          <a:effectLst/>
                          <a:latin typeface="+mn-lt"/>
                          <a:ea typeface="+mn-ea"/>
                          <a:cs typeface="+mn-cs"/>
                        </a:rPr>
                        <a:t>采购员</a:t>
                      </a:r>
                      <a:r>
                        <a:rPr lang="zh-CN" altLang="en-US" sz="1100" b="0" u="sng" strike="noStrike" dirty="0">
                          <a:solidFill>
                            <a:srgbClr val="002060"/>
                          </a:solidFill>
                          <a:effectLst/>
                        </a:rPr>
                        <a:t>批准后</a:t>
                      </a:r>
                      <a:r>
                        <a:rPr lang="zh-CN" altLang="en-US" sz="1100" b="0" u="none" strike="noStrike" dirty="0">
                          <a:solidFill>
                            <a:srgbClr val="002060"/>
                          </a:solidFill>
                          <a:effectLst/>
                        </a:rPr>
                        <a:t>发送给订阅者，其中包含新的和</a:t>
                      </a:r>
                      <a:r>
                        <a:rPr lang="en-US" altLang="zh-CN" sz="1100" b="0" u="none" strike="noStrike" dirty="0">
                          <a:solidFill>
                            <a:srgbClr val="002060"/>
                          </a:solidFill>
                          <a:effectLst/>
                        </a:rPr>
                        <a:t>/</a:t>
                      </a:r>
                      <a:r>
                        <a:rPr lang="zh-CN" altLang="en-US" sz="1100" b="0" u="none" strike="noStrike" dirty="0">
                          <a:solidFill>
                            <a:srgbClr val="002060"/>
                          </a:solidFill>
                          <a:effectLst/>
                        </a:rPr>
                        <a:t>或变更的预测详细信息，并且不包含上次电子邮件提醒的预测</a:t>
                      </a:r>
                    </a:p>
                  </a:txBody>
                  <a:tcPr marL="9525" marR="9525" marT="9525" marB="0" anchor="b"/>
                </a:tc>
                <a:extLst>
                  <a:ext uri="{0D108BD9-81ED-4DB2-BD59-A6C34878D82A}">
                    <a16:rowId xmlns:a16="http://schemas.microsoft.com/office/drawing/2014/main" val="315728047"/>
                  </a:ext>
                </a:extLst>
              </a:tr>
              <a:tr h="284579">
                <a:tc>
                  <a:txBody>
                    <a:bodyPr/>
                    <a:lstStyle/>
                    <a:p>
                      <a:pPr algn="ctr" fontAlgn="b"/>
                      <a:r>
                        <a:rPr lang="zh-CN" altLang="en-US" sz="1100" u="none" strike="noStrike" dirty="0">
                          <a:solidFill>
                            <a:srgbClr val="002060"/>
                          </a:solidFill>
                          <a:effectLst/>
                          <a:latin typeface="+mn-lt"/>
                        </a:rPr>
                        <a:t>新订单通知</a:t>
                      </a:r>
                    </a:p>
                  </a:txBody>
                  <a:tcPr marL="9525" marR="9525" marT="9525" marB="0" anchor="ctr"/>
                </a:tc>
                <a:tc>
                  <a:txBody>
                    <a:bodyPr/>
                    <a:lstStyle/>
                    <a:p>
                      <a:pPr algn="ctr" fontAlgn="b"/>
                      <a:r>
                        <a:rPr lang="zh-CN" altLang="en-US" sz="1100" b="0" u="none" strike="noStrike" dirty="0">
                          <a:solidFill>
                            <a:srgbClr val="002060"/>
                          </a:solidFill>
                          <a:effectLst/>
                        </a:rPr>
                        <a:t>向订阅者发送新</a:t>
                      </a:r>
                      <a:r>
                        <a:rPr lang="en-US" altLang="zh-CN" sz="1100" b="0" u="none" strike="noStrike" dirty="0">
                          <a:solidFill>
                            <a:srgbClr val="002060"/>
                          </a:solidFill>
                          <a:effectLst/>
                        </a:rPr>
                        <a:t>PO</a:t>
                      </a:r>
                      <a:r>
                        <a:rPr lang="zh-CN" altLang="en-US" sz="1100" b="0" u="none" strike="noStrike" dirty="0">
                          <a:solidFill>
                            <a:srgbClr val="002060"/>
                          </a:solidFill>
                          <a:effectLst/>
                        </a:rPr>
                        <a:t>列表，该列表不包含在上次电子邮件提醒中的新订单</a:t>
                      </a:r>
                    </a:p>
                  </a:txBody>
                  <a:tcPr marL="9525" marR="9525" marT="9525" marB="0" anchor="b"/>
                </a:tc>
                <a:extLst>
                  <a:ext uri="{0D108BD9-81ED-4DB2-BD59-A6C34878D82A}">
                    <a16:rowId xmlns:a16="http://schemas.microsoft.com/office/drawing/2014/main" val="1820254654"/>
                  </a:ext>
                </a:extLst>
              </a:tr>
              <a:tr h="297985">
                <a:tc>
                  <a:txBody>
                    <a:bodyPr/>
                    <a:lstStyle/>
                    <a:p>
                      <a:pPr algn="ctr" fontAlgn="b"/>
                      <a:r>
                        <a:rPr lang="zh-CN" altLang="en-US" sz="1100" u="none" strike="noStrike" dirty="0">
                          <a:solidFill>
                            <a:srgbClr val="002060"/>
                          </a:solidFill>
                          <a:effectLst/>
                          <a:latin typeface="+mn-lt"/>
                        </a:rPr>
                        <a:t>订单项汇总通知</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zh-CN" altLang="en-US" sz="1100" b="0" u="none" strike="noStrike" dirty="0">
                          <a:solidFill>
                            <a:srgbClr val="002060"/>
                          </a:solidFill>
                          <a:effectLst/>
                        </a:rPr>
                        <a:t>在</a:t>
                      </a:r>
                      <a:r>
                        <a:rPr lang="zh-CN" altLang="en-US" sz="1100" b="0" u="sng" strike="noStrike" kern="1200" dirty="0">
                          <a:solidFill>
                            <a:srgbClr val="002060"/>
                          </a:solidFill>
                          <a:effectLst/>
                          <a:latin typeface="+mn-lt"/>
                          <a:ea typeface="+mn-ea"/>
                          <a:cs typeface="+mn-cs"/>
                        </a:rPr>
                        <a:t>采购员批准后</a:t>
                      </a:r>
                      <a:r>
                        <a:rPr lang="zh-CN" altLang="en-US" sz="1100" b="0" u="none" strike="noStrike" dirty="0">
                          <a:solidFill>
                            <a:srgbClr val="002060"/>
                          </a:solidFill>
                          <a:effectLst/>
                        </a:rPr>
                        <a:t>发送给订阅者，其中包含用户可以访问的采购订单的详细信息。</a:t>
                      </a:r>
                    </a:p>
                  </a:txBody>
                  <a:tcPr marL="9525" marR="9525" marT="9525" marB="0" anchor="b"/>
                </a:tc>
                <a:extLst>
                  <a:ext uri="{0D108BD9-81ED-4DB2-BD59-A6C34878D82A}">
                    <a16:rowId xmlns:a16="http://schemas.microsoft.com/office/drawing/2014/main" val="1857517647"/>
                  </a:ext>
                </a:extLst>
              </a:tr>
              <a:tr h="284579">
                <a:tc>
                  <a:txBody>
                    <a:bodyPr/>
                    <a:lstStyle/>
                    <a:p>
                      <a:pPr algn="ctr" fontAlgn="b"/>
                      <a:r>
                        <a:rPr lang="zh-CN" altLang="en-US" sz="1100" b="0" u="none" strike="noStrike" dirty="0">
                          <a:solidFill>
                            <a:srgbClr val="002060"/>
                          </a:solidFill>
                          <a:effectLst/>
                        </a:rPr>
                        <a:t>撤单申请通知</a:t>
                      </a:r>
                    </a:p>
                  </a:txBody>
                  <a:tcPr marL="9525" marR="9525" marT="9525" marB="0" anchor="ctr"/>
                </a:tc>
                <a:tc>
                  <a:txBody>
                    <a:bodyPr/>
                    <a:lstStyle/>
                    <a:p>
                      <a:pPr algn="ctr" fontAlgn="b"/>
                      <a:r>
                        <a:rPr lang="zh-CN" altLang="en-US" sz="1100" b="0" i="0" u="none" strike="noStrike" dirty="0">
                          <a:solidFill>
                            <a:srgbClr val="002060"/>
                          </a:solidFill>
                          <a:effectLst/>
                          <a:latin typeface="+mn-lt"/>
                        </a:rPr>
                        <a:t>当采购员发布撤单申请时触发此提醒</a:t>
                      </a:r>
                    </a:p>
                    <a:p>
                      <a:pPr algn="ctr" fontAlgn="b"/>
                      <a:r>
                        <a:rPr lang="zh-CN" altLang="en-US" sz="1100" b="0" i="0" u="none" strike="noStrike" dirty="0">
                          <a:solidFill>
                            <a:srgbClr val="002060"/>
                          </a:solidFill>
                          <a:effectLst/>
                          <a:latin typeface="+mn-lt"/>
                        </a:rPr>
                        <a:t>每天向订阅者发送一次，其中包含用户可以访问且未包含在先前电子邮件提醒中的订单汇总</a:t>
                      </a:r>
                      <a:endParaRPr lang="en-US" sz="1100" b="0" i="0" u="none" strike="noStrike" dirty="0">
                        <a:solidFill>
                          <a:srgbClr val="002060"/>
                        </a:solidFill>
                        <a:effectLst/>
                        <a:latin typeface="+mn-lt"/>
                      </a:endParaRPr>
                    </a:p>
                  </a:txBody>
                  <a:tcPr marL="9525" marR="9525" marT="9525" marB="0" anchor="b"/>
                </a:tc>
                <a:extLst>
                  <a:ext uri="{0D108BD9-81ED-4DB2-BD59-A6C34878D82A}">
                    <a16:rowId xmlns:a16="http://schemas.microsoft.com/office/drawing/2014/main" val="3247931029"/>
                  </a:ext>
                </a:extLst>
              </a:tr>
              <a:tr h="671973">
                <a:tc>
                  <a:txBody>
                    <a:bodyPr/>
                    <a:lstStyle/>
                    <a:p>
                      <a:pPr algn="ctr" fontAlgn="b"/>
                      <a:r>
                        <a:rPr lang="zh-CN" altLang="en-US" sz="1100" b="0" u="none" strike="noStrike" dirty="0">
                          <a:solidFill>
                            <a:srgbClr val="002060"/>
                          </a:solidFill>
                          <a:effectLst/>
                        </a:rPr>
                        <a:t>撤单等待回复通知</a:t>
                      </a:r>
                      <a:endParaRPr lang="en-US" sz="1100" b="0" i="0" u="none" strike="noStrike" dirty="0">
                        <a:solidFill>
                          <a:srgbClr val="002060"/>
                        </a:solidFill>
                        <a:effectLst/>
                        <a:latin typeface="+mn-lt"/>
                      </a:endParaRP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b="0" u="none" strike="noStrike" dirty="0">
                          <a:solidFill>
                            <a:srgbClr val="002060"/>
                          </a:solidFill>
                          <a:effectLst/>
                        </a:rPr>
                        <a:t>​​</a:t>
                      </a:r>
                      <a:r>
                        <a:rPr lang="zh-CN" altLang="en-US" sz="1100" b="0" u="none" strike="noStrike" dirty="0">
                          <a:solidFill>
                            <a:srgbClr val="002060"/>
                          </a:solidFill>
                          <a:effectLst/>
                        </a:rPr>
                        <a:t>当采购员发布撤单申请后，供应商没有在</a:t>
                      </a:r>
                      <a:r>
                        <a:rPr lang="en-US" altLang="zh-CN" sz="1100" b="0" u="none" strike="noStrike" dirty="0">
                          <a:solidFill>
                            <a:srgbClr val="002060"/>
                          </a:solidFill>
                          <a:effectLst/>
                        </a:rPr>
                        <a:t>2</a:t>
                      </a:r>
                      <a:r>
                        <a:rPr lang="zh-CN" altLang="en-US" sz="1100" b="0" u="none" strike="noStrike" dirty="0">
                          <a:solidFill>
                            <a:srgbClr val="002060"/>
                          </a:solidFill>
                          <a:effectLst/>
                        </a:rPr>
                        <a:t>天内回复，会触发此提醒</a:t>
                      </a:r>
                      <a:endParaRPr lang="en-US" altLang="zh-CN" sz="1100" b="0" u="none" strike="noStrike" dirty="0">
                        <a:solidFill>
                          <a:srgbClr val="002060"/>
                        </a:solidFill>
                        <a:effectLst/>
                      </a:endParaRPr>
                    </a:p>
                    <a:p>
                      <a:pPr marL="0" marR="0" lvl="0" indent="0" algn="ctr" defTabSz="914400" rtl="0" eaLnBrk="1" fontAlgn="b" latinLnBrk="0" hangingPunct="1">
                        <a:lnSpc>
                          <a:spcPct val="100000"/>
                        </a:lnSpc>
                        <a:spcBef>
                          <a:spcPts val="0"/>
                        </a:spcBef>
                        <a:spcAft>
                          <a:spcPts val="0"/>
                        </a:spcAft>
                        <a:buClrTx/>
                        <a:buSzTx/>
                        <a:buFontTx/>
                        <a:buNone/>
                        <a:tabLst/>
                        <a:defRPr/>
                      </a:pPr>
                      <a:r>
                        <a:rPr lang="zh-CN" altLang="en-US" sz="1100" b="0" i="0" u="none" strike="noStrike" dirty="0">
                          <a:solidFill>
                            <a:srgbClr val="002060"/>
                          </a:solidFill>
                          <a:effectLst/>
                          <a:latin typeface="+mn-lt"/>
                        </a:rPr>
                        <a:t>每天向订阅者发送一次，其中包含用户可以访问且未包含在先前电子邮件提醒中的订单汇总</a:t>
                      </a:r>
                      <a:endParaRPr lang="en-US" sz="1100" b="0" i="0" u="none" strike="noStrike" dirty="0">
                        <a:solidFill>
                          <a:srgbClr val="002060"/>
                        </a:solidFill>
                        <a:effectLst/>
                        <a:latin typeface="+mn-lt"/>
                      </a:endParaRPr>
                    </a:p>
                  </a:txBody>
                  <a:tcPr marL="9525" marR="9525" marT="9525" marB="0" anchor="b"/>
                </a:tc>
                <a:extLst>
                  <a:ext uri="{0D108BD9-81ED-4DB2-BD59-A6C34878D82A}">
                    <a16:rowId xmlns:a16="http://schemas.microsoft.com/office/drawing/2014/main" val="95836301"/>
                  </a:ext>
                </a:extLst>
              </a:tr>
              <a:tr h="471686">
                <a:tc>
                  <a:txBody>
                    <a:bodyPr/>
                    <a:lstStyle/>
                    <a:p>
                      <a:pPr algn="ctr" fontAlgn="b"/>
                      <a:r>
                        <a:rPr lang="zh-CN" altLang="en-US" sz="1100" u="none" strike="noStrike" dirty="0">
                          <a:solidFill>
                            <a:srgbClr val="002060"/>
                          </a:solidFill>
                          <a:effectLst/>
                          <a:latin typeface="+mn-lt"/>
                        </a:rPr>
                        <a:t>订单需求日期和承诺交付日期不匹配通知</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zh-CN" altLang="en-US" sz="1100" b="0" u="none" strike="noStrike" dirty="0">
                          <a:solidFill>
                            <a:srgbClr val="002060"/>
                          </a:solidFill>
                          <a:effectLst/>
                        </a:rPr>
                        <a:t>当订单承诺的日期与其需求日期不匹配时，每天发送一次这些订单汇总给订阅者，其中不包含上次电子邮件提醒中的订单。</a:t>
                      </a:r>
                    </a:p>
                  </a:txBody>
                  <a:tcPr marL="9525" marR="9525" marT="9525" marB="0" anchor="b"/>
                </a:tc>
                <a:extLst>
                  <a:ext uri="{0D108BD9-81ED-4DB2-BD59-A6C34878D82A}">
                    <a16:rowId xmlns:a16="http://schemas.microsoft.com/office/drawing/2014/main" val="203295128"/>
                  </a:ext>
                </a:extLst>
              </a:tr>
              <a:tr h="581891">
                <a:tc>
                  <a:txBody>
                    <a:bodyPr/>
                    <a:lstStyle/>
                    <a:p>
                      <a:pPr algn="ctr" fontAlgn="b"/>
                      <a:r>
                        <a:rPr lang="zh-CN" altLang="en-US" sz="1100" u="none" strike="noStrike" dirty="0">
                          <a:solidFill>
                            <a:srgbClr val="002060"/>
                          </a:solidFill>
                          <a:effectLst/>
                          <a:latin typeface="+mn-lt"/>
                        </a:rPr>
                        <a:t>订单需求数量和承诺数量不匹配通知</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zh-CN" altLang="en-US" sz="1100" b="0" u="none" strike="noStrike" dirty="0">
                          <a:solidFill>
                            <a:srgbClr val="002060"/>
                          </a:solidFill>
                          <a:effectLst/>
                        </a:rPr>
                        <a:t>当订单承诺的数量与其需求数量不匹配时，每天发送一次这些订单汇总给订阅者，其中不包含上次电子邮件提醒中的订单。</a:t>
                      </a:r>
                      <a:endParaRPr lang="en-US" sz="1100" b="0" i="0" u="none" strike="noStrike" dirty="0">
                        <a:solidFill>
                          <a:srgbClr val="002060"/>
                        </a:solidFill>
                        <a:effectLst/>
                        <a:latin typeface="+mn-lt"/>
                      </a:endParaRPr>
                    </a:p>
                    <a:p>
                      <a:pPr algn="ctr" fontAlgn="b"/>
                      <a:endParaRPr lang="en-US" sz="1100" b="0" i="0" u="none" strike="noStrike" dirty="0">
                        <a:solidFill>
                          <a:srgbClr val="002060"/>
                        </a:solidFill>
                        <a:effectLst/>
                        <a:latin typeface="+mn-lt"/>
                      </a:endParaRPr>
                    </a:p>
                  </a:txBody>
                  <a:tcPr marL="9525" marR="9525" marT="9525" marB="0" anchor="b"/>
                </a:tc>
                <a:extLst>
                  <a:ext uri="{0D108BD9-81ED-4DB2-BD59-A6C34878D82A}">
                    <a16:rowId xmlns:a16="http://schemas.microsoft.com/office/drawing/2014/main" val="1000423991"/>
                  </a:ext>
                </a:extLst>
              </a:tr>
              <a:tr h="556995">
                <a:tc>
                  <a:txBody>
                    <a:bodyPr/>
                    <a:lstStyle/>
                    <a:p>
                      <a:pPr algn="ctr" fontAlgn="b"/>
                      <a:r>
                        <a:rPr lang="zh-CN" altLang="en-US" sz="1100" u="none" strike="noStrike" dirty="0">
                          <a:solidFill>
                            <a:srgbClr val="002060"/>
                          </a:solidFill>
                          <a:effectLst/>
                          <a:latin typeface="+mn-lt"/>
                        </a:rPr>
                        <a:t>缺少订单回复通知</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zh-CN" altLang="en-US" sz="1100" b="0" u="none" strike="noStrike" dirty="0">
                          <a:solidFill>
                            <a:srgbClr val="002060"/>
                          </a:solidFill>
                          <a:effectLst/>
                        </a:rPr>
                        <a:t>当供应商没有在约定的时间内承诺订单时，将触发此提醒</a:t>
                      </a:r>
                      <a:endParaRPr lang="en-US" sz="1100" b="0" i="0" u="none" strike="noStrike" dirty="0">
                        <a:solidFill>
                          <a:srgbClr val="002060"/>
                        </a:solidFill>
                        <a:effectLst/>
                        <a:latin typeface="+mn-lt"/>
                      </a:endParaRPr>
                    </a:p>
                  </a:txBody>
                  <a:tcPr marL="9525" marR="9525" marT="9525" marB="0"/>
                </a:tc>
                <a:extLst>
                  <a:ext uri="{0D108BD9-81ED-4DB2-BD59-A6C34878D82A}">
                    <a16:rowId xmlns:a16="http://schemas.microsoft.com/office/drawing/2014/main" val="1603394606"/>
                  </a:ext>
                </a:extLst>
              </a:tr>
            </a:tbl>
          </a:graphicData>
        </a:graphic>
      </p:graphicFrame>
      <p:sp>
        <p:nvSpPr>
          <p:cNvPr id="6" name="TextBox 5">
            <a:extLst>
              <a:ext uri="{FF2B5EF4-FFF2-40B4-BE49-F238E27FC236}">
                <a16:creationId xmlns:a16="http://schemas.microsoft.com/office/drawing/2014/main" id="{E7543508-84DC-10A7-C65F-5791F1D3CFDF}"/>
              </a:ext>
            </a:extLst>
          </p:cNvPr>
          <p:cNvSpPr txBox="1"/>
          <p:nvPr/>
        </p:nvSpPr>
        <p:spPr>
          <a:xfrm>
            <a:off x="9393382" y="2618844"/>
            <a:ext cx="2798618" cy="1328023"/>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r>
              <a:rPr lang="zh-CN" altLang="en-US" sz="1200" b="1" u="sng" dirty="0"/>
              <a:t>您将接收电子邮件通知</a:t>
            </a:r>
            <a:endParaRPr lang="en-US" sz="1200" dirty="0"/>
          </a:p>
          <a:p>
            <a:pPr algn="ctr"/>
            <a:r>
              <a:rPr lang="zh-CN" altLang="en-US" sz="1200" dirty="0"/>
              <a:t>每个供应商只有一个电子邮件地址</a:t>
            </a:r>
          </a:p>
          <a:p>
            <a:pPr algn="ctr"/>
            <a:r>
              <a:rPr lang="zh-CN" altLang="en-US" sz="1200" u="sng" dirty="0"/>
              <a:t>系统邮箱</a:t>
            </a:r>
            <a:r>
              <a:rPr lang="en-US" sz="1200" dirty="0"/>
              <a:t>: </a:t>
            </a:r>
            <a:r>
              <a:rPr lang="en-US" sz="1200" b="1" u="sng" dirty="0">
                <a:solidFill>
                  <a:schemeClr val="accent1"/>
                </a:solidFill>
              </a:rPr>
              <a:t>donotreply</a:t>
            </a:r>
            <a:r>
              <a:rPr lang="en-US" sz="1200" b="1" i="0" dirty="0">
                <a:solidFill>
                  <a:schemeClr val="accent1"/>
                </a:solidFill>
                <a:effectLst/>
                <a:hlinkClick r:id="rId3">
                  <a:extLst>
                    <a:ext uri="{A12FA001-AC4F-418D-AE19-62706E023703}">
                      <ahyp:hlinkClr xmlns:ahyp="http://schemas.microsoft.com/office/drawing/2018/hyperlinkcolor" val="tx"/>
                    </a:ext>
                  </a:extLst>
                </a:hlinkClick>
              </a:rPr>
              <a:t>@services.e2open.com</a:t>
            </a:r>
            <a:r>
              <a:rPr lang="en-US" sz="1200" b="1" i="0" dirty="0">
                <a:solidFill>
                  <a:schemeClr val="accent1"/>
                </a:solidFill>
                <a:effectLst/>
              </a:rPr>
              <a:t> </a:t>
            </a:r>
          </a:p>
          <a:p>
            <a:pPr algn="ctr"/>
            <a:endParaRPr lang="en-US" sz="1200" dirty="0"/>
          </a:p>
          <a:p>
            <a:pPr algn="ctr"/>
            <a:r>
              <a:rPr lang="zh-CN" altLang="en-US" sz="1200" dirty="0"/>
              <a:t>请确保您没有屏蔽此邮件地址</a:t>
            </a:r>
            <a:r>
              <a:rPr lang="en-US" altLang="zh-CN" sz="1200" dirty="0"/>
              <a:t>!</a:t>
            </a:r>
          </a:p>
        </p:txBody>
      </p:sp>
      <p:pic>
        <p:nvPicPr>
          <p:cNvPr id="7" name="Picture 2">
            <a:extLst>
              <a:ext uri="{FF2B5EF4-FFF2-40B4-BE49-F238E27FC236}">
                <a16:creationId xmlns:a16="http://schemas.microsoft.com/office/drawing/2014/main" id="{0C66A7D8-3152-012C-4B75-2FCC7E6A4D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33552" y="1171033"/>
            <a:ext cx="1290937" cy="127519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D5A6E7AB-2EAF-21A5-7DF6-81ECBEAE76C9}"/>
              </a:ext>
            </a:extLst>
          </p:cNvPr>
          <p:cNvPicPr>
            <a:picLocks noChangeAspect="1"/>
          </p:cNvPicPr>
          <p:nvPr/>
        </p:nvPicPr>
        <p:blipFill>
          <a:blip r:embed="rId5"/>
          <a:stretch>
            <a:fillRect/>
          </a:stretch>
        </p:blipFill>
        <p:spPr>
          <a:xfrm>
            <a:off x="11277600" y="0"/>
            <a:ext cx="914400" cy="914400"/>
          </a:xfrm>
          <a:prstGeom prst="rect">
            <a:avLst/>
          </a:prstGeom>
        </p:spPr>
      </p:pic>
    </p:spTree>
    <p:extLst>
      <p:ext uri="{BB962C8B-B14F-4D97-AF65-F5344CB8AC3E}">
        <p14:creationId xmlns:p14="http://schemas.microsoft.com/office/powerpoint/2010/main" val="1313882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40453-C6B8-9AC9-6535-1DAC20236960}"/>
              </a:ext>
            </a:extLst>
          </p:cNvPr>
          <p:cNvSpPr>
            <a:spLocks noGrp="1"/>
          </p:cNvSpPr>
          <p:nvPr>
            <p:ph type="title"/>
          </p:nvPr>
        </p:nvSpPr>
        <p:spPr/>
        <p:txBody>
          <a:bodyPr/>
          <a:lstStyle/>
          <a:p>
            <a:r>
              <a:rPr lang="zh-CN" altLang="en-US" dirty="0"/>
              <a:t>电子邮件提醒订阅</a:t>
            </a:r>
            <a:endParaRPr lang="en-US" dirty="0"/>
          </a:p>
        </p:txBody>
      </p:sp>
      <p:sp>
        <p:nvSpPr>
          <p:cNvPr id="4" name="TextBox 3">
            <a:extLst>
              <a:ext uri="{FF2B5EF4-FFF2-40B4-BE49-F238E27FC236}">
                <a16:creationId xmlns:a16="http://schemas.microsoft.com/office/drawing/2014/main" id="{25951EEC-4532-0CEB-2095-7F61593ACDD5}"/>
              </a:ext>
            </a:extLst>
          </p:cNvPr>
          <p:cNvSpPr txBox="1"/>
          <p:nvPr/>
        </p:nvSpPr>
        <p:spPr>
          <a:xfrm>
            <a:off x="143290" y="940721"/>
            <a:ext cx="10871200" cy="369332"/>
          </a:xfrm>
          <a:prstGeom prst="rect">
            <a:avLst/>
          </a:prstGeom>
          <a:noFill/>
        </p:spPr>
        <p:txBody>
          <a:bodyPr wrap="square">
            <a:spAutoFit/>
          </a:bodyPr>
          <a:lstStyle/>
          <a:p>
            <a:pPr marL="285750" indent="-285750">
              <a:buFont typeface="Wingdings" panose="05000000000000000000" pitchFamily="2" charset="2"/>
              <a:buChar char="Ø"/>
            </a:pPr>
            <a:r>
              <a:rPr lang="zh-CN" altLang="en-US" sz="1800" dirty="0"/>
              <a:t>请在</a:t>
            </a:r>
            <a:r>
              <a:rPr lang="zh-CN" altLang="en-US" sz="1800" dirty="0">
                <a:solidFill>
                  <a:srgbClr val="191EEF"/>
                </a:solidFill>
              </a:rPr>
              <a:t>菜单</a:t>
            </a:r>
            <a:r>
              <a:rPr lang="en-US" altLang="zh-CN" sz="1800" dirty="0">
                <a:solidFill>
                  <a:srgbClr val="191EEF"/>
                </a:solidFill>
              </a:rPr>
              <a:t>&gt;&gt;</a:t>
            </a:r>
            <a:r>
              <a:rPr lang="zh-CN" altLang="en-US" sz="1800" dirty="0">
                <a:solidFill>
                  <a:srgbClr val="191EEF"/>
                </a:solidFill>
              </a:rPr>
              <a:t>我的个人资料</a:t>
            </a:r>
            <a:r>
              <a:rPr lang="en-US" altLang="zh-CN" sz="1800" dirty="0">
                <a:solidFill>
                  <a:srgbClr val="191EEF"/>
                </a:solidFill>
              </a:rPr>
              <a:t>&gt;&gt;</a:t>
            </a:r>
            <a:r>
              <a:rPr lang="zh-CN" altLang="en-US" sz="1800" dirty="0">
                <a:solidFill>
                  <a:srgbClr val="191EEF"/>
                </a:solidFill>
              </a:rPr>
              <a:t>电子邮件提醒订阅</a:t>
            </a:r>
            <a:r>
              <a:rPr lang="zh-CN" altLang="en-US" sz="1800" dirty="0"/>
              <a:t>中订阅系统提醒</a:t>
            </a:r>
            <a:endParaRPr lang="en-US" sz="1800" dirty="0"/>
          </a:p>
        </p:txBody>
      </p:sp>
      <p:pic>
        <p:nvPicPr>
          <p:cNvPr id="6" name="Picture 5">
            <a:extLst>
              <a:ext uri="{FF2B5EF4-FFF2-40B4-BE49-F238E27FC236}">
                <a16:creationId xmlns:a16="http://schemas.microsoft.com/office/drawing/2014/main" id="{0F348C10-05DB-34C0-C62A-C21CC30F8D3B}"/>
              </a:ext>
            </a:extLst>
          </p:cNvPr>
          <p:cNvPicPr>
            <a:picLocks noChangeAspect="1"/>
          </p:cNvPicPr>
          <p:nvPr/>
        </p:nvPicPr>
        <p:blipFill>
          <a:blip r:embed="rId2"/>
          <a:stretch>
            <a:fillRect/>
          </a:stretch>
        </p:blipFill>
        <p:spPr>
          <a:xfrm>
            <a:off x="210127" y="1377707"/>
            <a:ext cx="6921610" cy="2472004"/>
          </a:xfrm>
          <a:prstGeom prst="rect">
            <a:avLst/>
          </a:prstGeom>
        </p:spPr>
      </p:pic>
      <p:sp>
        <p:nvSpPr>
          <p:cNvPr id="8" name="Rectangle 7">
            <a:extLst>
              <a:ext uri="{FF2B5EF4-FFF2-40B4-BE49-F238E27FC236}">
                <a16:creationId xmlns:a16="http://schemas.microsoft.com/office/drawing/2014/main" id="{7FB75BE8-3FFB-EBCC-3F0F-CA2A4E0EAC14}"/>
              </a:ext>
            </a:extLst>
          </p:cNvPr>
          <p:cNvSpPr/>
          <p:nvPr/>
        </p:nvSpPr>
        <p:spPr>
          <a:xfrm>
            <a:off x="3670932" y="2213043"/>
            <a:ext cx="1459345" cy="258618"/>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7">
            <a:extLst>
              <a:ext uri="{FF2B5EF4-FFF2-40B4-BE49-F238E27FC236}">
                <a16:creationId xmlns:a16="http://schemas.microsoft.com/office/drawing/2014/main" id="{66035056-3F25-771B-8EC1-611964387B1C}"/>
              </a:ext>
            </a:extLst>
          </p:cNvPr>
          <p:cNvPicPr>
            <a:picLocks noChangeAspect="1"/>
          </p:cNvPicPr>
          <p:nvPr/>
        </p:nvPicPr>
        <p:blipFill>
          <a:blip r:embed="rId3"/>
          <a:stretch>
            <a:fillRect/>
          </a:stretch>
        </p:blipFill>
        <p:spPr>
          <a:xfrm>
            <a:off x="6917913" y="2147416"/>
            <a:ext cx="4096577" cy="4134084"/>
          </a:xfrm>
          <a:prstGeom prst="rect">
            <a:avLst/>
          </a:prstGeom>
        </p:spPr>
      </p:pic>
      <p:sp>
        <p:nvSpPr>
          <p:cNvPr id="10" name="Rectangle 9">
            <a:extLst>
              <a:ext uri="{FF2B5EF4-FFF2-40B4-BE49-F238E27FC236}">
                <a16:creationId xmlns:a16="http://schemas.microsoft.com/office/drawing/2014/main" id="{B99B1656-5B8C-5313-1A8C-221FC362DDE7}"/>
              </a:ext>
            </a:extLst>
          </p:cNvPr>
          <p:cNvSpPr/>
          <p:nvPr/>
        </p:nvSpPr>
        <p:spPr>
          <a:xfrm>
            <a:off x="6917913" y="2084244"/>
            <a:ext cx="3261761" cy="257599"/>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Right 10">
            <a:extLst>
              <a:ext uri="{FF2B5EF4-FFF2-40B4-BE49-F238E27FC236}">
                <a16:creationId xmlns:a16="http://schemas.microsoft.com/office/drawing/2014/main" id="{3228562D-5FCA-6262-6255-5DD9EAC50960}"/>
              </a:ext>
            </a:extLst>
          </p:cNvPr>
          <p:cNvSpPr/>
          <p:nvPr/>
        </p:nvSpPr>
        <p:spPr>
          <a:xfrm>
            <a:off x="5619772" y="2147415"/>
            <a:ext cx="1034473" cy="2586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F45FB902-B6B7-FE46-09FA-286FF3988D8E}"/>
              </a:ext>
            </a:extLst>
          </p:cNvPr>
          <p:cNvSpPr txBox="1"/>
          <p:nvPr/>
        </p:nvSpPr>
        <p:spPr>
          <a:xfrm>
            <a:off x="143290" y="4130113"/>
            <a:ext cx="6032268" cy="817245"/>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sz="1400" dirty="0"/>
              <a:t>系统邮件地址</a:t>
            </a:r>
            <a:r>
              <a:rPr lang="en-US" sz="1400" dirty="0"/>
              <a:t>: </a:t>
            </a:r>
            <a:r>
              <a:rPr lang="en-US" sz="1400" b="1" i="0" dirty="0">
                <a:solidFill>
                  <a:srgbClr val="1F1F1F"/>
                </a:solidFill>
                <a:effectLst/>
                <a:hlinkClick r:id="rId4"/>
              </a:rPr>
              <a:t>donotreply@e2open.com</a:t>
            </a:r>
            <a:endParaRPr lang="en-US" sz="1400" b="1" i="0" dirty="0">
              <a:solidFill>
                <a:srgbClr val="1F1F1F"/>
              </a:solidFill>
              <a:effectLst/>
            </a:endParaRPr>
          </a:p>
          <a:p>
            <a:endParaRPr lang="en-US" sz="1400" b="1" i="0" dirty="0">
              <a:solidFill>
                <a:srgbClr val="5F6368"/>
              </a:solidFill>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0000"/>
                </a:solidFill>
                <a:effectLst/>
                <a:uLnTx/>
                <a:uFillTx/>
                <a:latin typeface="Century Gothic"/>
                <a:ea typeface="宋体" panose="02010600030101010101" pitchFamily="2" charset="-122"/>
                <a:cs typeface="+mn-cs"/>
              </a:rPr>
              <a:t>请确保您没有屏蔽这些邮件地址</a:t>
            </a:r>
            <a:r>
              <a:rPr kumimoji="0" lang="en-US" altLang="zh-CN" sz="1400" b="0" i="0" u="none" strike="noStrike" kern="1200" cap="none" spc="0" normalizeH="0" baseline="0" noProof="0" dirty="0">
                <a:ln>
                  <a:noFill/>
                </a:ln>
                <a:solidFill>
                  <a:srgbClr val="FF0000"/>
                </a:solidFill>
                <a:effectLst/>
                <a:uLnTx/>
                <a:uFillTx/>
                <a:latin typeface="Century Gothic"/>
                <a:ea typeface="宋体" panose="02010600030101010101" pitchFamily="2" charset="-122"/>
                <a:cs typeface="+mn-cs"/>
              </a:rPr>
              <a:t>!</a:t>
            </a:r>
            <a:endParaRPr kumimoji="0" lang="en-US" sz="1400" b="0" i="0" u="none" strike="noStrike" kern="1200" cap="none" spc="0" normalizeH="0" baseline="0" noProof="0" dirty="0">
              <a:ln>
                <a:noFill/>
              </a:ln>
              <a:solidFill>
                <a:srgbClr val="FF0000"/>
              </a:solidFill>
              <a:effectLst/>
              <a:uLnTx/>
              <a:uFillTx/>
              <a:latin typeface="Century Gothic"/>
              <a:ea typeface="+mn-ea"/>
              <a:cs typeface="+mn-cs"/>
            </a:endParaRPr>
          </a:p>
        </p:txBody>
      </p:sp>
      <p:sp>
        <p:nvSpPr>
          <p:cNvPr id="13" name="Rectangle 12">
            <a:extLst>
              <a:ext uri="{FF2B5EF4-FFF2-40B4-BE49-F238E27FC236}">
                <a16:creationId xmlns:a16="http://schemas.microsoft.com/office/drawing/2014/main" id="{9BC4DB18-FA6B-2A7C-12A3-C4A7BD7F0698}"/>
              </a:ext>
            </a:extLst>
          </p:cNvPr>
          <p:cNvSpPr/>
          <p:nvPr/>
        </p:nvSpPr>
        <p:spPr>
          <a:xfrm>
            <a:off x="6917913" y="3849711"/>
            <a:ext cx="332632" cy="233865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Connector: Elbow 16">
            <a:extLst>
              <a:ext uri="{FF2B5EF4-FFF2-40B4-BE49-F238E27FC236}">
                <a16:creationId xmlns:a16="http://schemas.microsoft.com/office/drawing/2014/main" id="{E496FC8E-7245-43BF-EADD-44EDDDA9FAA4}"/>
              </a:ext>
            </a:extLst>
          </p:cNvPr>
          <p:cNvCxnSpPr>
            <a:cxnSpLocks/>
            <a:endCxn id="18" idx="3"/>
          </p:cNvCxnSpPr>
          <p:nvPr/>
        </p:nvCxnSpPr>
        <p:spPr>
          <a:xfrm rot="10800000" flipV="1">
            <a:off x="5938981" y="5119785"/>
            <a:ext cx="914282" cy="71454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36C893EA-A5FD-7F80-978E-DAB857F98799}"/>
              </a:ext>
            </a:extLst>
          </p:cNvPr>
          <p:cNvSpPr/>
          <p:nvPr/>
        </p:nvSpPr>
        <p:spPr>
          <a:xfrm>
            <a:off x="2498102" y="5480293"/>
            <a:ext cx="3440879" cy="7080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单击铅笔图标以设置通知过滤器</a:t>
            </a:r>
            <a:endParaRPr lang="en-US" dirty="0"/>
          </a:p>
        </p:txBody>
      </p:sp>
    </p:spTree>
    <p:extLst>
      <p:ext uri="{BB962C8B-B14F-4D97-AF65-F5344CB8AC3E}">
        <p14:creationId xmlns:p14="http://schemas.microsoft.com/office/powerpoint/2010/main" val="574954007"/>
      </p:ext>
    </p:extLst>
  </p:cSld>
  <p:clrMapOvr>
    <a:masterClrMapping/>
  </p:clrMapOvr>
</p:sld>
</file>

<file path=ppt/theme/theme1.xml><?xml version="1.0" encoding="utf-8"?>
<a:theme xmlns:a="http://schemas.openxmlformats.org/drawingml/2006/main" name="Jabil">
  <a:themeElements>
    <a:clrScheme name="Custom 1">
      <a:dk1>
        <a:srgbClr val="60605B"/>
      </a:dk1>
      <a:lt1>
        <a:srgbClr val="FFFFFF"/>
      </a:lt1>
      <a:dk2>
        <a:srgbClr val="003C6B"/>
      </a:dk2>
      <a:lt2>
        <a:srgbClr val="008651"/>
      </a:lt2>
      <a:accent1>
        <a:srgbClr val="15BEF0"/>
      </a:accent1>
      <a:accent2>
        <a:srgbClr val="DC582A"/>
      </a:accent2>
      <a:accent3>
        <a:srgbClr val="83BD00"/>
      </a:accent3>
      <a:accent4>
        <a:srgbClr val="702F8A"/>
      </a:accent4>
      <a:accent5>
        <a:srgbClr val="002B49"/>
      </a:accent5>
      <a:accent6>
        <a:srgbClr val="CB333B"/>
      </a:accent6>
      <a:hlink>
        <a:srgbClr val="15BEF0"/>
      </a:hlink>
      <a:folHlink>
        <a:srgbClr val="15BEF0"/>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09_Supply Chain.pptx" id="{BE4BF1FF-6253-4432-8FC7-7C1083B387CD}" vid="{4DFD3096-48BA-4DB2-8C87-FD03205FECAD}"/>
    </a:ext>
  </a:extLst>
</a:theme>
</file>

<file path=ppt/theme/theme2.xml><?xml version="1.0" encoding="utf-8"?>
<a:theme xmlns:a="http://schemas.openxmlformats.org/drawingml/2006/main" name="2_Jabil">
  <a:themeElements>
    <a:clrScheme name="Custom 17">
      <a:dk1>
        <a:srgbClr val="494949"/>
      </a:dk1>
      <a:lt1>
        <a:srgbClr val="FFFFFF"/>
      </a:lt1>
      <a:dk2>
        <a:srgbClr val="003C6B"/>
      </a:dk2>
      <a:lt2>
        <a:srgbClr val="008651"/>
      </a:lt2>
      <a:accent1>
        <a:srgbClr val="43B7FF"/>
      </a:accent1>
      <a:accent2>
        <a:srgbClr val="DC582A"/>
      </a:accent2>
      <a:accent3>
        <a:srgbClr val="8BB503"/>
      </a:accent3>
      <a:accent4>
        <a:srgbClr val="702F8A"/>
      </a:accent4>
      <a:accent5>
        <a:srgbClr val="002B49"/>
      </a:accent5>
      <a:accent6>
        <a:srgbClr val="BD2832"/>
      </a:accent6>
      <a:hlink>
        <a:srgbClr val="0F80EE"/>
      </a:hlink>
      <a:folHlink>
        <a:srgbClr val="1080EE"/>
      </a:folHlink>
    </a:clrScheme>
    <a:fontScheme name="Grandview">
      <a:majorFont>
        <a:latin typeface="Grandview"/>
        <a:ea typeface=""/>
        <a:cs typeface=""/>
      </a:majorFont>
      <a:minorFont>
        <a:latin typeface="Grandvie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Autofit/>
      </a:bodyPr>
      <a:lstStyle>
        <a:defPPr algn="l">
          <a:defRPr sz="1500" dirty="0" smtClean="0">
            <a:latin typeface="Grandview" panose="020B0502040204020203"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632AE98D7CDF94BA75353E3FBCD3F42" ma:contentTypeVersion="18" ma:contentTypeDescription="Create a new document." ma:contentTypeScope="" ma:versionID="2df9719f15c3fd71208ee162cf3169f1">
  <xsd:schema xmlns:xsd="http://www.w3.org/2001/XMLSchema" xmlns:xs="http://www.w3.org/2001/XMLSchema" xmlns:p="http://schemas.microsoft.com/office/2006/metadata/properties" xmlns:ns2="1a2d8a1b-ec49-48b3-a505-2779a2783986" xmlns:ns3="96a41bf7-7bba-400d-9b09-6d9131e68213" xmlns:ns4="8df4ecc1-dfa4-474d-adc0-f795c9945782" targetNamespace="http://schemas.microsoft.com/office/2006/metadata/properties" ma:root="true" ma:fieldsID="b7929d9a3ae99606ca1b9bbbb0a43e97" ns2:_="" ns3:_="" ns4:_="">
    <xsd:import namespace="1a2d8a1b-ec49-48b3-a505-2779a2783986"/>
    <xsd:import namespace="96a41bf7-7bba-400d-9b09-6d9131e68213"/>
    <xsd:import namespace="8df4ecc1-dfa4-474d-adc0-f795c994578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4:TaxCatchAll" minOccurs="0"/>
                <xsd:element ref="ns2:lcf76f155ced4ddcb4097134ff3c332f"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2d8a1b-ec49-48b3-a505-2779a27839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755be00-eece-4a55-a28c-0ca9f7787e2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6a41bf7-7bba-400d-9b09-6d9131e6821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df4ecc1-dfa4-474d-adc0-f795c9945782"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fe46b04f-4d48-4d9e-b2c4-d50fd3d17765}" ma:internalName="TaxCatchAll" ma:showField="CatchAllData" ma:web="96a41bf7-7bba-400d-9b09-6d9131e6821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8df4ecc1-dfa4-474d-adc0-f795c9945782" xsi:nil="true"/>
    <SharedWithUsers xmlns="96a41bf7-7bba-400d-9b09-6d9131e68213">
      <UserInfo>
        <DisplayName>Irma Soto</DisplayName>
        <AccountId>71</AccountId>
        <AccountType/>
      </UserInfo>
      <UserInfo>
        <DisplayName>Mateusz Lukaszewski</DisplayName>
        <AccountId>136</AccountId>
        <AccountType/>
      </UserInfo>
      <UserInfo>
        <DisplayName>Ingrid McDonald</DisplayName>
        <AccountId>5180</AccountId>
        <AccountType/>
      </UserInfo>
      <UserInfo>
        <DisplayName>Rachel Stromberg</DisplayName>
        <AccountId>5316</AccountId>
        <AccountType/>
      </UserInfo>
    </SharedWithUsers>
    <lcf76f155ced4ddcb4097134ff3c332f xmlns="1a2d8a1b-ec49-48b3-a505-2779a2783986">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311188F-B5CF-4637-BDC0-E83EFA9A657D}">
  <ds:schemaRefs>
    <ds:schemaRef ds:uri="http://schemas.microsoft.com/sharepoint/v3/contenttype/forms"/>
  </ds:schemaRefs>
</ds:datastoreItem>
</file>

<file path=customXml/itemProps2.xml><?xml version="1.0" encoding="utf-8"?>
<ds:datastoreItem xmlns:ds="http://schemas.openxmlformats.org/officeDocument/2006/customXml" ds:itemID="{24E60203-92C7-4568-B7C2-46E889993808}"/>
</file>

<file path=customXml/itemProps3.xml><?xml version="1.0" encoding="utf-8"?>
<ds:datastoreItem xmlns:ds="http://schemas.openxmlformats.org/officeDocument/2006/customXml" ds:itemID="{18B44CEB-53E9-4FE0-A40B-971794A45B63}">
  <ds:schemaRefs>
    <ds:schemaRef ds:uri="http://www.w3.org/XML/1998/namespace"/>
    <ds:schemaRef ds:uri="4f1edfe3-2a30-42c4-bfdd-143d6e02f6cf"/>
    <ds:schemaRef ds:uri="http://purl.org/dc/dcmitype/"/>
    <ds:schemaRef ds:uri="http://schemas.openxmlformats.org/package/2006/metadata/core-properties"/>
    <ds:schemaRef ds:uri="http://purl.org/dc/elements/1.1/"/>
    <ds:schemaRef ds:uri="http://schemas.microsoft.com/office/infopath/2007/PartnerControls"/>
    <ds:schemaRef ds:uri="http://schemas.microsoft.com/office/2006/documentManagement/types"/>
    <ds:schemaRef ds:uri="http://schemas.microsoft.com/office/2006/metadata/properties"/>
    <ds:schemaRef ds:uri="d8302a85-f7aa-4890-99dd-5d1274ae15cf"/>
    <ds:schemaRef ds:uri="8df4ecc1-dfa4-474d-adc0-f795c9945782"/>
    <ds:schemaRef ds:uri="http://purl.org/dc/terms/"/>
  </ds:schemaRefs>
</ds:datastoreItem>
</file>

<file path=docProps/app.xml><?xml version="1.0" encoding="utf-8"?>
<Properties xmlns="http://schemas.openxmlformats.org/officeDocument/2006/extended-properties" xmlns:vt="http://schemas.openxmlformats.org/officeDocument/2006/docPropsVTypes">
  <TotalTime>18749</TotalTime>
  <Words>6845</Words>
  <Application>Microsoft Office PowerPoint</Application>
  <PresentationFormat>Widescreen</PresentationFormat>
  <Paragraphs>605</Paragraphs>
  <Slides>44</Slides>
  <Notes>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44</vt:i4>
      </vt:variant>
    </vt:vector>
  </HeadingPairs>
  <TitlesOfParts>
    <vt:vector size="52" baseType="lpstr">
      <vt:lpstr>Wingdings,Sans-Serif</vt:lpstr>
      <vt:lpstr>Arial</vt:lpstr>
      <vt:lpstr>Calibri</vt:lpstr>
      <vt:lpstr>Century Gothic</vt:lpstr>
      <vt:lpstr>Grandview</vt:lpstr>
      <vt:lpstr>Wingdings</vt:lpstr>
      <vt:lpstr>Jabil</vt:lpstr>
      <vt:lpstr>2_Jabil</vt:lpstr>
      <vt:lpstr>供应商订单合作</vt:lpstr>
      <vt:lpstr>e2open中的供应商 |  概述</vt:lpstr>
      <vt:lpstr>e2open中的供应商 |  供应商类型</vt:lpstr>
      <vt:lpstr>系统邀请邮件</vt:lpstr>
      <vt:lpstr>注册</vt:lpstr>
      <vt:lpstr>登录e2open</vt:lpstr>
      <vt:lpstr>e2open | 在线帮助</vt:lpstr>
      <vt:lpstr>门户供应商可用提醒 | 电子邮件链接通知</vt:lpstr>
      <vt:lpstr>电子邮件提醒订阅</vt:lpstr>
      <vt:lpstr>通信明细</vt:lpstr>
      <vt:lpstr>e2open中的订单的状态转换 </vt:lpstr>
      <vt:lpstr>门户供应商</vt:lpstr>
      <vt:lpstr>门户供应商   </vt:lpstr>
      <vt:lpstr>门户供应商提纲</vt:lpstr>
      <vt:lpstr>PowerPoint Presentation</vt:lpstr>
      <vt:lpstr>PowerPoint Presentation</vt:lpstr>
      <vt:lpstr>PowerPoint Presentation</vt:lpstr>
      <vt:lpstr>PowerPoint Presentation</vt:lpstr>
      <vt:lpstr>PowerPoint Presentation</vt:lpstr>
      <vt:lpstr>订单 | 供应商回复</vt:lpstr>
      <vt:lpstr>供应商回复 | 认可</vt:lpstr>
      <vt:lpstr>供应商回复 | 编辑承诺</vt:lpstr>
      <vt:lpstr>供应商回复 | 不承诺</vt:lpstr>
      <vt:lpstr>供应商回复 | 通过EXCEL上传 | 仅限门户用户</vt:lpstr>
      <vt:lpstr>使用列表</vt:lpstr>
      <vt:lpstr>使用列表 | 表格编辑器</vt:lpstr>
      <vt:lpstr>供应商回复 | 通过EXCEL上传 | 认可</vt:lpstr>
      <vt:lpstr>供应商回复 | 通过EXCEL上传 | 不承诺</vt:lpstr>
      <vt:lpstr>供应商回复 | 通过EXCEL上传 | 编辑承诺</vt:lpstr>
      <vt:lpstr>用户界面订单导出</vt:lpstr>
      <vt:lpstr>PowerPoint Presentation</vt:lpstr>
      <vt:lpstr>PowerPoint Presentation</vt:lpstr>
      <vt:lpstr>供应商回复 | 撤单申请</vt:lpstr>
      <vt:lpstr>供应商回复 | 通过EXCEL上传 | 撤单申请</vt:lpstr>
      <vt:lpstr>PowerPoint Presentation</vt:lpstr>
      <vt:lpstr>PowerPoint Presentation</vt:lpstr>
      <vt:lpstr>回复预测 |  供应商的承诺 | 计划订单</vt:lpstr>
      <vt:lpstr>回复预测 |  供应商的承诺 |  计划协议</vt:lpstr>
      <vt:lpstr>供应商预测确认 | EXCEL下载</vt:lpstr>
      <vt:lpstr>供应商预测确认 | EXCEL下载</vt:lpstr>
      <vt:lpstr>供应商预测确认 | EXCEL下载</vt:lpstr>
      <vt:lpstr>供应商预测确认 | EXCEL上传</vt:lpstr>
      <vt:lpstr>供应商预测确认 | EXCEL上传</vt:lpstr>
      <vt:lpstr>访问供应商门户网站获取更多信息:</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E2OPEN – Process Flows</dc:title>
  <dc:creator>Henriett Bakos</dc:creator>
  <cp:lastModifiedBy>MsRita Li</cp:lastModifiedBy>
  <cp:revision>316</cp:revision>
  <dcterms:created xsi:type="dcterms:W3CDTF">2022-05-05T08:26:01Z</dcterms:created>
  <dcterms:modified xsi:type="dcterms:W3CDTF">2023-10-12T07:42:34Z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0x010100B632AE98D7CDF94BA75353E3FBCD3F42</vt:lpwstr>
  </property>
  <property fmtid="{D5CDD505-2E9C-101B-9397-08002B2CF9AE}" pid="3" name="MediaServiceImageTags">
    <vt:lpwstr/>
  </property>
</Properties>
</file>