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32"/>
  </p:notesMasterIdLst>
  <p:sldIdLst>
    <p:sldId id="3416" r:id="rId6"/>
    <p:sldId id="2134959142" r:id="rId7"/>
    <p:sldId id="2134959143" r:id="rId8"/>
    <p:sldId id="2134959135" r:id="rId9"/>
    <p:sldId id="2134959138" r:id="rId10"/>
    <p:sldId id="2134959116" r:id="rId11"/>
    <p:sldId id="2134959139" r:id="rId12"/>
    <p:sldId id="2134959117" r:id="rId13"/>
    <p:sldId id="3347" r:id="rId14"/>
    <p:sldId id="3389" r:id="rId15"/>
    <p:sldId id="2134959129" r:id="rId16"/>
    <p:sldId id="3390" r:id="rId17"/>
    <p:sldId id="2134959125" r:id="rId18"/>
    <p:sldId id="2134959134" r:id="rId19"/>
    <p:sldId id="3391" r:id="rId20"/>
    <p:sldId id="2134959130" r:id="rId21"/>
    <p:sldId id="2134959131" r:id="rId22"/>
    <p:sldId id="2134959137" r:id="rId23"/>
    <p:sldId id="2134959132" r:id="rId24"/>
    <p:sldId id="2134959140" r:id="rId25"/>
    <p:sldId id="2134959136" r:id="rId26"/>
    <p:sldId id="3356" r:id="rId27"/>
    <p:sldId id="2134959119" r:id="rId28"/>
    <p:sldId id="3371" r:id="rId29"/>
    <p:sldId id="2134959120" r:id="rId30"/>
    <p:sldId id="3219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mmary Section" id="{7EEACD17-2F28-4906-B264-734175374310}">
          <p14:sldIdLst>
            <p14:sldId id="3416"/>
          </p14:sldIdLst>
        </p14:section>
        <p14:section name="SUPPLIERS IN E2O |  COLLABORATION OPTIONS" id="{E57C60B6-9014-43AB-A0D1-535459A2B65F}">
          <p14:sldIdLst>
            <p14:sldId id="2134959142"/>
            <p14:sldId id="2134959143"/>
            <p14:sldId id="2134959135"/>
            <p14:sldId id="2134959138"/>
            <p14:sldId id="2134959116"/>
            <p14:sldId id="2134959139"/>
            <p14:sldId id="2134959117"/>
            <p14:sldId id="3347"/>
            <p14:sldId id="3389"/>
            <p14:sldId id="2134959129"/>
            <p14:sldId id="3390"/>
            <p14:sldId id="2134959125"/>
          </p14:sldIdLst>
        </p14:section>
        <p14:section name="NEW PO ALERT | OPEN PO ALERT" id="{4DB34F0D-D3C1-4869-9065-9BBC1FA9E573}">
          <p14:sldIdLst>
            <p14:sldId id="2134959134"/>
            <p14:sldId id="3391"/>
            <p14:sldId id="2134959130"/>
            <p14:sldId id="2134959131"/>
            <p14:sldId id="2134959137"/>
            <p14:sldId id="2134959132"/>
            <p14:sldId id="2134959140"/>
          </p14:sldIdLst>
        </p14:section>
        <p14:section name="NEW OR CHANGED FORECAST| EXCEL ATTACHMENT+UI LINK | DISCRETE ORDERS" id="{0CFC29A0-44E8-4E1E-893A-360DC7B254CB}">
          <p14:sldIdLst>
            <p14:sldId id="2134959136"/>
            <p14:sldId id="3356"/>
            <p14:sldId id="2134959119"/>
            <p14:sldId id="3371"/>
            <p14:sldId id="2134959120"/>
            <p14:sldId id="321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C64E18"/>
    <a:srgbClr val="131B63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7BB393-5A7E-9A61-BD12-A01BD5F27D74}" v="2" dt="2023-11-09T22:44:23.298"/>
    <p1510:client id="{AA56C453-6E22-19E4-BF07-57E59A250857}" v="8" dt="2023-11-10T18:06:17.712"/>
    <p1510:client id="{EFA73A37-B414-43D1-A25C-9533B15A25CE}" v="360" dt="2023-11-09T18:30:14.4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45" autoAdjust="0"/>
    <p:restoredTop sz="92949" autoAdjust="0"/>
  </p:normalViewPr>
  <p:slideViewPr>
    <p:cSldViewPr snapToGrid="0">
      <p:cViewPr varScale="1">
        <p:scale>
          <a:sx n="106" d="100"/>
          <a:sy n="106" d="100"/>
        </p:scale>
        <p:origin x="1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8/10/relationships/authors" Target="authors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tima Guzman" userId="S::fatima_guzman@jabil.com::9fc62cb5-0146-4097-bc6a-97b62749fba6" providerId="AD" clId="Web-{AA56C453-6E22-19E4-BF07-57E59A250857}"/>
    <pc:docChg chg="modSld">
      <pc:chgData name="Fatima Guzman" userId="S::fatima_guzman@jabil.com::9fc62cb5-0146-4097-bc6a-97b62749fba6" providerId="AD" clId="Web-{AA56C453-6E22-19E4-BF07-57E59A250857}" dt="2023-11-10T18:06:17.712" v="3" actId="20577"/>
      <pc:docMkLst>
        <pc:docMk/>
      </pc:docMkLst>
      <pc:sldChg chg="modSp">
        <pc:chgData name="Fatima Guzman" userId="S::fatima_guzman@jabil.com::9fc62cb5-0146-4097-bc6a-97b62749fba6" providerId="AD" clId="Web-{AA56C453-6E22-19E4-BF07-57E59A250857}" dt="2023-11-10T18:06:17.712" v="3" actId="20577"/>
        <pc:sldMkLst>
          <pc:docMk/>
          <pc:sldMk cId="985554494" sldId="2134959132"/>
        </pc:sldMkLst>
        <pc:spChg chg="mod">
          <ac:chgData name="Fatima Guzman" userId="S::fatima_guzman@jabil.com::9fc62cb5-0146-4097-bc6a-97b62749fba6" providerId="AD" clId="Web-{AA56C453-6E22-19E4-BF07-57E59A250857}" dt="2023-11-10T18:06:17.712" v="3" actId="20577"/>
          <ac:spMkLst>
            <pc:docMk/>
            <pc:sldMk cId="985554494" sldId="2134959132"/>
            <ac:spMk id="12" creationId="{EA201EE4-BFB9-5A55-FD88-52B62FAA53B9}"/>
          </ac:spMkLst>
        </pc:spChg>
      </pc:sldChg>
    </pc:docChg>
  </pc:docChgLst>
  <pc:docChgLst>
    <pc:chgData name="Fatima Guzman" userId="S::fatima_guzman@jabil.com::9fc62cb5-0146-4097-bc6a-97b62749fba6" providerId="AD" clId="Web-{0C7BB393-5A7E-9A61-BD12-A01BD5F27D74}"/>
    <pc:docChg chg="modSld">
      <pc:chgData name="Fatima Guzman" userId="S::fatima_guzman@jabil.com::9fc62cb5-0146-4097-bc6a-97b62749fba6" providerId="AD" clId="Web-{0C7BB393-5A7E-9A61-BD12-A01BD5F27D74}" dt="2023-11-09T22:44:23.298" v="5" actId="20577"/>
      <pc:docMkLst>
        <pc:docMk/>
      </pc:docMkLst>
      <pc:sldChg chg="modSp">
        <pc:chgData name="Fatima Guzman" userId="S::fatima_guzman@jabil.com::9fc62cb5-0146-4097-bc6a-97b62749fba6" providerId="AD" clId="Web-{0C7BB393-5A7E-9A61-BD12-A01BD5F27D74}" dt="2023-11-09T22:44:23.298" v="5" actId="20577"/>
        <pc:sldMkLst>
          <pc:docMk/>
          <pc:sldMk cId="2879904567" sldId="3390"/>
        </pc:sldMkLst>
        <pc:spChg chg="mod">
          <ac:chgData name="Fatima Guzman" userId="S::fatima_guzman@jabil.com::9fc62cb5-0146-4097-bc6a-97b62749fba6" providerId="AD" clId="Web-{0C7BB393-5A7E-9A61-BD12-A01BD5F27D74}" dt="2023-11-09T22:44:23.298" v="5" actId="20577"/>
          <ac:spMkLst>
            <pc:docMk/>
            <pc:sldMk cId="2879904567" sldId="3390"/>
            <ac:spMk id="3" creationId="{56858EBD-4577-15B3-2535-6514174B3017}"/>
          </ac:spMkLst>
        </pc:spChg>
      </pc:sldChg>
      <pc:sldChg chg="modSp">
        <pc:chgData name="Fatima Guzman" userId="S::fatima_guzman@jabil.com::9fc62cb5-0146-4097-bc6a-97b62749fba6" providerId="AD" clId="Web-{0C7BB393-5A7E-9A61-BD12-A01BD5F27D74}" dt="2023-11-09T22:43:59.515" v="3" actId="20577"/>
        <pc:sldMkLst>
          <pc:docMk/>
          <pc:sldMk cId="2955110019" sldId="2134959129"/>
        </pc:sldMkLst>
        <pc:graphicFrameChg chg="modGraphic">
          <ac:chgData name="Fatima Guzman" userId="S::fatima_guzman@jabil.com::9fc62cb5-0146-4097-bc6a-97b62749fba6" providerId="AD" clId="Web-{0C7BB393-5A7E-9A61-BD12-A01BD5F27D74}" dt="2023-11-09T22:43:59.515" v="3" actId="20577"/>
          <ac:graphicFrameMkLst>
            <pc:docMk/>
            <pc:sldMk cId="2955110019" sldId="2134959129"/>
            <ac:graphicFrameMk id="4" creationId="{E5D6B330-0919-EDAE-1C78-3FC11E1793A8}"/>
          </ac:graphicFrameMkLst>
        </pc:graphicFrameChg>
      </pc:sldChg>
    </pc:docChg>
  </pc:docChgLst>
  <pc:docChgLst>
    <pc:chgData name="Fatima Guzman" userId="9fc62cb5-0146-4097-bc6a-97b62749fba6" providerId="ADAL" clId="{EFA73A37-B414-43D1-A25C-9533B15A25CE}"/>
    <pc:docChg chg="undo redo custSel addSld delSld modSld modSection">
      <pc:chgData name="Fatima Guzman" userId="9fc62cb5-0146-4097-bc6a-97b62749fba6" providerId="ADAL" clId="{EFA73A37-B414-43D1-A25C-9533B15A25CE}" dt="2023-11-09T18:30:14.400" v="3552"/>
      <pc:docMkLst>
        <pc:docMk/>
      </pc:docMkLst>
      <pc:sldChg chg="addSp delSp modSp mod">
        <pc:chgData name="Fatima Guzman" userId="9fc62cb5-0146-4097-bc6a-97b62749fba6" providerId="ADAL" clId="{EFA73A37-B414-43D1-A25C-9533B15A25CE}" dt="2023-11-09T18:30:14.400" v="3552"/>
        <pc:sldMkLst>
          <pc:docMk/>
          <pc:sldMk cId="190513000" sldId="3219"/>
        </pc:sldMkLst>
        <pc:spChg chg="del mod">
          <ac:chgData name="Fatima Guzman" userId="9fc62cb5-0146-4097-bc6a-97b62749fba6" providerId="ADAL" clId="{EFA73A37-B414-43D1-A25C-9533B15A25CE}" dt="2023-11-09T18:30:11.805" v="3550" actId="478"/>
          <ac:spMkLst>
            <pc:docMk/>
            <pc:sldMk cId="190513000" sldId="3219"/>
            <ac:spMk id="2" creationId="{0EDA4597-F524-AC40-A038-3AF43418EC29}"/>
          </ac:spMkLst>
        </pc:spChg>
        <pc:spChg chg="del mod">
          <ac:chgData name="Fatima Guzman" userId="9fc62cb5-0146-4097-bc6a-97b62749fba6" providerId="ADAL" clId="{EFA73A37-B414-43D1-A25C-9533B15A25CE}" dt="2023-11-09T18:30:11.805" v="3550" actId="478"/>
          <ac:spMkLst>
            <pc:docMk/>
            <pc:sldMk cId="190513000" sldId="3219"/>
            <ac:spMk id="3" creationId="{A9B40832-59CE-A743-B137-86202DD7F3DE}"/>
          </ac:spMkLst>
        </pc:spChg>
        <pc:spChg chg="add del mod">
          <ac:chgData name="Fatima Guzman" userId="9fc62cb5-0146-4097-bc6a-97b62749fba6" providerId="ADAL" clId="{EFA73A37-B414-43D1-A25C-9533B15A25CE}" dt="2023-11-09T18:30:13.926" v="3551" actId="478"/>
          <ac:spMkLst>
            <pc:docMk/>
            <pc:sldMk cId="190513000" sldId="3219"/>
            <ac:spMk id="6" creationId="{83AC5749-FC9C-EFDF-DCA4-8F93DE74A3A2}"/>
          </ac:spMkLst>
        </pc:spChg>
        <pc:spChg chg="add del mod">
          <ac:chgData name="Fatima Guzman" userId="9fc62cb5-0146-4097-bc6a-97b62749fba6" providerId="ADAL" clId="{EFA73A37-B414-43D1-A25C-9533B15A25CE}" dt="2023-11-09T18:30:13.926" v="3551" actId="478"/>
          <ac:spMkLst>
            <pc:docMk/>
            <pc:sldMk cId="190513000" sldId="3219"/>
            <ac:spMk id="8" creationId="{2D97A06F-CF40-A067-67DD-0A04864997A6}"/>
          </ac:spMkLst>
        </pc:spChg>
        <pc:spChg chg="add mod">
          <ac:chgData name="Fatima Guzman" userId="9fc62cb5-0146-4097-bc6a-97b62749fba6" providerId="ADAL" clId="{EFA73A37-B414-43D1-A25C-9533B15A25CE}" dt="2023-11-09T18:30:14.400" v="3552"/>
          <ac:spMkLst>
            <pc:docMk/>
            <pc:sldMk cId="190513000" sldId="3219"/>
            <ac:spMk id="9" creationId="{D9C5D973-665A-D25A-60D8-11E901E92EED}"/>
          </ac:spMkLst>
        </pc:spChg>
        <pc:spChg chg="add mod">
          <ac:chgData name="Fatima Guzman" userId="9fc62cb5-0146-4097-bc6a-97b62749fba6" providerId="ADAL" clId="{EFA73A37-B414-43D1-A25C-9533B15A25CE}" dt="2023-11-09T18:30:14.400" v="3552"/>
          <ac:spMkLst>
            <pc:docMk/>
            <pc:sldMk cId="190513000" sldId="3219"/>
            <ac:spMk id="10" creationId="{1FEC91DF-D633-E798-6A3F-4C11200E19E1}"/>
          </ac:spMkLst>
        </pc:spChg>
      </pc:sldChg>
      <pc:sldChg chg="del">
        <pc:chgData name="Fatima Guzman" userId="9fc62cb5-0146-4097-bc6a-97b62749fba6" providerId="ADAL" clId="{EFA73A37-B414-43D1-A25C-9533B15A25CE}" dt="2023-11-03T18:51:23.497" v="166" actId="47"/>
        <pc:sldMkLst>
          <pc:docMk/>
          <pc:sldMk cId="1660064476" sldId="3324"/>
        </pc:sldMkLst>
      </pc:sldChg>
      <pc:sldChg chg="del">
        <pc:chgData name="Fatima Guzman" userId="9fc62cb5-0146-4097-bc6a-97b62749fba6" providerId="ADAL" clId="{EFA73A37-B414-43D1-A25C-9533B15A25CE}" dt="2023-11-03T18:51:26.590" v="167" actId="47"/>
        <pc:sldMkLst>
          <pc:docMk/>
          <pc:sldMk cId="1913164912" sldId="3346"/>
        </pc:sldMkLst>
      </pc:sldChg>
      <pc:sldChg chg="modSp mod">
        <pc:chgData name="Fatima Guzman" userId="9fc62cb5-0146-4097-bc6a-97b62749fba6" providerId="ADAL" clId="{EFA73A37-B414-43D1-A25C-9533B15A25CE}" dt="2023-11-03T19:03:16.342" v="655" actId="108"/>
        <pc:sldMkLst>
          <pc:docMk/>
          <pc:sldMk cId="701079827" sldId="3347"/>
        </pc:sldMkLst>
        <pc:spChg chg="mod">
          <ac:chgData name="Fatima Guzman" userId="9fc62cb5-0146-4097-bc6a-97b62749fba6" providerId="ADAL" clId="{EFA73A37-B414-43D1-A25C-9533B15A25CE}" dt="2023-11-03T19:02:31.531" v="648" actId="20577"/>
          <ac:spMkLst>
            <pc:docMk/>
            <pc:sldMk cId="701079827" sldId="3347"/>
            <ac:spMk id="3" creationId="{3A0EA040-FB37-481E-C668-96F476EBEE42}"/>
          </ac:spMkLst>
        </pc:spChg>
        <pc:graphicFrameChg chg="mod modGraphic">
          <ac:chgData name="Fatima Guzman" userId="9fc62cb5-0146-4097-bc6a-97b62749fba6" providerId="ADAL" clId="{EFA73A37-B414-43D1-A25C-9533B15A25CE}" dt="2023-11-03T19:03:16.342" v="655" actId="108"/>
          <ac:graphicFrameMkLst>
            <pc:docMk/>
            <pc:sldMk cId="701079827" sldId="3347"/>
            <ac:graphicFrameMk id="5" creationId="{A97B374C-0496-7793-31EF-4EE879DDB0A0}"/>
          </ac:graphicFrameMkLst>
        </pc:graphicFrameChg>
      </pc:sldChg>
      <pc:sldChg chg="modSp mod">
        <pc:chgData name="Fatima Guzman" userId="9fc62cb5-0146-4097-bc6a-97b62749fba6" providerId="ADAL" clId="{EFA73A37-B414-43D1-A25C-9533B15A25CE}" dt="2023-11-09T18:15:33.821" v="3023"/>
        <pc:sldMkLst>
          <pc:docMk/>
          <pc:sldMk cId="1629259444" sldId="3356"/>
        </pc:sldMkLst>
        <pc:spChg chg="mod">
          <ac:chgData name="Fatima Guzman" userId="9fc62cb5-0146-4097-bc6a-97b62749fba6" providerId="ADAL" clId="{EFA73A37-B414-43D1-A25C-9533B15A25CE}" dt="2023-11-09T18:11:52.769" v="2806" actId="27636"/>
          <ac:spMkLst>
            <pc:docMk/>
            <pc:sldMk cId="1629259444" sldId="3356"/>
            <ac:spMk id="3" creationId="{2B45A503-8175-E833-0A57-B5CB536E7352}"/>
          </ac:spMkLst>
        </pc:spChg>
        <pc:spChg chg="mod">
          <ac:chgData name="Fatima Guzman" userId="9fc62cb5-0146-4097-bc6a-97b62749fba6" providerId="ADAL" clId="{EFA73A37-B414-43D1-A25C-9533B15A25CE}" dt="2023-11-09T18:15:11.681" v="3020" actId="20577"/>
          <ac:spMkLst>
            <pc:docMk/>
            <pc:sldMk cId="1629259444" sldId="3356"/>
            <ac:spMk id="5" creationId="{E812BEB4-01D5-73D6-9CA7-902B0A7F89E0}"/>
          </ac:spMkLst>
        </pc:spChg>
        <pc:spChg chg="mod">
          <ac:chgData name="Fatima Guzman" userId="9fc62cb5-0146-4097-bc6a-97b62749fba6" providerId="ADAL" clId="{EFA73A37-B414-43D1-A25C-9533B15A25CE}" dt="2023-11-09T18:15:33.821" v="3023"/>
          <ac:spMkLst>
            <pc:docMk/>
            <pc:sldMk cId="1629259444" sldId="3356"/>
            <ac:spMk id="13" creationId="{72143E94-0B4A-0B34-DE17-BF3D6FD6EF3D}"/>
          </ac:spMkLst>
        </pc:spChg>
      </pc:sldChg>
      <pc:sldChg chg="modSp mod">
        <pc:chgData name="Fatima Guzman" userId="9fc62cb5-0146-4097-bc6a-97b62749fba6" providerId="ADAL" clId="{EFA73A37-B414-43D1-A25C-9533B15A25CE}" dt="2023-11-09T18:23:15.048" v="3386"/>
        <pc:sldMkLst>
          <pc:docMk/>
          <pc:sldMk cId="2309243162" sldId="3371"/>
        </pc:sldMkLst>
        <pc:spChg chg="mod">
          <ac:chgData name="Fatima Guzman" userId="9fc62cb5-0146-4097-bc6a-97b62749fba6" providerId="ADAL" clId="{EFA73A37-B414-43D1-A25C-9533B15A25CE}" dt="2023-11-09T18:21:42.254" v="3384" actId="6549"/>
          <ac:spMkLst>
            <pc:docMk/>
            <pc:sldMk cId="2309243162" sldId="3371"/>
            <ac:spMk id="3" creationId="{19EBA117-5109-69CB-5BA9-22B62CB50E3A}"/>
          </ac:spMkLst>
        </pc:spChg>
        <pc:spChg chg="mod">
          <ac:chgData name="Fatima Guzman" userId="9fc62cb5-0146-4097-bc6a-97b62749fba6" providerId="ADAL" clId="{EFA73A37-B414-43D1-A25C-9533B15A25CE}" dt="2023-11-09T18:23:01.598" v="3385"/>
          <ac:spMkLst>
            <pc:docMk/>
            <pc:sldMk cId="2309243162" sldId="3371"/>
            <ac:spMk id="5" creationId="{CBE16A3F-2078-41E8-1EAD-C71F5D671F73}"/>
          </ac:spMkLst>
        </pc:spChg>
        <pc:spChg chg="mod">
          <ac:chgData name="Fatima Guzman" userId="9fc62cb5-0146-4097-bc6a-97b62749fba6" providerId="ADAL" clId="{EFA73A37-B414-43D1-A25C-9533B15A25CE}" dt="2023-11-09T18:23:15.048" v="3386"/>
          <ac:spMkLst>
            <pc:docMk/>
            <pc:sldMk cId="2309243162" sldId="3371"/>
            <ac:spMk id="7" creationId="{FCABBB3C-B4E5-F25A-E1EF-E17079C29DCB}"/>
          </ac:spMkLst>
        </pc:spChg>
      </pc:sldChg>
      <pc:sldChg chg="modSp mod">
        <pc:chgData name="Fatima Guzman" userId="9fc62cb5-0146-4097-bc6a-97b62749fba6" providerId="ADAL" clId="{EFA73A37-B414-43D1-A25C-9533B15A25CE}" dt="2023-11-03T19:07:58.773" v="864" actId="20577"/>
        <pc:sldMkLst>
          <pc:docMk/>
          <pc:sldMk cId="3876778662" sldId="3389"/>
        </pc:sldMkLst>
        <pc:spChg chg="mod">
          <ac:chgData name="Fatima Guzman" userId="9fc62cb5-0146-4097-bc6a-97b62749fba6" providerId="ADAL" clId="{EFA73A37-B414-43D1-A25C-9533B15A25CE}" dt="2023-11-03T19:03:55.090" v="663" actId="20577"/>
          <ac:spMkLst>
            <pc:docMk/>
            <pc:sldMk cId="3876778662" sldId="3389"/>
            <ac:spMk id="3" creationId="{6A638318-02D0-0B5E-9C8C-29129BFB2DCA}"/>
          </ac:spMkLst>
        </pc:spChg>
        <pc:graphicFrameChg chg="mod">
          <ac:chgData name="Fatima Guzman" userId="9fc62cb5-0146-4097-bc6a-97b62749fba6" providerId="ADAL" clId="{EFA73A37-B414-43D1-A25C-9533B15A25CE}" dt="2023-11-03T19:07:58.773" v="864" actId="20577"/>
          <ac:graphicFrameMkLst>
            <pc:docMk/>
            <pc:sldMk cId="3876778662" sldId="3389"/>
            <ac:graphicFrameMk id="21" creationId="{10FA24EC-B053-4FA9-3A53-3545FF3BF4BB}"/>
          </ac:graphicFrameMkLst>
        </pc:graphicFrameChg>
      </pc:sldChg>
      <pc:sldChg chg="modSp mod">
        <pc:chgData name="Fatima Guzman" userId="9fc62cb5-0146-4097-bc6a-97b62749fba6" providerId="ADAL" clId="{EFA73A37-B414-43D1-A25C-9533B15A25CE}" dt="2023-11-03T19:11:34.030" v="929" actId="14100"/>
        <pc:sldMkLst>
          <pc:docMk/>
          <pc:sldMk cId="2879904567" sldId="3390"/>
        </pc:sldMkLst>
        <pc:spChg chg="mod">
          <ac:chgData name="Fatima Guzman" userId="9fc62cb5-0146-4097-bc6a-97b62749fba6" providerId="ADAL" clId="{EFA73A37-B414-43D1-A25C-9533B15A25CE}" dt="2023-11-03T19:11:17.042" v="924" actId="14100"/>
          <ac:spMkLst>
            <pc:docMk/>
            <pc:sldMk cId="2879904567" sldId="3390"/>
            <ac:spMk id="6" creationId="{DD98F991-7ED5-6C02-CC33-71FF7BA8C949}"/>
          </ac:spMkLst>
        </pc:spChg>
        <pc:spChg chg="mod">
          <ac:chgData name="Fatima Guzman" userId="9fc62cb5-0146-4097-bc6a-97b62749fba6" providerId="ADAL" clId="{EFA73A37-B414-43D1-A25C-9533B15A25CE}" dt="2023-11-03T19:11:30.606" v="928" actId="14100"/>
          <ac:spMkLst>
            <pc:docMk/>
            <pc:sldMk cId="2879904567" sldId="3390"/>
            <ac:spMk id="7" creationId="{C761A66F-297F-3C9D-A29F-599C4333B42C}"/>
          </ac:spMkLst>
        </pc:spChg>
        <pc:spChg chg="mod">
          <ac:chgData name="Fatima Guzman" userId="9fc62cb5-0146-4097-bc6a-97b62749fba6" providerId="ADAL" clId="{EFA73A37-B414-43D1-A25C-9533B15A25CE}" dt="2023-11-03T19:11:34.030" v="929" actId="14100"/>
          <ac:spMkLst>
            <pc:docMk/>
            <pc:sldMk cId="2879904567" sldId="3390"/>
            <ac:spMk id="8" creationId="{A7996FC7-1A65-F2DC-A7D1-3F76D3C2E8E8}"/>
          </ac:spMkLst>
        </pc:spChg>
      </pc:sldChg>
      <pc:sldChg chg="modSp mod">
        <pc:chgData name="Fatima Guzman" userId="9fc62cb5-0146-4097-bc6a-97b62749fba6" providerId="ADAL" clId="{EFA73A37-B414-43D1-A25C-9533B15A25CE}" dt="2023-11-07T03:17:33.962" v="1316" actId="6549"/>
        <pc:sldMkLst>
          <pc:docMk/>
          <pc:sldMk cId="1391528716" sldId="3391"/>
        </pc:sldMkLst>
        <pc:spChg chg="mod">
          <ac:chgData name="Fatima Guzman" userId="9fc62cb5-0146-4097-bc6a-97b62749fba6" providerId="ADAL" clId="{EFA73A37-B414-43D1-A25C-9533B15A25CE}" dt="2023-11-03T19:13:03.102" v="969" actId="27636"/>
          <ac:spMkLst>
            <pc:docMk/>
            <pc:sldMk cId="1391528716" sldId="3391"/>
            <ac:spMk id="3" creationId="{DAB88A65-0430-AC28-DA57-321CD8D03F1E}"/>
          </ac:spMkLst>
        </pc:spChg>
        <pc:spChg chg="mod">
          <ac:chgData name="Fatima Guzman" userId="9fc62cb5-0146-4097-bc6a-97b62749fba6" providerId="ADAL" clId="{EFA73A37-B414-43D1-A25C-9533B15A25CE}" dt="2023-11-07T03:17:33.962" v="1316" actId="6549"/>
          <ac:spMkLst>
            <pc:docMk/>
            <pc:sldMk cId="1391528716" sldId="3391"/>
            <ac:spMk id="9" creationId="{4EDD6513-F671-99D1-9914-52C772EC3DC2}"/>
          </ac:spMkLst>
        </pc:spChg>
      </pc:sldChg>
      <pc:sldChg chg="modSp mod">
        <pc:chgData name="Fatima Guzman" userId="9fc62cb5-0146-4097-bc6a-97b62749fba6" providerId="ADAL" clId="{EFA73A37-B414-43D1-A25C-9533B15A25CE}" dt="2023-11-03T18:49:47.847" v="158" actId="790"/>
        <pc:sldMkLst>
          <pc:docMk/>
          <pc:sldMk cId="1502886675" sldId="3416"/>
        </pc:sldMkLst>
        <pc:spChg chg="mod">
          <ac:chgData name="Fatima Guzman" userId="9fc62cb5-0146-4097-bc6a-97b62749fba6" providerId="ADAL" clId="{EFA73A37-B414-43D1-A25C-9533B15A25CE}" dt="2023-11-03T18:49:47.847" v="158" actId="790"/>
          <ac:spMkLst>
            <pc:docMk/>
            <pc:sldMk cId="1502886675" sldId="3416"/>
            <ac:spMk id="7" creationId="{447D1AC9-C4CD-E957-689E-3C18CCF929B3}"/>
          </ac:spMkLst>
        </pc:spChg>
      </pc:sldChg>
      <pc:sldChg chg="modSp mod">
        <pc:chgData name="Fatima Guzman" userId="9fc62cb5-0146-4097-bc6a-97b62749fba6" providerId="ADAL" clId="{EFA73A37-B414-43D1-A25C-9533B15A25CE}" dt="2023-11-03T18:55:32.538" v="270" actId="20577"/>
        <pc:sldMkLst>
          <pc:docMk/>
          <pc:sldMk cId="212323553" sldId="2134959116"/>
        </pc:sldMkLst>
        <pc:spChg chg="mod">
          <ac:chgData name="Fatima Guzman" userId="9fc62cb5-0146-4097-bc6a-97b62749fba6" providerId="ADAL" clId="{EFA73A37-B414-43D1-A25C-9533B15A25CE}" dt="2023-11-03T18:55:32.538" v="270" actId="20577"/>
          <ac:spMkLst>
            <pc:docMk/>
            <pc:sldMk cId="212323553" sldId="2134959116"/>
            <ac:spMk id="7" creationId="{494553AE-7CEB-E889-9C03-AF2832B6357D}"/>
          </ac:spMkLst>
        </pc:spChg>
      </pc:sldChg>
      <pc:sldChg chg="modSp mod">
        <pc:chgData name="Fatima Guzman" userId="9fc62cb5-0146-4097-bc6a-97b62749fba6" providerId="ADAL" clId="{EFA73A37-B414-43D1-A25C-9533B15A25CE}" dt="2023-11-03T19:02:07.094" v="622" actId="12"/>
        <pc:sldMkLst>
          <pc:docMk/>
          <pc:sldMk cId="2959112997" sldId="2134959117"/>
        </pc:sldMkLst>
        <pc:spChg chg="mod">
          <ac:chgData name="Fatima Guzman" userId="9fc62cb5-0146-4097-bc6a-97b62749fba6" providerId="ADAL" clId="{EFA73A37-B414-43D1-A25C-9533B15A25CE}" dt="2023-11-03T19:01:20.459" v="615" actId="1076"/>
          <ac:spMkLst>
            <pc:docMk/>
            <pc:sldMk cId="2959112997" sldId="2134959117"/>
            <ac:spMk id="2" creationId="{D73D31A2-D382-BBE5-E481-D16D7A9D3B0A}"/>
          </ac:spMkLst>
        </pc:spChg>
        <pc:spChg chg="mod">
          <ac:chgData name="Fatima Guzman" userId="9fc62cb5-0146-4097-bc6a-97b62749fba6" providerId="ADAL" clId="{EFA73A37-B414-43D1-A25C-9533B15A25CE}" dt="2023-11-03T19:00:49.618" v="573" actId="14100"/>
          <ac:spMkLst>
            <pc:docMk/>
            <pc:sldMk cId="2959112997" sldId="2134959117"/>
            <ac:spMk id="3" creationId="{8A56DD69-9C2D-E192-3E81-C14E6AF19211}"/>
          </ac:spMkLst>
        </pc:spChg>
        <pc:spChg chg="mod">
          <ac:chgData name="Fatima Guzman" userId="9fc62cb5-0146-4097-bc6a-97b62749fba6" providerId="ADAL" clId="{EFA73A37-B414-43D1-A25C-9533B15A25CE}" dt="2023-11-03T19:01:20.459" v="615" actId="1076"/>
          <ac:spMkLst>
            <pc:docMk/>
            <pc:sldMk cId="2959112997" sldId="2134959117"/>
            <ac:spMk id="4" creationId="{58A8A7D9-910E-1740-1424-B24D184BE338}"/>
          </ac:spMkLst>
        </pc:spChg>
        <pc:spChg chg="mod">
          <ac:chgData name="Fatima Guzman" userId="9fc62cb5-0146-4097-bc6a-97b62749fba6" providerId="ADAL" clId="{EFA73A37-B414-43D1-A25C-9533B15A25CE}" dt="2023-11-03T19:01:20.459" v="615" actId="1076"/>
          <ac:spMkLst>
            <pc:docMk/>
            <pc:sldMk cId="2959112997" sldId="2134959117"/>
            <ac:spMk id="11" creationId="{4F063F85-F561-9A11-656C-FD402DC2BFD7}"/>
          </ac:spMkLst>
        </pc:spChg>
        <pc:spChg chg="mod">
          <ac:chgData name="Fatima Guzman" userId="9fc62cb5-0146-4097-bc6a-97b62749fba6" providerId="ADAL" clId="{EFA73A37-B414-43D1-A25C-9533B15A25CE}" dt="2023-11-03T19:01:20.459" v="615" actId="1076"/>
          <ac:spMkLst>
            <pc:docMk/>
            <pc:sldMk cId="2959112997" sldId="2134959117"/>
            <ac:spMk id="12" creationId="{06A0B210-62BE-D030-BDAC-DDCA06D5C9AA}"/>
          </ac:spMkLst>
        </pc:spChg>
        <pc:graphicFrameChg chg="mod modGraphic">
          <ac:chgData name="Fatima Guzman" userId="9fc62cb5-0146-4097-bc6a-97b62749fba6" providerId="ADAL" clId="{EFA73A37-B414-43D1-A25C-9533B15A25CE}" dt="2023-11-03T19:02:07.094" v="622" actId="12"/>
          <ac:graphicFrameMkLst>
            <pc:docMk/>
            <pc:sldMk cId="2959112997" sldId="2134959117"/>
            <ac:graphicFrameMk id="5" creationId="{7E6885B9-1E65-3E5D-3866-68DB8A680B83}"/>
          </ac:graphicFrameMkLst>
        </pc:graphicFrameChg>
      </pc:sldChg>
      <pc:sldChg chg="delSp modSp mod">
        <pc:chgData name="Fatima Guzman" userId="9fc62cb5-0146-4097-bc6a-97b62749fba6" providerId="ADAL" clId="{EFA73A37-B414-43D1-A25C-9533B15A25CE}" dt="2023-11-09T18:29:20.614" v="3546" actId="20577"/>
        <pc:sldMkLst>
          <pc:docMk/>
          <pc:sldMk cId="625107989" sldId="2134959119"/>
        </pc:sldMkLst>
        <pc:spChg chg="mod">
          <ac:chgData name="Fatima Guzman" userId="9fc62cb5-0146-4097-bc6a-97b62749fba6" providerId="ADAL" clId="{EFA73A37-B414-43D1-A25C-9533B15A25CE}" dt="2023-11-09T18:16:05.201" v="3066" actId="20577"/>
          <ac:spMkLst>
            <pc:docMk/>
            <pc:sldMk cId="625107989" sldId="2134959119"/>
            <ac:spMk id="2" creationId="{9EE0E34B-181E-778F-ED1F-48FD202264F0}"/>
          </ac:spMkLst>
        </pc:spChg>
        <pc:spChg chg="del">
          <ac:chgData name="Fatima Guzman" userId="9fc62cb5-0146-4097-bc6a-97b62749fba6" providerId="ADAL" clId="{EFA73A37-B414-43D1-A25C-9533B15A25CE}" dt="2023-11-09T18:16:13.623" v="3067" actId="478"/>
          <ac:spMkLst>
            <pc:docMk/>
            <pc:sldMk cId="625107989" sldId="2134959119"/>
            <ac:spMk id="5" creationId="{06544B2E-399E-1D30-1BD0-07B13631FF59}"/>
          </ac:spMkLst>
        </pc:spChg>
        <pc:spChg chg="mod">
          <ac:chgData name="Fatima Guzman" userId="9fc62cb5-0146-4097-bc6a-97b62749fba6" providerId="ADAL" clId="{EFA73A37-B414-43D1-A25C-9533B15A25CE}" dt="2023-11-09T18:21:32.339" v="3370" actId="1076"/>
          <ac:spMkLst>
            <pc:docMk/>
            <pc:sldMk cId="625107989" sldId="2134959119"/>
            <ac:spMk id="8" creationId="{6B425E7A-D451-6777-E011-6DF92979FAE4}"/>
          </ac:spMkLst>
        </pc:spChg>
        <pc:spChg chg="mod">
          <ac:chgData name="Fatima Guzman" userId="9fc62cb5-0146-4097-bc6a-97b62749fba6" providerId="ADAL" clId="{EFA73A37-B414-43D1-A25C-9533B15A25CE}" dt="2023-11-09T18:18:22.923" v="3146" actId="790"/>
          <ac:spMkLst>
            <pc:docMk/>
            <pc:sldMk cId="625107989" sldId="2134959119"/>
            <ac:spMk id="13" creationId="{67018642-627D-80B3-37C0-F96FC1BB143A}"/>
          </ac:spMkLst>
        </pc:spChg>
        <pc:spChg chg="mod">
          <ac:chgData name="Fatima Guzman" userId="9fc62cb5-0146-4097-bc6a-97b62749fba6" providerId="ADAL" clId="{EFA73A37-B414-43D1-A25C-9533B15A25CE}" dt="2023-11-09T18:24:49.208" v="3418" actId="6549"/>
          <ac:spMkLst>
            <pc:docMk/>
            <pc:sldMk cId="625107989" sldId="2134959119"/>
            <ac:spMk id="15" creationId="{AE05DA20-E0F4-99DF-D045-C37E8FDFD176}"/>
          </ac:spMkLst>
        </pc:spChg>
        <pc:spChg chg="mod">
          <ac:chgData name="Fatima Guzman" userId="9fc62cb5-0146-4097-bc6a-97b62749fba6" providerId="ADAL" clId="{EFA73A37-B414-43D1-A25C-9533B15A25CE}" dt="2023-11-09T18:29:20.614" v="3546" actId="20577"/>
          <ac:spMkLst>
            <pc:docMk/>
            <pc:sldMk cId="625107989" sldId="2134959119"/>
            <ac:spMk id="25" creationId="{9E3B4172-26A4-6202-C4FE-DA9408E6EA62}"/>
          </ac:spMkLst>
        </pc:spChg>
        <pc:cxnChg chg="mod">
          <ac:chgData name="Fatima Guzman" userId="9fc62cb5-0146-4097-bc6a-97b62749fba6" providerId="ADAL" clId="{EFA73A37-B414-43D1-A25C-9533B15A25CE}" dt="2023-11-09T18:21:32.339" v="3370" actId="1076"/>
          <ac:cxnSpMkLst>
            <pc:docMk/>
            <pc:sldMk cId="625107989" sldId="2134959119"/>
            <ac:cxnSpMk id="7" creationId="{C7E310BB-3605-E8DD-2925-AC01B108161E}"/>
          </ac:cxnSpMkLst>
        </pc:cxnChg>
        <pc:cxnChg chg="mod">
          <ac:chgData name="Fatima Guzman" userId="9fc62cb5-0146-4097-bc6a-97b62749fba6" providerId="ADAL" clId="{EFA73A37-B414-43D1-A25C-9533B15A25CE}" dt="2023-11-09T18:18:12.228" v="3145" actId="1076"/>
          <ac:cxnSpMkLst>
            <pc:docMk/>
            <pc:sldMk cId="625107989" sldId="2134959119"/>
            <ac:cxnSpMk id="14" creationId="{31773EE5-E915-5903-E2FD-6834DC7540F3}"/>
          </ac:cxnSpMkLst>
        </pc:cxnChg>
      </pc:sldChg>
      <pc:sldChg chg="modSp mod">
        <pc:chgData name="Fatima Guzman" userId="9fc62cb5-0146-4097-bc6a-97b62749fba6" providerId="ADAL" clId="{EFA73A37-B414-43D1-A25C-9533B15A25CE}" dt="2023-11-09T18:29:03.408" v="3525" actId="14100"/>
        <pc:sldMkLst>
          <pc:docMk/>
          <pc:sldMk cId="1925766023" sldId="2134959120"/>
        </pc:sldMkLst>
        <pc:spChg chg="mod">
          <ac:chgData name="Fatima Guzman" userId="9fc62cb5-0146-4097-bc6a-97b62749fba6" providerId="ADAL" clId="{EFA73A37-B414-43D1-A25C-9533B15A25CE}" dt="2023-11-09T18:24:33.510" v="3404" actId="14100"/>
          <ac:spMkLst>
            <pc:docMk/>
            <pc:sldMk cId="1925766023" sldId="2134959120"/>
            <ac:spMk id="3" creationId="{4712400F-B4E0-72C9-D62F-46DB969BB107}"/>
          </ac:spMkLst>
        </pc:spChg>
        <pc:spChg chg="mod">
          <ac:chgData name="Fatima Guzman" userId="9fc62cb5-0146-4097-bc6a-97b62749fba6" providerId="ADAL" clId="{EFA73A37-B414-43D1-A25C-9533B15A25CE}" dt="2023-11-09T18:25:05.251" v="3421" actId="790"/>
          <ac:spMkLst>
            <pc:docMk/>
            <pc:sldMk cId="1925766023" sldId="2134959120"/>
            <ac:spMk id="11" creationId="{E674C47D-25CC-7568-16B6-FEB4E35B479F}"/>
          </ac:spMkLst>
        </pc:spChg>
        <pc:spChg chg="mod">
          <ac:chgData name="Fatima Guzman" userId="9fc62cb5-0146-4097-bc6a-97b62749fba6" providerId="ADAL" clId="{EFA73A37-B414-43D1-A25C-9533B15A25CE}" dt="2023-11-09T18:29:03.408" v="3525" actId="14100"/>
          <ac:spMkLst>
            <pc:docMk/>
            <pc:sldMk cId="1925766023" sldId="2134959120"/>
            <ac:spMk id="19" creationId="{BEF7D824-A471-4FC2-B3A1-E82348B4FFDC}"/>
          </ac:spMkLst>
        </pc:spChg>
        <pc:cxnChg chg="mod">
          <ac:chgData name="Fatima Guzman" userId="9fc62cb5-0146-4097-bc6a-97b62749fba6" providerId="ADAL" clId="{EFA73A37-B414-43D1-A25C-9533B15A25CE}" dt="2023-11-09T18:25:01.105" v="3420" actId="14100"/>
          <ac:cxnSpMkLst>
            <pc:docMk/>
            <pc:sldMk cId="1925766023" sldId="2134959120"/>
            <ac:cxnSpMk id="12" creationId="{6161AC08-77C0-446F-1BBD-1DC84F43B9A0}"/>
          </ac:cxnSpMkLst>
        </pc:cxnChg>
      </pc:sldChg>
      <pc:sldChg chg="addSp delSp modSp mod">
        <pc:chgData name="Fatima Guzman" userId="9fc62cb5-0146-4097-bc6a-97b62749fba6" providerId="ADAL" clId="{EFA73A37-B414-43D1-A25C-9533B15A25CE}" dt="2023-11-07T03:14:19.304" v="1132" actId="255"/>
        <pc:sldMkLst>
          <pc:docMk/>
          <pc:sldMk cId="1648681904" sldId="2134959125"/>
        </pc:sldMkLst>
        <pc:spChg chg="mod">
          <ac:chgData name="Fatima Guzman" userId="9fc62cb5-0146-4097-bc6a-97b62749fba6" providerId="ADAL" clId="{EFA73A37-B414-43D1-A25C-9533B15A25CE}" dt="2023-11-07T03:14:19.304" v="1132" actId="255"/>
          <ac:spMkLst>
            <pc:docMk/>
            <pc:sldMk cId="1648681904" sldId="2134959125"/>
            <ac:spMk id="3" creationId="{87717FD3-4570-E1F0-ED2F-C60FEE6EC477}"/>
          </ac:spMkLst>
        </pc:spChg>
        <pc:spChg chg="add mod ord">
          <ac:chgData name="Fatima Guzman" userId="9fc62cb5-0146-4097-bc6a-97b62749fba6" providerId="ADAL" clId="{EFA73A37-B414-43D1-A25C-9533B15A25CE}" dt="2023-11-03T19:12:06.705" v="938" actId="14100"/>
          <ac:spMkLst>
            <pc:docMk/>
            <pc:sldMk cId="1648681904" sldId="2134959125"/>
            <ac:spMk id="4" creationId="{CEB37BB3-BE9F-DEE0-87DF-C33F7981A90E}"/>
          </ac:spMkLst>
        </pc:spChg>
        <pc:spChg chg="del">
          <ac:chgData name="Fatima Guzman" userId="9fc62cb5-0146-4097-bc6a-97b62749fba6" providerId="ADAL" clId="{EFA73A37-B414-43D1-A25C-9533B15A25CE}" dt="2023-11-03T19:11:51.165" v="930" actId="478"/>
          <ac:spMkLst>
            <pc:docMk/>
            <pc:sldMk cId="1648681904" sldId="2134959125"/>
            <ac:spMk id="5" creationId="{3695E446-04AD-2B44-E948-BA33475CF6E2}"/>
          </ac:spMkLst>
        </pc:spChg>
        <pc:cxnChg chg="mod">
          <ac:chgData name="Fatima Guzman" userId="9fc62cb5-0146-4097-bc6a-97b62749fba6" providerId="ADAL" clId="{EFA73A37-B414-43D1-A25C-9533B15A25CE}" dt="2023-11-03T19:12:14.087" v="942" actId="1036"/>
          <ac:cxnSpMkLst>
            <pc:docMk/>
            <pc:sldMk cId="1648681904" sldId="2134959125"/>
            <ac:cxnSpMk id="7" creationId="{7405C060-7959-C803-DD23-F60C66A9DD20}"/>
          </ac:cxnSpMkLst>
        </pc:cxnChg>
      </pc:sldChg>
      <pc:sldChg chg="modSp mod">
        <pc:chgData name="Fatima Guzman" userId="9fc62cb5-0146-4097-bc6a-97b62749fba6" providerId="ADAL" clId="{EFA73A37-B414-43D1-A25C-9533B15A25CE}" dt="2023-11-07T03:13:53.116" v="1129" actId="115"/>
        <pc:sldMkLst>
          <pc:docMk/>
          <pc:sldMk cId="2955110019" sldId="2134959129"/>
        </pc:sldMkLst>
        <pc:spChg chg="mod">
          <ac:chgData name="Fatima Guzman" userId="9fc62cb5-0146-4097-bc6a-97b62749fba6" providerId="ADAL" clId="{EFA73A37-B414-43D1-A25C-9533B15A25CE}" dt="2023-11-03T19:08:38.784" v="875"/>
          <ac:spMkLst>
            <pc:docMk/>
            <pc:sldMk cId="2955110019" sldId="2134959129"/>
            <ac:spMk id="2" creationId="{6083128B-BA1D-9DB8-BC0E-4B5D94EA7DE7}"/>
          </ac:spMkLst>
        </pc:spChg>
        <pc:spChg chg="mod">
          <ac:chgData name="Fatima Guzman" userId="9fc62cb5-0146-4097-bc6a-97b62749fba6" providerId="ADAL" clId="{EFA73A37-B414-43D1-A25C-9533B15A25CE}" dt="2023-11-03T19:09:24.551" v="886" actId="14100"/>
          <ac:spMkLst>
            <pc:docMk/>
            <pc:sldMk cId="2955110019" sldId="2134959129"/>
            <ac:spMk id="3" creationId="{0C40B817-6CFD-1A49-ACE3-2B14A01975EC}"/>
          </ac:spMkLst>
        </pc:spChg>
        <pc:spChg chg="mod">
          <ac:chgData name="Fatima Guzman" userId="9fc62cb5-0146-4097-bc6a-97b62749fba6" providerId="ADAL" clId="{EFA73A37-B414-43D1-A25C-9533B15A25CE}" dt="2023-11-07T03:13:53.116" v="1129" actId="115"/>
          <ac:spMkLst>
            <pc:docMk/>
            <pc:sldMk cId="2955110019" sldId="2134959129"/>
            <ac:spMk id="5" creationId="{30DCF1F0-A733-84A4-488F-3C961E45AD38}"/>
          </ac:spMkLst>
        </pc:spChg>
        <pc:graphicFrameChg chg="mod">
          <ac:chgData name="Fatima Guzman" userId="9fc62cb5-0146-4097-bc6a-97b62749fba6" providerId="ADAL" clId="{EFA73A37-B414-43D1-A25C-9533B15A25CE}" dt="2023-11-03T19:10:51.739" v="920" actId="113"/>
          <ac:graphicFrameMkLst>
            <pc:docMk/>
            <pc:sldMk cId="2955110019" sldId="2134959129"/>
            <ac:graphicFrameMk id="4" creationId="{E5D6B330-0919-EDAE-1C78-3FC11E1793A8}"/>
          </ac:graphicFrameMkLst>
        </pc:graphicFrameChg>
      </pc:sldChg>
      <pc:sldChg chg="modSp mod">
        <pc:chgData name="Fatima Guzman" userId="9fc62cb5-0146-4097-bc6a-97b62749fba6" providerId="ADAL" clId="{EFA73A37-B414-43D1-A25C-9533B15A25CE}" dt="2023-11-09T18:08:46.119" v="2781" actId="20577"/>
        <pc:sldMkLst>
          <pc:docMk/>
          <pc:sldMk cId="3486432141" sldId="2134959130"/>
        </pc:sldMkLst>
        <pc:spChg chg="mod">
          <ac:chgData name="Fatima Guzman" userId="9fc62cb5-0146-4097-bc6a-97b62749fba6" providerId="ADAL" clId="{EFA73A37-B414-43D1-A25C-9533B15A25CE}" dt="2023-11-09T18:08:46.119" v="2781" actId="20577"/>
          <ac:spMkLst>
            <pc:docMk/>
            <pc:sldMk cId="3486432141" sldId="2134959130"/>
            <ac:spMk id="4" creationId="{6468460A-073B-849A-D413-D01736CB01C3}"/>
          </ac:spMkLst>
        </pc:spChg>
        <pc:spChg chg="mod">
          <ac:chgData name="Fatima Guzman" userId="9fc62cb5-0146-4097-bc6a-97b62749fba6" providerId="ADAL" clId="{EFA73A37-B414-43D1-A25C-9533B15A25CE}" dt="2023-11-07T03:21:28.480" v="1368" actId="255"/>
          <ac:spMkLst>
            <pc:docMk/>
            <pc:sldMk cId="3486432141" sldId="2134959130"/>
            <ac:spMk id="47" creationId="{01B138DA-EEF8-AA58-C1D1-9A9507C83751}"/>
          </ac:spMkLst>
        </pc:spChg>
      </pc:sldChg>
      <pc:sldChg chg="modSp mod">
        <pc:chgData name="Fatima Guzman" userId="9fc62cb5-0146-4097-bc6a-97b62749fba6" providerId="ADAL" clId="{EFA73A37-B414-43D1-A25C-9533B15A25CE}" dt="2023-11-09T18:08:38.036" v="2779" actId="790"/>
        <pc:sldMkLst>
          <pc:docMk/>
          <pc:sldMk cId="4056371553" sldId="2134959131"/>
        </pc:sldMkLst>
        <pc:spChg chg="mod">
          <ac:chgData name="Fatima Guzman" userId="9fc62cb5-0146-4097-bc6a-97b62749fba6" providerId="ADAL" clId="{EFA73A37-B414-43D1-A25C-9533B15A25CE}" dt="2023-11-07T03:25:02.075" v="1783" actId="790"/>
          <ac:spMkLst>
            <pc:docMk/>
            <pc:sldMk cId="4056371553" sldId="2134959131"/>
            <ac:spMk id="5" creationId="{827446A8-F372-2CC5-4601-3038CC11A273}"/>
          </ac:spMkLst>
        </pc:spChg>
        <pc:spChg chg="mod">
          <ac:chgData name="Fatima Guzman" userId="9fc62cb5-0146-4097-bc6a-97b62749fba6" providerId="ADAL" clId="{EFA73A37-B414-43D1-A25C-9533B15A25CE}" dt="2023-11-09T18:08:38.036" v="2779" actId="790"/>
          <ac:spMkLst>
            <pc:docMk/>
            <pc:sldMk cId="4056371553" sldId="2134959131"/>
            <ac:spMk id="24" creationId="{B7067DF7-56A1-C1B8-F739-1A240BCD1137}"/>
          </ac:spMkLst>
        </pc:spChg>
      </pc:sldChg>
      <pc:sldChg chg="modSp mod">
        <pc:chgData name="Fatima Guzman" userId="9fc62cb5-0146-4097-bc6a-97b62749fba6" providerId="ADAL" clId="{EFA73A37-B414-43D1-A25C-9533B15A25CE}" dt="2023-11-07T03:29:39.898" v="2140"/>
        <pc:sldMkLst>
          <pc:docMk/>
          <pc:sldMk cId="985554494" sldId="2134959132"/>
        </pc:sldMkLst>
        <pc:spChg chg="mod">
          <ac:chgData name="Fatima Guzman" userId="9fc62cb5-0146-4097-bc6a-97b62749fba6" providerId="ADAL" clId="{EFA73A37-B414-43D1-A25C-9533B15A25CE}" dt="2023-11-07T03:27:52.915" v="2086" actId="27636"/>
          <ac:spMkLst>
            <pc:docMk/>
            <pc:sldMk cId="985554494" sldId="2134959132"/>
            <ac:spMk id="3" creationId="{4B906E0A-D8DD-DF51-FE1C-D946282E3E16}"/>
          </ac:spMkLst>
        </pc:spChg>
        <pc:spChg chg="mod">
          <ac:chgData name="Fatima Guzman" userId="9fc62cb5-0146-4097-bc6a-97b62749fba6" providerId="ADAL" clId="{EFA73A37-B414-43D1-A25C-9533B15A25CE}" dt="2023-11-07T03:28:35.644" v="2087"/>
          <ac:spMkLst>
            <pc:docMk/>
            <pc:sldMk cId="985554494" sldId="2134959132"/>
            <ac:spMk id="5" creationId="{CD6DFE13-47BB-5B79-C880-EAA14CE0314E}"/>
          </ac:spMkLst>
        </pc:spChg>
        <pc:spChg chg="mod">
          <ac:chgData name="Fatima Guzman" userId="9fc62cb5-0146-4097-bc6a-97b62749fba6" providerId="ADAL" clId="{EFA73A37-B414-43D1-A25C-9533B15A25CE}" dt="2023-11-07T03:29:29.511" v="2139" actId="790"/>
          <ac:spMkLst>
            <pc:docMk/>
            <pc:sldMk cId="985554494" sldId="2134959132"/>
            <ac:spMk id="12" creationId="{EA201EE4-BFB9-5A55-FD88-52B62FAA53B9}"/>
          </ac:spMkLst>
        </pc:spChg>
        <pc:spChg chg="mod">
          <ac:chgData name="Fatima Guzman" userId="9fc62cb5-0146-4097-bc6a-97b62749fba6" providerId="ADAL" clId="{EFA73A37-B414-43D1-A25C-9533B15A25CE}" dt="2023-11-07T03:29:39.898" v="2140"/>
          <ac:spMkLst>
            <pc:docMk/>
            <pc:sldMk cId="985554494" sldId="2134959132"/>
            <ac:spMk id="31" creationId="{701498D1-FAD1-28F0-1E65-BD4171822835}"/>
          </ac:spMkLst>
        </pc:spChg>
        <pc:cxnChg chg="mod">
          <ac:chgData name="Fatima Guzman" userId="9fc62cb5-0146-4097-bc6a-97b62749fba6" providerId="ADAL" clId="{EFA73A37-B414-43D1-A25C-9533B15A25CE}" dt="2023-11-07T03:28:45.242" v="2089" actId="1076"/>
          <ac:cxnSpMkLst>
            <pc:docMk/>
            <pc:sldMk cId="985554494" sldId="2134959132"/>
            <ac:cxnSpMk id="13" creationId="{FFB70692-0D08-E4C8-5313-24CCE3CBA5D7}"/>
          </ac:cxnSpMkLst>
        </pc:cxnChg>
        <pc:cxnChg chg="mod">
          <ac:chgData name="Fatima Guzman" userId="9fc62cb5-0146-4097-bc6a-97b62749fba6" providerId="ADAL" clId="{EFA73A37-B414-43D1-A25C-9533B15A25CE}" dt="2023-11-07T03:28:45.242" v="2089" actId="1076"/>
          <ac:cxnSpMkLst>
            <pc:docMk/>
            <pc:sldMk cId="985554494" sldId="2134959132"/>
            <ac:cxnSpMk id="14" creationId="{713B3333-64C9-C9D4-954E-96A6E3529E6F}"/>
          </ac:cxnSpMkLst>
        </pc:cxnChg>
        <pc:cxnChg chg="mod">
          <ac:chgData name="Fatima Guzman" userId="9fc62cb5-0146-4097-bc6a-97b62749fba6" providerId="ADAL" clId="{EFA73A37-B414-43D1-A25C-9533B15A25CE}" dt="2023-11-07T03:28:45.242" v="2089" actId="1076"/>
          <ac:cxnSpMkLst>
            <pc:docMk/>
            <pc:sldMk cId="985554494" sldId="2134959132"/>
            <ac:cxnSpMk id="29" creationId="{25A74E5C-0274-A993-9341-90F9295BB7C5}"/>
          </ac:cxnSpMkLst>
        </pc:cxnChg>
      </pc:sldChg>
      <pc:sldChg chg="modSp mod">
        <pc:chgData name="Fatima Guzman" userId="9fc62cb5-0146-4097-bc6a-97b62749fba6" providerId="ADAL" clId="{EFA73A37-B414-43D1-A25C-9533B15A25CE}" dt="2023-11-03T19:12:38.422" v="946" actId="27636"/>
        <pc:sldMkLst>
          <pc:docMk/>
          <pc:sldMk cId="2186320456" sldId="2134959134"/>
        </pc:sldMkLst>
        <pc:spChg chg="mod">
          <ac:chgData name="Fatima Guzman" userId="9fc62cb5-0146-4097-bc6a-97b62749fba6" providerId="ADAL" clId="{EFA73A37-B414-43D1-A25C-9533B15A25CE}" dt="2023-11-03T19:12:38.422" v="946" actId="27636"/>
          <ac:spMkLst>
            <pc:docMk/>
            <pc:sldMk cId="2186320456" sldId="2134959134"/>
            <ac:spMk id="2" creationId="{76AB4FD1-9759-4A1E-3774-7C38566ACE0C}"/>
          </ac:spMkLst>
        </pc:spChg>
      </pc:sldChg>
      <pc:sldChg chg="modSp add mod">
        <pc:chgData name="Fatima Guzman" userId="9fc62cb5-0146-4097-bc6a-97b62749fba6" providerId="ADAL" clId="{EFA73A37-B414-43D1-A25C-9533B15A25CE}" dt="2023-11-03T18:51:47.215" v="175" actId="14100"/>
        <pc:sldMkLst>
          <pc:docMk/>
          <pc:sldMk cId="1759870537" sldId="2134959135"/>
        </pc:sldMkLst>
        <pc:spChg chg="mod">
          <ac:chgData name="Fatima Guzman" userId="9fc62cb5-0146-4097-bc6a-97b62749fba6" providerId="ADAL" clId="{EFA73A37-B414-43D1-A25C-9533B15A25CE}" dt="2023-11-03T18:50:59.668" v="163" actId="2711"/>
          <ac:spMkLst>
            <pc:docMk/>
            <pc:sldMk cId="1759870537" sldId="2134959135"/>
            <ac:spMk id="3" creationId="{48256D4C-FECC-22D0-1C55-A4BED451BA4E}"/>
          </ac:spMkLst>
        </pc:spChg>
        <pc:spChg chg="mod">
          <ac:chgData name="Fatima Guzman" userId="9fc62cb5-0146-4097-bc6a-97b62749fba6" providerId="ADAL" clId="{EFA73A37-B414-43D1-A25C-9533B15A25CE}" dt="2023-11-03T18:50:59.668" v="163" actId="2711"/>
          <ac:spMkLst>
            <pc:docMk/>
            <pc:sldMk cId="1759870537" sldId="2134959135"/>
            <ac:spMk id="7" creationId="{CA79A5F3-4D56-5FF0-0CC4-06DACD8BB002}"/>
          </ac:spMkLst>
        </pc:spChg>
        <pc:spChg chg="mod">
          <ac:chgData name="Fatima Guzman" userId="9fc62cb5-0146-4097-bc6a-97b62749fba6" providerId="ADAL" clId="{EFA73A37-B414-43D1-A25C-9533B15A25CE}" dt="2023-11-03T18:50:59.668" v="163" actId="2711"/>
          <ac:spMkLst>
            <pc:docMk/>
            <pc:sldMk cId="1759870537" sldId="2134959135"/>
            <ac:spMk id="8" creationId="{0E183484-EC97-8B28-E9A7-0A3E373BCB71}"/>
          </ac:spMkLst>
        </pc:spChg>
        <pc:spChg chg="mod">
          <ac:chgData name="Fatima Guzman" userId="9fc62cb5-0146-4097-bc6a-97b62749fba6" providerId="ADAL" clId="{EFA73A37-B414-43D1-A25C-9533B15A25CE}" dt="2023-11-03T18:50:59.668" v="163" actId="2711"/>
          <ac:spMkLst>
            <pc:docMk/>
            <pc:sldMk cId="1759870537" sldId="2134959135"/>
            <ac:spMk id="9" creationId="{E9C87EA0-564E-3EB4-8411-E4E5DCFFBE6D}"/>
          </ac:spMkLst>
        </pc:spChg>
        <pc:spChg chg="mod">
          <ac:chgData name="Fatima Guzman" userId="9fc62cb5-0146-4097-bc6a-97b62749fba6" providerId="ADAL" clId="{EFA73A37-B414-43D1-A25C-9533B15A25CE}" dt="2023-11-03T18:51:13.068" v="165" actId="2711"/>
          <ac:spMkLst>
            <pc:docMk/>
            <pc:sldMk cId="1759870537" sldId="2134959135"/>
            <ac:spMk id="10" creationId="{5EE8390D-670A-65DF-A5C5-B54F6A65AB7E}"/>
          </ac:spMkLst>
        </pc:spChg>
        <pc:spChg chg="mod">
          <ac:chgData name="Fatima Guzman" userId="9fc62cb5-0146-4097-bc6a-97b62749fba6" providerId="ADAL" clId="{EFA73A37-B414-43D1-A25C-9533B15A25CE}" dt="2023-11-03T18:50:59.668" v="163" actId="2711"/>
          <ac:spMkLst>
            <pc:docMk/>
            <pc:sldMk cId="1759870537" sldId="2134959135"/>
            <ac:spMk id="13" creationId="{75CF439B-2476-D8E9-EC37-82A3953816F5}"/>
          </ac:spMkLst>
        </pc:spChg>
        <pc:spChg chg="mod">
          <ac:chgData name="Fatima Guzman" userId="9fc62cb5-0146-4097-bc6a-97b62749fba6" providerId="ADAL" clId="{EFA73A37-B414-43D1-A25C-9533B15A25CE}" dt="2023-11-03T18:50:59.668" v="163" actId="2711"/>
          <ac:spMkLst>
            <pc:docMk/>
            <pc:sldMk cId="1759870537" sldId="2134959135"/>
            <ac:spMk id="14" creationId="{3414C9A3-D30B-C54F-26DB-D275F2D2D61D}"/>
          </ac:spMkLst>
        </pc:spChg>
        <pc:spChg chg="mod">
          <ac:chgData name="Fatima Guzman" userId="9fc62cb5-0146-4097-bc6a-97b62749fba6" providerId="ADAL" clId="{EFA73A37-B414-43D1-A25C-9533B15A25CE}" dt="2023-11-03T18:51:47.215" v="175" actId="14100"/>
          <ac:spMkLst>
            <pc:docMk/>
            <pc:sldMk cId="1759870537" sldId="2134959135"/>
            <ac:spMk id="17" creationId="{5C43C7A6-2101-45CC-6B0C-1BFBB8C966C3}"/>
          </ac:spMkLst>
        </pc:spChg>
        <pc:graphicFrameChg chg="modGraphic">
          <ac:chgData name="Fatima Guzman" userId="9fc62cb5-0146-4097-bc6a-97b62749fba6" providerId="ADAL" clId="{EFA73A37-B414-43D1-A25C-9533B15A25CE}" dt="2023-11-03T18:51:07.650" v="164" actId="2711"/>
          <ac:graphicFrameMkLst>
            <pc:docMk/>
            <pc:sldMk cId="1759870537" sldId="2134959135"/>
            <ac:graphicFrameMk id="6" creationId="{36865B3A-94A5-A12A-1CB1-215CC04F6E7C}"/>
          </ac:graphicFrameMkLst>
        </pc:graphicFrameChg>
        <pc:cxnChg chg="mod">
          <ac:chgData name="Fatima Guzman" userId="9fc62cb5-0146-4097-bc6a-97b62749fba6" providerId="ADAL" clId="{EFA73A37-B414-43D1-A25C-9533B15A25CE}" dt="2023-11-03T18:51:47.215" v="175" actId="14100"/>
          <ac:cxnSpMkLst>
            <pc:docMk/>
            <pc:sldMk cId="1759870537" sldId="2134959135"/>
            <ac:cxnSpMk id="22" creationId="{BD51DB29-BB5F-029A-6A6E-9063B58D55A4}"/>
          </ac:cxnSpMkLst>
        </pc:cxnChg>
      </pc:sldChg>
      <pc:sldChg chg="modSp mod">
        <pc:chgData name="Fatima Guzman" userId="9fc62cb5-0146-4097-bc6a-97b62749fba6" providerId="ADAL" clId="{EFA73A37-B414-43D1-A25C-9533B15A25CE}" dt="2023-11-09T18:11:27.877" v="2786"/>
        <pc:sldMkLst>
          <pc:docMk/>
          <pc:sldMk cId="243941667" sldId="2134959136"/>
        </pc:sldMkLst>
        <pc:spChg chg="mod">
          <ac:chgData name="Fatima Guzman" userId="9fc62cb5-0146-4097-bc6a-97b62749fba6" providerId="ADAL" clId="{EFA73A37-B414-43D1-A25C-9533B15A25CE}" dt="2023-11-09T18:10:01.581" v="2785" actId="20577"/>
          <ac:spMkLst>
            <pc:docMk/>
            <pc:sldMk cId="243941667" sldId="2134959136"/>
            <ac:spMk id="5" creationId="{3037C450-ECC3-1DB3-B846-87E535CE0FD6}"/>
          </ac:spMkLst>
        </pc:spChg>
        <pc:spChg chg="mod">
          <ac:chgData name="Fatima Guzman" userId="9fc62cb5-0146-4097-bc6a-97b62749fba6" providerId="ADAL" clId="{EFA73A37-B414-43D1-A25C-9533B15A25CE}" dt="2023-11-09T18:11:27.877" v="2786"/>
          <ac:spMkLst>
            <pc:docMk/>
            <pc:sldMk cId="243941667" sldId="2134959136"/>
            <ac:spMk id="12" creationId="{07F0E23B-FFA0-0C1A-3853-6911B88D6FC2}"/>
          </ac:spMkLst>
        </pc:spChg>
      </pc:sldChg>
      <pc:sldChg chg="modSp mod">
        <pc:chgData name="Fatima Guzman" userId="9fc62cb5-0146-4097-bc6a-97b62749fba6" providerId="ADAL" clId="{EFA73A37-B414-43D1-A25C-9533B15A25CE}" dt="2023-11-09T18:08:30.184" v="2778" actId="790"/>
        <pc:sldMkLst>
          <pc:docMk/>
          <pc:sldMk cId="1401071025" sldId="2134959137"/>
        </pc:sldMkLst>
        <pc:spChg chg="mod">
          <ac:chgData name="Fatima Guzman" userId="9fc62cb5-0146-4097-bc6a-97b62749fba6" providerId="ADAL" clId="{EFA73A37-B414-43D1-A25C-9533B15A25CE}" dt="2023-11-07T03:27:41.489" v="2085"/>
          <ac:spMkLst>
            <pc:docMk/>
            <pc:sldMk cId="1401071025" sldId="2134959137"/>
            <ac:spMk id="5" creationId="{827446A8-F372-2CC5-4601-3038CC11A273}"/>
          </ac:spMkLst>
        </pc:spChg>
        <pc:spChg chg="mod">
          <ac:chgData name="Fatima Guzman" userId="9fc62cb5-0146-4097-bc6a-97b62749fba6" providerId="ADAL" clId="{EFA73A37-B414-43D1-A25C-9533B15A25CE}" dt="2023-11-07T03:25:24.033" v="1784" actId="1076"/>
          <ac:spMkLst>
            <pc:docMk/>
            <pc:sldMk cId="1401071025" sldId="2134959137"/>
            <ac:spMk id="7" creationId="{ECC417D0-18AB-CC3C-70A6-A36C36ED0519}"/>
          </ac:spMkLst>
        </pc:spChg>
        <pc:spChg chg="mod">
          <ac:chgData name="Fatima Guzman" userId="9fc62cb5-0146-4097-bc6a-97b62749fba6" providerId="ADAL" clId="{EFA73A37-B414-43D1-A25C-9533B15A25CE}" dt="2023-11-07T03:25:24.033" v="1784" actId="1076"/>
          <ac:spMkLst>
            <pc:docMk/>
            <pc:sldMk cId="1401071025" sldId="2134959137"/>
            <ac:spMk id="9" creationId="{3BB82018-CBED-33CD-B22E-2CB4A3DC52C3}"/>
          </ac:spMkLst>
        </pc:spChg>
        <pc:spChg chg="mod">
          <ac:chgData name="Fatima Guzman" userId="9fc62cb5-0146-4097-bc6a-97b62749fba6" providerId="ADAL" clId="{EFA73A37-B414-43D1-A25C-9533B15A25CE}" dt="2023-11-07T03:25:24.033" v="1784" actId="1076"/>
          <ac:spMkLst>
            <pc:docMk/>
            <pc:sldMk cId="1401071025" sldId="2134959137"/>
            <ac:spMk id="11" creationId="{AEEEC495-22F6-A4FC-F6A5-D4B265212117}"/>
          </ac:spMkLst>
        </pc:spChg>
        <pc:spChg chg="mod">
          <ac:chgData name="Fatima Guzman" userId="9fc62cb5-0146-4097-bc6a-97b62749fba6" providerId="ADAL" clId="{EFA73A37-B414-43D1-A25C-9533B15A25CE}" dt="2023-11-07T03:25:24.033" v="1784" actId="1076"/>
          <ac:spMkLst>
            <pc:docMk/>
            <pc:sldMk cId="1401071025" sldId="2134959137"/>
            <ac:spMk id="15" creationId="{C6F1AFF2-AEE0-4B5E-BA2C-A14EC48BCC6C}"/>
          </ac:spMkLst>
        </pc:spChg>
        <pc:spChg chg="mod">
          <ac:chgData name="Fatima Guzman" userId="9fc62cb5-0146-4097-bc6a-97b62749fba6" providerId="ADAL" clId="{EFA73A37-B414-43D1-A25C-9533B15A25CE}" dt="2023-11-09T18:08:30.184" v="2778" actId="790"/>
          <ac:spMkLst>
            <pc:docMk/>
            <pc:sldMk cId="1401071025" sldId="2134959137"/>
            <ac:spMk id="24" creationId="{B7067DF7-56A1-C1B8-F739-1A240BCD1137}"/>
          </ac:spMkLst>
        </pc:spChg>
        <pc:picChg chg="mod">
          <ac:chgData name="Fatima Guzman" userId="9fc62cb5-0146-4097-bc6a-97b62749fba6" providerId="ADAL" clId="{EFA73A37-B414-43D1-A25C-9533B15A25CE}" dt="2023-11-07T03:25:24.033" v="1784" actId="1076"/>
          <ac:picMkLst>
            <pc:docMk/>
            <pc:sldMk cId="1401071025" sldId="2134959137"/>
            <ac:picMk id="4" creationId="{2FCCFC37-78EB-E753-BB76-5E7C67BB5017}"/>
          </ac:picMkLst>
        </pc:picChg>
        <pc:picChg chg="mod">
          <ac:chgData name="Fatima Guzman" userId="9fc62cb5-0146-4097-bc6a-97b62749fba6" providerId="ADAL" clId="{EFA73A37-B414-43D1-A25C-9533B15A25CE}" dt="2023-11-07T03:25:24.033" v="1784" actId="1076"/>
          <ac:picMkLst>
            <pc:docMk/>
            <pc:sldMk cId="1401071025" sldId="2134959137"/>
            <ac:picMk id="6" creationId="{7EE38375-3CEF-55AD-5CF8-E95DAC9767E1}"/>
          </ac:picMkLst>
        </pc:picChg>
        <pc:picChg chg="mod">
          <ac:chgData name="Fatima Guzman" userId="9fc62cb5-0146-4097-bc6a-97b62749fba6" providerId="ADAL" clId="{EFA73A37-B414-43D1-A25C-9533B15A25CE}" dt="2023-11-07T03:25:24.033" v="1784" actId="1076"/>
          <ac:picMkLst>
            <pc:docMk/>
            <pc:sldMk cId="1401071025" sldId="2134959137"/>
            <ac:picMk id="8" creationId="{1047B2E6-25C8-CDE5-F278-18CCD7B599EE}"/>
          </ac:picMkLst>
        </pc:picChg>
        <pc:cxnChg chg="mod">
          <ac:chgData name="Fatima Guzman" userId="9fc62cb5-0146-4097-bc6a-97b62749fba6" providerId="ADAL" clId="{EFA73A37-B414-43D1-A25C-9533B15A25CE}" dt="2023-11-07T03:25:24.033" v="1784" actId="1076"/>
          <ac:cxnSpMkLst>
            <pc:docMk/>
            <pc:sldMk cId="1401071025" sldId="2134959137"/>
            <ac:cxnSpMk id="10" creationId="{C36F8668-AA9A-21FF-31BC-F346DB0B2E84}"/>
          </ac:cxnSpMkLst>
        </pc:cxnChg>
      </pc:sldChg>
      <pc:sldChg chg="modSp mod">
        <pc:chgData name="Fatima Guzman" userId="9fc62cb5-0146-4097-bc6a-97b62749fba6" providerId="ADAL" clId="{EFA73A37-B414-43D1-A25C-9533B15A25CE}" dt="2023-11-03T18:54:31.048" v="257" actId="122"/>
        <pc:sldMkLst>
          <pc:docMk/>
          <pc:sldMk cId="3251493268" sldId="2134959138"/>
        </pc:sldMkLst>
        <pc:spChg chg="mod">
          <ac:chgData name="Fatima Guzman" userId="9fc62cb5-0146-4097-bc6a-97b62749fba6" providerId="ADAL" clId="{EFA73A37-B414-43D1-A25C-9533B15A25CE}" dt="2023-11-03T18:52:13.612" v="203" actId="20577"/>
          <ac:spMkLst>
            <pc:docMk/>
            <pc:sldMk cId="3251493268" sldId="2134959138"/>
            <ac:spMk id="3" creationId="{F71EF63F-EAB8-5B52-188B-FD70123D8B46}"/>
          </ac:spMkLst>
        </pc:spChg>
        <pc:spChg chg="mod">
          <ac:chgData name="Fatima Guzman" userId="9fc62cb5-0146-4097-bc6a-97b62749fba6" providerId="ADAL" clId="{EFA73A37-B414-43D1-A25C-9533B15A25CE}" dt="2023-11-03T18:52:30.592" v="206" actId="255"/>
          <ac:spMkLst>
            <pc:docMk/>
            <pc:sldMk cId="3251493268" sldId="2134959138"/>
            <ac:spMk id="6" creationId="{E7745087-44D5-11B0-3004-F48EA56A3CD9}"/>
          </ac:spMkLst>
        </pc:spChg>
        <pc:spChg chg="mod">
          <ac:chgData name="Fatima Guzman" userId="9fc62cb5-0146-4097-bc6a-97b62749fba6" providerId="ADAL" clId="{EFA73A37-B414-43D1-A25C-9533B15A25CE}" dt="2023-11-03T18:54:31.048" v="257" actId="122"/>
          <ac:spMkLst>
            <pc:docMk/>
            <pc:sldMk cId="3251493268" sldId="2134959138"/>
            <ac:spMk id="11" creationId="{0DDA6BE2-CA55-AF81-C17C-D1799A1D5BBE}"/>
          </ac:spMkLst>
        </pc:spChg>
        <pc:graphicFrameChg chg="mod modGraphic">
          <ac:chgData name="Fatima Guzman" userId="9fc62cb5-0146-4097-bc6a-97b62749fba6" providerId="ADAL" clId="{EFA73A37-B414-43D1-A25C-9533B15A25CE}" dt="2023-11-03T18:53:55.366" v="252" actId="108"/>
          <ac:graphicFrameMkLst>
            <pc:docMk/>
            <pc:sldMk cId="3251493268" sldId="2134959138"/>
            <ac:graphicFrameMk id="5" creationId="{B2F0409C-8246-E10B-B379-1CEF532C827A}"/>
          </ac:graphicFrameMkLst>
        </pc:graphicFrameChg>
      </pc:sldChg>
      <pc:sldChg chg="modSp mod">
        <pc:chgData name="Fatima Guzman" userId="9fc62cb5-0146-4097-bc6a-97b62749fba6" providerId="ADAL" clId="{EFA73A37-B414-43D1-A25C-9533B15A25CE}" dt="2023-11-03T19:00:10.670" v="491" actId="255"/>
        <pc:sldMkLst>
          <pc:docMk/>
          <pc:sldMk cId="3005575047" sldId="2134959139"/>
        </pc:sldMkLst>
        <pc:spChg chg="mod">
          <ac:chgData name="Fatima Guzman" userId="9fc62cb5-0146-4097-bc6a-97b62749fba6" providerId="ADAL" clId="{EFA73A37-B414-43D1-A25C-9533B15A25CE}" dt="2023-11-03T19:00:10.670" v="491" actId="255"/>
          <ac:spMkLst>
            <pc:docMk/>
            <pc:sldMk cId="3005575047" sldId="2134959139"/>
            <ac:spMk id="7" creationId="{A9948B4C-2FFD-49EE-9DBB-6C0862BD1359}"/>
          </ac:spMkLst>
        </pc:spChg>
      </pc:sldChg>
      <pc:sldChg chg="modSp mod">
        <pc:chgData name="Fatima Guzman" userId="9fc62cb5-0146-4097-bc6a-97b62749fba6" providerId="ADAL" clId="{EFA73A37-B414-43D1-A25C-9533B15A25CE}" dt="2023-11-08T17:45:54.201" v="2775" actId="1076"/>
        <pc:sldMkLst>
          <pc:docMk/>
          <pc:sldMk cId="745241015" sldId="2134959140"/>
        </pc:sldMkLst>
        <pc:spChg chg="mod">
          <ac:chgData name="Fatima Guzman" userId="9fc62cb5-0146-4097-bc6a-97b62749fba6" providerId="ADAL" clId="{EFA73A37-B414-43D1-A25C-9533B15A25CE}" dt="2023-11-08T17:15:19.189" v="2201" actId="20577"/>
          <ac:spMkLst>
            <pc:docMk/>
            <pc:sldMk cId="745241015" sldId="2134959140"/>
            <ac:spMk id="3" creationId="{D24FA00F-76D7-273D-8561-931EBA912754}"/>
          </ac:spMkLst>
        </pc:spChg>
        <pc:spChg chg="mod">
          <ac:chgData name="Fatima Guzman" userId="9fc62cb5-0146-4097-bc6a-97b62749fba6" providerId="ADAL" clId="{EFA73A37-B414-43D1-A25C-9533B15A25CE}" dt="2023-11-08T17:28:06.988" v="2771" actId="14100"/>
          <ac:spMkLst>
            <pc:docMk/>
            <pc:sldMk cId="745241015" sldId="2134959140"/>
            <ac:spMk id="6" creationId="{E83AE52D-FDF5-6F73-9C6F-CF34A0996A26}"/>
          </ac:spMkLst>
        </pc:spChg>
        <pc:spChg chg="mod">
          <ac:chgData name="Fatima Guzman" userId="9fc62cb5-0146-4097-bc6a-97b62749fba6" providerId="ADAL" clId="{EFA73A37-B414-43D1-A25C-9533B15A25CE}" dt="2023-11-08T17:45:54.201" v="2775" actId="1076"/>
          <ac:spMkLst>
            <pc:docMk/>
            <pc:sldMk cId="745241015" sldId="2134959140"/>
            <ac:spMk id="30" creationId="{AA6270C8-235A-1C8E-9A25-9CC7252CF8BD}"/>
          </ac:spMkLst>
        </pc:spChg>
      </pc:sldChg>
      <pc:sldChg chg="del">
        <pc:chgData name="Fatima Guzman" userId="9fc62cb5-0146-4097-bc6a-97b62749fba6" providerId="ADAL" clId="{EFA73A37-B414-43D1-A25C-9533B15A25CE}" dt="2023-11-03T18:51:56.468" v="176" actId="47"/>
        <pc:sldMkLst>
          <pc:docMk/>
          <pc:sldMk cId="1609561062" sldId="2134959141"/>
        </pc:sldMkLst>
      </pc:sldChg>
      <pc:sldChg chg="modSp add mod">
        <pc:chgData name="Fatima Guzman" userId="9fc62cb5-0146-4097-bc6a-97b62749fba6" providerId="ADAL" clId="{EFA73A37-B414-43D1-A25C-9533B15A25CE}" dt="2023-11-03T18:50:37.052" v="161" actId="2711"/>
        <pc:sldMkLst>
          <pc:docMk/>
          <pc:sldMk cId="2394832162" sldId="2134959142"/>
        </pc:sldMkLst>
        <pc:spChg chg="mod">
          <ac:chgData name="Fatima Guzman" userId="9fc62cb5-0146-4097-bc6a-97b62749fba6" providerId="ADAL" clId="{EFA73A37-B414-43D1-A25C-9533B15A25CE}" dt="2023-11-03T18:50:37.052" v="161" actId="2711"/>
          <ac:spMkLst>
            <pc:docMk/>
            <pc:sldMk cId="2394832162" sldId="2134959142"/>
            <ac:spMk id="3" creationId="{FA0856D6-109C-7DF3-B39F-0DBCF40E3ED1}"/>
          </ac:spMkLst>
        </pc:spChg>
        <pc:spChg chg="mod">
          <ac:chgData name="Fatima Guzman" userId="9fc62cb5-0146-4097-bc6a-97b62749fba6" providerId="ADAL" clId="{EFA73A37-B414-43D1-A25C-9533B15A25CE}" dt="2023-11-03T18:50:30.135" v="160" actId="2711"/>
          <ac:spMkLst>
            <pc:docMk/>
            <pc:sldMk cId="2394832162" sldId="2134959142"/>
            <ac:spMk id="4" creationId="{94E70178-E1FE-2629-1EE5-E6F17A12C766}"/>
          </ac:spMkLst>
        </pc:spChg>
        <pc:spChg chg="mod">
          <ac:chgData name="Fatima Guzman" userId="9fc62cb5-0146-4097-bc6a-97b62749fba6" providerId="ADAL" clId="{EFA73A37-B414-43D1-A25C-9533B15A25CE}" dt="2023-11-03T18:50:30.135" v="160" actId="2711"/>
          <ac:spMkLst>
            <pc:docMk/>
            <pc:sldMk cId="2394832162" sldId="2134959142"/>
            <ac:spMk id="11" creationId="{EE37AA56-4D83-49D2-8D89-CFF3E63D83E2}"/>
          </ac:spMkLst>
        </pc:spChg>
        <pc:spChg chg="mod">
          <ac:chgData name="Fatima Guzman" userId="9fc62cb5-0146-4097-bc6a-97b62749fba6" providerId="ADAL" clId="{EFA73A37-B414-43D1-A25C-9533B15A25CE}" dt="2023-11-03T18:50:30.135" v="160" actId="2711"/>
          <ac:spMkLst>
            <pc:docMk/>
            <pc:sldMk cId="2394832162" sldId="2134959142"/>
            <ac:spMk id="13" creationId="{975B4AD4-828D-4652-B635-1E4B0DF982E4}"/>
          </ac:spMkLst>
        </pc:spChg>
        <pc:spChg chg="mod">
          <ac:chgData name="Fatima Guzman" userId="9fc62cb5-0146-4097-bc6a-97b62749fba6" providerId="ADAL" clId="{EFA73A37-B414-43D1-A25C-9533B15A25CE}" dt="2023-11-03T18:50:30.135" v="160" actId="2711"/>
          <ac:spMkLst>
            <pc:docMk/>
            <pc:sldMk cId="2394832162" sldId="2134959142"/>
            <ac:spMk id="14" creationId="{EDB7645E-5283-49CD-9264-8BD5BC7BC221}"/>
          </ac:spMkLst>
        </pc:spChg>
        <pc:spChg chg="mod">
          <ac:chgData name="Fatima Guzman" userId="9fc62cb5-0146-4097-bc6a-97b62749fba6" providerId="ADAL" clId="{EFA73A37-B414-43D1-A25C-9533B15A25CE}" dt="2023-11-03T18:50:30.135" v="160" actId="2711"/>
          <ac:spMkLst>
            <pc:docMk/>
            <pc:sldMk cId="2394832162" sldId="2134959142"/>
            <ac:spMk id="15" creationId="{AE73686C-6990-4523-90B0-ADEA425113A3}"/>
          </ac:spMkLst>
        </pc:spChg>
        <pc:spChg chg="mod">
          <ac:chgData name="Fatima Guzman" userId="9fc62cb5-0146-4097-bc6a-97b62749fba6" providerId="ADAL" clId="{EFA73A37-B414-43D1-A25C-9533B15A25CE}" dt="2023-11-03T18:50:30.135" v="160" actId="2711"/>
          <ac:spMkLst>
            <pc:docMk/>
            <pc:sldMk cId="2394832162" sldId="2134959142"/>
            <ac:spMk id="17" creationId="{12649B4B-1E52-4267-8AEA-574B95FE54CD}"/>
          </ac:spMkLst>
        </pc:spChg>
        <pc:spChg chg="mod">
          <ac:chgData name="Fatima Guzman" userId="9fc62cb5-0146-4097-bc6a-97b62749fba6" providerId="ADAL" clId="{EFA73A37-B414-43D1-A25C-9533B15A25CE}" dt="2023-11-03T18:50:30.135" v="160" actId="2711"/>
          <ac:spMkLst>
            <pc:docMk/>
            <pc:sldMk cId="2394832162" sldId="2134959142"/>
            <ac:spMk id="22" creationId="{2E1373DA-2690-404D-97B5-19C51B103243}"/>
          </ac:spMkLst>
        </pc:spChg>
        <pc:spChg chg="mod">
          <ac:chgData name="Fatima Guzman" userId="9fc62cb5-0146-4097-bc6a-97b62749fba6" providerId="ADAL" clId="{EFA73A37-B414-43D1-A25C-9533B15A25CE}" dt="2023-11-03T18:50:30.135" v="160" actId="2711"/>
          <ac:spMkLst>
            <pc:docMk/>
            <pc:sldMk cId="2394832162" sldId="2134959142"/>
            <ac:spMk id="23" creationId="{7EE548A5-636B-4AC3-B303-CF731975653A}"/>
          </ac:spMkLst>
        </pc:spChg>
        <pc:spChg chg="mod">
          <ac:chgData name="Fatima Guzman" userId="9fc62cb5-0146-4097-bc6a-97b62749fba6" providerId="ADAL" clId="{EFA73A37-B414-43D1-A25C-9533B15A25CE}" dt="2023-11-03T18:50:30.135" v="160" actId="2711"/>
          <ac:spMkLst>
            <pc:docMk/>
            <pc:sldMk cId="2394832162" sldId="2134959142"/>
            <ac:spMk id="24" creationId="{69DF8130-D235-434D-8AFB-EBC2C3441B1E}"/>
          </ac:spMkLst>
        </pc:spChg>
        <pc:spChg chg="mod">
          <ac:chgData name="Fatima Guzman" userId="9fc62cb5-0146-4097-bc6a-97b62749fba6" providerId="ADAL" clId="{EFA73A37-B414-43D1-A25C-9533B15A25CE}" dt="2023-11-03T18:50:30.135" v="160" actId="2711"/>
          <ac:spMkLst>
            <pc:docMk/>
            <pc:sldMk cId="2394832162" sldId="2134959142"/>
            <ac:spMk id="25" creationId="{CA2526EF-B664-48D0-B73E-53AEC0EF2209}"/>
          </ac:spMkLst>
        </pc:spChg>
        <pc:spChg chg="mod">
          <ac:chgData name="Fatima Guzman" userId="9fc62cb5-0146-4097-bc6a-97b62749fba6" providerId="ADAL" clId="{EFA73A37-B414-43D1-A25C-9533B15A25CE}" dt="2023-11-03T18:50:30.135" v="160" actId="2711"/>
          <ac:spMkLst>
            <pc:docMk/>
            <pc:sldMk cId="2394832162" sldId="2134959142"/>
            <ac:spMk id="26" creationId="{A70669A4-97CE-464E-80A1-61D29CB5091D}"/>
          </ac:spMkLst>
        </pc:spChg>
        <pc:spChg chg="mod">
          <ac:chgData name="Fatima Guzman" userId="9fc62cb5-0146-4097-bc6a-97b62749fba6" providerId="ADAL" clId="{EFA73A37-B414-43D1-A25C-9533B15A25CE}" dt="2023-11-03T18:50:30.135" v="160" actId="2711"/>
          <ac:spMkLst>
            <pc:docMk/>
            <pc:sldMk cId="2394832162" sldId="2134959142"/>
            <ac:spMk id="27" creationId="{F7C3C659-9D15-4512-AB63-301907EF4130}"/>
          </ac:spMkLst>
        </pc:spChg>
        <pc:spChg chg="mod">
          <ac:chgData name="Fatima Guzman" userId="9fc62cb5-0146-4097-bc6a-97b62749fba6" providerId="ADAL" clId="{EFA73A37-B414-43D1-A25C-9533B15A25CE}" dt="2023-11-03T18:50:30.135" v="160" actId="2711"/>
          <ac:spMkLst>
            <pc:docMk/>
            <pc:sldMk cId="2394832162" sldId="2134959142"/>
            <ac:spMk id="28" creationId="{AB71459B-96E3-4920-B76A-010C2E27D108}"/>
          </ac:spMkLst>
        </pc:spChg>
        <pc:spChg chg="mod">
          <ac:chgData name="Fatima Guzman" userId="9fc62cb5-0146-4097-bc6a-97b62749fba6" providerId="ADAL" clId="{EFA73A37-B414-43D1-A25C-9533B15A25CE}" dt="2023-11-03T18:50:30.135" v="160" actId="2711"/>
          <ac:spMkLst>
            <pc:docMk/>
            <pc:sldMk cId="2394832162" sldId="2134959142"/>
            <ac:spMk id="29" creationId="{9A5A2608-8DAE-46C5-8CDC-59C2CB9C934B}"/>
          </ac:spMkLst>
        </pc:spChg>
        <pc:spChg chg="mod">
          <ac:chgData name="Fatima Guzman" userId="9fc62cb5-0146-4097-bc6a-97b62749fba6" providerId="ADAL" clId="{EFA73A37-B414-43D1-A25C-9533B15A25CE}" dt="2023-11-03T18:50:30.135" v="160" actId="2711"/>
          <ac:spMkLst>
            <pc:docMk/>
            <pc:sldMk cId="2394832162" sldId="2134959142"/>
            <ac:spMk id="30" creationId="{E80E5610-1292-41FA-806A-F8BED7805C1B}"/>
          </ac:spMkLst>
        </pc:spChg>
      </pc:sldChg>
      <pc:sldChg chg="modSp add mod">
        <pc:chgData name="Fatima Guzman" userId="9fc62cb5-0146-4097-bc6a-97b62749fba6" providerId="ADAL" clId="{EFA73A37-B414-43D1-A25C-9533B15A25CE}" dt="2023-11-03T18:50:48.376" v="162" actId="2711"/>
        <pc:sldMkLst>
          <pc:docMk/>
          <pc:sldMk cId="3429129857" sldId="2134959143"/>
        </pc:sldMkLst>
        <pc:spChg chg="mod">
          <ac:chgData name="Fatima Guzman" userId="9fc62cb5-0146-4097-bc6a-97b62749fba6" providerId="ADAL" clId="{EFA73A37-B414-43D1-A25C-9533B15A25CE}" dt="2023-11-03T18:50:48.376" v="162" actId="2711"/>
          <ac:spMkLst>
            <pc:docMk/>
            <pc:sldMk cId="3429129857" sldId="2134959143"/>
            <ac:spMk id="5" creationId="{26A5BC55-2DCF-A5F8-701D-6C3CA5CE643F}"/>
          </ac:spMkLst>
        </pc:spChg>
        <pc:spChg chg="mod">
          <ac:chgData name="Fatima Guzman" userId="9fc62cb5-0146-4097-bc6a-97b62749fba6" providerId="ADAL" clId="{EFA73A37-B414-43D1-A25C-9533B15A25CE}" dt="2023-11-03T18:50:48.376" v="162" actId="2711"/>
          <ac:spMkLst>
            <pc:docMk/>
            <pc:sldMk cId="3429129857" sldId="2134959143"/>
            <ac:spMk id="7" creationId="{B374919C-2678-E49A-05D7-3715474D6DD4}"/>
          </ac:spMkLst>
        </pc:spChg>
        <pc:spChg chg="mod">
          <ac:chgData name="Fatima Guzman" userId="9fc62cb5-0146-4097-bc6a-97b62749fba6" providerId="ADAL" clId="{EFA73A37-B414-43D1-A25C-9533B15A25CE}" dt="2023-11-03T18:50:48.376" v="162" actId="2711"/>
          <ac:spMkLst>
            <pc:docMk/>
            <pc:sldMk cId="3429129857" sldId="2134959143"/>
            <ac:spMk id="8" creationId="{D0F335EC-1D88-7E97-2C92-98FCE0FDAA95}"/>
          </ac:spMkLst>
        </pc:spChg>
        <pc:spChg chg="mod">
          <ac:chgData name="Fatima Guzman" userId="9fc62cb5-0146-4097-bc6a-97b62749fba6" providerId="ADAL" clId="{EFA73A37-B414-43D1-A25C-9533B15A25CE}" dt="2023-11-03T18:50:48.376" v="162" actId="2711"/>
          <ac:spMkLst>
            <pc:docMk/>
            <pc:sldMk cId="3429129857" sldId="2134959143"/>
            <ac:spMk id="9" creationId="{3886F2A1-1ED7-E9F7-BF5B-00752D5C6A60}"/>
          </ac:spMkLst>
        </pc:spChg>
        <pc:spChg chg="mod">
          <ac:chgData name="Fatima Guzman" userId="9fc62cb5-0146-4097-bc6a-97b62749fba6" providerId="ADAL" clId="{EFA73A37-B414-43D1-A25C-9533B15A25CE}" dt="2023-11-03T18:50:48.376" v="162" actId="2711"/>
          <ac:spMkLst>
            <pc:docMk/>
            <pc:sldMk cId="3429129857" sldId="2134959143"/>
            <ac:spMk id="10" creationId="{58977535-EF3A-B7CF-8466-BE0BA7459239}"/>
          </ac:spMkLst>
        </pc:spChg>
        <pc:spChg chg="mod">
          <ac:chgData name="Fatima Guzman" userId="9fc62cb5-0146-4097-bc6a-97b62749fba6" providerId="ADAL" clId="{EFA73A37-B414-43D1-A25C-9533B15A25CE}" dt="2023-11-03T18:50:48.376" v="162" actId="2711"/>
          <ac:spMkLst>
            <pc:docMk/>
            <pc:sldMk cId="3429129857" sldId="2134959143"/>
            <ac:spMk id="22" creationId="{AEE0C9AA-A766-2046-C83D-CA17680A9585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68.png"/><Relationship Id="rId5" Type="http://schemas.openxmlformats.org/officeDocument/2006/relationships/image" Target="../media/image72.png"/><Relationship Id="rId4" Type="http://schemas.openxmlformats.org/officeDocument/2006/relationships/image" Target="../media/image71.sv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68.png"/><Relationship Id="rId5" Type="http://schemas.openxmlformats.org/officeDocument/2006/relationships/image" Target="../media/image72.png"/><Relationship Id="rId4" Type="http://schemas.openxmlformats.org/officeDocument/2006/relationships/image" Target="../media/image7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BE0261-F477-41F4-BCEF-DDE52FEF4DD7}" type="doc">
      <dgm:prSet loTypeId="urn:microsoft.com/office/officeart/2005/8/layout/process4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92FC4195-05FF-416C-8D23-010B0211CF65}">
      <dgm:prSet custT="1"/>
      <dgm:spPr/>
      <dgm:t>
        <a:bodyPr/>
        <a:lstStyle/>
        <a:p>
          <a:r>
            <a:rPr lang="es-MX" sz="1000" b="0" i="0" u="sng" noProof="1"/>
            <a:t>El Proveedor recibe notificaciones por correo electrónico con archivo de Excel adjunto</a:t>
          </a:r>
          <a:endParaRPr lang="es-MX" sz="1000" noProof="1"/>
        </a:p>
      </dgm:t>
    </dgm:pt>
    <dgm:pt modelId="{CBFFB523-5AA1-4CD4-8A07-ED76C9C140B2}" type="parTrans" cxnId="{0B2F6B87-8911-48FC-8F97-8C21DECD51EB}">
      <dgm:prSet/>
      <dgm:spPr/>
      <dgm:t>
        <a:bodyPr/>
        <a:lstStyle/>
        <a:p>
          <a:endParaRPr lang="es-MX" sz="1000" noProof="1"/>
        </a:p>
      </dgm:t>
    </dgm:pt>
    <dgm:pt modelId="{CB69F37F-0958-47C3-8EB6-65E2E7C56E7D}" type="sibTrans" cxnId="{0B2F6B87-8911-48FC-8F97-8C21DECD51EB}">
      <dgm:prSet/>
      <dgm:spPr/>
      <dgm:t>
        <a:bodyPr/>
        <a:lstStyle/>
        <a:p>
          <a:endParaRPr lang="es-MX" sz="1000" noProof="1"/>
        </a:p>
      </dgm:t>
    </dgm:pt>
    <dgm:pt modelId="{C7EE7E3E-7E3D-4E9A-9742-26708A92A1E0}">
      <dgm:prSet custT="1"/>
      <dgm:spPr/>
      <dgm:t>
        <a:bodyPr/>
        <a:lstStyle/>
        <a:p>
          <a:r>
            <a:rPr lang="es-MX" sz="1000" noProof="1"/>
            <a:t>Solo se permite una dirección de correo electrónico por proveedor</a:t>
          </a:r>
        </a:p>
      </dgm:t>
    </dgm:pt>
    <dgm:pt modelId="{389262CC-9BC5-4E28-8E1B-C0506ECA528A}" type="parTrans" cxnId="{8C4F1393-8C0D-42D1-B1E3-0E2C0CE4A11C}">
      <dgm:prSet/>
      <dgm:spPr/>
      <dgm:t>
        <a:bodyPr/>
        <a:lstStyle/>
        <a:p>
          <a:endParaRPr lang="es-MX" sz="1000" noProof="1"/>
        </a:p>
      </dgm:t>
    </dgm:pt>
    <dgm:pt modelId="{323700AE-56FC-4148-8D31-E96A57380AF3}" type="sibTrans" cxnId="{8C4F1393-8C0D-42D1-B1E3-0E2C0CE4A11C}">
      <dgm:prSet/>
      <dgm:spPr/>
      <dgm:t>
        <a:bodyPr/>
        <a:lstStyle/>
        <a:p>
          <a:endParaRPr lang="es-MX" sz="1000" noProof="1"/>
        </a:p>
      </dgm:t>
    </dgm:pt>
    <dgm:pt modelId="{951E9C86-B412-4459-A4B0-B1F83A9CDD6B}">
      <dgm:prSet custT="1"/>
      <dgm:spPr/>
      <dgm:t>
        <a:bodyPr/>
        <a:lstStyle/>
        <a:p>
          <a:r>
            <a:rPr lang="es-MX" sz="1000" noProof="1"/>
            <a:t>El correo electrónico llegará desde la dirección de correo electrónico del sistema:</a:t>
          </a:r>
          <a:r>
            <a:rPr lang="es-MX" sz="1000" b="1" i="0" noProof="1">
              <a:hlinkClick xmlns:r="http://schemas.openxmlformats.org/officeDocument/2006/relationships" r:id="rId1"/>
            </a:rPr>
            <a:t>mailer@services.e2open.com</a:t>
          </a:r>
          <a:r>
            <a:rPr lang="es-MX" sz="1000" b="1" i="0" noProof="1"/>
            <a:t> (1)</a:t>
          </a:r>
          <a:endParaRPr lang="es-MX" sz="1000" noProof="1"/>
        </a:p>
      </dgm:t>
    </dgm:pt>
    <dgm:pt modelId="{EDCC0E1B-84D7-4DFE-826C-102D3119B40F}" type="parTrans" cxnId="{004AB313-2FFA-4903-BF40-100E62E4C717}">
      <dgm:prSet/>
      <dgm:spPr/>
      <dgm:t>
        <a:bodyPr/>
        <a:lstStyle/>
        <a:p>
          <a:endParaRPr lang="es-MX" sz="1000" noProof="1"/>
        </a:p>
      </dgm:t>
    </dgm:pt>
    <dgm:pt modelId="{87FA72B7-BBB5-44D7-96CB-73DBCD9E846A}" type="sibTrans" cxnId="{004AB313-2FFA-4903-BF40-100E62E4C717}">
      <dgm:prSet/>
      <dgm:spPr/>
      <dgm:t>
        <a:bodyPr/>
        <a:lstStyle/>
        <a:p>
          <a:endParaRPr lang="es-MX" sz="1000" noProof="1"/>
        </a:p>
      </dgm:t>
    </dgm:pt>
    <dgm:pt modelId="{47CC33A3-E393-4A48-8556-A4664BD2A35F}">
      <dgm:prSet custT="1"/>
      <dgm:spPr/>
      <dgm:t>
        <a:bodyPr/>
        <a:lstStyle/>
        <a:p>
          <a:r>
            <a:rPr lang="es-MX" sz="1000" u="sng" noProof="1">
              <a:solidFill>
                <a:srgbClr val="C00000"/>
              </a:solidFill>
            </a:rPr>
            <a:t>IMPORTANTE: ¡Por favor, asegúrate de no bloquear esta dirección de correo!</a:t>
          </a:r>
          <a:endParaRPr lang="es-MX" sz="1000" noProof="1">
            <a:solidFill>
              <a:srgbClr val="C00000"/>
            </a:solidFill>
          </a:endParaRPr>
        </a:p>
      </dgm:t>
    </dgm:pt>
    <dgm:pt modelId="{262B61EE-E694-4504-B430-625332D33E2E}" type="parTrans" cxnId="{BB2DF643-113E-4F0E-A6F3-8A6DCA65C91A}">
      <dgm:prSet/>
      <dgm:spPr/>
      <dgm:t>
        <a:bodyPr/>
        <a:lstStyle/>
        <a:p>
          <a:endParaRPr lang="es-MX" sz="1000" noProof="1"/>
        </a:p>
      </dgm:t>
    </dgm:pt>
    <dgm:pt modelId="{7520BC08-3B88-4103-A2EB-ACE20BED2F92}" type="sibTrans" cxnId="{BB2DF643-113E-4F0E-A6F3-8A6DCA65C91A}">
      <dgm:prSet/>
      <dgm:spPr/>
      <dgm:t>
        <a:bodyPr/>
        <a:lstStyle/>
        <a:p>
          <a:endParaRPr lang="es-MX" sz="1000" noProof="1"/>
        </a:p>
      </dgm:t>
    </dgm:pt>
    <dgm:pt modelId="{5F732F60-81D9-4BAD-9C17-E49AE0A5DAA3}">
      <dgm:prSet custT="1"/>
      <dgm:spPr/>
      <dgm:t>
        <a:bodyPr/>
        <a:lstStyle/>
        <a:p>
          <a:r>
            <a:rPr lang="es-MX" sz="1000" noProof="1"/>
            <a:t>El asunto del correo electrónico siempre incluirá el </a:t>
          </a:r>
          <a:r>
            <a:rPr lang="es-MX" sz="1000" b="1" noProof="1"/>
            <a:t>número de referencia (2)</a:t>
          </a:r>
          <a:r>
            <a:rPr lang="es-MX" sz="1000" noProof="1"/>
            <a:t>– ¡Por favor, asegúrate de no borrar este numero de tu respuesta para usarlo como referencia!</a:t>
          </a:r>
        </a:p>
      </dgm:t>
    </dgm:pt>
    <dgm:pt modelId="{A302A080-E0FF-4321-941B-D1529AE84E28}" type="parTrans" cxnId="{68741201-AE0F-43FF-B143-23916B258749}">
      <dgm:prSet/>
      <dgm:spPr/>
      <dgm:t>
        <a:bodyPr/>
        <a:lstStyle/>
        <a:p>
          <a:endParaRPr lang="es-MX" sz="1000" noProof="1"/>
        </a:p>
      </dgm:t>
    </dgm:pt>
    <dgm:pt modelId="{C6D08DDF-B61A-4B0D-A8CD-FDDEA06CB121}" type="sibTrans" cxnId="{68741201-AE0F-43FF-B143-23916B258749}">
      <dgm:prSet/>
      <dgm:spPr/>
      <dgm:t>
        <a:bodyPr/>
        <a:lstStyle/>
        <a:p>
          <a:endParaRPr lang="es-MX" sz="1000" noProof="1"/>
        </a:p>
      </dgm:t>
    </dgm:pt>
    <dgm:pt modelId="{36C97E94-20A4-470E-AD78-0DB3BAE6E5A1}" type="pres">
      <dgm:prSet presAssocID="{42BE0261-F477-41F4-BCEF-DDE52FEF4DD7}" presName="Name0" presStyleCnt="0">
        <dgm:presLayoutVars>
          <dgm:dir/>
          <dgm:animLvl val="lvl"/>
          <dgm:resizeHandles val="exact"/>
        </dgm:presLayoutVars>
      </dgm:prSet>
      <dgm:spPr/>
    </dgm:pt>
    <dgm:pt modelId="{41A9E8A9-3C63-49EE-972C-A4486BFA1B77}" type="pres">
      <dgm:prSet presAssocID="{5F732F60-81D9-4BAD-9C17-E49AE0A5DAA3}" presName="boxAndChildren" presStyleCnt="0"/>
      <dgm:spPr/>
    </dgm:pt>
    <dgm:pt modelId="{DBDEB0A0-9216-4318-A041-6B2B8D51BB0F}" type="pres">
      <dgm:prSet presAssocID="{5F732F60-81D9-4BAD-9C17-E49AE0A5DAA3}" presName="parentTextBox" presStyleLbl="node1" presStyleIdx="0" presStyleCnt="4"/>
      <dgm:spPr/>
    </dgm:pt>
    <dgm:pt modelId="{EC90E6C8-2F20-4BAF-B0BE-DC0B9DFD8E55}" type="pres">
      <dgm:prSet presAssocID="{87FA72B7-BBB5-44D7-96CB-73DBCD9E846A}" presName="sp" presStyleCnt="0"/>
      <dgm:spPr/>
    </dgm:pt>
    <dgm:pt modelId="{5AF67881-E326-44AC-B5E9-BE2438D9731A}" type="pres">
      <dgm:prSet presAssocID="{951E9C86-B412-4459-A4B0-B1F83A9CDD6B}" presName="arrowAndChildren" presStyleCnt="0"/>
      <dgm:spPr/>
    </dgm:pt>
    <dgm:pt modelId="{EF4B0E65-44C8-4FE9-B086-8EFA2790A9B0}" type="pres">
      <dgm:prSet presAssocID="{951E9C86-B412-4459-A4B0-B1F83A9CDD6B}" presName="parentTextArrow" presStyleLbl="node1" presStyleIdx="0" presStyleCnt="4"/>
      <dgm:spPr/>
    </dgm:pt>
    <dgm:pt modelId="{6F8C3455-6A9B-4800-9ACA-46B15E61604B}" type="pres">
      <dgm:prSet presAssocID="{951E9C86-B412-4459-A4B0-B1F83A9CDD6B}" presName="arrow" presStyleLbl="node1" presStyleIdx="1" presStyleCnt="4"/>
      <dgm:spPr/>
    </dgm:pt>
    <dgm:pt modelId="{BEBEBE00-0BEE-4423-BE0A-5A68D525A4E8}" type="pres">
      <dgm:prSet presAssocID="{951E9C86-B412-4459-A4B0-B1F83A9CDD6B}" presName="descendantArrow" presStyleCnt="0"/>
      <dgm:spPr/>
    </dgm:pt>
    <dgm:pt modelId="{AE8D1577-89DE-4DDE-8496-C78F368A0372}" type="pres">
      <dgm:prSet presAssocID="{47CC33A3-E393-4A48-8556-A4664BD2A35F}" presName="childTextArrow" presStyleLbl="fgAccFollowNode1" presStyleIdx="0" presStyleCnt="1">
        <dgm:presLayoutVars>
          <dgm:bulletEnabled val="1"/>
        </dgm:presLayoutVars>
      </dgm:prSet>
      <dgm:spPr/>
    </dgm:pt>
    <dgm:pt modelId="{81DFEB82-CEE4-4B54-B85A-208BFFC12FBB}" type="pres">
      <dgm:prSet presAssocID="{323700AE-56FC-4148-8D31-E96A57380AF3}" presName="sp" presStyleCnt="0"/>
      <dgm:spPr/>
    </dgm:pt>
    <dgm:pt modelId="{0BE7F190-FE99-4472-AEEA-6553A2B4DECD}" type="pres">
      <dgm:prSet presAssocID="{C7EE7E3E-7E3D-4E9A-9742-26708A92A1E0}" presName="arrowAndChildren" presStyleCnt="0"/>
      <dgm:spPr/>
    </dgm:pt>
    <dgm:pt modelId="{0B3B6843-B0AC-4CDA-A7C3-E772A5CAAA29}" type="pres">
      <dgm:prSet presAssocID="{C7EE7E3E-7E3D-4E9A-9742-26708A92A1E0}" presName="parentTextArrow" presStyleLbl="node1" presStyleIdx="2" presStyleCnt="4"/>
      <dgm:spPr/>
    </dgm:pt>
    <dgm:pt modelId="{3DB4E4D0-603A-4944-9CD3-586467AC7933}" type="pres">
      <dgm:prSet presAssocID="{CB69F37F-0958-47C3-8EB6-65E2E7C56E7D}" presName="sp" presStyleCnt="0"/>
      <dgm:spPr/>
    </dgm:pt>
    <dgm:pt modelId="{F8AA9C2E-3258-4597-9880-4B7D13303193}" type="pres">
      <dgm:prSet presAssocID="{92FC4195-05FF-416C-8D23-010B0211CF65}" presName="arrowAndChildren" presStyleCnt="0"/>
      <dgm:spPr/>
    </dgm:pt>
    <dgm:pt modelId="{E2D36D89-E802-4FDD-B40F-148A2E496FDB}" type="pres">
      <dgm:prSet presAssocID="{92FC4195-05FF-416C-8D23-010B0211CF65}" presName="parentTextArrow" presStyleLbl="node1" presStyleIdx="3" presStyleCnt="4"/>
      <dgm:spPr/>
    </dgm:pt>
  </dgm:ptLst>
  <dgm:cxnLst>
    <dgm:cxn modelId="{68741201-AE0F-43FF-B143-23916B258749}" srcId="{42BE0261-F477-41F4-BCEF-DDE52FEF4DD7}" destId="{5F732F60-81D9-4BAD-9C17-E49AE0A5DAA3}" srcOrd="3" destOrd="0" parTransId="{A302A080-E0FF-4321-941B-D1529AE84E28}" sibTransId="{C6D08DDF-B61A-4B0D-A8CD-FDDEA06CB121}"/>
    <dgm:cxn modelId="{7489870D-3C6B-43C5-8532-CEB2817D1665}" type="presOf" srcId="{C7EE7E3E-7E3D-4E9A-9742-26708A92A1E0}" destId="{0B3B6843-B0AC-4CDA-A7C3-E772A5CAAA29}" srcOrd="0" destOrd="0" presId="urn:microsoft.com/office/officeart/2005/8/layout/process4"/>
    <dgm:cxn modelId="{004AB313-2FFA-4903-BF40-100E62E4C717}" srcId="{42BE0261-F477-41F4-BCEF-DDE52FEF4DD7}" destId="{951E9C86-B412-4459-A4B0-B1F83A9CDD6B}" srcOrd="2" destOrd="0" parTransId="{EDCC0E1B-84D7-4DFE-826C-102D3119B40F}" sibTransId="{87FA72B7-BBB5-44D7-96CB-73DBCD9E846A}"/>
    <dgm:cxn modelId="{BB2DF643-113E-4F0E-A6F3-8A6DCA65C91A}" srcId="{951E9C86-B412-4459-A4B0-B1F83A9CDD6B}" destId="{47CC33A3-E393-4A48-8556-A4664BD2A35F}" srcOrd="0" destOrd="0" parTransId="{262B61EE-E694-4504-B430-625332D33E2E}" sibTransId="{7520BC08-3B88-4103-A2EB-ACE20BED2F92}"/>
    <dgm:cxn modelId="{0B2F6B87-8911-48FC-8F97-8C21DECD51EB}" srcId="{42BE0261-F477-41F4-BCEF-DDE52FEF4DD7}" destId="{92FC4195-05FF-416C-8D23-010B0211CF65}" srcOrd="0" destOrd="0" parTransId="{CBFFB523-5AA1-4CD4-8A07-ED76C9C140B2}" sibTransId="{CB69F37F-0958-47C3-8EB6-65E2E7C56E7D}"/>
    <dgm:cxn modelId="{8C4F1393-8C0D-42D1-B1E3-0E2C0CE4A11C}" srcId="{42BE0261-F477-41F4-BCEF-DDE52FEF4DD7}" destId="{C7EE7E3E-7E3D-4E9A-9742-26708A92A1E0}" srcOrd="1" destOrd="0" parTransId="{389262CC-9BC5-4E28-8E1B-C0506ECA528A}" sibTransId="{323700AE-56FC-4148-8D31-E96A57380AF3}"/>
    <dgm:cxn modelId="{75268F9A-E2C7-4957-910C-583AE28CA658}" type="presOf" srcId="{951E9C86-B412-4459-A4B0-B1F83A9CDD6B}" destId="{6F8C3455-6A9B-4800-9ACA-46B15E61604B}" srcOrd="1" destOrd="0" presId="urn:microsoft.com/office/officeart/2005/8/layout/process4"/>
    <dgm:cxn modelId="{38D6429F-4FC2-4D27-953F-FA5796775B05}" type="presOf" srcId="{5F732F60-81D9-4BAD-9C17-E49AE0A5DAA3}" destId="{DBDEB0A0-9216-4318-A041-6B2B8D51BB0F}" srcOrd="0" destOrd="0" presId="urn:microsoft.com/office/officeart/2005/8/layout/process4"/>
    <dgm:cxn modelId="{6246D4A9-11C8-4568-8CA5-D45995839EAB}" type="presOf" srcId="{951E9C86-B412-4459-A4B0-B1F83A9CDD6B}" destId="{EF4B0E65-44C8-4FE9-B086-8EFA2790A9B0}" srcOrd="0" destOrd="0" presId="urn:microsoft.com/office/officeart/2005/8/layout/process4"/>
    <dgm:cxn modelId="{89F44EB0-D993-4EBE-89B4-A4F58E4D40AD}" type="presOf" srcId="{42BE0261-F477-41F4-BCEF-DDE52FEF4DD7}" destId="{36C97E94-20A4-470E-AD78-0DB3BAE6E5A1}" srcOrd="0" destOrd="0" presId="urn:microsoft.com/office/officeart/2005/8/layout/process4"/>
    <dgm:cxn modelId="{29221DE4-8E85-4DBE-BD06-ADBFB82AD0CB}" type="presOf" srcId="{47CC33A3-E393-4A48-8556-A4664BD2A35F}" destId="{AE8D1577-89DE-4DDE-8496-C78F368A0372}" srcOrd="0" destOrd="0" presId="urn:microsoft.com/office/officeart/2005/8/layout/process4"/>
    <dgm:cxn modelId="{CE55E2F7-E721-4772-A3D3-A9E4868B0538}" type="presOf" srcId="{92FC4195-05FF-416C-8D23-010B0211CF65}" destId="{E2D36D89-E802-4FDD-B40F-148A2E496FDB}" srcOrd="0" destOrd="0" presId="urn:microsoft.com/office/officeart/2005/8/layout/process4"/>
    <dgm:cxn modelId="{887A2269-B8F6-44D7-8320-B0AB73EB911B}" type="presParOf" srcId="{36C97E94-20A4-470E-AD78-0DB3BAE6E5A1}" destId="{41A9E8A9-3C63-49EE-972C-A4486BFA1B77}" srcOrd="0" destOrd="0" presId="urn:microsoft.com/office/officeart/2005/8/layout/process4"/>
    <dgm:cxn modelId="{0F4A06C9-C780-46B1-BC10-103E36673517}" type="presParOf" srcId="{41A9E8A9-3C63-49EE-972C-A4486BFA1B77}" destId="{DBDEB0A0-9216-4318-A041-6B2B8D51BB0F}" srcOrd="0" destOrd="0" presId="urn:microsoft.com/office/officeart/2005/8/layout/process4"/>
    <dgm:cxn modelId="{95337911-C3AF-407C-9496-A42BD5C679D8}" type="presParOf" srcId="{36C97E94-20A4-470E-AD78-0DB3BAE6E5A1}" destId="{EC90E6C8-2F20-4BAF-B0BE-DC0B9DFD8E55}" srcOrd="1" destOrd="0" presId="urn:microsoft.com/office/officeart/2005/8/layout/process4"/>
    <dgm:cxn modelId="{93905302-A362-4DA6-9752-1A579CF55EDD}" type="presParOf" srcId="{36C97E94-20A4-470E-AD78-0DB3BAE6E5A1}" destId="{5AF67881-E326-44AC-B5E9-BE2438D9731A}" srcOrd="2" destOrd="0" presId="urn:microsoft.com/office/officeart/2005/8/layout/process4"/>
    <dgm:cxn modelId="{B1C24F6F-F481-40E9-AAED-0F5BDC1AE001}" type="presParOf" srcId="{5AF67881-E326-44AC-B5E9-BE2438D9731A}" destId="{EF4B0E65-44C8-4FE9-B086-8EFA2790A9B0}" srcOrd="0" destOrd="0" presId="urn:microsoft.com/office/officeart/2005/8/layout/process4"/>
    <dgm:cxn modelId="{1C02AD2C-A544-4D67-9ACD-07BBAFC0E3BC}" type="presParOf" srcId="{5AF67881-E326-44AC-B5E9-BE2438D9731A}" destId="{6F8C3455-6A9B-4800-9ACA-46B15E61604B}" srcOrd="1" destOrd="0" presId="urn:microsoft.com/office/officeart/2005/8/layout/process4"/>
    <dgm:cxn modelId="{3DD49C6D-2673-4DF5-829C-323EE1BA3080}" type="presParOf" srcId="{5AF67881-E326-44AC-B5E9-BE2438D9731A}" destId="{BEBEBE00-0BEE-4423-BE0A-5A68D525A4E8}" srcOrd="2" destOrd="0" presId="urn:microsoft.com/office/officeart/2005/8/layout/process4"/>
    <dgm:cxn modelId="{6745E8A3-F053-4031-AA3C-64A6246346AF}" type="presParOf" srcId="{BEBEBE00-0BEE-4423-BE0A-5A68D525A4E8}" destId="{AE8D1577-89DE-4DDE-8496-C78F368A0372}" srcOrd="0" destOrd="0" presId="urn:microsoft.com/office/officeart/2005/8/layout/process4"/>
    <dgm:cxn modelId="{5A8C5D8D-B86C-4D6F-B764-F8C25E5E7F30}" type="presParOf" srcId="{36C97E94-20A4-470E-AD78-0DB3BAE6E5A1}" destId="{81DFEB82-CEE4-4B54-B85A-208BFFC12FBB}" srcOrd="3" destOrd="0" presId="urn:microsoft.com/office/officeart/2005/8/layout/process4"/>
    <dgm:cxn modelId="{CAE205DA-8BF8-471F-B07A-4C43299965AD}" type="presParOf" srcId="{36C97E94-20A4-470E-AD78-0DB3BAE6E5A1}" destId="{0BE7F190-FE99-4472-AEEA-6553A2B4DECD}" srcOrd="4" destOrd="0" presId="urn:microsoft.com/office/officeart/2005/8/layout/process4"/>
    <dgm:cxn modelId="{A7E4D394-1CD8-466B-9093-2FEE8C9354FE}" type="presParOf" srcId="{0BE7F190-FE99-4472-AEEA-6553A2B4DECD}" destId="{0B3B6843-B0AC-4CDA-A7C3-E772A5CAAA29}" srcOrd="0" destOrd="0" presId="urn:microsoft.com/office/officeart/2005/8/layout/process4"/>
    <dgm:cxn modelId="{7CCFCEE5-84F7-44B5-9A54-130133EC92FF}" type="presParOf" srcId="{36C97E94-20A4-470E-AD78-0DB3BAE6E5A1}" destId="{3DB4E4D0-603A-4944-9CD3-586467AC7933}" srcOrd="5" destOrd="0" presId="urn:microsoft.com/office/officeart/2005/8/layout/process4"/>
    <dgm:cxn modelId="{DB77C4D7-048F-4F5F-ABE6-BC4A2DB05FB6}" type="presParOf" srcId="{36C97E94-20A4-470E-AD78-0DB3BAE6E5A1}" destId="{F8AA9C2E-3258-4597-9880-4B7D13303193}" srcOrd="6" destOrd="0" presId="urn:microsoft.com/office/officeart/2005/8/layout/process4"/>
    <dgm:cxn modelId="{3A257020-C8E1-47D9-8986-F26BDC023960}" type="presParOf" srcId="{F8AA9C2E-3258-4597-9880-4B7D13303193}" destId="{E2D36D89-E802-4FDD-B40F-148A2E496FD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s-ES" dirty="0"/>
            <a:t>Descarga y abre el archivo de Excel</a:t>
          </a:r>
          <a:endParaRPr lang="en-US" dirty="0"/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>
              <a:latin typeface="Grandview"/>
            </a:rPr>
            <a:t>Actualiza</a:t>
          </a:r>
          <a:r>
            <a:rPr lang="es-ES" dirty="0"/>
            <a:t> tu confirmación en Excel según las instrucciones proporcionadas.</a:t>
          </a:r>
          <a:endParaRPr lang="en-US" dirty="0"/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noProof="0" dirty="0"/>
            <a:t>Guarda el archivo y adjúntalo en su respuesta - </a:t>
          </a:r>
          <a:r>
            <a:rPr lang="es-ES" b="1" noProof="0" dirty="0"/>
            <a:t>no cambies el nombre del archivo adjunto</a:t>
          </a:r>
          <a:endParaRPr lang="en-US" b="1" noProof="0" dirty="0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8C7147E4-01C5-4AC5-93C9-C85C596FFA1A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dirty="0"/>
            <a:t>Envía la respuesta a la dirección de correo original y adjunta el archivo de Excel actualizado - </a:t>
          </a:r>
          <a:r>
            <a:rPr lang="es-ES" b="1" dirty="0"/>
            <a:t>no cambies el asunto</a:t>
          </a:r>
          <a:endParaRPr lang="en-US" b="1" dirty="0"/>
        </a:p>
      </dgm:t>
    </dgm:pt>
    <dgm:pt modelId="{60FD776D-244B-4EC1-9679-02D647F28291}" type="parTrans" cxnId="{24750A66-7E71-4555-B966-1A50CCA2737E}">
      <dgm:prSet/>
      <dgm:spPr/>
      <dgm:t>
        <a:bodyPr/>
        <a:lstStyle/>
        <a:p>
          <a:endParaRPr lang="en-US"/>
        </a:p>
      </dgm:t>
    </dgm:pt>
    <dgm:pt modelId="{2643655A-C9E5-4C68-AC2A-5AE2AB717512}" type="sibTrans" cxnId="{24750A66-7E71-4555-B966-1A50CCA2737E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wnload"/>
        </a:ext>
      </dgm:extLst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4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4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4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4"/>
      <dgm:spPr>
        <a:blipFill>
          <a:blip xmlns:r="http://schemas.openxmlformats.org/officeDocument/2006/relationships" r:embed="rId3">
            <a:lum bright="-40000" contrast="-40000"/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Paperclip"/>
        </a:ext>
      </dgm:extLst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4">
        <dgm:presLayoutVars>
          <dgm:chMax val="1"/>
          <dgm:chPref val="1"/>
        </dgm:presLayoutVars>
      </dgm:prSet>
      <dgm:spPr/>
    </dgm:pt>
    <dgm:pt modelId="{4C1CE53B-B0CF-42C7-83C0-644EE0136F89}" type="pres">
      <dgm:prSet presAssocID="{BD85DF5C-DA0B-47C9-AF39-BA7355D6A74E}" presName="sibTrans" presStyleCnt="0"/>
      <dgm:spPr/>
    </dgm:pt>
    <dgm:pt modelId="{614D7820-2C5D-47AB-907F-2AE47FA859E4}" type="pres">
      <dgm:prSet presAssocID="{8C7147E4-01C5-4AC5-93C9-C85C596FFA1A}" presName="compNode" presStyleCnt="0"/>
      <dgm:spPr/>
    </dgm:pt>
    <dgm:pt modelId="{87A1EB72-BB9E-47C3-81B8-EA392B4585A1}" type="pres">
      <dgm:prSet presAssocID="{8C7147E4-01C5-4AC5-93C9-C85C596FFA1A}" presName="iconRect" presStyleLbl="node1" presStyleIdx="3" presStyleCnt="4"/>
      <dgm:spPr>
        <a:blipFill rotWithShape="1">
          <a:blip xmlns:r="http://schemas.openxmlformats.org/officeDocument/2006/relationships" r:embed="rId5"/>
          <a:srcRect/>
          <a:stretch>
            <a:fillRect/>
          </a:stretch>
        </a:blipFill>
      </dgm:spPr>
    </dgm:pt>
    <dgm:pt modelId="{FBEC14E4-2D97-4797-82F0-F889C87D535C}" type="pres">
      <dgm:prSet presAssocID="{8C7147E4-01C5-4AC5-93C9-C85C596FFA1A}" presName="spaceRect" presStyleCnt="0"/>
      <dgm:spPr/>
    </dgm:pt>
    <dgm:pt modelId="{46891121-521C-4230-A071-A2D8456F95F1}" type="pres">
      <dgm:prSet presAssocID="{8C7147E4-01C5-4AC5-93C9-C85C596FFA1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24750A66-7E71-4555-B966-1A50CCA2737E}" srcId="{CCD3BD5C-3632-4B9D-AB6C-9D2F8FAF57AD}" destId="{8C7147E4-01C5-4AC5-93C9-C85C596FFA1A}" srcOrd="3" destOrd="0" parTransId="{60FD776D-244B-4EC1-9679-02D647F28291}" sibTransId="{2643655A-C9E5-4C68-AC2A-5AE2AB717512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A2B7C8C6-1A32-4F15-889D-4D5293EBD5BF}" type="presOf" srcId="{8C7147E4-01C5-4AC5-93C9-C85C596FFA1A}" destId="{46891121-521C-4230-A071-A2D8456F95F1}" srcOrd="0" destOrd="0" presId="urn:microsoft.com/office/officeart/2018/2/layout/IconLabelList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  <dgm:cxn modelId="{9314D02D-5D4D-4FDD-96C6-F083CA3E8F20}" type="presParOf" srcId="{5C23F1D4-DA3B-4E82-A18B-D5A110542E81}" destId="{4C1CE53B-B0CF-42C7-83C0-644EE0136F89}" srcOrd="5" destOrd="0" presId="urn:microsoft.com/office/officeart/2018/2/layout/IconLabelList"/>
    <dgm:cxn modelId="{CEEB0882-9E06-45F8-AE4C-616EBEC9FBB5}" type="presParOf" srcId="{5C23F1D4-DA3B-4E82-A18B-D5A110542E81}" destId="{614D7820-2C5D-47AB-907F-2AE47FA859E4}" srcOrd="6" destOrd="0" presId="urn:microsoft.com/office/officeart/2018/2/layout/IconLabelList"/>
    <dgm:cxn modelId="{3D00D8D9-4187-48E7-8AB2-AC171ECC874D}" type="presParOf" srcId="{614D7820-2C5D-47AB-907F-2AE47FA859E4}" destId="{87A1EB72-BB9E-47C3-81B8-EA392B4585A1}" srcOrd="0" destOrd="0" presId="urn:microsoft.com/office/officeart/2018/2/layout/IconLabelList"/>
    <dgm:cxn modelId="{EE8623C6-CAE4-4F84-A3F9-64A825BBEDB7}" type="presParOf" srcId="{614D7820-2C5D-47AB-907F-2AE47FA859E4}" destId="{FBEC14E4-2D97-4797-82F0-F889C87D535C}" srcOrd="1" destOrd="0" presId="urn:microsoft.com/office/officeart/2018/2/layout/IconLabelList"/>
    <dgm:cxn modelId="{9C17C4E7-7A54-41A7-B4FA-B51072B86F56}" type="presParOf" srcId="{614D7820-2C5D-47AB-907F-2AE47FA859E4}" destId="{46891121-521C-4230-A071-A2D8456F95F1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DEB0A0-9216-4318-A041-6B2B8D51BB0F}">
      <dsp:nvSpPr>
        <dsp:cNvPr id="0" name=""/>
        <dsp:cNvSpPr/>
      </dsp:nvSpPr>
      <dsp:spPr>
        <a:xfrm>
          <a:off x="0" y="3514937"/>
          <a:ext cx="4388494" cy="7689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kern="1200" noProof="1"/>
            <a:t>El asunto del correo electrónico siempre incluirá el </a:t>
          </a:r>
          <a:r>
            <a:rPr lang="es-MX" sz="1000" b="1" kern="1200" noProof="1"/>
            <a:t>número de referencia (2)</a:t>
          </a:r>
          <a:r>
            <a:rPr lang="es-MX" sz="1000" kern="1200" noProof="1"/>
            <a:t>– ¡Por favor, asegúrate de no borrar este numero de tu respuesta para usarlo como referencia!</a:t>
          </a:r>
        </a:p>
      </dsp:txBody>
      <dsp:txXfrm>
        <a:off x="0" y="3514937"/>
        <a:ext cx="4388494" cy="768982"/>
      </dsp:txXfrm>
    </dsp:sp>
    <dsp:sp modelId="{6F8C3455-6A9B-4800-9ACA-46B15E61604B}">
      <dsp:nvSpPr>
        <dsp:cNvPr id="0" name=""/>
        <dsp:cNvSpPr/>
      </dsp:nvSpPr>
      <dsp:spPr>
        <a:xfrm rot="10800000">
          <a:off x="0" y="2343777"/>
          <a:ext cx="4388494" cy="118269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kern="1200" noProof="1"/>
            <a:t>El correo electrónico llegará desde la dirección de correo electrónico del sistema:</a:t>
          </a:r>
          <a:r>
            <a:rPr lang="es-MX" sz="1000" b="1" i="0" kern="1200" noProof="1">
              <a:hlinkClick xmlns:r="http://schemas.openxmlformats.org/officeDocument/2006/relationships" r:id="rId1"/>
            </a:rPr>
            <a:t>mailer@services.e2open.com</a:t>
          </a:r>
          <a:r>
            <a:rPr lang="es-MX" sz="1000" b="1" i="0" kern="1200" noProof="1"/>
            <a:t> (1)</a:t>
          </a:r>
          <a:endParaRPr lang="es-MX" sz="1000" kern="1200" noProof="1"/>
        </a:p>
      </dsp:txBody>
      <dsp:txXfrm rot="-10800000">
        <a:off x="0" y="2343777"/>
        <a:ext cx="4388494" cy="415125"/>
      </dsp:txXfrm>
    </dsp:sp>
    <dsp:sp modelId="{AE8D1577-89DE-4DDE-8496-C78F368A0372}">
      <dsp:nvSpPr>
        <dsp:cNvPr id="0" name=""/>
        <dsp:cNvSpPr/>
      </dsp:nvSpPr>
      <dsp:spPr>
        <a:xfrm>
          <a:off x="0" y="2758903"/>
          <a:ext cx="4388494" cy="35362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u="sng" kern="1200" noProof="1">
              <a:solidFill>
                <a:srgbClr val="C00000"/>
              </a:solidFill>
            </a:rPr>
            <a:t>IMPORTANTE: ¡Por favor, asegúrate de no bloquear esta dirección de correo!</a:t>
          </a:r>
          <a:endParaRPr lang="es-MX" sz="1000" kern="1200" noProof="1">
            <a:solidFill>
              <a:srgbClr val="C00000"/>
            </a:solidFill>
          </a:endParaRPr>
        </a:p>
      </dsp:txBody>
      <dsp:txXfrm>
        <a:off x="0" y="2758903"/>
        <a:ext cx="4388494" cy="353625"/>
      </dsp:txXfrm>
    </dsp:sp>
    <dsp:sp modelId="{0B3B6843-B0AC-4CDA-A7C3-E772A5CAAA29}">
      <dsp:nvSpPr>
        <dsp:cNvPr id="0" name=""/>
        <dsp:cNvSpPr/>
      </dsp:nvSpPr>
      <dsp:spPr>
        <a:xfrm rot="10800000">
          <a:off x="0" y="1172617"/>
          <a:ext cx="4388494" cy="118269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kern="1200" noProof="1"/>
            <a:t>Solo se permite una dirección de correo electrónico por proveedor</a:t>
          </a:r>
        </a:p>
      </dsp:txBody>
      <dsp:txXfrm rot="10800000">
        <a:off x="0" y="1172617"/>
        <a:ext cx="4388494" cy="768480"/>
      </dsp:txXfrm>
    </dsp:sp>
    <dsp:sp modelId="{E2D36D89-E802-4FDD-B40F-148A2E496FDB}">
      <dsp:nvSpPr>
        <dsp:cNvPr id="0" name=""/>
        <dsp:cNvSpPr/>
      </dsp:nvSpPr>
      <dsp:spPr>
        <a:xfrm rot="10800000">
          <a:off x="0" y="1456"/>
          <a:ext cx="4388494" cy="118269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000" b="0" i="0" u="sng" kern="1200" noProof="1"/>
            <a:t>El Proveedor recibe notificaciones por correo electrónico con archivo de Excel adjunto</a:t>
          </a:r>
          <a:endParaRPr lang="es-MX" sz="1000" kern="1200" noProof="1"/>
        </a:p>
      </dsp:txBody>
      <dsp:txXfrm rot="10800000">
        <a:off x="0" y="1456"/>
        <a:ext cx="4388494" cy="7684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601503" y="630548"/>
          <a:ext cx="915302" cy="915302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42151" y="1858705"/>
          <a:ext cx="2034005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Descarga y abre el archivo de Excel</a:t>
          </a:r>
          <a:endParaRPr lang="en-US" sz="1100" kern="1200" dirty="0"/>
        </a:p>
      </dsp:txBody>
      <dsp:txXfrm>
        <a:off x="42151" y="1858705"/>
        <a:ext cx="2034005" cy="855000"/>
      </dsp:txXfrm>
    </dsp:sp>
    <dsp:sp modelId="{E4E921D8-AF9D-4D11-9333-2740D8659FD6}">
      <dsp:nvSpPr>
        <dsp:cNvPr id="0" name=""/>
        <dsp:cNvSpPr/>
      </dsp:nvSpPr>
      <dsp:spPr>
        <a:xfrm>
          <a:off x="2991459" y="630548"/>
          <a:ext cx="915302" cy="915302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2432108" y="1858705"/>
          <a:ext cx="2034005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>
              <a:latin typeface="Grandview"/>
            </a:rPr>
            <a:t>Actualiza</a:t>
          </a:r>
          <a:r>
            <a:rPr lang="es-ES" sz="1100" kern="1200" dirty="0"/>
            <a:t> tu confirmación en Excel según las instrucciones proporcionadas.</a:t>
          </a:r>
          <a:endParaRPr lang="en-US" sz="1100" kern="1200" dirty="0"/>
        </a:p>
      </dsp:txBody>
      <dsp:txXfrm>
        <a:off x="2432108" y="1858705"/>
        <a:ext cx="2034005" cy="855000"/>
      </dsp:txXfrm>
    </dsp:sp>
    <dsp:sp modelId="{F2F1415B-EF5E-4B4D-BC3C-E95067C794AD}">
      <dsp:nvSpPr>
        <dsp:cNvPr id="0" name=""/>
        <dsp:cNvSpPr/>
      </dsp:nvSpPr>
      <dsp:spPr>
        <a:xfrm>
          <a:off x="5381416" y="630548"/>
          <a:ext cx="915302" cy="915302"/>
        </a:xfrm>
        <a:prstGeom prst="rect">
          <a:avLst/>
        </a:prstGeom>
        <a:blipFill>
          <a:blip xmlns:r="http://schemas.openxmlformats.org/officeDocument/2006/relationships" r:embed="rId3">
            <a:lum bright="-40000" contrast="-40000"/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4822064" y="1858705"/>
          <a:ext cx="2034005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noProof="0" dirty="0"/>
            <a:t>Guarda el archivo y adjúntalo en su respuesta - </a:t>
          </a:r>
          <a:r>
            <a:rPr lang="es-ES" sz="1100" b="1" kern="1200" noProof="0" dirty="0"/>
            <a:t>no cambies el nombre del archivo adjunto</a:t>
          </a:r>
          <a:endParaRPr lang="en-US" sz="1100" b="1" kern="1200" noProof="0" dirty="0"/>
        </a:p>
      </dsp:txBody>
      <dsp:txXfrm>
        <a:off x="4822064" y="1858705"/>
        <a:ext cx="2034005" cy="855000"/>
      </dsp:txXfrm>
    </dsp:sp>
    <dsp:sp modelId="{87A1EB72-BB9E-47C3-81B8-EA392B4585A1}">
      <dsp:nvSpPr>
        <dsp:cNvPr id="0" name=""/>
        <dsp:cNvSpPr/>
      </dsp:nvSpPr>
      <dsp:spPr>
        <a:xfrm>
          <a:off x="7771373" y="630548"/>
          <a:ext cx="915302" cy="915302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891121-521C-4230-A071-A2D8456F95F1}">
      <dsp:nvSpPr>
        <dsp:cNvPr id="0" name=""/>
        <dsp:cNvSpPr/>
      </dsp:nvSpPr>
      <dsp:spPr>
        <a:xfrm>
          <a:off x="7212021" y="1858705"/>
          <a:ext cx="2034005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Envía la respuesta a la dirección de correo original y adjunta el archivo de Excel actualizado - </a:t>
          </a:r>
          <a:r>
            <a:rPr lang="es-ES" sz="1100" b="1" kern="1200" dirty="0"/>
            <a:t>no cambies el asunto</a:t>
          </a:r>
          <a:endParaRPr lang="en-US" sz="1100" b="1" kern="1200" dirty="0"/>
        </a:p>
      </dsp:txBody>
      <dsp:txXfrm>
        <a:off x="7212021" y="1858705"/>
        <a:ext cx="2034005" cy="855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11/10/2023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B91FC6-1FF2-4F54-A2C0-3217B213B7E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893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6.jp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7235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To add an image, </a:t>
            </a:r>
            <a:br>
              <a:rPr lang="en-US" dirty="0"/>
            </a:br>
            <a:r>
              <a:rPr lang="en-US" dirty="0"/>
              <a:t>drag the image into this box </a:t>
            </a:r>
            <a:br>
              <a:rPr lang="en-US" dirty="0"/>
            </a:br>
            <a:r>
              <a:rPr lang="en-US" dirty="0"/>
              <a:t>or click the image icon in </a:t>
            </a:r>
            <a:br>
              <a:rPr lang="en-US" dirty="0"/>
            </a:br>
            <a:r>
              <a:rPr lang="en-US" dirty="0"/>
              <a:t>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Need an image?</a:t>
            </a:r>
            <a:br>
              <a:rPr lang="en-US" dirty="0"/>
            </a:br>
            <a:r>
              <a:rPr lang="en-US" dirty="0"/>
              <a:t>The Marketing Resource Center </a:t>
            </a:r>
            <a:br>
              <a:rPr lang="en-US" dirty="0"/>
            </a:br>
            <a:r>
              <a:rPr lang="en-US" dirty="0"/>
              <a:t>has hundreds of images for Jabil’s </a:t>
            </a:r>
            <a:br>
              <a:rPr lang="en-US" dirty="0"/>
            </a:br>
            <a:r>
              <a:rPr lang="en-US" dirty="0"/>
              <a:t>capabilities, markets and business needs</a:t>
            </a:r>
            <a:br>
              <a:rPr lang="en-US" dirty="0"/>
            </a:br>
            <a:r>
              <a:rPr lang="en-US" dirty="0"/>
              <a:t>(link in Notes below)</a:t>
            </a:r>
          </a:p>
          <a:p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 dirty="0"/>
              <a:t>To customize this section header with your own image, </a:t>
            </a:r>
            <a:br>
              <a:rPr lang="en-US" dirty="0"/>
            </a:br>
            <a:r>
              <a:rPr lang="en-US" dirty="0"/>
              <a:t>drag the image into this box or click the image icon in the center of this slide.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Section Header Library contains 150+ section header slides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  <a:p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7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‹Nº›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46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19" Type="http://schemas.openxmlformats.org/officeDocument/2006/relationships/slideLayout" Target="../slideLayouts/slideLayout62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71" r:id="rId4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0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7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59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9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76.png"/><Relationship Id="rId5" Type="http://schemas.openxmlformats.org/officeDocument/2006/relationships/image" Target="../media/image66.png"/><Relationship Id="rId4" Type="http://schemas.openxmlformats.org/officeDocument/2006/relationships/image" Target="../media/image7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svg"/><Relationship Id="rId3" Type="http://schemas.openxmlformats.org/officeDocument/2006/relationships/slide" Target="slide16.xml"/><Relationship Id="rId7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59.emf"/><Relationship Id="rId5" Type="http://schemas.openxmlformats.org/officeDocument/2006/relationships/slide" Target="slide17.xml"/><Relationship Id="rId4" Type="http://schemas.openxmlformats.org/officeDocument/2006/relationships/slide" Target="slide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8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54.svg"/><Relationship Id="rId11" Type="http://schemas.openxmlformats.org/officeDocument/2006/relationships/image" Target="../media/image59.emf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8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5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5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5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5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bil.com/about-us/supplier/supplier-collaboration.html" TargetMode="External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6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59.emf"/><Relationship Id="rId4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5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donotreply@e2open.com" TargetMode="External"/><Relationship Id="rId2" Type="http://schemas.openxmlformats.org/officeDocument/2006/relationships/hyperlink" Target="mailto:mailer@services.e2open.com" TargetMode="External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5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image" Target="../media/image59.emf"/><Relationship Id="rId2" Type="http://schemas.openxmlformats.org/officeDocument/2006/relationships/slide" Target="slide9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64.png"/><Relationship Id="rId5" Type="http://schemas.openxmlformats.org/officeDocument/2006/relationships/slide" Target="slide21.xml"/><Relationship Id="rId4" Type="http://schemas.openxmlformats.org/officeDocument/2006/relationships/slide" Target="slide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755155" cy="9295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noProof="1">
                <a:latin typeface="Grandview"/>
              </a:rPr>
              <a:t>e2open Proveedor Email-based – Notificación por correo electrónico de archivo adjunto de excel</a:t>
            </a:r>
            <a:endParaRPr lang="en-US" noProof="1">
              <a:latin typeface="Grandview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hu-HU" dirty="0">
                <a:latin typeface="Grandview" panose="020B0502040204020203" pitchFamily="34" charset="0"/>
              </a:rPr>
              <a:t>Supplier Order Collaboration</a:t>
            </a:r>
            <a:endParaRPr lang="en-US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638318-02D0-0B5E-9C8C-29129BFB2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ALERTAS A PROVEEDORES</a:t>
            </a:r>
            <a:r>
              <a:rPr lang="en-US" dirty="0"/>
              <a:t>|</a:t>
            </a:r>
            <a:r>
              <a:rPr lang="hu-HU" dirty="0"/>
              <a:t> </a:t>
            </a:r>
            <a:r>
              <a:rPr lang="es-ES" dirty="0"/>
              <a:t>NOTIFICACIÓN DE ARCHIVOS ADJUNTOS DE EXCEL</a:t>
            </a:r>
            <a:r>
              <a:rPr lang="en-US" dirty="0"/>
              <a:t> |</a:t>
            </a:r>
            <a:r>
              <a:rPr lang="hu-HU" dirty="0"/>
              <a:t> PASOS </a:t>
            </a:r>
            <a:r>
              <a:rPr lang="es-MX" dirty="0"/>
              <a:t>&amp;</a:t>
            </a:r>
            <a:r>
              <a:rPr lang="hu-HU" dirty="0"/>
              <a:t> </a:t>
            </a:r>
            <a:r>
              <a:rPr lang="es-MX" dirty="0"/>
              <a:t>TIPS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D5D8631-520E-F586-3458-13BC1B671F27}"/>
              </a:ext>
            </a:extLst>
          </p:cNvPr>
          <p:cNvGrpSpPr/>
          <p:nvPr/>
        </p:nvGrpSpPr>
        <p:grpSpPr>
          <a:xfrm>
            <a:off x="129308" y="1090188"/>
            <a:ext cx="6660252" cy="4285376"/>
            <a:chOff x="360217" y="990085"/>
            <a:chExt cx="8331615" cy="5036796"/>
          </a:xfrm>
        </p:grpSpPr>
        <p:pic>
          <p:nvPicPr>
            <p:cNvPr id="13" name="Picture 12" descr="Text&#10;&#10;Description automatically generated">
              <a:extLst>
                <a:ext uri="{FF2B5EF4-FFF2-40B4-BE49-F238E27FC236}">
                  <a16:creationId xmlns:a16="http://schemas.microsoft.com/office/drawing/2014/main" id="{13DA5F16-B706-44F0-E217-5F660055C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217" y="1022160"/>
              <a:ext cx="8331615" cy="500472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47EE4F24-2A4B-9DC2-D60F-5D25CFC1937F}"/>
                </a:ext>
              </a:extLst>
            </p:cNvPr>
            <p:cNvSpPr/>
            <p:nvPr/>
          </p:nvSpPr>
          <p:spPr>
            <a:xfrm>
              <a:off x="3482109" y="1022160"/>
              <a:ext cx="3029527" cy="298006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CB9DDAC-A8B0-859E-9622-28F970D59988}"/>
                </a:ext>
              </a:extLst>
            </p:cNvPr>
            <p:cNvSpPr/>
            <p:nvPr/>
          </p:nvSpPr>
          <p:spPr>
            <a:xfrm>
              <a:off x="820858" y="1342168"/>
              <a:ext cx="1401134" cy="223788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D6513222-5BBF-720F-58A1-2E9E6337E2A2}"/>
                </a:ext>
              </a:extLst>
            </p:cNvPr>
            <p:cNvSpPr/>
            <p:nvPr/>
          </p:nvSpPr>
          <p:spPr>
            <a:xfrm>
              <a:off x="2295015" y="1342168"/>
              <a:ext cx="306428" cy="285741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07BF07C1-FBEB-36F7-F54B-AF32D7EC6F0C}"/>
                </a:ext>
              </a:extLst>
            </p:cNvPr>
            <p:cNvSpPr/>
            <p:nvPr/>
          </p:nvSpPr>
          <p:spPr>
            <a:xfrm>
              <a:off x="6511636" y="990085"/>
              <a:ext cx="306428" cy="285741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</p:grpSp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C983598B-94C5-BD06-9881-084EEE45A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542" y="4958950"/>
            <a:ext cx="2414313" cy="1377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21" name="TextBox 4">
            <a:extLst>
              <a:ext uri="{FF2B5EF4-FFF2-40B4-BE49-F238E27FC236}">
                <a16:creationId xmlns:a16="http://schemas.microsoft.com/office/drawing/2014/main" id="{10FA24EC-B053-4FA9-3A53-3545FF3BF4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5430676"/>
              </p:ext>
            </p:extLst>
          </p:nvPr>
        </p:nvGraphicFramePr>
        <p:xfrm>
          <a:off x="7264594" y="1062896"/>
          <a:ext cx="4388494" cy="4285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0EC740B-9D64-3FED-24BB-425EDB41E7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78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RESPUESTA DEL PROVEEDOR</a:t>
            </a:r>
            <a:r>
              <a:rPr lang="en-US" sz="3200" dirty="0">
                <a:solidFill>
                  <a:srgbClr val="002060"/>
                </a:solidFill>
              </a:rPr>
              <a:t>|</a:t>
            </a:r>
            <a:r>
              <a:rPr lang="hu-HU" sz="3200" dirty="0"/>
              <a:t> </a:t>
            </a:r>
            <a:r>
              <a:rPr lang="en-US" dirty="0"/>
              <a:t>ARCHIVO ADJUNTO DE EXCEL</a:t>
            </a: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229095"/>
            <a:ext cx="8416929" cy="201007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dirty="0"/>
              <a:t>Recibirás una notificación por correo electrónico con un archivo adjunto de Excel.</a:t>
            </a:r>
            <a:endParaRPr lang="en-US" sz="1800" u="sng" kern="1200" dirty="0"/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dirty="0"/>
              <a:t>Solo se permite una dirección de correo electrónico por código de proveedor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s-ES" b="1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La opción de notificación</a:t>
            </a:r>
            <a:r>
              <a:rPr lang="es-ES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s-ES" b="1" i="1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depende de la configuración del proveedor en e2open - y debe acordarse antes de incorporar un proveedor en e2open.</a:t>
            </a:r>
            <a:r>
              <a:rPr lang="en-US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r>
              <a:rPr lang="en-US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7481669"/>
              </p:ext>
            </p:extLst>
          </p:nvPr>
        </p:nvGraphicFramePr>
        <p:xfrm>
          <a:off x="112674" y="3333948"/>
          <a:ext cx="9288179" cy="3344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394364"/>
            <a:ext cx="69960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es-ES" dirty="0"/>
              <a:t>Recibirás un </a:t>
            </a:r>
            <a:r>
              <a:rPr lang="es-ES" u="sng" dirty="0"/>
              <a:t>correo electrónico con el archivo adjunto de Excel</a:t>
            </a:r>
            <a:r>
              <a:rPr lang="en-US" u="sng" dirty="0"/>
              <a:t>: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102984" y="470089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991B1B96-D1F1-1020-0EB6-F821ED7FB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036" y="3888437"/>
            <a:ext cx="1489364" cy="148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020F460-65E2-63A1-B68F-8240A1C96ED1}"/>
              </a:ext>
            </a:extLst>
          </p:cNvPr>
          <p:cNvCxnSpPr/>
          <p:nvPr/>
        </p:nvCxnSpPr>
        <p:spPr>
          <a:xfrm>
            <a:off x="4589330" y="470089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B3D5D91-1F4F-308E-2644-C6DAED9D4101}"/>
              </a:ext>
            </a:extLst>
          </p:cNvPr>
          <p:cNvCxnSpPr/>
          <p:nvPr/>
        </p:nvCxnSpPr>
        <p:spPr>
          <a:xfrm>
            <a:off x="6839370" y="470089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5110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>
                <a:latin typeface="Grandview"/>
              </a:rPr>
              <a:t>RESPUESTA DEL PROVEEDOR</a:t>
            </a:r>
            <a:r>
              <a:rPr lang="en-US" dirty="0">
                <a:latin typeface="Grandview"/>
              </a:rPr>
              <a:t>|</a:t>
            </a:r>
            <a:r>
              <a:rPr lang="hu-HU" dirty="0">
                <a:latin typeface="Grandview"/>
              </a:rPr>
              <a:t> ARCHIVO ADJUNTO DE </a:t>
            </a:r>
            <a:r>
              <a:rPr lang="hu-HU">
                <a:latin typeface="Grandview"/>
              </a:rPr>
              <a:t>EXCEL </a:t>
            </a:r>
            <a:r>
              <a:rPr lang="en-US">
                <a:latin typeface="Grandview"/>
              </a:rPr>
              <a:t>| </a:t>
            </a:r>
            <a:r>
              <a:rPr lang="hu-HU" dirty="0">
                <a:latin typeface="Grandview"/>
              </a:rPr>
              <a:t>OPCIONES DE RESPUESTA</a:t>
            </a:r>
            <a:endParaRPr lang="en-US" dirty="0">
              <a:latin typeface="Grandview"/>
            </a:endParaRPr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1694500"/>
            <a:ext cx="3603279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i="0" u="none" strike="noStrike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Órdenes de compra discretas</a:t>
            </a:r>
            <a:r>
              <a:rPr lang="en-US" sz="1800" b="0" i="0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dirty="0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3293210"/>
            <a:ext cx="3603279" cy="52041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800" b="1" i="0" u="none" strike="noStrike" dirty="0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Solicitud de cancelación de PO</a:t>
            </a:r>
            <a:r>
              <a:rPr lang="es-ES" sz="1800" b="0" i="0" dirty="0">
                <a:solidFill>
                  <a:srgbClr val="FFFFFF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dirty="0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A7996FC7-1A65-F2DC-A7D1-3F76D3C2E8E8}"/>
              </a:ext>
            </a:extLst>
          </p:cNvPr>
          <p:cNvSpPr/>
          <p:nvPr/>
        </p:nvSpPr>
        <p:spPr>
          <a:xfrm>
            <a:off x="0" y="4844120"/>
            <a:ext cx="3603279" cy="51297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800" b="1" dirty="0"/>
              <a:t>Forecast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1512581"/>
            <a:ext cx="3865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ACKNOWLEDGE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EDIT PROMISE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SPLIT COMMIT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NO COMMIT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2" y="3167300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ACCEPTED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REJECTED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E95F55-5051-5510-6345-F67A54A67510}"/>
              </a:ext>
            </a:extLst>
          </p:cNvPr>
          <p:cNvSpPr txBox="1"/>
          <p:nvPr/>
        </p:nvSpPr>
        <p:spPr>
          <a:xfrm>
            <a:off x="4279392" y="4441489"/>
            <a:ext cx="75246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PLANNED ORDERS - COMMIT CONSUMPTION FORECAST (OPTIONAL)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SA – JIT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 dirty="0"/>
              <a:t>FIRM DEMAND COMMIT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 dirty="0"/>
              <a:t>FORECAST COMMIT (ATP – Available To Promise)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296944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424363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907FEC8-9890-D123-419D-6DC5EFE11745}"/>
              </a:ext>
            </a:extLst>
          </p:cNvPr>
          <p:cNvCxnSpPr>
            <a:cxnSpLocks/>
          </p:cNvCxnSpPr>
          <p:nvPr/>
        </p:nvCxnSpPr>
        <p:spPr>
          <a:xfrm>
            <a:off x="0" y="5874470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8957767-9D78-F439-017E-7E82DDD81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904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Diagonal Corners Rounded 3">
            <a:extLst>
              <a:ext uri="{FF2B5EF4-FFF2-40B4-BE49-F238E27FC236}">
                <a16:creationId xmlns:a16="http://schemas.microsoft.com/office/drawing/2014/main" id="{CEB37BB3-BE9F-DEE0-87DF-C33F7981A90E}"/>
              </a:ext>
            </a:extLst>
          </p:cNvPr>
          <p:cNvSpPr/>
          <p:nvPr/>
        </p:nvSpPr>
        <p:spPr>
          <a:xfrm>
            <a:off x="82314" y="1136210"/>
            <a:ext cx="3474784" cy="516962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Cada cambio en la PO activa la línea de la PO y el estado del Schedule line en e2o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NEW State</a:t>
            </a:r>
            <a:r>
              <a:rPr kumimoji="0" lang="es-MX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nueva PO, no confirmada antes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OPEN State</a:t>
            </a:r>
            <a:r>
              <a:rPr kumimoji="0" lang="es-MX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donde hay un cambio en la cantidad, fecha de entrega o precio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ACCEPTED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 cada PO que el proveedor confirmó y que cumple con la fecha y cantidad requerida por Jabil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ACCEPTED w/CHANGES</a:t>
            </a:r>
            <a:r>
              <a:rPr kumimoji="0" lang="es-MX" sz="1200" b="0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que el proveedor confirmó, pero no cumplió con todo lo que Jabil solicitó ya sea fecha o cantidad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CLOSED</a:t>
            </a:r>
            <a:r>
              <a:rPr kumimoji="0" lang="es-MX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en la que no hay más cantidad abierta en SAP o el comprador activó la bandera de </a:t>
            </a:r>
            <a:r>
              <a:rPr kumimoji="0" lang="es-MX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Delivery Completed</a:t>
            </a:r>
            <a:endParaRPr lang="es-MX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MX" sz="1200" b="1" i="0" u="sng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CANCELLED </a:t>
            </a:r>
            <a:r>
              <a:rPr kumimoji="0" lang="es-MX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cada PO que el comprador canceló en SAP</a:t>
            </a:r>
            <a:endParaRPr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>
                <a:solidFill>
                  <a:srgbClr val="60605B"/>
                </a:solidFill>
                <a:latin typeface="+mj-lt"/>
              </a:rPr>
              <a:t>¡</a:t>
            </a:r>
            <a:r>
              <a:rPr kumimoji="0" lang="es-MX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Puedes revisar la Matriz de cambios aquí!!</a:t>
            </a:r>
            <a:endParaRPr kumimoji="0" lang="es-MX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717FD3-4570-E1F0-ED2F-C60FEE6EC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543187"/>
          </a:xfrm>
        </p:spPr>
        <p:txBody>
          <a:bodyPr>
            <a:normAutofit/>
          </a:bodyPr>
          <a:lstStyle/>
          <a:p>
            <a:r>
              <a:rPr lang="es-ES" sz="2900" b="0" i="0" u="none" strike="noStrike" dirty="0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CAMBIO DE ESTADO EN LAS POS EN e2open</a:t>
            </a:r>
            <a:r>
              <a:rPr lang="es-ES" sz="2900" b="0" i="0" dirty="0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2900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82FFFB0-10E7-E7DF-625E-872D0D7AE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936157"/>
              </p:ext>
            </p:extLst>
          </p:nvPr>
        </p:nvGraphicFramePr>
        <p:xfrm>
          <a:off x="3769552" y="1017759"/>
          <a:ext cx="8212894" cy="548824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990490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083685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START/END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CANCELLEED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468605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INITIAL SYSTEM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&gt;Cancel Response (Accept/No Commit – 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56067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582930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</a:t>
                      </a:r>
                      <a:r>
                        <a:rPr lang="hu-HU" sz="1000" i="1" dirty="0"/>
                        <a:t>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EC3AF09F-755C-3CAE-883F-023A97EC310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347408" y="1339276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0C82507-D1E2-1E00-BB4B-50BD0642FD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405C060-7959-C803-DD23-F60C66A9DD20}"/>
              </a:ext>
            </a:extLst>
          </p:cNvPr>
          <p:cNvCxnSpPr>
            <a:cxnSpLocks/>
          </p:cNvCxnSpPr>
          <p:nvPr/>
        </p:nvCxnSpPr>
        <p:spPr>
          <a:xfrm>
            <a:off x="3330505" y="5660725"/>
            <a:ext cx="3814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681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B4FD1-9759-4A1E-3774-7C38566AC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NEW / </a:t>
            </a:r>
            <a:r>
              <a:rPr lang="en-US" b="0" i="0" u="none" strike="noStrike" dirty="0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ALERTA DEL </a:t>
            </a:r>
            <a:r>
              <a:rPr lang="es-ES" b="0" i="0" u="none" strike="noStrike" dirty="0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RESUMEN DE LÍNEAS DE POs </a:t>
            </a:r>
            <a:r>
              <a:rPr lang="en-US" dirty="0"/>
              <a:t>| ARCHIVO ADJUNTO DE EXCEL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BE1522B-13AD-66B6-D661-0F2AEC958BE0}"/>
              </a:ext>
            </a:extLst>
          </p:cNvPr>
          <p:cNvGrpSpPr/>
          <p:nvPr/>
        </p:nvGrpSpPr>
        <p:grpSpPr>
          <a:xfrm>
            <a:off x="232019" y="1607128"/>
            <a:ext cx="5786366" cy="3506856"/>
            <a:chOff x="1310266" y="1179513"/>
            <a:chExt cx="9571469" cy="509632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602398A-EA0D-09C4-A93A-72A3002BE1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10266" y="1179513"/>
              <a:ext cx="9571469" cy="509632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6167BAE-C644-CE56-1271-405B0FD305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83847" y="2117661"/>
              <a:ext cx="1736553" cy="108325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60D0DF7-B36B-6D5A-D2D8-6958FB15D269}"/>
                </a:ext>
              </a:extLst>
            </p:cNvPr>
            <p:cNvGrpSpPr/>
            <p:nvPr/>
          </p:nvGrpSpPr>
          <p:grpSpPr>
            <a:xfrm>
              <a:off x="10224509" y="1521281"/>
              <a:ext cx="657225" cy="472566"/>
              <a:chOff x="12354156" y="649563"/>
              <a:chExt cx="657225" cy="472566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195BEE6F-A956-C2DF-0A70-BCFE07DAF6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54156" y="649563"/>
                <a:ext cx="657225" cy="361950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cxnSp>
            <p:nvCxnSpPr>
              <p:cNvPr id="8" name="Connector: Elbow 7">
                <a:extLst>
                  <a:ext uri="{FF2B5EF4-FFF2-40B4-BE49-F238E27FC236}">
                    <a16:creationId xmlns:a16="http://schemas.microsoft.com/office/drawing/2014/main" id="{EA22CFC3-8687-C883-8D83-52CBF6D69603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12393880" y="869117"/>
                <a:ext cx="288888" cy="253011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D2309F6-1623-90D3-CA0F-1EBCC21A2789}"/>
              </a:ext>
            </a:extLst>
          </p:cNvPr>
          <p:cNvGrpSpPr/>
          <p:nvPr/>
        </p:nvGrpSpPr>
        <p:grpSpPr>
          <a:xfrm>
            <a:off x="6410036" y="2262909"/>
            <a:ext cx="5689602" cy="4016224"/>
            <a:chOff x="1411143" y="1089891"/>
            <a:chExt cx="9298544" cy="558554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4E8BE1B-1DFA-F565-939F-93A60EF25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11143" y="1089891"/>
              <a:ext cx="9298544" cy="558554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24F56DC-D068-001D-7AFA-3CA4D9ADCE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70486" y="2116747"/>
              <a:ext cx="2430300" cy="118975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5BC856A-8AA4-87CE-27A9-1B1534751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87675" y="1574150"/>
              <a:ext cx="657225" cy="36195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13" name="Connector: Elbow 12">
              <a:extLst>
                <a:ext uri="{FF2B5EF4-FFF2-40B4-BE49-F238E27FC236}">
                  <a16:creationId xmlns:a16="http://schemas.microsoft.com/office/drawing/2014/main" id="{12AD1489-AA0B-29C7-FDB8-1DE7AF8C2FD5}"/>
                </a:ext>
              </a:extLst>
            </p:cNvPr>
            <p:cNvCxnSpPr>
              <a:endCxn id="11" idx="0"/>
            </p:cNvCxnSpPr>
            <p:nvPr/>
          </p:nvCxnSpPr>
          <p:spPr>
            <a:xfrm rot="10800000" flipV="1">
              <a:off x="9385637" y="1935770"/>
              <a:ext cx="785046" cy="180975"/>
            </a:xfrm>
            <a:prstGeom prst="bentConnector2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6320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A képen szöveg, képernyőkép, Betűtípus, szám látható">
            <a:extLst>
              <a:ext uri="{FF2B5EF4-FFF2-40B4-BE49-F238E27FC236}">
                <a16:creationId xmlns:a16="http://schemas.microsoft.com/office/drawing/2014/main" id="{520DFB36-1BA2-9AD7-377F-3EA010A69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59231"/>
            <a:ext cx="12192000" cy="79177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AB88A65-0430-AC28-DA57-321CD8D03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9744"/>
            <a:ext cx="11010900" cy="1189634"/>
          </a:xfrm>
        </p:spPr>
        <p:txBody>
          <a:bodyPr>
            <a:normAutofit/>
          </a:bodyPr>
          <a:lstStyle/>
          <a:p>
            <a:r>
              <a:rPr lang="hu-HU" dirty="0"/>
              <a:t>NEW/OPEN </a:t>
            </a:r>
            <a:r>
              <a:rPr lang="es-MX" dirty="0"/>
              <a:t>CONFIRMACIÓN DE POs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/>
              <a:t> ARCHIVO ADJUNTO DE EXCEL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DD6513-F671-99D1-9914-52C772EC3DC2}"/>
              </a:ext>
            </a:extLst>
          </p:cNvPr>
          <p:cNvSpPr txBox="1"/>
          <p:nvPr/>
        </p:nvSpPr>
        <p:spPr>
          <a:xfrm>
            <a:off x="263237" y="1178744"/>
            <a:ext cx="11185236" cy="255389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200" dirty="0">
                <a:solidFill>
                  <a:schemeClr val="tx1"/>
                </a:solidFill>
              </a:rPr>
              <a:t>Puedes descargar y abrir archivos adjuntos de Excel desde el correo electrónico</a:t>
            </a:r>
            <a:endParaRPr lang="en-US" sz="1200" i="0" dirty="0">
              <a:solidFill>
                <a:schemeClr val="tx1"/>
              </a:solidFill>
              <a:effectLst/>
            </a:endParaRPr>
          </a:p>
          <a:p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dirty="0" err="1"/>
              <a:t>Debe</a:t>
            </a:r>
            <a:r>
              <a:rPr lang="en-US" sz="1200" dirty="0"/>
              <a:t> responder </a:t>
            </a:r>
            <a:r>
              <a:rPr lang="en-US" sz="1200" dirty="0" err="1"/>
              <a:t>todas</a:t>
            </a:r>
            <a:r>
              <a:rPr lang="en-US" sz="1200" dirty="0"/>
              <a:t> las POs </a:t>
            </a:r>
            <a:r>
              <a:rPr lang="en-US" sz="1200" b="1" dirty="0"/>
              <a:t>New </a:t>
            </a:r>
            <a:r>
              <a:rPr lang="en-US" sz="1200" dirty="0"/>
              <a:t>y </a:t>
            </a:r>
            <a:r>
              <a:rPr lang="en-US" sz="1200" b="1" dirty="0"/>
              <a:t>Open</a:t>
            </a:r>
            <a:r>
              <a:rPr lang="en-US" sz="1200" dirty="0"/>
              <a:t> </a:t>
            </a:r>
            <a:r>
              <a:rPr lang="en-US" sz="1200" b="1" dirty="0"/>
              <a:t>(1) </a:t>
            </a:r>
            <a:r>
              <a:rPr lang="en-US" sz="1200" dirty="0"/>
              <a:t>con las </a:t>
            </a:r>
            <a:r>
              <a:rPr lang="en-US" sz="1200" dirty="0" err="1"/>
              <a:t>siguientes</a:t>
            </a:r>
            <a:r>
              <a:rPr lang="en-US" sz="1200" dirty="0"/>
              <a:t> </a:t>
            </a:r>
            <a:r>
              <a:rPr lang="en-US" sz="1200" dirty="0" err="1"/>
              <a:t>opciones</a:t>
            </a:r>
            <a:r>
              <a:rPr lang="en-US" sz="12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Acknowledge PO </a:t>
            </a:r>
            <a:r>
              <a:rPr lang="es-ES" sz="1200" dirty="0">
                <a:solidFill>
                  <a:schemeClr val="tx1"/>
                </a:solidFill>
              </a:rPr>
              <a:t>con la cantidad de la promesa y la fecha de llegada confirmada</a:t>
            </a:r>
            <a:endParaRPr lang="en-US" sz="12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Edit Promises </a:t>
            </a:r>
            <a:r>
              <a:rPr lang="en-US" sz="1200" dirty="0"/>
              <a:t>- p</a:t>
            </a:r>
            <a:r>
              <a:rPr lang="es-ES" sz="12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ara dividir la cantidad de la confirmación en varias fechas de confirmación</a:t>
            </a:r>
            <a:r>
              <a:rPr lang="es-ES" sz="12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No Commit </a:t>
            </a:r>
            <a:r>
              <a:rPr lang="en-US" sz="1200" dirty="0" err="1">
                <a:solidFill>
                  <a:schemeClr val="tx1"/>
                </a:solidFill>
              </a:rPr>
              <a:t>si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dejas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vacíos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los</a:t>
            </a:r>
            <a:r>
              <a:rPr lang="en-US" sz="1200" dirty="0">
                <a:solidFill>
                  <a:schemeClr val="tx1"/>
                </a:solidFill>
              </a:rPr>
              <a:t> campos “promise qty” and “Promise date”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>
              <a:solidFill>
                <a:schemeClr val="tx1"/>
              </a:solidFill>
            </a:endParaRPr>
          </a:p>
          <a:p>
            <a:pPr fontAlgn="base"/>
            <a:r>
              <a:rPr lang="es-ES" sz="1200" dirty="0">
                <a:solidFill>
                  <a:srgbClr val="60605B"/>
                </a:solidFill>
              </a:rPr>
              <a:t>Después de completar la </a:t>
            </a:r>
            <a:r>
              <a:rPr lang="es-ES" sz="1200" b="1" dirty="0">
                <a:solidFill>
                  <a:srgbClr val="60605B"/>
                </a:solidFill>
              </a:rPr>
              <a:t>confirmación a continuación, se producirá un cambio de estado</a:t>
            </a:r>
            <a:r>
              <a:rPr lang="en-US" sz="1200" b="1" i="0" u="none" strike="noStrike" dirty="0">
                <a:solidFill>
                  <a:srgbClr val="60605B"/>
                </a:solidFill>
                <a:effectLst/>
              </a:rPr>
              <a:t>  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&gt;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8288" indent="-268288" algn="l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Si </a:t>
            </a:r>
            <a:r>
              <a:rPr lang="en-US" sz="1200" b="0" i="0" u="none" strike="noStrike" dirty="0" err="1">
                <a:solidFill>
                  <a:srgbClr val="60605B"/>
                </a:solidFill>
                <a:effectLst/>
              </a:rPr>
              <a:t>confirmas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 la </a:t>
            </a:r>
            <a:r>
              <a:rPr lang="en-US" sz="1200" b="0" i="0" u="none" strike="noStrike" dirty="0" err="1">
                <a:solidFill>
                  <a:srgbClr val="60605B"/>
                </a:solidFill>
                <a:effectLst/>
              </a:rPr>
              <a:t>misma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 </a:t>
            </a:r>
            <a:r>
              <a:rPr lang="en-US" sz="1200" b="0" i="0" u="none" strike="noStrike" dirty="0" err="1">
                <a:solidFill>
                  <a:srgbClr val="60605B"/>
                </a:solidFill>
                <a:effectLst/>
              </a:rPr>
              <a:t>fecha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 y </a:t>
            </a:r>
            <a:r>
              <a:rPr lang="en-US" sz="1200" b="0" i="0" u="none" strike="noStrike" dirty="0" err="1">
                <a:solidFill>
                  <a:srgbClr val="60605B"/>
                </a:solidFill>
                <a:effectLst/>
              </a:rPr>
              <a:t>cantidad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 </a:t>
            </a:r>
            <a:r>
              <a:rPr lang="en-US" sz="1200" b="0" i="0" u="none" strike="noStrike" dirty="0" err="1">
                <a:solidFill>
                  <a:srgbClr val="60605B"/>
                </a:solidFill>
                <a:effectLst/>
              </a:rPr>
              <a:t>requerida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 </a:t>
            </a:r>
            <a:r>
              <a:rPr lang="en-US" sz="1200" b="0" i="0" u="none" strike="noStrike" dirty="0" err="1">
                <a:solidFill>
                  <a:srgbClr val="60605B"/>
                </a:solidFill>
                <a:effectLst/>
              </a:rPr>
              <a:t>por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 Jabil, la </a:t>
            </a:r>
            <a:r>
              <a:rPr lang="en-US" sz="1200" b="0" i="0" u="none" strike="noStrike" dirty="0" err="1">
                <a:solidFill>
                  <a:srgbClr val="60605B"/>
                </a:solidFill>
                <a:effectLst/>
              </a:rPr>
              <a:t>orden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 </a:t>
            </a:r>
            <a:r>
              <a:rPr lang="en-US" sz="1200" b="0" i="0" u="none" strike="noStrike" dirty="0" err="1">
                <a:solidFill>
                  <a:srgbClr val="60605B"/>
                </a:solidFill>
                <a:effectLst/>
              </a:rPr>
              <a:t>cambiará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 de </a:t>
            </a:r>
            <a:r>
              <a:rPr lang="en-US" sz="1200" b="0" i="0" u="none" strike="noStrike" dirty="0" err="1">
                <a:solidFill>
                  <a:srgbClr val="60605B"/>
                </a:solidFill>
                <a:effectLst/>
              </a:rPr>
              <a:t>estado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 a 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Accepted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</a:t>
            </a:r>
            <a:r>
              <a:rPr lang="en-US" sz="1200" b="1" dirty="0">
                <a:solidFill>
                  <a:srgbClr val="60605B"/>
                </a:solidFill>
              </a:rPr>
              <a:t>o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8288" indent="-268288" fontAlgn="base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rgbClr val="60605B"/>
                </a:solidFill>
              </a:rPr>
              <a:t>Si actualizas la cantidad prometida y/o los datos de llegada confirmada/la fecha de envío confirmada, el estado de la PO pasa a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Accepted with Changes 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8288" indent="-268288" fontAlgn="base">
              <a:buFont typeface="Arial" panose="020B0604020202020204" pitchFamily="34" charset="0"/>
              <a:buChar char="•"/>
            </a:pPr>
            <a:r>
              <a:rPr lang="es-ES" sz="1200" dirty="0">
                <a:solidFill>
                  <a:srgbClr val="60605B"/>
                </a:solidFill>
              </a:rPr>
              <a:t>Si dejas </a:t>
            </a:r>
            <a:r>
              <a:rPr lang="es-ES" sz="1200" u="sng" dirty="0">
                <a:solidFill>
                  <a:srgbClr val="60605B"/>
                </a:solidFill>
              </a:rPr>
              <a:t>vacía</a:t>
            </a:r>
            <a:r>
              <a:rPr lang="es-ES" sz="1200" dirty="0">
                <a:solidFill>
                  <a:srgbClr val="60605B"/>
                </a:solidFill>
              </a:rPr>
              <a:t> la cantidad prometida y/o los datos de llegada confirmada/la fecha de envío confirmada &gt;&gt; el estado de la PO pasa a 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No Commit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4" name="Arrow: Down 13">
            <a:hlinkClick r:id="rId3" action="ppaction://hlinksldjump"/>
            <a:extLst>
              <a:ext uri="{FF2B5EF4-FFF2-40B4-BE49-F238E27FC236}">
                <a16:creationId xmlns:a16="http://schemas.microsoft.com/office/drawing/2014/main" id="{BF746FDD-950A-F470-6174-ABF8FB2E4708}"/>
              </a:ext>
            </a:extLst>
          </p:cNvPr>
          <p:cNvSpPr/>
          <p:nvPr/>
        </p:nvSpPr>
        <p:spPr>
          <a:xfrm>
            <a:off x="1037326" y="6021848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16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7" name="Arrow: Down 16">
            <a:hlinkClick r:id="rId4" action="ppaction://hlinksldjump"/>
            <a:extLst>
              <a:ext uri="{FF2B5EF4-FFF2-40B4-BE49-F238E27FC236}">
                <a16:creationId xmlns:a16="http://schemas.microsoft.com/office/drawing/2014/main" id="{D10B1772-B5F3-F088-2801-EE0F2B557748}"/>
              </a:ext>
            </a:extLst>
          </p:cNvPr>
          <p:cNvSpPr/>
          <p:nvPr/>
        </p:nvSpPr>
        <p:spPr>
          <a:xfrm>
            <a:off x="10119014" y="6016016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18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8" name="Arrow: Down 17">
            <a:hlinkClick r:id="rId5" action="ppaction://hlinksldjump"/>
            <a:extLst>
              <a:ext uri="{FF2B5EF4-FFF2-40B4-BE49-F238E27FC236}">
                <a16:creationId xmlns:a16="http://schemas.microsoft.com/office/drawing/2014/main" id="{1AD4176D-2988-4E61-7B4A-AE514B6371EC}"/>
              </a:ext>
            </a:extLst>
          </p:cNvPr>
          <p:cNvSpPr/>
          <p:nvPr/>
        </p:nvSpPr>
        <p:spPr>
          <a:xfrm>
            <a:off x="5405005" y="6016017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17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98D0CF-3DA9-E243-D6DD-2443397E2977}"/>
              </a:ext>
            </a:extLst>
          </p:cNvPr>
          <p:cNvSpPr/>
          <p:nvPr/>
        </p:nvSpPr>
        <p:spPr>
          <a:xfrm>
            <a:off x="628072" y="5216052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ACKNOWLEDGE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BB2FFF-5AE9-985F-B550-C50027B0A232}"/>
              </a:ext>
            </a:extLst>
          </p:cNvPr>
          <p:cNvSpPr/>
          <p:nvPr/>
        </p:nvSpPr>
        <p:spPr>
          <a:xfrm>
            <a:off x="4931639" y="5197916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EDIT PROMISE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766B9D-2C6D-0D61-A011-50049540A1FA}"/>
              </a:ext>
            </a:extLst>
          </p:cNvPr>
          <p:cNvSpPr/>
          <p:nvPr/>
        </p:nvSpPr>
        <p:spPr>
          <a:xfrm>
            <a:off x="9639300" y="5197915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NO COMMIT</a:t>
            </a:r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8B242E5-6B74-B755-B973-7B5351DAD0E5}"/>
              </a:ext>
            </a:extLst>
          </p:cNvPr>
          <p:cNvSpPr/>
          <p:nvPr/>
        </p:nvSpPr>
        <p:spPr>
          <a:xfrm>
            <a:off x="866884" y="4196555"/>
            <a:ext cx="458765" cy="79789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BC5CE8-5AA4-B0CB-E1B5-2AEC1FC35B45}"/>
              </a:ext>
            </a:extLst>
          </p:cNvPr>
          <p:cNvSpPr/>
          <p:nvPr/>
        </p:nvSpPr>
        <p:spPr>
          <a:xfrm>
            <a:off x="1655708" y="4161496"/>
            <a:ext cx="386195" cy="83629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F4A080-CC36-5396-57F9-7D743A6399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20" name="Graphic 19" descr="Exclamation mark with solid fill">
            <a:extLst>
              <a:ext uri="{FF2B5EF4-FFF2-40B4-BE49-F238E27FC236}">
                <a16:creationId xmlns:a16="http://schemas.microsoft.com/office/drawing/2014/main" id="{B832948A-4468-BB1F-B270-CD740725F74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289386" y="1362677"/>
            <a:ext cx="614218" cy="614218"/>
          </a:xfrm>
          <a:prstGeom prst="rect">
            <a:avLst/>
          </a:prstGeom>
        </p:spPr>
      </p:pic>
      <p:sp>
        <p:nvSpPr>
          <p:cNvPr id="13" name="Dodecagon 18">
            <a:extLst>
              <a:ext uri="{FF2B5EF4-FFF2-40B4-BE49-F238E27FC236}">
                <a16:creationId xmlns:a16="http://schemas.microsoft.com/office/drawing/2014/main" id="{28891F16-CD63-7150-0916-2537DEE3D388}"/>
              </a:ext>
            </a:extLst>
          </p:cNvPr>
          <p:cNvSpPr/>
          <p:nvPr/>
        </p:nvSpPr>
        <p:spPr>
          <a:xfrm>
            <a:off x="988113" y="393754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6" name="Dodecagon 18">
            <a:extLst>
              <a:ext uri="{FF2B5EF4-FFF2-40B4-BE49-F238E27FC236}">
                <a16:creationId xmlns:a16="http://schemas.microsoft.com/office/drawing/2014/main" id="{ABCD660E-4902-432E-A183-226D2FC6E41A}"/>
              </a:ext>
            </a:extLst>
          </p:cNvPr>
          <p:cNvSpPr/>
          <p:nvPr/>
        </p:nvSpPr>
        <p:spPr>
          <a:xfrm>
            <a:off x="1741041" y="393754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91528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4B8E000-C31E-0E05-68EB-29F8E5271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94445"/>
            <a:ext cx="12192000" cy="7917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5EE964-23BB-F776-B4A2-2BDC4538A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RESPUESTA DEL PROVEEDOR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ACKNOWLEDGE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ARCHIVO ADJUNTO DE EXCEL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68460A-073B-849A-D413-D01736CB01C3}"/>
              </a:ext>
            </a:extLst>
          </p:cNvPr>
          <p:cNvSpPr txBox="1"/>
          <p:nvPr/>
        </p:nvSpPr>
        <p:spPr>
          <a:xfrm>
            <a:off x="257787" y="1099259"/>
            <a:ext cx="11676426" cy="320087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s-ES" sz="1400" b="0" i="0" u="none" strike="noStrike" dirty="0">
                <a:solidFill>
                  <a:srgbClr val="002060"/>
                </a:solidFill>
                <a:effectLst/>
                <a:latin typeface="Grandview" panose="020B0502040204020203" pitchFamily="34" charset="0"/>
              </a:rPr>
              <a:t>Se requiere tu confirmación sobre </a:t>
            </a:r>
            <a:r>
              <a:rPr lang="es-ES" sz="1400" b="1" i="0" u="none" strike="noStrike" dirty="0">
                <a:solidFill>
                  <a:srgbClr val="002060"/>
                </a:solidFill>
                <a:effectLst/>
                <a:latin typeface="Grandview" panose="020B0502040204020203" pitchFamily="34" charset="0"/>
              </a:rPr>
              <a:t>cada PO y Schedule Line donde el estatus es </a:t>
            </a:r>
            <a:r>
              <a:rPr lang="es-ES" sz="1400" b="1" i="0" u="sng" dirty="0">
                <a:solidFill>
                  <a:srgbClr val="002060"/>
                </a:solidFill>
                <a:effectLst/>
                <a:latin typeface="Grandview" panose="020B0502040204020203" pitchFamily="34" charset="0"/>
              </a:rPr>
              <a:t>NEW</a:t>
            </a:r>
            <a:r>
              <a:rPr lang="es-ES" sz="1400" b="1" i="0" u="none" strike="noStrike" dirty="0">
                <a:solidFill>
                  <a:srgbClr val="002060"/>
                </a:solidFill>
                <a:effectLst/>
                <a:latin typeface="Grandview" panose="020B0502040204020203" pitchFamily="34" charset="0"/>
              </a:rPr>
              <a:t> (Recientemente colocado, aún no aceptado) o </a:t>
            </a:r>
            <a:r>
              <a:rPr lang="es-ES" sz="1400" b="1" i="0" u="sng" dirty="0">
                <a:solidFill>
                  <a:srgbClr val="002060"/>
                </a:solidFill>
                <a:effectLst/>
                <a:latin typeface="Grandview" panose="020B0502040204020203" pitchFamily="34" charset="0"/>
              </a:rPr>
              <a:t>OPEN (cuando Jabil realice un cambio en la PO)</a:t>
            </a:r>
            <a:r>
              <a:rPr lang="es-ES" sz="1400" b="1" i="0" u="none" strike="noStrike" dirty="0">
                <a:solidFill>
                  <a:srgbClr val="002060"/>
                </a:solidFill>
                <a:effectLst/>
                <a:latin typeface="Grandview" panose="020B0502040204020203" pitchFamily="34" charset="0"/>
              </a:rPr>
              <a:t> (1)</a:t>
            </a:r>
            <a:r>
              <a:rPr lang="es-ES" sz="1400" b="0" i="0" dirty="0">
                <a:solidFill>
                  <a:srgbClr val="002060"/>
                </a:solidFill>
                <a:effectLst/>
                <a:latin typeface="Grandview" panose="020B0502040204020203" pitchFamily="34" charset="0"/>
              </a:rPr>
              <a:t>​</a:t>
            </a:r>
          </a:p>
          <a:p>
            <a:endParaRPr lang="en-US" sz="1400" i="0" u="sng" dirty="0">
              <a:solidFill>
                <a:schemeClr val="tx1"/>
              </a:solidFill>
              <a:effectLst/>
            </a:endParaRPr>
          </a:p>
          <a:p>
            <a:r>
              <a:rPr lang="es-ES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Para aceptar una PO, llen</a:t>
            </a:r>
            <a:r>
              <a:rPr lang="es-ES" sz="1400" b="0" i="0" u="sng" dirty="0">
                <a:solidFill>
                  <a:srgbClr val="494949"/>
                </a:solidFill>
                <a:effectLst/>
                <a:latin typeface="+mj-lt"/>
              </a:rPr>
              <a:t>a la cantidad de promesa y la fecha de confirmación </a:t>
            </a:r>
            <a:r>
              <a:rPr lang="es-ES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i="0" dirty="0" err="1">
                <a:solidFill>
                  <a:schemeClr val="tx1"/>
                </a:solidFill>
                <a:effectLst/>
                <a:latin typeface="+mj-lt"/>
              </a:rPr>
              <a:t>Asegúrate</a:t>
            </a: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 que </a:t>
            </a:r>
            <a:r>
              <a:rPr lang="en-US" sz="1400" i="0" dirty="0" err="1">
                <a:solidFill>
                  <a:schemeClr val="tx1"/>
                </a:solidFill>
                <a:effectLst/>
                <a:latin typeface="+mj-lt"/>
              </a:rPr>
              <a:t>el</a:t>
            </a: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n-US" sz="1400" b="1" i="0" dirty="0">
                <a:solidFill>
                  <a:schemeClr val="tx1"/>
                </a:solidFill>
                <a:effectLst/>
                <a:latin typeface="+mj-lt"/>
              </a:rPr>
              <a:t>Promise qty</a:t>
            </a:r>
            <a:r>
              <a:rPr lang="hu-HU" sz="1400" b="1" i="0" dirty="0">
                <a:solidFill>
                  <a:schemeClr val="tx1"/>
                </a:solidFill>
                <a:effectLst/>
                <a:latin typeface="+mj-lt"/>
              </a:rPr>
              <a:t> (2)</a:t>
            </a:r>
            <a:r>
              <a:rPr lang="en-US" sz="1400" b="1" i="0" dirty="0">
                <a:solidFill>
                  <a:schemeClr val="tx1"/>
                </a:solidFill>
                <a:effectLst/>
                <a:latin typeface="+mj-lt"/>
              </a:rPr>
              <a:t> = Open qty</a:t>
            </a:r>
            <a:r>
              <a:rPr lang="hu-HU" sz="1400" b="1" i="0" dirty="0">
                <a:solidFill>
                  <a:schemeClr val="tx1"/>
                </a:solidFill>
                <a:effectLst/>
                <a:latin typeface="+mj-lt"/>
              </a:rPr>
              <a:t> (3)</a:t>
            </a:r>
            <a:r>
              <a:rPr lang="en-US" sz="1400" b="1" i="0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+mj-lt"/>
              </a:rPr>
              <a:t>(¡Se permite la confirmación de una cantidad menor pero no de una cantidad mayor!)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i="0" u="sng" dirty="0">
                <a:solidFill>
                  <a:schemeClr val="tx1"/>
                </a:solidFill>
                <a:effectLst/>
              </a:rPr>
              <a:t>Arrival Date </a:t>
            </a:r>
            <a:r>
              <a:rPr lang="en-US" sz="1400" b="1" i="0" u="sng" dirty="0">
                <a:solidFill>
                  <a:schemeClr val="tx1"/>
                </a:solidFill>
                <a:effectLst/>
              </a:rPr>
              <a:t>(</a:t>
            </a:r>
            <a:r>
              <a:rPr lang="hu-HU" sz="1400" b="1" i="0" u="sng" dirty="0">
                <a:solidFill>
                  <a:schemeClr val="tx1"/>
                </a:solidFill>
                <a:effectLst/>
              </a:rPr>
              <a:t>4</a:t>
            </a:r>
            <a:r>
              <a:rPr lang="en-US" sz="1400" b="1" i="0" u="sng" dirty="0">
                <a:solidFill>
                  <a:schemeClr val="tx1"/>
                </a:solidFill>
                <a:effectLst/>
              </a:rPr>
              <a:t>)</a:t>
            </a:r>
            <a:r>
              <a:rPr lang="en-US" sz="1400" i="0" u="sng" dirty="0">
                <a:solidFill>
                  <a:schemeClr val="tx1"/>
                </a:solidFill>
                <a:effectLst/>
              </a:rPr>
              <a:t> 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: </a:t>
            </a: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Si no puedes confirmarlo (fecha de llegada a Jabil), confirma la fecha de embarque 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(</a:t>
            </a:r>
            <a:r>
              <a:rPr lang="hu-HU" sz="1400" b="1" i="0" dirty="0">
                <a:solidFill>
                  <a:schemeClr val="tx1"/>
                </a:solidFill>
                <a:effectLst/>
              </a:rPr>
              <a:t>5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)</a:t>
            </a:r>
          </a:p>
          <a:p>
            <a:endParaRPr lang="en-US" sz="1400" b="1" i="1" dirty="0">
              <a:solidFill>
                <a:schemeClr val="tx1"/>
              </a:solidFill>
              <a:effectLst/>
            </a:endParaRPr>
          </a:p>
          <a:p>
            <a:pPr algn="l" rtl="0" fontAlgn="base"/>
            <a:r>
              <a:rPr lang="es-MX" sz="1400" b="1" i="1" u="none" strike="noStrike" dirty="0">
                <a:solidFill>
                  <a:srgbClr val="C00000"/>
                </a:solidFill>
                <a:effectLst/>
                <a:latin typeface="Grandview" panose="020B0502040204020203" pitchFamily="34" charset="0"/>
              </a:rPr>
              <a:t>Nota: ¡No es necesario llenar ambas fechas en el archivo! ya que el sistema se encargará de calcular la fecha de llegada (</a:t>
            </a:r>
            <a:r>
              <a:rPr lang="es-MX" sz="1400" b="1" i="1" u="none" strike="noStrike" dirty="0" err="1">
                <a:solidFill>
                  <a:srgbClr val="C00000"/>
                </a:solidFill>
                <a:effectLst/>
                <a:latin typeface="Grandview" panose="020B0502040204020203" pitchFamily="34" charset="0"/>
              </a:rPr>
              <a:t>arrival</a:t>
            </a:r>
            <a:r>
              <a:rPr lang="es-MX" sz="1400" b="1" i="1" u="none" strike="noStrike" dirty="0">
                <a:solidFill>
                  <a:srgbClr val="C00000"/>
                </a:solidFill>
                <a:effectLst/>
                <a:latin typeface="Grandview" panose="020B0502040204020203" pitchFamily="34" charset="0"/>
              </a:rPr>
              <a:t> date) considerando la fecha de embarque confirmada “</a:t>
            </a:r>
            <a:r>
              <a:rPr lang="es-MX" sz="1400" b="1" i="1" u="none" strike="noStrike" dirty="0" err="1">
                <a:solidFill>
                  <a:srgbClr val="C00000"/>
                </a:solidFill>
                <a:effectLst/>
                <a:latin typeface="Grandview" panose="020B0502040204020203" pitchFamily="34" charset="0"/>
              </a:rPr>
              <a:t>Ship</a:t>
            </a:r>
            <a:r>
              <a:rPr lang="es-MX" sz="1400" b="1" i="1" u="none" strike="noStrike" dirty="0">
                <a:solidFill>
                  <a:srgbClr val="C00000"/>
                </a:solidFill>
                <a:effectLst/>
                <a:latin typeface="Grandview" panose="020B0502040204020203" pitchFamily="34" charset="0"/>
              </a:rPr>
              <a:t> Date” + el tiempo en tránsito de la PO mostrado en la siguiente columna (5).</a:t>
            </a:r>
            <a:r>
              <a:rPr lang="en-US" sz="1400" b="0" i="0" dirty="0">
                <a:solidFill>
                  <a:srgbClr val="C00000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es-MX" sz="1400" b="1" i="1" u="none" strike="noStrike" dirty="0">
                <a:solidFill>
                  <a:srgbClr val="C00000"/>
                </a:solidFill>
                <a:effectLst/>
                <a:latin typeface="Grandview" panose="020B0502040204020203" pitchFamily="34" charset="0"/>
              </a:rPr>
              <a:t>  </a:t>
            </a:r>
            <a:r>
              <a:rPr lang="es-MX" sz="1400" b="0" i="0" dirty="0">
                <a:solidFill>
                  <a:srgbClr val="C00000"/>
                </a:solidFill>
                <a:effectLst/>
                <a:latin typeface="Grandview" panose="020B0502040204020203" pitchFamily="34" charset="0"/>
              </a:rPr>
              <a:t>​</a:t>
            </a:r>
            <a:endParaRPr lang="es-MX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Ø"/>
            </a:pPr>
            <a:r>
              <a:rPr lang="es-MX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Tracking Number </a:t>
            </a:r>
            <a:r>
              <a:rPr lang="es-MX" sz="1400" b="1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(7)</a:t>
            </a:r>
            <a:r>
              <a:rPr lang="es-MX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:</a:t>
            </a: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Si la PO ya ha sido embarcada, es aquí donde puedes agregar el número de guía de dicho embarque.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l" rtl="0" fontAlgn="base">
              <a:buFont typeface="Wingdings" panose="05000000000000000000" pitchFamily="2" charset="2"/>
              <a:buChar char="Ø"/>
            </a:pP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¡También puedes compartir cualquier nota o mensaje con Jabil en la columna </a:t>
            </a:r>
            <a:r>
              <a:rPr lang="es-MX" sz="1400" b="0" i="0" u="sng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Supplier Comment</a:t>
            </a:r>
            <a:r>
              <a:rPr lang="es-MX" sz="14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! </a:t>
            </a:r>
            <a:r>
              <a:rPr lang="es-MX" sz="14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(8)</a:t>
            </a:r>
            <a:r>
              <a:rPr lang="es-MX" sz="1400" b="0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​</a:t>
            </a:r>
            <a:endParaRPr lang="es-MX" sz="1400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  <a:p>
            <a:pPr algn="l" rtl="0" fontAlgn="base"/>
            <a:endParaRPr lang="es-MX" sz="1400" b="0" i="0" dirty="0">
              <a:solidFill>
                <a:srgbClr val="494949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1B138DA-EEF8-AA58-C1D1-9A9507C83751}"/>
              </a:ext>
            </a:extLst>
          </p:cNvPr>
          <p:cNvSpPr txBox="1"/>
          <p:nvPr/>
        </p:nvSpPr>
        <p:spPr>
          <a:xfrm>
            <a:off x="1104503" y="5909413"/>
            <a:ext cx="106461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 fontAlgn="base"/>
            <a:r>
              <a:rPr lang="es-MX" sz="1400" b="0" i="0" u="none" strike="noStrike" dirty="0">
                <a:solidFill>
                  <a:srgbClr val="00B0F0"/>
                </a:solidFill>
                <a:effectLst/>
                <a:latin typeface="Grandview" panose="020B0502040204020203" pitchFamily="34" charset="0"/>
              </a:rPr>
              <a:t>¡Asegúrate de enviar tu respuesta dentro de las 72 horas posteriores de haber recibido el correo, después de este tiempo el token expirará!</a:t>
            </a:r>
            <a:r>
              <a:rPr lang="en-US" sz="1400" b="0" i="0" dirty="0">
                <a:solidFill>
                  <a:srgbClr val="00B0F0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Segoe UI" panose="020B0502040204020203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D4C9F7A-285A-5F1B-3610-ADEDB07857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3" name="Dodecagon 5">
            <a:extLst>
              <a:ext uri="{FF2B5EF4-FFF2-40B4-BE49-F238E27FC236}">
                <a16:creationId xmlns:a16="http://schemas.microsoft.com/office/drawing/2014/main" id="{F15504D0-98F5-2971-034C-67249282703E}"/>
              </a:ext>
            </a:extLst>
          </p:cNvPr>
          <p:cNvSpPr/>
          <p:nvPr/>
        </p:nvSpPr>
        <p:spPr>
          <a:xfrm>
            <a:off x="8149411" y="441623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14" name="Dodecagon 6">
            <a:extLst>
              <a:ext uri="{FF2B5EF4-FFF2-40B4-BE49-F238E27FC236}">
                <a16:creationId xmlns:a16="http://schemas.microsoft.com/office/drawing/2014/main" id="{3083E1A1-1D68-8C89-D3C5-CD775F5587DE}"/>
              </a:ext>
            </a:extLst>
          </p:cNvPr>
          <p:cNvSpPr/>
          <p:nvPr/>
        </p:nvSpPr>
        <p:spPr>
          <a:xfrm>
            <a:off x="5730553" y="4400534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5" name="Dodecagon 38">
            <a:extLst>
              <a:ext uri="{FF2B5EF4-FFF2-40B4-BE49-F238E27FC236}">
                <a16:creationId xmlns:a16="http://schemas.microsoft.com/office/drawing/2014/main" id="{CDDF9B3A-ADF2-ABE1-5009-9F070B901835}"/>
              </a:ext>
            </a:extLst>
          </p:cNvPr>
          <p:cNvSpPr/>
          <p:nvPr/>
        </p:nvSpPr>
        <p:spPr>
          <a:xfrm>
            <a:off x="8939389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sp>
        <p:nvSpPr>
          <p:cNvPr id="16" name="Dodecagon 39">
            <a:extLst>
              <a:ext uri="{FF2B5EF4-FFF2-40B4-BE49-F238E27FC236}">
                <a16:creationId xmlns:a16="http://schemas.microsoft.com/office/drawing/2014/main" id="{BFEA65A2-F9E3-420D-7320-CA027DB164B6}"/>
              </a:ext>
            </a:extLst>
          </p:cNvPr>
          <p:cNvSpPr/>
          <p:nvPr/>
        </p:nvSpPr>
        <p:spPr>
          <a:xfrm>
            <a:off x="9490594" y="4405160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17" name="Rectangle 40">
            <a:extLst>
              <a:ext uri="{FF2B5EF4-FFF2-40B4-BE49-F238E27FC236}">
                <a16:creationId xmlns:a16="http://schemas.microsoft.com/office/drawing/2014/main" id="{D773B11B-BC94-50A4-794C-1559B51A6102}"/>
              </a:ext>
            </a:extLst>
          </p:cNvPr>
          <p:cNvSpPr/>
          <p:nvPr/>
        </p:nvSpPr>
        <p:spPr>
          <a:xfrm>
            <a:off x="9783636" y="4694446"/>
            <a:ext cx="349397" cy="321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" name="Dodecagon 41">
            <a:extLst>
              <a:ext uri="{FF2B5EF4-FFF2-40B4-BE49-F238E27FC236}">
                <a16:creationId xmlns:a16="http://schemas.microsoft.com/office/drawing/2014/main" id="{333C7DB0-8582-18BE-C630-15520EFE9CEC}"/>
              </a:ext>
            </a:extLst>
          </p:cNvPr>
          <p:cNvSpPr/>
          <p:nvPr/>
        </p:nvSpPr>
        <p:spPr>
          <a:xfrm>
            <a:off x="9897038" y="4384849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7</a:t>
            </a:r>
            <a:endParaRPr lang="en-US" sz="1200" dirty="0"/>
          </a:p>
        </p:txBody>
      </p:sp>
      <p:sp>
        <p:nvSpPr>
          <p:cNvPr id="24" name="Dodecagon 17">
            <a:extLst>
              <a:ext uri="{FF2B5EF4-FFF2-40B4-BE49-F238E27FC236}">
                <a16:creationId xmlns:a16="http://schemas.microsoft.com/office/drawing/2014/main" id="{46717CF5-5010-E286-6FD7-02DE2E639211}"/>
              </a:ext>
            </a:extLst>
          </p:cNvPr>
          <p:cNvSpPr/>
          <p:nvPr/>
        </p:nvSpPr>
        <p:spPr>
          <a:xfrm>
            <a:off x="1093582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25" name="Dodecagon 18">
            <a:extLst>
              <a:ext uri="{FF2B5EF4-FFF2-40B4-BE49-F238E27FC236}">
                <a16:creationId xmlns:a16="http://schemas.microsoft.com/office/drawing/2014/main" id="{5329B8A9-A708-77D1-6CDB-885B94C0F7A7}"/>
              </a:ext>
            </a:extLst>
          </p:cNvPr>
          <p:cNvSpPr/>
          <p:nvPr/>
        </p:nvSpPr>
        <p:spPr>
          <a:xfrm>
            <a:off x="1759184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26" name="Rectangle: Rounded Corners 19">
            <a:extLst>
              <a:ext uri="{FF2B5EF4-FFF2-40B4-BE49-F238E27FC236}">
                <a16:creationId xmlns:a16="http://schemas.microsoft.com/office/drawing/2014/main" id="{A15F9940-5C51-59AC-C489-1555DB0918A2}"/>
              </a:ext>
            </a:extLst>
          </p:cNvPr>
          <p:cNvSpPr/>
          <p:nvPr/>
        </p:nvSpPr>
        <p:spPr>
          <a:xfrm>
            <a:off x="858328" y="4677822"/>
            <a:ext cx="487465" cy="87627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Rectangle: Rounded Corners 20">
            <a:extLst>
              <a:ext uri="{FF2B5EF4-FFF2-40B4-BE49-F238E27FC236}">
                <a16:creationId xmlns:a16="http://schemas.microsoft.com/office/drawing/2014/main" id="{2CAB7909-291A-914C-FF57-50264A75AED2}"/>
              </a:ext>
            </a:extLst>
          </p:cNvPr>
          <p:cNvSpPr/>
          <p:nvPr/>
        </p:nvSpPr>
        <p:spPr>
          <a:xfrm>
            <a:off x="1613685" y="4635241"/>
            <a:ext cx="487466" cy="95109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" name="Dodecagon 27">
            <a:extLst>
              <a:ext uri="{FF2B5EF4-FFF2-40B4-BE49-F238E27FC236}">
                <a16:creationId xmlns:a16="http://schemas.microsoft.com/office/drawing/2014/main" id="{AF024107-B353-2755-C76F-0411D85187B0}"/>
              </a:ext>
            </a:extLst>
          </p:cNvPr>
          <p:cNvSpPr/>
          <p:nvPr/>
        </p:nvSpPr>
        <p:spPr>
          <a:xfrm>
            <a:off x="11779153" y="440973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8</a:t>
            </a:r>
            <a:endParaRPr lang="en-US" sz="1200" dirty="0"/>
          </a:p>
        </p:txBody>
      </p:sp>
      <p:sp>
        <p:nvSpPr>
          <p:cNvPr id="31" name="Rectangle 2">
            <a:extLst>
              <a:ext uri="{FF2B5EF4-FFF2-40B4-BE49-F238E27FC236}">
                <a16:creationId xmlns:a16="http://schemas.microsoft.com/office/drawing/2014/main" id="{6B2AB90E-EC6E-2DCA-E641-9E77535F6601}"/>
              </a:ext>
            </a:extLst>
          </p:cNvPr>
          <p:cNvSpPr/>
          <p:nvPr/>
        </p:nvSpPr>
        <p:spPr>
          <a:xfrm>
            <a:off x="5502442" y="4705547"/>
            <a:ext cx="487466" cy="3099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2" name="Rectangle 4">
            <a:extLst>
              <a:ext uri="{FF2B5EF4-FFF2-40B4-BE49-F238E27FC236}">
                <a16:creationId xmlns:a16="http://schemas.microsoft.com/office/drawing/2014/main" id="{9B2157AB-AB34-F836-B144-03A82B9D6BE8}"/>
              </a:ext>
            </a:extLst>
          </p:cNvPr>
          <p:cNvSpPr/>
          <p:nvPr/>
        </p:nvSpPr>
        <p:spPr>
          <a:xfrm>
            <a:off x="7777166" y="4675802"/>
            <a:ext cx="931578" cy="30488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Dodecagon 5">
            <a:extLst>
              <a:ext uri="{FF2B5EF4-FFF2-40B4-BE49-F238E27FC236}">
                <a16:creationId xmlns:a16="http://schemas.microsoft.com/office/drawing/2014/main" id="{84C70878-7328-9CF1-9F34-6571FC2C8885}"/>
              </a:ext>
            </a:extLst>
          </p:cNvPr>
          <p:cNvSpPr/>
          <p:nvPr/>
        </p:nvSpPr>
        <p:spPr>
          <a:xfrm>
            <a:off x="4848186" y="440825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1" name="Rectangle 40">
            <a:extLst>
              <a:ext uri="{FF2B5EF4-FFF2-40B4-BE49-F238E27FC236}">
                <a16:creationId xmlns:a16="http://schemas.microsoft.com/office/drawing/2014/main" id="{5791D24D-581E-1725-A5BF-F61491C62D81}"/>
              </a:ext>
            </a:extLst>
          </p:cNvPr>
          <p:cNvSpPr/>
          <p:nvPr/>
        </p:nvSpPr>
        <p:spPr>
          <a:xfrm>
            <a:off x="11429756" y="4694444"/>
            <a:ext cx="762244" cy="321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: Rounded Corners 19">
            <a:extLst>
              <a:ext uri="{FF2B5EF4-FFF2-40B4-BE49-F238E27FC236}">
                <a16:creationId xmlns:a16="http://schemas.microsoft.com/office/drawing/2014/main" id="{532B3339-862F-2E96-5BC2-990CE37ADF07}"/>
              </a:ext>
            </a:extLst>
          </p:cNvPr>
          <p:cNvSpPr/>
          <p:nvPr/>
        </p:nvSpPr>
        <p:spPr>
          <a:xfrm>
            <a:off x="9421091" y="4672652"/>
            <a:ext cx="362546" cy="87627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Rectangle 40">
            <a:extLst>
              <a:ext uri="{FF2B5EF4-FFF2-40B4-BE49-F238E27FC236}">
                <a16:creationId xmlns:a16="http://schemas.microsoft.com/office/drawing/2014/main" id="{5D6A4F47-D00D-2258-1C0D-F1F3B33ECA46}"/>
              </a:ext>
            </a:extLst>
          </p:cNvPr>
          <p:cNvSpPr/>
          <p:nvPr/>
        </p:nvSpPr>
        <p:spPr>
          <a:xfrm>
            <a:off x="4676421" y="4703517"/>
            <a:ext cx="548968" cy="31200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432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50E9C6-854C-18E8-5369-4667AF325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RESPUESTA DEL PROVEEDOR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EDIT PROMISE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ARCHIVO ADJUNTO DE EXCEL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067DF7-56A1-C1B8-F739-1A240BCD1137}"/>
              </a:ext>
            </a:extLst>
          </p:cNvPr>
          <p:cNvSpPr txBox="1"/>
          <p:nvPr/>
        </p:nvSpPr>
        <p:spPr>
          <a:xfrm>
            <a:off x="491138" y="1071303"/>
            <a:ext cx="10770477" cy="129397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1400" noProof="1">
                <a:solidFill>
                  <a:schemeClr val="tx1"/>
                </a:solidFill>
              </a:rPr>
              <a:t>En caso de </a:t>
            </a:r>
            <a:r>
              <a:rPr lang="es-MX" sz="1400" b="1" i="0" noProof="1">
                <a:solidFill>
                  <a:schemeClr val="tx1"/>
                </a:solidFill>
                <a:effectLst/>
              </a:rPr>
              <a:t>“dividir la confirmación</a:t>
            </a:r>
            <a:r>
              <a:rPr lang="es-MX" sz="1400" i="0" noProof="1">
                <a:solidFill>
                  <a:schemeClr val="tx1"/>
                </a:solidFill>
                <a:effectLst/>
              </a:rPr>
              <a:t>”,</a:t>
            </a:r>
            <a:r>
              <a:rPr lang="es-MX" sz="1400" noProof="1">
                <a:solidFill>
                  <a:schemeClr val="tx1"/>
                </a:solidFill>
              </a:rPr>
              <a:t> </a:t>
            </a:r>
            <a:r>
              <a:rPr lang="es-MX" sz="1400" i="0" noProof="1">
                <a:solidFill>
                  <a:schemeClr val="tx1"/>
                </a:solidFill>
                <a:effectLst/>
              </a:rPr>
              <a:t> </a:t>
            </a:r>
            <a:r>
              <a:rPr lang="es-MX" sz="1400" noProof="1">
                <a:solidFill>
                  <a:schemeClr val="tx1"/>
                </a:solidFill>
              </a:rPr>
              <a:t>copia la línea de la PO y coloca una nueva línea </a:t>
            </a:r>
            <a:r>
              <a:rPr lang="es-MX" sz="1400" b="1" i="0" noProof="1">
                <a:solidFill>
                  <a:schemeClr val="tx1"/>
                </a:solidFill>
                <a:effectLst/>
              </a:rPr>
              <a:t>(1) </a:t>
            </a:r>
            <a:r>
              <a:rPr lang="es-MX" sz="1400" noProof="1">
                <a:solidFill>
                  <a:schemeClr val="tx1"/>
                </a:solidFill>
              </a:rPr>
              <a:t>en el Excel </a:t>
            </a:r>
            <a:r>
              <a:rPr lang="es-MX" sz="1400" i="0" noProof="1">
                <a:solidFill>
                  <a:schemeClr val="tx1"/>
                </a:solidFill>
                <a:effectLst/>
              </a:rPr>
              <a:t>y llena la Información del </a:t>
            </a:r>
            <a:r>
              <a:rPr lang="es-MX" sz="1400" i="0" u="sng" noProof="1">
                <a:solidFill>
                  <a:schemeClr val="tx1"/>
                </a:solidFill>
                <a:effectLst/>
              </a:rPr>
              <a:t>Promise qty </a:t>
            </a:r>
            <a:r>
              <a:rPr lang="es-MX" sz="1400" b="1" u="sng" noProof="1">
                <a:solidFill>
                  <a:schemeClr val="tx1"/>
                </a:solidFill>
              </a:rPr>
              <a:t>(2)</a:t>
            </a:r>
            <a:r>
              <a:rPr lang="es-MX" sz="1400" i="0" u="sng" noProof="1">
                <a:solidFill>
                  <a:schemeClr val="tx1"/>
                </a:solidFill>
                <a:effectLst/>
              </a:rPr>
              <a:t> </a:t>
            </a:r>
            <a:r>
              <a:rPr lang="es-MX" sz="1400" i="0" noProof="1">
                <a:solidFill>
                  <a:schemeClr val="tx1"/>
                </a:solidFill>
                <a:effectLst/>
              </a:rPr>
              <a:t>y el </a:t>
            </a:r>
            <a:r>
              <a:rPr lang="es-MX" sz="1400" i="0" u="sng" noProof="1">
                <a:solidFill>
                  <a:schemeClr val="tx1"/>
                </a:solidFill>
                <a:effectLst/>
              </a:rPr>
              <a:t>Confirmed date </a:t>
            </a:r>
            <a:r>
              <a:rPr lang="es-MX" sz="1400" b="1" i="0" u="sng" noProof="1">
                <a:solidFill>
                  <a:schemeClr val="tx1"/>
                </a:solidFill>
                <a:effectLst/>
              </a:rPr>
              <a:t>(3</a:t>
            </a:r>
            <a:r>
              <a:rPr lang="es-MX" sz="1400" b="1" u="sng" noProof="1">
                <a:solidFill>
                  <a:schemeClr val="tx1"/>
                </a:solidFill>
              </a:rPr>
              <a:t>)</a:t>
            </a:r>
            <a:r>
              <a:rPr lang="es-MX" sz="1400" noProof="1">
                <a:solidFill>
                  <a:schemeClr val="tx1"/>
                </a:solidFill>
              </a:rPr>
              <a:t> en ambas líneas.</a:t>
            </a:r>
            <a:endParaRPr lang="es-MX" sz="1400" i="0" noProof="1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1400" i="0" noProof="1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1400" noProof="1">
                <a:solidFill>
                  <a:schemeClr val="tx1"/>
                </a:solidFill>
              </a:rPr>
              <a:t>Por favor cambia el Promise ID de 1 a 2...</a:t>
            </a:r>
            <a:r>
              <a:rPr lang="es-MX" sz="1400" b="1" noProof="1">
                <a:solidFill>
                  <a:schemeClr val="tx1"/>
                </a:solidFill>
              </a:rPr>
              <a:t>(4</a:t>
            </a:r>
            <a:r>
              <a:rPr lang="es-MX" sz="1400" noProof="1">
                <a:solidFill>
                  <a:schemeClr val="tx1"/>
                </a:solidFill>
              </a:rPr>
              <a:t>)</a:t>
            </a:r>
          </a:p>
          <a:p>
            <a:endParaRPr lang="es-MX" sz="1400" noProof="1">
              <a:solidFill>
                <a:schemeClr val="tx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5080724-16D8-7171-7701-9F336B8FFBF6}"/>
              </a:ext>
            </a:extLst>
          </p:cNvPr>
          <p:cNvGrpSpPr/>
          <p:nvPr/>
        </p:nvGrpSpPr>
        <p:grpSpPr>
          <a:xfrm>
            <a:off x="0" y="3505627"/>
            <a:ext cx="12192000" cy="1204116"/>
            <a:chOff x="0" y="3799843"/>
            <a:chExt cx="12192000" cy="120411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E64C7ED-D5AF-714E-6B73-47CBFAB70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097451"/>
              <a:ext cx="12192000" cy="6428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2" name="Dodecagon 41">
              <a:extLst>
                <a:ext uri="{FF2B5EF4-FFF2-40B4-BE49-F238E27FC236}">
                  <a16:creationId xmlns:a16="http://schemas.microsoft.com/office/drawing/2014/main" id="{9A372CC2-AA92-3D3A-B8D1-F7369D134E42}"/>
                </a:ext>
              </a:extLst>
            </p:cNvPr>
            <p:cNvSpPr/>
            <p:nvPr/>
          </p:nvSpPr>
          <p:spPr>
            <a:xfrm>
              <a:off x="6495731" y="3799843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sp>
          <p:nvSpPr>
            <p:cNvPr id="43" name="Dodecagon 42">
              <a:extLst>
                <a:ext uri="{FF2B5EF4-FFF2-40B4-BE49-F238E27FC236}">
                  <a16:creationId xmlns:a16="http://schemas.microsoft.com/office/drawing/2014/main" id="{DF6C21B1-2749-B9FE-9052-F33BED726AF5}"/>
                </a:ext>
              </a:extLst>
            </p:cNvPr>
            <p:cNvSpPr/>
            <p:nvPr/>
          </p:nvSpPr>
          <p:spPr>
            <a:xfrm>
              <a:off x="5762973" y="4769445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4</a:t>
              </a:r>
              <a:endParaRPr lang="en-US" sz="1200" dirty="0"/>
            </a:p>
          </p:txBody>
        </p:sp>
        <p:sp>
          <p:nvSpPr>
            <p:cNvPr id="44" name="Dodecagon 43">
              <a:extLst>
                <a:ext uri="{FF2B5EF4-FFF2-40B4-BE49-F238E27FC236}">
                  <a16:creationId xmlns:a16="http://schemas.microsoft.com/office/drawing/2014/main" id="{D7F049AE-CE32-7A79-72B6-A3301E36907D}"/>
                </a:ext>
              </a:extLst>
            </p:cNvPr>
            <p:cNvSpPr/>
            <p:nvPr/>
          </p:nvSpPr>
          <p:spPr>
            <a:xfrm>
              <a:off x="8833624" y="3817818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45F96F4-2939-7138-CBA0-C4C9BF0EA3DC}"/>
                </a:ext>
              </a:extLst>
            </p:cNvPr>
            <p:cNvSpPr/>
            <p:nvPr/>
          </p:nvSpPr>
          <p:spPr>
            <a:xfrm>
              <a:off x="5876377" y="4105870"/>
              <a:ext cx="489967" cy="62602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A2EB084-7453-9972-AF96-F2A544A930D1}"/>
                </a:ext>
              </a:extLst>
            </p:cNvPr>
            <p:cNvCxnSpPr/>
            <p:nvPr/>
          </p:nvCxnSpPr>
          <p:spPr>
            <a:xfrm flipV="1">
              <a:off x="5989782" y="4618442"/>
              <a:ext cx="212436" cy="194338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84139E3-FE47-0D2F-554A-72F36135E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395B57-FB51-C776-0183-7E46F373D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81506"/>
            <a:ext cx="12192000" cy="483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Dodecagon 10">
            <a:extLst>
              <a:ext uri="{FF2B5EF4-FFF2-40B4-BE49-F238E27FC236}">
                <a16:creationId xmlns:a16="http://schemas.microsoft.com/office/drawing/2014/main" id="{963AC82F-3C97-E023-5B8F-DB5C01BD9DCD}"/>
              </a:ext>
            </a:extLst>
          </p:cNvPr>
          <p:cNvSpPr/>
          <p:nvPr/>
        </p:nvSpPr>
        <p:spPr>
          <a:xfrm>
            <a:off x="648735" y="4211586"/>
            <a:ext cx="226809" cy="23451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5" name="TextBox 30">
            <a:extLst>
              <a:ext uri="{FF2B5EF4-FFF2-40B4-BE49-F238E27FC236}">
                <a16:creationId xmlns:a16="http://schemas.microsoft.com/office/drawing/2014/main" id="{827446A8-F372-2CC5-4601-3038CC11A273}"/>
              </a:ext>
            </a:extLst>
          </p:cNvPr>
          <p:cNvSpPr txBox="1"/>
          <p:nvPr/>
        </p:nvSpPr>
        <p:spPr>
          <a:xfrm>
            <a:off x="337829" y="5709425"/>
            <a:ext cx="117475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i="0" noProof="1">
                <a:solidFill>
                  <a:schemeClr val="accent1"/>
                </a:solidFill>
                <a:effectLst/>
              </a:rPr>
              <a:t>¡Por favor asegúrate de enviar tu respuesta dentro de las 72 hrs posteriores</a:t>
            </a:r>
            <a:r>
              <a:rPr lang="es-MX" sz="1600" noProof="1">
                <a:solidFill>
                  <a:schemeClr val="accent1"/>
                </a:solidFill>
              </a:rPr>
              <a:t>, después de eso el token de un solo uso expirará</a:t>
            </a:r>
            <a:r>
              <a:rPr lang="es-MX" sz="1600" i="0" noProof="1">
                <a:solidFill>
                  <a:schemeClr val="accent1"/>
                </a:solidFill>
                <a:effectLst/>
              </a:rPr>
              <a:t>!</a:t>
            </a:r>
            <a:endParaRPr lang="es-MX" sz="1600" noProof="1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371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50E9C6-854C-18E8-5369-4667AF325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RESPUESTA DEL PROVEEDOR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EDIT PROMISE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ARCHIVO ADJUNTO DE EXCEL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067DF7-56A1-C1B8-F739-1A240BCD1137}"/>
              </a:ext>
            </a:extLst>
          </p:cNvPr>
          <p:cNvSpPr txBox="1"/>
          <p:nvPr/>
        </p:nvSpPr>
        <p:spPr>
          <a:xfrm>
            <a:off x="445781" y="1090187"/>
            <a:ext cx="10770477" cy="129397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1400" i="0" noProof="1">
                <a:solidFill>
                  <a:schemeClr val="tx1"/>
                </a:solidFill>
                <a:effectLst/>
              </a:rPr>
              <a:t>En caso de </a:t>
            </a:r>
            <a:r>
              <a:rPr lang="es-MX" sz="1400" b="1" i="0" noProof="1">
                <a:solidFill>
                  <a:schemeClr val="tx1"/>
                </a:solidFill>
                <a:effectLst/>
              </a:rPr>
              <a:t>“dividir la confirmaci</a:t>
            </a:r>
            <a:r>
              <a:rPr lang="es-MX" sz="1400" b="1" noProof="1">
                <a:solidFill>
                  <a:schemeClr val="tx1"/>
                </a:solidFill>
              </a:rPr>
              <a:t>ón”</a:t>
            </a:r>
            <a:r>
              <a:rPr lang="es-MX" sz="1400" noProof="1">
                <a:solidFill>
                  <a:schemeClr val="tx1"/>
                </a:solidFill>
              </a:rPr>
              <a:t>,</a:t>
            </a:r>
            <a:r>
              <a:rPr lang="es-MX" sz="1400" i="0" noProof="1">
                <a:solidFill>
                  <a:schemeClr val="tx1"/>
                </a:solidFill>
                <a:effectLst/>
              </a:rPr>
              <a:t> si la cantidad confirmada ha sido ingrsada, por favor elimina la confirmación anterior.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1400" i="0" noProof="1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1400" noProof="1">
                <a:solidFill>
                  <a:schemeClr val="tx1"/>
                </a:solidFill>
              </a:rPr>
              <a:t>Para eliminar la confirmación: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s-MX" sz="1400" b="1" noProof="1">
                <a:solidFill>
                  <a:schemeClr val="tx1"/>
                </a:solidFill>
              </a:rPr>
              <a:t>A)</a:t>
            </a:r>
            <a:r>
              <a:rPr lang="es-MX" sz="1400" noProof="1">
                <a:solidFill>
                  <a:schemeClr val="tx1"/>
                </a:solidFill>
              </a:rPr>
              <a:t> Por favor cambia la cantidad a 0 en el </a:t>
            </a:r>
            <a:r>
              <a:rPr lang="es-MX" sz="1400" u="sng" noProof="1">
                <a:solidFill>
                  <a:schemeClr val="tx1"/>
                </a:solidFill>
              </a:rPr>
              <a:t>Promise </a:t>
            </a:r>
            <a:r>
              <a:rPr lang="es-MX" sz="1400" u="sng" noProof="1">
                <a:solidFill>
                  <a:schemeClr val="tx1"/>
                </a:solidFill>
                <a:ea typeface="+mn-lt"/>
                <a:cs typeface="+mn-lt"/>
              </a:rPr>
              <a:t>qty </a:t>
            </a:r>
            <a:r>
              <a:rPr lang="es-MX" sz="1400" b="1" u="sng" noProof="1">
                <a:solidFill>
                  <a:schemeClr val="tx1"/>
                </a:solidFill>
                <a:ea typeface="+mn-lt"/>
                <a:cs typeface="+mn-lt"/>
              </a:rPr>
              <a:t>(1)</a:t>
            </a:r>
            <a:r>
              <a:rPr lang="es-MX" sz="1400" u="sng" noProof="1">
                <a:solidFill>
                  <a:schemeClr val="tx1"/>
                </a:solidFill>
                <a:ea typeface="+mn-lt"/>
                <a:cs typeface="+mn-lt"/>
              </a:rPr>
              <a:t> </a:t>
            </a:r>
            <a:r>
              <a:rPr lang="es-MX" sz="1400" noProof="1">
                <a:solidFill>
                  <a:schemeClr val="tx1"/>
                </a:solidFill>
                <a:ea typeface="+mn-lt"/>
                <a:cs typeface="+mn-lt"/>
              </a:rPr>
              <a:t>y deje cualquier fecha futura en en </a:t>
            </a:r>
            <a:r>
              <a:rPr lang="es-MX" sz="1400" u="sng" noProof="1">
                <a:solidFill>
                  <a:schemeClr val="tx1"/>
                </a:solidFill>
                <a:ea typeface="+mn-lt"/>
                <a:cs typeface="+mn-lt"/>
              </a:rPr>
              <a:t>Confirmed date </a:t>
            </a:r>
            <a:r>
              <a:rPr lang="es-MX" sz="1400" b="1" u="sng" noProof="1">
                <a:solidFill>
                  <a:schemeClr val="tx1"/>
                </a:solidFill>
                <a:ea typeface="+mn-lt"/>
                <a:cs typeface="+mn-lt"/>
              </a:rPr>
              <a:t>(2) o</a:t>
            </a:r>
            <a:endParaRPr lang="es-MX" sz="1400" noProof="1">
              <a:solidFill>
                <a:schemeClr val="tx1"/>
              </a:solidFill>
              <a:ea typeface="+mn-lt"/>
              <a:cs typeface="+mn-lt"/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s-MX" sz="1400" b="1" noProof="1">
                <a:solidFill>
                  <a:schemeClr val="tx1"/>
                </a:solidFill>
              </a:rPr>
              <a:t>B)</a:t>
            </a:r>
            <a:r>
              <a:rPr lang="es-MX" sz="1400" noProof="1">
                <a:solidFill>
                  <a:schemeClr val="tx1"/>
                </a:solidFill>
              </a:rPr>
              <a:t> Elimina toda la fila y deja solo el promise ID válido.</a:t>
            </a:r>
            <a:endParaRPr lang="es-MX" sz="1400" b="1" u="sng" noProof="1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4139E3-FE47-0D2F-554A-72F36135ED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5" name="TextBox 30">
            <a:extLst>
              <a:ext uri="{FF2B5EF4-FFF2-40B4-BE49-F238E27FC236}">
                <a16:creationId xmlns:a16="http://schemas.microsoft.com/office/drawing/2014/main" id="{827446A8-F372-2CC5-4601-3038CC11A273}"/>
              </a:ext>
            </a:extLst>
          </p:cNvPr>
          <p:cNvSpPr txBox="1"/>
          <p:nvPr/>
        </p:nvSpPr>
        <p:spPr>
          <a:xfrm>
            <a:off x="337829" y="5940911"/>
            <a:ext cx="117475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i="0" noProof="1">
                <a:solidFill>
                  <a:schemeClr val="accent1"/>
                </a:solidFill>
                <a:effectLst/>
              </a:rPr>
              <a:t>¡Por favor asegúrate de enviar tu respuesta dentro de las 72 hrs posteriores</a:t>
            </a:r>
            <a:r>
              <a:rPr lang="es-MX" sz="1600" noProof="1">
                <a:solidFill>
                  <a:schemeClr val="accent1"/>
                </a:solidFill>
              </a:rPr>
              <a:t>, después de eso el token de un solo uso expirará</a:t>
            </a:r>
            <a:r>
              <a:rPr lang="es-MX" sz="1600" i="0" noProof="1">
                <a:solidFill>
                  <a:schemeClr val="accent1"/>
                </a:solidFill>
                <a:effectLst/>
              </a:rPr>
              <a:t>!</a:t>
            </a:r>
            <a:endParaRPr lang="es-MX" sz="1600" noProof="1">
              <a:solidFill>
                <a:schemeClr val="accent1"/>
              </a:solidFill>
            </a:endParaRPr>
          </a:p>
        </p:txBody>
      </p:sp>
      <p:pic>
        <p:nvPicPr>
          <p:cNvPr id="4" name="Picture 5" descr="A close-up of a number&#10;&#10;Description automatically generated">
            <a:extLst>
              <a:ext uri="{FF2B5EF4-FFF2-40B4-BE49-F238E27FC236}">
                <a16:creationId xmlns:a16="http://schemas.microsoft.com/office/drawing/2014/main" id="{2FCCFC37-78EB-E753-BB76-5E7C67BB50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" y="2600943"/>
            <a:ext cx="12189255" cy="696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6" descr="A close-up of numbers&#10;&#10;Description automatically generated">
            <a:extLst>
              <a:ext uri="{FF2B5EF4-FFF2-40B4-BE49-F238E27FC236}">
                <a16:creationId xmlns:a16="http://schemas.microsoft.com/office/drawing/2014/main" id="{7EE38375-3CEF-55AD-5CF8-E95DAC9767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3" y="3781168"/>
            <a:ext cx="12106875" cy="578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Dodecagon 6">
            <a:extLst>
              <a:ext uri="{FF2B5EF4-FFF2-40B4-BE49-F238E27FC236}">
                <a16:creationId xmlns:a16="http://schemas.microsoft.com/office/drawing/2014/main" id="{ECC417D0-18AB-CC3C-70A6-A36C36ED0519}"/>
              </a:ext>
            </a:extLst>
          </p:cNvPr>
          <p:cNvSpPr/>
          <p:nvPr/>
        </p:nvSpPr>
        <p:spPr>
          <a:xfrm>
            <a:off x="7589113" y="3447666"/>
            <a:ext cx="226809" cy="23451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6F8668-AA9A-21FF-31BC-F346DB0B2E84}"/>
              </a:ext>
            </a:extLst>
          </p:cNvPr>
          <p:cNvCxnSpPr/>
          <p:nvPr/>
        </p:nvCxnSpPr>
        <p:spPr>
          <a:xfrm flipH="1">
            <a:off x="7665808" y="3701099"/>
            <a:ext cx="69023" cy="3617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Dodecagon 14">
            <a:extLst>
              <a:ext uri="{FF2B5EF4-FFF2-40B4-BE49-F238E27FC236}">
                <a16:creationId xmlns:a16="http://schemas.microsoft.com/office/drawing/2014/main" id="{C6F1AFF2-AEE0-4B5E-BA2C-A14EC48BCC6C}"/>
              </a:ext>
            </a:extLst>
          </p:cNvPr>
          <p:cNvSpPr/>
          <p:nvPr/>
        </p:nvSpPr>
        <p:spPr>
          <a:xfrm>
            <a:off x="9538734" y="3420206"/>
            <a:ext cx="226809" cy="23451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2</a:t>
            </a:r>
          </a:p>
        </p:txBody>
      </p:sp>
      <p:pic>
        <p:nvPicPr>
          <p:cNvPr id="8" name="Picture 8" descr="A close-up of a number&#10;&#10;Description automatically generated">
            <a:extLst>
              <a:ext uri="{FF2B5EF4-FFF2-40B4-BE49-F238E27FC236}">
                <a16:creationId xmlns:a16="http://schemas.microsoft.com/office/drawing/2014/main" id="{1047B2E6-25C8-CDE5-F278-18CCD7B599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3" y="4833875"/>
            <a:ext cx="12100010" cy="632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Dodecagon 8">
            <a:extLst>
              <a:ext uri="{FF2B5EF4-FFF2-40B4-BE49-F238E27FC236}">
                <a16:creationId xmlns:a16="http://schemas.microsoft.com/office/drawing/2014/main" id="{3BB82018-CBED-33CD-B22E-2CB4A3DC52C3}"/>
              </a:ext>
            </a:extLst>
          </p:cNvPr>
          <p:cNvSpPr/>
          <p:nvPr/>
        </p:nvSpPr>
        <p:spPr>
          <a:xfrm>
            <a:off x="86060" y="3466789"/>
            <a:ext cx="226809" cy="234514"/>
          </a:xfrm>
          <a:prstGeom prst="dodecagon">
            <a:avLst/>
          </a:prstGeom>
          <a:solidFill>
            <a:srgbClr val="C0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A</a:t>
            </a:r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AEEEC495-22F6-A4FC-F6A5-D4B265212117}"/>
              </a:ext>
            </a:extLst>
          </p:cNvPr>
          <p:cNvSpPr/>
          <p:nvPr/>
        </p:nvSpPr>
        <p:spPr>
          <a:xfrm>
            <a:off x="113274" y="4518093"/>
            <a:ext cx="226809" cy="234514"/>
          </a:xfrm>
          <a:prstGeom prst="dodecagon">
            <a:avLst/>
          </a:prstGeom>
          <a:solidFill>
            <a:srgbClr val="C0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4010710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AC9A79E0-9D6D-1FE1-2CE2-BAC0F8A41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" y="3052077"/>
            <a:ext cx="11820525" cy="1257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B906E0A-D8DD-DF51-FE1C-D946282E3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RESPUESTA DEL PROVEEDOR</a:t>
            </a:r>
            <a:r>
              <a:rPr lang="en-US" dirty="0"/>
              <a:t>|</a:t>
            </a:r>
            <a:r>
              <a:rPr lang="hu-HU" dirty="0"/>
              <a:t> NO COMMIT </a:t>
            </a:r>
            <a:r>
              <a:rPr lang="en-US" dirty="0"/>
              <a:t>| ARCHIVO ADJUNTO DE EXCEL</a:t>
            </a:r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CD6DFE13-47BB-5B79-C880-EAA14CE0314E}"/>
              </a:ext>
            </a:extLst>
          </p:cNvPr>
          <p:cNvSpPr/>
          <p:nvPr/>
        </p:nvSpPr>
        <p:spPr>
          <a:xfrm>
            <a:off x="444499" y="1253387"/>
            <a:ext cx="11103380" cy="1358950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endParaRPr lang="en-US" sz="1400" i="0" dirty="0">
              <a:solidFill>
                <a:schemeClr val="tx1"/>
              </a:solidFill>
              <a:effectLst/>
            </a:endParaRPr>
          </a:p>
          <a:p>
            <a:r>
              <a:rPr lang="es-MX" sz="18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En caso de que la confirmación de la PO no sea posible– deja vacíos los campos del “Promise </a:t>
            </a:r>
            <a:r>
              <a:rPr lang="es-MX" sz="1800" b="0" i="0" u="none" strike="noStrike" dirty="0" err="1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qty</a:t>
            </a:r>
            <a:r>
              <a:rPr lang="es-MX" sz="18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” y “Confirmed date” </a:t>
            </a:r>
            <a:r>
              <a:rPr lang="es-MX" sz="18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(1)</a:t>
            </a:r>
            <a:r>
              <a:rPr lang="es-MX" sz="18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, y por favor comparte el motivo de la falta de confirmación en la columna de “</a:t>
            </a:r>
            <a:r>
              <a:rPr lang="es-MX" sz="18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No Commit Reason Code”</a:t>
            </a:r>
            <a:r>
              <a:rPr lang="es-MX" sz="18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s-MX" sz="1800" b="1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(2).</a:t>
            </a:r>
            <a:endParaRPr lang="en-US" sz="1400" i="0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47CCE3-DEBD-6323-CABE-792291E83AB4}"/>
              </a:ext>
            </a:extLst>
          </p:cNvPr>
          <p:cNvSpPr/>
          <p:nvPr/>
        </p:nvSpPr>
        <p:spPr>
          <a:xfrm>
            <a:off x="9902116" y="3103379"/>
            <a:ext cx="1967754" cy="1600590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37406D2-2917-E09B-685A-B40A437C0246}"/>
              </a:ext>
            </a:extLst>
          </p:cNvPr>
          <p:cNvSpPr/>
          <p:nvPr/>
        </p:nvSpPr>
        <p:spPr>
          <a:xfrm>
            <a:off x="5777344" y="3035362"/>
            <a:ext cx="637310" cy="50810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18C4016F-44E6-F506-021B-6B3A2730E878}"/>
              </a:ext>
            </a:extLst>
          </p:cNvPr>
          <p:cNvSpPr/>
          <p:nvPr/>
        </p:nvSpPr>
        <p:spPr>
          <a:xfrm>
            <a:off x="10773130" y="2806122"/>
            <a:ext cx="376926" cy="29064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19F949E2-24DD-FAD5-2B06-5FFB84C9AF05}"/>
              </a:ext>
            </a:extLst>
          </p:cNvPr>
          <p:cNvSpPr/>
          <p:nvPr/>
        </p:nvSpPr>
        <p:spPr>
          <a:xfrm>
            <a:off x="5949950" y="3612404"/>
            <a:ext cx="282228" cy="25671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201EE4-BFB9-5A55-FD88-52B62FAA53B9}"/>
              </a:ext>
            </a:extLst>
          </p:cNvPr>
          <p:cNvSpPr txBox="1"/>
          <p:nvPr/>
        </p:nvSpPr>
        <p:spPr>
          <a:xfrm>
            <a:off x="6294283" y="4732402"/>
            <a:ext cx="2264976" cy="5539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s-MX" sz="1000" noProof="1"/>
              <a:t>En caso de No Commit – Por favor, selecciona el motivo en “No Commit Reason Code”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FFB70692-0D08-E4C8-5313-24CCE3CBA5D7}"/>
              </a:ext>
            </a:extLst>
          </p:cNvPr>
          <p:cNvCxnSpPr>
            <a:cxnSpLocks/>
            <a:stCxn id="11" idx="4"/>
            <a:endCxn id="12" idx="1"/>
          </p:cNvCxnSpPr>
          <p:nvPr/>
        </p:nvCxnSpPr>
        <p:spPr>
          <a:xfrm rot="16200000" flipH="1">
            <a:off x="5641440" y="4356557"/>
            <a:ext cx="1140281" cy="165406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713B3333-64C9-C9D4-954E-96A6E3529E6F}"/>
              </a:ext>
            </a:extLst>
          </p:cNvPr>
          <p:cNvCxnSpPr>
            <a:cxnSpLocks/>
            <a:stCxn id="12" idx="3"/>
            <a:endCxn id="8" idx="2"/>
          </p:cNvCxnSpPr>
          <p:nvPr/>
        </p:nvCxnSpPr>
        <p:spPr>
          <a:xfrm flipV="1">
            <a:off x="8559259" y="4703969"/>
            <a:ext cx="2326734" cy="305432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ACB825E-284A-D8F3-9797-46F21FB27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62C6280-F451-264B-756E-9AEDDBF648B5}"/>
              </a:ext>
            </a:extLst>
          </p:cNvPr>
          <p:cNvSpPr/>
          <p:nvPr/>
        </p:nvSpPr>
        <p:spPr>
          <a:xfrm>
            <a:off x="7647163" y="3035362"/>
            <a:ext cx="1783164" cy="50810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decagon 26">
            <a:extLst>
              <a:ext uri="{FF2B5EF4-FFF2-40B4-BE49-F238E27FC236}">
                <a16:creationId xmlns:a16="http://schemas.microsoft.com/office/drawing/2014/main" id="{2CEBCB5C-14DD-7C51-AB5B-0A5682A80BE2}"/>
              </a:ext>
            </a:extLst>
          </p:cNvPr>
          <p:cNvSpPr/>
          <p:nvPr/>
        </p:nvSpPr>
        <p:spPr>
          <a:xfrm>
            <a:off x="8397631" y="3612404"/>
            <a:ext cx="282228" cy="25671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25A74E5C-0274-A993-9341-90F9295BB7C5}"/>
              </a:ext>
            </a:extLst>
          </p:cNvPr>
          <p:cNvCxnSpPr>
            <a:cxnSpLocks/>
            <a:stCxn id="27" idx="4"/>
            <a:endCxn id="12" idx="0"/>
          </p:cNvCxnSpPr>
          <p:nvPr/>
        </p:nvCxnSpPr>
        <p:spPr>
          <a:xfrm rot="5400000">
            <a:off x="7570024" y="3725868"/>
            <a:ext cx="863282" cy="1149787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01498D1-FAD1-28F0-1E65-BD4171822835}"/>
              </a:ext>
            </a:extLst>
          </p:cNvPr>
          <p:cNvSpPr txBox="1"/>
          <p:nvPr/>
        </p:nvSpPr>
        <p:spPr>
          <a:xfrm>
            <a:off x="337829" y="5709425"/>
            <a:ext cx="117475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i="0" noProof="1">
                <a:solidFill>
                  <a:schemeClr val="accent1"/>
                </a:solidFill>
                <a:effectLst/>
              </a:rPr>
              <a:t>¡Por favor asegúrate de enviar tu respuesta dentro de las 72 hrs posteriores</a:t>
            </a:r>
            <a:r>
              <a:rPr lang="es-MX" sz="1600" noProof="1">
                <a:solidFill>
                  <a:schemeClr val="accent1"/>
                </a:solidFill>
              </a:rPr>
              <a:t>, después de eso el token de un solo uso expirará</a:t>
            </a:r>
            <a:r>
              <a:rPr lang="es-MX" sz="1600" i="0" noProof="1">
                <a:solidFill>
                  <a:schemeClr val="accent1"/>
                </a:solidFill>
                <a:effectLst/>
              </a:rPr>
              <a:t>!</a:t>
            </a:r>
            <a:endParaRPr lang="es-MX" sz="1600" noProof="1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554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0856D6-109C-7DF3-B39F-0DBCF40E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>
                <a:latin typeface="Grandview" panose="020B0502040204020203" pitchFamily="34" charset="0"/>
              </a:rPr>
              <a:t>PROVEEDORES en</a:t>
            </a:r>
            <a:r>
              <a:rPr lang="hu-HU" dirty="0">
                <a:latin typeface="Grandview" panose="020B0502040204020203" pitchFamily="34" charset="0"/>
              </a:rPr>
              <a:t> e2open 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en-US" dirty="0">
                <a:latin typeface="Grandview" panose="020B0502040204020203" pitchFamily="34" charset="0"/>
              </a:rPr>
              <a:t> </a:t>
            </a:r>
            <a:r>
              <a:rPr lang="es-MX" dirty="0">
                <a:latin typeface="Grandview" panose="020B0502040204020203" pitchFamily="34" charset="0"/>
              </a:rPr>
              <a:t>Descripción General</a:t>
            </a:r>
            <a:endParaRPr lang="en-US" dirty="0">
              <a:latin typeface="Grandview" panose="020B0502040204020203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285ECDC-EDA3-1F3F-B263-95C9B253F723}"/>
              </a:ext>
            </a:extLst>
          </p:cNvPr>
          <p:cNvGrpSpPr/>
          <p:nvPr/>
        </p:nvGrpSpPr>
        <p:grpSpPr>
          <a:xfrm>
            <a:off x="1406640" y="1129448"/>
            <a:ext cx="9378720" cy="2831111"/>
            <a:chOff x="934301" y="1380219"/>
            <a:chExt cx="9378720" cy="2831111"/>
          </a:xfrm>
        </p:grpSpPr>
        <p:pic>
          <p:nvPicPr>
            <p:cNvPr id="6" name="Kép 7">
              <a:extLst>
                <a:ext uri="{FF2B5EF4-FFF2-40B4-BE49-F238E27FC236}">
                  <a16:creationId xmlns:a16="http://schemas.microsoft.com/office/drawing/2014/main" id="{34147EC7-A4AB-3DCF-15E0-22EF58026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8758" y="2441111"/>
              <a:ext cx="1238250" cy="3238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FF6F3B5-A477-4964-B6EA-1198E7263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960" y="2140198"/>
              <a:ext cx="1385273" cy="68299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E37AA56-4D83-49D2-8D89-CFF3E63D83E2}"/>
                </a:ext>
              </a:extLst>
            </p:cNvPr>
            <p:cNvSpPr/>
            <p:nvPr/>
          </p:nvSpPr>
          <p:spPr>
            <a:xfrm>
              <a:off x="963058" y="1998898"/>
              <a:ext cx="1191585" cy="1191585"/>
            </a:xfrm>
            <a:prstGeom prst="rect">
              <a:avLst/>
            </a:prstGeom>
            <a:blipFill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75B4AD4-828D-4652-B635-1E4B0DF982E4}"/>
                </a:ext>
              </a:extLst>
            </p:cNvPr>
            <p:cNvSpPr txBox="1"/>
            <p:nvPr/>
          </p:nvSpPr>
          <p:spPr>
            <a:xfrm>
              <a:off x="963058" y="1660337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latin typeface="Grandview" panose="020B0502040204020203" pitchFamily="34" charset="0"/>
                </a:rPr>
                <a:t>Input data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B7645E-5283-49CD-9264-8BD5BC7BC221}"/>
                </a:ext>
              </a:extLst>
            </p:cNvPr>
            <p:cNvSpPr txBox="1"/>
            <p:nvPr/>
          </p:nvSpPr>
          <p:spPr>
            <a:xfrm>
              <a:off x="3408676" y="1620504"/>
              <a:ext cx="145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>
                  <a:latin typeface="Grandview" panose="020B0502040204020203" pitchFamily="34" charset="0"/>
                </a:rPr>
                <a:t>ERP system</a:t>
              </a:r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AE73686C-6990-4523-90B0-ADEA425113A3}"/>
                </a:ext>
              </a:extLst>
            </p:cNvPr>
            <p:cNvSpPr txBox="1"/>
            <p:nvPr/>
          </p:nvSpPr>
          <p:spPr>
            <a:xfrm>
              <a:off x="5819454" y="1380219"/>
              <a:ext cx="1759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>
                  <a:latin typeface="Grandview" panose="020B0502040204020203" pitchFamily="34" charset="0"/>
                </a:rPr>
                <a:t>Supplier Collaboration</a:t>
              </a:r>
            </a:p>
          </p:txBody>
        </p:sp>
        <p:pic>
          <p:nvPicPr>
            <p:cNvPr id="16" name="Graphic 17" descr="Customer review">
              <a:extLst>
                <a:ext uri="{FF2B5EF4-FFF2-40B4-BE49-F238E27FC236}">
                  <a16:creationId xmlns:a16="http://schemas.microsoft.com/office/drawing/2014/main" id="{CDB8934D-2742-487B-BD4B-8025ECCB5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121640" y="2098055"/>
              <a:ext cx="914400" cy="914400"/>
            </a:xfrm>
            <a:prstGeom prst="rect">
              <a:avLst/>
            </a:prstGeom>
          </p:spPr>
        </p:pic>
        <p:sp>
          <p:nvSpPr>
            <p:cNvPr id="17" name="TextBox 19">
              <a:extLst>
                <a:ext uri="{FF2B5EF4-FFF2-40B4-BE49-F238E27FC236}">
                  <a16:creationId xmlns:a16="http://schemas.microsoft.com/office/drawing/2014/main" id="{12649B4B-1E52-4267-8AEA-574B95FE54CD}"/>
                </a:ext>
              </a:extLst>
            </p:cNvPr>
            <p:cNvSpPr txBox="1"/>
            <p:nvPr/>
          </p:nvSpPr>
          <p:spPr>
            <a:xfrm>
              <a:off x="8990773" y="1567145"/>
              <a:ext cx="1176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>
                  <a:latin typeface="Grandview" panose="020B0502040204020203" pitchFamily="34" charset="0"/>
                </a:rPr>
                <a:t>Suppliers</a:t>
              </a:r>
            </a:p>
          </p:txBody>
        </p:sp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360ADA-B646-F3C1-0989-950F9C40D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62289" y="3073410"/>
              <a:ext cx="1766119" cy="1137920"/>
            </a:xfrm>
            <a:prstGeom prst="rect">
              <a:avLst/>
            </a:prstGeom>
          </p:spPr>
        </p:pic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C1F49462-443F-472B-C3D6-5154743F9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4301" y="3286722"/>
              <a:ext cx="1457731" cy="3708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E672F90-8D01-8515-0C66-6F6DCA5BF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08676" y="3077660"/>
              <a:ext cx="1008441" cy="701040"/>
            </a:xfrm>
            <a:prstGeom prst="rect">
              <a:avLst/>
            </a:prstGeom>
          </p:spPr>
        </p:pic>
        <p:pic>
          <p:nvPicPr>
            <p:cNvPr id="21" name="table">
              <a:extLst>
                <a:ext uri="{FF2B5EF4-FFF2-40B4-BE49-F238E27FC236}">
                  <a16:creationId xmlns:a16="http://schemas.microsoft.com/office/drawing/2014/main" id="{D11CA8E5-095A-134D-4594-40E8D00A4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21647" y="3087619"/>
              <a:ext cx="1491374" cy="1112520"/>
            </a:xfrm>
            <a:prstGeom prst="rect">
              <a:avLst/>
            </a:prstGeom>
          </p:spPr>
        </p:pic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2E1373DA-2690-404D-97B5-19C51B103243}"/>
                </a:ext>
              </a:extLst>
            </p:cNvPr>
            <p:cNvSpPr/>
            <p:nvPr/>
          </p:nvSpPr>
          <p:spPr>
            <a:xfrm>
              <a:off x="2041554" y="2371998"/>
              <a:ext cx="1140839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EE548A5-636B-4AC3-B303-CF731975653A}"/>
                </a:ext>
              </a:extLst>
            </p:cNvPr>
            <p:cNvSpPr/>
            <p:nvPr/>
          </p:nvSpPr>
          <p:spPr>
            <a:xfrm>
              <a:off x="4864583" y="2371998"/>
              <a:ext cx="1097967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69DF8130-D235-434D-8AFB-EBC2C3441B1E}"/>
                </a:ext>
              </a:extLst>
            </p:cNvPr>
            <p:cNvSpPr/>
            <p:nvPr/>
          </p:nvSpPr>
          <p:spPr>
            <a:xfrm>
              <a:off x="7573739" y="2349707"/>
              <a:ext cx="1098490" cy="2089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25" name="Arrow: Left 24">
              <a:extLst>
                <a:ext uri="{FF2B5EF4-FFF2-40B4-BE49-F238E27FC236}">
                  <a16:creationId xmlns:a16="http://schemas.microsoft.com/office/drawing/2014/main" id="{CA2526EF-B664-48D0-B73E-53AEC0EF2209}"/>
                </a:ext>
              </a:extLst>
            </p:cNvPr>
            <p:cNvSpPr/>
            <p:nvPr/>
          </p:nvSpPr>
          <p:spPr>
            <a:xfrm>
              <a:off x="7496095" y="2571924"/>
              <a:ext cx="1176134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26" name="Arrow: Left 25">
              <a:extLst>
                <a:ext uri="{FF2B5EF4-FFF2-40B4-BE49-F238E27FC236}">
                  <a16:creationId xmlns:a16="http://schemas.microsoft.com/office/drawing/2014/main" id="{A70669A4-97CE-464E-80A1-61D29CB5091D}"/>
                </a:ext>
              </a:extLst>
            </p:cNvPr>
            <p:cNvSpPr/>
            <p:nvPr/>
          </p:nvSpPr>
          <p:spPr>
            <a:xfrm>
              <a:off x="4864322" y="2591663"/>
              <a:ext cx="1097967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latin typeface="Grandview" panose="020B0502040204020203" pitchFamily="34" charset="0"/>
              </a:endParaRPr>
            </a:p>
          </p:txBody>
        </p:sp>
        <p:sp>
          <p:nvSpPr>
            <p:cNvPr id="27" name="TextBox 39">
              <a:extLst>
                <a:ext uri="{FF2B5EF4-FFF2-40B4-BE49-F238E27FC236}">
                  <a16:creationId xmlns:a16="http://schemas.microsoft.com/office/drawing/2014/main" id="{F7C3C659-9D15-4512-AB63-301907EF4130}"/>
                </a:ext>
              </a:extLst>
            </p:cNvPr>
            <p:cNvSpPr txBox="1"/>
            <p:nvPr/>
          </p:nvSpPr>
          <p:spPr>
            <a:xfrm>
              <a:off x="4942833" y="2140198"/>
              <a:ext cx="914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>
                  <a:latin typeface="Grandview" panose="020B0502040204020203" pitchFamily="34" charset="0"/>
                </a:rPr>
                <a:t>Request</a:t>
              </a:r>
            </a:p>
          </p:txBody>
        </p:sp>
        <p:sp>
          <p:nvSpPr>
            <p:cNvPr id="28" name="TextBox 41">
              <a:extLst>
                <a:ext uri="{FF2B5EF4-FFF2-40B4-BE49-F238E27FC236}">
                  <a16:creationId xmlns:a16="http://schemas.microsoft.com/office/drawing/2014/main" id="{AB71459B-96E3-4920-B76A-010C2E27D108}"/>
                </a:ext>
              </a:extLst>
            </p:cNvPr>
            <p:cNvSpPr txBox="1"/>
            <p:nvPr/>
          </p:nvSpPr>
          <p:spPr>
            <a:xfrm>
              <a:off x="7908942" y="2005088"/>
              <a:ext cx="11761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u-HU" sz="1000">
                  <a:latin typeface="Grandview" panose="020B0502040204020203" pitchFamily="34" charset="0"/>
                </a:rPr>
                <a:t>System message</a:t>
              </a:r>
              <a:endParaRPr lang="en-US" sz="1000">
                <a:latin typeface="Grandview" panose="020B0502040204020203" pitchFamily="34" charset="0"/>
              </a:endParaRPr>
            </a:p>
          </p:txBody>
        </p:sp>
        <p:sp>
          <p:nvSpPr>
            <p:cNvPr id="29" name="TextBox 43">
              <a:extLst>
                <a:ext uri="{FF2B5EF4-FFF2-40B4-BE49-F238E27FC236}">
                  <a16:creationId xmlns:a16="http://schemas.microsoft.com/office/drawing/2014/main" id="{9A5A2608-8DAE-46C5-8CDC-59C2CB9C934B}"/>
                </a:ext>
              </a:extLst>
            </p:cNvPr>
            <p:cNvSpPr txBox="1"/>
            <p:nvPr/>
          </p:nvSpPr>
          <p:spPr>
            <a:xfrm>
              <a:off x="4937042" y="2768080"/>
              <a:ext cx="1224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>
                  <a:latin typeface="Grandview" panose="020B0502040204020203" pitchFamily="34" charset="0"/>
                </a:rPr>
                <a:t>Auto Write Back</a:t>
              </a:r>
            </a:p>
          </p:txBody>
        </p:sp>
        <p:sp>
          <p:nvSpPr>
            <p:cNvPr id="30" name="TextBox 45">
              <a:extLst>
                <a:ext uri="{FF2B5EF4-FFF2-40B4-BE49-F238E27FC236}">
                  <a16:creationId xmlns:a16="http://schemas.microsoft.com/office/drawing/2014/main" id="{E80E5610-1292-41FA-806A-F8BED7805C1B}"/>
                </a:ext>
              </a:extLst>
            </p:cNvPr>
            <p:cNvSpPr txBox="1"/>
            <p:nvPr/>
          </p:nvSpPr>
          <p:spPr>
            <a:xfrm>
              <a:off x="7909737" y="2728355"/>
              <a:ext cx="11761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hu-HU" sz="1000">
                  <a:latin typeface="Grandview" panose="020B0502040204020203" pitchFamily="34" charset="0"/>
                </a:rPr>
                <a:t>System message</a:t>
              </a:r>
              <a:endParaRPr lang="en-US" sz="1000">
                <a:latin typeface="Grandview" panose="020B0502040204020203" pitchFamily="34" charset="0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3BFBBA5A-DC25-BD83-2086-12E271EEC6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E70178-E1FE-2629-1EE5-E6F17A12C766}"/>
              </a:ext>
            </a:extLst>
          </p:cNvPr>
          <p:cNvSpPr txBox="1"/>
          <p:nvPr/>
        </p:nvSpPr>
        <p:spPr>
          <a:xfrm>
            <a:off x="310387" y="4240289"/>
            <a:ext cx="11541303" cy="183531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MX" sz="1100" b="1" dirty="0">
                <a:solidFill>
                  <a:srgbClr val="60605B"/>
                </a:solidFill>
                <a:latin typeface="Grandview" panose="020B0502040204020203" pitchFamily="34" charset="0"/>
              </a:rPr>
              <a:t>e2open</a:t>
            </a:r>
            <a:r>
              <a:rPr kumimoji="0" lang="es-MX" sz="11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Grandview" panose="020B0502040204020203" pitchFamily="34" charset="0"/>
              </a:rPr>
              <a:t> es la nueva Plataforma de Colaboración para estandarizar y digitalizar nuestra comunicación, un sistema para todos los Proveedores, todos los métodos de Comunicación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1100" b="0" i="0" dirty="0">
                <a:effectLst/>
                <a:latin typeface="Grandview" panose="020B0502040204020203" pitchFamily="34" charset="0"/>
              </a:rPr>
              <a:t>Automatización de los mensajes de Reprogramación y/o Cancelación de las POs y comunicación de Forecast al proveedor, así como confirmación automática en nuestro sistema ERP (SAP).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1100" b="0" i="0" dirty="0">
                <a:effectLst/>
                <a:latin typeface="Grandview" panose="020B0502040204020203" pitchFamily="34" charset="0"/>
              </a:rPr>
              <a:t>Mejora la relación con proveedores debido a la colaboración proactiva.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sz="1100" b="0" i="0" dirty="0">
                <a:effectLst/>
                <a:latin typeface="Grandview" panose="020B0502040204020203" pitchFamily="34" charset="0"/>
              </a:rPr>
              <a:t>Es la Plataforma para proveedores y compradores para gestionar </a:t>
            </a:r>
            <a:r>
              <a:rPr lang="es-MX" sz="1100" dirty="0">
                <a:latin typeface="Grandview" panose="020B0502040204020203" pitchFamily="34" charset="0"/>
              </a:rPr>
              <a:t>RIESGOS y manejo de CORTOS </a:t>
            </a:r>
            <a:r>
              <a:rPr lang="es-MX" sz="1100" b="0" i="0" dirty="0">
                <a:effectLst/>
                <a:latin typeface="Grandview" panose="020B0502040204020203" pitchFamily="34" charset="0"/>
              </a:rPr>
              <a:t>a corto y largo plazo </a:t>
            </a:r>
            <a:r>
              <a:rPr lang="es-MX" sz="1100" dirty="0">
                <a:latin typeface="Grandview" panose="020B0502040204020203" pitchFamily="34" charset="0"/>
              </a:rPr>
              <a:t>en la cadena de suministros. </a:t>
            </a: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R="0" lvl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MX" sz="1100" b="1" dirty="0">
                <a:solidFill>
                  <a:schemeClr val="tx2"/>
                </a:solidFill>
                <a:latin typeface="Grandview" panose="020B0502040204020203" pitchFamily="34" charset="0"/>
              </a:rPr>
              <a:t>e2open obtiene la información de las POs abiertas y FC de nuestro ERP &gt; resumido en una aplicación fácil de usar &gt; para luego enviarlo automáticamente a nuestros proveedores</a:t>
            </a:r>
            <a:endParaRPr kumimoji="0" lang="hu-HU" sz="11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8321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EE3C8BA-4C62-B838-5E24-A20F8C52C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92" y="4295853"/>
            <a:ext cx="12192000" cy="658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24FA00F-76D7-273D-8561-931EBA912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RESPUESTA A LA SOLICITUD DE CANCELACIÓN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/>
              <a:t> ARCHIVO ADJUNTO DE EXCEL</a:t>
            </a:r>
            <a:endParaRPr lang="en-US" dirty="0"/>
          </a:p>
        </p:txBody>
      </p:sp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E83AE52D-FDF5-6F73-9C6F-CF34A0996A26}"/>
              </a:ext>
            </a:extLst>
          </p:cNvPr>
          <p:cNvSpPr/>
          <p:nvPr/>
        </p:nvSpPr>
        <p:spPr>
          <a:xfrm>
            <a:off x="211328" y="1089942"/>
            <a:ext cx="11197265" cy="262423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es-MX" sz="1200" noProof="1">
                <a:solidFill>
                  <a:schemeClr val="tx1"/>
                </a:solidFill>
              </a:rPr>
              <a:t>Descarga y abre el archivo adjunto de Excel desde el correo electrónico.</a:t>
            </a:r>
          </a:p>
          <a:p>
            <a:r>
              <a:rPr lang="es-MX" sz="1200" noProof="1">
                <a:solidFill>
                  <a:schemeClr val="tx1"/>
                </a:solidFill>
              </a:rPr>
              <a:t>Sigue las instrucciones a continuación y ten en cuenta que los campos obligatorios deben verificarse y actualizarse.</a:t>
            </a:r>
          </a:p>
          <a:p>
            <a:endParaRPr lang="es-MX" sz="1200" noProof="1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1200" noProof="1">
                <a:solidFill>
                  <a:schemeClr val="tx1"/>
                </a:solidFill>
              </a:rPr>
              <a:t>En el caso de la solicitud de cancelación de una PO publicada por Jabil, el estado de la línea cambia a “</a:t>
            </a:r>
            <a:r>
              <a:rPr lang="es-MX" sz="1200" b="1" noProof="1">
                <a:solidFill>
                  <a:schemeClr val="tx1"/>
                </a:solidFill>
              </a:rPr>
              <a:t>OPEN</a:t>
            </a:r>
            <a:r>
              <a:rPr lang="es-MX" sz="1200" noProof="1">
                <a:solidFill>
                  <a:schemeClr val="tx1"/>
                </a:solidFill>
              </a:rPr>
              <a:t>” </a:t>
            </a:r>
            <a:r>
              <a:rPr lang="es-MX" sz="1200" b="1" noProof="1">
                <a:solidFill>
                  <a:schemeClr val="tx1"/>
                </a:solidFill>
              </a:rPr>
              <a:t>(1)</a:t>
            </a:r>
            <a:r>
              <a:rPr lang="es-MX" sz="1200" noProof="1">
                <a:solidFill>
                  <a:schemeClr val="tx1"/>
                </a:solidFill>
              </a:rPr>
              <a:t> y la columna de </a:t>
            </a:r>
            <a:r>
              <a:rPr lang="es-MX" sz="1200" b="1" noProof="1">
                <a:solidFill>
                  <a:schemeClr val="tx1"/>
                </a:solidFill>
              </a:rPr>
              <a:t>Cancel Request </a:t>
            </a:r>
            <a:r>
              <a:rPr lang="es-MX" sz="1200" noProof="1">
                <a:solidFill>
                  <a:schemeClr val="tx1"/>
                </a:solidFill>
              </a:rPr>
              <a:t>es = </a:t>
            </a:r>
            <a:r>
              <a:rPr lang="es-MX" sz="1200" b="1" noProof="1">
                <a:solidFill>
                  <a:schemeClr val="tx1"/>
                </a:solidFill>
              </a:rPr>
              <a:t>“CANCEL” (2)</a:t>
            </a:r>
            <a:endParaRPr lang="es-MX" sz="1200" noProof="1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1200" u="sng" noProof="1">
                <a:solidFill>
                  <a:schemeClr val="tx1"/>
                </a:solidFill>
              </a:rPr>
              <a:t>Cancel Response Type</a:t>
            </a:r>
            <a:r>
              <a:rPr lang="es-MX" sz="1200" b="1" noProof="1">
                <a:solidFill>
                  <a:schemeClr val="tx1"/>
                </a:solidFill>
              </a:rPr>
              <a:t> (3): </a:t>
            </a:r>
            <a:r>
              <a:rPr lang="es-MX" sz="1200" noProof="1">
                <a:solidFill>
                  <a:schemeClr val="tx1"/>
                </a:solidFill>
              </a:rPr>
              <a:t>Por favor elije de la lista desplegable</a:t>
            </a:r>
            <a:r>
              <a:rPr lang="es-MX" sz="1200" b="1" noProof="1">
                <a:solidFill>
                  <a:schemeClr val="tx1"/>
                </a:solidFill>
              </a:rPr>
              <a:t> </a:t>
            </a:r>
            <a:r>
              <a:rPr lang="es-MX" sz="1200" noProof="1">
                <a:solidFill>
                  <a:schemeClr val="tx1"/>
                </a:solidFill>
              </a:rPr>
              <a:t>la opción </a:t>
            </a:r>
            <a:r>
              <a:rPr lang="es-MX" sz="1200" b="1" noProof="1">
                <a:solidFill>
                  <a:schemeClr val="tx1"/>
                </a:solidFill>
              </a:rPr>
              <a:t>“Cancel Accepted” </a:t>
            </a:r>
            <a:r>
              <a:rPr lang="es-MX" sz="1200" noProof="1">
                <a:solidFill>
                  <a:schemeClr val="tx1"/>
                </a:solidFill>
              </a:rPr>
              <a:t>o</a:t>
            </a:r>
            <a:r>
              <a:rPr lang="es-MX" sz="1200" b="1" noProof="1">
                <a:solidFill>
                  <a:schemeClr val="tx1"/>
                </a:solidFill>
              </a:rPr>
              <a:t> “Cancel Rejected</a:t>
            </a:r>
            <a:r>
              <a:rPr lang="es-MX" sz="1200" noProof="1">
                <a:solidFill>
                  <a:schemeClr val="tx1"/>
                </a:solidFill>
              </a:rPr>
              <a:t>”.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1200" noProof="1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1200" noProof="1">
                <a:solidFill>
                  <a:schemeClr val="tx1"/>
                </a:solidFill>
                <a:ea typeface="+mn-lt"/>
                <a:cs typeface="+mn-lt"/>
              </a:rPr>
              <a:t>En caso de </a:t>
            </a:r>
            <a:r>
              <a:rPr lang="es-MX" sz="1200" u="sng" noProof="1">
                <a:solidFill>
                  <a:schemeClr val="tx1"/>
                </a:solidFill>
                <a:ea typeface="+mn-lt"/>
                <a:cs typeface="+mn-lt"/>
              </a:rPr>
              <a:t>Cancel Accepted</a:t>
            </a:r>
            <a:r>
              <a:rPr lang="es-MX" sz="1200" noProof="1">
                <a:solidFill>
                  <a:schemeClr val="tx1"/>
                </a:solidFill>
                <a:ea typeface="+mn-lt"/>
                <a:cs typeface="+mn-lt"/>
              </a:rPr>
              <a:t>– por favor publica la cantidad a cancelar en</a:t>
            </a:r>
            <a:r>
              <a:rPr lang="es-MX" sz="1200" noProof="1">
                <a:solidFill>
                  <a:schemeClr val="tx1"/>
                </a:solidFill>
              </a:rPr>
              <a:t> “Promise qty” </a:t>
            </a:r>
            <a:r>
              <a:rPr lang="es-MX" sz="1200" b="1" noProof="1">
                <a:solidFill>
                  <a:schemeClr val="tx1"/>
                </a:solidFill>
              </a:rPr>
              <a:t>(4)</a:t>
            </a:r>
            <a:r>
              <a:rPr lang="es-MX" sz="1200" noProof="1">
                <a:solidFill>
                  <a:schemeClr val="tx1"/>
                </a:solidFill>
              </a:rPr>
              <a:t> y asegúrate que esta cantidad es igual o menor que la cantidad abierta en “Open qty” </a:t>
            </a:r>
            <a:r>
              <a:rPr lang="es-MX" sz="1200" b="1" noProof="1">
                <a:solidFill>
                  <a:schemeClr val="tx1"/>
                </a:solidFill>
                <a:ea typeface="+mn-lt"/>
                <a:cs typeface="+mn-lt"/>
              </a:rPr>
              <a:t>(5)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1200" noProof="1">
                <a:solidFill>
                  <a:schemeClr val="tx1"/>
                </a:solidFill>
              </a:rPr>
              <a:t>En caso de </a:t>
            </a:r>
            <a:r>
              <a:rPr lang="es-MX" sz="1200" u="sng" noProof="1">
                <a:solidFill>
                  <a:schemeClr val="tx1"/>
                </a:solidFill>
              </a:rPr>
              <a:t>Cancel Rejection</a:t>
            </a:r>
            <a:r>
              <a:rPr lang="es-MX" sz="1200" noProof="1">
                <a:solidFill>
                  <a:schemeClr val="tx1"/>
                </a:solidFill>
              </a:rPr>
              <a:t> – por favor publica también la cantidad en “</a:t>
            </a:r>
            <a:r>
              <a:rPr lang="es-MX" sz="1200" u="sng" noProof="1">
                <a:solidFill>
                  <a:schemeClr val="tx1"/>
                </a:solidFill>
              </a:rPr>
              <a:t>Promise qty</a:t>
            </a:r>
            <a:r>
              <a:rPr lang="es-MX" sz="1200" noProof="1">
                <a:solidFill>
                  <a:schemeClr val="tx1"/>
                </a:solidFill>
              </a:rPr>
              <a:t>” </a:t>
            </a:r>
            <a:r>
              <a:rPr lang="es-MX" sz="1200" b="1" noProof="1">
                <a:solidFill>
                  <a:schemeClr val="tx1"/>
                </a:solidFill>
              </a:rPr>
              <a:t>(4)</a:t>
            </a:r>
            <a:r>
              <a:rPr lang="es-MX" sz="1200" noProof="1">
                <a:solidFill>
                  <a:schemeClr val="tx1"/>
                </a:solidFill>
              </a:rPr>
              <a:t> y la fecha compromiso en </a:t>
            </a:r>
            <a:r>
              <a:rPr lang="es-MX" sz="1200" u="sng" noProof="1">
                <a:solidFill>
                  <a:schemeClr val="tx1"/>
                </a:solidFill>
              </a:rPr>
              <a:t>“Promise date” </a:t>
            </a:r>
            <a:r>
              <a:rPr lang="es-MX" sz="1200" b="1" u="sng" noProof="1">
                <a:solidFill>
                  <a:schemeClr val="tx1"/>
                </a:solidFill>
              </a:rPr>
              <a:t>(6)</a:t>
            </a:r>
            <a:r>
              <a:rPr lang="es-MX" sz="1200" noProof="1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MX" sz="1200" noProof="1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200" b="0" i="0" u="none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¡También puedes compartir cualquier nota o mensaje con Jabil en la columna ”</a:t>
            </a:r>
            <a:r>
              <a:rPr lang="es-MX" sz="1200" b="1" i="0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Supplier Comment</a:t>
            </a:r>
            <a:r>
              <a:rPr lang="es-MX" sz="1200" b="1" dirty="0">
                <a:solidFill>
                  <a:srgbClr val="494949"/>
                </a:solidFill>
                <a:latin typeface="Grandview" panose="020B0502040204020203" pitchFamily="34" charset="0"/>
              </a:rPr>
              <a:t>”</a:t>
            </a:r>
            <a:r>
              <a:rPr lang="es-MX" sz="1200" b="1" i="0" strike="noStrike" dirty="0">
                <a:solidFill>
                  <a:srgbClr val="494949"/>
                </a:solidFill>
                <a:effectLst/>
                <a:latin typeface="Grandview" panose="020B0502040204020203" pitchFamily="34" charset="0"/>
              </a:rPr>
              <a:t> </a:t>
            </a:r>
            <a:r>
              <a:rPr lang="es-MX" sz="1200" b="1" noProof="1">
                <a:solidFill>
                  <a:schemeClr val="tx1"/>
                </a:solidFill>
              </a:rPr>
              <a:t>(7)</a:t>
            </a:r>
            <a:r>
              <a:rPr lang="es-MX" sz="1200" noProof="1">
                <a:solidFill>
                  <a:schemeClr val="tx1"/>
                </a:solidFill>
              </a:rPr>
              <a:t>! </a:t>
            </a:r>
            <a:endParaRPr lang="es-MX" sz="1350" b="1" noProof="1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1200" noProof="1">
              <a:solidFill>
                <a:schemeClr val="tx1"/>
              </a:solidFill>
            </a:endParaRPr>
          </a:p>
        </p:txBody>
      </p:sp>
      <p:sp>
        <p:nvSpPr>
          <p:cNvPr id="22" name="Dodecagon 21">
            <a:extLst>
              <a:ext uri="{FF2B5EF4-FFF2-40B4-BE49-F238E27FC236}">
                <a16:creationId xmlns:a16="http://schemas.microsoft.com/office/drawing/2014/main" id="{05D68DE3-DCAD-0EFC-6D8B-BFE71B4BF5D4}"/>
              </a:ext>
            </a:extLst>
          </p:cNvPr>
          <p:cNvSpPr/>
          <p:nvPr/>
        </p:nvSpPr>
        <p:spPr>
          <a:xfrm>
            <a:off x="10588987" y="401113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23" name="Dodecagon 22">
            <a:extLst>
              <a:ext uri="{FF2B5EF4-FFF2-40B4-BE49-F238E27FC236}">
                <a16:creationId xmlns:a16="http://schemas.microsoft.com/office/drawing/2014/main" id="{FAAC8C1C-73C0-4B22-C835-7E4C6B6CE172}"/>
              </a:ext>
            </a:extLst>
          </p:cNvPr>
          <p:cNvSpPr/>
          <p:nvPr/>
        </p:nvSpPr>
        <p:spPr>
          <a:xfrm>
            <a:off x="11762014" y="4029450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7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52CF89B-26C1-908E-8AEA-2B76817B17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9" name="Dodecagon 8">
            <a:extLst>
              <a:ext uri="{FF2B5EF4-FFF2-40B4-BE49-F238E27FC236}">
                <a16:creationId xmlns:a16="http://schemas.microsoft.com/office/drawing/2014/main" id="{077C1091-EA18-0679-593E-29FE6B598F16}"/>
              </a:ext>
            </a:extLst>
          </p:cNvPr>
          <p:cNvSpPr/>
          <p:nvPr/>
        </p:nvSpPr>
        <p:spPr>
          <a:xfrm>
            <a:off x="1259677" y="402307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63B9E17D-54BB-77C9-CC1E-3B6C244A39D9}"/>
              </a:ext>
            </a:extLst>
          </p:cNvPr>
          <p:cNvSpPr/>
          <p:nvPr/>
        </p:nvSpPr>
        <p:spPr>
          <a:xfrm>
            <a:off x="2048233" y="402037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E55E75E-67EC-523F-4D2E-CBF00CE7E168}"/>
              </a:ext>
            </a:extLst>
          </p:cNvPr>
          <p:cNvSpPr/>
          <p:nvPr/>
        </p:nvSpPr>
        <p:spPr>
          <a:xfrm>
            <a:off x="1906613" y="4305419"/>
            <a:ext cx="494568" cy="70189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BD0A118-7403-7A5C-15B5-E00DB709891A}"/>
              </a:ext>
            </a:extLst>
          </p:cNvPr>
          <p:cNvSpPr/>
          <p:nvPr/>
        </p:nvSpPr>
        <p:spPr>
          <a:xfrm>
            <a:off x="1037285" y="4383848"/>
            <a:ext cx="582565" cy="64125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decagon 15">
            <a:extLst>
              <a:ext uri="{FF2B5EF4-FFF2-40B4-BE49-F238E27FC236}">
                <a16:creationId xmlns:a16="http://schemas.microsoft.com/office/drawing/2014/main" id="{7523A948-A153-BA7D-AC91-0C1C3D12B0BB}"/>
              </a:ext>
            </a:extLst>
          </p:cNvPr>
          <p:cNvSpPr/>
          <p:nvPr/>
        </p:nvSpPr>
        <p:spPr>
          <a:xfrm>
            <a:off x="10058350" y="401113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DAEC72E-EA8D-C699-88D1-8B0498144659}"/>
              </a:ext>
            </a:extLst>
          </p:cNvPr>
          <p:cNvSpPr/>
          <p:nvPr/>
        </p:nvSpPr>
        <p:spPr>
          <a:xfrm>
            <a:off x="9988212" y="4318567"/>
            <a:ext cx="351604" cy="65885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decagon 26">
            <a:extLst>
              <a:ext uri="{FF2B5EF4-FFF2-40B4-BE49-F238E27FC236}">
                <a16:creationId xmlns:a16="http://schemas.microsoft.com/office/drawing/2014/main" id="{EB13F7F9-A300-75A9-B07F-1396E2C823A7}"/>
              </a:ext>
            </a:extLst>
          </p:cNvPr>
          <p:cNvSpPr/>
          <p:nvPr/>
        </p:nvSpPr>
        <p:spPr>
          <a:xfrm>
            <a:off x="5977164" y="4012734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A67B690-72B4-78C3-01D8-10542AA9C912}"/>
              </a:ext>
            </a:extLst>
          </p:cNvPr>
          <p:cNvSpPr/>
          <p:nvPr/>
        </p:nvSpPr>
        <p:spPr>
          <a:xfrm>
            <a:off x="5837174" y="4295852"/>
            <a:ext cx="494568" cy="67321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A6270C8-235A-1C8E-9A25-9CC7252CF8BD}"/>
              </a:ext>
            </a:extLst>
          </p:cNvPr>
          <p:cNvSpPr txBox="1"/>
          <p:nvPr/>
        </p:nvSpPr>
        <p:spPr>
          <a:xfrm>
            <a:off x="321092" y="6095996"/>
            <a:ext cx="11734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0" i="0" u="none" strike="noStrike" dirty="0">
                <a:solidFill>
                  <a:srgbClr val="FF0000"/>
                </a:solidFill>
                <a:effectLst/>
                <a:latin typeface="Grandview" panose="020B0502040204020203" pitchFamily="34" charset="0"/>
              </a:rPr>
              <a:t>*NOTA: Por favor NO respondas con CANCEL una PO Schedule line si no existe la solicitud de Cancelación para la misma</a:t>
            </a:r>
            <a:r>
              <a:rPr lang="es-ES" sz="1600" b="0" i="0" dirty="0">
                <a:solidFill>
                  <a:srgbClr val="FF0000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1600" dirty="0"/>
          </a:p>
        </p:txBody>
      </p:sp>
      <p:sp>
        <p:nvSpPr>
          <p:cNvPr id="7" name="Dodecagon 6">
            <a:extLst>
              <a:ext uri="{FF2B5EF4-FFF2-40B4-BE49-F238E27FC236}">
                <a16:creationId xmlns:a16="http://schemas.microsoft.com/office/drawing/2014/main" id="{93C51587-CFDF-65F2-A771-7415EBFDD311}"/>
              </a:ext>
            </a:extLst>
          </p:cNvPr>
          <p:cNvSpPr/>
          <p:nvPr/>
        </p:nvSpPr>
        <p:spPr>
          <a:xfrm>
            <a:off x="5188608" y="404265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EBE84E-27AF-D49C-05AF-D06D5605CD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4117" y="5045045"/>
            <a:ext cx="1332913" cy="1050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4C679B0C-17C0-9F76-035D-96A1EBB32AB8}"/>
              </a:ext>
            </a:extLst>
          </p:cNvPr>
          <p:cNvCxnSpPr>
            <a:cxnSpLocks/>
          </p:cNvCxnSpPr>
          <p:nvPr/>
        </p:nvCxnSpPr>
        <p:spPr>
          <a:xfrm rot="5400000">
            <a:off x="10168395" y="5044263"/>
            <a:ext cx="697679" cy="354835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Dodecagon 17">
            <a:extLst>
              <a:ext uri="{FF2B5EF4-FFF2-40B4-BE49-F238E27FC236}">
                <a16:creationId xmlns:a16="http://schemas.microsoft.com/office/drawing/2014/main" id="{B25D92BE-5C4A-9601-2F08-5F9A39CFD838}"/>
              </a:ext>
            </a:extLst>
          </p:cNvPr>
          <p:cNvSpPr/>
          <p:nvPr/>
        </p:nvSpPr>
        <p:spPr>
          <a:xfrm>
            <a:off x="10398663" y="572389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4" name="Dodecagon 6">
            <a:extLst>
              <a:ext uri="{FF2B5EF4-FFF2-40B4-BE49-F238E27FC236}">
                <a16:creationId xmlns:a16="http://schemas.microsoft.com/office/drawing/2014/main" id="{54E9712B-9F85-69C7-BE78-B356C2B4325D}"/>
              </a:ext>
            </a:extLst>
          </p:cNvPr>
          <p:cNvSpPr/>
          <p:nvPr/>
        </p:nvSpPr>
        <p:spPr>
          <a:xfrm>
            <a:off x="7438321" y="4042655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45241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3037C450-ECC3-1DB3-B846-87E535CE0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0" dirty="0">
                <a:solidFill>
                  <a:srgbClr val="002060"/>
                </a:solidFill>
                <a:latin typeface="Grandview"/>
              </a:rPr>
              <a:t>FORECAST NUEVO O CON CAMBIOS </a:t>
            </a:r>
            <a:r>
              <a:rPr lang="en-US" b="0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hu-HU" b="0" dirty="0">
                <a:solidFill>
                  <a:srgbClr val="002060"/>
                </a:solidFill>
                <a:latin typeface="Grandview"/>
              </a:rPr>
              <a:t> 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ARCHIVO ADJUNTO DE EXCEL</a:t>
            </a:r>
            <a:r>
              <a:rPr lang="hu-HU" b="0" dirty="0">
                <a:solidFill>
                  <a:srgbClr val="002060"/>
                </a:solidFill>
                <a:latin typeface="Grandview"/>
              </a:rPr>
              <a:t>+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 ENLACE WEB</a:t>
            </a:r>
            <a:r>
              <a:rPr lang="en-US" sz="3200" b="0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hu-HU" sz="3200" b="0" dirty="0">
                <a:solidFill>
                  <a:srgbClr val="002060"/>
                </a:solidFill>
                <a:latin typeface="Grandview"/>
              </a:rPr>
              <a:t> </a:t>
            </a:r>
            <a:r>
              <a:rPr lang="es-MX" sz="3200" b="0" dirty="0">
                <a:solidFill>
                  <a:srgbClr val="002060"/>
                </a:solidFill>
                <a:latin typeface="Grandview"/>
              </a:rPr>
              <a:t>POs</a:t>
            </a:r>
            <a:endParaRPr lang="en-US" dirty="0">
              <a:solidFill>
                <a:srgbClr val="002060"/>
              </a:solidFill>
              <a:latin typeface="Grandview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91B9CC-D7F9-0C02-576E-8C6EB98BA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0A53C-E108-4672-648B-89430177D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10" y="1719713"/>
            <a:ext cx="5467927" cy="2918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6410E5-2A37-F3B2-B4F7-141A2DE273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7892" y="2504568"/>
            <a:ext cx="1618537" cy="849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2E737D32-BB0F-7D58-4EE4-8FC8E6B902A0}"/>
              </a:ext>
            </a:extLst>
          </p:cNvPr>
          <p:cNvCxnSpPr>
            <a:cxnSpLocks/>
            <a:endCxn id="7" idx="0"/>
          </p:cNvCxnSpPr>
          <p:nvPr/>
        </p:nvCxnSpPr>
        <p:spPr>
          <a:xfrm rot="5400000">
            <a:off x="5216484" y="2184150"/>
            <a:ext cx="321096" cy="3197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Rectangle: Diagonal Corners Rounded 11">
            <a:extLst>
              <a:ext uri="{FF2B5EF4-FFF2-40B4-BE49-F238E27FC236}">
                <a16:creationId xmlns:a16="http://schemas.microsoft.com/office/drawing/2014/main" id="{07F0E23B-FFA0-0C1A-3853-6911B88D6FC2}"/>
              </a:ext>
            </a:extLst>
          </p:cNvPr>
          <p:cNvSpPr/>
          <p:nvPr/>
        </p:nvSpPr>
        <p:spPr>
          <a:xfrm>
            <a:off x="444500" y="5268207"/>
            <a:ext cx="11378045" cy="849986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s-MX" sz="1400" b="1" dirty="0"/>
              <a:t>Tanto Excel como WEB LINK están disponibles para la revisión de Forecast;</a:t>
            </a:r>
            <a:endParaRPr lang="es-MX" sz="1400" b="1" dirty="0">
              <a:latin typeface="Grandview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>
                <a:latin typeface="Grandview" panose="020B0502040204020203" pitchFamily="34" charset="0"/>
              </a:rPr>
              <a:t>En </a:t>
            </a:r>
            <a:r>
              <a:rPr lang="es-MX" sz="1400" b="1" u="sng" dirty="0">
                <a:latin typeface="Grandview" panose="020B0502040204020203" pitchFamily="34" charset="0"/>
              </a:rPr>
              <a:t>Excel</a:t>
            </a:r>
            <a:r>
              <a:rPr lang="es-MX" sz="1400" dirty="0">
                <a:latin typeface="Grandview" panose="020B0502040204020203" pitchFamily="34" charset="0"/>
              </a:rPr>
              <a:t> podrás descargar y ver el Forecast estático para los próximos 2 años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400" dirty="0">
                <a:latin typeface="Grandview"/>
              </a:rPr>
              <a:t>En el </a:t>
            </a:r>
            <a:r>
              <a:rPr lang="es-MX" sz="1400" b="1" u="sng" dirty="0">
                <a:latin typeface="Grandview"/>
              </a:rPr>
              <a:t>enlace WEB (1)</a:t>
            </a:r>
            <a:r>
              <a:rPr lang="es-MX" sz="1400" dirty="0">
                <a:latin typeface="Grandview"/>
              </a:rPr>
              <a:t> </a:t>
            </a:r>
            <a:r>
              <a:rPr lang="es-MX" sz="1400" dirty="0"/>
              <a:t>podrás ver el Forecast dinámico para el horizonte extendido</a:t>
            </a:r>
            <a:endParaRPr lang="es-MX" sz="1400" dirty="0">
              <a:latin typeface="Grandview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25EDBC-034E-502C-8E1C-7C16E661FF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6429" y="1719713"/>
            <a:ext cx="5796116" cy="2918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Dodecagon 15">
            <a:extLst>
              <a:ext uri="{FF2B5EF4-FFF2-40B4-BE49-F238E27FC236}">
                <a16:creationId xmlns:a16="http://schemas.microsoft.com/office/drawing/2014/main" id="{BED46613-45D3-C090-03CF-7DC64E2A348E}"/>
              </a:ext>
            </a:extLst>
          </p:cNvPr>
          <p:cNvSpPr/>
          <p:nvPr/>
        </p:nvSpPr>
        <p:spPr>
          <a:xfrm>
            <a:off x="9500379" y="3528859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8984B06F-5F7C-1A4D-88DF-2BF9B4D91BF7}"/>
              </a:ext>
            </a:extLst>
          </p:cNvPr>
          <p:cNvSpPr/>
          <p:nvPr/>
        </p:nvSpPr>
        <p:spPr>
          <a:xfrm>
            <a:off x="9446078" y="3306535"/>
            <a:ext cx="272142" cy="1814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39416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EA77216-8608-3B64-4CC8-1F56E82010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4" y="3880128"/>
            <a:ext cx="12192000" cy="173361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B45A503-8175-E833-0A57-B5CB536E7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RESPUESTA DE </a:t>
            </a:r>
            <a:r>
              <a:rPr lang="hu-HU" dirty="0"/>
              <a:t>FORECAST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es-MX" dirty="0">
                <a:solidFill>
                  <a:srgbClr val="002060"/>
                </a:solidFill>
              </a:rPr>
              <a:t>POs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ARCHIVO ADJUNTO DE EXCEL</a:t>
            </a:r>
            <a:endParaRPr lang="en-US" dirty="0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E812BEB4-01D5-73D6-9CA7-902B0A7F89E0}"/>
              </a:ext>
            </a:extLst>
          </p:cNvPr>
          <p:cNvSpPr/>
          <p:nvPr/>
        </p:nvSpPr>
        <p:spPr>
          <a:xfrm>
            <a:off x="164591" y="1384476"/>
            <a:ext cx="11197265" cy="219923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es-MX" sz="1400" noProof="1">
                <a:solidFill>
                  <a:schemeClr val="tx1"/>
                </a:solidFill>
              </a:rPr>
              <a:t>Descarga y abre el archivo adjunto de Excel desde el correo electrónico.</a:t>
            </a:r>
          </a:p>
          <a:p>
            <a:r>
              <a:rPr lang="es-MX" sz="1400" noProof="1">
                <a:solidFill>
                  <a:schemeClr val="tx1"/>
                </a:solidFill>
              </a:rPr>
              <a:t>Sigue las instrucciones a continuación y ten en cuenta que los campos obligatorios en</a:t>
            </a:r>
            <a:r>
              <a:rPr lang="es-MX" sz="1400" noProof="1">
                <a:solidFill>
                  <a:schemeClr val="tx1"/>
                </a:solidFill>
                <a:ea typeface="+mn-lt"/>
                <a:cs typeface="+mn-lt"/>
              </a:rPr>
              <a:t> </a:t>
            </a:r>
            <a:r>
              <a:rPr lang="es-MX" sz="1400" b="1" noProof="1">
                <a:solidFill>
                  <a:srgbClr val="191EEF"/>
                </a:solidFill>
                <a:ea typeface="+mn-lt"/>
                <a:cs typeface="+mn-lt"/>
              </a:rPr>
              <a:t>AZUL</a:t>
            </a:r>
            <a:r>
              <a:rPr lang="es-MX" sz="1400" noProof="1">
                <a:solidFill>
                  <a:schemeClr val="tx2">
                    <a:lumMod val="75000"/>
                  </a:schemeClr>
                </a:solidFill>
                <a:ea typeface="+mn-lt"/>
                <a:cs typeface="+mn-lt"/>
              </a:rPr>
              <a:t> </a:t>
            </a:r>
            <a:r>
              <a:rPr lang="es-MX" sz="1400" noProof="1">
                <a:solidFill>
                  <a:schemeClr val="tx1"/>
                </a:solidFill>
              </a:rPr>
              <a:t>que deben ser revisados y actualizados:</a:t>
            </a:r>
          </a:p>
          <a:p>
            <a:endParaRPr lang="es-MX" sz="1400" noProof="1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1400" i="0" u="sng" noProof="1">
                <a:solidFill>
                  <a:schemeClr val="tx1"/>
                </a:solidFill>
                <a:effectLst/>
              </a:rPr>
              <a:t>Commit Data Measure</a:t>
            </a:r>
            <a:r>
              <a:rPr lang="es-MX" sz="1400" i="0" noProof="1">
                <a:solidFill>
                  <a:schemeClr val="tx1"/>
                </a:solidFill>
                <a:effectLst/>
              </a:rPr>
              <a:t>: </a:t>
            </a:r>
            <a:r>
              <a:rPr lang="es-MX" sz="1400" noProof="1">
                <a:solidFill>
                  <a:schemeClr val="tx1"/>
                </a:solidFill>
              </a:rPr>
              <a:t>Puedes ver “</a:t>
            </a:r>
            <a:r>
              <a:rPr lang="es-MX" sz="1400" b="1" noProof="1">
                <a:solidFill>
                  <a:schemeClr val="tx1"/>
                </a:solidFill>
              </a:rPr>
              <a:t>ConsumptionCommit</a:t>
            </a:r>
            <a:r>
              <a:rPr lang="es-MX" sz="1400" noProof="1">
                <a:solidFill>
                  <a:schemeClr val="tx1"/>
                </a:solidFill>
              </a:rPr>
              <a:t>” </a:t>
            </a:r>
            <a:r>
              <a:rPr lang="es-MX" sz="1400" b="1" noProof="1">
                <a:solidFill>
                  <a:schemeClr val="tx1"/>
                </a:solidFill>
              </a:rPr>
              <a:t>(1) – </a:t>
            </a:r>
            <a:r>
              <a:rPr lang="es-MX" sz="1400" noProof="1">
                <a:solidFill>
                  <a:schemeClr val="tx1"/>
                </a:solidFill>
              </a:rPr>
              <a:t>SOLO esto está permitido, ¡por favor no lo cambies!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1400" u="sng" noProof="1">
                <a:solidFill>
                  <a:schemeClr val="tx1"/>
                </a:solidFill>
              </a:rPr>
              <a:t>Commit qty &amp; Commit Date </a:t>
            </a:r>
            <a:r>
              <a:rPr lang="es-MX" sz="1400" b="1" noProof="1">
                <a:solidFill>
                  <a:schemeClr val="tx1"/>
                </a:solidFill>
              </a:rPr>
              <a:t>(2): </a:t>
            </a:r>
            <a:r>
              <a:rPr lang="es-MX" sz="1400" noProof="1">
                <a:solidFill>
                  <a:schemeClr val="tx1"/>
                </a:solidFill>
              </a:rPr>
              <a:t>no puede estar vacío – </a:t>
            </a:r>
            <a:r>
              <a:rPr lang="es-ES" sz="1400" noProof="1">
                <a:solidFill>
                  <a:schemeClr val="tx1"/>
                </a:solidFill>
              </a:rPr>
              <a:t>por favor agrega la información de cantidad y fecha disponible aquí.</a:t>
            </a:r>
            <a:endParaRPr lang="es-MX" sz="1400" b="1" u="sng" noProof="1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1400" noProof="1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400" noProof="1">
                <a:solidFill>
                  <a:schemeClr val="tx1"/>
                </a:solidFill>
              </a:rPr>
              <a:t>Puedes excluir una línea de tu respuesta al usar el prefijo “</a:t>
            </a:r>
            <a:r>
              <a:rPr lang="es-MX" sz="1400" b="1" noProof="1">
                <a:solidFill>
                  <a:schemeClr val="tx1"/>
                </a:solidFill>
              </a:rPr>
              <a:t>#” en el primer campo (3) </a:t>
            </a:r>
            <a:r>
              <a:rPr lang="es-ES" sz="1400" noProof="1">
                <a:solidFill>
                  <a:schemeClr val="tx1"/>
                </a:solidFill>
              </a:rPr>
              <a:t>o simplemente eliminar la línea del archivo.</a:t>
            </a:r>
            <a:endParaRPr lang="es-MX" sz="1400" noProof="1">
              <a:solidFill>
                <a:schemeClr val="tx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F299BE3-C82F-7362-BD3B-3FE4E35A82B5}"/>
              </a:ext>
            </a:extLst>
          </p:cNvPr>
          <p:cNvGrpSpPr/>
          <p:nvPr/>
        </p:nvGrpSpPr>
        <p:grpSpPr>
          <a:xfrm>
            <a:off x="203430" y="3620176"/>
            <a:ext cx="11394589" cy="315282"/>
            <a:chOff x="332740" y="4869727"/>
            <a:chExt cx="11394589" cy="315282"/>
          </a:xfrm>
        </p:grpSpPr>
        <p:sp>
          <p:nvSpPr>
            <p:cNvPr id="8" name="Dodecagon 7">
              <a:extLst>
                <a:ext uri="{FF2B5EF4-FFF2-40B4-BE49-F238E27FC236}">
                  <a16:creationId xmlns:a16="http://schemas.microsoft.com/office/drawing/2014/main" id="{FCC18D00-99C2-AF51-C1AB-C3205D01B243}"/>
                </a:ext>
              </a:extLst>
            </p:cNvPr>
            <p:cNvSpPr/>
            <p:nvPr/>
          </p:nvSpPr>
          <p:spPr>
            <a:xfrm>
              <a:off x="10187073" y="4989005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A4254D9E-E3B3-EC20-2118-E81250901C65}"/>
                </a:ext>
              </a:extLst>
            </p:cNvPr>
            <p:cNvSpPr/>
            <p:nvPr/>
          </p:nvSpPr>
          <p:spPr>
            <a:xfrm>
              <a:off x="11516001" y="4960690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18FB4D9C-3F7F-3FCA-24F1-0FD6BCACD99E}"/>
                </a:ext>
              </a:extLst>
            </p:cNvPr>
            <p:cNvSpPr/>
            <p:nvPr/>
          </p:nvSpPr>
          <p:spPr>
            <a:xfrm>
              <a:off x="332740" y="4869727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3</a:t>
              </a:r>
              <a:endParaRPr lang="en-US" sz="1200"/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0162D2D-D87D-B794-D512-017E8264040D}"/>
              </a:ext>
            </a:extLst>
          </p:cNvPr>
          <p:cNvSpPr/>
          <p:nvPr/>
        </p:nvSpPr>
        <p:spPr>
          <a:xfrm>
            <a:off x="0" y="3907143"/>
            <a:ext cx="637310" cy="109624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C7F8B4E-CBA7-9F6B-3141-3F330D36DE46}"/>
              </a:ext>
            </a:extLst>
          </p:cNvPr>
          <p:cNvSpPr/>
          <p:nvPr/>
        </p:nvSpPr>
        <p:spPr>
          <a:xfrm>
            <a:off x="9769773" y="4372818"/>
            <a:ext cx="2135900" cy="26785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143E94-0B4A-0B34-DE17-BF3D6FD6EF3D}"/>
              </a:ext>
            </a:extLst>
          </p:cNvPr>
          <p:cNvSpPr txBox="1"/>
          <p:nvPr/>
        </p:nvSpPr>
        <p:spPr>
          <a:xfrm>
            <a:off x="723392" y="5672853"/>
            <a:ext cx="11011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b="1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Not</a:t>
            </a:r>
            <a:r>
              <a:rPr lang="es-MX" b="1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a</a:t>
            </a:r>
            <a:r>
              <a:rPr lang="hu-HU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: </a:t>
            </a:r>
            <a:r>
              <a:rPr lang="es-ES" dirty="0">
                <a:solidFill>
                  <a:srgbClr val="323130"/>
                </a:solidFill>
                <a:latin typeface="Grandview" panose="020B0502040204020203" pitchFamily="34" charset="0"/>
              </a:rPr>
              <a:t>Si deseas enviar una nueva confirmación de FC durante la misma semana, proporciona la confirmación completa ingresando 0 en los buckets ingresados anteriormente.</a:t>
            </a:r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6E7E67-3479-1B2A-320F-AB2D36C0F3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594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0E34B-181E-778F-ED1F-48FD20226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>
                <a:latin typeface="Grandview"/>
              </a:rPr>
              <a:t>RESPUESTA DE </a:t>
            </a:r>
            <a:r>
              <a:rPr lang="hu-HU" dirty="0">
                <a:latin typeface="Grandview"/>
              </a:rPr>
              <a:t>FORECAST </a:t>
            </a:r>
            <a:r>
              <a:rPr lang="en-US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 </a:t>
            </a:r>
            <a:r>
              <a:rPr lang="es-MX" dirty="0">
                <a:solidFill>
                  <a:srgbClr val="002060"/>
                </a:solidFill>
                <a:latin typeface="Grandview"/>
              </a:rPr>
              <a:t>POs </a:t>
            </a:r>
            <a:r>
              <a:rPr lang="en-US" dirty="0">
                <a:solidFill>
                  <a:srgbClr val="002060"/>
                </a:solidFill>
                <a:latin typeface="Grandview"/>
              </a:rPr>
              <a:t>| ENLACE WEB</a:t>
            </a:r>
            <a:endParaRPr lang="en-US" dirty="0">
              <a:latin typeface="Grandview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05EE70-281D-D87E-43D9-A67923044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2171"/>
            <a:ext cx="12192000" cy="44196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F637D2-7B0F-240E-7253-C850D5A926BB}"/>
              </a:ext>
            </a:extLst>
          </p:cNvPr>
          <p:cNvSpPr/>
          <p:nvPr/>
        </p:nvSpPr>
        <p:spPr>
          <a:xfrm>
            <a:off x="3121890" y="2007620"/>
            <a:ext cx="277091" cy="2216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7E310BB-3605-E8DD-2925-AC01B108161E}"/>
              </a:ext>
            </a:extLst>
          </p:cNvPr>
          <p:cNvCxnSpPr>
            <a:cxnSpLocks/>
            <a:stCxn id="8" idx="0"/>
            <a:endCxn id="6" idx="2"/>
          </p:cNvCxnSpPr>
          <p:nvPr/>
        </p:nvCxnSpPr>
        <p:spPr>
          <a:xfrm flipH="1" flipV="1">
            <a:off x="3260436" y="2229293"/>
            <a:ext cx="891623" cy="29792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6B425E7A-D451-6777-E011-6DF92979FAE4}"/>
              </a:ext>
            </a:extLst>
          </p:cNvPr>
          <p:cNvSpPr/>
          <p:nvPr/>
        </p:nvSpPr>
        <p:spPr>
          <a:xfrm>
            <a:off x="3302313" y="5208528"/>
            <a:ext cx="1699491" cy="4058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00" dirty="0">
                <a:latin typeface="Grandview" panose="020B0502040204020203" pitchFamily="34" charset="0"/>
              </a:rPr>
              <a:t>Haz clic aquí para abrir el menú de filtros</a:t>
            </a:r>
            <a:endParaRPr lang="en-US" sz="1000" dirty="0">
              <a:latin typeface="Grandview" panose="020B0502040204020203" pitchFamily="34" charset="0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4B76D735-ADA7-E05A-4B8F-4EB46B69E241}"/>
              </a:ext>
            </a:extLst>
          </p:cNvPr>
          <p:cNvSpPr/>
          <p:nvPr/>
        </p:nvSpPr>
        <p:spPr>
          <a:xfrm rot="10800000">
            <a:off x="2819557" y="5188078"/>
            <a:ext cx="461818" cy="446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855EE6C5-8AD8-6CC0-D124-D3ECC158D03D}"/>
              </a:ext>
            </a:extLst>
          </p:cNvPr>
          <p:cNvSpPr/>
          <p:nvPr/>
        </p:nvSpPr>
        <p:spPr>
          <a:xfrm>
            <a:off x="5646470" y="2128362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E6304F37-0C40-95F1-35EE-7DA25AE5F59B}"/>
              </a:ext>
            </a:extLst>
          </p:cNvPr>
          <p:cNvSpPr/>
          <p:nvPr/>
        </p:nvSpPr>
        <p:spPr>
          <a:xfrm>
            <a:off x="11707652" y="2120687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FE997A2-E69C-ED0C-F020-C832835345D6}"/>
              </a:ext>
            </a:extLst>
          </p:cNvPr>
          <p:cNvSpPr/>
          <p:nvPr/>
        </p:nvSpPr>
        <p:spPr>
          <a:xfrm>
            <a:off x="5970019" y="2250330"/>
            <a:ext cx="1434278" cy="15062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1773EE5-E915-5903-E2FD-6834DC7540F3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7248429" y="2100223"/>
            <a:ext cx="717139" cy="3033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Rectangle: Diagonal Corners Rounded 14">
            <a:extLst>
              <a:ext uri="{FF2B5EF4-FFF2-40B4-BE49-F238E27FC236}">
                <a16:creationId xmlns:a16="http://schemas.microsoft.com/office/drawing/2014/main" id="{AE05DA20-E0F4-99DF-D045-C37E8FDFD176}"/>
              </a:ext>
            </a:extLst>
          </p:cNvPr>
          <p:cNvSpPr/>
          <p:nvPr/>
        </p:nvSpPr>
        <p:spPr>
          <a:xfrm>
            <a:off x="92360" y="914400"/>
            <a:ext cx="12091231" cy="84607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Después de dar </a:t>
            </a:r>
            <a:r>
              <a:rPr lang="es-MX" sz="1400" b="1" noProof="1">
                <a:solidFill>
                  <a:schemeClr val="tx1"/>
                </a:solidFill>
                <a:latin typeface="Grandview" panose="020B0502040204020203" pitchFamily="34" charset="0"/>
              </a:rPr>
              <a:t>clic en el ENLACE de la alerta de correo electrónico 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-&gt; te llevará a la herramienta E2O – WEB simplificado – donde podrás ver el Forecast/Planned PO de todos los </a:t>
            </a:r>
            <a:r>
              <a:rPr lang="es-MX" sz="1400" u="sng" noProof="1">
                <a:solidFill>
                  <a:schemeClr val="tx1"/>
                </a:solidFill>
                <a:latin typeface="Grandview" panose="020B0502040204020203" pitchFamily="34" charset="0"/>
              </a:rPr>
              <a:t>NP de Jabil liberados por el comprador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.</a:t>
            </a:r>
            <a:endParaRPr lang="es-MX" sz="1400" u="sng" noProof="1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400" b="1" noProof="1">
                <a:solidFill>
                  <a:schemeClr val="tx1"/>
                </a:solidFill>
              </a:rPr>
              <a:t>La cantidad abierta en “Open PO” (2) 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se programa en periodos semanales </a:t>
            </a:r>
            <a:r>
              <a:rPr lang="es-MX" sz="1400" u="sng" noProof="1">
                <a:solidFill>
                  <a:schemeClr val="tx1"/>
                </a:solidFill>
                <a:latin typeface="Grandview" panose="020B0502040204020203" pitchFamily="34" charset="0"/>
              </a:rPr>
              <a:t>¡basado en la fecha de entrega solicitada!</a:t>
            </a:r>
            <a:endParaRPr lang="es-MX" sz="1400" noProof="1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endParaRPr lang="es-MX" sz="1400" noProof="1">
              <a:solidFill>
                <a:schemeClr val="tx1"/>
              </a:solidFill>
            </a:endParaRPr>
          </a:p>
        </p:txBody>
      </p:sp>
      <p:sp>
        <p:nvSpPr>
          <p:cNvPr id="16" name="Dodecagon 15">
            <a:extLst>
              <a:ext uri="{FF2B5EF4-FFF2-40B4-BE49-F238E27FC236}">
                <a16:creationId xmlns:a16="http://schemas.microsoft.com/office/drawing/2014/main" id="{C5313E8E-BDF0-7784-EA2B-36280454CC61}"/>
              </a:ext>
            </a:extLst>
          </p:cNvPr>
          <p:cNvSpPr/>
          <p:nvPr/>
        </p:nvSpPr>
        <p:spPr>
          <a:xfrm>
            <a:off x="6651951" y="3311145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7" name="Dodecagon 16">
            <a:extLst>
              <a:ext uri="{FF2B5EF4-FFF2-40B4-BE49-F238E27FC236}">
                <a16:creationId xmlns:a16="http://schemas.microsoft.com/office/drawing/2014/main" id="{9FCE73DA-D56F-4A64-DD7D-769C3412C711}"/>
              </a:ext>
            </a:extLst>
          </p:cNvPr>
          <p:cNvSpPr/>
          <p:nvPr/>
        </p:nvSpPr>
        <p:spPr>
          <a:xfrm>
            <a:off x="5701189" y="3367330"/>
            <a:ext cx="218495" cy="16687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C6EFF4-3426-9EDE-E12B-FF691A5F9A42}"/>
              </a:ext>
            </a:extLst>
          </p:cNvPr>
          <p:cNvSpPr/>
          <p:nvPr/>
        </p:nvSpPr>
        <p:spPr>
          <a:xfrm>
            <a:off x="5658691" y="3521753"/>
            <a:ext cx="291259" cy="20186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decagon 18">
            <a:extLst>
              <a:ext uri="{FF2B5EF4-FFF2-40B4-BE49-F238E27FC236}">
                <a16:creationId xmlns:a16="http://schemas.microsoft.com/office/drawing/2014/main" id="{D93AE12B-F2E8-D0DA-FBE3-5A106E41202C}"/>
              </a:ext>
            </a:extLst>
          </p:cNvPr>
          <p:cNvSpPr/>
          <p:nvPr/>
        </p:nvSpPr>
        <p:spPr>
          <a:xfrm>
            <a:off x="5294453" y="3805614"/>
            <a:ext cx="218495" cy="16687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20" name="Dodecagon 19">
            <a:extLst>
              <a:ext uri="{FF2B5EF4-FFF2-40B4-BE49-F238E27FC236}">
                <a16:creationId xmlns:a16="http://schemas.microsoft.com/office/drawing/2014/main" id="{22277211-9643-648B-3F71-21C1D934A922}"/>
              </a:ext>
            </a:extLst>
          </p:cNvPr>
          <p:cNvSpPr/>
          <p:nvPr/>
        </p:nvSpPr>
        <p:spPr>
          <a:xfrm>
            <a:off x="6030613" y="2649077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B66DEA5-1D93-E868-E681-D8BEBDAB03F1}"/>
              </a:ext>
            </a:extLst>
          </p:cNvPr>
          <p:cNvSpPr/>
          <p:nvPr/>
        </p:nvSpPr>
        <p:spPr>
          <a:xfrm>
            <a:off x="4515117" y="3770627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278CDA4-EB47-C50B-6477-16E2A91274B1}"/>
              </a:ext>
            </a:extLst>
          </p:cNvPr>
          <p:cNvSpPr/>
          <p:nvPr/>
        </p:nvSpPr>
        <p:spPr>
          <a:xfrm>
            <a:off x="6030614" y="3752132"/>
            <a:ext cx="5003818" cy="16687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00D00CE-4D9F-CDB5-280C-085B08CA41C5}"/>
              </a:ext>
            </a:extLst>
          </p:cNvPr>
          <p:cNvSpPr/>
          <p:nvPr/>
        </p:nvSpPr>
        <p:spPr>
          <a:xfrm>
            <a:off x="4570535" y="3234945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66C5E29-009C-9760-86B2-B8BB09D361C4}"/>
              </a:ext>
            </a:extLst>
          </p:cNvPr>
          <p:cNvSpPr/>
          <p:nvPr/>
        </p:nvSpPr>
        <p:spPr>
          <a:xfrm>
            <a:off x="4513849" y="3571214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Diagonal Corners Rounded 24">
            <a:extLst>
              <a:ext uri="{FF2B5EF4-FFF2-40B4-BE49-F238E27FC236}">
                <a16:creationId xmlns:a16="http://schemas.microsoft.com/office/drawing/2014/main" id="{9E3B4172-26A4-6202-C4FE-DA9408E6EA62}"/>
              </a:ext>
            </a:extLst>
          </p:cNvPr>
          <p:cNvSpPr/>
          <p:nvPr/>
        </p:nvSpPr>
        <p:spPr>
          <a:xfrm>
            <a:off x="5327229" y="4820200"/>
            <a:ext cx="6539346" cy="194837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s-MX" sz="1000" noProof="1"/>
              <a:t>Puedes agregar una confirmación de FC/Planned PO aquí </a:t>
            </a:r>
            <a:r>
              <a:rPr lang="es-MX" sz="1000" b="1" noProof="1"/>
              <a:t>(1):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1000" b="1" noProof="1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noProof="1"/>
              <a:t>Haz clic en el número de “Open PO” para ver lo detalles </a:t>
            </a:r>
            <a:r>
              <a:rPr lang="es-MX" sz="1000" b="1" noProof="1"/>
              <a:t>(2) - </a:t>
            </a:r>
            <a:r>
              <a:rPr lang="es-ES" sz="1000" noProof="1"/>
              <a:t>Los datos de POs vencidas también están incluidos.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noProof="1"/>
              <a:t>Netted Forecast = </a:t>
            </a:r>
            <a:r>
              <a:rPr lang="es-MX" sz="1000" b="1" u="sng" noProof="1">
                <a:solidFill>
                  <a:schemeClr val="tx1"/>
                </a:solidFill>
              </a:rPr>
              <a:t>FC Planned PO – Open PO Post FC load (3) – Campo dinámico– </a:t>
            </a:r>
            <a:r>
              <a:rPr lang="es-ES" sz="1000" b="1" u="sng" noProof="1">
                <a:solidFill>
                  <a:schemeClr val="tx1"/>
                </a:solidFill>
              </a:rPr>
              <a:t>¡Proporciona el status real actualizado!</a:t>
            </a:r>
            <a:endParaRPr lang="es-MX" sz="1000" b="1" u="sng" noProof="1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noProof="1">
                <a:solidFill>
                  <a:schemeClr val="tx1"/>
                </a:solidFill>
                <a:effectLst/>
              </a:rPr>
              <a:t>Past due demand </a:t>
            </a:r>
            <a:r>
              <a:rPr lang="es-ES" sz="1000" noProof="1">
                <a:solidFill>
                  <a:schemeClr val="tx1"/>
                </a:solidFill>
              </a:rPr>
              <a:t>se consolida siempre en la semana actual del </a:t>
            </a:r>
            <a:r>
              <a:rPr lang="es-MX" sz="1000" noProof="1">
                <a:solidFill>
                  <a:schemeClr val="tx1"/>
                </a:solidFill>
                <a:effectLst/>
              </a:rPr>
              <a:t>Planned PO </a:t>
            </a:r>
            <a:r>
              <a:rPr lang="es-MX" sz="1000" b="1" noProof="1">
                <a:solidFill>
                  <a:schemeClr val="tx1"/>
                </a:solidFill>
                <a:effectLst/>
              </a:rPr>
              <a:t>(4)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000" b="1" noProof="1">
                <a:solidFill>
                  <a:schemeClr val="tx1"/>
                </a:solidFill>
              </a:rPr>
              <a:t>El TOTAL: </a:t>
            </a:r>
            <a:r>
              <a:rPr lang="es-ES" sz="1000" noProof="1">
                <a:solidFill>
                  <a:schemeClr val="tx1"/>
                </a:solidFill>
              </a:rPr>
              <a:t>se calcula en función de los datos completos, independientemente de la vista de calendario configurada en la parte superior </a:t>
            </a:r>
            <a:r>
              <a:rPr lang="es-MX" sz="1000" b="1" noProof="1">
                <a:solidFill>
                  <a:schemeClr val="tx1"/>
                </a:solidFill>
                <a:effectLst/>
              </a:rPr>
              <a:t>(5)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noProof="1">
                <a:solidFill>
                  <a:schemeClr val="tx1"/>
                </a:solidFill>
                <a:effectLst/>
              </a:rPr>
              <a:t>SUM Quantity</a:t>
            </a:r>
            <a:r>
              <a:rPr lang="es-MX" sz="1000" noProof="1">
                <a:solidFill>
                  <a:schemeClr val="tx1"/>
                </a:solidFill>
                <a:effectLst/>
              </a:rPr>
              <a:t>: </a:t>
            </a:r>
            <a:r>
              <a:rPr lang="es-ES" sz="1000" noProof="1">
                <a:solidFill>
                  <a:schemeClr val="tx1"/>
                </a:solidFill>
              </a:rPr>
              <a:t>incluye todos los datos de demanda y POs basados en la vista de calendario configurada en la parte superior </a:t>
            </a:r>
            <a:r>
              <a:rPr lang="es-MX" sz="1000" b="1" noProof="1">
                <a:solidFill>
                  <a:schemeClr val="tx1"/>
                </a:solidFill>
                <a:effectLst/>
              </a:rPr>
              <a:t>(6)</a:t>
            </a:r>
            <a:endParaRPr lang="es-MX" sz="1000" noProof="1"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1000" noProof="1"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MX" sz="1000" b="1" noProof="1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3C5C27B-9BD7-7FA9-B0E5-7DAF451EA375}"/>
              </a:ext>
            </a:extLst>
          </p:cNvPr>
          <p:cNvSpPr/>
          <p:nvPr/>
        </p:nvSpPr>
        <p:spPr>
          <a:xfrm>
            <a:off x="5646470" y="2330223"/>
            <a:ext cx="291259" cy="20186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4477F3B-D07F-18F6-EEF6-C78561518E6A}"/>
              </a:ext>
            </a:extLst>
          </p:cNvPr>
          <p:cNvSpPr/>
          <p:nvPr/>
        </p:nvSpPr>
        <p:spPr>
          <a:xfrm>
            <a:off x="11523756" y="2299841"/>
            <a:ext cx="552474" cy="20186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7018642-627D-80B3-37C0-F96FC1BB143A}"/>
              </a:ext>
            </a:extLst>
          </p:cNvPr>
          <p:cNvSpPr/>
          <p:nvPr/>
        </p:nvSpPr>
        <p:spPr>
          <a:xfrm>
            <a:off x="7965568" y="1698743"/>
            <a:ext cx="2108663" cy="802959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900" b="1" noProof="1">
                <a:latin typeface="Grandview" panose="020B0502040204020203" pitchFamily="34" charset="0"/>
              </a:rPr>
              <a:t>Calendario</a:t>
            </a:r>
          </a:p>
          <a:p>
            <a:pPr algn="ctr"/>
            <a:r>
              <a:rPr lang="es-MX" sz="900" noProof="1">
                <a:latin typeface="Grandview" panose="020B0502040204020203" pitchFamily="34" charset="0"/>
              </a:rPr>
              <a:t>Para cambiar la fecha y la vista del calendario–&gt; Haz clic en el enlace (la vista mensual o por cuarto también está disponible)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795E36-7B02-1BF3-C7A1-2B05DB733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1079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DF584A4-C6EA-1A0C-F874-A2DC6B43A0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49389"/>
            <a:ext cx="12192000" cy="141284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9EBA117-5109-69CB-5BA9-22B62CB50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RESPUESTA DE </a:t>
            </a:r>
            <a:r>
              <a:rPr lang="hu-HU" dirty="0"/>
              <a:t>FORECAST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SCHEDULE AGREEMENTS</a:t>
            </a:r>
            <a:r>
              <a:rPr lang="en-US" dirty="0">
                <a:solidFill>
                  <a:srgbClr val="002060"/>
                </a:solidFill>
              </a:rPr>
              <a:t> 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ARCHIVO ADJUNTO DE EXCEL</a:t>
            </a:r>
            <a:endParaRPr lang="en-US" dirty="0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CBE16A3F-2078-41E8-1EAD-C71F5D671F73}"/>
              </a:ext>
            </a:extLst>
          </p:cNvPr>
          <p:cNvSpPr/>
          <p:nvPr/>
        </p:nvSpPr>
        <p:spPr>
          <a:xfrm>
            <a:off x="100768" y="1310388"/>
            <a:ext cx="11990464" cy="268731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Descarga y abre el archivo adjunto de Excel desde el correo electrónico.</a:t>
            </a:r>
            <a:endParaRPr lang="es-MX" sz="1400" i="0" noProof="1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r>
              <a:rPr lang="es-MX" sz="1400" noProof="1">
                <a:solidFill>
                  <a:schemeClr val="tx1"/>
                </a:solidFill>
                <a:latin typeface="Grandview"/>
              </a:rPr>
              <a:t>Sigue las instrucciones a continuación y ten en cuenta que los campos obligatorios 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en </a:t>
            </a:r>
            <a:r>
              <a:rPr lang="es-MX" sz="1400" b="1" noProof="1">
                <a:solidFill>
                  <a:srgbClr val="191EEF"/>
                </a:solidFill>
                <a:latin typeface="Grandview" panose="020B0502040204020203" pitchFamily="34" charset="0"/>
                <a:ea typeface="+mn-lt"/>
                <a:cs typeface="+mn-lt"/>
              </a:rPr>
              <a:t>AZUL</a:t>
            </a:r>
            <a:r>
              <a:rPr lang="es-MX" sz="1400" b="1" noProof="1">
                <a:solidFill>
                  <a:schemeClr val="tx2">
                    <a:lumMod val="75000"/>
                  </a:schemeClr>
                </a:solidFill>
                <a:latin typeface="Grandview" panose="020B0502040204020203" pitchFamily="34" charset="0"/>
                <a:ea typeface="+mn-lt"/>
                <a:cs typeface="+mn-lt"/>
              </a:rPr>
              <a:t> 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necesitan </a:t>
            </a:r>
            <a:r>
              <a:rPr lang="es-MX" sz="1400" noProof="1">
                <a:solidFill>
                  <a:schemeClr val="tx1"/>
                </a:solidFill>
                <a:latin typeface="Grandview"/>
              </a:rPr>
              <a:t>ser revisados y actualizados.</a:t>
            </a:r>
          </a:p>
          <a:p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sz="1400" i="0" u="sng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Commit Data Measure</a:t>
            </a:r>
            <a:r>
              <a:rPr lang="hu-HU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: </a:t>
            </a:r>
            <a:r>
              <a:rPr lang="es-MX" sz="1400" i="0" dirty="0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dependiendo de tu selección puedes agregar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A las líneas con </a:t>
            </a:r>
            <a:r>
              <a:rPr lang="hu-HU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JIT FirmCurrForecast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 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agregar ”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ConsumptionCommitSA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”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(1) – </a:t>
            </a:r>
            <a:r>
              <a:rPr lang="es-ES" sz="1400" dirty="0">
                <a:solidFill>
                  <a:schemeClr val="tx1"/>
                </a:solidFill>
                <a:latin typeface="Grandview" panose="020B0502040204020203" pitchFamily="34" charset="0"/>
              </a:rPr>
              <a:t>SOLO esto está permitido – ¡Por favor no lo cambies!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tx1"/>
                </a:solidFill>
                <a:latin typeface="Grandview" panose="020B0502040204020203" pitchFamily="34" charset="0"/>
              </a:rPr>
              <a:t>A las líneas con </a:t>
            </a:r>
            <a:r>
              <a:rPr lang="hu-HU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JIT Curr.Forecast Lines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 agregar “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ATPJIT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”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(2) – </a:t>
            </a:r>
            <a:r>
              <a:rPr lang="es-ES" sz="1400" dirty="0">
                <a:solidFill>
                  <a:schemeClr val="tx1"/>
                </a:solidFill>
                <a:latin typeface="Grandview" panose="020B0502040204020203" pitchFamily="34" charset="0"/>
              </a:rPr>
              <a:t>SOLO esto está permitido – ¡Por favor, no lo cambies!</a:t>
            </a:r>
          </a:p>
          <a:p>
            <a:pPr lvl="1"/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hu-HU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(ATPJIT </a:t>
            </a:r>
            <a:r>
              <a:rPr lang="es-MX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significa</a:t>
            </a:r>
            <a:r>
              <a:rPr lang="hu-HU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 – </a:t>
            </a:r>
            <a:r>
              <a:rPr lang="es-MX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cantidad disponible para </a:t>
            </a:r>
            <a:r>
              <a:rPr lang="hu-HU" sz="1400" i="1" dirty="0">
                <a:solidFill>
                  <a:schemeClr val="tx1"/>
                </a:solidFill>
                <a:latin typeface="Grandview" panose="020B0502040204020203" pitchFamily="34" charset="0"/>
              </a:rPr>
              <a:t>Just inTime)</a:t>
            </a:r>
          </a:p>
          <a:p>
            <a:pPr lvl="1"/>
            <a:endParaRPr lang="hu-HU" sz="1400" b="1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Commit qty &amp; Commit Date 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(3): 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no puede estar vací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o 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– </a:t>
            </a:r>
            <a:r>
              <a:rPr lang="es-ES" sz="1400" dirty="0">
                <a:solidFill>
                  <a:schemeClr val="tx1"/>
                </a:solidFill>
                <a:latin typeface="Grandview" panose="020B0502040204020203" pitchFamily="34" charset="0"/>
              </a:rPr>
              <a:t>por favor, agrega la información de cantidad y fecha disponible aquí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1400" noProof="1">
                <a:solidFill>
                  <a:schemeClr val="tx1"/>
                </a:solidFill>
                <a:latin typeface="Grandview" panose="020B0502040204020203" pitchFamily="34" charset="0"/>
              </a:rPr>
              <a:t>Puedes excluir de tu respuesta una línea usando el </a:t>
            </a:r>
            <a:r>
              <a:rPr lang="es-ES" sz="1400" b="1" noProof="1">
                <a:solidFill>
                  <a:schemeClr val="tx1"/>
                </a:solidFill>
                <a:latin typeface="Grandview" panose="020B0502040204020203" pitchFamily="34" charset="0"/>
              </a:rPr>
              <a:t>prefijo </a:t>
            </a:r>
            <a:r>
              <a:rPr lang="es-MX" sz="1400" b="1" noProof="1">
                <a:solidFill>
                  <a:schemeClr val="tx1"/>
                </a:solidFill>
                <a:latin typeface="Grandview" panose="020B0502040204020203" pitchFamily="34" charset="0"/>
              </a:rPr>
              <a:t># en el primer campo (4) </a:t>
            </a:r>
            <a:r>
              <a:rPr lang="es-MX" sz="1400" noProof="1">
                <a:solidFill>
                  <a:schemeClr val="tx1"/>
                </a:solidFill>
                <a:latin typeface="Grandview" panose="020B0502040204020203" pitchFamily="34" charset="0"/>
              </a:rPr>
              <a:t>o borrando la línea del archivo.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C611DF-409E-53D6-7579-30821DD4E587}"/>
              </a:ext>
            </a:extLst>
          </p:cNvPr>
          <p:cNvGrpSpPr/>
          <p:nvPr/>
        </p:nvGrpSpPr>
        <p:grpSpPr>
          <a:xfrm>
            <a:off x="563419" y="3905471"/>
            <a:ext cx="10596365" cy="1607461"/>
            <a:chOff x="548967" y="4076319"/>
            <a:chExt cx="10596365" cy="160746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7E5E17C-59FA-E510-5479-54B4577CABE8}"/>
                </a:ext>
              </a:extLst>
            </p:cNvPr>
            <p:cNvGrpSpPr/>
            <p:nvPr/>
          </p:nvGrpSpPr>
          <p:grpSpPr>
            <a:xfrm>
              <a:off x="6511153" y="4076319"/>
              <a:ext cx="4634179" cy="1607461"/>
              <a:chOff x="6536053" y="3927732"/>
              <a:chExt cx="4560814" cy="1560821"/>
            </a:xfrm>
          </p:grpSpPr>
          <p:sp>
            <p:nvSpPr>
              <p:cNvPr id="19" name="Dodecagon 18">
                <a:extLst>
                  <a:ext uri="{FF2B5EF4-FFF2-40B4-BE49-F238E27FC236}">
                    <a16:creationId xmlns:a16="http://schemas.microsoft.com/office/drawing/2014/main" id="{B77234FA-4356-A5FC-3881-1629FD6F3D35}"/>
                  </a:ext>
                </a:extLst>
              </p:cNvPr>
              <p:cNvSpPr/>
              <p:nvPr/>
            </p:nvSpPr>
            <p:spPr>
              <a:xfrm>
                <a:off x="6556450" y="4849595"/>
                <a:ext cx="211328" cy="196004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1</a:t>
                </a:r>
                <a:endParaRPr lang="en-US" sz="1200" dirty="0"/>
              </a:p>
            </p:txBody>
          </p:sp>
          <p:sp>
            <p:nvSpPr>
              <p:cNvPr id="20" name="Dodecagon 19">
                <a:extLst>
                  <a:ext uri="{FF2B5EF4-FFF2-40B4-BE49-F238E27FC236}">
                    <a16:creationId xmlns:a16="http://schemas.microsoft.com/office/drawing/2014/main" id="{44096CB1-15C6-0AD9-1E8A-152D04629008}"/>
                  </a:ext>
                </a:extLst>
              </p:cNvPr>
              <p:cNvSpPr/>
              <p:nvPr/>
            </p:nvSpPr>
            <p:spPr>
              <a:xfrm>
                <a:off x="6536053" y="5292549"/>
                <a:ext cx="211328" cy="196004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2</a:t>
                </a:r>
                <a:endParaRPr lang="en-US" sz="1200" dirty="0"/>
              </a:p>
            </p:txBody>
          </p:sp>
          <p:sp>
            <p:nvSpPr>
              <p:cNvPr id="21" name="Dodecagon 20">
                <a:extLst>
                  <a:ext uri="{FF2B5EF4-FFF2-40B4-BE49-F238E27FC236}">
                    <a16:creationId xmlns:a16="http://schemas.microsoft.com/office/drawing/2014/main" id="{333E9408-F121-1849-5CE0-5DEA64FAADF7}"/>
                  </a:ext>
                </a:extLst>
              </p:cNvPr>
              <p:cNvSpPr/>
              <p:nvPr/>
            </p:nvSpPr>
            <p:spPr>
              <a:xfrm>
                <a:off x="10859264" y="3927732"/>
                <a:ext cx="237603" cy="248555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3</a:t>
                </a:r>
                <a:endParaRPr lang="en-US" sz="1200" dirty="0"/>
              </a:p>
            </p:txBody>
          </p:sp>
        </p:grp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B70B1B5-A89B-3A77-C475-FA9875C5FC6A}"/>
                </a:ext>
              </a:extLst>
            </p:cNvPr>
            <p:cNvSpPr/>
            <p:nvPr/>
          </p:nvSpPr>
          <p:spPr>
            <a:xfrm>
              <a:off x="548967" y="5025729"/>
              <a:ext cx="275897" cy="22991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4</a:t>
              </a:r>
              <a:endParaRPr lang="en-US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CABBB3C-B4E5-F25A-E1EF-E17079C29DCB}"/>
              </a:ext>
            </a:extLst>
          </p:cNvPr>
          <p:cNvSpPr txBox="1"/>
          <p:nvPr/>
        </p:nvSpPr>
        <p:spPr>
          <a:xfrm>
            <a:off x="1065553" y="5672302"/>
            <a:ext cx="100608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b="1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Not</a:t>
            </a:r>
            <a:r>
              <a:rPr lang="es-MX" b="1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a</a:t>
            </a:r>
            <a:r>
              <a:rPr lang="hu-HU" b="0" i="0" dirty="0">
                <a:solidFill>
                  <a:srgbClr val="323130"/>
                </a:solidFill>
                <a:effectLst/>
                <a:latin typeface="Grandview" panose="020B0502040204020203" pitchFamily="34" charset="0"/>
              </a:rPr>
              <a:t>: </a:t>
            </a:r>
            <a:r>
              <a:rPr lang="es-ES" dirty="0">
                <a:solidFill>
                  <a:srgbClr val="323130"/>
                </a:solidFill>
                <a:latin typeface="Grandview" panose="020B0502040204020203" pitchFamily="34" charset="0"/>
              </a:rPr>
              <a:t>Si deseas enviar una nueva confirmación de FC durante la misma semana, proporciona la confirmación completa ingresando 0 en los buckets ingresados anteriormente.</a:t>
            </a:r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3F21F9-3CC4-534D-F084-2C3224775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2431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042BF-A753-5E93-D66F-9966586F0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>
                <a:latin typeface="Grandview"/>
              </a:rPr>
              <a:t>FORECAST 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RESPONSE </a:t>
            </a:r>
            <a:r>
              <a:rPr lang="en-US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 SCHEDULE AGREEMENTS </a:t>
            </a:r>
            <a:r>
              <a:rPr lang="en-US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 WEB</a:t>
            </a:r>
            <a:r>
              <a:rPr lang="hu-HU" dirty="0">
                <a:latin typeface="Grandview"/>
              </a:rPr>
              <a:t> LINK</a:t>
            </a:r>
            <a:endParaRPr lang="en-US" dirty="0">
              <a:latin typeface="Grandview"/>
            </a:endParaRP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4712400F-B4E0-72C9-D62F-46DB969BB107}"/>
              </a:ext>
            </a:extLst>
          </p:cNvPr>
          <p:cNvSpPr/>
          <p:nvPr/>
        </p:nvSpPr>
        <p:spPr>
          <a:xfrm>
            <a:off x="0" y="947834"/>
            <a:ext cx="12091231" cy="84605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Después de dar 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clic </a:t>
            </a:r>
            <a:r>
              <a:rPr lang="es-MX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en el ENLACE de la alerta de correo electrónico 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-&gt;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es-ES" sz="1400" dirty="0">
                <a:solidFill>
                  <a:schemeClr val="tx1"/>
                </a:solidFill>
                <a:latin typeface="Grandview" panose="020B0502040204020203" pitchFamily="34" charset="0"/>
              </a:rPr>
              <a:t>te llevará a la herramienta E2O 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– WEB simplificado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hu-HU" sz="1400" dirty="0">
                <a:solidFill>
                  <a:schemeClr val="tx1"/>
                </a:solidFill>
                <a:latin typeface="Grandview" panose="020B0502040204020203" pitchFamily="34" charset="0"/>
              </a:rPr>
              <a:t>– </a:t>
            </a:r>
            <a:r>
              <a:rPr lang="es-MX" sz="1400" dirty="0">
                <a:solidFill>
                  <a:schemeClr val="tx1"/>
                </a:solidFill>
                <a:latin typeface="Grandview" panose="020B0502040204020203" pitchFamily="34" charset="0"/>
              </a:rPr>
              <a:t>donde podrás ver el Forecast/Firm SA de todos los </a:t>
            </a:r>
            <a:r>
              <a:rPr lang="es-MX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NP de Jabil liberados por el comprador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La cantidad del </a:t>
            </a:r>
            <a:r>
              <a:rPr lang="hu-HU" sz="1400" b="1" dirty="0">
                <a:solidFill>
                  <a:schemeClr val="tx1"/>
                </a:solidFill>
                <a:latin typeface="Grandview" panose="020B0502040204020203" pitchFamily="34" charset="0"/>
              </a:rPr>
              <a:t>FIRM JIT (1) </a:t>
            </a:r>
            <a:r>
              <a:rPr lang="es-ES" sz="1400" dirty="0">
                <a:solidFill>
                  <a:schemeClr val="tx1"/>
                </a:solidFill>
                <a:latin typeface="Grandview" panose="020B0502040204020203" pitchFamily="34" charset="0"/>
              </a:rPr>
              <a:t>se programa en periodos semanales </a:t>
            </a:r>
            <a:r>
              <a:rPr lang="es-ES" sz="1400" u="sng" dirty="0">
                <a:solidFill>
                  <a:schemeClr val="tx1"/>
                </a:solidFill>
                <a:latin typeface="Grandview" panose="020B0502040204020203" pitchFamily="34" charset="0"/>
              </a:rPr>
              <a:t>¡basado en la fecha de entrega solicitada!</a:t>
            </a:r>
            <a:endParaRPr lang="hu-HU" sz="1400" dirty="0">
              <a:solidFill>
                <a:schemeClr val="tx1"/>
              </a:solidFill>
              <a:latin typeface="Grandview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795A14-D3EF-05D5-F1A7-D59C3A573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4662"/>
            <a:ext cx="12192000" cy="4491789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FB1882E-48AE-9F60-C767-A0B73B1B47C3}"/>
              </a:ext>
            </a:extLst>
          </p:cNvPr>
          <p:cNvSpPr/>
          <p:nvPr/>
        </p:nvSpPr>
        <p:spPr>
          <a:xfrm>
            <a:off x="6096000" y="2410367"/>
            <a:ext cx="1434278" cy="15062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74C47D-25CC-7568-16B6-FEB4E35B479F}"/>
              </a:ext>
            </a:extLst>
          </p:cNvPr>
          <p:cNvSpPr/>
          <p:nvPr/>
        </p:nvSpPr>
        <p:spPr>
          <a:xfrm>
            <a:off x="8066337" y="1694577"/>
            <a:ext cx="2108663" cy="743495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900" b="1" noProof="1">
                <a:latin typeface="Grandview" panose="020B0502040204020203" pitchFamily="34" charset="0"/>
              </a:rPr>
              <a:t>Calendario</a:t>
            </a:r>
          </a:p>
          <a:p>
            <a:pPr algn="ctr"/>
            <a:r>
              <a:rPr lang="es-MX" sz="900" noProof="1">
                <a:latin typeface="Grandview" panose="020B0502040204020203" pitchFamily="34" charset="0"/>
              </a:rPr>
              <a:t>Para cambiar la fecha y la vista del calendario–&gt; Haz clic en el enlace (la vista mensual o por cuarto también está disponible)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161AC08-77C0-446F-1BBD-1DC84F43B9A0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7349198" y="2066325"/>
            <a:ext cx="717139" cy="3330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Dodecagon 12">
            <a:extLst>
              <a:ext uri="{FF2B5EF4-FFF2-40B4-BE49-F238E27FC236}">
                <a16:creationId xmlns:a16="http://schemas.microsoft.com/office/drawing/2014/main" id="{7716FDF1-7E8A-3E6E-935B-6D1BA37E07CD}"/>
              </a:ext>
            </a:extLst>
          </p:cNvPr>
          <p:cNvSpPr/>
          <p:nvPr/>
        </p:nvSpPr>
        <p:spPr>
          <a:xfrm>
            <a:off x="6705775" y="3203514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42F9D21-B5BD-01C0-90B7-4BB26413458A}"/>
              </a:ext>
            </a:extLst>
          </p:cNvPr>
          <p:cNvSpPr/>
          <p:nvPr/>
        </p:nvSpPr>
        <p:spPr>
          <a:xfrm>
            <a:off x="4525819" y="3195380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decagon 14">
            <a:extLst>
              <a:ext uri="{FF2B5EF4-FFF2-40B4-BE49-F238E27FC236}">
                <a16:creationId xmlns:a16="http://schemas.microsoft.com/office/drawing/2014/main" id="{5ADFA06C-502D-89D9-FE55-7E9A921A956F}"/>
              </a:ext>
            </a:extLst>
          </p:cNvPr>
          <p:cNvSpPr/>
          <p:nvPr/>
        </p:nvSpPr>
        <p:spPr>
          <a:xfrm>
            <a:off x="5345567" y="3559138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6" name="Dodecagon 15">
            <a:extLst>
              <a:ext uri="{FF2B5EF4-FFF2-40B4-BE49-F238E27FC236}">
                <a16:creationId xmlns:a16="http://schemas.microsoft.com/office/drawing/2014/main" id="{6068A663-22B2-C1F7-7AE1-566A9D79AA2F}"/>
              </a:ext>
            </a:extLst>
          </p:cNvPr>
          <p:cNvSpPr/>
          <p:nvPr/>
        </p:nvSpPr>
        <p:spPr>
          <a:xfrm>
            <a:off x="5345567" y="3781913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7" name="Dodecagon 16">
            <a:extLst>
              <a:ext uri="{FF2B5EF4-FFF2-40B4-BE49-F238E27FC236}">
                <a16:creationId xmlns:a16="http://schemas.microsoft.com/office/drawing/2014/main" id="{B0F53F1F-E9A6-073F-F172-F00C703FE772}"/>
              </a:ext>
            </a:extLst>
          </p:cNvPr>
          <p:cNvSpPr/>
          <p:nvPr/>
        </p:nvSpPr>
        <p:spPr>
          <a:xfrm>
            <a:off x="5755985" y="3042980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005392E-0AE3-EECD-60FC-0A21EAADABD9}"/>
              </a:ext>
            </a:extLst>
          </p:cNvPr>
          <p:cNvSpPr/>
          <p:nvPr/>
        </p:nvSpPr>
        <p:spPr>
          <a:xfrm>
            <a:off x="5755985" y="3195380"/>
            <a:ext cx="387930" cy="16201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Diagonal Corners Rounded 18">
            <a:extLst>
              <a:ext uri="{FF2B5EF4-FFF2-40B4-BE49-F238E27FC236}">
                <a16:creationId xmlns:a16="http://schemas.microsoft.com/office/drawing/2014/main" id="{BEF7D824-A471-4FC2-B3A1-E82348B4FFDC}"/>
              </a:ext>
            </a:extLst>
          </p:cNvPr>
          <p:cNvSpPr/>
          <p:nvPr/>
        </p:nvSpPr>
        <p:spPr>
          <a:xfrm>
            <a:off x="5163128" y="4792685"/>
            <a:ext cx="6539346" cy="178616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noProof="1">
                <a:latin typeface="Grandview" panose="020B0502040204020203" pitchFamily="34" charset="0"/>
              </a:rPr>
              <a:t>SHIP Commit:</a:t>
            </a:r>
            <a:r>
              <a:rPr lang="es-MX" sz="1000" noProof="1">
                <a:latin typeface="Grandview" panose="020B0502040204020203" pitchFamily="34" charset="0"/>
              </a:rPr>
              <a:t> Proporciona la confirmación de la cantidad de envío aquí </a:t>
            </a:r>
            <a:r>
              <a:rPr lang="es-MX" sz="1000" b="1" noProof="1">
                <a:latin typeface="Grandview" panose="020B0502040204020203" pitchFamily="34" charset="0"/>
              </a:rPr>
              <a:t>(2)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noProof="1">
                <a:latin typeface="Grandview" panose="020B0502040204020203" pitchFamily="34" charset="0"/>
              </a:rPr>
              <a:t>ATP JIT (Available to Promise): </a:t>
            </a:r>
            <a:r>
              <a:rPr lang="es-MX" sz="1000" noProof="1">
                <a:latin typeface="Grandview" panose="020B0502040204020203" pitchFamily="34" charset="0"/>
              </a:rPr>
              <a:t> información sobre la posible cantidad disponible en caso de aumento de la demanda,</a:t>
            </a:r>
            <a:r>
              <a:rPr lang="es-MX" sz="1000" b="1" noProof="1">
                <a:latin typeface="Grandview" panose="020B0502040204020203" pitchFamily="34" charset="0"/>
              </a:rPr>
              <a:t> </a:t>
            </a:r>
            <a:r>
              <a:rPr lang="es-MX" sz="1000" noProof="1">
                <a:latin typeface="Grandview" panose="020B0502040204020203" pitchFamily="34" charset="0"/>
              </a:rPr>
              <a:t>por favor agrega esta Información aquí </a:t>
            </a:r>
            <a:r>
              <a:rPr lang="es-MX" sz="1000" b="1" noProof="1">
                <a:latin typeface="Grandview" panose="020B0502040204020203" pitchFamily="34" charset="0"/>
              </a:rPr>
              <a:t>(3)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noProof="1">
                <a:latin typeface="Grandview" panose="020B0502040204020203" pitchFamily="34" charset="0"/>
              </a:rPr>
              <a:t>Haz clic en la cantidad del </a:t>
            </a:r>
            <a:r>
              <a:rPr lang="es-MX" sz="1000" b="1" noProof="1">
                <a:latin typeface="Grandview" panose="020B0502040204020203" pitchFamily="34" charset="0"/>
              </a:rPr>
              <a:t>FIRM JIT </a:t>
            </a:r>
            <a:r>
              <a:rPr lang="es-MX" sz="1000" noProof="1">
                <a:latin typeface="Grandview" panose="020B0502040204020203" pitchFamily="34" charset="0"/>
              </a:rPr>
              <a:t>para ver los detalles del firme </a:t>
            </a:r>
            <a:r>
              <a:rPr lang="es-MX" sz="1000" b="1" noProof="1">
                <a:latin typeface="Grandview" panose="020B0502040204020203" pitchFamily="34" charset="0"/>
              </a:rPr>
              <a:t>(4) –</a:t>
            </a:r>
            <a:r>
              <a:rPr lang="es-MX" sz="1000" noProof="1">
                <a:latin typeface="Grandview" panose="020B0502040204020203" pitchFamily="34" charset="0"/>
              </a:rPr>
              <a:t> también se incluye la cantidad de la PO que esté en el pasado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Past due </a:t>
            </a:r>
            <a:r>
              <a:rPr lang="es-MX" sz="1000" b="1" noProof="1">
                <a:solidFill>
                  <a:schemeClr val="tx1"/>
                </a:solidFill>
                <a:latin typeface="Grandview" panose="020B0502040204020203" pitchFamily="34" charset="0"/>
              </a:rPr>
              <a:t>demand:</a:t>
            </a:r>
            <a:r>
              <a:rPr lang="es-MX" sz="1000" b="1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 </a:t>
            </a:r>
            <a:r>
              <a:rPr lang="es-ES" sz="1000" noProof="1">
                <a:solidFill>
                  <a:schemeClr val="tx1"/>
                </a:solidFill>
                <a:latin typeface="Grandview" panose="020B0502040204020203" pitchFamily="34" charset="0"/>
              </a:rPr>
              <a:t>se consolida siempre en la semana actual.</a:t>
            </a:r>
            <a:endParaRPr lang="es-MX" sz="1000" b="1" noProof="1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TOTAL:</a:t>
            </a:r>
            <a:r>
              <a:rPr lang="es-MX" sz="1000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 </a:t>
            </a:r>
            <a:r>
              <a:rPr lang="es-ES" sz="1000" noProof="1">
                <a:solidFill>
                  <a:schemeClr val="tx1"/>
                </a:solidFill>
                <a:latin typeface="Grandview" panose="020B0502040204020203" pitchFamily="34" charset="0"/>
              </a:rPr>
              <a:t>se calcula en función de los datos completos, independientemente de la vista de calendario configurada en la parte </a:t>
            </a:r>
            <a:r>
              <a:rPr lang="es-MX" sz="1000" noProof="1">
                <a:solidFill>
                  <a:schemeClr val="tx1"/>
                </a:solidFill>
                <a:latin typeface="Grandview" panose="020B0502040204020203" pitchFamily="34" charset="0"/>
              </a:rPr>
              <a:t>superior </a:t>
            </a:r>
            <a:r>
              <a:rPr lang="es-MX" sz="1000" b="1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(5)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MX" sz="1000" b="1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SUM Quantity</a:t>
            </a:r>
            <a:r>
              <a:rPr lang="es-MX" sz="1000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: </a:t>
            </a:r>
            <a:r>
              <a:rPr lang="es-ES" sz="1000" noProof="1">
                <a:solidFill>
                  <a:schemeClr val="tx1"/>
                </a:solidFill>
                <a:latin typeface="Grandview" panose="020B0502040204020203" pitchFamily="34" charset="0"/>
              </a:rPr>
              <a:t>incluye todos los datos de demanda y POs basados en la vista de calendario configurada en la parte superior </a:t>
            </a:r>
            <a:r>
              <a:rPr lang="es-MX" sz="1000" b="1" noProof="1">
                <a:solidFill>
                  <a:schemeClr val="tx1"/>
                </a:solidFill>
                <a:effectLst/>
                <a:latin typeface="Grandview" panose="020B0502040204020203" pitchFamily="34" charset="0"/>
              </a:rPr>
              <a:t>(6)</a:t>
            </a:r>
            <a:endParaRPr lang="es-MX" sz="1000" noProof="1">
              <a:solidFill>
                <a:schemeClr val="tx1"/>
              </a:solidFill>
              <a:effectLst/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dirty="0"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dirty="0"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3386D-B155-046A-4653-A840349E6987}"/>
              </a:ext>
            </a:extLst>
          </p:cNvPr>
          <p:cNvSpPr/>
          <p:nvPr/>
        </p:nvSpPr>
        <p:spPr>
          <a:xfrm>
            <a:off x="3048831" y="2135619"/>
            <a:ext cx="277091" cy="2216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BF7CE14-47AF-82B4-01AA-9F358081D546}"/>
              </a:ext>
            </a:extLst>
          </p:cNvPr>
          <p:cNvCxnSpPr>
            <a:cxnSpLocks/>
            <a:stCxn id="22" idx="0"/>
            <a:endCxn id="20" idx="2"/>
          </p:cNvCxnSpPr>
          <p:nvPr/>
        </p:nvCxnSpPr>
        <p:spPr>
          <a:xfrm flipH="1" flipV="1">
            <a:off x="3187377" y="2357292"/>
            <a:ext cx="891623" cy="30365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CA54347C-22A5-783B-026B-B453028F6B5D}"/>
              </a:ext>
            </a:extLst>
          </p:cNvPr>
          <p:cNvSpPr/>
          <p:nvPr/>
        </p:nvSpPr>
        <p:spPr>
          <a:xfrm>
            <a:off x="3229254" y="5393877"/>
            <a:ext cx="1699491" cy="29119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1000" dirty="0"/>
              <a:t>Click here to open Filter Menu</a:t>
            </a:r>
            <a:endParaRPr lang="en-US" sz="1000" dirty="0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9E51155A-2E03-817A-A37F-0C90D26FFCC4}"/>
              </a:ext>
            </a:extLst>
          </p:cNvPr>
          <p:cNvSpPr/>
          <p:nvPr/>
        </p:nvSpPr>
        <p:spPr>
          <a:xfrm rot="10800000">
            <a:off x="2746498" y="5316077"/>
            <a:ext cx="461818" cy="446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decagon 23">
            <a:extLst>
              <a:ext uri="{FF2B5EF4-FFF2-40B4-BE49-F238E27FC236}">
                <a16:creationId xmlns:a16="http://schemas.microsoft.com/office/drawing/2014/main" id="{C8F964C1-C6F2-5DCE-D1DB-F20B3F5851C9}"/>
              </a:ext>
            </a:extLst>
          </p:cNvPr>
          <p:cNvSpPr/>
          <p:nvPr/>
        </p:nvSpPr>
        <p:spPr>
          <a:xfrm>
            <a:off x="11718331" y="2319048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25" name="Dodecagon 24">
            <a:extLst>
              <a:ext uri="{FF2B5EF4-FFF2-40B4-BE49-F238E27FC236}">
                <a16:creationId xmlns:a16="http://schemas.microsoft.com/office/drawing/2014/main" id="{D6E93215-36B3-F301-BABF-8E92E7EE6A22}"/>
              </a:ext>
            </a:extLst>
          </p:cNvPr>
          <p:cNvSpPr/>
          <p:nvPr/>
        </p:nvSpPr>
        <p:spPr>
          <a:xfrm>
            <a:off x="5854700" y="2274705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55C1E70-0C13-43F6-DDC7-AE68A07DD2C5}"/>
              </a:ext>
            </a:extLst>
          </p:cNvPr>
          <p:cNvSpPr/>
          <p:nvPr/>
        </p:nvSpPr>
        <p:spPr>
          <a:xfrm>
            <a:off x="5788683" y="2438073"/>
            <a:ext cx="355231" cy="27648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7792A91-9B0E-9A3B-DBBA-4F4EAF822E08}"/>
              </a:ext>
            </a:extLst>
          </p:cNvPr>
          <p:cNvSpPr/>
          <p:nvPr/>
        </p:nvSpPr>
        <p:spPr>
          <a:xfrm>
            <a:off x="11534435" y="2487693"/>
            <a:ext cx="556796" cy="16459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BC6D0A-F748-8B98-8803-6F156DED60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7660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A1DFE06-726B-A312-0AA0-50AA7DC98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5846618"/>
            <a:ext cx="914400" cy="9144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D9C5D973-665A-D25A-60D8-11E901E92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404" y="4680365"/>
            <a:ext cx="10515600" cy="650460"/>
          </a:xfrm>
        </p:spPr>
        <p:txBody>
          <a:bodyPr>
            <a:noAutofit/>
          </a:bodyPr>
          <a:lstStyle/>
          <a:p>
            <a:r>
              <a:rPr lang="es-ES" sz="3200" b="0" i="0" u="none" strike="noStrike" dirty="0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Para más Información, visita nuestro Portal de Proveedores:</a:t>
            </a:r>
            <a:r>
              <a:rPr lang="es-ES" sz="3200" b="0" i="0" dirty="0">
                <a:solidFill>
                  <a:srgbClr val="003C6B"/>
                </a:solidFill>
                <a:effectLst/>
                <a:latin typeface="Grandview" panose="020B0502040204020203" pitchFamily="34" charset="0"/>
              </a:rPr>
              <a:t>​</a:t>
            </a:r>
            <a:endParaRPr lang="en-US" sz="3200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1FEC91DF-D633-E798-6A3F-4C11200E1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648974"/>
            <a:ext cx="10515600" cy="395287"/>
          </a:xfrm>
        </p:spPr>
        <p:txBody>
          <a:bodyPr>
            <a:noAutofit/>
          </a:bodyPr>
          <a:lstStyle/>
          <a:p>
            <a:r>
              <a:rPr lang="hu-HU" sz="1400" b="1" dirty="0">
                <a:solidFill>
                  <a:schemeClr val="accent5"/>
                </a:solidFill>
                <a:hlinkClick r:id="rId3"/>
              </a:rPr>
              <a:t>https://www.jabil.com/about-us/supplier/supplier-collaboration.html</a:t>
            </a:r>
            <a:endParaRPr lang="hu-HU" sz="1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13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26A5BC55-2DCF-A5F8-701D-6C3CA5CE6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1041950"/>
          </a:xfrm>
        </p:spPr>
        <p:txBody>
          <a:bodyPr/>
          <a:lstStyle/>
          <a:p>
            <a:r>
              <a:rPr lang="hu-HU" dirty="0">
                <a:latin typeface="Grandview" panose="020B0502040204020203" pitchFamily="34" charset="0"/>
              </a:rPr>
              <a:t>SUPPLIERS </a:t>
            </a:r>
            <a:r>
              <a:rPr lang="es-MX" dirty="0">
                <a:latin typeface="Grandview" panose="020B0502040204020203" pitchFamily="34" charset="0"/>
              </a:rPr>
              <a:t>EN</a:t>
            </a:r>
            <a:r>
              <a:rPr lang="hu-HU" dirty="0">
                <a:latin typeface="Grandview" panose="020B0502040204020203" pitchFamily="34" charset="0"/>
              </a:rPr>
              <a:t> e2open</a:t>
            </a:r>
            <a:r>
              <a:rPr lang="en-US" dirty="0">
                <a:latin typeface="Grandview" panose="020B0502040204020203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en-US" dirty="0">
                <a:latin typeface="Grandview" panose="020B0502040204020203" pitchFamily="34" charset="0"/>
              </a:rPr>
              <a:t> </a:t>
            </a:r>
            <a:r>
              <a:rPr lang="hu-HU" dirty="0">
                <a:latin typeface="Grandview" panose="020B0502040204020203" pitchFamily="34" charset="0"/>
              </a:rPr>
              <a:t> </a:t>
            </a:r>
            <a:r>
              <a:rPr lang="es-MX" dirty="0">
                <a:latin typeface="Grandview" panose="020B0502040204020203" pitchFamily="34" charset="0"/>
              </a:rPr>
              <a:t>Tipos de Proveedores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74919C-2678-E49A-05D7-3715474D6DD4}"/>
              </a:ext>
            </a:extLst>
          </p:cNvPr>
          <p:cNvSpPr/>
          <p:nvPr/>
        </p:nvSpPr>
        <p:spPr>
          <a:xfrm>
            <a:off x="8049491" y="2032861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Grandview" panose="020B0502040204020203" pitchFamily="34" charset="0"/>
              </a:rPr>
              <a:t>Proveedores </a:t>
            </a:r>
            <a:r>
              <a:rPr lang="en-US" b="1" dirty="0">
                <a:latin typeface="Grandview" panose="020B0502040204020203" pitchFamily="34" charset="0"/>
              </a:rPr>
              <a:t>Email-based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F335EC-1D88-7E97-2C92-98FCE0FDAA95}"/>
              </a:ext>
            </a:extLst>
          </p:cNvPr>
          <p:cNvSpPr/>
          <p:nvPr/>
        </p:nvSpPr>
        <p:spPr>
          <a:xfrm>
            <a:off x="1219201" y="1968207"/>
            <a:ext cx="2438400" cy="157018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atin typeface="Grandview" panose="020B0502040204020203" pitchFamily="34" charset="0"/>
              </a:rPr>
              <a:t>Proveedores de </a:t>
            </a:r>
            <a:r>
              <a:rPr lang="hu-HU" b="1" dirty="0">
                <a:latin typeface="Grandview" panose="020B0502040204020203" pitchFamily="34" charset="0"/>
              </a:rPr>
              <a:t>Portal</a:t>
            </a:r>
            <a:endParaRPr lang="en-US" b="1" dirty="0">
              <a:latin typeface="Grandview" panose="020B0502040204020203" pitchFamily="34" charset="0"/>
            </a:endParaRPr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3886F2A1-1ED7-E9F7-BF5B-00752D5C6A60}"/>
              </a:ext>
            </a:extLst>
          </p:cNvPr>
          <p:cNvSpPr/>
          <p:nvPr/>
        </p:nvSpPr>
        <p:spPr>
          <a:xfrm>
            <a:off x="6532418" y="3813422"/>
            <a:ext cx="5160274" cy="2291814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randview" panose="020B0502040204020203" pitchFamily="34" charset="0"/>
              </a:rPr>
              <a:t>Estos Proveedores son basados en correo electrónico – Sin acceso directo al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randview" panose="020B0502040204020203" pitchFamily="34" charset="0"/>
              </a:rPr>
              <a:t>No es necesario registrarse - T</a:t>
            </a:r>
            <a:r>
              <a:rPr lang="es-ES" sz="1600" dirty="0" err="1">
                <a:latin typeface="Grandview" panose="020B0502040204020203" pitchFamily="34" charset="0"/>
              </a:rPr>
              <a:t>odo</a:t>
            </a:r>
            <a:r>
              <a:rPr lang="es-ES" sz="1600" dirty="0">
                <a:latin typeface="Grandview" panose="020B0502040204020203" pitchFamily="34" charset="0"/>
              </a:rPr>
              <a:t> se lleva a cabo a través del correo electrónico</a:t>
            </a:r>
            <a:endParaRPr lang="es-MX" sz="1600" dirty="0">
              <a:latin typeface="Grandview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randview" panose="020B0502040204020203" pitchFamily="34" charset="0"/>
              </a:rPr>
              <a:t>Acceso de una sola vez (token)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randview" panose="020B0502040204020203" pitchFamily="34" charset="0"/>
              </a:rPr>
              <a:t>3 opciones de comunicación – para más información ve a la siguiente diapositiva.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600" dirty="0">
              <a:latin typeface="Grandview" panose="020B0502040204020203" pitchFamily="34" charset="0"/>
            </a:endParaRPr>
          </a:p>
        </p:txBody>
      </p:sp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58977535-EF3A-B7CF-8466-BE0BA7459239}"/>
              </a:ext>
            </a:extLst>
          </p:cNvPr>
          <p:cNvSpPr/>
          <p:nvPr/>
        </p:nvSpPr>
        <p:spPr>
          <a:xfrm>
            <a:off x="499308" y="3900230"/>
            <a:ext cx="5043055" cy="220500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randview" panose="020B0502040204020203" pitchFamily="34" charset="0"/>
              </a:rPr>
              <a:t>Estos Proveedores tienen acceso Directo al Portal de e2open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randview" panose="020B0502040204020203" pitchFamily="34" charset="0"/>
              </a:rPr>
              <a:t>Jabil envía la invitación y es necesario registrarse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randview" panose="020B0502040204020203" pitchFamily="34" charset="0"/>
              </a:rPr>
              <a:t>Confirmación de POs directo en el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randview" panose="020B0502040204020203" pitchFamily="34" charset="0"/>
              </a:rPr>
              <a:t>El Portal permite la visibilidad de POs, Forecast y Recibos de Material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34EC7340-3665-17A4-66D5-7F55A8B4D5FB}"/>
              </a:ext>
            </a:extLst>
          </p:cNvPr>
          <p:cNvSpPr/>
          <p:nvPr/>
        </p:nvSpPr>
        <p:spPr>
          <a:xfrm>
            <a:off x="10407683" y="5827293"/>
            <a:ext cx="805263" cy="555886"/>
          </a:xfrm>
          <a:prstGeom prst="downArrow">
            <a:avLst>
              <a:gd name="adj1" fmla="val 50000"/>
              <a:gd name="adj2" fmla="val 555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D41097-546A-63BC-6E2F-87A7D92CD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807" y="1235533"/>
            <a:ext cx="750824" cy="74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B7EFCBA-D1C8-869E-3698-683BB7A8DCC8}"/>
              </a:ext>
            </a:extLst>
          </p:cNvPr>
          <p:cNvGrpSpPr/>
          <p:nvPr/>
        </p:nvGrpSpPr>
        <p:grpSpPr>
          <a:xfrm>
            <a:off x="8940758" y="1306524"/>
            <a:ext cx="771525" cy="771525"/>
            <a:chOff x="5923052" y="490736"/>
            <a:chExt cx="771525" cy="771525"/>
          </a:xfrm>
        </p:grpSpPr>
        <p:pic>
          <p:nvPicPr>
            <p:cNvPr id="11" name="Picture 28">
              <a:extLst>
                <a:ext uri="{FF2B5EF4-FFF2-40B4-BE49-F238E27FC236}">
                  <a16:creationId xmlns:a16="http://schemas.microsoft.com/office/drawing/2014/main" id="{412BAE1B-CAE9-4C75-4988-03F268DC4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2">
              <a:extLst>
                <a:ext uri="{FF2B5EF4-FFF2-40B4-BE49-F238E27FC236}">
                  <a16:creationId xmlns:a16="http://schemas.microsoft.com/office/drawing/2014/main" id="{5C7966CC-2633-E3F6-73E1-D569440EA2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44B26F76-C69C-3A4A-7646-358BFDA64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EE0C9AA-A766-2046-C83D-CA17680A9585}"/>
              </a:ext>
            </a:extLst>
          </p:cNvPr>
          <p:cNvSpPr txBox="1"/>
          <p:nvPr/>
        </p:nvSpPr>
        <p:spPr>
          <a:xfrm>
            <a:off x="3319527" y="1241318"/>
            <a:ext cx="5552946" cy="36933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>
                <a:latin typeface="Grandview" panose="020B0502040204020203" pitchFamily="34" charset="0"/>
              </a:rPr>
              <a:t>EN</a:t>
            </a:r>
            <a:r>
              <a:rPr lang="hu-HU" dirty="0">
                <a:latin typeface="Grandview" panose="020B0502040204020203" pitchFamily="34" charset="0"/>
              </a:rPr>
              <a:t> e2open </a:t>
            </a:r>
            <a:r>
              <a:rPr lang="es-MX" dirty="0">
                <a:latin typeface="Grandview" panose="020B0502040204020203" pitchFamily="34" charset="0"/>
              </a:rPr>
              <a:t>TENEMOS 2 TIPOS DE PROVEEDORES</a:t>
            </a:r>
            <a:endParaRPr lang="en-US" dirty="0">
              <a:latin typeface="Grandview" panose="020B0502040204020203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2958443-5D0C-31B6-2C16-0E0F74F7B7B2}"/>
              </a:ext>
            </a:extLst>
          </p:cNvPr>
          <p:cNvGrpSpPr/>
          <p:nvPr/>
        </p:nvGrpSpPr>
        <p:grpSpPr>
          <a:xfrm>
            <a:off x="3657601" y="1606366"/>
            <a:ext cx="4391891" cy="1146933"/>
            <a:chOff x="3657601" y="1606366"/>
            <a:chExt cx="4391891" cy="1146933"/>
          </a:xfrm>
        </p:grpSpPr>
        <p:cxnSp>
          <p:nvCxnSpPr>
            <p:cNvPr id="18" name="Connector: Elbow 17">
              <a:extLst>
                <a:ext uri="{FF2B5EF4-FFF2-40B4-BE49-F238E27FC236}">
                  <a16:creationId xmlns:a16="http://schemas.microsoft.com/office/drawing/2014/main" id="{F053FD2A-0EE8-8E37-89F1-230F0D8AA8F2}"/>
                </a:ext>
              </a:extLst>
            </p:cNvPr>
            <p:cNvCxnSpPr>
              <a:cxnSpLocks/>
              <a:endCxn id="8" idx="6"/>
            </p:cNvCxnSpPr>
            <p:nvPr/>
          </p:nvCxnSpPr>
          <p:spPr>
            <a:xfrm rot="5400000">
              <a:off x="4534280" y="1386958"/>
              <a:ext cx="489662" cy="2243020"/>
            </a:xfrm>
            <a:prstGeom prst="bentConnector2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5BE143E-CEFD-E2E1-C727-B4D892E8349B}"/>
                </a:ext>
              </a:extLst>
            </p:cNvPr>
            <p:cNvGrpSpPr/>
            <p:nvPr/>
          </p:nvGrpSpPr>
          <p:grpSpPr>
            <a:xfrm>
              <a:off x="5891743" y="1606366"/>
              <a:ext cx="2157749" cy="1146931"/>
              <a:chOff x="5891743" y="1606366"/>
              <a:chExt cx="2157749" cy="1146931"/>
            </a:xfrm>
          </p:grpSpPr>
          <p:cxnSp>
            <p:nvCxnSpPr>
              <p:cNvPr id="21" name="Connector: Elbow 20">
                <a:extLst>
                  <a:ext uri="{FF2B5EF4-FFF2-40B4-BE49-F238E27FC236}">
                    <a16:creationId xmlns:a16="http://schemas.microsoft.com/office/drawing/2014/main" id="{C052ED43-2141-295C-E15D-16C8008F623D}"/>
                  </a:ext>
                </a:extLst>
              </p:cNvPr>
              <p:cNvCxnSpPr>
                <a:cxnSpLocks/>
                <a:endCxn id="7" idx="2"/>
              </p:cNvCxnSpPr>
              <p:nvPr/>
            </p:nvCxnSpPr>
            <p:spPr>
              <a:xfrm rot="16200000" flipH="1">
                <a:off x="6730226" y="1434032"/>
                <a:ext cx="489661" cy="2148870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34684EC-1395-CB4B-B3B3-3E8BF9740467}"/>
                  </a:ext>
                </a:extLst>
              </p:cNvPr>
              <p:cNvCxnSpPr/>
              <p:nvPr/>
            </p:nvCxnSpPr>
            <p:spPr>
              <a:xfrm flipV="1">
                <a:off x="5891743" y="1606366"/>
                <a:ext cx="0" cy="657270"/>
              </a:xfrm>
              <a:prstGeom prst="line">
                <a:avLst/>
              </a:prstGeom>
              <a:ln w="28575">
                <a:solidFill>
                  <a:srgbClr val="43B7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29129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256D4C-FECC-22D0-1C55-A4BED451B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>
                <a:latin typeface="Grandview" panose="020B0502040204020203" pitchFamily="34" charset="0"/>
              </a:rPr>
              <a:t>PROVEEDORES EN </a:t>
            </a:r>
            <a:r>
              <a:rPr lang="hu-HU" dirty="0">
                <a:latin typeface="Grandview" panose="020B0502040204020203" pitchFamily="34" charset="0"/>
              </a:rPr>
              <a:t>e2open</a:t>
            </a:r>
            <a:r>
              <a:rPr lang="en-US" dirty="0">
                <a:latin typeface="Grandview" panose="020B0502040204020203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dirty="0">
                <a:latin typeface="Grandview" panose="020B0502040204020203" pitchFamily="34" charset="0"/>
              </a:rPr>
              <a:t> </a:t>
            </a:r>
            <a:r>
              <a:rPr lang="es-MX" u="sng" dirty="0">
                <a:latin typeface="Grandview" panose="020B0502040204020203" pitchFamily="34" charset="0"/>
              </a:rPr>
              <a:t>Opciones</a:t>
            </a:r>
            <a:r>
              <a:rPr lang="es-MX" dirty="0">
                <a:latin typeface="Grandview" panose="020B0502040204020203" pitchFamily="34" charset="0"/>
              </a:rPr>
              <a:t> de Colaboración</a:t>
            </a:r>
            <a:endParaRPr lang="en-US" dirty="0">
              <a:latin typeface="Grandview" panose="020B0502040204020203" pitchFamily="34" charset="0"/>
            </a:endParaRPr>
          </a:p>
        </p:txBody>
      </p:sp>
      <p:graphicFrame>
        <p:nvGraphicFramePr>
          <p:cNvPr id="6" name="Table 15">
            <a:extLst>
              <a:ext uri="{FF2B5EF4-FFF2-40B4-BE49-F238E27FC236}">
                <a16:creationId xmlns:a16="http://schemas.microsoft.com/office/drawing/2014/main" id="{36865B3A-94A5-A12A-1CB1-215CC04F6E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950474"/>
              </p:ext>
            </p:extLst>
          </p:nvPr>
        </p:nvGraphicFramePr>
        <p:xfrm>
          <a:off x="3873428" y="3429000"/>
          <a:ext cx="7905130" cy="2792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324">
                  <a:extLst>
                    <a:ext uri="{9D8B030D-6E8A-4147-A177-3AD203B41FA5}">
                      <a16:colId xmlns:a16="http://schemas.microsoft.com/office/drawing/2014/main" val="1199080664"/>
                    </a:ext>
                  </a:extLst>
                </a:gridCol>
                <a:gridCol w="2743248">
                  <a:extLst>
                    <a:ext uri="{9D8B030D-6E8A-4147-A177-3AD203B41FA5}">
                      <a16:colId xmlns:a16="http://schemas.microsoft.com/office/drawing/2014/main" val="451351917"/>
                    </a:ext>
                  </a:extLst>
                </a:gridCol>
                <a:gridCol w="2634558">
                  <a:extLst>
                    <a:ext uri="{9D8B030D-6E8A-4147-A177-3AD203B41FA5}">
                      <a16:colId xmlns:a16="http://schemas.microsoft.com/office/drawing/2014/main" val="1545243403"/>
                    </a:ext>
                  </a:extLst>
                </a:gridCol>
              </a:tblGrid>
              <a:tr h="64693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kern="1200" noProof="0" dirty="0">
                          <a:solidFill>
                            <a:schemeClr val="bg1"/>
                          </a:solidFill>
                          <a:latin typeface="Grandview" panose="020B0502040204020203" pitchFamily="34" charset="0"/>
                        </a:rPr>
                        <a:t>Enlace Simplificado UI</a:t>
                      </a:r>
                      <a:endParaRPr lang="en-US" sz="1600" kern="1200" noProof="0" dirty="0">
                        <a:solidFill>
                          <a:schemeClr val="bg1"/>
                        </a:solidFill>
                        <a:latin typeface="Grandview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noProof="0" dirty="0">
                          <a:latin typeface="Grandview" panose="020B0502040204020203" pitchFamily="34" charset="0"/>
                        </a:rPr>
                        <a:t>Archivo de Excel adjunto + Enlace 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noProof="1">
                          <a:latin typeface="Grandview" panose="020B0502040204020203" pitchFamily="34" charset="0"/>
                        </a:rPr>
                        <a:t>Mensaje en el cuerpo del correo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819536"/>
                  </a:ext>
                </a:extLst>
              </a:tr>
              <a:tr h="8179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94949"/>
                          </a:solidFill>
                          <a:effectLst/>
                          <a:uLnTx/>
                          <a:uFillTx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Alertas de correo electrónico predefinidas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94949"/>
                          </a:solidFill>
                          <a:effectLst/>
                          <a:uLnTx/>
                          <a:uFillTx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Alertas de correo electrónico predefinidas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94949"/>
                          </a:solidFill>
                          <a:effectLst/>
                          <a:uLnTx/>
                          <a:uFillTx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Alertas de correo electrónico predefinidas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556107"/>
                  </a:ext>
                </a:extLst>
              </a:tr>
              <a:tr h="13279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kern="1200" noProof="0" dirty="0">
                          <a:solidFill>
                            <a:schemeClr val="dk1"/>
                          </a:solidFill>
                          <a:latin typeface="Grandview" panose="020B0502040204020203" pitchFamily="34" charset="0"/>
                        </a:rPr>
                        <a:t>Inicio de sesión con un </a:t>
                      </a:r>
                      <a:r>
                        <a:rPr lang="es-MX" sz="1200" u="sng" kern="1200" noProof="0" dirty="0">
                          <a:solidFill>
                            <a:srgbClr val="002B49"/>
                          </a:solidFill>
                          <a:latin typeface="Grandview" panose="020B0502040204020203" pitchFamily="34" charset="0"/>
                        </a:rPr>
                        <a:t>enlace de interfaz de usuario </a:t>
                      </a:r>
                      <a:r>
                        <a:rPr lang="es-MX" sz="1200" kern="1200" noProof="0" dirty="0">
                          <a:solidFill>
                            <a:schemeClr val="dk1"/>
                          </a:solidFill>
                          <a:latin typeface="Grandview" panose="020B0502040204020203" pitchFamily="34" charset="0"/>
                        </a:rPr>
                        <a:t>desde un correo electrónico automatizado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noProof="0" dirty="0">
                          <a:latin typeface="Grandview" panose="020B0502040204020203" pitchFamily="34" charset="0"/>
                        </a:rPr>
                        <a:t>Abre un </a:t>
                      </a:r>
                      <a:r>
                        <a:rPr lang="es-MX" sz="1200" b="0" u="sng" noProof="0" dirty="0">
                          <a:solidFill>
                            <a:srgbClr val="002B49"/>
                          </a:solidFill>
                          <a:latin typeface="Grandview" panose="020B0502040204020203" pitchFamily="34" charset="0"/>
                        </a:rPr>
                        <a:t>archivo de Excel adjunto</a:t>
                      </a:r>
                      <a:r>
                        <a:rPr lang="es-MX" sz="1200" b="0" noProof="0" dirty="0">
                          <a:latin typeface="Grandview" panose="020B0502040204020203" pitchFamily="34" charset="0"/>
                        </a:rPr>
                        <a:t> desde el de correo electrónico del sistema / igual que el OPOR semanal de hoy en día o ingresando al Portal directamente con un enlace incluido en el mismo correo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u="sng" noProof="0" dirty="0">
                          <a:solidFill>
                            <a:srgbClr val="131B63"/>
                          </a:solidFill>
                          <a:latin typeface="Grandview" panose="020B0502040204020203" pitchFamily="34" charset="0"/>
                        </a:rPr>
                        <a:t>Tabla HTML incrustada en el texto del cuerpo del correo electrónico</a:t>
                      </a:r>
                      <a:r>
                        <a:rPr lang="es-ES" sz="1200" b="0" noProof="0" dirty="0">
                          <a:latin typeface="Grandview" panose="020B0502040204020203" pitchFamily="34" charset="0"/>
                        </a:rPr>
                        <a:t>, coloque la confirmación allí (fecha y cantidad) y envíela de vuelta</a:t>
                      </a:r>
                      <a:endParaRPr lang="en-US" sz="1200" b="0" noProof="0" dirty="0">
                        <a:latin typeface="Grandview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115150"/>
                  </a:ext>
                </a:extLst>
              </a:tr>
            </a:tbl>
          </a:graphicData>
        </a:graphic>
      </p:graphicFrame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A79A5F3-4D56-5FF0-0CC4-06DACD8BB002}"/>
              </a:ext>
            </a:extLst>
          </p:cNvPr>
          <p:cNvSpPr/>
          <p:nvPr/>
        </p:nvSpPr>
        <p:spPr>
          <a:xfrm>
            <a:off x="666907" y="3521365"/>
            <a:ext cx="2735626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atin typeface="Grandview" panose="020B0502040204020203" pitchFamily="34" charset="0"/>
              </a:rPr>
              <a:t>ACCESO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0E183484-EC97-8B28-E9A7-0A3E373BCB71}"/>
              </a:ext>
            </a:extLst>
          </p:cNvPr>
          <p:cNvSpPr/>
          <p:nvPr/>
        </p:nvSpPr>
        <p:spPr>
          <a:xfrm>
            <a:off x="666907" y="4223159"/>
            <a:ext cx="2735626" cy="457019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latin typeface="Grandview" panose="020B0502040204020203" pitchFamily="34" charset="0"/>
              </a:rPr>
              <a:t>NOTIFICA</a:t>
            </a:r>
            <a:r>
              <a:rPr lang="es-MX" dirty="0">
                <a:latin typeface="Grandview" panose="020B0502040204020203" pitchFamily="34" charset="0"/>
              </a:rPr>
              <a:t>C</a:t>
            </a:r>
            <a:r>
              <a:rPr lang="hu-HU" dirty="0">
                <a:latin typeface="Grandview" panose="020B0502040204020203" pitchFamily="34" charset="0"/>
              </a:rPr>
              <a:t>I</a:t>
            </a:r>
            <a:r>
              <a:rPr lang="es-MX" dirty="0" err="1">
                <a:latin typeface="Grandview" panose="020B0502040204020203" pitchFamily="34" charset="0"/>
              </a:rPr>
              <a:t>Ó</a:t>
            </a:r>
            <a:r>
              <a:rPr lang="hu-HU" dirty="0">
                <a:latin typeface="Grandview" panose="020B0502040204020203" pitchFamily="34" charset="0"/>
              </a:rPr>
              <a:t>N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E9C87EA0-564E-3EB4-8411-E4E5DCFFBE6D}"/>
              </a:ext>
            </a:extLst>
          </p:cNvPr>
          <p:cNvSpPr/>
          <p:nvPr/>
        </p:nvSpPr>
        <p:spPr>
          <a:xfrm>
            <a:off x="666907" y="5052142"/>
            <a:ext cx="2781808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atin typeface="Grandview" panose="020B0502040204020203" pitchFamily="34" charset="0"/>
              </a:rPr>
              <a:t>RESPUESTA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E8390D-670A-65DF-A5C5-B54F6A65AB7E}"/>
              </a:ext>
            </a:extLst>
          </p:cNvPr>
          <p:cNvSpPr txBox="1"/>
          <p:nvPr/>
        </p:nvSpPr>
        <p:spPr>
          <a:xfrm>
            <a:off x="5019565" y="6141879"/>
            <a:ext cx="5612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800" kern="1200" dirty="0">
                <a:solidFill>
                  <a:srgbClr val="002060"/>
                </a:solidFill>
                <a:latin typeface="Grandview" panose="020B0502040204020203" pitchFamily="34" charset="0"/>
              </a:rPr>
              <a:t>NOT</a:t>
            </a:r>
            <a:r>
              <a:rPr lang="es-MX" sz="1800" kern="1200" dirty="0">
                <a:solidFill>
                  <a:srgbClr val="002060"/>
                </a:solidFill>
                <a:latin typeface="Grandview" panose="020B0502040204020203" pitchFamily="34" charset="0"/>
              </a:rPr>
              <a:t>A</a:t>
            </a:r>
            <a:r>
              <a:rPr lang="hu-HU" sz="1800" kern="1200" dirty="0">
                <a:solidFill>
                  <a:srgbClr val="002060"/>
                </a:solidFill>
                <a:latin typeface="Grandview" panose="020B0502040204020203" pitchFamily="34" charset="0"/>
              </a:rPr>
              <a:t> : </a:t>
            </a:r>
            <a:r>
              <a:rPr lang="es-MX" sz="1800" kern="1200" dirty="0">
                <a:solidFill>
                  <a:srgbClr val="002060"/>
                </a:solidFill>
                <a:latin typeface="Grandview" panose="020B0502040204020203" pitchFamily="34" charset="0"/>
              </a:rPr>
              <a:t>El </a:t>
            </a:r>
            <a:r>
              <a:rPr lang="es-MX" sz="1800" b="1" kern="1200" dirty="0">
                <a:solidFill>
                  <a:srgbClr val="002060"/>
                </a:solidFill>
                <a:latin typeface="Grandview" panose="020B0502040204020203" pitchFamily="34" charset="0"/>
              </a:rPr>
              <a:t>token</a:t>
            </a:r>
            <a:r>
              <a:rPr lang="es-MX" sz="1800" kern="1200" dirty="0">
                <a:solidFill>
                  <a:srgbClr val="002060"/>
                </a:solidFill>
                <a:latin typeface="Grandview" panose="020B0502040204020203" pitchFamily="34" charset="0"/>
              </a:rPr>
              <a:t> único expira en </a:t>
            </a:r>
            <a:r>
              <a:rPr lang="hu-HU" sz="1800" kern="1200" dirty="0">
                <a:solidFill>
                  <a:srgbClr val="002060"/>
                </a:solidFill>
                <a:latin typeface="Grandview" panose="020B0502040204020203" pitchFamily="34" charset="0"/>
              </a:rPr>
              <a:t>72 </a:t>
            </a:r>
            <a:r>
              <a:rPr lang="es-MX" sz="1800" kern="1200" dirty="0">
                <a:solidFill>
                  <a:srgbClr val="002060"/>
                </a:solidFill>
                <a:latin typeface="Grandview" panose="020B0502040204020203" pitchFamily="34" charset="0"/>
              </a:rPr>
              <a:t>horas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5CF439B-2476-D8E9-EC37-82A3953816F5}"/>
              </a:ext>
            </a:extLst>
          </p:cNvPr>
          <p:cNvSpPr/>
          <p:nvPr/>
        </p:nvSpPr>
        <p:spPr>
          <a:xfrm>
            <a:off x="619305" y="1938542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Grandview" panose="020B0502040204020203" pitchFamily="34" charset="0"/>
              </a:rPr>
              <a:t>Proveedores </a:t>
            </a:r>
            <a:r>
              <a:rPr lang="en-US" b="1" dirty="0">
                <a:latin typeface="Grandview" panose="020B0502040204020203" pitchFamily="34" charset="0"/>
              </a:rPr>
              <a:t>Email-based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3D8D6BF-90FE-57A5-B28E-14E1B0EEB0D6}"/>
              </a:ext>
            </a:extLst>
          </p:cNvPr>
          <p:cNvGrpSpPr/>
          <p:nvPr/>
        </p:nvGrpSpPr>
        <p:grpSpPr>
          <a:xfrm>
            <a:off x="2602670" y="1748778"/>
            <a:ext cx="771525" cy="771525"/>
            <a:chOff x="5923052" y="490736"/>
            <a:chExt cx="771525" cy="771525"/>
          </a:xfrm>
        </p:grpSpPr>
        <p:pic>
          <p:nvPicPr>
            <p:cNvPr id="4" name="Picture 28">
              <a:extLst>
                <a:ext uri="{FF2B5EF4-FFF2-40B4-BE49-F238E27FC236}">
                  <a16:creationId xmlns:a16="http://schemas.microsoft.com/office/drawing/2014/main" id="{B22D2DBB-A6C1-2C5E-2918-AD382EA0FB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2">
              <a:extLst>
                <a:ext uri="{FF2B5EF4-FFF2-40B4-BE49-F238E27FC236}">
                  <a16:creationId xmlns:a16="http://schemas.microsoft.com/office/drawing/2014/main" id="{26CE9E2E-F458-C48C-5B36-36DE8C7EBA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7B80C20-F2FB-438F-FD31-B4A420CB28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4" name="Rectangle: Diagonal Corners Rounded 13">
            <a:extLst>
              <a:ext uri="{FF2B5EF4-FFF2-40B4-BE49-F238E27FC236}">
                <a16:creationId xmlns:a16="http://schemas.microsoft.com/office/drawing/2014/main" id="{3414C9A3-D30B-C54F-26DB-D275F2D2D61D}"/>
              </a:ext>
            </a:extLst>
          </p:cNvPr>
          <p:cNvSpPr/>
          <p:nvPr/>
        </p:nvSpPr>
        <p:spPr>
          <a:xfrm>
            <a:off x="357764" y="1042524"/>
            <a:ext cx="11169217" cy="767894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MX" noProof="1">
                <a:latin typeface="Grandview" panose="020B0502040204020203" pitchFamily="34" charset="0"/>
              </a:rPr>
              <a:t>Se implementará la comunicación por </a:t>
            </a:r>
            <a:r>
              <a:rPr lang="es-MX" b="1" noProof="1">
                <a:latin typeface="Grandview" panose="020B0502040204020203" pitchFamily="34" charset="0"/>
              </a:rPr>
              <a:t>correo electrónico</a:t>
            </a:r>
            <a:r>
              <a:rPr lang="es-MX" noProof="1">
                <a:latin typeface="Grandview" panose="020B0502040204020203" pitchFamily="34" charset="0"/>
              </a:rPr>
              <a:t>: la configuración es “</a:t>
            </a:r>
            <a:r>
              <a:rPr lang="es-MX" b="1" noProof="1">
                <a:latin typeface="Grandview" panose="020B0502040204020203" pitchFamily="34" charset="0"/>
              </a:rPr>
              <a:t>Email text with table”.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C43C7A6-2101-45CC-6B0C-1BFBB8C966C3}"/>
              </a:ext>
            </a:extLst>
          </p:cNvPr>
          <p:cNvSpPr/>
          <p:nvPr/>
        </p:nvSpPr>
        <p:spPr>
          <a:xfrm>
            <a:off x="6446087" y="3338884"/>
            <a:ext cx="2586181" cy="767895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BD51DB29-BB5F-029A-6A6E-9063B58D55A4}"/>
              </a:ext>
            </a:extLst>
          </p:cNvPr>
          <p:cNvCxnSpPr>
            <a:cxnSpLocks/>
            <a:stCxn id="14" idx="1"/>
            <a:endCxn id="17" idx="0"/>
          </p:cNvCxnSpPr>
          <p:nvPr/>
        </p:nvCxnSpPr>
        <p:spPr>
          <a:xfrm rot="16200000" flipH="1">
            <a:off x="6076542" y="1676248"/>
            <a:ext cx="1528466" cy="1796805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870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8608"/>
            <a:ext cx="11010900" cy="986828"/>
          </a:xfrm>
        </p:spPr>
        <p:txBody>
          <a:bodyPr/>
          <a:lstStyle/>
          <a:p>
            <a:r>
              <a:rPr lang="es-MX" dirty="0"/>
              <a:t>DETALLES DE LA COMUNICACIÓN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147745"/>
              </p:ext>
            </p:extLst>
          </p:nvPr>
        </p:nvGraphicFramePr>
        <p:xfrm>
          <a:off x="461818" y="1860782"/>
          <a:ext cx="10577696" cy="2609467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604655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5054351">
                  <a:extLst>
                    <a:ext uri="{9D8B030D-6E8A-4147-A177-3AD203B41FA5}">
                      <a16:colId xmlns:a16="http://schemas.microsoft.com/office/drawing/2014/main" val="2585764355"/>
                    </a:ext>
                  </a:extLst>
                </a:gridCol>
                <a:gridCol w="2918690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5027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ALERTAS DEL SISTEMA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noProof="0" dirty="0">
                          <a:solidFill>
                            <a:schemeClr val="bg1"/>
                          </a:solidFill>
                        </a:rPr>
                        <a:t>PERÍODO DE COMUNICACIÓN DEL SISTEMA</a:t>
                      </a: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FRECUENCIA DE ALERTAS DEL PROVEEDOR</a:t>
                      </a:r>
                      <a:endParaRPr lang="en-US" sz="1100" b="1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DPO (Discrete Purchase Order)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ase"/>
                      <a:r>
                        <a:rPr lang="es-ES" sz="1100" b="0" i="0" dirty="0">
                          <a:solidFill>
                            <a:srgbClr val="FFFFFF"/>
                          </a:solidFill>
                          <a:effectLst/>
                          <a:latin typeface="Grandview" panose="020B0502040204020203" pitchFamily="34" charset="0"/>
                        </a:rPr>
                        <a:t>El sistema libera esta alerta cada 6 horas (empezando a las 0:00:00 UTC) basado en la aprobación del comprador​</a:t>
                      </a:r>
                      <a:endParaRPr lang="es-ES" b="0" i="0" dirty="0">
                        <a:solidFill>
                          <a:srgbClr val="494949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s-E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Puedes recibir esta alerta una vez a la semana, según la aprobación del comprador​</a:t>
                      </a:r>
                      <a:endParaRPr lang="en-US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JIT</a:t>
                      </a:r>
                    </a:p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(Just in Time Schedule Agreement)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84742"/>
                  </a:ext>
                </a:extLst>
              </a:tr>
              <a:tr h="423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ase"/>
                      <a:r>
                        <a:rPr lang="es-ES" sz="1100" b="0" i="0" kern="1200" dirty="0">
                          <a:solidFill>
                            <a:srgbClr val="FFFFFF"/>
                          </a:solidFill>
                          <a:effectLst/>
                          <a:latin typeface="Grandview" panose="020B0502040204020203" pitchFamily="34" charset="0"/>
                          <a:ea typeface="+mn-ea"/>
                          <a:cs typeface="+mn-cs"/>
                        </a:rPr>
                        <a:t>El Sistema libera esta alerta 2 veces al día 0:00 UTC y 12:00 UTC</a:t>
                      </a:r>
                      <a:r>
                        <a:rPr lang="es-E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​</a:t>
                      </a:r>
                      <a:endParaRPr lang="es-ES" b="0" i="0" dirty="0">
                        <a:solidFill>
                          <a:srgbClr val="494949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53967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Discrete Purchase Order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Recibirás esta alerta dos veces al día (solo si Jabil coloca una nueva orden de compra)</a:t>
                      </a:r>
                      <a:endParaRPr lang="en-US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2411614" y="5060409"/>
            <a:ext cx="7441343" cy="105560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1400" b="0" i="0" u="none" strike="noStrike" dirty="0">
                <a:solidFill>
                  <a:srgbClr val="494949"/>
                </a:solidFill>
                <a:effectLst/>
                <a:latin typeface="+mj-lt"/>
              </a:rPr>
              <a:t>Dirección de correo electrónico del sistema</a:t>
            </a:r>
            <a:r>
              <a:rPr lang="en-US" sz="1400" b="0" i="0" u="none" strike="noStrike" dirty="0">
                <a:solidFill>
                  <a:srgbClr val="494949"/>
                </a:solidFill>
                <a:effectLst/>
                <a:latin typeface="+mj-lt"/>
              </a:rPr>
              <a:t>:</a:t>
            </a:r>
            <a:r>
              <a:rPr lang="en-US" sz="1400" b="1" i="0" dirty="0">
                <a:solidFill>
                  <a:srgbClr val="1F1F1F"/>
                </a:solidFill>
                <a:effectLst/>
                <a:latin typeface="+mj-lt"/>
                <a:hlinkClick r:id="rId2"/>
              </a:rPr>
              <a:t>mailer@services.e2open.com</a:t>
            </a:r>
            <a:r>
              <a:rPr lang="en-US" sz="1400" b="1" i="0" dirty="0">
                <a:solidFill>
                  <a:srgbClr val="1F1F1F"/>
                </a:solidFill>
                <a:effectLst/>
                <a:latin typeface="+mj-lt"/>
              </a:rPr>
              <a:t> &amp; </a:t>
            </a:r>
            <a:r>
              <a:rPr lang="en-US" sz="1400" b="1" i="0" dirty="0">
                <a:solidFill>
                  <a:srgbClr val="1F1F1F"/>
                </a:solidFill>
                <a:effectLst/>
                <a:latin typeface="+mj-lt"/>
                <a:hlinkClick r:id="rId3"/>
              </a:rPr>
              <a:t>donotreply@e2open.com</a:t>
            </a:r>
            <a:endParaRPr lang="en-US" sz="1400" b="1" i="0" dirty="0">
              <a:solidFill>
                <a:srgbClr val="1F1F1F"/>
              </a:solidFill>
              <a:effectLst/>
              <a:latin typeface="+mj-lt"/>
            </a:endParaRPr>
          </a:p>
          <a:p>
            <a:endParaRPr lang="en-US" sz="1400" b="1" i="0" dirty="0">
              <a:solidFill>
                <a:srgbClr val="5F6368"/>
              </a:solidFill>
              <a:effectLst/>
              <a:latin typeface="+mj-lt"/>
            </a:endParaRPr>
          </a:p>
          <a:p>
            <a:pPr algn="ctr"/>
            <a:r>
              <a:rPr lang="es-ES" sz="1400" b="1" i="0" u="none" strike="noStrike" dirty="0">
                <a:solidFill>
                  <a:srgbClr val="494949"/>
                </a:solidFill>
                <a:effectLst/>
                <a:latin typeface="+mj-lt"/>
              </a:rPr>
              <a:t>¡Asegúrate de no bloquear estas direcciones de correo!</a:t>
            </a:r>
            <a:r>
              <a:rPr lang="es-ES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  <a:endParaRPr lang="en-US" sz="1400" dirty="0"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745087-44D5-11B0-3004-F48EA56A3CD9}"/>
              </a:ext>
            </a:extLst>
          </p:cNvPr>
          <p:cNvSpPr txBox="1"/>
          <p:nvPr/>
        </p:nvSpPr>
        <p:spPr>
          <a:xfrm>
            <a:off x="444500" y="808220"/>
            <a:ext cx="103754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es-ES" sz="1400" b="0" i="0" u="none" strike="noStrike" dirty="0">
                <a:solidFill>
                  <a:srgbClr val="494949"/>
                </a:solidFill>
                <a:effectLst/>
                <a:latin typeface="+mj-lt"/>
              </a:rPr>
              <a:t>Una vez que te hayas incorporado a e2open, recibirás a continuación alertas consolidadas para tu código de proveedor de diferentes plantas, según el período de comunicación y la frecuencia de alerta.</a:t>
            </a:r>
            <a:r>
              <a:rPr lang="en-US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/>
            <a:r>
              <a:rPr lang="en-US" sz="14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algn="l" rtl="0" fontAlgn="base"/>
            <a:r>
              <a:rPr lang="en-US" sz="1400" b="1" i="0" u="sng" dirty="0">
                <a:solidFill>
                  <a:srgbClr val="002060"/>
                </a:solidFill>
                <a:effectLst/>
                <a:latin typeface="+mj-lt"/>
              </a:rPr>
              <a:t>Nota:</a:t>
            </a:r>
            <a:r>
              <a:rPr lang="en-US" sz="1400" b="1" i="0" u="none" strike="noStrike" dirty="0">
                <a:solidFill>
                  <a:srgbClr val="002060"/>
                </a:solidFill>
                <a:effectLst/>
                <a:latin typeface="+mj-lt"/>
              </a:rPr>
              <a:t> </a:t>
            </a:r>
            <a:r>
              <a:rPr lang="es-ES" sz="1400" b="0" i="0" u="none" strike="noStrike" dirty="0">
                <a:solidFill>
                  <a:srgbClr val="002060"/>
                </a:solidFill>
                <a:effectLst/>
                <a:latin typeface="+mj-lt"/>
              </a:rPr>
              <a:t>Las alertas incluirán solo aquellas órdenes de compra que no se incluyeron en la alerta de correo electrónico anterior.</a:t>
            </a:r>
            <a:r>
              <a:rPr lang="en-US" sz="1400" b="0" i="0" dirty="0">
                <a:solidFill>
                  <a:srgbClr val="002060"/>
                </a:solidFill>
                <a:effectLst/>
                <a:latin typeface="+mj-lt"/>
              </a:rPr>
              <a:t>​</a:t>
            </a:r>
            <a:endParaRPr lang="en-US" sz="1400" b="0" i="0" dirty="0">
              <a:solidFill>
                <a:srgbClr val="494949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1493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67FBE4-6641-54DE-AF37-DF2E3AA149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Supplier Order Collaboration</a:t>
            </a:r>
          </a:p>
          <a:p>
            <a:r>
              <a:rPr lang="es-ES" dirty="0">
                <a:solidFill>
                  <a:schemeClr val="accent1"/>
                </a:solidFill>
              </a:rPr>
              <a:t>NOTIFICACIÓN POR CORREO ELECTRÓNICO/EXCEL</a:t>
            </a:r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64DC4159-8C37-8C2A-BBED-F907561C54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5" b="5"/>
          <a:stretch/>
        </p:blipFill>
        <p:spPr>
          <a:xfrm>
            <a:off x="0" y="0"/>
            <a:ext cx="12192000" cy="4184650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94553AE-7CEB-E889-9C03-AF2832B6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Grandview"/>
              </a:rPr>
              <a:t>PROVEEDORES Email-based</a:t>
            </a:r>
            <a:br>
              <a:rPr lang="en-GB" dirty="0">
                <a:latin typeface="Grandview" panose="020B0502040204020203" pitchFamily="34" charset="0"/>
              </a:rPr>
            </a:b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F33D1D-56B6-FCB2-369A-0E17418B03E4}"/>
              </a:ext>
            </a:extLst>
          </p:cNvPr>
          <p:cNvSpPr txBox="1"/>
          <p:nvPr/>
        </p:nvSpPr>
        <p:spPr>
          <a:xfrm>
            <a:off x="0" y="-494128"/>
            <a:ext cx="12191999" cy="494127"/>
          </a:xfrm>
          <a:prstGeom prst="rect">
            <a:avLst/>
          </a:prstGeom>
          <a:noFill/>
        </p:spPr>
        <p:txBody>
          <a:bodyPr wrap="square" lIns="0" tIns="0" rIns="0" bIns="182880" rtlCol="0" anchor="t">
            <a:noAutofit/>
          </a:bodyPr>
          <a:lstStyle/>
          <a:p>
            <a:r>
              <a:rPr lang="en-US" dirty="0"/>
              <a:t>Keyword(s): Business Deal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6F4A61-8676-EBED-FDEB-67C384F1A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9053" y="418424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3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>
                <a:solidFill>
                  <a:schemeClr val="accent1"/>
                </a:solidFill>
                <a:latin typeface="Grandview" panose="020B0502040204020203" pitchFamily="34" charset="0"/>
              </a:rPr>
              <a:t>Email-based SUPPLIERS</a:t>
            </a:r>
            <a:b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698487" y="480291"/>
            <a:ext cx="4590473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1300" b="1" dirty="0">
                <a:latin typeface="+mj-lt"/>
              </a:rPr>
              <a:t>El Proveedor </a:t>
            </a:r>
            <a:r>
              <a:rPr lang="en-US" sz="1300" b="1" dirty="0" err="1">
                <a:latin typeface="+mj-lt"/>
              </a:rPr>
              <a:t>recibirá</a:t>
            </a:r>
            <a:r>
              <a:rPr lang="en-US" sz="1300" b="1" dirty="0">
                <a:latin typeface="+mj-lt"/>
              </a:rPr>
              <a:t> </a:t>
            </a:r>
            <a:r>
              <a:rPr lang="en-US" sz="1300" b="1" dirty="0" err="1">
                <a:latin typeface="+mj-lt"/>
              </a:rPr>
              <a:t>una</a:t>
            </a:r>
            <a:r>
              <a:rPr lang="en-US" sz="1300" b="1" dirty="0">
                <a:latin typeface="+mj-lt"/>
              </a:rPr>
              <a:t> </a:t>
            </a:r>
            <a:r>
              <a:rPr lang="en-US" sz="1300" b="1" dirty="0" err="1">
                <a:latin typeface="+mj-lt"/>
              </a:rPr>
              <a:t>notificación</a:t>
            </a:r>
            <a:r>
              <a:rPr lang="en-US" sz="1300" b="1" dirty="0">
                <a:latin typeface="+mj-lt"/>
              </a:rPr>
              <a:t> con archive de excel Adjunto </a:t>
            </a:r>
            <a:r>
              <a:rPr lang="en-US" sz="1300" b="1" dirty="0" err="1">
                <a:latin typeface="+mj-lt"/>
              </a:rPr>
              <a:t>sobre</a:t>
            </a:r>
            <a:r>
              <a:rPr lang="en-US" sz="1300" b="1" dirty="0">
                <a:latin typeface="+mj-lt"/>
              </a:rPr>
              <a:t>: </a:t>
            </a:r>
          </a:p>
          <a:p>
            <a:endParaRPr lang="en-US" sz="1300" b="1" dirty="0">
              <a:latin typeface="+mj-lt"/>
            </a:endParaRPr>
          </a:p>
          <a:p>
            <a:pPr marL="285750" indent="-285750" rtl="0" fontAlgn="base">
              <a:buFont typeface="Wingdings" panose="05000000000000000000" pitchFamily="2" charset="2"/>
              <a:buChar char="ü"/>
            </a:pPr>
            <a:r>
              <a:rPr lang="es-MX" sz="1300" b="1" i="0" u="none" strike="noStrike" dirty="0">
                <a:solidFill>
                  <a:srgbClr val="494949"/>
                </a:solidFill>
                <a:effectLst/>
                <a:latin typeface="+mj-lt"/>
              </a:rPr>
              <a:t>Nuevas Órdenes de Compra</a:t>
            </a:r>
            <a:r>
              <a:rPr lang="es-MX" sz="1300" b="0" i="0" u="none" strike="noStrike" dirty="0">
                <a:solidFill>
                  <a:srgbClr val="494949"/>
                </a:solidFill>
                <a:effectLst/>
                <a:latin typeface="+mj-lt"/>
              </a:rPr>
              <a:t>​</a:t>
            </a:r>
            <a:r>
              <a:rPr lang="en-US" sz="13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rtl="0" fontAlgn="base"/>
            <a:r>
              <a:rPr lang="es-MX" sz="1300" b="0" i="1" u="none" strike="noStrike" dirty="0">
                <a:solidFill>
                  <a:srgbClr val="494949"/>
                </a:solidFill>
                <a:effectLst/>
                <a:latin typeface="+mj-lt"/>
              </a:rPr>
              <a:t>después de que Jabil coloque una nueva PO, dos veces al día/sin repetir las alertas</a:t>
            </a:r>
            <a:r>
              <a:rPr lang="es-MX" sz="1300" b="0" i="0" u="none" strike="noStrike" dirty="0">
                <a:solidFill>
                  <a:srgbClr val="494949"/>
                </a:solidFill>
                <a:effectLst/>
                <a:latin typeface="+mj-lt"/>
              </a:rPr>
              <a:t>​</a:t>
            </a:r>
            <a:r>
              <a:rPr lang="en-US" sz="13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rtl="0" fontAlgn="base">
              <a:buFont typeface="Wingdings" panose="05000000000000000000" pitchFamily="2" charset="2"/>
              <a:buChar char="ü"/>
            </a:pPr>
            <a:r>
              <a:rPr lang="es-MX" sz="1300" b="1" i="0" u="none" strike="noStrike" dirty="0">
                <a:solidFill>
                  <a:srgbClr val="494949"/>
                </a:solidFill>
                <a:effectLst/>
                <a:latin typeface="+mj-lt"/>
              </a:rPr>
              <a:t>Resumen de órdenes de compra abiertas </a:t>
            </a:r>
            <a:r>
              <a:rPr lang="es-MX" sz="1300" b="0" i="0" u="none" strike="noStrike" dirty="0">
                <a:solidFill>
                  <a:srgbClr val="494949"/>
                </a:solidFill>
                <a:effectLst/>
                <a:latin typeface="+mj-lt"/>
              </a:rPr>
              <a:t>​</a:t>
            </a:r>
            <a:r>
              <a:rPr lang="en-US" sz="13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rtl="0" fontAlgn="base"/>
            <a:r>
              <a:rPr lang="es-MX" sz="1300" b="0" i="1" u="none" strike="noStrike" dirty="0">
                <a:solidFill>
                  <a:srgbClr val="494949"/>
                </a:solidFill>
                <a:effectLst/>
                <a:latin typeface="+mj-lt"/>
              </a:rPr>
              <a:t>una vez por semana / tras la revisión y liberación del comprador de Jabil incluyendo también las solicitudes de reprogramación y cancelación de órdenes de compra</a:t>
            </a:r>
            <a:r>
              <a:rPr lang="es-MX" sz="13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rtl="0" fontAlgn="base">
              <a:buFont typeface="Wingdings" panose="05000000000000000000" pitchFamily="2" charset="2"/>
              <a:buChar char="ü"/>
            </a:pPr>
            <a:r>
              <a:rPr lang="es-MX" sz="1300" b="1" i="0" u="none" strike="noStrike" dirty="0">
                <a:solidFill>
                  <a:srgbClr val="494949"/>
                </a:solidFill>
                <a:effectLst/>
                <a:latin typeface="+mj-lt"/>
              </a:rPr>
              <a:t>Forecast Nuevo o con cambios </a:t>
            </a:r>
            <a:r>
              <a:rPr lang="en-US" sz="13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rtl="0" fontAlgn="base"/>
            <a:r>
              <a:rPr lang="es-MX" sz="1300" b="0" i="1" u="none" strike="noStrike" dirty="0">
                <a:solidFill>
                  <a:srgbClr val="494949"/>
                </a:solidFill>
                <a:effectLst/>
                <a:latin typeface="+mj-lt"/>
              </a:rPr>
              <a:t>una vez por semana / después de la revisión y liberación del comprador de Jabil</a:t>
            </a:r>
            <a:r>
              <a:rPr lang="en-US" sz="13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endParaRPr lang="en-US" sz="1300" dirty="0">
              <a:latin typeface="+mj-lt"/>
            </a:endParaRPr>
          </a:p>
          <a:p>
            <a:pPr algn="l" rtl="0" fontAlgn="base"/>
            <a:r>
              <a:rPr lang="es-MX" sz="1300" b="1" i="0" u="none" strike="noStrike" dirty="0">
                <a:solidFill>
                  <a:srgbClr val="494949"/>
                </a:solidFill>
                <a:effectLst/>
                <a:latin typeface="+mj-lt"/>
              </a:rPr>
              <a:t>El Proveedor podrá enviar una confirmación para</a:t>
            </a:r>
            <a:r>
              <a:rPr lang="es-MX" sz="1300" b="0" i="0" u="none" strike="noStrike" dirty="0">
                <a:solidFill>
                  <a:srgbClr val="494949"/>
                </a:solidFill>
                <a:effectLst/>
                <a:latin typeface="+mj-lt"/>
              </a:rPr>
              <a:t>​</a:t>
            </a:r>
            <a:r>
              <a:rPr lang="en-US" sz="13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300" b="0" i="0" u="none" strike="noStrike" dirty="0">
                <a:solidFill>
                  <a:srgbClr val="494949"/>
                </a:solidFill>
                <a:effectLst/>
                <a:latin typeface="+mj-lt"/>
              </a:rPr>
              <a:t>Fecha y cantidad de entrega de órdenes de compra nuevas y abiertas​</a:t>
            </a:r>
            <a:r>
              <a:rPr lang="en-US" sz="13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300" b="0" i="0" u="none" strike="noStrike" dirty="0">
                <a:solidFill>
                  <a:srgbClr val="494949"/>
                </a:solidFill>
                <a:effectLst/>
                <a:latin typeface="+mj-lt"/>
              </a:rPr>
              <a:t>Solicitud de reprogramación y cancelación de órdenes de compra​</a:t>
            </a:r>
            <a:r>
              <a:rPr lang="en-US" sz="13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</a:p>
          <a:p>
            <a:pPr marL="285750" indent="-285750" algn="l" rtl="0" fontAlgn="base">
              <a:buFont typeface="Wingdings" panose="05000000000000000000" pitchFamily="2" charset="2"/>
              <a:buChar char="ü"/>
            </a:pPr>
            <a:r>
              <a:rPr lang="es-MX" sz="1300" b="0" i="0" u="none" strike="noStrike" dirty="0">
                <a:solidFill>
                  <a:srgbClr val="494949"/>
                </a:solidFill>
                <a:effectLst/>
                <a:latin typeface="+mj-lt"/>
              </a:rPr>
              <a:t>Forecast</a:t>
            </a:r>
            <a:r>
              <a:rPr lang="en-US" sz="13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  <a:endParaRPr lang="es-MX" sz="1300" b="0" i="0" dirty="0">
              <a:solidFill>
                <a:srgbClr val="494949"/>
              </a:solidFill>
              <a:effectLst/>
              <a:latin typeface="+mj-lt"/>
            </a:endParaRPr>
          </a:p>
          <a:p>
            <a:endParaRPr lang="en-US" sz="1300" dirty="0">
              <a:latin typeface="+mj-lt"/>
            </a:endParaRPr>
          </a:p>
          <a:p>
            <a:r>
              <a:rPr lang="en-US" sz="1300" u="sng" dirty="0">
                <a:latin typeface="+mj-lt"/>
              </a:rPr>
              <a:t>Con </a:t>
            </a:r>
            <a:r>
              <a:rPr lang="en-US" sz="1300" u="sng" dirty="0" err="1">
                <a:latin typeface="+mj-lt"/>
              </a:rPr>
              <a:t>respuesta</a:t>
            </a:r>
            <a:r>
              <a:rPr lang="en-US" sz="1300" u="sng" dirty="0">
                <a:latin typeface="+mj-lt"/>
              </a:rPr>
              <a:t> </a:t>
            </a:r>
            <a:r>
              <a:rPr lang="en-US" sz="1300" u="sng" dirty="0" err="1">
                <a:latin typeface="+mj-lt"/>
              </a:rPr>
              <a:t>en</a:t>
            </a:r>
            <a:r>
              <a:rPr lang="en-US" sz="1300" u="sng" dirty="0">
                <a:latin typeface="+mj-lt"/>
              </a:rPr>
              <a:t> </a:t>
            </a:r>
            <a:r>
              <a:rPr lang="en-US" sz="1300" u="sng" dirty="0" err="1">
                <a:latin typeface="+mj-lt"/>
              </a:rPr>
              <a:t>el</a:t>
            </a:r>
            <a:r>
              <a:rPr lang="en-US" sz="1300" u="sng" dirty="0">
                <a:latin typeface="+mj-lt"/>
              </a:rPr>
              <a:t> </a:t>
            </a:r>
            <a:r>
              <a:rPr lang="en-US" sz="1300" u="sng" dirty="0" err="1">
                <a:latin typeface="+mj-lt"/>
              </a:rPr>
              <a:t>correo</a:t>
            </a:r>
            <a:r>
              <a:rPr lang="en-US" sz="1300" u="sng" dirty="0">
                <a:latin typeface="+mj-lt"/>
              </a:rPr>
              <a:t> </a:t>
            </a:r>
            <a:r>
              <a:rPr lang="en-US" sz="1300" u="sng" dirty="0" err="1">
                <a:latin typeface="+mj-lt"/>
              </a:rPr>
              <a:t>electrónico</a:t>
            </a:r>
            <a:r>
              <a:rPr lang="en-US" sz="1300" u="sng" dirty="0">
                <a:latin typeface="+mj-lt"/>
              </a:rPr>
              <a:t> </a:t>
            </a:r>
            <a:r>
              <a:rPr lang="en-US" sz="1300" u="sng" dirty="0" err="1">
                <a:latin typeface="+mj-lt"/>
              </a:rPr>
              <a:t>actualizando</a:t>
            </a:r>
            <a:r>
              <a:rPr lang="en-US" sz="1300" u="sng" dirty="0">
                <a:latin typeface="+mj-lt"/>
              </a:rPr>
              <a:t> </a:t>
            </a:r>
            <a:r>
              <a:rPr lang="en-US" sz="1300" u="sng" dirty="0" err="1">
                <a:latin typeface="+mj-lt"/>
              </a:rPr>
              <a:t>el</a:t>
            </a:r>
            <a:r>
              <a:rPr lang="en-US" sz="1300" u="sng" dirty="0">
                <a:latin typeface="+mj-lt"/>
              </a:rPr>
              <a:t> archive de excel</a:t>
            </a:r>
          </a:p>
          <a:p>
            <a:endParaRPr lang="en-US" sz="1300" dirty="0">
              <a:latin typeface="+mj-lt"/>
            </a:endParaRPr>
          </a:p>
          <a:p>
            <a:r>
              <a:rPr lang="es-ES" sz="1300" b="1" i="0" u="none" strike="noStrike" dirty="0">
                <a:solidFill>
                  <a:srgbClr val="494949"/>
                </a:solidFill>
                <a:effectLst/>
                <a:latin typeface="+mj-lt"/>
              </a:rPr>
              <a:t>¡Después de 72 horas, el token de un solo uso caducará!</a:t>
            </a:r>
            <a:r>
              <a:rPr lang="es-ES" sz="1300" b="0" i="0" dirty="0">
                <a:solidFill>
                  <a:srgbClr val="494949"/>
                </a:solidFill>
                <a:effectLst/>
                <a:latin typeface="+mj-lt"/>
              </a:rPr>
              <a:t>​</a:t>
            </a:r>
            <a:endParaRPr lang="en-US" sz="13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hu-HU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EMAIL/EXCEL NOTIFICATION</a:t>
            </a:r>
            <a:endParaRPr lang="en-US" sz="1500" dirty="0"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A0D9E3-4C65-4A46-EC98-C62F36DAB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564" y="578658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575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E6885B9-1E65-3E5D-3866-68DB8A680B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2664388"/>
              </p:ext>
            </p:extLst>
          </p:nvPr>
        </p:nvGraphicFramePr>
        <p:xfrm>
          <a:off x="444450" y="1811337"/>
          <a:ext cx="6544826" cy="4251707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353249">
                  <a:extLst>
                    <a:ext uri="{9D8B030D-6E8A-4147-A177-3AD203B41FA5}">
                      <a16:colId xmlns:a16="http://schemas.microsoft.com/office/drawing/2014/main" val="1911752563"/>
                    </a:ext>
                  </a:extLst>
                </a:gridCol>
                <a:gridCol w="5630261">
                  <a:extLst>
                    <a:ext uri="{9D8B030D-6E8A-4147-A177-3AD203B41FA5}">
                      <a16:colId xmlns:a16="http://schemas.microsoft.com/office/drawing/2014/main" val="2418160993"/>
                    </a:ext>
                  </a:extLst>
                </a:gridCol>
                <a:gridCol w="561316">
                  <a:extLst>
                    <a:ext uri="{9D8B030D-6E8A-4147-A177-3AD203B41FA5}">
                      <a16:colId xmlns:a16="http://schemas.microsoft.com/office/drawing/2014/main" val="919679847"/>
                    </a:ext>
                  </a:extLst>
                </a:gridCol>
              </a:tblGrid>
              <a:tr h="543936">
                <a:tc>
                  <a:txBody>
                    <a:bodyPr/>
                    <a:lstStyle/>
                    <a:p>
                      <a:r>
                        <a:rPr lang="hu-HU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dirty="0">
                          <a:latin typeface="Grandview" panose="020B0502040204020203" pitchFamily="34" charset="0"/>
                        </a:rPr>
                        <a:t>RESUMEN DEL ALERTAS DEL SISTEMA</a:t>
                      </a: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205510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RESPUESTA DE ORDEN DISCRETA– NEW + OPEN PO</a:t>
                      </a: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dirty="0">
                        <a:latin typeface="Grandview" panose="020B0502040204020203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ACKNOWLEDGE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EDIT PROMISE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NO COMMIT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820102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PROCESO DE RESPUESTA A LA SOLICITUD DE CANCELACIÓN</a:t>
                      </a:r>
                      <a:r>
                        <a:rPr lang="es-E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​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671555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ALERTA DE FORECAST NUEVO O CON CAMBIOS</a:t>
                      </a:r>
                      <a:r>
                        <a:rPr lang="es-E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​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pPr marL="285750" indent="-285750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s-MX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PROCESO DE CONFIRMACION DE ORDENES DISCRETAS</a:t>
                      </a:r>
                      <a:r>
                        <a:rPr lang="hu-HU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​</a:t>
                      </a:r>
                    </a:p>
                    <a:p>
                      <a:pPr marL="285750" indent="-285750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s-MX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PROCESO DE CONFIRMACION DE </a:t>
                      </a:r>
                      <a:r>
                        <a:rPr lang="hu-HU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SCHEDULE AGREEMENTS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​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14581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A56DD69-9C2D-E192-3E81-C14E6AF19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537" y="218712"/>
            <a:ext cx="7138027" cy="1347580"/>
          </a:xfrm>
        </p:spPr>
        <p:txBody>
          <a:bodyPr>
            <a:normAutofit fontScale="90000"/>
          </a:bodyPr>
          <a:lstStyle/>
          <a:p>
            <a:r>
              <a:rPr lang="es-MX" dirty="0"/>
              <a:t>NOTIFICACIÓN POR CORREO ELECTRONICO CON ARCHIVO DE </a:t>
            </a:r>
            <a:br>
              <a:rPr lang="es-MX" dirty="0"/>
            </a:br>
            <a:r>
              <a:rPr lang="es-MX" dirty="0"/>
              <a:t>EXCEL</a:t>
            </a:r>
            <a:endParaRPr lang="en-US" dirty="0"/>
          </a:p>
        </p:txBody>
      </p:sp>
      <p:sp>
        <p:nvSpPr>
          <p:cNvPr id="2" name="Action Button: Go to End 1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73D31A2-D382-BBE5-E481-D16D7A9D3B0A}"/>
              </a:ext>
            </a:extLst>
          </p:cNvPr>
          <p:cNvSpPr/>
          <p:nvPr/>
        </p:nvSpPr>
        <p:spPr>
          <a:xfrm>
            <a:off x="6545045" y="1926243"/>
            <a:ext cx="314036" cy="175491"/>
          </a:xfrm>
          <a:prstGeom prst="actionButtonE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ction Button: Go to End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58A8A7D9-910E-1740-1424-B24D184BE338}"/>
              </a:ext>
            </a:extLst>
          </p:cNvPr>
          <p:cNvSpPr/>
          <p:nvPr/>
        </p:nvSpPr>
        <p:spPr>
          <a:xfrm>
            <a:off x="6545045" y="2567622"/>
            <a:ext cx="314036" cy="175491"/>
          </a:xfrm>
          <a:prstGeom prst="actionButtonE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Go to End 10">
            <a:hlinkClick r:id="rId4" action="ppaction://hlinksldjump"/>
            <a:extLst>
              <a:ext uri="{FF2B5EF4-FFF2-40B4-BE49-F238E27FC236}">
                <a16:creationId xmlns:a16="http://schemas.microsoft.com/office/drawing/2014/main" id="{4F063F85-F561-9A11-656C-FD402DC2BFD7}"/>
              </a:ext>
            </a:extLst>
          </p:cNvPr>
          <p:cNvSpPr/>
          <p:nvPr/>
        </p:nvSpPr>
        <p:spPr>
          <a:xfrm>
            <a:off x="6545045" y="3842324"/>
            <a:ext cx="314036" cy="175491"/>
          </a:xfrm>
          <a:prstGeom prst="actionButtonEn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Go to End 11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06A0B210-62BE-D030-BDAC-DDCA06D5C9AA}"/>
              </a:ext>
            </a:extLst>
          </p:cNvPr>
          <p:cNvSpPr/>
          <p:nvPr/>
        </p:nvSpPr>
        <p:spPr>
          <a:xfrm>
            <a:off x="6545045" y="4877639"/>
            <a:ext cx="314036" cy="175491"/>
          </a:xfrm>
          <a:prstGeom prst="actionButtonE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585EADD2-CBE1-D8A6-7225-537931A77DF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6"/>
          <a:srcRect l="21850" r="21850"/>
          <a:stretch/>
        </p:blipFill>
        <p:spPr/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E05A02-8F57-7E28-0C15-D5627F0A82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5580" y="18600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112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erson holding mouse">
            <a:extLst>
              <a:ext uri="{FF2B5EF4-FFF2-40B4-BE49-F238E27FC236}">
                <a16:creationId xmlns:a16="http://schemas.microsoft.com/office/drawing/2014/main" id="{2719591A-F6A2-9191-909F-F480A04F3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476433"/>
            <a:ext cx="6020955" cy="401397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A0EA040-FB37-481E-C668-96F476EBE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ALERTAS DE PROVEEDOR </a:t>
            </a:r>
            <a:r>
              <a:rPr lang="en-US" dirty="0"/>
              <a:t>|</a:t>
            </a:r>
            <a:r>
              <a:rPr lang="hu-HU" dirty="0"/>
              <a:t> TIPOS </a:t>
            </a:r>
            <a:r>
              <a:rPr lang="es-MX" dirty="0"/>
              <a:t>&amp;</a:t>
            </a:r>
            <a:r>
              <a:rPr lang="hu-HU" dirty="0"/>
              <a:t> FRECUENCIA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97B374C-0496-7793-31EF-4EE879DDB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206122"/>
              </p:ext>
            </p:extLst>
          </p:nvPr>
        </p:nvGraphicFramePr>
        <p:xfrm>
          <a:off x="531979" y="1287060"/>
          <a:ext cx="8242566" cy="1797856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5120675">
                  <a:extLst>
                    <a:ext uri="{9D8B030D-6E8A-4147-A177-3AD203B41FA5}">
                      <a16:colId xmlns:a16="http://schemas.microsoft.com/office/drawing/2014/main" val="1019971857"/>
                    </a:ext>
                  </a:extLst>
                </a:gridCol>
                <a:gridCol w="3121891">
                  <a:extLst>
                    <a:ext uri="{9D8B030D-6E8A-4147-A177-3AD203B41FA5}">
                      <a16:colId xmlns:a16="http://schemas.microsoft.com/office/drawing/2014/main" val="3859906292"/>
                    </a:ext>
                  </a:extLst>
                </a:gridCol>
              </a:tblGrid>
              <a:tr h="6229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ALERTAS DE SISTEMA para Proveedor Email-based</a:t>
                      </a:r>
                      <a:r>
                        <a:rPr lang="es-MX" sz="14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​​</a:t>
                      </a:r>
                      <a:endParaRPr lang="en-US" sz="1400" b="1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noProof="0" dirty="0">
                          <a:solidFill>
                            <a:schemeClr val="bg1"/>
                          </a:solidFill>
                          <a:effectLst/>
                        </a:rPr>
                        <a:t>FRECUENCIA DE ALERTAS</a:t>
                      </a:r>
                      <a:endParaRPr lang="en-US" sz="1400" b="1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8129447"/>
                  </a:ext>
                </a:extLst>
              </a:tr>
              <a:tr h="203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New or Changed FORECAST Alert DPO/JIT*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UNA VEZ A LA SEMANA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5728047"/>
                  </a:ext>
                </a:extLst>
              </a:tr>
              <a:tr h="203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New Discrete PO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2 VECES/DÍA</a:t>
                      </a:r>
                    </a:p>
                    <a:p>
                      <a:pPr algn="ctr" fontAlgn="b"/>
                      <a:r>
                        <a:rPr lang="es-ES" sz="1400" b="0" u="none" strike="noStrike" kern="120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se repite la misma PO</a:t>
                      </a:r>
                      <a:r>
                        <a:rPr lang="es-E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​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20254654"/>
                  </a:ext>
                </a:extLst>
              </a:tr>
              <a:tr h="45478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UNA VEZ A LA SEMANA</a:t>
                      </a:r>
                      <a:endParaRPr lang="en-US" sz="1400" b="0" u="none" strike="noStrike" noProof="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57517647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C2BA2C5E-7233-E6B7-8B2D-AA68CB6F4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AF0D8A-848A-5078-2630-DB9611E572B4}"/>
              </a:ext>
            </a:extLst>
          </p:cNvPr>
          <p:cNvSpPr txBox="1"/>
          <p:nvPr/>
        </p:nvSpPr>
        <p:spPr>
          <a:xfrm>
            <a:off x="504765" y="3165378"/>
            <a:ext cx="4313382" cy="44982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000" b="0" u="none" strike="noStrike" noProof="0" dirty="0">
                <a:solidFill>
                  <a:srgbClr val="002060"/>
                </a:solidFill>
                <a:effectLst/>
              </a:rPr>
              <a:t>*</a:t>
            </a:r>
            <a:r>
              <a:rPr lang="en-US" sz="1000" dirty="0"/>
              <a:t>DPO – Discrete Purchase Order</a:t>
            </a:r>
          </a:p>
          <a:p>
            <a:pPr algn="l"/>
            <a:r>
              <a:rPr lang="en-US" sz="1000" dirty="0"/>
              <a:t>JIT – Just in Time  - Schedule Agreement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E17C36FF-B575-78EC-0B66-7CAB42AE45D7}"/>
              </a:ext>
            </a:extLst>
          </p:cNvPr>
          <p:cNvSpPr txBox="1">
            <a:spLocks/>
          </p:cNvSpPr>
          <p:nvPr/>
        </p:nvSpPr>
        <p:spPr>
          <a:xfrm>
            <a:off x="590550" y="524345"/>
            <a:ext cx="11010900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01079827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4ecc1-dfa4-474d-adc0-f795c9945782" xsi:nil="true"/>
    <SharedWithUsers xmlns="96a41bf7-7bba-400d-9b09-6d9131e68213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lcf76f155ced4ddcb4097134ff3c332f xmlns="1a2d8a1b-ec49-48b3-a505-2779a2783986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2AE98D7CDF94BA75353E3FBCD3F42" ma:contentTypeVersion="18" ma:contentTypeDescription="Create a new document." ma:contentTypeScope="" ma:versionID="2df9719f15c3fd71208ee162cf3169f1">
  <xsd:schema xmlns:xsd="http://www.w3.org/2001/XMLSchema" xmlns:xs="http://www.w3.org/2001/XMLSchema" xmlns:p="http://schemas.microsoft.com/office/2006/metadata/properties" xmlns:ns2="1a2d8a1b-ec49-48b3-a505-2779a2783986" xmlns:ns3="96a41bf7-7bba-400d-9b09-6d9131e68213" xmlns:ns4="8df4ecc1-dfa4-474d-adc0-f795c9945782" targetNamespace="http://schemas.microsoft.com/office/2006/metadata/properties" ma:root="true" ma:fieldsID="b7929d9a3ae99606ca1b9bbbb0a43e97" ns2:_="" ns3:_="" ns4:_="">
    <xsd:import namespace="1a2d8a1b-ec49-48b3-a505-2779a2783986"/>
    <xsd:import namespace="96a41bf7-7bba-400d-9b09-6d9131e68213"/>
    <xsd:import namespace="8df4ecc1-dfa4-474d-adc0-f795c99457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2d8a1b-ec49-48b3-a505-2779a2783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a41bf7-7bba-400d-9b09-6d9131e6821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e46b04f-4d48-4d9e-b2c4-d50fd3d17765}" ma:internalName="TaxCatchAll" ma:showField="CatchAllData" ma:web="96a41bf7-7bba-400d-9b09-6d9131e682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8B44CEB-53E9-4FE0-A40B-971794A45B63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1a2d8a1b-ec49-48b3-a505-2779a2783986"/>
    <ds:schemaRef ds:uri="http://schemas.openxmlformats.org/package/2006/metadata/core-properties"/>
    <ds:schemaRef ds:uri="96a41bf7-7bba-400d-9b09-6d9131e68213"/>
    <ds:schemaRef ds:uri="http://schemas.microsoft.com/office/infopath/2007/PartnerControls"/>
    <ds:schemaRef ds:uri="http://www.w3.org/XML/1998/namespace"/>
    <ds:schemaRef ds:uri="8df4ecc1-dfa4-474d-adc0-f795c9945782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44CC2A-4173-4ABF-B154-A37F96D987E8}"/>
</file>

<file path=docProps/app.xml><?xml version="1.0" encoding="utf-8"?>
<Properties xmlns="http://schemas.openxmlformats.org/officeDocument/2006/extended-properties" xmlns:vt="http://schemas.openxmlformats.org/officeDocument/2006/docPropsVTypes">
  <TotalTime>17923</TotalTime>
  <Words>3576</Words>
  <Application>Microsoft Office PowerPoint</Application>
  <PresentationFormat>Panorámica</PresentationFormat>
  <Paragraphs>388</Paragraphs>
  <Slides>26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26</vt:i4>
      </vt:variant>
    </vt:vector>
  </HeadingPairs>
  <TitlesOfParts>
    <vt:vector size="28" baseType="lpstr">
      <vt:lpstr>Jabil</vt:lpstr>
      <vt:lpstr>2_Jabil</vt:lpstr>
      <vt:lpstr>Supplier Order Collaboration</vt:lpstr>
      <vt:lpstr>PROVEEDORES en e2open | Descripción General</vt:lpstr>
      <vt:lpstr>SUPPLIERS EN e2open |  Tipos de Proveedores</vt:lpstr>
      <vt:lpstr>PROVEEDORES EN e2open |  Opciones de Colaboración</vt:lpstr>
      <vt:lpstr>DETALLES DE LA COMUNICACIÓN</vt:lpstr>
      <vt:lpstr>PROVEEDORES Email-based </vt:lpstr>
      <vt:lpstr>Email-based SUPPLIERS </vt:lpstr>
      <vt:lpstr>NOTIFICACIÓN POR CORREO ELECTRONICO CON ARCHIVO DE  EXCEL</vt:lpstr>
      <vt:lpstr>ALERTAS DE PROVEEDOR | TIPOS &amp; FRECUENCIA</vt:lpstr>
      <vt:lpstr>ALERTAS A PROVEEDORES| NOTIFICACIÓN DE ARCHIVOS ADJUNTOS DE EXCEL | PASOS &amp; TIPS</vt:lpstr>
      <vt:lpstr>RESPUESTA DEL PROVEEDOR| ARCHIVO ADJUNTO DE EXCEL</vt:lpstr>
      <vt:lpstr>RESPUESTA DEL PROVEEDOR| ARCHIVO ADJUNTO DE EXCEL | OPCIONES DE RESPUESTA</vt:lpstr>
      <vt:lpstr>CAMBIO DE ESTADO EN LAS POS EN e2open​</vt:lpstr>
      <vt:lpstr>NEW / ALERTA DEL RESUMEN DE LÍNEAS DE POs | ARCHIVO ADJUNTO DE EXCEL</vt:lpstr>
      <vt:lpstr>NEW/OPEN CONFIRMACIÓN DE POs | ARCHIVO ADJUNTO DE EXCEL</vt:lpstr>
      <vt:lpstr>RESPUESTA DEL PROVEEDOR| ACKNOWLEDGE | ARCHIVO ADJUNTO DE EXCEL</vt:lpstr>
      <vt:lpstr>RESPUESTA DEL PROVEEDOR| EDIT PROMISE | ARCHIVO ADJUNTO DE EXCEL</vt:lpstr>
      <vt:lpstr>RESPUESTA DEL PROVEEDOR| EDIT PROMISE | ARCHIVO ADJUNTO DE EXCEL</vt:lpstr>
      <vt:lpstr>RESPUESTA DEL PROVEEDOR| NO COMMIT | ARCHIVO ADJUNTO DE EXCEL</vt:lpstr>
      <vt:lpstr>RESPUESTA A LA SOLICITUD DE CANCELACIÓN | ARCHIVO ADJUNTO DE EXCEL</vt:lpstr>
      <vt:lpstr>FORECAST NUEVO O CON CAMBIOS | ARCHIVO ADJUNTO DE EXCEL+ ENLACE WEB| POs</vt:lpstr>
      <vt:lpstr>RESPUESTA DE FORECAST | POs | ARCHIVO ADJUNTO DE EXCEL</vt:lpstr>
      <vt:lpstr>RESPUESTA DE FORECAST | POs | ENLACE WEB</vt:lpstr>
      <vt:lpstr>RESPUESTA DE FORECAST | SCHEDULE AGREEMENTS | ARCHIVO ADJUNTO DE EXCEL</vt:lpstr>
      <vt:lpstr>FORECAST RESPONSE | SCHEDULE AGREEMENTS | WEB LINK</vt:lpstr>
      <vt:lpstr>Para más Información, visita nuestro Portal de Proveedores:​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lastModifiedBy>Fatima Guzman</cp:lastModifiedBy>
  <cp:revision>204</cp:revision>
  <dcterms:created xsi:type="dcterms:W3CDTF">2022-05-05T08:26:01Z</dcterms:created>
  <dcterms:modified xsi:type="dcterms:W3CDTF">2023-11-10T18:06:27Z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0x010100B632AE98D7CDF94BA75353E3FBCD3F42</vt:lpwstr>
  </property>
  <property fmtid="{D5CDD505-2E9C-101B-9397-08002B2CF9AE}" pid="3" name="MediaServiceImageTags">
    <vt:lpwstr/>
  </property>
</Properties>
</file>