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750" r:id="rId5"/>
  </p:sldMasterIdLst>
  <p:notesMasterIdLst>
    <p:notesMasterId r:id="rId50"/>
  </p:notesMasterIdLst>
  <p:sldIdLst>
    <p:sldId id="3416" r:id="rId6"/>
    <p:sldId id="3324" r:id="rId7"/>
    <p:sldId id="2134959143" r:id="rId8"/>
    <p:sldId id="2134959164" r:id="rId9"/>
    <p:sldId id="2134959163" r:id="rId10"/>
    <p:sldId id="2134959150" r:id="rId11"/>
    <p:sldId id="3322" r:id="rId12"/>
    <p:sldId id="3372" r:id="rId13"/>
    <p:sldId id="2134959152" r:id="rId14"/>
    <p:sldId id="2134959151" r:id="rId15"/>
    <p:sldId id="3418" r:id="rId16"/>
    <p:sldId id="2134959115" r:id="rId17"/>
    <p:sldId id="2134959158" r:id="rId18"/>
    <p:sldId id="3435" r:id="rId19"/>
    <p:sldId id="2134959162" r:id="rId20"/>
    <p:sldId id="2134959161" r:id="rId21"/>
    <p:sldId id="2134959160" r:id="rId22"/>
    <p:sldId id="3413" r:id="rId23"/>
    <p:sldId id="2134959147" r:id="rId24"/>
    <p:sldId id="3307" r:id="rId25"/>
    <p:sldId id="3308" r:id="rId26"/>
    <p:sldId id="3309" r:id="rId27"/>
    <p:sldId id="3310" r:id="rId28"/>
    <p:sldId id="2134959140" r:id="rId29"/>
    <p:sldId id="2134959157" r:id="rId30"/>
    <p:sldId id="2134959156" r:id="rId31"/>
    <p:sldId id="2134959130" r:id="rId32"/>
    <p:sldId id="2134959132" r:id="rId33"/>
    <p:sldId id="2134959131" r:id="rId34"/>
    <p:sldId id="2134959138" r:id="rId35"/>
    <p:sldId id="3414" r:id="rId36"/>
    <p:sldId id="2134959145" r:id="rId37"/>
    <p:sldId id="2134959159" r:id="rId38"/>
    <p:sldId id="2134959133" r:id="rId39"/>
    <p:sldId id="3415" r:id="rId40"/>
    <p:sldId id="2134959153" r:id="rId41"/>
    <p:sldId id="3326" r:id="rId42"/>
    <p:sldId id="3327" r:id="rId43"/>
    <p:sldId id="3328" r:id="rId44"/>
    <p:sldId id="3329" r:id="rId45"/>
    <p:sldId id="2134959136" r:id="rId46"/>
    <p:sldId id="2134959139" r:id="rId47"/>
    <p:sldId id="3331" r:id="rId48"/>
    <p:sldId id="3219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ummary Section" id="{7EEACD17-2F28-4906-B264-734175374310}">
          <p14:sldIdLst>
            <p14:sldId id="3416"/>
          </p14:sldIdLst>
        </p14:section>
        <p14:section name="SUPPLIERS IN E2O |  COLLABORATION OPTIONS" id="{E57C60B6-9014-43AB-A0D1-535459A2B65F}">
          <p14:sldIdLst>
            <p14:sldId id="3324"/>
            <p14:sldId id="2134959143"/>
            <p14:sldId id="2134959164"/>
            <p14:sldId id="2134959163"/>
            <p14:sldId id="2134959150"/>
            <p14:sldId id="3322"/>
            <p14:sldId id="3372"/>
            <p14:sldId id="2134959152"/>
            <p14:sldId id="2134959151"/>
            <p14:sldId id="3418"/>
          </p14:sldIdLst>
        </p14:section>
        <p14:section name="PORTAL SUPPLIERS " id="{3F314BDB-D4F9-4D6D-ADF1-27766EB998FE}">
          <p14:sldIdLst>
            <p14:sldId id="2134959115"/>
            <p14:sldId id="2134959158"/>
            <p14:sldId id="3435"/>
            <p14:sldId id="2134959162"/>
            <p14:sldId id="2134959161"/>
            <p14:sldId id="2134959160"/>
          </p14:sldIdLst>
        </p14:section>
        <p14:section name="NEW PO / OPEN PO ALERT" id="{021A6A5B-02A0-4030-AE07-9D81A525DCE9}">
          <p14:sldIdLst>
            <p14:sldId id="3413"/>
            <p14:sldId id="2134959147"/>
            <p14:sldId id="3307"/>
            <p14:sldId id="3308"/>
            <p14:sldId id="3309"/>
            <p14:sldId id="3310"/>
            <p14:sldId id="2134959140"/>
            <p14:sldId id="2134959157"/>
            <p14:sldId id="2134959156"/>
            <p14:sldId id="2134959130"/>
            <p14:sldId id="2134959132"/>
            <p14:sldId id="2134959131"/>
            <p14:sldId id="2134959138"/>
          </p14:sldIdLst>
        </p14:section>
        <p14:section name="CANCEL REQUETS ALERT" id="{AC19561D-411A-4F9D-AEA9-852E439DFFCD}">
          <p14:sldIdLst>
            <p14:sldId id="3414"/>
            <p14:sldId id="2134959145"/>
            <p14:sldId id="2134959159"/>
            <p14:sldId id="2134959133"/>
          </p14:sldIdLst>
        </p14:section>
        <p14:section name="FORECAST ALERT" id="{ED1DCB85-6DA6-449C-B597-5AE0D851B87E}">
          <p14:sldIdLst>
            <p14:sldId id="3415"/>
            <p14:sldId id="2134959153"/>
            <p14:sldId id="3326"/>
            <p14:sldId id="3327"/>
            <p14:sldId id="3328"/>
            <p14:sldId id="3329"/>
            <p14:sldId id="2134959136"/>
            <p14:sldId id="2134959139"/>
            <p14:sldId id="3331"/>
            <p14:sldId id="321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AB2CE73-1145-808A-E3E4-6109C83C388A}" name="Henriett Bakos" initials="HB" userId="S::henriett_bakos@jabil.com::5d2ec3e7-1a7a-41e3-9159-81dffa35c265" providerId="AD"/>
  <p188:author id="{1C958699-0721-C4D9-777B-DD695FAC814F}" name="Oleksandr Kis" initials="OK" userId="S::oleksandr_kis1@jabil.com::81febe02-dd6e-4325-95b8-48e968bd32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EEF"/>
    <a:srgbClr val="131B63"/>
    <a:srgbClr val="C64E18"/>
    <a:srgbClr val="E076D1"/>
    <a:srgbClr val="F165CC"/>
    <a:srgbClr val="84307E"/>
    <a:srgbClr val="E88F18"/>
    <a:srgbClr val="D2FBCB"/>
    <a:srgbClr val="A4793A"/>
    <a:srgbClr val="FFDD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CB0231-395B-E2D2-9D73-A832119836D5}" v="2" dt="2023-07-11T15:21:28.913"/>
    <p1510:client id="{61E6FF70-FAB8-4711-B975-EC3B48E210FD}" v="5" dt="2023-07-11T10:39:37.967"/>
    <p1510:client id="{9BAD58D4-020F-E03B-E60C-05870C7FAA89}" v="2" dt="2023-07-17T09:20:08.869"/>
    <p1510:client id="{AA5A7193-621E-9ECB-1345-4C4424F06D05}" v="22" dt="2023-08-08T12:38:25.210"/>
    <p1510:client id="{B8BB057B-0D18-6702-AC65-5676027812A7}" v="25" dt="2023-07-11T10:29:24.294"/>
    <p1510:client id="{E5DF2E4A-3E82-08ED-E585-54589B8843BA}" v="52" dt="2023-07-11T10:51:29.272"/>
    <p1510:client id="{F98A8C08-5424-5CA3-30C0-DAFE1BA85C41}" v="323" dt="2023-07-12T15:08:57.1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4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notesMaster" Target="notesMasters/notesMaster1.xml"/><Relationship Id="rId55" Type="http://schemas.microsoft.com/office/2016/11/relationships/changesInfo" Target="changesInfos/changesInfo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microsoft.com/office/2015/10/relationships/revisionInfo" Target="revisionInfo.xml"/><Relationship Id="rId8" Type="http://schemas.openxmlformats.org/officeDocument/2006/relationships/slide" Target="slides/slide3.xml"/><Relationship Id="rId51" Type="http://schemas.openxmlformats.org/officeDocument/2006/relationships/presProps" Target="pres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microsoft.com/office/2018/10/relationships/authors" Target="authors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nriett Bakos" userId="S::henriett_bakos@jabil.com::5d2ec3e7-1a7a-41e3-9159-81dffa35c265" providerId="AD" clId="Web-{B8BB057B-0D18-6702-AC65-5676027812A7}"/>
    <pc:docChg chg="addSld delSld modSld sldOrd delSection modSection">
      <pc:chgData name="Henriett Bakos" userId="S::henriett_bakos@jabil.com::5d2ec3e7-1a7a-41e3-9159-81dffa35c265" providerId="AD" clId="Web-{B8BB057B-0D18-6702-AC65-5676027812A7}" dt="2023-07-11T10:29:24.294" v="23" actId="1076"/>
      <pc:docMkLst>
        <pc:docMk/>
      </pc:docMkLst>
      <pc:sldChg chg="ord">
        <pc:chgData name="Henriett Bakos" userId="S::henriett_bakos@jabil.com::5d2ec3e7-1a7a-41e3-9159-81dffa35c265" providerId="AD" clId="Web-{B8BB057B-0D18-6702-AC65-5676027812A7}" dt="2023-07-11T10:24:40.440" v="9"/>
        <pc:sldMkLst>
          <pc:docMk/>
          <pc:sldMk cId="1422683538" sldId="3322"/>
        </pc:sldMkLst>
      </pc:sldChg>
      <pc:sldChg chg="modSp ord">
        <pc:chgData name="Henriett Bakos" userId="S::henriett_bakos@jabil.com::5d2ec3e7-1a7a-41e3-9159-81dffa35c265" providerId="AD" clId="Web-{B8BB057B-0D18-6702-AC65-5676027812A7}" dt="2023-07-11T10:24:57.394" v="14" actId="20577"/>
        <pc:sldMkLst>
          <pc:docMk/>
          <pc:sldMk cId="2688808366" sldId="3372"/>
        </pc:sldMkLst>
        <pc:spChg chg="mod">
          <ac:chgData name="Henriett Bakos" userId="S::henriett_bakos@jabil.com::5d2ec3e7-1a7a-41e3-9159-81dffa35c265" providerId="AD" clId="Web-{B8BB057B-0D18-6702-AC65-5676027812A7}" dt="2023-07-11T10:24:57.394" v="14" actId="20577"/>
          <ac:spMkLst>
            <pc:docMk/>
            <pc:sldMk cId="2688808366" sldId="3372"/>
            <ac:spMk id="3" creationId="{3A0EA040-FB37-481E-C668-96F476EBEE42}"/>
          </ac:spMkLst>
        </pc:spChg>
      </pc:sldChg>
      <pc:sldChg chg="addSp delSp modSp">
        <pc:chgData name="Henriett Bakos" userId="S::henriett_bakos@jabil.com::5d2ec3e7-1a7a-41e3-9159-81dffa35c265" providerId="AD" clId="Web-{B8BB057B-0D18-6702-AC65-5676027812A7}" dt="2023-07-11T10:29:24.294" v="23" actId="1076"/>
        <pc:sldMkLst>
          <pc:docMk/>
          <pc:sldMk cId="3538142475" sldId="2134959140"/>
        </pc:sldMkLst>
        <pc:grpChg chg="del">
          <ac:chgData name="Henriett Bakos" userId="S::henriett_bakos@jabil.com::5d2ec3e7-1a7a-41e3-9159-81dffa35c265" providerId="AD" clId="Web-{B8BB057B-0D18-6702-AC65-5676027812A7}" dt="2023-07-11T10:29:07.965" v="16"/>
          <ac:grpSpMkLst>
            <pc:docMk/>
            <pc:sldMk cId="3538142475" sldId="2134959140"/>
            <ac:grpSpMk id="12" creationId="{00C14094-03B5-27E1-814B-6915EBBAB2B7}"/>
          </ac:grpSpMkLst>
        </pc:grpChg>
        <pc:picChg chg="add mod">
          <ac:chgData name="Henriett Bakos" userId="S::henriett_bakos@jabil.com::5d2ec3e7-1a7a-41e3-9159-81dffa35c265" providerId="AD" clId="Web-{B8BB057B-0D18-6702-AC65-5676027812A7}" dt="2023-07-11T10:29:24.294" v="23" actId="1076"/>
          <ac:picMkLst>
            <pc:docMk/>
            <pc:sldMk cId="3538142475" sldId="2134959140"/>
            <ac:picMk id="4" creationId="{B68739EE-2D6A-F9DF-1839-FC2CD3425C46}"/>
          </ac:picMkLst>
        </pc:picChg>
      </pc:sldChg>
      <pc:sldChg chg="del">
        <pc:chgData name="Henriett Bakos" userId="S::henriett_bakos@jabil.com::5d2ec3e7-1a7a-41e3-9159-81dffa35c265" providerId="AD" clId="Web-{B8BB057B-0D18-6702-AC65-5676027812A7}" dt="2023-07-11T10:24:03.970" v="4"/>
        <pc:sldMkLst>
          <pc:docMk/>
          <pc:sldMk cId="3718315585" sldId="2134959144"/>
        </pc:sldMkLst>
      </pc:sldChg>
      <pc:sldChg chg="ord">
        <pc:chgData name="Henriett Bakos" userId="S::henriett_bakos@jabil.com::5d2ec3e7-1a7a-41e3-9159-81dffa35c265" providerId="AD" clId="Web-{B8BB057B-0D18-6702-AC65-5676027812A7}" dt="2023-07-11T10:24:35.237" v="8"/>
        <pc:sldMkLst>
          <pc:docMk/>
          <pc:sldMk cId="2056898144" sldId="2134959149"/>
        </pc:sldMkLst>
      </pc:sldChg>
      <pc:sldChg chg="ord">
        <pc:chgData name="Henriett Bakos" userId="S::henriett_bakos@jabil.com::5d2ec3e7-1a7a-41e3-9159-81dffa35c265" providerId="AD" clId="Web-{B8BB057B-0D18-6702-AC65-5676027812A7}" dt="2023-07-11T10:24:35.237" v="7"/>
        <pc:sldMkLst>
          <pc:docMk/>
          <pc:sldMk cId="1214729477" sldId="2134959150"/>
        </pc:sldMkLst>
      </pc:sldChg>
      <pc:sldChg chg="add">
        <pc:chgData name="Henriett Bakos" userId="S::henriett_bakos@jabil.com::5d2ec3e7-1a7a-41e3-9159-81dffa35c265" providerId="AD" clId="Web-{B8BB057B-0D18-6702-AC65-5676027812A7}" dt="2023-07-11T10:22:26.920" v="0"/>
        <pc:sldMkLst>
          <pc:docMk/>
          <pc:sldMk cId="2518827989" sldId="2134959151"/>
        </pc:sldMkLst>
      </pc:sldChg>
      <pc:sldChg chg="add">
        <pc:chgData name="Henriett Bakos" userId="S::henriett_bakos@jabil.com::5d2ec3e7-1a7a-41e3-9159-81dffa35c265" providerId="AD" clId="Web-{B8BB057B-0D18-6702-AC65-5676027812A7}" dt="2023-07-11T10:22:27.077" v="1"/>
        <pc:sldMkLst>
          <pc:docMk/>
          <pc:sldMk cId="574954007" sldId="2134959152"/>
        </pc:sldMkLst>
      </pc:sldChg>
    </pc:docChg>
  </pc:docChgLst>
  <pc:docChgLst>
    <pc:chgData name="Henriett Bakos" userId="S::henriett_bakos@jabil.com::5d2ec3e7-1a7a-41e3-9159-81dffa35c265" providerId="AD" clId="Web-{AA5A7193-621E-9ECB-1345-4C4424F06D05}"/>
    <pc:docChg chg="addSld delSld modSld modSection">
      <pc:chgData name="Henriett Bakos" userId="S::henriett_bakos@jabil.com::5d2ec3e7-1a7a-41e3-9159-81dffa35c265" providerId="AD" clId="Web-{AA5A7193-621E-9ECB-1345-4C4424F06D05}" dt="2023-08-08T12:38:24.944" v="17" actId="20577"/>
      <pc:docMkLst>
        <pc:docMk/>
      </pc:docMkLst>
      <pc:sldChg chg="modSp">
        <pc:chgData name="Henriett Bakos" userId="S::henriett_bakos@jabil.com::5d2ec3e7-1a7a-41e3-9159-81dffa35c265" providerId="AD" clId="Web-{AA5A7193-621E-9ECB-1345-4C4424F06D05}" dt="2023-08-08T12:38:24.944" v="17" actId="20577"/>
        <pc:sldMkLst>
          <pc:docMk/>
          <pc:sldMk cId="518884207" sldId="3307"/>
        </pc:sldMkLst>
        <pc:spChg chg="mod">
          <ac:chgData name="Henriett Bakos" userId="S::henriett_bakos@jabil.com::5d2ec3e7-1a7a-41e3-9159-81dffa35c265" providerId="AD" clId="Web-{AA5A7193-621E-9ECB-1345-4C4424F06D05}" dt="2023-08-08T12:38:16.600" v="9" actId="20577"/>
          <ac:spMkLst>
            <pc:docMk/>
            <pc:sldMk cId="518884207" sldId="3307"/>
            <ac:spMk id="13" creationId="{B272B0DC-3635-26CB-612D-93158B26AB96}"/>
          </ac:spMkLst>
        </pc:spChg>
        <pc:spChg chg="mod">
          <ac:chgData name="Henriett Bakos" userId="S::henriett_bakos@jabil.com::5d2ec3e7-1a7a-41e3-9159-81dffa35c265" providerId="AD" clId="Web-{AA5A7193-621E-9ECB-1345-4C4424F06D05}" dt="2023-08-08T12:38:22.178" v="15" actId="20577"/>
          <ac:spMkLst>
            <pc:docMk/>
            <pc:sldMk cId="518884207" sldId="3307"/>
            <ac:spMk id="14" creationId="{ED06EB0A-5722-587D-69EF-8DFCC8C91C5B}"/>
          </ac:spMkLst>
        </pc:spChg>
        <pc:spChg chg="mod">
          <ac:chgData name="Henriett Bakos" userId="S::henriett_bakos@jabil.com::5d2ec3e7-1a7a-41e3-9159-81dffa35c265" providerId="AD" clId="Web-{AA5A7193-621E-9ECB-1345-4C4424F06D05}" dt="2023-08-08T12:38:19.069" v="13" actId="20577"/>
          <ac:spMkLst>
            <pc:docMk/>
            <pc:sldMk cId="518884207" sldId="3307"/>
            <ac:spMk id="15" creationId="{75C0AF3A-FBC6-098C-D9BE-71CEE67DB221}"/>
          </ac:spMkLst>
        </pc:spChg>
        <pc:spChg chg="mod">
          <ac:chgData name="Henriett Bakos" userId="S::henriett_bakos@jabil.com::5d2ec3e7-1a7a-41e3-9159-81dffa35c265" providerId="AD" clId="Web-{AA5A7193-621E-9ECB-1345-4C4424F06D05}" dt="2023-08-08T12:38:24.944" v="17" actId="20577"/>
          <ac:spMkLst>
            <pc:docMk/>
            <pc:sldMk cId="518884207" sldId="3307"/>
            <ac:spMk id="17" creationId="{234CC02F-F950-DB42-902E-CF1C532062E0}"/>
          </ac:spMkLst>
        </pc:spChg>
      </pc:sldChg>
      <pc:sldChg chg="del">
        <pc:chgData name="Henriett Bakos" userId="S::henriett_bakos@jabil.com::5d2ec3e7-1a7a-41e3-9159-81dffa35c265" providerId="AD" clId="Web-{AA5A7193-621E-9ECB-1345-4C4424F06D05}" dt="2023-08-08T12:38:10.444" v="5"/>
        <pc:sldMkLst>
          <pc:docMk/>
          <pc:sldMk cId="2056898144" sldId="2134959149"/>
        </pc:sldMkLst>
      </pc:sldChg>
      <pc:sldChg chg="add">
        <pc:chgData name="Henriett Bakos" userId="S::henriett_bakos@jabil.com::5d2ec3e7-1a7a-41e3-9159-81dffa35c265" providerId="AD" clId="Web-{AA5A7193-621E-9ECB-1345-4C4424F06D05}" dt="2023-08-08T12:37:52.959" v="0"/>
        <pc:sldMkLst>
          <pc:docMk/>
          <pc:sldMk cId="1367562175" sldId="2134959160"/>
        </pc:sldMkLst>
      </pc:sldChg>
      <pc:sldChg chg="add">
        <pc:chgData name="Henriett Bakos" userId="S::henriett_bakos@jabil.com::5d2ec3e7-1a7a-41e3-9159-81dffa35c265" providerId="AD" clId="Web-{AA5A7193-621E-9ECB-1345-4C4424F06D05}" dt="2023-08-08T12:37:53.162" v="1"/>
        <pc:sldMkLst>
          <pc:docMk/>
          <pc:sldMk cId="85081732" sldId="2134959161"/>
        </pc:sldMkLst>
      </pc:sldChg>
      <pc:sldChg chg="add">
        <pc:chgData name="Henriett Bakos" userId="S::henriett_bakos@jabil.com::5d2ec3e7-1a7a-41e3-9159-81dffa35c265" providerId="AD" clId="Web-{AA5A7193-621E-9ECB-1345-4C4424F06D05}" dt="2023-08-08T12:37:53.443" v="2"/>
        <pc:sldMkLst>
          <pc:docMk/>
          <pc:sldMk cId="3681246187" sldId="2134959162"/>
        </pc:sldMkLst>
      </pc:sldChg>
      <pc:sldChg chg="add">
        <pc:chgData name="Henriett Bakos" userId="S::henriett_bakos@jabil.com::5d2ec3e7-1a7a-41e3-9159-81dffa35c265" providerId="AD" clId="Web-{AA5A7193-621E-9ECB-1345-4C4424F06D05}" dt="2023-08-08T12:38:07.522" v="3"/>
        <pc:sldMkLst>
          <pc:docMk/>
          <pc:sldMk cId="653071312" sldId="2134959163"/>
        </pc:sldMkLst>
      </pc:sldChg>
      <pc:sldChg chg="add">
        <pc:chgData name="Henriett Bakos" userId="S::henriett_bakos@jabil.com::5d2ec3e7-1a7a-41e3-9159-81dffa35c265" providerId="AD" clId="Web-{AA5A7193-621E-9ECB-1345-4C4424F06D05}" dt="2023-08-08T12:38:07.678" v="4"/>
        <pc:sldMkLst>
          <pc:docMk/>
          <pc:sldMk cId="1940694965" sldId="2134959164"/>
        </pc:sldMkLst>
      </pc:sldChg>
    </pc:docChg>
  </pc:docChgLst>
  <pc:docChgLst>
    <pc:chgData name="Henriett Bakos" userId="S::henriett_bakos@jabil.com::5d2ec3e7-1a7a-41e3-9159-81dffa35c265" providerId="AD" clId="Web-{F98A8C08-5424-5CA3-30C0-DAFE1BA85C41}"/>
    <pc:docChg chg="addSld delSld modSld modMainMaster modSection">
      <pc:chgData name="Henriett Bakos" userId="S::henriett_bakos@jabil.com::5d2ec3e7-1a7a-41e3-9159-81dffa35c265" providerId="AD" clId="Web-{F98A8C08-5424-5CA3-30C0-DAFE1BA85C41}" dt="2023-07-12T15:08:57.135" v="236" actId="20577"/>
      <pc:docMkLst>
        <pc:docMk/>
      </pc:docMkLst>
      <pc:sldChg chg="modSp">
        <pc:chgData name="Henriett Bakos" userId="S::henriett_bakos@jabil.com::5d2ec3e7-1a7a-41e3-9159-81dffa35c265" providerId="AD" clId="Web-{F98A8C08-5424-5CA3-30C0-DAFE1BA85C41}" dt="2023-07-12T14:43:51.875" v="112" actId="20577"/>
        <pc:sldMkLst>
          <pc:docMk/>
          <pc:sldMk cId="518884207" sldId="3307"/>
        </pc:sldMkLst>
        <pc:spChg chg="mod">
          <ac:chgData name="Henriett Bakos" userId="S::henriett_bakos@jabil.com::5d2ec3e7-1a7a-41e3-9159-81dffa35c265" providerId="AD" clId="Web-{F98A8C08-5424-5CA3-30C0-DAFE1BA85C41}" dt="2023-07-12T14:43:51.875" v="112" actId="20577"/>
          <ac:spMkLst>
            <pc:docMk/>
            <pc:sldMk cId="518884207" sldId="3307"/>
            <ac:spMk id="6" creationId="{CE905808-FF14-ACDD-F24C-7A842CCB4255}"/>
          </ac:spMkLst>
        </pc:spChg>
      </pc:sldChg>
      <pc:sldChg chg="modSp">
        <pc:chgData name="Henriett Bakos" userId="S::henriett_bakos@jabil.com::5d2ec3e7-1a7a-41e3-9159-81dffa35c265" providerId="AD" clId="Web-{F98A8C08-5424-5CA3-30C0-DAFE1BA85C41}" dt="2023-07-12T15:06:13.576" v="210" actId="1076"/>
        <pc:sldMkLst>
          <pc:docMk/>
          <pc:sldMk cId="868357068" sldId="3308"/>
        </pc:sldMkLst>
        <pc:spChg chg="mod">
          <ac:chgData name="Henriett Bakos" userId="S::henriett_bakos@jabil.com::5d2ec3e7-1a7a-41e3-9159-81dffa35c265" providerId="AD" clId="Web-{F98A8C08-5424-5CA3-30C0-DAFE1BA85C41}" dt="2023-07-12T15:06:13.576" v="210" actId="1076"/>
          <ac:spMkLst>
            <pc:docMk/>
            <pc:sldMk cId="868357068" sldId="3308"/>
            <ac:spMk id="7" creationId="{E8499E36-9EFC-EC45-DC39-BB7972075762}"/>
          </ac:spMkLst>
        </pc:spChg>
      </pc:sldChg>
      <pc:sldChg chg="modSp">
        <pc:chgData name="Henriett Bakos" userId="S::henriett_bakos@jabil.com::5d2ec3e7-1a7a-41e3-9159-81dffa35c265" providerId="AD" clId="Web-{F98A8C08-5424-5CA3-30C0-DAFE1BA85C41}" dt="2023-07-12T14:31:12.129" v="23"/>
        <pc:sldMkLst>
          <pc:docMk/>
          <pc:sldMk cId="923103833" sldId="3310"/>
        </pc:sldMkLst>
        <pc:spChg chg="mod">
          <ac:chgData name="Henriett Bakos" userId="S::henriett_bakos@jabil.com::5d2ec3e7-1a7a-41e3-9159-81dffa35c265" providerId="AD" clId="Web-{F98A8C08-5424-5CA3-30C0-DAFE1BA85C41}" dt="2023-07-12T14:31:12.129" v="23"/>
          <ac:spMkLst>
            <pc:docMk/>
            <pc:sldMk cId="923103833" sldId="3310"/>
            <ac:spMk id="6" creationId="{534049BC-CC4A-DF1B-8CC8-9CD84378F54B}"/>
          </ac:spMkLst>
        </pc:spChg>
      </pc:sldChg>
      <pc:sldChg chg="modSp">
        <pc:chgData name="Henriett Bakos" userId="S::henriett_bakos@jabil.com::5d2ec3e7-1a7a-41e3-9159-81dffa35c265" providerId="AD" clId="Web-{F98A8C08-5424-5CA3-30C0-DAFE1BA85C41}" dt="2023-07-12T14:31:12.129" v="23"/>
        <pc:sldMkLst>
          <pc:docMk/>
          <pc:sldMk cId="1422683538" sldId="3322"/>
        </pc:sldMkLst>
        <pc:spChg chg="mod">
          <ac:chgData name="Henriett Bakos" userId="S::henriett_bakos@jabil.com::5d2ec3e7-1a7a-41e3-9159-81dffa35c265" providerId="AD" clId="Web-{F98A8C08-5424-5CA3-30C0-DAFE1BA85C41}" dt="2023-07-12T14:31:12.129" v="23"/>
          <ac:spMkLst>
            <pc:docMk/>
            <pc:sldMk cId="1422683538" sldId="3322"/>
            <ac:spMk id="12" creationId="{62E6BAC1-8872-AFF5-00EC-F8368B0643F4}"/>
          </ac:spMkLst>
        </pc:spChg>
      </pc:sldChg>
      <pc:sldChg chg="modSp">
        <pc:chgData name="Henriett Bakos" userId="S::henriett_bakos@jabil.com::5d2ec3e7-1a7a-41e3-9159-81dffa35c265" providerId="AD" clId="Web-{F98A8C08-5424-5CA3-30C0-DAFE1BA85C41}" dt="2023-07-12T15:04:45.538" v="200" actId="20577"/>
        <pc:sldMkLst>
          <pc:docMk/>
          <pc:sldMk cId="1660064476" sldId="3324"/>
        </pc:sldMkLst>
        <pc:spChg chg="mod">
          <ac:chgData name="Henriett Bakos" userId="S::henriett_bakos@jabil.com::5d2ec3e7-1a7a-41e3-9159-81dffa35c265" providerId="AD" clId="Web-{F98A8C08-5424-5CA3-30C0-DAFE1BA85C41}" dt="2023-07-12T15:04:43.475" v="187" actId="20577"/>
          <ac:spMkLst>
            <pc:docMk/>
            <pc:sldMk cId="1660064476" sldId="3324"/>
            <ac:spMk id="11" creationId="{EE37AA56-4D83-49D2-8D89-CFF3E63D83E2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4:43.584" v="188" actId="20577"/>
          <ac:spMkLst>
            <pc:docMk/>
            <pc:sldMk cId="1660064476" sldId="3324"/>
            <ac:spMk id="13" creationId="{975B4AD4-828D-4652-B635-1E4B0DF982E4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4:43.725" v="189" actId="20577"/>
          <ac:spMkLst>
            <pc:docMk/>
            <pc:sldMk cId="1660064476" sldId="3324"/>
            <ac:spMk id="14" creationId="{EDB7645E-5283-49CD-9264-8BD5BC7BC221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4:44.006" v="190" actId="20577"/>
          <ac:spMkLst>
            <pc:docMk/>
            <pc:sldMk cId="1660064476" sldId="3324"/>
            <ac:spMk id="15" creationId="{AE73686C-6990-4523-90B0-ADEA425113A3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4:44.569" v="191" actId="20577"/>
          <ac:spMkLst>
            <pc:docMk/>
            <pc:sldMk cId="1660064476" sldId="3324"/>
            <ac:spMk id="17" creationId="{12649B4B-1E52-4267-8AEA-574B95FE54CD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4:44.709" v="192" actId="20577"/>
          <ac:spMkLst>
            <pc:docMk/>
            <pc:sldMk cId="1660064476" sldId="3324"/>
            <ac:spMk id="22" creationId="{2E1373DA-2690-404D-97B5-19C51B103243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4:44.819" v="193" actId="20577"/>
          <ac:spMkLst>
            <pc:docMk/>
            <pc:sldMk cId="1660064476" sldId="3324"/>
            <ac:spMk id="23" creationId="{7EE548A5-636B-4AC3-B303-CF731975653A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4:44.928" v="194" actId="20577"/>
          <ac:spMkLst>
            <pc:docMk/>
            <pc:sldMk cId="1660064476" sldId="3324"/>
            <ac:spMk id="24" creationId="{69DF8130-D235-434D-8AFB-EBC2C3441B1E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4:45.038" v="195" actId="20577"/>
          <ac:spMkLst>
            <pc:docMk/>
            <pc:sldMk cId="1660064476" sldId="3324"/>
            <ac:spMk id="25" creationId="{CA2526EF-B664-48D0-B73E-53AEC0EF2209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4:45.131" v="196" actId="20577"/>
          <ac:spMkLst>
            <pc:docMk/>
            <pc:sldMk cId="1660064476" sldId="3324"/>
            <ac:spMk id="26" creationId="{A70669A4-97CE-464E-80A1-61D29CB5091D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4:45.225" v="197" actId="20577"/>
          <ac:spMkLst>
            <pc:docMk/>
            <pc:sldMk cId="1660064476" sldId="3324"/>
            <ac:spMk id="27" creationId="{F7C3C659-9D15-4512-AB63-301907EF4130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4:45.334" v="198" actId="20577"/>
          <ac:spMkLst>
            <pc:docMk/>
            <pc:sldMk cId="1660064476" sldId="3324"/>
            <ac:spMk id="28" creationId="{AB71459B-96E3-4920-B76A-010C2E27D108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4:45.428" v="199" actId="20577"/>
          <ac:spMkLst>
            <pc:docMk/>
            <pc:sldMk cId="1660064476" sldId="3324"/>
            <ac:spMk id="29" creationId="{9A5A2608-8DAE-46C5-8CDC-59C2CB9C934B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4:45.538" v="200" actId="20577"/>
          <ac:spMkLst>
            <pc:docMk/>
            <pc:sldMk cId="1660064476" sldId="3324"/>
            <ac:spMk id="30" creationId="{E80E5610-1292-41FA-806A-F8BED7805C1B}"/>
          </ac:spMkLst>
        </pc:spChg>
      </pc:sldChg>
      <pc:sldChg chg="modSp">
        <pc:chgData name="Henriett Bakos" userId="S::henriett_bakos@jabil.com::5d2ec3e7-1a7a-41e3-9159-81dffa35c265" providerId="AD" clId="Web-{F98A8C08-5424-5CA3-30C0-DAFE1BA85C41}" dt="2023-07-12T14:41:36.661" v="98" actId="20577"/>
        <pc:sldMkLst>
          <pc:docMk/>
          <pc:sldMk cId="3562780947" sldId="3328"/>
        </pc:sldMkLst>
        <pc:spChg chg="mod">
          <ac:chgData name="Henriett Bakos" userId="S::henriett_bakos@jabil.com::5d2ec3e7-1a7a-41e3-9159-81dffa35c265" providerId="AD" clId="Web-{F98A8C08-5424-5CA3-30C0-DAFE1BA85C41}" dt="2023-07-12T14:41:36.661" v="98" actId="20577"/>
          <ac:spMkLst>
            <pc:docMk/>
            <pc:sldMk cId="3562780947" sldId="3328"/>
            <ac:spMk id="8" creationId="{CEED6E3C-BA1C-75D2-ADB2-3DE834DD80A8}"/>
          </ac:spMkLst>
        </pc:spChg>
      </pc:sldChg>
      <pc:sldChg chg="modSp">
        <pc:chgData name="Henriett Bakos" userId="S::henriett_bakos@jabil.com::5d2ec3e7-1a7a-41e3-9159-81dffa35c265" providerId="AD" clId="Web-{F98A8C08-5424-5CA3-30C0-DAFE1BA85C41}" dt="2023-07-12T14:42:06.664" v="101" actId="20577"/>
        <pc:sldMkLst>
          <pc:docMk/>
          <pc:sldMk cId="2387308509" sldId="3331"/>
        </pc:sldMkLst>
        <pc:spChg chg="mod">
          <ac:chgData name="Henriett Bakos" userId="S::henriett_bakos@jabil.com::5d2ec3e7-1a7a-41e3-9159-81dffa35c265" providerId="AD" clId="Web-{F98A8C08-5424-5CA3-30C0-DAFE1BA85C41}" dt="2023-07-12T14:42:06.664" v="101" actId="20577"/>
          <ac:spMkLst>
            <pc:docMk/>
            <pc:sldMk cId="2387308509" sldId="3331"/>
            <ac:spMk id="6" creationId="{A38D5EB8-1397-5F7A-0906-7C8D048B9DFE}"/>
          </ac:spMkLst>
        </pc:spChg>
      </pc:sldChg>
      <pc:sldChg chg="modSp">
        <pc:chgData name="Henriett Bakos" userId="S::henriett_bakos@jabil.com::5d2ec3e7-1a7a-41e3-9159-81dffa35c265" providerId="AD" clId="Web-{F98A8C08-5424-5CA3-30C0-DAFE1BA85C41}" dt="2023-07-12T14:42:26.853" v="105" actId="20577"/>
        <pc:sldMkLst>
          <pc:docMk/>
          <pc:sldMk cId="1502886675" sldId="3416"/>
        </pc:sldMkLst>
        <pc:spChg chg="mod">
          <ac:chgData name="Henriett Bakos" userId="S::henriett_bakos@jabil.com::5d2ec3e7-1a7a-41e3-9159-81dffa35c265" providerId="AD" clId="Web-{F98A8C08-5424-5CA3-30C0-DAFE1BA85C41}" dt="2023-07-12T14:42:26.853" v="105" actId="20577"/>
          <ac:spMkLst>
            <pc:docMk/>
            <pc:sldMk cId="1502886675" sldId="3416"/>
            <ac:spMk id="7" creationId="{447D1AC9-C4CD-E957-689E-3C18CCF929B3}"/>
          </ac:spMkLst>
        </pc:spChg>
      </pc:sldChg>
      <pc:sldChg chg="modSp del">
        <pc:chgData name="Henriett Bakos" userId="S::henriett_bakos@jabil.com::5d2ec3e7-1a7a-41e3-9159-81dffa35c265" providerId="AD" clId="Web-{F98A8C08-5424-5CA3-30C0-DAFE1BA85C41}" dt="2023-07-12T14:32:53.059" v="25"/>
        <pc:sldMkLst>
          <pc:docMk/>
          <pc:sldMk cId="900712538" sldId="3434"/>
        </pc:sldMkLst>
        <pc:spChg chg="mod">
          <ac:chgData name="Henriett Bakos" userId="S::henriett_bakos@jabil.com::5d2ec3e7-1a7a-41e3-9159-81dffa35c265" providerId="AD" clId="Web-{F98A8C08-5424-5CA3-30C0-DAFE1BA85C41}" dt="2023-07-12T14:31:12.129" v="23"/>
          <ac:spMkLst>
            <pc:docMk/>
            <pc:sldMk cId="900712538" sldId="3434"/>
            <ac:spMk id="7" creationId="{A9948B4C-2FFD-49EE-9DBB-6C0862BD1359}"/>
          </ac:spMkLst>
        </pc:spChg>
      </pc:sldChg>
      <pc:sldChg chg="addSp delSp modSp">
        <pc:chgData name="Henriett Bakos" userId="S::henriett_bakos@jabil.com::5d2ec3e7-1a7a-41e3-9159-81dffa35c265" providerId="AD" clId="Web-{F98A8C08-5424-5CA3-30C0-DAFE1BA85C41}" dt="2023-07-12T15:08:35.868" v="235" actId="20577"/>
        <pc:sldMkLst>
          <pc:docMk/>
          <pc:sldMk cId="3486432141" sldId="2134959130"/>
        </pc:sldMkLst>
        <pc:spChg chg="add del">
          <ac:chgData name="Henriett Bakos" userId="S::henriett_bakos@jabil.com::5d2ec3e7-1a7a-41e3-9159-81dffa35c265" providerId="AD" clId="Web-{F98A8C08-5424-5CA3-30C0-DAFE1BA85C41}" dt="2023-07-12T14:44:56.489" v="138"/>
          <ac:spMkLst>
            <pc:docMk/>
            <pc:sldMk cId="3486432141" sldId="2134959130"/>
            <ac:spMk id="3" creationId="{8A2B4DED-C822-07E2-BF30-125D5CA7DC9D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8:35.868" v="235" actId="20577"/>
          <ac:spMkLst>
            <pc:docMk/>
            <pc:sldMk cId="3486432141" sldId="2134959130"/>
            <ac:spMk id="4" creationId="{6468460A-073B-849A-D413-D01736CB01C3}"/>
          </ac:spMkLst>
        </pc:spChg>
        <pc:spChg chg="add del">
          <ac:chgData name="Henriett Bakos" userId="S::henriett_bakos@jabil.com::5d2ec3e7-1a7a-41e3-9159-81dffa35c265" providerId="AD" clId="Web-{F98A8C08-5424-5CA3-30C0-DAFE1BA85C41}" dt="2023-07-12T14:44:56.489" v="137"/>
          <ac:spMkLst>
            <pc:docMk/>
            <pc:sldMk cId="3486432141" sldId="2134959130"/>
            <ac:spMk id="5" creationId="{E3D13D81-297D-C5CB-2FFF-D116B1740E83}"/>
          </ac:spMkLst>
        </pc:spChg>
        <pc:spChg chg="del">
          <ac:chgData name="Henriett Bakos" userId="S::henriett_bakos@jabil.com::5d2ec3e7-1a7a-41e3-9159-81dffa35c265" providerId="AD" clId="Web-{F98A8C08-5424-5CA3-30C0-DAFE1BA85C41}" dt="2023-07-12T14:44:43.300" v="123"/>
          <ac:spMkLst>
            <pc:docMk/>
            <pc:sldMk cId="3486432141" sldId="2134959130"/>
            <ac:spMk id="6" creationId="{31782BEC-AEC1-BAE7-5667-74F606676768}"/>
          </ac:spMkLst>
        </pc:spChg>
        <pc:spChg chg="del">
          <ac:chgData name="Henriett Bakos" userId="S::henriett_bakos@jabil.com::5d2ec3e7-1a7a-41e3-9159-81dffa35c265" providerId="AD" clId="Web-{F98A8C08-5424-5CA3-30C0-DAFE1BA85C41}" dt="2023-07-12T14:44:43.300" v="122"/>
          <ac:spMkLst>
            <pc:docMk/>
            <pc:sldMk cId="3486432141" sldId="2134959130"/>
            <ac:spMk id="7" creationId="{D8EDB47A-F3CF-155E-57B6-186181646D30}"/>
          </ac:spMkLst>
        </pc:spChg>
        <pc:spChg chg="add del">
          <ac:chgData name="Henriett Bakos" userId="S::henriett_bakos@jabil.com::5d2ec3e7-1a7a-41e3-9159-81dffa35c265" providerId="AD" clId="Web-{F98A8C08-5424-5CA3-30C0-DAFE1BA85C41}" dt="2023-07-12T14:44:56.489" v="136"/>
          <ac:spMkLst>
            <pc:docMk/>
            <pc:sldMk cId="3486432141" sldId="2134959130"/>
            <ac:spMk id="8" creationId="{8204595A-E5DC-1D4A-AF69-309C5244967C}"/>
          </ac:spMkLst>
        </pc:spChg>
        <pc:spChg chg="add del">
          <ac:chgData name="Henriett Bakos" userId="S::henriett_bakos@jabil.com::5d2ec3e7-1a7a-41e3-9159-81dffa35c265" providerId="AD" clId="Web-{F98A8C08-5424-5CA3-30C0-DAFE1BA85C41}" dt="2023-07-12T14:44:56.489" v="135"/>
          <ac:spMkLst>
            <pc:docMk/>
            <pc:sldMk cId="3486432141" sldId="2134959130"/>
            <ac:spMk id="9" creationId="{647B3FD6-538B-E455-2615-74495726F538}"/>
          </ac:spMkLst>
        </pc:spChg>
        <pc:spChg chg="add del">
          <ac:chgData name="Henriett Bakos" userId="S::henriett_bakos@jabil.com::5d2ec3e7-1a7a-41e3-9159-81dffa35c265" providerId="AD" clId="Web-{F98A8C08-5424-5CA3-30C0-DAFE1BA85C41}" dt="2023-07-12T14:44:56.489" v="134"/>
          <ac:spMkLst>
            <pc:docMk/>
            <pc:sldMk cId="3486432141" sldId="2134959130"/>
            <ac:spMk id="10" creationId="{0A5E5D68-2130-34E4-DD1B-D00148A8CE00}"/>
          </ac:spMkLst>
        </pc:spChg>
        <pc:spChg chg="add del">
          <ac:chgData name="Henriett Bakos" userId="S::henriett_bakos@jabil.com::5d2ec3e7-1a7a-41e3-9159-81dffa35c265" providerId="AD" clId="Web-{F98A8C08-5424-5CA3-30C0-DAFE1BA85C41}" dt="2023-07-12T14:44:56.489" v="133"/>
          <ac:spMkLst>
            <pc:docMk/>
            <pc:sldMk cId="3486432141" sldId="2134959130"/>
            <ac:spMk id="11" creationId="{44473E62-9C75-B436-47CA-A1C2B66EFB14}"/>
          </ac:spMkLst>
        </pc:spChg>
        <pc:spChg chg="add del">
          <ac:chgData name="Henriett Bakos" userId="S::henriett_bakos@jabil.com::5d2ec3e7-1a7a-41e3-9159-81dffa35c265" providerId="AD" clId="Web-{F98A8C08-5424-5CA3-30C0-DAFE1BA85C41}" dt="2023-07-12T14:44:56.489" v="132"/>
          <ac:spMkLst>
            <pc:docMk/>
            <pc:sldMk cId="3486432141" sldId="2134959130"/>
            <ac:spMk id="12" creationId="{5C6A6754-99A4-29F4-7ECA-FE4A1250BA3B}"/>
          </ac:spMkLst>
        </pc:spChg>
        <pc:spChg chg="add del">
          <ac:chgData name="Henriett Bakos" userId="S::henriett_bakos@jabil.com::5d2ec3e7-1a7a-41e3-9159-81dffa35c265" providerId="AD" clId="Web-{F98A8C08-5424-5CA3-30C0-DAFE1BA85C41}" dt="2023-07-12T14:44:56.489" v="131"/>
          <ac:spMkLst>
            <pc:docMk/>
            <pc:sldMk cId="3486432141" sldId="2134959130"/>
            <ac:spMk id="13" creationId="{711EA517-5DF9-C989-AFD5-FE6C41B92757}"/>
          </ac:spMkLst>
        </pc:spChg>
        <pc:spChg chg="add del">
          <ac:chgData name="Henriett Bakos" userId="S::henriett_bakos@jabil.com::5d2ec3e7-1a7a-41e3-9159-81dffa35c265" providerId="AD" clId="Web-{F98A8C08-5424-5CA3-30C0-DAFE1BA85C41}" dt="2023-07-12T14:44:56.489" v="130"/>
          <ac:spMkLst>
            <pc:docMk/>
            <pc:sldMk cId="3486432141" sldId="2134959130"/>
            <ac:spMk id="14" creationId="{2282A103-CA9E-BDCB-7EFE-83E499E7722F}"/>
          </ac:spMkLst>
        </pc:spChg>
        <pc:spChg chg="add del">
          <ac:chgData name="Henriett Bakos" userId="S::henriett_bakos@jabil.com::5d2ec3e7-1a7a-41e3-9159-81dffa35c265" providerId="AD" clId="Web-{F98A8C08-5424-5CA3-30C0-DAFE1BA85C41}" dt="2023-07-12T14:44:56.473" v="129"/>
          <ac:spMkLst>
            <pc:docMk/>
            <pc:sldMk cId="3486432141" sldId="2134959130"/>
            <ac:spMk id="15" creationId="{41F32168-BACA-1D4E-70B6-6BB43885C408}"/>
          </ac:spMkLst>
        </pc:spChg>
        <pc:spChg chg="add del">
          <ac:chgData name="Henriett Bakos" userId="S::henriett_bakos@jabil.com::5d2ec3e7-1a7a-41e3-9159-81dffa35c265" providerId="AD" clId="Web-{F98A8C08-5424-5CA3-30C0-DAFE1BA85C41}" dt="2023-07-12T14:44:56.473" v="128"/>
          <ac:spMkLst>
            <pc:docMk/>
            <pc:sldMk cId="3486432141" sldId="2134959130"/>
            <ac:spMk id="16" creationId="{352D3758-59B8-49A8-B080-7D3542F19EAB}"/>
          </ac:spMkLst>
        </pc:spChg>
        <pc:spChg chg="add del">
          <ac:chgData name="Henriett Bakos" userId="S::henriett_bakos@jabil.com::5d2ec3e7-1a7a-41e3-9159-81dffa35c265" providerId="AD" clId="Web-{F98A8C08-5424-5CA3-30C0-DAFE1BA85C41}" dt="2023-07-12T14:44:56.473" v="127"/>
          <ac:spMkLst>
            <pc:docMk/>
            <pc:sldMk cId="3486432141" sldId="2134959130"/>
            <ac:spMk id="17" creationId="{D4109B77-30F3-C697-13B2-576CC6609A48}"/>
          </ac:spMkLst>
        </pc:spChg>
        <pc:spChg chg="del">
          <ac:chgData name="Henriett Bakos" userId="S::henriett_bakos@jabil.com::5d2ec3e7-1a7a-41e3-9159-81dffa35c265" providerId="AD" clId="Web-{F98A8C08-5424-5CA3-30C0-DAFE1BA85C41}" dt="2023-07-12T14:44:43.300" v="117"/>
          <ac:spMkLst>
            <pc:docMk/>
            <pc:sldMk cId="3486432141" sldId="2134959130"/>
            <ac:spMk id="18" creationId="{FD588C44-1C95-E830-080C-03040C0C542F}"/>
          </ac:spMkLst>
        </pc:spChg>
        <pc:spChg chg="del">
          <ac:chgData name="Henriett Bakos" userId="S::henriett_bakos@jabil.com::5d2ec3e7-1a7a-41e3-9159-81dffa35c265" providerId="AD" clId="Web-{F98A8C08-5424-5CA3-30C0-DAFE1BA85C41}" dt="2023-07-12T14:44:43.300" v="116"/>
          <ac:spMkLst>
            <pc:docMk/>
            <pc:sldMk cId="3486432141" sldId="2134959130"/>
            <ac:spMk id="19" creationId="{077F3178-D743-64E7-3807-DFAE20160EB6}"/>
          </ac:spMkLst>
        </pc:spChg>
        <pc:spChg chg="del">
          <ac:chgData name="Henriett Bakos" userId="S::henriett_bakos@jabil.com::5d2ec3e7-1a7a-41e3-9159-81dffa35c265" providerId="AD" clId="Web-{F98A8C08-5424-5CA3-30C0-DAFE1BA85C41}" dt="2023-07-12T14:44:43.300" v="115"/>
          <ac:spMkLst>
            <pc:docMk/>
            <pc:sldMk cId="3486432141" sldId="2134959130"/>
            <ac:spMk id="20" creationId="{84825C00-7842-3562-A976-5D1E02706D58}"/>
          </ac:spMkLst>
        </pc:spChg>
        <pc:spChg chg="del">
          <ac:chgData name="Henriett Bakos" userId="S::henriett_bakos@jabil.com::5d2ec3e7-1a7a-41e3-9159-81dffa35c265" providerId="AD" clId="Web-{F98A8C08-5424-5CA3-30C0-DAFE1BA85C41}" dt="2023-07-12T14:44:43.300" v="114"/>
          <ac:spMkLst>
            <pc:docMk/>
            <pc:sldMk cId="3486432141" sldId="2134959130"/>
            <ac:spMk id="21" creationId="{CC6AD37E-558B-9A0B-7540-C4FD9C64C084}"/>
          </ac:spMkLst>
        </pc:spChg>
        <pc:spChg chg="add del">
          <ac:chgData name="Henriett Bakos" userId="S::henriett_bakos@jabil.com::5d2ec3e7-1a7a-41e3-9159-81dffa35c265" providerId="AD" clId="Web-{F98A8C08-5424-5CA3-30C0-DAFE1BA85C41}" dt="2023-07-12T14:44:56.473" v="126"/>
          <ac:spMkLst>
            <pc:docMk/>
            <pc:sldMk cId="3486432141" sldId="2134959130"/>
            <ac:spMk id="22" creationId="{45D5377F-CA0A-698F-F64B-9CA39CAED1ED}"/>
          </ac:spMkLst>
        </pc:spChg>
        <pc:spChg chg="add del mod">
          <ac:chgData name="Henriett Bakos" userId="S::henriett_bakos@jabil.com::5d2ec3e7-1a7a-41e3-9159-81dffa35c265" providerId="AD" clId="Web-{F98A8C08-5424-5CA3-30C0-DAFE1BA85C41}" dt="2023-07-12T15:00:07.454" v="166"/>
          <ac:spMkLst>
            <pc:docMk/>
            <pc:sldMk cId="3486432141" sldId="2134959130"/>
            <ac:spMk id="25" creationId="{59198EF6-D856-8EBC-D91C-C84C6E10BF29}"/>
          </ac:spMkLst>
        </pc:spChg>
        <pc:spChg chg="add del mod">
          <ac:chgData name="Henriett Bakos" userId="S::henriett_bakos@jabil.com::5d2ec3e7-1a7a-41e3-9159-81dffa35c265" providerId="AD" clId="Web-{F98A8C08-5424-5CA3-30C0-DAFE1BA85C41}" dt="2023-07-12T15:00:07.454" v="165"/>
          <ac:spMkLst>
            <pc:docMk/>
            <pc:sldMk cId="3486432141" sldId="2134959130"/>
            <ac:spMk id="26" creationId="{3A97BB87-0A02-40B4-5AA0-83B9FDD0B9A3}"/>
          </ac:spMkLst>
        </pc:spChg>
        <pc:spChg chg="del">
          <ac:chgData name="Henriett Bakos" userId="S::henriett_bakos@jabil.com::5d2ec3e7-1a7a-41e3-9159-81dffa35c265" providerId="AD" clId="Web-{F98A8C08-5424-5CA3-30C0-DAFE1BA85C41}" dt="2023-07-12T14:44:43.300" v="113"/>
          <ac:spMkLst>
            <pc:docMk/>
            <pc:sldMk cId="3486432141" sldId="2134959130"/>
            <ac:spMk id="28" creationId="{5CBC124E-EA26-01E3-881E-A14E7A25EC27}"/>
          </ac:spMkLst>
        </pc:spChg>
        <pc:spChg chg="add del mod">
          <ac:chgData name="Henriett Bakos" userId="S::henriett_bakos@jabil.com::5d2ec3e7-1a7a-41e3-9159-81dffa35c265" providerId="AD" clId="Web-{F98A8C08-5424-5CA3-30C0-DAFE1BA85C41}" dt="2023-07-12T15:00:07.454" v="164"/>
          <ac:spMkLst>
            <pc:docMk/>
            <pc:sldMk cId="3486432141" sldId="2134959130"/>
            <ac:spMk id="29" creationId="{A1491737-206C-4C8A-C9B4-BF3B5B6661A7}"/>
          </ac:spMkLst>
        </pc:spChg>
        <pc:spChg chg="add del mod">
          <ac:chgData name="Henriett Bakos" userId="S::henriett_bakos@jabil.com::5d2ec3e7-1a7a-41e3-9159-81dffa35c265" providerId="AD" clId="Web-{F98A8C08-5424-5CA3-30C0-DAFE1BA85C41}" dt="2023-07-12T15:00:07.454" v="163"/>
          <ac:spMkLst>
            <pc:docMk/>
            <pc:sldMk cId="3486432141" sldId="2134959130"/>
            <ac:spMk id="30" creationId="{DBE61D98-519D-54AC-82CF-5D542A24F607}"/>
          </ac:spMkLst>
        </pc:spChg>
        <pc:spChg chg="add del mod">
          <ac:chgData name="Henriett Bakos" userId="S::henriett_bakos@jabil.com::5d2ec3e7-1a7a-41e3-9159-81dffa35c265" providerId="AD" clId="Web-{F98A8C08-5424-5CA3-30C0-DAFE1BA85C41}" dt="2023-07-12T15:00:07.454" v="162"/>
          <ac:spMkLst>
            <pc:docMk/>
            <pc:sldMk cId="3486432141" sldId="2134959130"/>
            <ac:spMk id="31" creationId="{D550203E-F0A4-3671-9ED7-4A8F8611C937}"/>
          </ac:spMkLst>
        </pc:spChg>
        <pc:spChg chg="add del mod">
          <ac:chgData name="Henriett Bakos" userId="S::henriett_bakos@jabil.com::5d2ec3e7-1a7a-41e3-9159-81dffa35c265" providerId="AD" clId="Web-{F98A8C08-5424-5CA3-30C0-DAFE1BA85C41}" dt="2023-07-12T15:00:07.454" v="161"/>
          <ac:spMkLst>
            <pc:docMk/>
            <pc:sldMk cId="3486432141" sldId="2134959130"/>
            <ac:spMk id="32" creationId="{63B778E1-D542-CA9F-6777-38E61FCEB9D7}"/>
          </ac:spMkLst>
        </pc:spChg>
        <pc:spChg chg="add del mod">
          <ac:chgData name="Henriett Bakos" userId="S::henriett_bakos@jabil.com::5d2ec3e7-1a7a-41e3-9159-81dffa35c265" providerId="AD" clId="Web-{F98A8C08-5424-5CA3-30C0-DAFE1BA85C41}" dt="2023-07-12T15:00:07.454" v="160"/>
          <ac:spMkLst>
            <pc:docMk/>
            <pc:sldMk cId="3486432141" sldId="2134959130"/>
            <ac:spMk id="33" creationId="{99FAEF5C-7F5C-0053-0355-C4506013D6A9}"/>
          </ac:spMkLst>
        </pc:spChg>
        <pc:spChg chg="add del mod">
          <ac:chgData name="Henriett Bakos" userId="S::henriett_bakos@jabil.com::5d2ec3e7-1a7a-41e3-9159-81dffa35c265" providerId="AD" clId="Web-{F98A8C08-5424-5CA3-30C0-DAFE1BA85C41}" dt="2023-07-12T15:00:07.454" v="159"/>
          <ac:spMkLst>
            <pc:docMk/>
            <pc:sldMk cId="3486432141" sldId="2134959130"/>
            <ac:spMk id="34" creationId="{AC9CB1CD-3272-A05E-750A-5649DF97E6DD}"/>
          </ac:spMkLst>
        </pc:spChg>
        <pc:spChg chg="add del mod">
          <ac:chgData name="Henriett Bakos" userId="S::henriett_bakos@jabil.com::5d2ec3e7-1a7a-41e3-9159-81dffa35c265" providerId="AD" clId="Web-{F98A8C08-5424-5CA3-30C0-DAFE1BA85C41}" dt="2023-07-12T15:00:07.454" v="158"/>
          <ac:spMkLst>
            <pc:docMk/>
            <pc:sldMk cId="3486432141" sldId="2134959130"/>
            <ac:spMk id="35" creationId="{9C1BE79F-CF92-B888-5CB4-94E63F59D436}"/>
          </ac:spMkLst>
        </pc:spChg>
        <pc:spChg chg="add del mod">
          <ac:chgData name="Henriett Bakos" userId="S::henriett_bakos@jabil.com::5d2ec3e7-1a7a-41e3-9159-81dffa35c265" providerId="AD" clId="Web-{F98A8C08-5424-5CA3-30C0-DAFE1BA85C41}" dt="2023-07-12T15:00:07.454" v="157"/>
          <ac:spMkLst>
            <pc:docMk/>
            <pc:sldMk cId="3486432141" sldId="2134959130"/>
            <ac:spMk id="36" creationId="{3B6E8528-ADE2-8CB6-F72A-5E9DA27D26D0}"/>
          </ac:spMkLst>
        </pc:spChg>
        <pc:spChg chg="add del mod">
          <ac:chgData name="Henriett Bakos" userId="S::henriett_bakos@jabil.com::5d2ec3e7-1a7a-41e3-9159-81dffa35c265" providerId="AD" clId="Web-{F98A8C08-5424-5CA3-30C0-DAFE1BA85C41}" dt="2023-07-12T15:00:07.454" v="156"/>
          <ac:spMkLst>
            <pc:docMk/>
            <pc:sldMk cId="3486432141" sldId="2134959130"/>
            <ac:spMk id="37" creationId="{395433F9-480A-0FF2-21E3-0D0FBEDF25A4}"/>
          </ac:spMkLst>
        </pc:spChg>
        <pc:spChg chg="add del mod">
          <ac:chgData name="Henriett Bakos" userId="S::henriett_bakos@jabil.com::5d2ec3e7-1a7a-41e3-9159-81dffa35c265" providerId="AD" clId="Web-{F98A8C08-5424-5CA3-30C0-DAFE1BA85C41}" dt="2023-07-12T15:00:07.454" v="155"/>
          <ac:spMkLst>
            <pc:docMk/>
            <pc:sldMk cId="3486432141" sldId="2134959130"/>
            <ac:spMk id="38" creationId="{7F3660EE-360C-8920-DA75-AF7FAD26AB27}"/>
          </ac:spMkLst>
        </pc:spChg>
        <pc:spChg chg="del">
          <ac:chgData name="Henriett Bakos" userId="S::henriett_bakos@jabil.com::5d2ec3e7-1a7a-41e3-9159-81dffa35c265" providerId="AD" clId="Web-{F98A8C08-5424-5CA3-30C0-DAFE1BA85C41}" dt="2023-07-12T14:44:43.300" v="121"/>
          <ac:spMkLst>
            <pc:docMk/>
            <pc:sldMk cId="3486432141" sldId="2134959130"/>
            <ac:spMk id="39" creationId="{97D1287A-8CF6-CFD3-9BAD-E954C9BB589B}"/>
          </ac:spMkLst>
        </pc:spChg>
        <pc:spChg chg="del">
          <ac:chgData name="Henriett Bakos" userId="S::henriett_bakos@jabil.com::5d2ec3e7-1a7a-41e3-9159-81dffa35c265" providerId="AD" clId="Web-{F98A8C08-5424-5CA3-30C0-DAFE1BA85C41}" dt="2023-07-12T14:44:43.300" v="120"/>
          <ac:spMkLst>
            <pc:docMk/>
            <pc:sldMk cId="3486432141" sldId="2134959130"/>
            <ac:spMk id="40" creationId="{3C5E5AB0-1EB4-5E90-E5D9-2738A2B1F735}"/>
          </ac:spMkLst>
        </pc:spChg>
        <pc:spChg chg="del">
          <ac:chgData name="Henriett Bakos" userId="S::henriett_bakos@jabil.com::5d2ec3e7-1a7a-41e3-9159-81dffa35c265" providerId="AD" clId="Web-{F98A8C08-5424-5CA3-30C0-DAFE1BA85C41}" dt="2023-07-12T14:44:43.300" v="119"/>
          <ac:spMkLst>
            <pc:docMk/>
            <pc:sldMk cId="3486432141" sldId="2134959130"/>
            <ac:spMk id="41" creationId="{3430BD48-305A-8DDE-BD1F-B880C4249899}"/>
          </ac:spMkLst>
        </pc:spChg>
        <pc:spChg chg="del">
          <ac:chgData name="Henriett Bakos" userId="S::henriett_bakos@jabil.com::5d2ec3e7-1a7a-41e3-9159-81dffa35c265" providerId="AD" clId="Web-{F98A8C08-5424-5CA3-30C0-DAFE1BA85C41}" dt="2023-07-12T14:44:43.300" v="118"/>
          <ac:spMkLst>
            <pc:docMk/>
            <pc:sldMk cId="3486432141" sldId="2134959130"/>
            <ac:spMk id="42" creationId="{FA7BB654-73C9-6625-8383-6605655F9262}"/>
          </ac:spMkLst>
        </pc:spChg>
        <pc:spChg chg="add del mod">
          <ac:chgData name="Henriett Bakos" userId="S::henriett_bakos@jabil.com::5d2ec3e7-1a7a-41e3-9159-81dffa35c265" providerId="AD" clId="Web-{F98A8C08-5424-5CA3-30C0-DAFE1BA85C41}" dt="2023-07-12T15:00:07.438" v="154"/>
          <ac:spMkLst>
            <pc:docMk/>
            <pc:sldMk cId="3486432141" sldId="2134959130"/>
            <ac:spMk id="43" creationId="{98413ED1-8F39-4A9E-9149-00F7E05B4FEE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46" creationId="{58449D1F-1671-CB93-164F-FBE94408C6C6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47" creationId="{ED20F2CD-A36E-5D6E-ADB3-59C06A4DEBF5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48" creationId="{73D4F96B-2B19-258A-B84B-02A32F41EB7C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49" creationId="{B0F0D30E-A47F-B64F-6105-BB7D363ACBBE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50" creationId="{9BDF7B66-FFCF-288E-3F41-25D267A78D1C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51" creationId="{EDF3AA88-96B0-58B9-7F8A-E10623470630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52" creationId="{2680E412-6C78-5DFE-4C27-8AEA7698ADEB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53" creationId="{8B7D7779-EE95-FB91-B8E4-876342E00852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54" creationId="{E70A79AE-1EF8-21B6-54C4-5DF82DD9801F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55" creationId="{7F7631C8-1B9C-6EC4-1292-A3F45322619C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56" creationId="{1E812499-921A-75E8-752A-12B902B3320D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57" creationId="{F8DF516F-87C9-26A4-961D-F391E4177BA1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58" creationId="{B9BBCEBF-8534-D7D6-08C3-D507884F48BB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59" creationId="{F83A5243-A66C-E926-7F97-A72E5D8E45A4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60" creationId="{41993732-278C-06D3-8887-60C7F6133102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61" creationId="{FD563625-5AF7-7766-F3BF-AF7D1A99E80D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5:07:35.847" v="215" actId="14100"/>
          <ac:spMkLst>
            <pc:docMk/>
            <pc:sldMk cId="3486432141" sldId="2134959130"/>
            <ac:spMk id="62" creationId="{E001AC8A-F9D3-11EA-D1B7-1489E6682105}"/>
          </ac:spMkLst>
        </pc:spChg>
        <pc:picChg chg="add del mod">
          <ac:chgData name="Henriett Bakos" userId="S::henriett_bakos@jabil.com::5d2ec3e7-1a7a-41e3-9159-81dffa35c265" providerId="AD" clId="Web-{F98A8C08-5424-5CA3-30C0-DAFE1BA85C41}" dt="2023-07-12T15:00:13.001" v="167"/>
          <ac:picMkLst>
            <pc:docMk/>
            <pc:sldMk cId="3486432141" sldId="2134959130"/>
            <ac:picMk id="24" creationId="{692F819F-D51E-1DB4-4B21-68AED693F3A0}"/>
          </ac:picMkLst>
        </pc:picChg>
        <pc:picChg chg="del">
          <ac:chgData name="Henriett Bakos" userId="S::henriett_bakos@jabil.com::5d2ec3e7-1a7a-41e3-9159-81dffa35c265" providerId="AD" clId="Web-{F98A8C08-5424-5CA3-30C0-DAFE1BA85C41}" dt="2023-07-12T14:44:43.300" v="124"/>
          <ac:picMkLst>
            <pc:docMk/>
            <pc:sldMk cId="3486432141" sldId="2134959130"/>
            <ac:picMk id="27" creationId="{BE243F7D-96C0-430F-55AC-ABEA428AAEA7}"/>
          </ac:picMkLst>
        </pc:picChg>
        <pc:picChg chg="add del mod">
          <ac:chgData name="Henriett Bakos" userId="S::henriett_bakos@jabil.com::5d2ec3e7-1a7a-41e3-9159-81dffa35c265" providerId="AD" clId="Web-{F98A8C08-5424-5CA3-30C0-DAFE1BA85C41}" dt="2023-07-12T15:01:42.805" v="173"/>
          <ac:picMkLst>
            <pc:docMk/>
            <pc:sldMk cId="3486432141" sldId="2134959130"/>
            <ac:picMk id="44" creationId="{9DBACEAF-964A-6855-3215-75879F6305D0}"/>
          </ac:picMkLst>
        </pc:picChg>
        <pc:picChg chg="add">
          <ac:chgData name="Henriett Bakos" userId="S::henriett_bakos@jabil.com::5d2ec3e7-1a7a-41e3-9159-81dffa35c265" providerId="AD" clId="Web-{F98A8C08-5424-5CA3-30C0-DAFE1BA85C41}" dt="2023-07-12T15:01:45.524" v="174"/>
          <ac:picMkLst>
            <pc:docMk/>
            <pc:sldMk cId="3486432141" sldId="2134959130"/>
            <ac:picMk id="45" creationId="{63454DBD-0BC7-A51F-F60C-9CC98968C0DB}"/>
          </ac:picMkLst>
        </pc:picChg>
      </pc:sldChg>
      <pc:sldChg chg="modSp">
        <pc:chgData name="Henriett Bakos" userId="S::henriett_bakos@jabil.com::5d2ec3e7-1a7a-41e3-9159-81dffa35c265" providerId="AD" clId="Web-{F98A8C08-5424-5CA3-30C0-DAFE1BA85C41}" dt="2023-07-12T15:08:57.135" v="236" actId="20577"/>
        <pc:sldMkLst>
          <pc:docMk/>
          <pc:sldMk cId="985554494" sldId="2134959132"/>
        </pc:sldMkLst>
        <pc:spChg chg="mod">
          <ac:chgData name="Henriett Bakos" userId="S::henriett_bakos@jabil.com::5d2ec3e7-1a7a-41e3-9159-81dffa35c265" providerId="AD" clId="Web-{F98A8C08-5424-5CA3-30C0-DAFE1BA85C41}" dt="2023-07-12T15:08:57.135" v="236" actId="20577"/>
          <ac:spMkLst>
            <pc:docMk/>
            <pc:sldMk cId="985554494" sldId="2134959132"/>
            <ac:spMk id="5" creationId="{CD6DFE13-47BB-5B79-C880-EAA14CE0314E}"/>
          </ac:spMkLst>
        </pc:spChg>
        <pc:spChg chg="mod">
          <ac:chgData name="Henriett Bakos" userId="S::henriett_bakos@jabil.com::5d2ec3e7-1a7a-41e3-9159-81dffa35c265" providerId="AD" clId="Web-{F98A8C08-5424-5CA3-30C0-DAFE1BA85C41}" dt="2023-07-12T14:36:04.464" v="42" actId="20577"/>
          <ac:spMkLst>
            <pc:docMk/>
            <pc:sldMk cId="985554494" sldId="2134959132"/>
            <ac:spMk id="12" creationId="{EA201EE4-BFB9-5A55-FD88-52B62FAA53B9}"/>
          </ac:spMkLst>
        </pc:spChg>
      </pc:sldChg>
      <pc:sldChg chg="addSp delSp modSp">
        <pc:chgData name="Henriett Bakos" userId="S::henriett_bakos@jabil.com::5d2ec3e7-1a7a-41e3-9159-81dffa35c265" providerId="AD" clId="Web-{F98A8C08-5424-5CA3-30C0-DAFE1BA85C41}" dt="2023-07-12T15:03:53.252" v="186" actId="20577"/>
        <pc:sldMkLst>
          <pc:docMk/>
          <pc:sldMk cId="3488555267" sldId="2134959133"/>
        </pc:sldMkLst>
        <pc:spChg chg="add del mod">
          <ac:chgData name="Henriett Bakos" userId="S::henriett_bakos@jabil.com::5d2ec3e7-1a7a-41e3-9159-81dffa35c265" providerId="AD" clId="Web-{F98A8C08-5424-5CA3-30C0-DAFE1BA85C41}" dt="2023-07-12T14:38:32.116" v="65"/>
          <ac:spMkLst>
            <pc:docMk/>
            <pc:sldMk cId="3488555267" sldId="2134959133"/>
            <ac:spMk id="4" creationId="{2C3B034F-4C6B-B499-FF26-CE3C0B91E544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3:53.252" v="186" actId="20577"/>
          <ac:spMkLst>
            <pc:docMk/>
            <pc:sldMk cId="3488555267" sldId="2134959133"/>
            <ac:spMk id="6" creationId="{E83AE52D-FDF5-6F73-9C6F-CF34A0996A26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4:38:50.164" v="78" actId="1076"/>
          <ac:spMkLst>
            <pc:docMk/>
            <pc:sldMk cId="3488555267" sldId="2134959133"/>
            <ac:spMk id="7" creationId="{5726557D-491C-0448-360A-555CF720DD86}"/>
          </ac:spMkLst>
        </pc:spChg>
        <pc:spChg chg="del mod">
          <ac:chgData name="Henriett Bakos" userId="S::henriett_bakos@jabil.com::5d2ec3e7-1a7a-41e3-9159-81dffa35c265" providerId="AD" clId="Web-{F98A8C08-5424-5CA3-30C0-DAFE1BA85C41}" dt="2023-07-12T14:38:32.116" v="73"/>
          <ac:spMkLst>
            <pc:docMk/>
            <pc:sldMk cId="3488555267" sldId="2134959133"/>
            <ac:spMk id="9" creationId="{077C1091-EA18-0679-593E-29FE6B598F16}"/>
          </ac:spMkLst>
        </pc:spChg>
        <pc:spChg chg="del mod">
          <ac:chgData name="Henriett Bakos" userId="S::henriett_bakos@jabil.com::5d2ec3e7-1a7a-41e3-9159-81dffa35c265" providerId="AD" clId="Web-{F98A8C08-5424-5CA3-30C0-DAFE1BA85C41}" dt="2023-07-12T14:38:32.116" v="72"/>
          <ac:spMkLst>
            <pc:docMk/>
            <pc:sldMk cId="3488555267" sldId="2134959133"/>
            <ac:spMk id="10" creationId="{63B9E17D-54BB-77C9-CC1E-3B6C244A39D9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4:38:50.195" v="79" actId="1076"/>
          <ac:spMkLst>
            <pc:docMk/>
            <pc:sldMk cId="3488555267" sldId="2134959133"/>
            <ac:spMk id="11" creationId="{95B4DADC-AA04-5B48-B7C6-A315C30DF92A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4:38:50.211" v="80" actId="1076"/>
          <ac:spMkLst>
            <pc:docMk/>
            <pc:sldMk cId="3488555267" sldId="2134959133"/>
            <ac:spMk id="12" creationId="{F2A249CC-2B5D-5A35-269E-79D07910D793}"/>
          </ac:spMkLst>
        </pc:spChg>
        <pc:spChg chg="del mod">
          <ac:chgData name="Henriett Bakos" userId="S::henriett_bakos@jabil.com::5d2ec3e7-1a7a-41e3-9159-81dffa35c265" providerId="AD" clId="Web-{F98A8C08-5424-5CA3-30C0-DAFE1BA85C41}" dt="2023-07-12T14:38:32.116" v="71"/>
          <ac:spMkLst>
            <pc:docMk/>
            <pc:sldMk cId="3488555267" sldId="2134959133"/>
            <ac:spMk id="13" creationId="{0E55E75E-67EC-523F-4D2E-CBF00CE7E168}"/>
          </ac:spMkLst>
        </pc:spChg>
        <pc:spChg chg="del mod">
          <ac:chgData name="Henriett Bakos" userId="S::henriett_bakos@jabil.com::5d2ec3e7-1a7a-41e3-9159-81dffa35c265" providerId="AD" clId="Web-{F98A8C08-5424-5CA3-30C0-DAFE1BA85C41}" dt="2023-07-12T14:38:32.116" v="70"/>
          <ac:spMkLst>
            <pc:docMk/>
            <pc:sldMk cId="3488555267" sldId="2134959133"/>
            <ac:spMk id="14" creationId="{FBD0A118-7403-7A5C-15B5-E00DB709891A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4:38:50.227" v="81" actId="1076"/>
          <ac:spMkLst>
            <pc:docMk/>
            <pc:sldMk cId="3488555267" sldId="2134959133"/>
            <ac:spMk id="15" creationId="{D2EC6155-CFC8-0DD1-D2D7-31538C0CD45F}"/>
          </ac:spMkLst>
        </pc:spChg>
        <pc:spChg chg="del mod">
          <ac:chgData name="Henriett Bakos" userId="S::henriett_bakos@jabil.com::5d2ec3e7-1a7a-41e3-9159-81dffa35c265" providerId="AD" clId="Web-{F98A8C08-5424-5CA3-30C0-DAFE1BA85C41}" dt="2023-07-12T14:38:32.116" v="69"/>
          <ac:spMkLst>
            <pc:docMk/>
            <pc:sldMk cId="3488555267" sldId="2134959133"/>
            <ac:spMk id="16" creationId="{7523A948-A153-BA7D-AC91-0C1C3D12B0BB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4:38:50.242" v="82" actId="1076"/>
          <ac:spMkLst>
            <pc:docMk/>
            <pc:sldMk cId="3488555267" sldId="2134959133"/>
            <ac:spMk id="17" creationId="{66B32475-E156-A22A-B387-06E2E32D2BB8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4:38:50.258" v="83" actId="1076"/>
          <ac:spMkLst>
            <pc:docMk/>
            <pc:sldMk cId="3488555267" sldId="2134959133"/>
            <ac:spMk id="18" creationId="{408FDE7A-6CF8-B4AE-649C-AF22781CEEEC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4:38:50.274" v="84" actId="1076"/>
          <ac:spMkLst>
            <pc:docMk/>
            <pc:sldMk cId="3488555267" sldId="2134959133"/>
            <ac:spMk id="19" creationId="{968EEC91-AD4E-824B-05EC-97C338552EF1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4:38:50.289" v="85" actId="1076"/>
          <ac:spMkLst>
            <pc:docMk/>
            <pc:sldMk cId="3488555267" sldId="2134959133"/>
            <ac:spMk id="20" creationId="{CD14E6DB-1389-228E-58C5-E86693D82B98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4:38:50.305" v="86" actId="1076"/>
          <ac:spMkLst>
            <pc:docMk/>
            <pc:sldMk cId="3488555267" sldId="2134959133"/>
            <ac:spMk id="21" creationId="{F3968BF2-63D9-359B-05BC-BA6B96C9BA9B}"/>
          </ac:spMkLst>
        </pc:spChg>
        <pc:spChg chg="del mod">
          <ac:chgData name="Henriett Bakos" userId="S::henriett_bakos@jabil.com::5d2ec3e7-1a7a-41e3-9159-81dffa35c265" providerId="AD" clId="Web-{F98A8C08-5424-5CA3-30C0-DAFE1BA85C41}" dt="2023-07-12T14:38:32.116" v="75"/>
          <ac:spMkLst>
            <pc:docMk/>
            <pc:sldMk cId="3488555267" sldId="2134959133"/>
            <ac:spMk id="22" creationId="{05D68DE3-DCAD-0EFC-6D8B-BFE71B4BF5D4}"/>
          </ac:spMkLst>
        </pc:spChg>
        <pc:spChg chg="del mod">
          <ac:chgData name="Henriett Bakos" userId="S::henriett_bakos@jabil.com::5d2ec3e7-1a7a-41e3-9159-81dffa35c265" providerId="AD" clId="Web-{F98A8C08-5424-5CA3-30C0-DAFE1BA85C41}" dt="2023-07-12T14:38:32.116" v="74"/>
          <ac:spMkLst>
            <pc:docMk/>
            <pc:sldMk cId="3488555267" sldId="2134959133"/>
            <ac:spMk id="23" creationId="{FAAC8C1C-73C0-4B22-C835-7E4C6B6CE172}"/>
          </ac:spMkLst>
        </pc:spChg>
        <pc:spChg chg="del mod">
          <ac:chgData name="Henriett Bakos" userId="S::henriett_bakos@jabil.com::5d2ec3e7-1a7a-41e3-9159-81dffa35c265" providerId="AD" clId="Web-{F98A8C08-5424-5CA3-30C0-DAFE1BA85C41}" dt="2023-07-12T14:38:32.116" v="68"/>
          <ac:spMkLst>
            <pc:docMk/>
            <pc:sldMk cId="3488555267" sldId="2134959133"/>
            <ac:spMk id="24" creationId="{0DAEC72E-EA8D-C699-88D1-8B0498144659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4:38:50.320" v="87" actId="1076"/>
          <ac:spMkLst>
            <pc:docMk/>
            <pc:sldMk cId="3488555267" sldId="2134959133"/>
            <ac:spMk id="25" creationId="{4422AA69-6FF1-F23D-974D-3E374C9D0194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4:38:50.336" v="88" actId="1076"/>
          <ac:spMkLst>
            <pc:docMk/>
            <pc:sldMk cId="3488555267" sldId="2134959133"/>
            <ac:spMk id="26" creationId="{D86D19D6-66B9-67ED-ED9F-0ED3E8FE85F3}"/>
          </ac:spMkLst>
        </pc:spChg>
        <pc:spChg chg="del mod">
          <ac:chgData name="Henriett Bakos" userId="S::henriett_bakos@jabil.com::5d2ec3e7-1a7a-41e3-9159-81dffa35c265" providerId="AD" clId="Web-{F98A8C08-5424-5CA3-30C0-DAFE1BA85C41}" dt="2023-07-12T14:38:32.116" v="67"/>
          <ac:spMkLst>
            <pc:docMk/>
            <pc:sldMk cId="3488555267" sldId="2134959133"/>
            <ac:spMk id="27" creationId="{EB13F7F9-A300-75A9-B07F-1396E2C823A7}"/>
          </ac:spMkLst>
        </pc:spChg>
        <pc:spChg chg="del mod">
          <ac:chgData name="Henriett Bakos" userId="S::henriett_bakos@jabil.com::5d2ec3e7-1a7a-41e3-9159-81dffa35c265" providerId="AD" clId="Web-{F98A8C08-5424-5CA3-30C0-DAFE1BA85C41}" dt="2023-07-12T14:38:32.116" v="66"/>
          <ac:spMkLst>
            <pc:docMk/>
            <pc:sldMk cId="3488555267" sldId="2134959133"/>
            <ac:spMk id="28" creationId="{FA67B690-72B4-78C3-01D8-10542AA9C912}"/>
          </ac:spMkLst>
        </pc:spChg>
        <pc:spChg chg="mod">
          <ac:chgData name="Henriett Bakos" userId="S::henriett_bakos@jabil.com::5d2ec3e7-1a7a-41e3-9159-81dffa35c265" providerId="AD" clId="Web-{F98A8C08-5424-5CA3-30C0-DAFE1BA85C41}" dt="2023-07-12T14:38:53.649" v="94" actId="14100"/>
          <ac:spMkLst>
            <pc:docMk/>
            <pc:sldMk cId="3488555267" sldId="2134959133"/>
            <ac:spMk id="30" creationId="{AA6270C8-235A-1C8E-9A25-9CC7252CF8BD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4:38:50.399" v="91" actId="1076"/>
          <ac:spMkLst>
            <pc:docMk/>
            <pc:sldMk cId="3488555267" sldId="2134959133"/>
            <ac:spMk id="32" creationId="{8479E758-7DF2-A4F0-8C20-E6CBAE22A9CF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4:38:50.414" v="92" actId="1076"/>
          <ac:spMkLst>
            <pc:docMk/>
            <pc:sldMk cId="3488555267" sldId="2134959133"/>
            <ac:spMk id="33" creationId="{F27E6A45-0C74-D4A7-B28C-5A6CA88CCB5F}"/>
          </ac:spMkLst>
        </pc:spChg>
        <pc:picChg chg="add mod">
          <ac:chgData name="Henriett Bakos" userId="S::henriett_bakos@jabil.com::5d2ec3e7-1a7a-41e3-9159-81dffa35c265" providerId="AD" clId="Web-{F98A8C08-5424-5CA3-30C0-DAFE1BA85C41}" dt="2023-07-12T14:38:50.149" v="77" actId="1076"/>
          <ac:picMkLst>
            <pc:docMk/>
            <pc:sldMk cId="3488555267" sldId="2134959133"/>
            <ac:picMk id="5" creationId="{7CB39B7B-EDAD-7EBB-1F0B-93F8DE0456D4}"/>
          </ac:picMkLst>
        </pc:picChg>
        <pc:picChg chg="del mod">
          <ac:chgData name="Henriett Bakos" userId="S::henriett_bakos@jabil.com::5d2ec3e7-1a7a-41e3-9159-81dffa35c265" providerId="AD" clId="Web-{F98A8C08-5424-5CA3-30C0-DAFE1BA85C41}" dt="2023-07-12T14:38:29.834" v="64"/>
          <ac:picMkLst>
            <pc:docMk/>
            <pc:sldMk cId="3488555267" sldId="2134959133"/>
            <ac:picMk id="8" creationId="{85A1B9F1-7549-9E4E-ECF3-C7DBF1DA2F6A}"/>
          </ac:picMkLst>
        </pc:picChg>
        <pc:picChg chg="add mod">
          <ac:chgData name="Henriett Bakos" userId="S::henriett_bakos@jabil.com::5d2ec3e7-1a7a-41e3-9159-81dffa35c265" providerId="AD" clId="Web-{F98A8C08-5424-5CA3-30C0-DAFE1BA85C41}" dt="2023-07-12T14:38:50.367" v="89" actId="1076"/>
          <ac:picMkLst>
            <pc:docMk/>
            <pc:sldMk cId="3488555267" sldId="2134959133"/>
            <ac:picMk id="29" creationId="{FF05F70F-12A3-5C8B-9C03-5863820428CD}"/>
          </ac:picMkLst>
        </pc:picChg>
        <pc:cxnChg chg="add mod">
          <ac:chgData name="Henriett Bakos" userId="S::henriett_bakos@jabil.com::5d2ec3e7-1a7a-41e3-9159-81dffa35c265" providerId="AD" clId="Web-{F98A8C08-5424-5CA3-30C0-DAFE1BA85C41}" dt="2023-07-12T14:38:50.383" v="90" actId="1076"/>
          <ac:cxnSpMkLst>
            <pc:docMk/>
            <pc:sldMk cId="3488555267" sldId="2134959133"/>
            <ac:cxnSpMk id="31" creationId="{2D73BD28-720D-EA88-C5FE-5A2C3DD3BE90}"/>
          </ac:cxnSpMkLst>
        </pc:cxnChg>
      </pc:sldChg>
      <pc:sldChg chg="modSp">
        <pc:chgData name="Henriett Bakos" userId="S::henriett_bakos@jabil.com::5d2ec3e7-1a7a-41e3-9159-81dffa35c265" providerId="AD" clId="Web-{F98A8C08-5424-5CA3-30C0-DAFE1BA85C41}" dt="2023-07-12T14:31:12.129" v="23"/>
        <pc:sldMkLst>
          <pc:docMk/>
          <pc:sldMk cId="1390449313" sldId="2134959135"/>
        </pc:sldMkLst>
        <pc:spChg chg="mod">
          <ac:chgData name="Henriett Bakos" userId="S::henriett_bakos@jabil.com::5d2ec3e7-1a7a-41e3-9159-81dffa35c265" providerId="AD" clId="Web-{F98A8C08-5424-5CA3-30C0-DAFE1BA85C41}" dt="2023-07-12T14:31:12.129" v="23"/>
          <ac:spMkLst>
            <pc:docMk/>
            <pc:sldMk cId="1390449313" sldId="2134959135"/>
            <ac:spMk id="6" creationId="{A7A9EC55-DB0D-24CA-5E66-0218EEADDA60}"/>
          </ac:spMkLst>
        </pc:spChg>
      </pc:sldChg>
      <pc:sldChg chg="modSp">
        <pc:chgData name="Henriett Bakos" userId="S::henriett_bakos@jabil.com::5d2ec3e7-1a7a-41e3-9159-81dffa35c265" providerId="AD" clId="Web-{F98A8C08-5424-5CA3-30C0-DAFE1BA85C41}" dt="2023-07-12T14:31:12.129" v="23"/>
        <pc:sldMkLst>
          <pc:docMk/>
          <pc:sldMk cId="946289018" sldId="2134959138"/>
        </pc:sldMkLst>
        <pc:spChg chg="mod">
          <ac:chgData name="Henriett Bakos" userId="S::henriett_bakos@jabil.com::5d2ec3e7-1a7a-41e3-9159-81dffa35c265" providerId="AD" clId="Web-{F98A8C08-5424-5CA3-30C0-DAFE1BA85C41}" dt="2023-07-12T14:31:12.129" v="23"/>
          <ac:spMkLst>
            <pc:docMk/>
            <pc:sldMk cId="946289018" sldId="2134959138"/>
            <ac:spMk id="2" creationId="{471717E4-FF63-935F-EACD-1F8C5AB9901F}"/>
          </ac:spMkLst>
        </pc:spChg>
        <pc:spChg chg="mod">
          <ac:chgData name="Henriett Bakos" userId="S::henriett_bakos@jabil.com::5d2ec3e7-1a7a-41e3-9159-81dffa35c265" providerId="AD" clId="Web-{F98A8C08-5424-5CA3-30C0-DAFE1BA85C41}" dt="2023-07-12T14:31:12.129" v="23"/>
          <ac:spMkLst>
            <pc:docMk/>
            <pc:sldMk cId="946289018" sldId="2134959138"/>
            <ac:spMk id="4" creationId="{C5BF0CA0-D733-663B-6AB2-3E07512700A7}"/>
          </ac:spMkLst>
        </pc:spChg>
      </pc:sldChg>
      <pc:sldChg chg="modSp">
        <pc:chgData name="Henriett Bakos" userId="S::henriett_bakos@jabil.com::5d2ec3e7-1a7a-41e3-9159-81dffa35c265" providerId="AD" clId="Web-{F98A8C08-5424-5CA3-30C0-DAFE1BA85C41}" dt="2023-07-12T14:42:01.976" v="100" actId="20577"/>
        <pc:sldMkLst>
          <pc:docMk/>
          <pc:sldMk cId="1702553071" sldId="2134959139"/>
        </pc:sldMkLst>
        <pc:spChg chg="mod">
          <ac:chgData name="Henriett Bakos" userId="S::henriett_bakos@jabil.com::5d2ec3e7-1a7a-41e3-9159-81dffa35c265" providerId="AD" clId="Web-{F98A8C08-5424-5CA3-30C0-DAFE1BA85C41}" dt="2023-07-12T14:42:01.976" v="100" actId="20577"/>
          <ac:spMkLst>
            <pc:docMk/>
            <pc:sldMk cId="1702553071" sldId="2134959139"/>
            <ac:spMk id="5" creationId="{7F41AB8C-2734-692C-9A57-EB15F20983F6}"/>
          </ac:spMkLst>
        </pc:spChg>
      </pc:sldChg>
      <pc:sldChg chg="modSp">
        <pc:chgData name="Henriett Bakos" userId="S::henriett_bakos@jabil.com::5d2ec3e7-1a7a-41e3-9159-81dffa35c265" providerId="AD" clId="Web-{F98A8C08-5424-5CA3-30C0-DAFE1BA85C41}" dt="2023-07-12T14:35:06.350" v="39" actId="20577"/>
        <pc:sldMkLst>
          <pc:docMk/>
          <pc:sldMk cId="3538142475" sldId="2134959140"/>
        </pc:sldMkLst>
        <pc:spChg chg="mod">
          <ac:chgData name="Henriett Bakos" userId="S::henriett_bakos@jabil.com::5d2ec3e7-1a7a-41e3-9159-81dffa35c265" providerId="AD" clId="Web-{F98A8C08-5424-5CA3-30C0-DAFE1BA85C41}" dt="2023-07-12T14:35:06.350" v="39" actId="20577"/>
          <ac:spMkLst>
            <pc:docMk/>
            <pc:sldMk cId="3538142475" sldId="2134959140"/>
            <ac:spMk id="8" creationId="{A4144F04-A8DF-8F48-B093-F3E1FA49BF18}"/>
          </ac:spMkLst>
        </pc:spChg>
      </pc:sldChg>
      <pc:sldChg chg="modSp">
        <pc:chgData name="Henriett Bakos" userId="S::henriett_bakos@jabil.com::5d2ec3e7-1a7a-41e3-9159-81dffa35c265" providerId="AD" clId="Web-{F98A8C08-5424-5CA3-30C0-DAFE1BA85C41}" dt="2023-07-12T14:31:12.129" v="23"/>
        <pc:sldMkLst>
          <pc:docMk/>
          <pc:sldMk cId="4071114826" sldId="2134959143"/>
        </pc:sldMkLst>
        <pc:spChg chg="mod">
          <ac:chgData name="Henriett Bakos" userId="S::henriett_bakos@jabil.com::5d2ec3e7-1a7a-41e3-9159-81dffa35c265" providerId="AD" clId="Web-{F98A8C08-5424-5CA3-30C0-DAFE1BA85C41}" dt="2023-07-12T14:31:12.129" v="23"/>
          <ac:spMkLst>
            <pc:docMk/>
            <pc:sldMk cId="4071114826" sldId="2134959143"/>
            <ac:spMk id="10" creationId="{58977535-EF3A-B7CF-8466-BE0BA7459239}"/>
          </ac:spMkLst>
        </pc:spChg>
      </pc:sldChg>
      <pc:sldChg chg="modSp">
        <pc:chgData name="Henriett Bakos" userId="S::henriett_bakos@jabil.com::5d2ec3e7-1a7a-41e3-9159-81dffa35c265" providerId="AD" clId="Web-{F98A8C08-5424-5CA3-30C0-DAFE1BA85C41}" dt="2023-07-12T14:36:24.294" v="43" actId="20577"/>
        <pc:sldMkLst>
          <pc:docMk/>
          <pc:sldMk cId="822975140" sldId="2134959145"/>
        </pc:sldMkLst>
        <pc:spChg chg="mod">
          <ac:chgData name="Henriett Bakos" userId="S::henriett_bakos@jabil.com::5d2ec3e7-1a7a-41e3-9159-81dffa35c265" providerId="AD" clId="Web-{F98A8C08-5424-5CA3-30C0-DAFE1BA85C41}" dt="2023-07-12T14:36:24.294" v="43" actId="20577"/>
          <ac:spMkLst>
            <pc:docMk/>
            <pc:sldMk cId="822975140" sldId="2134959145"/>
            <ac:spMk id="2" creationId="{6D360334-DBC2-5A84-5CFC-D79CBF5809B0}"/>
          </ac:spMkLst>
        </pc:spChg>
      </pc:sldChg>
      <pc:sldChg chg="modSp">
        <pc:chgData name="Henriett Bakos" userId="S::henriett_bakos@jabil.com::5d2ec3e7-1a7a-41e3-9159-81dffa35c265" providerId="AD" clId="Web-{F98A8C08-5424-5CA3-30C0-DAFE1BA85C41}" dt="2023-07-12T15:05:44.308" v="209" actId="1076"/>
        <pc:sldMkLst>
          <pc:docMk/>
          <pc:sldMk cId="1795691948" sldId="2134959147"/>
        </pc:sldMkLst>
        <pc:spChg chg="mod">
          <ac:chgData name="Henriett Bakos" userId="S::henriett_bakos@jabil.com::5d2ec3e7-1a7a-41e3-9159-81dffa35c265" providerId="AD" clId="Web-{F98A8C08-5424-5CA3-30C0-DAFE1BA85C41}" dt="2023-07-12T15:05:39.401" v="208" actId="20577"/>
          <ac:spMkLst>
            <pc:docMk/>
            <pc:sldMk cId="1795691948" sldId="2134959147"/>
            <ac:spMk id="8" creationId="{ED365AEA-8706-44BD-6A45-66470773D1AE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5:25.775" v="201" actId="1076"/>
          <ac:spMkLst>
            <pc:docMk/>
            <pc:sldMk cId="1795691948" sldId="2134959147"/>
            <ac:spMk id="12" creationId="{25972CCB-317E-1557-9882-E7E28F4CA562}"/>
          </ac:spMkLst>
        </pc:spChg>
        <pc:grpChg chg="mod">
          <ac:chgData name="Henriett Bakos" userId="S::henriett_bakos@jabil.com::5d2ec3e7-1a7a-41e3-9159-81dffa35c265" providerId="AD" clId="Web-{F98A8C08-5424-5CA3-30C0-DAFE1BA85C41}" dt="2023-07-12T15:05:44.308" v="209" actId="1076"/>
          <ac:grpSpMkLst>
            <pc:docMk/>
            <pc:sldMk cId="1795691948" sldId="2134959147"/>
            <ac:grpSpMk id="3" creationId="{7042E88A-7367-D4CE-41E8-11C25A3D71B7}"/>
          </ac:grpSpMkLst>
        </pc:grpChg>
      </pc:sldChg>
      <pc:sldChg chg="modSp">
        <pc:chgData name="Henriett Bakos" userId="S::henriett_bakos@jabil.com::5d2ec3e7-1a7a-41e3-9159-81dffa35c265" providerId="AD" clId="Web-{F98A8C08-5424-5CA3-30C0-DAFE1BA85C41}" dt="2023-07-12T14:41:13.863" v="95" actId="20577"/>
        <pc:sldMkLst>
          <pc:docMk/>
          <pc:sldMk cId="4237618674" sldId="2134959153"/>
        </pc:sldMkLst>
        <pc:spChg chg="mod">
          <ac:chgData name="Henriett Bakos" userId="S::henriett_bakos@jabil.com::5d2ec3e7-1a7a-41e3-9159-81dffa35c265" providerId="AD" clId="Web-{F98A8C08-5424-5CA3-30C0-DAFE1BA85C41}" dt="2023-07-12T14:41:13.863" v="95" actId="20577"/>
          <ac:spMkLst>
            <pc:docMk/>
            <pc:sldMk cId="4237618674" sldId="2134959153"/>
            <ac:spMk id="4" creationId="{63E44504-8A08-A2EE-2BA8-87E22066674C}"/>
          </ac:spMkLst>
        </pc:spChg>
      </pc:sldChg>
      <pc:sldChg chg="modSp add">
        <pc:chgData name="Henriett Bakos" userId="S::henriett_bakos@jabil.com::5d2ec3e7-1a7a-41e3-9159-81dffa35c265" providerId="AD" clId="Web-{F98A8C08-5424-5CA3-30C0-DAFE1BA85C41}" dt="2023-07-12T14:43:21.513" v="109" actId="20577"/>
        <pc:sldMkLst>
          <pc:docMk/>
          <pc:sldMk cId="273114407" sldId="2134959158"/>
        </pc:sldMkLst>
        <pc:spChg chg="mod">
          <ac:chgData name="Henriett Bakos" userId="S::henriett_bakos@jabil.com::5d2ec3e7-1a7a-41e3-9159-81dffa35c265" providerId="AD" clId="Web-{F98A8C08-5424-5CA3-30C0-DAFE1BA85C41}" dt="2023-07-12T14:43:21.513" v="109" actId="20577"/>
          <ac:spMkLst>
            <pc:docMk/>
            <pc:sldMk cId="273114407" sldId="2134959158"/>
            <ac:spMk id="7" creationId="{A9948B4C-2FFD-49EE-9DBB-6C0862BD1359}"/>
          </ac:spMkLst>
        </pc:spChg>
      </pc:sldChg>
      <pc:sldMasterChg chg="addSldLayout modSldLayout">
        <pc:chgData name="Henriett Bakos" userId="S::henriett_bakos@jabil.com::5d2ec3e7-1a7a-41e3-9159-81dffa35c265" providerId="AD" clId="Web-{F98A8C08-5424-5CA3-30C0-DAFE1BA85C41}" dt="2023-07-12T14:32:48.277" v="24"/>
        <pc:sldMasterMkLst>
          <pc:docMk/>
          <pc:sldMasterMk cId="1481036140" sldId="2147483661"/>
        </pc:sldMasterMkLst>
        <pc:sldLayoutChg chg="modSp">
          <pc:chgData name="Henriett Bakos" userId="S::henriett_bakos@jabil.com::5d2ec3e7-1a7a-41e3-9159-81dffa35c265" providerId="AD" clId="Web-{F98A8C08-5424-5CA3-30C0-DAFE1BA85C41}" dt="2023-07-12T14:31:12.129" v="23"/>
          <pc:sldLayoutMkLst>
            <pc:docMk/>
            <pc:sldMasterMk cId="1481036140" sldId="2147483661"/>
            <pc:sldLayoutMk cId="2511965937" sldId="2147483663"/>
          </pc:sldLayoutMkLst>
          <pc:spChg chg="mod">
            <ac:chgData name="Henriett Bakos" userId="S::henriett_bakos@jabil.com::5d2ec3e7-1a7a-41e3-9159-81dffa35c265" providerId="AD" clId="Web-{F98A8C08-5424-5CA3-30C0-DAFE1BA85C41}" dt="2023-07-12T14:31:12.129" v="23"/>
            <ac:spMkLst>
              <pc:docMk/>
              <pc:sldMasterMk cId="1481036140" sldId="2147483661"/>
              <pc:sldLayoutMk cId="2511965937" sldId="2147483663"/>
              <ac:spMk id="21" creationId="{6CDD1CA3-6173-C942-BB0C-1EC6746C053A}"/>
            </ac:spMkLst>
          </pc:spChg>
        </pc:sldLayoutChg>
        <pc:sldLayoutChg chg="modSp">
          <pc:chgData name="Henriett Bakos" userId="S::henriett_bakos@jabil.com::5d2ec3e7-1a7a-41e3-9159-81dffa35c265" providerId="AD" clId="Web-{F98A8C08-5424-5CA3-30C0-DAFE1BA85C41}" dt="2023-07-12T14:31:12.129" v="23"/>
          <pc:sldLayoutMkLst>
            <pc:docMk/>
            <pc:sldMasterMk cId="1481036140" sldId="2147483661"/>
            <pc:sldLayoutMk cId="782298884" sldId="2147483664"/>
          </pc:sldLayoutMkLst>
          <pc:spChg chg="mod">
            <ac:chgData name="Henriett Bakos" userId="S::henriett_bakos@jabil.com::5d2ec3e7-1a7a-41e3-9159-81dffa35c265" providerId="AD" clId="Web-{F98A8C08-5424-5CA3-30C0-DAFE1BA85C41}" dt="2023-07-12T14:31:12.129" v="23"/>
            <ac:spMkLst>
              <pc:docMk/>
              <pc:sldMasterMk cId="1481036140" sldId="2147483661"/>
              <pc:sldLayoutMk cId="782298884" sldId="2147483664"/>
              <ac:spMk id="21" creationId="{6CDD1CA3-6173-C942-BB0C-1EC6746C053A}"/>
            </ac:spMkLst>
          </pc:spChg>
        </pc:sldLayoutChg>
        <pc:sldLayoutChg chg="modSp">
          <pc:chgData name="Henriett Bakos" userId="S::henriett_bakos@jabil.com::5d2ec3e7-1a7a-41e3-9159-81dffa35c265" providerId="AD" clId="Web-{F98A8C08-5424-5CA3-30C0-DAFE1BA85C41}" dt="2023-07-12T14:31:12.129" v="23"/>
          <pc:sldLayoutMkLst>
            <pc:docMk/>
            <pc:sldMasterMk cId="1481036140" sldId="2147483661"/>
            <pc:sldLayoutMk cId="1808181864" sldId="2147483665"/>
          </pc:sldLayoutMkLst>
          <pc:spChg chg="mod">
            <ac:chgData name="Henriett Bakos" userId="S::henriett_bakos@jabil.com::5d2ec3e7-1a7a-41e3-9159-81dffa35c265" providerId="AD" clId="Web-{F98A8C08-5424-5CA3-30C0-DAFE1BA85C41}" dt="2023-07-12T14:31:12.129" v="23"/>
            <ac:spMkLst>
              <pc:docMk/>
              <pc:sldMasterMk cId="1481036140" sldId="2147483661"/>
              <pc:sldLayoutMk cId="1808181864" sldId="2147483665"/>
              <ac:spMk id="21" creationId="{6CDD1CA3-6173-C942-BB0C-1EC6746C053A}"/>
            </ac:spMkLst>
          </pc:spChg>
        </pc:sldLayoutChg>
        <pc:sldLayoutChg chg="add">
          <pc:chgData name="Henriett Bakos" userId="S::henriett_bakos@jabil.com::5d2ec3e7-1a7a-41e3-9159-81dffa35c265" providerId="AD" clId="Web-{F98A8C08-5424-5CA3-30C0-DAFE1BA85C41}" dt="2023-07-12T14:32:48.277" v="24"/>
          <pc:sldLayoutMkLst>
            <pc:docMk/>
            <pc:sldMasterMk cId="1481036140" sldId="2147483661"/>
            <pc:sldLayoutMk cId="2044884589" sldId="2147483770"/>
          </pc:sldLayoutMkLst>
        </pc:sldLayoutChg>
        <pc:sldLayoutChg chg="add">
          <pc:chgData name="Henriett Bakos" userId="S::henriett_bakos@jabil.com::5d2ec3e7-1a7a-41e3-9159-81dffa35c265" providerId="AD" clId="Web-{F98A8C08-5424-5CA3-30C0-DAFE1BA85C41}" dt="2023-07-12T14:32:48.277" v="24"/>
          <pc:sldLayoutMkLst>
            <pc:docMk/>
            <pc:sldMasterMk cId="1481036140" sldId="2147483661"/>
            <pc:sldLayoutMk cId="2362070306" sldId="2147483772"/>
          </pc:sldLayoutMkLst>
        </pc:sldLayoutChg>
        <pc:sldLayoutChg chg="add">
          <pc:chgData name="Henriett Bakos" userId="S::henriett_bakos@jabil.com::5d2ec3e7-1a7a-41e3-9159-81dffa35c265" providerId="AD" clId="Web-{F98A8C08-5424-5CA3-30C0-DAFE1BA85C41}" dt="2023-07-12T14:32:48.277" v="24"/>
          <pc:sldLayoutMkLst>
            <pc:docMk/>
            <pc:sldMasterMk cId="1481036140" sldId="2147483661"/>
            <pc:sldLayoutMk cId="2089239228" sldId="2147483773"/>
          </pc:sldLayoutMkLst>
        </pc:sldLayoutChg>
      </pc:sldMasterChg>
      <pc:sldMasterChg chg="modSldLayout">
        <pc:chgData name="Henriett Bakos" userId="S::henriett_bakos@jabil.com::5d2ec3e7-1a7a-41e3-9159-81dffa35c265" providerId="AD" clId="Web-{F98A8C08-5424-5CA3-30C0-DAFE1BA85C41}" dt="2023-07-12T14:32:48.277" v="24"/>
        <pc:sldMasterMkLst>
          <pc:docMk/>
          <pc:sldMasterMk cId="3428598929" sldId="2147483750"/>
        </pc:sldMasterMkLst>
        <pc:sldLayoutChg chg="replId">
          <pc:chgData name="Henriett Bakos" userId="S::henriett_bakos@jabil.com::5d2ec3e7-1a7a-41e3-9159-81dffa35c265" providerId="AD" clId="Web-{F98A8C08-5424-5CA3-30C0-DAFE1BA85C41}" dt="2023-07-12T14:32:48.277" v="24"/>
          <pc:sldLayoutMkLst>
            <pc:docMk/>
            <pc:sldMasterMk cId="3428598929" sldId="2147483750"/>
            <pc:sldLayoutMk cId="40755924" sldId="2147483774"/>
          </pc:sldLayoutMkLst>
        </pc:sldLayoutChg>
      </pc:sldMasterChg>
    </pc:docChg>
  </pc:docChgLst>
  <pc:docChgLst>
    <pc:chgData name="Henriett Bakos" userId="5d2ec3e7-1a7a-41e3-9159-81dffa35c265" providerId="ADAL" clId="{61E6FF70-FAB8-4711-B975-EC3B48E210FD}"/>
    <pc:docChg chg="custSel modSld">
      <pc:chgData name="Henriett Bakos" userId="5d2ec3e7-1a7a-41e3-9159-81dffa35c265" providerId="ADAL" clId="{61E6FF70-FAB8-4711-B975-EC3B48E210FD}" dt="2023-07-11T10:42:46.051" v="120" actId="20577"/>
      <pc:docMkLst>
        <pc:docMk/>
      </pc:docMkLst>
      <pc:sldChg chg="modSp mod">
        <pc:chgData name="Henriett Bakos" userId="5d2ec3e7-1a7a-41e3-9159-81dffa35c265" providerId="ADAL" clId="{61E6FF70-FAB8-4711-B975-EC3B48E210FD}" dt="2023-07-11T10:42:46.051" v="120" actId="20577"/>
        <pc:sldMkLst>
          <pc:docMk/>
          <pc:sldMk cId="190513000" sldId="3219"/>
        </pc:sldMkLst>
        <pc:spChg chg="mod">
          <ac:chgData name="Henriett Bakos" userId="5d2ec3e7-1a7a-41e3-9159-81dffa35c265" providerId="ADAL" clId="{61E6FF70-FAB8-4711-B975-EC3B48E210FD}" dt="2023-07-11T10:42:46.051" v="120" actId="20577"/>
          <ac:spMkLst>
            <pc:docMk/>
            <pc:sldMk cId="190513000" sldId="3219"/>
            <ac:spMk id="3" creationId="{A9B40832-59CE-A743-B137-86202DD7F3DE}"/>
          </ac:spMkLst>
        </pc:spChg>
      </pc:sldChg>
      <pc:sldChg chg="addSp delSp modSp mod">
        <pc:chgData name="Henriett Bakos" userId="5d2ec3e7-1a7a-41e3-9159-81dffa35c265" providerId="ADAL" clId="{61E6FF70-FAB8-4711-B975-EC3B48E210FD}" dt="2023-07-11T10:40:05.045" v="103" actId="1076"/>
        <pc:sldMkLst>
          <pc:docMk/>
          <pc:sldMk cId="946289018" sldId="2134959138"/>
        </pc:sldMkLst>
        <pc:grpChg chg="mod">
          <ac:chgData name="Henriett Bakos" userId="5d2ec3e7-1a7a-41e3-9159-81dffa35c265" providerId="ADAL" clId="{61E6FF70-FAB8-4711-B975-EC3B48E210FD}" dt="2023-07-11T10:40:05.045" v="103" actId="1076"/>
          <ac:grpSpMkLst>
            <pc:docMk/>
            <pc:sldMk cId="946289018" sldId="2134959138"/>
            <ac:grpSpMk id="19" creationId="{E2E5FF10-D73D-A506-E4BF-30A9F9980A0D}"/>
          </ac:grpSpMkLst>
        </pc:grpChg>
        <pc:picChg chg="add mod ord">
          <ac:chgData name="Henriett Bakos" userId="5d2ec3e7-1a7a-41e3-9159-81dffa35c265" providerId="ADAL" clId="{61E6FF70-FAB8-4711-B975-EC3B48E210FD}" dt="2023-07-11T10:40:02.220" v="102" actId="1076"/>
          <ac:picMkLst>
            <pc:docMk/>
            <pc:sldMk cId="946289018" sldId="2134959138"/>
            <ac:picMk id="3" creationId="{5B9AF9B4-EFB6-F254-67B5-6C62DA07B1B8}"/>
          </ac:picMkLst>
        </pc:picChg>
        <pc:picChg chg="del">
          <ac:chgData name="Henriett Bakos" userId="5d2ec3e7-1a7a-41e3-9159-81dffa35c265" providerId="ADAL" clId="{61E6FF70-FAB8-4711-B975-EC3B48E210FD}" dt="2023-07-11T10:39:36.978" v="96" actId="478"/>
          <ac:picMkLst>
            <pc:docMk/>
            <pc:sldMk cId="946289018" sldId="2134959138"/>
            <ac:picMk id="5" creationId="{4745BE06-2ABD-B34C-059A-DAD1016D66A0}"/>
          </ac:picMkLst>
        </pc:picChg>
      </pc:sldChg>
      <pc:sldChg chg="addSp delSp modSp mod">
        <pc:chgData name="Henriett Bakos" userId="5d2ec3e7-1a7a-41e3-9159-81dffa35c265" providerId="ADAL" clId="{61E6FF70-FAB8-4711-B975-EC3B48E210FD}" dt="2023-07-11T10:40:34.954" v="119" actId="790"/>
        <pc:sldMkLst>
          <pc:docMk/>
          <pc:sldMk cId="3538142475" sldId="2134959140"/>
        </pc:sldMkLst>
        <pc:spChg chg="mod">
          <ac:chgData name="Henriett Bakos" userId="5d2ec3e7-1a7a-41e3-9159-81dffa35c265" providerId="ADAL" clId="{61E6FF70-FAB8-4711-B975-EC3B48E210FD}" dt="2023-07-11T10:40:34.954" v="119" actId="790"/>
          <ac:spMkLst>
            <pc:docMk/>
            <pc:sldMk cId="3538142475" sldId="2134959140"/>
            <ac:spMk id="8" creationId="{A4144F04-A8DF-8F48-B093-F3E1FA49BF18}"/>
          </ac:spMkLst>
        </pc:spChg>
        <pc:spChg chg="add mod">
          <ac:chgData name="Henriett Bakos" userId="5d2ec3e7-1a7a-41e3-9159-81dffa35c265" providerId="ADAL" clId="{61E6FF70-FAB8-4711-B975-EC3B48E210FD}" dt="2023-07-11T10:30:27.209" v="7" actId="208"/>
          <ac:spMkLst>
            <pc:docMk/>
            <pc:sldMk cId="3538142475" sldId="2134959140"/>
            <ac:spMk id="10" creationId="{F7C0BA87-2BA2-4116-86DE-67AA0162D01E}"/>
          </ac:spMkLst>
        </pc:spChg>
        <pc:spChg chg="add mod">
          <ac:chgData name="Henriett Bakos" userId="5d2ec3e7-1a7a-41e3-9159-81dffa35c265" providerId="ADAL" clId="{61E6FF70-FAB8-4711-B975-EC3B48E210FD}" dt="2023-07-11T10:34:21.987" v="23" actId="1582"/>
          <ac:spMkLst>
            <pc:docMk/>
            <pc:sldMk cId="3538142475" sldId="2134959140"/>
            <ac:spMk id="18" creationId="{33C79327-6599-E3B3-441C-F9B09AA24133}"/>
          </ac:spMkLst>
        </pc:spChg>
        <pc:spChg chg="add mod">
          <ac:chgData name="Henriett Bakos" userId="5d2ec3e7-1a7a-41e3-9159-81dffa35c265" providerId="ADAL" clId="{61E6FF70-FAB8-4711-B975-EC3B48E210FD}" dt="2023-07-11T10:36:09.029" v="47" actId="14100"/>
          <ac:spMkLst>
            <pc:docMk/>
            <pc:sldMk cId="3538142475" sldId="2134959140"/>
            <ac:spMk id="23" creationId="{40CDD175-7018-73CB-E34A-852B00D84B2C}"/>
          </ac:spMkLst>
        </pc:spChg>
        <pc:spChg chg="add mod">
          <ac:chgData name="Henriett Bakos" userId="5d2ec3e7-1a7a-41e3-9159-81dffa35c265" providerId="ADAL" clId="{61E6FF70-FAB8-4711-B975-EC3B48E210FD}" dt="2023-07-11T10:36:22.079" v="49" actId="1076"/>
          <ac:spMkLst>
            <pc:docMk/>
            <pc:sldMk cId="3538142475" sldId="2134959140"/>
            <ac:spMk id="24" creationId="{D86149DB-7CC6-D195-E5F9-817420DCD2C3}"/>
          </ac:spMkLst>
        </pc:spChg>
        <pc:spChg chg="add mod">
          <ac:chgData name="Henriett Bakos" userId="5d2ec3e7-1a7a-41e3-9159-81dffa35c265" providerId="ADAL" clId="{61E6FF70-FAB8-4711-B975-EC3B48E210FD}" dt="2023-07-11T10:36:29.459" v="53" actId="20577"/>
          <ac:spMkLst>
            <pc:docMk/>
            <pc:sldMk cId="3538142475" sldId="2134959140"/>
            <ac:spMk id="25" creationId="{34C08C05-D100-06EC-60D7-7A9A1F5514C8}"/>
          </ac:spMkLst>
        </pc:spChg>
        <pc:spChg chg="add mod">
          <ac:chgData name="Henriett Bakos" userId="5d2ec3e7-1a7a-41e3-9159-81dffa35c265" providerId="ADAL" clId="{61E6FF70-FAB8-4711-B975-EC3B48E210FD}" dt="2023-07-11T10:37:24.346" v="85" actId="20577"/>
          <ac:spMkLst>
            <pc:docMk/>
            <pc:sldMk cId="3538142475" sldId="2134959140"/>
            <ac:spMk id="26" creationId="{BDE17E48-8720-A55E-7AD4-9353B9A80130}"/>
          </ac:spMkLst>
        </pc:spChg>
        <pc:spChg chg="add mod">
          <ac:chgData name="Henriett Bakos" userId="5d2ec3e7-1a7a-41e3-9159-81dffa35c265" providerId="ADAL" clId="{61E6FF70-FAB8-4711-B975-EC3B48E210FD}" dt="2023-07-11T10:37:31.798" v="89" actId="20577"/>
          <ac:spMkLst>
            <pc:docMk/>
            <pc:sldMk cId="3538142475" sldId="2134959140"/>
            <ac:spMk id="27" creationId="{40889CE7-3E6F-9424-2D28-F72175C23933}"/>
          </ac:spMkLst>
        </pc:spChg>
        <pc:grpChg chg="del">
          <ac:chgData name="Henriett Bakos" userId="5d2ec3e7-1a7a-41e3-9159-81dffa35c265" providerId="ADAL" clId="{61E6FF70-FAB8-4711-B975-EC3B48E210FD}" dt="2023-07-11T10:34:01.754" v="14" actId="478"/>
          <ac:grpSpMkLst>
            <pc:docMk/>
            <pc:sldMk cId="3538142475" sldId="2134959140"/>
            <ac:grpSpMk id="13" creationId="{48AB3CD2-F5E5-337E-5E98-4AD0CFEA3425}"/>
          </ac:grpSpMkLst>
        </pc:grpChg>
        <pc:picChg chg="mod">
          <ac:chgData name="Henriett Bakos" userId="5d2ec3e7-1a7a-41e3-9159-81dffa35c265" providerId="ADAL" clId="{61E6FF70-FAB8-4711-B975-EC3B48E210FD}" dt="2023-07-11T10:30:08.733" v="2" actId="14100"/>
          <ac:picMkLst>
            <pc:docMk/>
            <pc:sldMk cId="3538142475" sldId="2134959140"/>
            <ac:picMk id="4" creationId="{B68739EE-2D6A-F9DF-1839-FC2CD3425C46}"/>
          </ac:picMkLst>
        </pc:picChg>
        <pc:picChg chg="add del">
          <ac:chgData name="Henriett Bakos" userId="5d2ec3e7-1a7a-41e3-9159-81dffa35c265" providerId="ADAL" clId="{61E6FF70-FAB8-4711-B975-EC3B48E210FD}" dt="2023-07-11T10:30:13.541" v="4" actId="478"/>
          <ac:picMkLst>
            <pc:docMk/>
            <pc:sldMk cId="3538142475" sldId="2134959140"/>
            <ac:picMk id="7" creationId="{5EA7AFC6-4FCD-A5C9-BA7E-66B8897FC916}"/>
          </ac:picMkLst>
        </pc:picChg>
        <pc:picChg chg="add mod">
          <ac:chgData name="Henriett Bakos" userId="5d2ec3e7-1a7a-41e3-9159-81dffa35c265" providerId="ADAL" clId="{61E6FF70-FAB8-4711-B975-EC3B48E210FD}" dt="2023-07-11T10:34:11.181" v="19" actId="1440"/>
          <ac:picMkLst>
            <pc:docMk/>
            <pc:sldMk cId="3538142475" sldId="2134959140"/>
            <ac:picMk id="17" creationId="{9BDFB460-8AB5-4699-C15A-180C0D37D79A}"/>
          </ac:picMkLst>
        </pc:picChg>
        <pc:picChg chg="add mod">
          <ac:chgData name="Henriett Bakos" userId="5d2ec3e7-1a7a-41e3-9159-81dffa35c265" providerId="ADAL" clId="{61E6FF70-FAB8-4711-B975-EC3B48E210FD}" dt="2023-07-11T10:37:45.509" v="95" actId="1440"/>
          <ac:picMkLst>
            <pc:docMk/>
            <pc:sldMk cId="3538142475" sldId="2134959140"/>
            <ac:picMk id="20" creationId="{946AAEB6-EDB9-39FA-54FA-F5EC69E5084B}"/>
          </ac:picMkLst>
        </pc:picChg>
        <pc:cxnChg chg="add mod">
          <ac:chgData name="Henriett Bakos" userId="5d2ec3e7-1a7a-41e3-9159-81dffa35c265" providerId="ADAL" clId="{61E6FF70-FAB8-4711-B975-EC3B48E210FD}" dt="2023-07-11T10:31:39.544" v="13" actId="14100"/>
          <ac:cxnSpMkLst>
            <pc:docMk/>
            <pc:sldMk cId="3538142475" sldId="2134959140"/>
            <ac:cxnSpMk id="12" creationId="{3556ED9C-572B-5FA4-477E-6ACE280F1A6D}"/>
          </ac:cxnSpMkLst>
        </pc:cxnChg>
        <pc:cxnChg chg="add mod">
          <ac:chgData name="Henriett Bakos" userId="5d2ec3e7-1a7a-41e3-9159-81dffa35c265" providerId="ADAL" clId="{61E6FF70-FAB8-4711-B975-EC3B48E210FD}" dt="2023-07-11T10:35:50.291" v="42" actId="1582"/>
          <ac:cxnSpMkLst>
            <pc:docMk/>
            <pc:sldMk cId="3538142475" sldId="2134959140"/>
            <ac:cxnSpMk id="22" creationId="{631364D1-76E5-8618-3AED-64626A4522D0}"/>
          </ac:cxnSpMkLst>
        </pc:cxnChg>
      </pc:sldChg>
    </pc:docChg>
  </pc:docChgLst>
  <pc:docChgLst>
    <pc:chgData name="Fatima Guzman" userId="9fc62cb5-0146-4097-bc6a-97b62749fba6" providerId="ADAL" clId="{CD8807C4-C361-46B4-B1BE-DC7F123B9C5E}"/>
    <pc:docChg chg="undo custSel modSld">
      <pc:chgData name="Fatima Guzman" userId="9fc62cb5-0146-4097-bc6a-97b62749fba6" providerId="ADAL" clId="{CD8807C4-C361-46B4-B1BE-DC7F123B9C5E}" dt="2023-07-06T03:26:47.089" v="66" actId="20577"/>
      <pc:docMkLst>
        <pc:docMk/>
      </pc:docMkLst>
      <pc:sldChg chg="modSp mod">
        <pc:chgData name="Fatima Guzman" userId="9fc62cb5-0146-4097-bc6a-97b62749fba6" providerId="ADAL" clId="{CD8807C4-C361-46B4-B1BE-DC7F123B9C5E}" dt="2023-07-05T23:50:26.610" v="2" actId="20577"/>
        <pc:sldMkLst>
          <pc:docMk/>
          <pc:sldMk cId="518884207" sldId="3307"/>
        </pc:sldMkLst>
        <pc:spChg chg="mod">
          <ac:chgData name="Fatima Guzman" userId="9fc62cb5-0146-4097-bc6a-97b62749fba6" providerId="ADAL" clId="{CD8807C4-C361-46B4-B1BE-DC7F123B9C5E}" dt="2023-07-05T23:50:26.610" v="2" actId="20577"/>
          <ac:spMkLst>
            <pc:docMk/>
            <pc:sldMk cId="518884207" sldId="3307"/>
            <ac:spMk id="6" creationId="{CE905808-FF14-ACDD-F24C-7A842CCB4255}"/>
          </ac:spMkLst>
        </pc:spChg>
      </pc:sldChg>
      <pc:sldChg chg="modSp mod">
        <pc:chgData name="Fatima Guzman" userId="9fc62cb5-0146-4097-bc6a-97b62749fba6" providerId="ADAL" clId="{CD8807C4-C361-46B4-B1BE-DC7F123B9C5E}" dt="2023-07-05T23:51:25.418" v="18" actId="1076"/>
        <pc:sldMkLst>
          <pc:docMk/>
          <pc:sldMk cId="868357068" sldId="3308"/>
        </pc:sldMkLst>
        <pc:spChg chg="mod">
          <ac:chgData name="Fatima Guzman" userId="9fc62cb5-0146-4097-bc6a-97b62749fba6" providerId="ADAL" clId="{CD8807C4-C361-46B4-B1BE-DC7F123B9C5E}" dt="2023-07-05T23:51:22.806" v="17" actId="1076"/>
          <ac:spMkLst>
            <pc:docMk/>
            <pc:sldMk cId="868357068" sldId="3308"/>
            <ac:spMk id="7" creationId="{E8499E36-9EFC-EC45-DC39-BB7972075762}"/>
          </ac:spMkLst>
        </pc:spChg>
        <pc:spChg chg="mod">
          <ac:chgData name="Fatima Guzman" userId="9fc62cb5-0146-4097-bc6a-97b62749fba6" providerId="ADAL" clId="{CD8807C4-C361-46B4-B1BE-DC7F123B9C5E}" dt="2023-07-05T23:51:25.418" v="18" actId="1076"/>
          <ac:spMkLst>
            <pc:docMk/>
            <pc:sldMk cId="868357068" sldId="3308"/>
            <ac:spMk id="8" creationId="{95C0FC03-58F8-86EA-6DD9-EF02E19DA870}"/>
          </ac:spMkLst>
        </pc:spChg>
      </pc:sldChg>
      <pc:sldChg chg="modSp mod">
        <pc:chgData name="Fatima Guzman" userId="9fc62cb5-0146-4097-bc6a-97b62749fba6" providerId="ADAL" clId="{CD8807C4-C361-46B4-B1BE-DC7F123B9C5E}" dt="2023-07-05T23:51:36.236" v="22" actId="313"/>
        <pc:sldMkLst>
          <pc:docMk/>
          <pc:sldMk cId="262008651" sldId="3309"/>
        </pc:sldMkLst>
        <pc:spChg chg="mod">
          <ac:chgData name="Fatima Guzman" userId="9fc62cb5-0146-4097-bc6a-97b62749fba6" providerId="ADAL" clId="{CD8807C4-C361-46B4-B1BE-DC7F123B9C5E}" dt="2023-07-05T23:51:36.236" v="22" actId="313"/>
          <ac:spMkLst>
            <pc:docMk/>
            <pc:sldMk cId="262008651" sldId="3309"/>
            <ac:spMk id="6" creationId="{3961ED6C-28B0-F0F1-B9BD-E34AD0D04B46}"/>
          </ac:spMkLst>
        </pc:spChg>
      </pc:sldChg>
      <pc:sldChg chg="modSp mod">
        <pc:chgData name="Fatima Guzman" userId="9fc62cb5-0146-4097-bc6a-97b62749fba6" providerId="ADAL" clId="{CD8807C4-C361-46B4-B1BE-DC7F123B9C5E}" dt="2023-07-05T23:51:59.596" v="26" actId="313"/>
        <pc:sldMkLst>
          <pc:docMk/>
          <pc:sldMk cId="923103833" sldId="3310"/>
        </pc:sldMkLst>
        <pc:spChg chg="mod">
          <ac:chgData name="Fatima Guzman" userId="9fc62cb5-0146-4097-bc6a-97b62749fba6" providerId="ADAL" clId="{CD8807C4-C361-46B4-B1BE-DC7F123B9C5E}" dt="2023-07-05T23:51:59.596" v="26" actId="313"/>
          <ac:spMkLst>
            <pc:docMk/>
            <pc:sldMk cId="923103833" sldId="3310"/>
            <ac:spMk id="6" creationId="{534049BC-CC4A-DF1B-8CC8-9CD84378F54B}"/>
          </ac:spMkLst>
        </pc:spChg>
      </pc:sldChg>
      <pc:sldChg chg="modSp mod">
        <pc:chgData name="Fatima Guzman" userId="9fc62cb5-0146-4097-bc6a-97b62749fba6" providerId="ADAL" clId="{CD8807C4-C361-46B4-B1BE-DC7F123B9C5E}" dt="2023-07-06T03:26:47.089" v="66" actId="20577"/>
        <pc:sldMkLst>
          <pc:docMk/>
          <pc:sldMk cId="1550192701" sldId="3326"/>
        </pc:sldMkLst>
        <pc:spChg chg="mod">
          <ac:chgData name="Fatima Guzman" userId="9fc62cb5-0146-4097-bc6a-97b62749fba6" providerId="ADAL" clId="{CD8807C4-C361-46B4-B1BE-DC7F123B9C5E}" dt="2023-07-06T03:26:19.424" v="61" actId="20577"/>
          <ac:spMkLst>
            <pc:docMk/>
            <pc:sldMk cId="1550192701" sldId="3326"/>
            <ac:spMk id="3" creationId="{82E584EB-4739-EECE-9559-5601D5C52368}"/>
          </ac:spMkLst>
        </pc:spChg>
        <pc:spChg chg="mod">
          <ac:chgData name="Fatima Guzman" userId="9fc62cb5-0146-4097-bc6a-97b62749fba6" providerId="ADAL" clId="{CD8807C4-C361-46B4-B1BE-DC7F123B9C5E}" dt="2023-07-06T03:26:47.089" v="66" actId="20577"/>
          <ac:spMkLst>
            <pc:docMk/>
            <pc:sldMk cId="1550192701" sldId="3326"/>
            <ac:spMk id="8" creationId="{FF6AB44F-16DD-7C0B-C761-EBA5CA27E4CB}"/>
          </ac:spMkLst>
        </pc:spChg>
      </pc:sldChg>
      <pc:sldChg chg="modSp mod">
        <pc:chgData name="Fatima Guzman" userId="9fc62cb5-0146-4097-bc6a-97b62749fba6" providerId="ADAL" clId="{CD8807C4-C361-46B4-B1BE-DC7F123B9C5E}" dt="2023-07-06T03:23:01.017" v="29" actId="20577"/>
        <pc:sldMkLst>
          <pc:docMk/>
          <pc:sldMk cId="3486432141" sldId="2134959130"/>
        </pc:sldMkLst>
        <pc:spChg chg="mod">
          <ac:chgData name="Fatima Guzman" userId="9fc62cb5-0146-4097-bc6a-97b62749fba6" providerId="ADAL" clId="{CD8807C4-C361-46B4-B1BE-DC7F123B9C5E}" dt="2023-07-06T03:23:01.017" v="29" actId="20577"/>
          <ac:spMkLst>
            <pc:docMk/>
            <pc:sldMk cId="3486432141" sldId="2134959130"/>
            <ac:spMk id="4" creationId="{6468460A-073B-849A-D413-D01736CB01C3}"/>
          </ac:spMkLst>
        </pc:spChg>
      </pc:sldChg>
      <pc:sldChg chg="modSp mod">
        <pc:chgData name="Fatima Guzman" userId="9fc62cb5-0146-4097-bc6a-97b62749fba6" providerId="ADAL" clId="{CD8807C4-C361-46B4-B1BE-DC7F123B9C5E}" dt="2023-07-06T03:26:02.944" v="58" actId="20577"/>
        <pc:sldMkLst>
          <pc:docMk/>
          <pc:sldMk cId="3488555267" sldId="2134959133"/>
        </pc:sldMkLst>
        <pc:spChg chg="mod">
          <ac:chgData name="Fatima Guzman" userId="9fc62cb5-0146-4097-bc6a-97b62749fba6" providerId="ADAL" clId="{CD8807C4-C361-46B4-B1BE-DC7F123B9C5E}" dt="2023-07-06T03:25:59.316" v="57" actId="313"/>
          <ac:spMkLst>
            <pc:docMk/>
            <pc:sldMk cId="3488555267" sldId="2134959133"/>
            <ac:spMk id="6" creationId="{E83AE52D-FDF5-6F73-9C6F-CF34A0996A26}"/>
          </ac:spMkLst>
        </pc:spChg>
        <pc:spChg chg="mod">
          <ac:chgData name="Fatima Guzman" userId="9fc62cb5-0146-4097-bc6a-97b62749fba6" providerId="ADAL" clId="{CD8807C4-C361-46B4-B1BE-DC7F123B9C5E}" dt="2023-07-06T03:26:02.944" v="58" actId="20577"/>
          <ac:spMkLst>
            <pc:docMk/>
            <pc:sldMk cId="3488555267" sldId="2134959133"/>
            <ac:spMk id="30" creationId="{AA6270C8-235A-1C8E-9A25-9CC7252CF8BD}"/>
          </ac:spMkLst>
        </pc:spChg>
      </pc:sldChg>
      <pc:sldChg chg="modSp mod">
        <pc:chgData name="Fatima Guzman" userId="9fc62cb5-0146-4097-bc6a-97b62749fba6" providerId="ADAL" clId="{CD8807C4-C361-46B4-B1BE-DC7F123B9C5E}" dt="2023-07-06T03:25:18.513" v="43" actId="313"/>
        <pc:sldMkLst>
          <pc:docMk/>
          <pc:sldMk cId="1390449313" sldId="2134959135"/>
        </pc:sldMkLst>
        <pc:spChg chg="mod">
          <ac:chgData name="Fatima Guzman" userId="9fc62cb5-0146-4097-bc6a-97b62749fba6" providerId="ADAL" clId="{CD8807C4-C361-46B4-B1BE-DC7F123B9C5E}" dt="2023-07-06T03:25:18.513" v="43" actId="313"/>
          <ac:spMkLst>
            <pc:docMk/>
            <pc:sldMk cId="1390449313" sldId="2134959135"/>
            <ac:spMk id="6" creationId="{A7A9EC55-DB0D-24CA-5E66-0218EEADDA60}"/>
          </ac:spMkLst>
        </pc:spChg>
      </pc:sldChg>
    </pc:docChg>
  </pc:docChgLst>
  <pc:docChgLst>
    <pc:chgData name="Henriett Bakos" userId="S::henriett_bakos@jabil.com::5d2ec3e7-1a7a-41e3-9159-81dffa35c265" providerId="AD" clId="Web-{E5DF2E4A-3E82-08ED-E585-54589B8843BA}"/>
    <pc:docChg chg="addSld delSld modSld modSection">
      <pc:chgData name="Henriett Bakos" userId="S::henriett_bakos@jabil.com::5d2ec3e7-1a7a-41e3-9159-81dffa35c265" providerId="AD" clId="Web-{E5DF2E4A-3E82-08ED-E585-54589B8843BA}" dt="2023-07-11T10:51:28.616" v="42" actId="20577"/>
      <pc:docMkLst>
        <pc:docMk/>
      </pc:docMkLst>
      <pc:sldChg chg="modSp">
        <pc:chgData name="Henriett Bakos" userId="S::henriett_bakos@jabil.com::5d2ec3e7-1a7a-41e3-9159-81dffa35c265" providerId="AD" clId="Web-{E5DF2E4A-3E82-08ED-E585-54589B8843BA}" dt="2023-07-11T10:47:14.797" v="25" actId="20577"/>
        <pc:sldMkLst>
          <pc:docMk/>
          <pc:sldMk cId="518884207" sldId="3307"/>
        </pc:sldMkLst>
        <pc:spChg chg="mod">
          <ac:chgData name="Henriett Bakos" userId="S::henriett_bakos@jabil.com::5d2ec3e7-1a7a-41e3-9159-81dffa35c265" providerId="AD" clId="Web-{E5DF2E4A-3E82-08ED-E585-54589B8843BA}" dt="2023-07-11T10:47:07.172" v="19" actId="20577"/>
          <ac:spMkLst>
            <pc:docMk/>
            <pc:sldMk cId="518884207" sldId="3307"/>
            <ac:spMk id="13" creationId="{B272B0DC-3635-26CB-612D-93158B26AB96}"/>
          </ac:spMkLst>
        </pc:spChg>
        <pc:spChg chg="mod">
          <ac:chgData name="Henriett Bakos" userId="S::henriett_bakos@jabil.com::5d2ec3e7-1a7a-41e3-9159-81dffa35c265" providerId="AD" clId="Web-{E5DF2E4A-3E82-08ED-E585-54589B8843BA}" dt="2023-07-11T10:47:12.891" v="23" actId="20577"/>
          <ac:spMkLst>
            <pc:docMk/>
            <pc:sldMk cId="518884207" sldId="3307"/>
            <ac:spMk id="14" creationId="{ED06EB0A-5722-587D-69EF-8DFCC8C91C5B}"/>
          </ac:spMkLst>
        </pc:spChg>
        <pc:spChg chg="mod">
          <ac:chgData name="Henriett Bakos" userId="S::henriett_bakos@jabil.com::5d2ec3e7-1a7a-41e3-9159-81dffa35c265" providerId="AD" clId="Web-{E5DF2E4A-3E82-08ED-E585-54589B8843BA}" dt="2023-07-11T10:47:09.657" v="21" actId="20577"/>
          <ac:spMkLst>
            <pc:docMk/>
            <pc:sldMk cId="518884207" sldId="3307"/>
            <ac:spMk id="15" creationId="{75C0AF3A-FBC6-098C-D9BE-71CEE67DB221}"/>
          </ac:spMkLst>
        </pc:spChg>
        <pc:spChg chg="mod">
          <ac:chgData name="Henriett Bakos" userId="S::henriett_bakos@jabil.com::5d2ec3e7-1a7a-41e3-9159-81dffa35c265" providerId="AD" clId="Web-{E5DF2E4A-3E82-08ED-E585-54589B8843BA}" dt="2023-07-11T10:47:14.797" v="25" actId="20577"/>
          <ac:spMkLst>
            <pc:docMk/>
            <pc:sldMk cId="518884207" sldId="3307"/>
            <ac:spMk id="17" creationId="{234CC02F-F950-DB42-902E-CF1C532062E0}"/>
          </ac:spMkLst>
        </pc:spChg>
      </pc:sldChg>
      <pc:sldChg chg="modSp">
        <pc:chgData name="Henriett Bakos" userId="S::henriett_bakos@jabil.com::5d2ec3e7-1a7a-41e3-9159-81dffa35c265" providerId="AD" clId="Web-{E5DF2E4A-3E82-08ED-E585-54589B8843BA}" dt="2023-07-11T10:51:28.616" v="42" actId="20577"/>
        <pc:sldMkLst>
          <pc:docMk/>
          <pc:sldMk cId="3538142475" sldId="2134959140"/>
        </pc:sldMkLst>
        <pc:spChg chg="mod">
          <ac:chgData name="Henriett Bakos" userId="S::henriett_bakos@jabil.com::5d2ec3e7-1a7a-41e3-9159-81dffa35c265" providerId="AD" clId="Web-{E5DF2E4A-3E82-08ED-E585-54589B8843BA}" dt="2023-07-11T10:51:28.616" v="42" actId="20577"/>
          <ac:spMkLst>
            <pc:docMk/>
            <pc:sldMk cId="3538142475" sldId="2134959140"/>
            <ac:spMk id="8" creationId="{A4144F04-A8DF-8F48-B093-F3E1FA49BF18}"/>
          </ac:spMkLst>
        </pc:spChg>
      </pc:sldChg>
      <pc:sldChg chg="addSp delSp">
        <pc:chgData name="Henriett Bakos" userId="S::henriett_bakos@jabil.com::5d2ec3e7-1a7a-41e3-9159-81dffa35c265" providerId="AD" clId="Web-{E5DF2E4A-3E82-08ED-E585-54589B8843BA}" dt="2023-07-11T10:48:28.986" v="29"/>
        <pc:sldMkLst>
          <pc:docMk/>
          <pc:sldMk cId="822975140" sldId="2134959145"/>
        </pc:sldMkLst>
        <pc:spChg chg="del">
          <ac:chgData name="Henriett Bakos" userId="S::henriett_bakos@jabil.com::5d2ec3e7-1a7a-41e3-9159-81dffa35c265" providerId="AD" clId="Web-{E5DF2E4A-3E82-08ED-E585-54589B8843BA}" dt="2023-07-11T10:48:28.111" v="28"/>
          <ac:spMkLst>
            <pc:docMk/>
            <pc:sldMk cId="822975140" sldId="2134959145"/>
            <ac:spMk id="11" creationId="{3C606EBE-ECCB-865C-91EB-0B6ECA729E04}"/>
          </ac:spMkLst>
        </pc:spChg>
        <pc:spChg chg="add">
          <ac:chgData name="Henriett Bakos" userId="S::henriett_bakos@jabil.com::5d2ec3e7-1a7a-41e3-9159-81dffa35c265" providerId="AD" clId="Web-{E5DF2E4A-3E82-08ED-E585-54589B8843BA}" dt="2023-07-11T10:48:28.986" v="29"/>
          <ac:spMkLst>
            <pc:docMk/>
            <pc:sldMk cId="822975140" sldId="2134959145"/>
            <ac:spMk id="21" creationId="{820C8750-2464-086B-BCB7-89D43A1F235D}"/>
          </ac:spMkLst>
        </pc:spChg>
      </pc:sldChg>
      <pc:sldChg chg="addSp modSp">
        <pc:chgData name="Henriett Bakos" userId="S::henriett_bakos@jabil.com::5d2ec3e7-1a7a-41e3-9159-81dffa35c265" providerId="AD" clId="Web-{E5DF2E4A-3E82-08ED-E585-54589B8843BA}" dt="2023-07-11T10:46:49.265" v="18" actId="1076"/>
        <pc:sldMkLst>
          <pc:docMk/>
          <pc:sldMk cId="1795691948" sldId="2134959147"/>
        </pc:sldMkLst>
        <pc:spChg chg="add mod">
          <ac:chgData name="Henriett Bakos" userId="S::henriett_bakos@jabil.com::5d2ec3e7-1a7a-41e3-9159-81dffa35c265" providerId="AD" clId="Web-{E5DF2E4A-3E82-08ED-E585-54589B8843BA}" dt="2023-07-11T10:46:22.905" v="13" actId="1076"/>
          <ac:spMkLst>
            <pc:docMk/>
            <pc:sldMk cId="1795691948" sldId="2134959147"/>
            <ac:spMk id="6" creationId="{86D94C73-C018-B661-A60F-93A5E6751352}"/>
          </ac:spMkLst>
        </pc:spChg>
        <pc:grpChg chg="mod">
          <ac:chgData name="Henriett Bakos" userId="S::henriett_bakos@jabil.com::5d2ec3e7-1a7a-41e3-9159-81dffa35c265" providerId="AD" clId="Web-{E5DF2E4A-3E82-08ED-E585-54589B8843BA}" dt="2023-07-11T10:45:49.920" v="5" actId="1076"/>
          <ac:grpSpMkLst>
            <pc:docMk/>
            <pc:sldMk cId="1795691948" sldId="2134959147"/>
            <ac:grpSpMk id="3" creationId="{7042E88A-7367-D4CE-41E8-11C25A3D71B7}"/>
          </ac:grpSpMkLst>
        </pc:grpChg>
        <pc:picChg chg="add mod">
          <ac:chgData name="Henriett Bakos" userId="S::henriett_bakos@jabil.com::5d2ec3e7-1a7a-41e3-9159-81dffa35c265" providerId="AD" clId="Web-{E5DF2E4A-3E82-08ED-E585-54589B8843BA}" dt="2023-07-11T10:45:28.857" v="1" actId="1076"/>
          <ac:picMkLst>
            <pc:docMk/>
            <pc:sldMk cId="1795691948" sldId="2134959147"/>
            <ac:picMk id="5" creationId="{10D8D391-862B-3BE0-747C-811CF127E036}"/>
          </ac:picMkLst>
        </pc:picChg>
        <pc:cxnChg chg="add mod">
          <ac:chgData name="Henriett Bakos" userId="S::henriett_bakos@jabil.com::5d2ec3e7-1a7a-41e3-9159-81dffa35c265" providerId="AD" clId="Web-{E5DF2E4A-3E82-08ED-E585-54589B8843BA}" dt="2023-07-11T10:46:07.827" v="11" actId="14100"/>
          <ac:cxnSpMkLst>
            <pc:docMk/>
            <pc:sldMk cId="1795691948" sldId="2134959147"/>
            <ac:cxnSpMk id="7" creationId="{1799E97B-B5A3-D3DB-BB89-827558EA7BFF}"/>
          </ac:cxnSpMkLst>
        </pc:cxnChg>
        <pc:cxnChg chg="add mod">
          <ac:chgData name="Henriett Bakos" userId="S::henriett_bakos@jabil.com::5d2ec3e7-1a7a-41e3-9159-81dffa35c265" providerId="AD" clId="Web-{E5DF2E4A-3E82-08ED-E585-54589B8843BA}" dt="2023-07-11T10:46:49.265" v="18" actId="1076"/>
          <ac:cxnSpMkLst>
            <pc:docMk/>
            <pc:sldMk cId="1795691948" sldId="2134959147"/>
            <ac:cxnSpMk id="13" creationId="{6F912FBC-99EB-1C89-5C6B-925E95DABB29}"/>
          </ac:cxnSpMkLst>
        </pc:cxnChg>
      </pc:sldChg>
      <pc:sldChg chg="del">
        <pc:chgData name="Henriett Bakos" userId="S::henriett_bakos@jabil.com::5d2ec3e7-1a7a-41e3-9159-81dffa35c265" providerId="AD" clId="Web-{E5DF2E4A-3E82-08ED-E585-54589B8843BA}" dt="2023-07-11T10:48:03.205" v="27"/>
        <pc:sldMkLst>
          <pc:docMk/>
          <pc:sldMk cId="2881705209" sldId="2134959148"/>
        </pc:sldMkLst>
      </pc:sldChg>
      <pc:sldChg chg="add">
        <pc:chgData name="Henriett Bakos" userId="S::henriett_bakos@jabil.com::5d2ec3e7-1a7a-41e3-9159-81dffa35c265" providerId="AD" clId="Web-{E5DF2E4A-3E82-08ED-E585-54589B8843BA}" dt="2023-07-11T10:48:00.205" v="26"/>
        <pc:sldMkLst>
          <pc:docMk/>
          <pc:sldMk cId="4237618674" sldId="2134959153"/>
        </pc:sldMkLst>
      </pc:sldChg>
      <pc:sldChg chg="add del">
        <pc:chgData name="Henriett Bakos" userId="S::henriett_bakos@jabil.com::5d2ec3e7-1a7a-41e3-9159-81dffa35c265" providerId="AD" clId="Web-{E5DF2E4A-3E82-08ED-E585-54589B8843BA}" dt="2023-07-11T10:51:03.584" v="39"/>
        <pc:sldMkLst>
          <pc:docMk/>
          <pc:sldMk cId="2794954147" sldId="2134959154"/>
        </pc:sldMkLst>
      </pc:sldChg>
      <pc:sldChg chg="add del">
        <pc:chgData name="Henriett Bakos" userId="S::henriett_bakos@jabil.com::5d2ec3e7-1a7a-41e3-9159-81dffa35c265" providerId="AD" clId="Web-{E5DF2E4A-3E82-08ED-E585-54589B8843BA}" dt="2023-07-11T10:51:03.240" v="38"/>
        <pc:sldMkLst>
          <pc:docMk/>
          <pc:sldMk cId="1668331561" sldId="2134959155"/>
        </pc:sldMkLst>
      </pc:sldChg>
      <pc:sldChg chg="add">
        <pc:chgData name="Henriett Bakos" userId="S::henriett_bakos@jabil.com::5d2ec3e7-1a7a-41e3-9159-81dffa35c265" providerId="AD" clId="Web-{E5DF2E4A-3E82-08ED-E585-54589B8843BA}" dt="2023-07-11T10:50:21.677" v="32"/>
        <pc:sldMkLst>
          <pc:docMk/>
          <pc:sldMk cId="648539844" sldId="2134959156"/>
        </pc:sldMkLst>
      </pc:sldChg>
      <pc:sldChg chg="add">
        <pc:chgData name="Henriett Bakos" userId="S::henriett_bakos@jabil.com::5d2ec3e7-1a7a-41e3-9159-81dffa35c265" providerId="AD" clId="Web-{E5DF2E4A-3E82-08ED-E585-54589B8843BA}" dt="2023-07-11T10:50:21.958" v="33"/>
        <pc:sldMkLst>
          <pc:docMk/>
          <pc:sldMk cId="361007217" sldId="2134959157"/>
        </pc:sldMkLst>
      </pc:sldChg>
    </pc:docChg>
  </pc:docChgLst>
  <pc:docChgLst>
    <pc:chgData name="Henriett Bakos" userId="S::henriett_bakos@jabil.com::5d2ec3e7-1a7a-41e3-9159-81dffa35c265" providerId="AD" clId="Web-{9BAD58D4-020F-E03B-E60C-05870C7FAA89}"/>
    <pc:docChg chg="addSld delSld modSection">
      <pc:chgData name="Henriett Bakos" userId="S::henriett_bakos@jabil.com::5d2ec3e7-1a7a-41e3-9159-81dffa35c265" providerId="AD" clId="Web-{9BAD58D4-020F-E03B-E60C-05870C7FAA89}" dt="2023-07-17T09:20:08.869" v="1"/>
      <pc:docMkLst>
        <pc:docMk/>
      </pc:docMkLst>
      <pc:sldChg chg="del">
        <pc:chgData name="Henriett Bakos" userId="S::henriett_bakos@jabil.com::5d2ec3e7-1a7a-41e3-9159-81dffa35c265" providerId="AD" clId="Web-{9BAD58D4-020F-E03B-E60C-05870C7FAA89}" dt="2023-07-17T09:20:08.869" v="1"/>
        <pc:sldMkLst>
          <pc:docMk/>
          <pc:sldMk cId="1390449313" sldId="2134959135"/>
        </pc:sldMkLst>
      </pc:sldChg>
      <pc:sldChg chg="add">
        <pc:chgData name="Henriett Bakos" userId="S::henriett_bakos@jabil.com::5d2ec3e7-1a7a-41e3-9159-81dffa35c265" providerId="AD" clId="Web-{9BAD58D4-020F-E03B-E60C-05870C7FAA89}" dt="2023-07-17T09:20:04.791" v="0"/>
        <pc:sldMkLst>
          <pc:docMk/>
          <pc:sldMk cId="580190380" sldId="2134959159"/>
        </pc:sldMkLst>
      </pc:sldChg>
    </pc:docChg>
  </pc:docChgLst>
  <pc:docChgLst>
    <pc:chgData name="Henriett Bakos" userId="S::henriett_bakos@jabil.com::5d2ec3e7-1a7a-41e3-9159-81dffa35c265" providerId="AD" clId="Web-{40CB0231-395B-E2D2-9D73-A832119836D5}"/>
    <pc:docChg chg="modSld">
      <pc:chgData name="Henriett Bakos" userId="S::henriett_bakos@jabil.com::5d2ec3e7-1a7a-41e3-9159-81dffa35c265" providerId="AD" clId="Web-{40CB0231-395B-E2D2-9D73-A832119836D5}" dt="2023-07-11T15:21:28.913" v="1" actId="20577"/>
      <pc:docMkLst>
        <pc:docMk/>
      </pc:docMkLst>
      <pc:sldChg chg="modSp">
        <pc:chgData name="Henriett Bakos" userId="S::henriett_bakos@jabil.com::5d2ec3e7-1a7a-41e3-9159-81dffa35c265" providerId="AD" clId="Web-{40CB0231-395B-E2D2-9D73-A832119836D5}" dt="2023-07-11T15:21:28.913" v="1" actId="20577"/>
        <pc:sldMkLst>
          <pc:docMk/>
          <pc:sldMk cId="1422683538" sldId="3322"/>
        </pc:sldMkLst>
        <pc:spChg chg="mod">
          <ac:chgData name="Henriett Bakos" userId="S::henriett_bakos@jabil.com::5d2ec3e7-1a7a-41e3-9159-81dffa35c265" providerId="AD" clId="Web-{40CB0231-395B-E2D2-9D73-A832119836D5}" dt="2023-07-11T15:21:28.913" v="1" actId="20577"/>
          <ac:spMkLst>
            <pc:docMk/>
            <pc:sldMk cId="1422683538" sldId="3322"/>
            <ac:spMk id="5" creationId="{E5549BDF-BDEF-D1FD-89A9-C0E9B7C39E7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4CE18-BA6A-406F-B48A-1FEECA4E23B4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91FC6-1FF2-4F54-A2C0-3217B213B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905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B91FC6-1FF2-4F54-A2C0-3217B213B7E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854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2.jpe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5.jp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6.jp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5.jp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7.jp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6D3B49ED-95FC-C74D-8205-1C58E482AF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26" name="Freeform 25">
            <a:extLst>
              <a:ext uri="{FF2B5EF4-FFF2-40B4-BE49-F238E27FC236}">
                <a16:creationId xmlns:a16="http://schemas.microsoft.com/office/drawing/2014/main" id="{C018AB5E-C81C-F14A-940B-21CA99AC4DDA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C50F57B4-8F00-2944-B954-182F5448A781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CB3A07B-0B7D-E84B-93FA-3B27DAEE8B82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29" name="Trapezoid 23">
              <a:extLst>
                <a:ext uri="{FF2B5EF4-FFF2-40B4-BE49-F238E27FC236}">
                  <a16:creationId xmlns:a16="http://schemas.microsoft.com/office/drawing/2014/main" id="{E4584ABF-B0E9-314C-A3D5-41DBBC07D05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oid 21">
              <a:extLst>
                <a:ext uri="{FF2B5EF4-FFF2-40B4-BE49-F238E27FC236}">
                  <a16:creationId xmlns:a16="http://schemas.microsoft.com/office/drawing/2014/main" id="{D2EE21A4-6263-D940-9C70-2A7D6F37E475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073845A-F317-7848-95A3-4FD0B3DFEA66}"/>
              </a:ext>
            </a:extLst>
          </p:cNvPr>
          <p:cNvSpPr/>
          <p:nvPr userDrawn="1"/>
        </p:nvSpPr>
        <p:spPr>
          <a:xfrm>
            <a:off x="690995" y="2497158"/>
            <a:ext cx="605531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Please read the following instructional pages for information about:</a:t>
            </a:r>
          </a:p>
          <a:p>
            <a:r>
              <a:rPr lang="en-US" sz="1400">
                <a:solidFill>
                  <a:schemeClr val="bg1"/>
                </a:solidFill>
              </a:rPr>
              <a:t>• Data classification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Slide Layout Library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Jabil Brand Portal with photo and icon libraries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1400" b="1">
                <a:solidFill>
                  <a:schemeClr val="bg1"/>
                </a:solidFill>
              </a:rPr>
              <a:t>View in Presentation Mode to access hyperlinks.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2000" b="1">
                <a:solidFill>
                  <a:schemeClr val="accent1"/>
                </a:solidFill>
              </a:rPr>
              <a:t>AFTER FINISHING YOUR PRESENTATION,</a:t>
            </a:r>
            <a:br>
              <a:rPr lang="en-US" sz="2000" b="1">
                <a:solidFill>
                  <a:schemeClr val="accent1"/>
                </a:solidFill>
              </a:rPr>
            </a:br>
            <a:r>
              <a:rPr lang="en-US" sz="2000" b="1">
                <a:solidFill>
                  <a:schemeClr val="accent1"/>
                </a:solidFill>
              </a:rPr>
              <a:t>PLEASE DELETE ALL INSTRUCTIONAL PAGES. </a:t>
            </a: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2F76D7E1-6FD0-1940-ADD3-2475B49510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397368" cy="4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65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EED043F5-8F03-5B4E-998B-3EB3C35C68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0981" y="0"/>
            <a:ext cx="6138319" cy="49835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BB32C8-6AA8-8D47-BF0B-1629ADB54B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F8F6ECC2-88AF-6842-93B7-B9DF8585E905}"/>
              </a:ext>
            </a:extLst>
          </p:cNvPr>
          <p:cNvSpPr/>
          <p:nvPr userDrawn="1"/>
        </p:nvSpPr>
        <p:spPr>
          <a:xfrm>
            <a:off x="0" y="-14532"/>
            <a:ext cx="6040982" cy="5075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E6D8E7C-22B7-524A-B228-5AF9D50A7AF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DA65740-2D04-814E-8D9D-6434A9FD99F1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78893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5BFA773-7E8C-384B-A576-D985F7722B04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874051E-4D2D-5E47-AA25-749AAAB3CEF5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itle 1">
            <a:extLst>
              <a:ext uri="{FF2B5EF4-FFF2-40B4-BE49-F238E27FC236}">
                <a16:creationId xmlns:a16="http://schemas.microsoft.com/office/drawing/2014/main" id="{9994D7C1-9FF8-E145-BFCE-2375627480B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" name="Subtitle 2">
            <a:extLst>
              <a:ext uri="{FF2B5EF4-FFF2-40B4-BE49-F238E27FC236}">
                <a16:creationId xmlns:a16="http://schemas.microsoft.com/office/drawing/2014/main" id="{8BD641C0-F69B-1D4C-840C-E84776C318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1" name="Text Placeholder 14">
            <a:extLst>
              <a:ext uri="{FF2B5EF4-FFF2-40B4-BE49-F238E27FC236}">
                <a16:creationId xmlns:a16="http://schemas.microsoft.com/office/drawing/2014/main" id="{0D8DFB93-13C1-BA45-9FC2-2FCB69FAEEF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C36BC0F-5962-1E40-B5F6-2F56FB24AB62}"/>
              </a:ext>
            </a:extLst>
          </p:cNvPr>
          <p:cNvGrpSpPr/>
          <p:nvPr userDrawn="1"/>
        </p:nvGrpSpPr>
        <p:grpSpPr>
          <a:xfrm>
            <a:off x="6719340" y="5639596"/>
            <a:ext cx="2987683" cy="282321"/>
            <a:chOff x="5059259" y="3924366"/>
            <a:chExt cx="3912923" cy="369751"/>
          </a:xfrm>
        </p:grpSpPr>
        <p:pic>
          <p:nvPicPr>
            <p:cNvPr id="24" name="Picture 23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FAA626D5-217C-F74C-86E4-EEA5881503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5" name="Picture 24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247DB18-372C-3447-8524-0797184BB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BA041E33-1A2D-2A4F-AC23-726E92B0D6B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9303"/>
            <a:ext cx="1930722" cy="28229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0EDBEF3C-8004-444A-AFDC-E92B560EB275}"/>
              </a:ext>
            </a:extLst>
          </p:cNvPr>
          <p:cNvGrpSpPr/>
          <p:nvPr userDrawn="1"/>
        </p:nvGrpSpPr>
        <p:grpSpPr>
          <a:xfrm>
            <a:off x="6717596" y="5992307"/>
            <a:ext cx="2613640" cy="284967"/>
            <a:chOff x="5057514" y="4377778"/>
            <a:chExt cx="3423045" cy="373217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CD21F81-A60B-344A-A300-D4CE525B3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41B160D9-ACEE-0B40-8E48-35B785F63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674CBBCD-1E12-1045-998D-C5C098F8AF5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92853"/>
            <a:ext cx="1558135" cy="284996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D818158-B86D-7F4E-8EBC-18B03C7C46DD}"/>
              </a:ext>
            </a:extLst>
          </p:cNvPr>
          <p:cNvCxnSpPr/>
          <p:nvPr userDrawn="1"/>
        </p:nvCxnSpPr>
        <p:spPr>
          <a:xfrm>
            <a:off x="6044761" y="5336551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17C32437-C494-E34A-8462-2D89C9DAA2D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61980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05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40984" y="-3345"/>
            <a:ext cx="6151016" cy="4983596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891804-8664-1041-BBBA-1ED63DB47E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70F5173-7DFF-284C-92F2-293D110B4A4F}"/>
              </a:ext>
            </a:extLst>
          </p:cNvPr>
          <p:cNvSpPr/>
          <p:nvPr userDrawn="1"/>
        </p:nvSpPr>
        <p:spPr>
          <a:xfrm>
            <a:off x="2" y="-1"/>
            <a:ext cx="6040982" cy="52182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082EBD-B853-5840-B5F9-B09CA401C85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A3768A9-4416-2049-873D-BE5AD0226D33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80251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F6DC31E-8A0B-8941-85C6-7EBC23C0DFBE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ED511F0-7DBE-AC42-9F4D-5F92CE5C47BC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2B8A7865-B97C-A34F-9D3A-AA7475B0AD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523F7AA3-5B55-D94F-8DD3-C810DE9ED3F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5" name="Text Placeholder 14">
            <a:extLst>
              <a:ext uri="{FF2B5EF4-FFF2-40B4-BE49-F238E27FC236}">
                <a16:creationId xmlns:a16="http://schemas.microsoft.com/office/drawing/2014/main" id="{6A81BBB1-4A31-B84D-A976-E7D5467F4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0937D7E-522F-B64A-9425-F952F0E42DFB}"/>
              </a:ext>
            </a:extLst>
          </p:cNvPr>
          <p:cNvGrpSpPr/>
          <p:nvPr userDrawn="1"/>
        </p:nvGrpSpPr>
        <p:grpSpPr>
          <a:xfrm>
            <a:off x="6719340" y="5634052"/>
            <a:ext cx="2987683" cy="282321"/>
            <a:chOff x="5059259" y="3924366"/>
            <a:chExt cx="3912923" cy="369751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424CACD-F4C2-C34E-9C40-7D18C0861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B9848543-868A-204A-9AEC-BE367328A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4FB4A191-FFD8-8246-8942-5C091CA2C02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3759"/>
            <a:ext cx="1930722" cy="28229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3747D5E8-7380-174D-808A-D0B3E876E7EC}"/>
              </a:ext>
            </a:extLst>
          </p:cNvPr>
          <p:cNvGrpSpPr/>
          <p:nvPr userDrawn="1"/>
        </p:nvGrpSpPr>
        <p:grpSpPr>
          <a:xfrm>
            <a:off x="6717596" y="5986763"/>
            <a:ext cx="2613640" cy="284967"/>
            <a:chOff x="5057514" y="4377778"/>
            <a:chExt cx="3423045" cy="373217"/>
          </a:xfrm>
        </p:grpSpPr>
        <p:pic>
          <p:nvPicPr>
            <p:cNvPr id="32" name="Picture 3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CB78D14-0DC4-2641-9B0A-0989F9BEA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33" name="Picture 3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D34A66A-D919-4E42-8DD7-0A15BC8B7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EE690E50-46E2-154B-90A7-23DF675F5A1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87309"/>
            <a:ext cx="1558135" cy="284996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D38B908-19DE-9846-887B-DECB55F83F7A}"/>
              </a:ext>
            </a:extLst>
          </p:cNvPr>
          <p:cNvCxnSpPr/>
          <p:nvPr userDrawn="1"/>
        </p:nvCxnSpPr>
        <p:spPr>
          <a:xfrm>
            <a:off x="6044761" y="5331007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470071-2329-BD4F-8628-4A9600A06979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56436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00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B2310E8-79EC-BD4A-9377-CA746F773E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06"/>
          <a:stretch/>
        </p:blipFill>
        <p:spPr>
          <a:xfrm>
            <a:off x="-1" y="1244246"/>
            <a:ext cx="12191999" cy="4407807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8C134724-C163-574F-8BA2-FFFF5211D44F}"/>
              </a:ext>
            </a:extLst>
          </p:cNvPr>
          <p:cNvSpPr/>
          <p:nvPr userDrawn="1"/>
        </p:nvSpPr>
        <p:spPr>
          <a:xfrm rot="16200000">
            <a:off x="5455557" y="544690"/>
            <a:ext cx="6846711" cy="5779907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9291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picture containing text&#10;&#10;Description automatically generated">
            <a:extLst>
              <a:ext uri="{FF2B5EF4-FFF2-40B4-BE49-F238E27FC236}">
                <a16:creationId xmlns:a16="http://schemas.microsoft.com/office/drawing/2014/main" id="{BDCD7847-1522-0E44-AF5F-7A45814F37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88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CF8BCE1-6DCB-2840-A0A1-8CC968F7C884}"/>
              </a:ext>
            </a:extLst>
          </p:cNvPr>
          <p:cNvSpPr/>
          <p:nvPr userDrawn="1"/>
        </p:nvSpPr>
        <p:spPr>
          <a:xfrm rot="16200000">
            <a:off x="5459989" y="549121"/>
            <a:ext cx="6846710" cy="5771045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3" y="1180347"/>
            <a:ext cx="5997825" cy="4455955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1960654-D825-024F-B13F-787B9EC0C20F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FBB1ED9C-99DB-C246-A4DB-F174540FC6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19EFF162-5FEB-B040-9994-7DE97E34B86A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2FADF90-0AAD-0F45-A3AC-ABD6E1C37F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8B0BF2B-4F90-D247-9C57-408C733BE5F6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C2884DF9-53E6-4346-861F-8121ED4062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1B553F8-A471-9349-94E7-432646AEA067}"/>
              </a:ext>
            </a:extLst>
          </p:cNvPr>
          <p:cNvSpPr/>
          <p:nvPr userDrawn="1"/>
        </p:nvSpPr>
        <p:spPr>
          <a:xfrm>
            <a:off x="11768865" y="1180348"/>
            <a:ext cx="437881" cy="44781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2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unset in the background&#10;&#10;Description automatically generated">
            <a:extLst>
              <a:ext uri="{FF2B5EF4-FFF2-40B4-BE49-F238E27FC236}">
                <a16:creationId xmlns:a16="http://schemas.microsoft.com/office/drawing/2014/main" id="{4460951A-58F0-7D43-A01C-2C594E19BA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8531" y="0"/>
            <a:ext cx="6113475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3C282F-EB59-3543-87B8-7F8DEB02A5A3}"/>
              </a:ext>
            </a:extLst>
          </p:cNvPr>
          <p:cNvSpPr/>
          <p:nvPr userDrawn="1"/>
        </p:nvSpPr>
        <p:spPr>
          <a:xfrm>
            <a:off x="-18404" y="0"/>
            <a:ext cx="6099625" cy="68662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C7258B3-6723-9E4F-856A-23B5B163D4E7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F689BE-95E2-6A46-A78D-4BA7755CE76B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20EEB1F-4E01-6345-B454-EFB58C31E212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4034767-142E-6245-A8EC-C997E3BBBA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03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7345EFC-CAB9-A740-967E-AFE88684B442}"/>
              </a:ext>
            </a:extLst>
          </p:cNvPr>
          <p:cNvSpPr/>
          <p:nvPr userDrawn="1"/>
        </p:nvSpPr>
        <p:spPr>
          <a:xfrm>
            <a:off x="-18404" y="-18575"/>
            <a:ext cx="6099625" cy="6903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FBAEAB-D120-8149-909C-FAB20293F1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7CDE83-B46C-E54F-9B80-24A8D3DC5FD9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3054FB77-B517-C74A-B356-D4517F3FB1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5F55095-68A1-B941-9BE0-888332DD4FAE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C68FB32-6459-F34B-8979-07136250C7E7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860A2-6706-3A4F-85C9-E8BEC9A452D6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C90525A1-DD7A-D249-8353-F7C42128AE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71750" y="0"/>
            <a:ext cx="6120250" cy="685800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22862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&#10;&#10;Description automatically generated">
            <a:extLst>
              <a:ext uri="{FF2B5EF4-FFF2-40B4-BE49-F238E27FC236}">
                <a16:creationId xmlns:a16="http://schemas.microsoft.com/office/drawing/2014/main" id="{DBA51ED0-AC23-9247-A885-B540A5C4E7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705" b="21371"/>
          <a:stretch/>
        </p:blipFill>
        <p:spPr>
          <a:xfrm>
            <a:off x="2212" y="1175953"/>
            <a:ext cx="12198647" cy="4466668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DA214497-3A19-2949-BC95-02ED12518AD2}"/>
              </a:ext>
            </a:extLst>
          </p:cNvPr>
          <p:cNvSpPr/>
          <p:nvPr userDrawn="1"/>
        </p:nvSpPr>
        <p:spPr>
          <a:xfrm rot="5400000">
            <a:off x="8280089" y="3360361"/>
            <a:ext cx="1215380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AAF7C8-AF7B-EB42-B754-00A9A452984D}"/>
              </a:ext>
            </a:extLst>
          </p:cNvPr>
          <p:cNvSpPr/>
          <p:nvPr userDrawn="1"/>
        </p:nvSpPr>
        <p:spPr>
          <a:xfrm>
            <a:off x="6000881" y="1203158"/>
            <a:ext cx="5776847" cy="5654841"/>
          </a:xfrm>
          <a:prstGeom prst="rect">
            <a:avLst/>
          </a:prstGeom>
          <a:solidFill>
            <a:srgbClr val="003C6B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6227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9D7072-8E61-8A4A-8FA5-CB0BB9A6A728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B52EC65-56B6-E645-9466-67D81ED7DD29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C368A69-521D-A745-B5E9-30391993EF7D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17" name="Trapezoid 23">
                  <a:extLst>
                    <a:ext uri="{FF2B5EF4-FFF2-40B4-BE49-F238E27FC236}">
                      <a16:creationId xmlns:a16="http://schemas.microsoft.com/office/drawing/2014/main" id="{5CC7D75B-10B6-2D43-8C3E-9C46E949F430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rapezoid 21">
                  <a:extLst>
                    <a:ext uri="{FF2B5EF4-FFF2-40B4-BE49-F238E27FC236}">
                      <a16:creationId xmlns:a16="http://schemas.microsoft.com/office/drawing/2014/main" id="{3D7FF898-26E2-4648-9A62-BBA2DCDDC7F9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84610ECD-3063-2E45-8977-9670D2B35E70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5" name="Trapezoid 23">
                  <a:extLst>
                    <a:ext uri="{FF2B5EF4-FFF2-40B4-BE49-F238E27FC236}">
                      <a16:creationId xmlns:a16="http://schemas.microsoft.com/office/drawing/2014/main" id="{01109208-5C6B-7744-8336-82DBD919FCB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Trapezoid 21">
                  <a:extLst>
                    <a:ext uri="{FF2B5EF4-FFF2-40B4-BE49-F238E27FC236}">
                      <a16:creationId xmlns:a16="http://schemas.microsoft.com/office/drawing/2014/main" id="{80E6C773-8354-9445-A8E5-2C54D34558E8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3" name="Trapezoid 23">
              <a:extLst>
                <a:ext uri="{FF2B5EF4-FFF2-40B4-BE49-F238E27FC236}">
                  <a16:creationId xmlns:a16="http://schemas.microsoft.com/office/drawing/2014/main" id="{0ABDD431-8AF8-B743-A21B-5795E1CB65DA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9" name="Picture 2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D29D54C-3F54-264E-96BE-57421F2D37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09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180344"/>
            <a:ext cx="5997436" cy="4448463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AD1696-F878-8E45-8B97-701CE703B932}"/>
              </a:ext>
            </a:extLst>
          </p:cNvPr>
          <p:cNvSpPr/>
          <p:nvPr userDrawn="1"/>
        </p:nvSpPr>
        <p:spPr>
          <a:xfrm rot="5400000">
            <a:off x="6048951" y="1129224"/>
            <a:ext cx="5677655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2A8ACD4-72E6-E141-BC4A-F7261DACBD24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9BB24A2-A1A4-8042-A3D3-E79EC52BAEBD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166E370C-6563-5843-BA68-E200CC55066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F939E516-FCF1-0B41-84B0-8BAF2345BBD6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88904402-987A-3642-B024-A48D4229DE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BC4C3D-5E34-DC49-8318-D4FBE05F3F02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56C5F8E-EBF7-8E46-AEF4-157A8C39725B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07924856-ED39-6A46-BEE7-4971DC391FD7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22" name="Trapezoid 23">
                  <a:extLst>
                    <a:ext uri="{FF2B5EF4-FFF2-40B4-BE49-F238E27FC236}">
                      <a16:creationId xmlns:a16="http://schemas.microsoft.com/office/drawing/2014/main" id="{D659F23F-6941-974F-A2D9-156D42C0581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Trapezoid 21">
                  <a:extLst>
                    <a:ext uri="{FF2B5EF4-FFF2-40B4-BE49-F238E27FC236}">
                      <a16:creationId xmlns:a16="http://schemas.microsoft.com/office/drawing/2014/main" id="{2CCCAA9F-AF4C-324F-A50C-DD6C5231EB70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87EE595-4B35-874F-992B-05A7BAD6A4EA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0" name="Trapezoid 23">
                  <a:extLst>
                    <a:ext uri="{FF2B5EF4-FFF2-40B4-BE49-F238E27FC236}">
                      <a16:creationId xmlns:a16="http://schemas.microsoft.com/office/drawing/2014/main" id="{D9676B54-7CF4-B542-8A30-5D3E74A98583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Trapezoid 21">
                  <a:extLst>
                    <a:ext uri="{FF2B5EF4-FFF2-40B4-BE49-F238E27FC236}">
                      <a16:creationId xmlns:a16="http://schemas.microsoft.com/office/drawing/2014/main" id="{9D92856D-C279-0A4C-A9DE-E13187178522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55278DC3-2740-3844-A4CA-664DDA74C20C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B3547E-5320-834F-B3FE-FEF0C93761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0553C9F-A89B-EE43-A35E-67981571DE97}"/>
              </a:ext>
            </a:extLst>
          </p:cNvPr>
          <p:cNvSpPr/>
          <p:nvPr userDrawn="1"/>
        </p:nvSpPr>
        <p:spPr>
          <a:xfrm>
            <a:off x="11774774" y="1180344"/>
            <a:ext cx="417226" cy="44484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5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A9A21155-EED8-C94C-909C-9812663797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"/>
          <a:stretch/>
        </p:blipFill>
        <p:spPr>
          <a:xfrm>
            <a:off x="724" y="0"/>
            <a:ext cx="12190551" cy="6858000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8B67D96F-E80E-8741-9362-E4731F0CCF4E}"/>
              </a:ext>
            </a:extLst>
          </p:cNvPr>
          <p:cNvSpPr/>
          <p:nvPr userDrawn="1"/>
        </p:nvSpPr>
        <p:spPr>
          <a:xfrm rot="10800000">
            <a:off x="501844" y="4432"/>
            <a:ext cx="5776857" cy="6333303"/>
          </a:xfrm>
          <a:custGeom>
            <a:avLst/>
            <a:gdLst>
              <a:gd name="connsiteX0" fmla="*/ 2364207 w 5776857"/>
              <a:gd name="connsiteY0" fmla="*/ 1 h 5658522"/>
              <a:gd name="connsiteX1" fmla="*/ 2878898 w 5776857"/>
              <a:gd name="connsiteY1" fmla="*/ 285810 h 5658522"/>
              <a:gd name="connsiteX2" fmla="*/ 3412650 w 5776857"/>
              <a:gd name="connsiteY2" fmla="*/ 1 h 5658522"/>
              <a:gd name="connsiteX3" fmla="*/ 0 w 5776857"/>
              <a:gd name="connsiteY3" fmla="*/ 0 h 5658522"/>
              <a:gd name="connsiteX4" fmla="*/ 5776857 w 5776857"/>
              <a:gd name="connsiteY4" fmla="*/ 0 h 5658522"/>
              <a:gd name="connsiteX5" fmla="*/ 5776857 w 5776857"/>
              <a:gd name="connsiteY5" fmla="*/ 5658522 h 5658522"/>
              <a:gd name="connsiteX6" fmla="*/ 0 w 5776857"/>
              <a:gd name="connsiteY6" fmla="*/ 5658522 h 5658522"/>
              <a:gd name="connsiteX0" fmla="*/ 2364207 w 5776857"/>
              <a:gd name="connsiteY0" fmla="*/ 1 h 5658522"/>
              <a:gd name="connsiteX1" fmla="*/ 2885248 w 5776857"/>
              <a:gd name="connsiteY1" fmla="*/ 263116 h 5658522"/>
              <a:gd name="connsiteX2" fmla="*/ 3412650 w 5776857"/>
              <a:gd name="connsiteY2" fmla="*/ 1 h 5658522"/>
              <a:gd name="connsiteX3" fmla="*/ 2364207 w 5776857"/>
              <a:gd name="connsiteY3" fmla="*/ 1 h 5658522"/>
              <a:gd name="connsiteX4" fmla="*/ 0 w 5776857"/>
              <a:gd name="connsiteY4" fmla="*/ 0 h 5658522"/>
              <a:gd name="connsiteX5" fmla="*/ 5776857 w 5776857"/>
              <a:gd name="connsiteY5" fmla="*/ 0 h 5658522"/>
              <a:gd name="connsiteX6" fmla="*/ 5776857 w 5776857"/>
              <a:gd name="connsiteY6" fmla="*/ 5658522 h 5658522"/>
              <a:gd name="connsiteX7" fmla="*/ 0 w 5776857"/>
              <a:gd name="connsiteY7" fmla="*/ 5658522 h 5658522"/>
              <a:gd name="connsiteX8" fmla="*/ 0 w 5776857"/>
              <a:gd name="connsiteY8" fmla="*/ 0 h 5658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76857" h="5658522">
                <a:moveTo>
                  <a:pt x="2364207" y="1"/>
                </a:moveTo>
                <a:lnTo>
                  <a:pt x="2885248" y="263116"/>
                </a:lnTo>
                <a:cubicBezTo>
                  <a:pt x="3063165" y="167846"/>
                  <a:pt x="3234733" y="95271"/>
                  <a:pt x="3412650" y="1"/>
                </a:cubicBezTo>
                <a:lnTo>
                  <a:pt x="2364207" y="1"/>
                </a:lnTo>
                <a:close/>
                <a:moveTo>
                  <a:pt x="0" y="0"/>
                </a:moveTo>
                <a:lnTo>
                  <a:pt x="5776857" y="0"/>
                </a:lnTo>
                <a:lnTo>
                  <a:pt x="5776857" y="5658522"/>
                </a:lnTo>
                <a:lnTo>
                  <a:pt x="0" y="5658522"/>
                </a:lnTo>
                <a:lnTo>
                  <a:pt x="0" y="0"/>
                </a:lnTo>
                <a:close/>
              </a:path>
            </a:pathLst>
          </a:custGeom>
          <a:solidFill>
            <a:srgbClr val="003C6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33C9590-B040-B345-9770-D559537FAC24}"/>
              </a:ext>
            </a:extLst>
          </p:cNvPr>
          <p:cNvGrpSpPr/>
          <p:nvPr userDrawn="1"/>
        </p:nvGrpSpPr>
        <p:grpSpPr>
          <a:xfrm rot="16200000">
            <a:off x="3194232" y="5740894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4DF7E4EA-CE7B-664C-809B-AFD0D359C78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C50F9BD5-484D-A645-9D49-1CE58BE4B0E9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913681" y="21699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913681" y="2517070"/>
            <a:ext cx="4956948" cy="5517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934105" y="3590952"/>
            <a:ext cx="4665663" cy="762958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0FE58FF-642F-624C-8008-8D394D7069BC}"/>
              </a:ext>
            </a:extLst>
          </p:cNvPr>
          <p:cNvCxnSpPr>
            <a:cxnSpLocks/>
          </p:cNvCxnSpPr>
          <p:nvPr userDrawn="1"/>
        </p:nvCxnSpPr>
        <p:spPr>
          <a:xfrm>
            <a:off x="498941" y="1310403"/>
            <a:ext cx="0" cy="554759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2AB7E38-07B7-DC4F-9768-292FCE0A0F70}"/>
              </a:ext>
            </a:extLst>
          </p:cNvPr>
          <p:cNvCxnSpPr>
            <a:cxnSpLocks/>
          </p:cNvCxnSpPr>
          <p:nvPr userDrawn="1"/>
        </p:nvCxnSpPr>
        <p:spPr>
          <a:xfrm flipH="1">
            <a:off x="6273176" y="-25343"/>
            <a:ext cx="5525" cy="5636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FF11A3E-0FCB-2043-8F21-C3762F6A361F}"/>
              </a:ext>
            </a:extLst>
          </p:cNvPr>
          <p:cNvCxnSpPr>
            <a:cxnSpLocks/>
          </p:cNvCxnSpPr>
          <p:nvPr userDrawn="1"/>
        </p:nvCxnSpPr>
        <p:spPr>
          <a:xfrm>
            <a:off x="-1" y="471970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FCB4352-5F30-B343-A850-ABEA6968F7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489" y="5336884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89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CDA8232A-27C6-ED4E-8DD1-0B862D7634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D96B30A4-A7E5-CB4C-ACBE-2CD24015DC26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F1DED285-5821-EE4F-A524-28AA2E25353F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D0CA1B3-4419-924D-ABC7-DB10DC22F76F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1" name="Trapezoid 23">
              <a:extLst>
                <a:ext uri="{FF2B5EF4-FFF2-40B4-BE49-F238E27FC236}">
                  <a16:creationId xmlns:a16="http://schemas.microsoft.com/office/drawing/2014/main" id="{9756FCF0-2BF2-FA45-991F-C5F1EF55788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rapezoid 21">
              <a:extLst>
                <a:ext uri="{FF2B5EF4-FFF2-40B4-BE49-F238E27FC236}">
                  <a16:creationId xmlns:a16="http://schemas.microsoft.com/office/drawing/2014/main" id="{D6978D09-4B36-394B-997E-84B87A38922A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A2082C6-6867-304A-A846-A15BF1584A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712811C-8CCC-164B-859D-B052B17CE1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651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2F441C22-6E05-144A-8318-6A1E535FCCDA}"/>
              </a:ext>
            </a:extLst>
          </p:cNvPr>
          <p:cNvSpPr/>
          <p:nvPr userDrawn="1"/>
        </p:nvSpPr>
        <p:spPr>
          <a:xfrm>
            <a:off x="3411975" y="494761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C08EC25-A1C9-B346-9A09-03FD56799344}"/>
              </a:ext>
            </a:extLst>
          </p:cNvPr>
          <p:cNvSpPr/>
          <p:nvPr userDrawn="1"/>
        </p:nvSpPr>
        <p:spPr>
          <a:xfrm>
            <a:off x="699283" y="495312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999113-D4FD-E841-B314-44002230BA96}"/>
              </a:ext>
            </a:extLst>
          </p:cNvPr>
          <p:cNvSpPr/>
          <p:nvPr userDrawn="1"/>
        </p:nvSpPr>
        <p:spPr>
          <a:xfrm>
            <a:off x="697692" y="2834286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9CD0FA-1E07-9845-BD07-5F4D8D0A9FF8}"/>
              </a:ext>
            </a:extLst>
          </p:cNvPr>
          <p:cNvSpPr/>
          <p:nvPr userDrawn="1"/>
        </p:nvSpPr>
        <p:spPr>
          <a:xfrm>
            <a:off x="6072856" y="2851882"/>
            <a:ext cx="2491193" cy="94111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CORPORATE LOGO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388621"/>
            <a:ext cx="306623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LOGO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logo be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done proportionately. No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of the logo 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</a:t>
            </a:r>
            <a:r>
              <a:rPr lang="en-US" sz="1400" b="1" err="1">
                <a:ea typeface="Arial Narrow" charset="0"/>
                <a:cs typeface="Arial Narrow" charset="0"/>
                <a:hlinkClick r:id="rId2"/>
              </a:rPr>
              <a:t>JabilWeb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Guidelines.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41F854-F0F7-4646-A277-390D453BF9D5}"/>
              </a:ext>
            </a:extLst>
          </p:cNvPr>
          <p:cNvSpPr/>
          <p:nvPr userDrawn="1"/>
        </p:nvSpPr>
        <p:spPr>
          <a:xfrm>
            <a:off x="3385274" y="2845077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734D09A-E36D-C94B-8978-F7D8091697D6}"/>
              </a:ext>
            </a:extLst>
          </p:cNvPr>
          <p:cNvSpPr>
            <a:spLocks noChangeAspect="1"/>
          </p:cNvSpPr>
          <p:nvPr userDrawn="1"/>
        </p:nvSpPr>
        <p:spPr>
          <a:xfrm>
            <a:off x="6129412" y="4953120"/>
            <a:ext cx="2558034" cy="9493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LIGHT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light colored backgrounds are white or gray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A1DE6AB-D4D3-AB41-8648-B78097CC268A}"/>
              </a:ext>
            </a:extLst>
          </p:cNvPr>
          <p:cNvSpPr txBox="1"/>
          <p:nvPr userDrawn="1"/>
        </p:nvSpPr>
        <p:spPr>
          <a:xfrm>
            <a:off x="586764" y="4278381"/>
            <a:ext cx="8114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DARK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dark colored backgrounds are black or Jabil blue</a:t>
            </a:r>
          </a:p>
        </p:txBody>
      </p:sp>
      <p:pic>
        <p:nvPicPr>
          <p:cNvPr id="25" name="Picture 24" descr="A picture containing drawing&#10;&#10;Description automatically generated">
            <a:extLst>
              <a:ext uri="{FF2B5EF4-FFF2-40B4-BE49-F238E27FC236}">
                <a16:creationId xmlns:a16="http://schemas.microsoft.com/office/drawing/2014/main" id="{7A818DF9-F30D-6F49-84CA-F771876BD5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3683" y="5231805"/>
            <a:ext cx="1956475" cy="358193"/>
          </a:xfrm>
          <a:prstGeom prst="rect">
            <a:avLst/>
          </a:prstGeom>
        </p:spPr>
      </p:pic>
      <p:pic>
        <p:nvPicPr>
          <p:cNvPr id="27" name="Picture 26" descr="Icon&#10;&#10;Description automatically generated">
            <a:extLst>
              <a:ext uri="{FF2B5EF4-FFF2-40B4-BE49-F238E27FC236}">
                <a16:creationId xmlns:a16="http://schemas.microsoft.com/office/drawing/2014/main" id="{DC299C23-2DA9-444B-BDF1-58C8FAD902C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589" y="5218793"/>
            <a:ext cx="1947861" cy="356616"/>
          </a:xfrm>
          <a:prstGeom prst="rect">
            <a:avLst/>
          </a:prstGeom>
        </p:spPr>
      </p:pic>
      <p:pic>
        <p:nvPicPr>
          <p:cNvPr id="28" name="Picture 27" descr="A picture containing object, clock, monitor, screen&#10;&#10;Description automatically generated">
            <a:extLst>
              <a:ext uri="{FF2B5EF4-FFF2-40B4-BE49-F238E27FC236}">
                <a16:creationId xmlns:a16="http://schemas.microsoft.com/office/drawing/2014/main" id="{E5FC417B-0FD7-7247-9D4B-EC7C39F7F4E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173" y="3141422"/>
            <a:ext cx="1947861" cy="356616"/>
          </a:xfrm>
          <a:prstGeom prst="rect">
            <a:avLst/>
          </a:prstGeom>
        </p:spPr>
      </p:pic>
      <p:pic>
        <p:nvPicPr>
          <p:cNvPr id="30" name="Picture 29" descr="A picture containing shape&#10;&#10;Description automatically generated">
            <a:extLst>
              <a:ext uri="{FF2B5EF4-FFF2-40B4-BE49-F238E27FC236}">
                <a16:creationId xmlns:a16="http://schemas.microsoft.com/office/drawing/2014/main" id="{E3C5894B-03E7-3740-A536-7C50C03E40F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535" y="3120623"/>
            <a:ext cx="1947861" cy="356616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1CA8311F-4F34-504B-88BD-73D17B8E4F6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318" y="3126954"/>
            <a:ext cx="1940649" cy="338328"/>
          </a:xfrm>
          <a:prstGeom prst="rect">
            <a:avLst/>
          </a:prstGeom>
        </p:spPr>
      </p:pic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B77220-0FC2-634B-9C79-0A955E900C5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611" y="5261364"/>
            <a:ext cx="1925247" cy="3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965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DD79919-84C0-504A-8178-9F242FB8DB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50628" y="-2"/>
            <a:ext cx="4141372" cy="6858002"/>
          </a:xfrm>
          <a:custGeom>
            <a:avLst/>
            <a:gdLst>
              <a:gd name="connsiteX0" fmla="*/ 4141372 w 4141372"/>
              <a:gd name="connsiteY0" fmla="*/ 0 h 6858002"/>
              <a:gd name="connsiteX1" fmla="*/ 4141372 w 4141372"/>
              <a:gd name="connsiteY1" fmla="*/ 6858002 h 6858002"/>
              <a:gd name="connsiteX2" fmla="*/ 2714208 w 4141372"/>
              <a:gd name="connsiteY2" fmla="*/ 6850507 h 6858002"/>
              <a:gd name="connsiteX3" fmla="*/ 0 w 4141372"/>
              <a:gd name="connsiteY3" fmla="*/ 1858945 h 6858002"/>
              <a:gd name="connsiteX4" fmla="*/ 1012986 w 4141372"/>
              <a:gd name="connsiteY4" fmla="*/ 3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1372" h="6858002">
                <a:moveTo>
                  <a:pt x="4141372" y="0"/>
                </a:moveTo>
                <a:lnTo>
                  <a:pt x="4141372" y="6858002"/>
                </a:lnTo>
                <a:lnTo>
                  <a:pt x="2714208" y="6850507"/>
                </a:lnTo>
                <a:lnTo>
                  <a:pt x="0" y="1858945"/>
                </a:lnTo>
                <a:lnTo>
                  <a:pt x="1012986" y="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6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50A4EE92-01A9-A242-BDFE-E7F13374437C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3CE685DE-1DA8-3942-9A9C-9499A3138C34}"/>
              </a:ext>
            </a:extLst>
          </p:cNvPr>
          <p:cNvSpPr/>
          <p:nvPr userDrawn="1"/>
        </p:nvSpPr>
        <p:spPr>
          <a:xfrm rot="10800000">
            <a:off x="0" y="-1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DECF679-CE70-1146-8E23-3B8A9F02EAC5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2" name="Trapezoid 23">
              <a:extLst>
                <a:ext uri="{FF2B5EF4-FFF2-40B4-BE49-F238E27FC236}">
                  <a16:creationId xmlns:a16="http://schemas.microsoft.com/office/drawing/2014/main" id="{B780118E-BDA1-724C-9637-433B955BB2C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oid 21">
              <a:extLst>
                <a:ext uri="{FF2B5EF4-FFF2-40B4-BE49-F238E27FC236}">
                  <a16:creationId xmlns:a16="http://schemas.microsoft.com/office/drawing/2014/main" id="{F2F59216-F7C8-2F4D-8B1F-1903EA229431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EE319738-B893-9D4C-B49F-6E6573E53D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039366EB-970F-3744-A3EB-5555E807BA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AA5D0AB-A5EF-5345-A4A1-06A6B832AF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E2855C25-D922-D149-BB7A-A8D7D67D0E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593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erson, person, standing, holding&#10;&#10;Description automatically generated">
            <a:extLst>
              <a:ext uri="{FF2B5EF4-FFF2-40B4-BE49-F238E27FC236}">
                <a16:creationId xmlns:a16="http://schemas.microsoft.com/office/drawing/2014/main" id="{2F74812C-738D-1F48-B719-CB82CA359D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21"/>
          <a:stretch/>
        </p:blipFill>
        <p:spPr>
          <a:xfrm>
            <a:off x="-4744" y="-22111"/>
            <a:ext cx="12201488" cy="6880111"/>
          </a:xfrm>
          <a:prstGeom prst="rect">
            <a:avLst/>
          </a:prstGeom>
        </p:spPr>
      </p:pic>
      <p:sp>
        <p:nvSpPr>
          <p:cNvPr id="40" name="Freeform 39">
            <a:extLst>
              <a:ext uri="{FF2B5EF4-FFF2-40B4-BE49-F238E27FC236}">
                <a16:creationId xmlns:a16="http://schemas.microsoft.com/office/drawing/2014/main" id="{A1CBC738-4D6E-E240-B2DA-1354B252E58B}"/>
              </a:ext>
            </a:extLst>
          </p:cNvPr>
          <p:cNvSpPr/>
          <p:nvPr userDrawn="1"/>
        </p:nvSpPr>
        <p:spPr>
          <a:xfrm>
            <a:off x="26587" y="1126338"/>
            <a:ext cx="12170909" cy="4614674"/>
          </a:xfrm>
          <a:custGeom>
            <a:avLst/>
            <a:gdLst>
              <a:gd name="connsiteX0" fmla="*/ 2514939 w 12170909"/>
              <a:gd name="connsiteY0" fmla="*/ 0 h 4614674"/>
              <a:gd name="connsiteX1" fmla="*/ 2810619 w 12170909"/>
              <a:gd name="connsiteY1" fmla="*/ 0 h 4614674"/>
              <a:gd name="connsiteX2" fmla="*/ 3022366 w 12170909"/>
              <a:gd name="connsiteY2" fmla="*/ 0 h 4614674"/>
              <a:gd name="connsiteX3" fmla="*/ 11043149 w 12170909"/>
              <a:gd name="connsiteY3" fmla="*/ 0 h 4614674"/>
              <a:gd name="connsiteX4" fmla="*/ 11571469 w 12170909"/>
              <a:gd name="connsiteY4" fmla="*/ 0 h 4614674"/>
              <a:gd name="connsiteX5" fmla="*/ 12170909 w 12170909"/>
              <a:gd name="connsiteY5" fmla="*/ 0 h 4614674"/>
              <a:gd name="connsiteX6" fmla="*/ 12170909 w 12170909"/>
              <a:gd name="connsiteY6" fmla="*/ 4614674 h 4614674"/>
              <a:gd name="connsiteX7" fmla="*/ 11571469 w 12170909"/>
              <a:gd name="connsiteY7" fmla="*/ 4614674 h 4614674"/>
              <a:gd name="connsiteX8" fmla="*/ 11043149 w 12170909"/>
              <a:gd name="connsiteY8" fmla="*/ 4614674 h 4614674"/>
              <a:gd name="connsiteX9" fmla="*/ 3022366 w 12170909"/>
              <a:gd name="connsiteY9" fmla="*/ 4614674 h 4614674"/>
              <a:gd name="connsiteX10" fmla="*/ 2810619 w 12170909"/>
              <a:gd name="connsiteY10" fmla="*/ 4614674 h 4614674"/>
              <a:gd name="connsiteX11" fmla="*/ 2522255 w 12170909"/>
              <a:gd name="connsiteY11" fmla="*/ 4614674 h 4614674"/>
              <a:gd name="connsiteX12" fmla="*/ 2522254 w 12170909"/>
              <a:gd name="connsiteY12" fmla="*/ 4614674 h 4614674"/>
              <a:gd name="connsiteX13" fmla="*/ 0 w 12170909"/>
              <a:gd name="connsiteY13" fmla="*/ 4614674 h 4614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70909" h="4614674">
                <a:moveTo>
                  <a:pt x="2514939" y="0"/>
                </a:moveTo>
                <a:lnTo>
                  <a:pt x="2810619" y="0"/>
                </a:lnTo>
                <a:lnTo>
                  <a:pt x="3022366" y="0"/>
                </a:lnTo>
                <a:lnTo>
                  <a:pt x="11043149" y="0"/>
                </a:lnTo>
                <a:lnTo>
                  <a:pt x="11571469" y="0"/>
                </a:lnTo>
                <a:lnTo>
                  <a:pt x="12170909" y="0"/>
                </a:lnTo>
                <a:lnTo>
                  <a:pt x="12170909" y="4614674"/>
                </a:lnTo>
                <a:lnTo>
                  <a:pt x="11571469" y="4614674"/>
                </a:lnTo>
                <a:lnTo>
                  <a:pt x="11043149" y="4614674"/>
                </a:lnTo>
                <a:lnTo>
                  <a:pt x="3022366" y="4614674"/>
                </a:lnTo>
                <a:lnTo>
                  <a:pt x="2810619" y="4614674"/>
                </a:lnTo>
                <a:lnTo>
                  <a:pt x="2522255" y="4614674"/>
                </a:lnTo>
                <a:lnTo>
                  <a:pt x="2522254" y="4614674"/>
                </a:lnTo>
                <a:lnTo>
                  <a:pt x="0" y="461467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92DCCA-828D-E846-80E8-84082B23C5BA}"/>
              </a:ext>
            </a:extLst>
          </p:cNvPr>
          <p:cNvSpPr/>
          <p:nvPr userDrawn="1"/>
        </p:nvSpPr>
        <p:spPr>
          <a:xfrm>
            <a:off x="0" y="1361440"/>
            <a:ext cx="12192000" cy="412496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2791102" y="1371483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791102" y="3777909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791102" y="4396609"/>
            <a:ext cx="4665663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8E0F2737-AB7D-6D4E-B1C4-AD6A89B91137}"/>
              </a:ext>
            </a:extLst>
          </p:cNvPr>
          <p:cNvSpPr/>
          <p:nvPr userDrawn="1"/>
        </p:nvSpPr>
        <p:spPr>
          <a:xfrm>
            <a:off x="-1" y="1361440"/>
            <a:ext cx="2892696" cy="4124960"/>
          </a:xfrm>
          <a:custGeom>
            <a:avLst/>
            <a:gdLst>
              <a:gd name="connsiteX0" fmla="*/ 0 w 2892696"/>
              <a:gd name="connsiteY0" fmla="*/ 0 h 4124960"/>
              <a:gd name="connsiteX1" fmla="*/ 644645 w 2892696"/>
              <a:gd name="connsiteY1" fmla="*/ 0 h 4124960"/>
              <a:gd name="connsiteX2" fmla="*/ 2892696 w 2892696"/>
              <a:gd name="connsiteY2" fmla="*/ 4124960 h 4124960"/>
              <a:gd name="connsiteX3" fmla="*/ 478656 w 2892696"/>
              <a:gd name="connsiteY3" fmla="*/ 4124960 h 4124960"/>
              <a:gd name="connsiteX4" fmla="*/ 478655 w 2892696"/>
              <a:gd name="connsiteY4" fmla="*/ 4124960 h 4124960"/>
              <a:gd name="connsiteX5" fmla="*/ 0 w 2892696"/>
              <a:gd name="connsiteY5" fmla="*/ 4124960 h 4124960"/>
              <a:gd name="connsiteX6" fmla="*/ 0 w 2892696"/>
              <a:gd name="connsiteY6" fmla="*/ 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2696" h="4124960">
                <a:moveTo>
                  <a:pt x="0" y="0"/>
                </a:moveTo>
                <a:lnTo>
                  <a:pt x="644645" y="0"/>
                </a:lnTo>
                <a:lnTo>
                  <a:pt x="2892696" y="4124960"/>
                </a:lnTo>
                <a:lnTo>
                  <a:pt x="478656" y="4124960"/>
                </a:lnTo>
                <a:lnTo>
                  <a:pt x="478655" y="4124960"/>
                </a:lnTo>
                <a:lnTo>
                  <a:pt x="0" y="412496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0B3DF7DA-D1E0-0E48-8958-5865E59DD578}"/>
              </a:ext>
            </a:extLst>
          </p:cNvPr>
          <p:cNvSpPr/>
          <p:nvPr userDrawn="1"/>
        </p:nvSpPr>
        <p:spPr>
          <a:xfrm rot="10800000">
            <a:off x="16041" y="1361440"/>
            <a:ext cx="2701629" cy="4124960"/>
          </a:xfrm>
          <a:custGeom>
            <a:avLst/>
            <a:gdLst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63327 w 2701629"/>
              <a:gd name="connsiteY6" fmla="*/ 12700 h 4137660"/>
              <a:gd name="connsiteX7" fmla="*/ 2270295 w 2701629"/>
              <a:gd name="connsiteY7" fmla="*/ 0 h 4137660"/>
              <a:gd name="connsiteX8" fmla="*/ 2270276 w 2701629"/>
              <a:gd name="connsiteY8" fmla="*/ 12700 h 4137660"/>
              <a:gd name="connsiteX9" fmla="*/ 2701629 w 2701629"/>
              <a:gd name="connsiteY9" fmla="*/ 1270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70295 w 2701629"/>
              <a:gd name="connsiteY6" fmla="*/ 0 h 4137660"/>
              <a:gd name="connsiteX7" fmla="*/ 2270276 w 2701629"/>
              <a:gd name="connsiteY7" fmla="*/ 12700 h 4137660"/>
              <a:gd name="connsiteX8" fmla="*/ 2701629 w 2701629"/>
              <a:gd name="connsiteY8" fmla="*/ 12700 h 4137660"/>
              <a:gd name="connsiteX9" fmla="*/ 2701629 w 2701629"/>
              <a:gd name="connsiteY9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70295 w 2701629"/>
              <a:gd name="connsiteY5" fmla="*/ 0 h 4137660"/>
              <a:gd name="connsiteX6" fmla="*/ 2270276 w 2701629"/>
              <a:gd name="connsiteY6" fmla="*/ 12700 h 4137660"/>
              <a:gd name="connsiteX7" fmla="*/ 2701629 w 2701629"/>
              <a:gd name="connsiteY7" fmla="*/ 12700 h 4137660"/>
              <a:gd name="connsiteX8" fmla="*/ 2701629 w 2701629"/>
              <a:gd name="connsiteY8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70295 w 2701629"/>
              <a:gd name="connsiteY4" fmla="*/ 0 h 4137660"/>
              <a:gd name="connsiteX5" fmla="*/ 2270276 w 2701629"/>
              <a:gd name="connsiteY5" fmla="*/ 12700 h 4137660"/>
              <a:gd name="connsiteX6" fmla="*/ 2701629 w 2701629"/>
              <a:gd name="connsiteY6" fmla="*/ 12700 h 4137660"/>
              <a:gd name="connsiteX7" fmla="*/ 2701629 w 2701629"/>
              <a:gd name="connsiteY7" fmla="*/ 4137660 h 41376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70276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48051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1629" h="4124960">
                <a:moveTo>
                  <a:pt x="2701629" y="4124960"/>
                </a:moveTo>
                <a:lnTo>
                  <a:pt x="2254590" y="4124960"/>
                </a:lnTo>
                <a:lnTo>
                  <a:pt x="2254589" y="4124960"/>
                </a:lnTo>
                <a:lnTo>
                  <a:pt x="0" y="4124960"/>
                </a:lnTo>
                <a:lnTo>
                  <a:pt x="2248051" y="0"/>
                </a:lnTo>
                <a:lnTo>
                  <a:pt x="2701629" y="0"/>
                </a:lnTo>
                <a:lnTo>
                  <a:pt x="2701629" y="4124960"/>
                </a:lnTo>
                <a:close/>
              </a:path>
            </a:pathLst>
          </a:custGeom>
          <a:solidFill>
            <a:schemeClr val="tx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137647B-326E-DD44-AD68-B34ACA487162}"/>
              </a:ext>
            </a:extLst>
          </p:cNvPr>
          <p:cNvGrpSpPr/>
          <p:nvPr userDrawn="1"/>
        </p:nvGrpSpPr>
        <p:grpSpPr>
          <a:xfrm>
            <a:off x="1200459" y="2558638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5" name="Trapezoid 23">
              <a:extLst>
                <a:ext uri="{FF2B5EF4-FFF2-40B4-BE49-F238E27FC236}">
                  <a16:creationId xmlns:a16="http://schemas.microsoft.com/office/drawing/2014/main" id="{48670AD9-2C01-1A4B-979D-C63D0A2CD74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rapezoid 21">
              <a:extLst>
                <a:ext uri="{FF2B5EF4-FFF2-40B4-BE49-F238E27FC236}">
                  <a16:creationId xmlns:a16="http://schemas.microsoft.com/office/drawing/2014/main" id="{71359802-178A-0742-994E-F27099C2F26F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5710C26-CD43-CD44-BB86-5AA36D27CA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5280" y="470504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3295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AD20778-A1C2-DA4F-A43D-52BEC134FC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Freeform 33">
            <a:extLst>
              <a:ext uri="{FF2B5EF4-FFF2-40B4-BE49-F238E27FC236}">
                <a16:creationId xmlns:a16="http://schemas.microsoft.com/office/drawing/2014/main" id="{54D21786-558F-E64C-8846-0166A947AA72}"/>
              </a:ext>
            </a:extLst>
          </p:cNvPr>
          <p:cNvSpPr/>
          <p:nvPr userDrawn="1"/>
        </p:nvSpPr>
        <p:spPr>
          <a:xfrm>
            <a:off x="777206" y="1420467"/>
            <a:ext cx="11414793" cy="3991170"/>
          </a:xfrm>
          <a:custGeom>
            <a:avLst/>
            <a:gdLst>
              <a:gd name="connsiteX0" fmla="*/ 0 w 11414793"/>
              <a:gd name="connsiteY0" fmla="*/ 0 h 3991170"/>
              <a:gd name="connsiteX1" fmla="*/ 11414793 w 11414793"/>
              <a:gd name="connsiteY1" fmla="*/ 0 h 3991170"/>
              <a:gd name="connsiteX2" fmla="*/ 11414793 w 11414793"/>
              <a:gd name="connsiteY2" fmla="*/ 3991170 h 3991170"/>
              <a:gd name="connsiteX3" fmla="*/ 0 w 11414793"/>
              <a:gd name="connsiteY3" fmla="*/ 3991170 h 3991170"/>
              <a:gd name="connsiteX4" fmla="*/ 0 w 11414793"/>
              <a:gd name="connsiteY4" fmla="*/ 1864853 h 3991170"/>
              <a:gd name="connsiteX5" fmla="*/ 346278 w 11414793"/>
              <a:gd name="connsiteY5" fmla="*/ 1252188 h 3991170"/>
              <a:gd name="connsiteX6" fmla="*/ 89369 w 11414793"/>
              <a:gd name="connsiteY6" fmla="*/ 787778 h 3991170"/>
              <a:gd name="connsiteX7" fmla="*/ 0 w 11414793"/>
              <a:gd name="connsiteY7" fmla="*/ 632043 h 3991170"/>
              <a:gd name="connsiteX8" fmla="*/ 0 w 11414793"/>
              <a:gd name="connsiteY8" fmla="*/ 0 h 399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4793" h="3991170">
                <a:moveTo>
                  <a:pt x="0" y="0"/>
                </a:moveTo>
                <a:lnTo>
                  <a:pt x="11414793" y="0"/>
                </a:lnTo>
                <a:lnTo>
                  <a:pt x="11414793" y="3991170"/>
                </a:lnTo>
                <a:lnTo>
                  <a:pt x="0" y="3991170"/>
                </a:lnTo>
                <a:lnTo>
                  <a:pt x="0" y="1864853"/>
                </a:lnTo>
                <a:lnTo>
                  <a:pt x="346278" y="1252188"/>
                </a:lnTo>
                <a:cubicBezTo>
                  <a:pt x="252242" y="1095285"/>
                  <a:pt x="175005" y="942581"/>
                  <a:pt x="89369" y="787778"/>
                </a:cubicBezTo>
                <a:lnTo>
                  <a:pt x="0" y="63204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4A09F44-A027-2E4B-8148-142E7222B917}"/>
              </a:ext>
            </a:extLst>
          </p:cNvPr>
          <p:cNvGrpSpPr/>
          <p:nvPr userDrawn="1"/>
        </p:nvGrpSpPr>
        <p:grpSpPr>
          <a:xfrm>
            <a:off x="568559" y="198135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505489F7-2515-874B-945E-02812D16A9D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FBA14F76-90D1-F64A-BE0F-6F021C5EFF83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356215" y="821948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56215" y="3228374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356215" y="3847074"/>
            <a:ext cx="4956948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F21341DA-EDE0-C649-8EE2-3648BC9786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4202" y="463189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9640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98033190-73FD-174E-836F-8C31E8F5F2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8769" y="0"/>
            <a:ext cx="10944497" cy="686046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52DE1FB-6FED-E344-BB58-A30F1BBB4E88}"/>
              </a:ext>
            </a:extLst>
          </p:cNvPr>
          <p:cNvSpPr/>
          <p:nvPr userDrawn="1"/>
        </p:nvSpPr>
        <p:spPr>
          <a:xfrm>
            <a:off x="0" y="-6045"/>
            <a:ext cx="1443789" cy="68604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89A11D-D759-264B-B904-6F102C389E92}"/>
              </a:ext>
            </a:extLst>
          </p:cNvPr>
          <p:cNvSpPr/>
          <p:nvPr userDrawn="1"/>
        </p:nvSpPr>
        <p:spPr>
          <a:xfrm>
            <a:off x="21266" y="632084"/>
            <a:ext cx="12192000" cy="6222336"/>
          </a:xfrm>
          <a:prstGeom prst="rect">
            <a:avLst/>
          </a:prstGeom>
          <a:gradFill>
            <a:gsLst>
              <a:gs pos="74000">
                <a:srgbClr val="FFFFFF">
                  <a:alpha val="75000"/>
                </a:srgbClr>
              </a:gs>
              <a:gs pos="43000">
                <a:srgbClr val="FFFFFF">
                  <a:alpha val="75000"/>
                </a:srgbClr>
              </a:gs>
              <a:gs pos="100000">
                <a:schemeClr val="bg1">
                  <a:alpha val="18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BC0DDD04-3A02-1541-AE07-0E802A341F1B}"/>
              </a:ext>
            </a:extLst>
          </p:cNvPr>
          <p:cNvSpPr/>
          <p:nvPr userDrawn="1"/>
        </p:nvSpPr>
        <p:spPr>
          <a:xfrm rot="5400000">
            <a:off x="-897105" y="1546381"/>
            <a:ext cx="6864048" cy="3759199"/>
          </a:xfrm>
          <a:custGeom>
            <a:avLst/>
            <a:gdLst>
              <a:gd name="connsiteX0" fmla="*/ 0 w 6858002"/>
              <a:gd name="connsiteY0" fmla="*/ 3759199 h 3759199"/>
              <a:gd name="connsiteX1" fmla="*/ 0 w 6858002"/>
              <a:gd name="connsiteY1" fmla="*/ 1889760 h 3759199"/>
              <a:gd name="connsiteX2" fmla="*/ 2 w 6858002"/>
              <a:gd name="connsiteY2" fmla="*/ 1889760 h 3759199"/>
              <a:gd name="connsiteX3" fmla="*/ 3429002 w 6858002"/>
              <a:gd name="connsiteY3" fmla="*/ 0 h 3759199"/>
              <a:gd name="connsiteX4" fmla="*/ 6858002 w 6858002"/>
              <a:gd name="connsiteY4" fmla="*/ 1889760 h 3759199"/>
              <a:gd name="connsiteX5" fmla="*/ 6858000 w 6858002"/>
              <a:gd name="connsiteY5" fmla="*/ 1889760 h 3759199"/>
              <a:gd name="connsiteX6" fmla="*/ 6858000 w 6858002"/>
              <a:gd name="connsiteY6" fmla="*/ 3759199 h 3759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2" h="3759199">
                <a:moveTo>
                  <a:pt x="0" y="3759199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9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41140542-BA01-8341-8799-F4C95B5DF8D8}"/>
              </a:ext>
            </a:extLst>
          </p:cNvPr>
          <p:cNvSpPr/>
          <p:nvPr userDrawn="1"/>
        </p:nvSpPr>
        <p:spPr>
          <a:xfrm rot="5400000">
            <a:off x="-1552424" y="1545372"/>
            <a:ext cx="6864046" cy="3759198"/>
          </a:xfrm>
          <a:custGeom>
            <a:avLst/>
            <a:gdLst>
              <a:gd name="connsiteX0" fmla="*/ 0 w 6858002"/>
              <a:gd name="connsiteY0" fmla="*/ 3759198 h 3759198"/>
              <a:gd name="connsiteX1" fmla="*/ 0 w 6858002"/>
              <a:gd name="connsiteY1" fmla="*/ 1889760 h 3759198"/>
              <a:gd name="connsiteX2" fmla="*/ 2 w 6858002"/>
              <a:gd name="connsiteY2" fmla="*/ 1889760 h 3759198"/>
              <a:gd name="connsiteX3" fmla="*/ 3429002 w 6858002"/>
              <a:gd name="connsiteY3" fmla="*/ 0 h 3759198"/>
              <a:gd name="connsiteX4" fmla="*/ 6858002 w 6858002"/>
              <a:gd name="connsiteY4" fmla="*/ 1889760 h 3759198"/>
              <a:gd name="connsiteX5" fmla="*/ 6858000 w 6858002"/>
              <a:gd name="connsiteY5" fmla="*/ 1889760 h 3759198"/>
              <a:gd name="connsiteX6" fmla="*/ 6858000 w 6858002"/>
              <a:gd name="connsiteY6" fmla="*/ 3759198 h 3759198"/>
              <a:gd name="connsiteX7" fmla="*/ 4137577 w 6858002"/>
              <a:gd name="connsiteY7" fmla="*/ 3759198 h 3759198"/>
              <a:gd name="connsiteX8" fmla="*/ 3429000 w 6858002"/>
              <a:gd name="connsiteY8" fmla="*/ 3368693 h 3759198"/>
              <a:gd name="connsiteX9" fmla="*/ 2720423 w 6858002"/>
              <a:gd name="connsiteY9" fmla="*/ 3759198 h 37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58002" h="3759198">
                <a:moveTo>
                  <a:pt x="0" y="3759198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8"/>
                </a:lnTo>
                <a:lnTo>
                  <a:pt x="4137577" y="3759198"/>
                </a:lnTo>
                <a:lnTo>
                  <a:pt x="3429000" y="3368693"/>
                </a:lnTo>
                <a:lnTo>
                  <a:pt x="2720423" y="375919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46375" y="2326860"/>
            <a:ext cx="4956948" cy="2387600"/>
          </a:xfrm>
        </p:spPr>
        <p:txBody>
          <a:bodyPr anchor="b">
            <a:normAutofit/>
          </a:bodyPr>
          <a:lstStyle>
            <a:lvl1pPr algn="r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46375" y="4733286"/>
            <a:ext cx="4956948" cy="83146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46376" y="5564746"/>
            <a:ext cx="4956948" cy="1344403"/>
          </a:xfrm>
        </p:spPr>
        <p:txBody>
          <a:bodyPr>
            <a:normAutofit/>
          </a:bodyPr>
          <a:lstStyle>
            <a:lvl1pPr marL="0" indent="0" algn="r">
              <a:lnSpc>
                <a:spcPts val="1680"/>
              </a:lnSpc>
              <a:buFontTx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A249DE5-4D90-1149-B17D-F83FB173BEAA}"/>
              </a:ext>
            </a:extLst>
          </p:cNvPr>
          <p:cNvGrpSpPr/>
          <p:nvPr userDrawn="1"/>
        </p:nvGrpSpPr>
        <p:grpSpPr>
          <a:xfrm>
            <a:off x="3759198" y="2705796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1" name="Trapezoid 23">
              <a:extLst>
                <a:ext uri="{FF2B5EF4-FFF2-40B4-BE49-F238E27FC236}">
                  <a16:creationId xmlns:a16="http://schemas.microsoft.com/office/drawing/2014/main" id="{E58AB415-D1C5-0F40-B578-18D294340BA7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" name="Trapezoid 21">
              <a:extLst>
                <a:ext uri="{FF2B5EF4-FFF2-40B4-BE49-F238E27FC236}">
                  <a16:creationId xmlns:a16="http://schemas.microsoft.com/office/drawing/2014/main" id="{0E40493E-760E-594E-A744-5E2E4ED9F752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D9498A0B-D0F8-564B-BD21-A287195E7B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47" y="3196325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8209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A22DCC9-FB96-FE44-84F9-4CD1110BC662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86CC623-69A5-464A-B0CE-09D9651884DD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DE2A54-BE55-6A4F-9B98-EE5E97B5574F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C7F3A1-4FF9-5346-822A-03BB1604F095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72AEE967-0648-E045-B6AA-0AECC545A7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  <p:pic>
        <p:nvPicPr>
          <p:cNvPr id="30" name="Picture 29" descr="A picture containing diagram&#10;&#10;Description automatically generated">
            <a:extLst>
              <a:ext uri="{FF2B5EF4-FFF2-40B4-BE49-F238E27FC236}">
                <a16:creationId xmlns:a16="http://schemas.microsoft.com/office/drawing/2014/main" id="{FC487544-6B01-E847-8572-05112D5C3E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00"/>
          <a:stretch/>
        </p:blipFill>
        <p:spPr>
          <a:xfrm>
            <a:off x="0" y="0"/>
            <a:ext cx="12289536" cy="359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1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FC200D-C1F8-EB43-AE51-B7989AA4A6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09" b="42072"/>
          <a:stretch/>
        </p:blipFill>
        <p:spPr>
          <a:xfrm>
            <a:off x="0" y="-2074"/>
            <a:ext cx="12192000" cy="291596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BC277AE-18E2-AF45-B521-88A3C9CE5CE1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2A2228-509F-E348-A592-52B259666A83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9E48CB2-C6F8-E348-A8F3-1A4FAF759AFC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FA949C9-1281-3346-AD48-EA1983011A68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39DF9D43-7A0F-8E49-B25B-80FD928B33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25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wearing a hat&#10;&#10;Description automatically generated">
            <a:extLst>
              <a:ext uri="{FF2B5EF4-FFF2-40B4-BE49-F238E27FC236}">
                <a16:creationId xmlns:a16="http://schemas.microsoft.com/office/drawing/2014/main" id="{60044C94-7FDF-E449-9030-9A0F545AB5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8677" y="3047"/>
            <a:ext cx="5995941" cy="6854953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301156D-7EB2-8549-A84E-B8561A9BC20B}"/>
              </a:ext>
            </a:extLst>
          </p:cNvPr>
          <p:cNvSpPr/>
          <p:nvPr userDrawn="1"/>
        </p:nvSpPr>
        <p:spPr>
          <a:xfrm>
            <a:off x="6858208" y="0"/>
            <a:ext cx="533379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 rot="5400000">
            <a:off x="174063" y="2338826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4966024-5052-7F4A-908D-8CB6F6BFB3B6}"/>
              </a:ext>
            </a:extLst>
          </p:cNvPr>
          <p:cNvCxnSpPr>
            <a:cxnSpLocks/>
          </p:cNvCxnSpPr>
          <p:nvPr userDrawn="1"/>
        </p:nvCxnSpPr>
        <p:spPr>
          <a:xfrm flipH="1">
            <a:off x="6854952" y="2559141"/>
            <a:ext cx="1262" cy="4298859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B3E7624-71A5-6B40-9DCA-FA18BAC0BBBB}"/>
              </a:ext>
            </a:extLst>
          </p:cNvPr>
          <p:cNvCxnSpPr>
            <a:cxnSpLocks/>
          </p:cNvCxnSpPr>
          <p:nvPr userDrawn="1"/>
        </p:nvCxnSpPr>
        <p:spPr>
          <a:xfrm>
            <a:off x="-32085" y="5746396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527583A-527D-DD46-88FF-45EE4243F2F3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0"/>
            <a:ext cx="0" cy="186820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875AF0D2-9A4A-8945-96BD-3286999883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2793" y="6142394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43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CA1A795-45C6-4E44-A6EF-8338E43027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"/>
          <a:stretch/>
        </p:blipFill>
        <p:spPr>
          <a:xfrm>
            <a:off x="0" y="-16687"/>
            <a:ext cx="12237046" cy="4186238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BCA41E3D-EC76-0C4A-8EAD-AC99ADF2F4C2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2D83551E-49DB-F647-8381-B22AF9C73C5A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0F2E7A8A-CF02-D74B-8019-3B3938E6C419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512527EC-CFA4-A943-9FB1-7D733237849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2092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6D16FF51-F385-A247-AB83-4FB56CD430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3E56D646-B424-2849-A409-37161785DE3A}"/>
              </a:ext>
            </a:extLst>
          </p:cNvPr>
          <p:cNvSpPr/>
          <p:nvPr userDrawn="1"/>
        </p:nvSpPr>
        <p:spPr>
          <a:xfrm>
            <a:off x="576404" y="3826730"/>
            <a:ext cx="1341169" cy="35950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00ADD1C-3B38-2344-A3D1-7BEE069954D3}"/>
              </a:ext>
            </a:extLst>
          </p:cNvPr>
          <p:cNvGrpSpPr/>
          <p:nvPr userDrawn="1"/>
        </p:nvGrpSpPr>
        <p:grpSpPr>
          <a:xfrm rot="16200000">
            <a:off x="1048758" y="3523627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9" name="Trapezoid 23">
              <a:extLst>
                <a:ext uri="{FF2B5EF4-FFF2-40B4-BE49-F238E27FC236}">
                  <a16:creationId xmlns:a16="http://schemas.microsoft.com/office/drawing/2014/main" id="{5CFDE20B-E499-7D41-B026-27990CE9ED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Trapezoid 21">
              <a:extLst>
                <a:ext uri="{FF2B5EF4-FFF2-40B4-BE49-F238E27FC236}">
                  <a16:creationId xmlns:a16="http://schemas.microsoft.com/office/drawing/2014/main" id="{9CCEA59B-DDF9-8D49-9657-BAA2D10A515D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F242ED42-54F1-914B-A44D-B0AD063090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706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909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483661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338212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 &amp; LOGO LOCK-UP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 TAGLINE LOGO LOCK-UP OPTIONS.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Guidelines.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&amp; LOGO LOCK-UP OPTIONS </a:t>
            </a:r>
          </a:p>
          <a:p>
            <a:r>
              <a:rPr lang="en-US" sz="1400"/>
              <a:t>Only the below tagline and logo lock-up options are available for use. Please do not </a:t>
            </a:r>
            <a:br>
              <a:rPr lang="en-US" sz="1400"/>
            </a:br>
            <a:r>
              <a:rPr lang="en-US" sz="1400"/>
              <a:t>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16C5131-70A0-9341-B775-D1033114C389}"/>
              </a:ext>
            </a:extLst>
          </p:cNvPr>
          <p:cNvSpPr txBox="1"/>
          <p:nvPr userDrawn="1"/>
        </p:nvSpPr>
        <p:spPr>
          <a:xfrm>
            <a:off x="539088" y="520804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VERTICAL: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2" name="Picture 21" descr="A picture containing icon&#10;&#10;Description automatically generated">
            <a:extLst>
              <a:ext uri="{FF2B5EF4-FFF2-40B4-BE49-F238E27FC236}">
                <a16:creationId xmlns:a16="http://schemas.microsoft.com/office/drawing/2014/main" id="{D3E6F433-869A-2C48-B335-A5CDA005759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4187504"/>
            <a:ext cx="4095205" cy="548640"/>
          </a:xfrm>
          <a:prstGeom prst="rect">
            <a:avLst/>
          </a:prstGeom>
        </p:spPr>
      </p:pic>
      <p:pic>
        <p:nvPicPr>
          <p:cNvPr id="23" name="Picture 22" descr="A picture containing shape&#10;&#10;Description automatically generated">
            <a:extLst>
              <a:ext uri="{FF2B5EF4-FFF2-40B4-BE49-F238E27FC236}">
                <a16:creationId xmlns:a16="http://schemas.microsoft.com/office/drawing/2014/main" id="{1C2119B0-AB0A-8A4B-8318-871DE658193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3574" y="5099779"/>
            <a:ext cx="1938816" cy="8046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0CB0224-1822-7C4A-A55B-439D8DAD573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3293016"/>
            <a:ext cx="5640806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2988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12192000" cy="35934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3C0D3A-C343-A54A-87F1-B8F4D3E4BB96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9491156-2AFB-FE47-8144-D42A03CD8B9A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EB3AC2A-DF9E-424C-8179-38AF1B7D8106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3461EEA-F2E6-4F4A-9B66-7D59BA86DD5B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94492B9-5E2A-BD4E-925F-075DDA45E08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E4B4CCF-7A3B-A44D-A4F6-C9130A70CA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54D3CFD1-7B9C-CE48-9AD0-F520DBDAF6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48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-2894"/>
            <a:ext cx="12191999" cy="29061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B86AC7-9719-5545-8484-E4EA4124568C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C7A18C-B530-F544-8444-6F4E1C4603F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E7EE8DD-3208-CA45-AD1A-ADF2693C46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27B6C44-BA78-5D43-A458-90568443776E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3519B25-165D-9144-9E83-B2396EB20BF5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73837A8-574D-8846-9FC3-B9224BF0BC3C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99F1B84-C1B3-934F-A20C-4303F3AC80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40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>
            <a:extLst>
              <a:ext uri="{FF2B5EF4-FFF2-40B4-BE49-F238E27FC236}">
                <a16:creationId xmlns:a16="http://schemas.microsoft.com/office/drawing/2014/main" id="{A328951D-A7D0-AE46-AF0E-6124BD24EC47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B6C34029-0BB4-6A4D-8B4E-299C473E8740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C459AD94-4B1B-2542-A78C-4291A4E95DAD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76254B13-95A1-5D48-8EF6-99F4C2E9E23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84491A6-9D63-624D-9C40-B4132F414E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69AA2D18-E05C-9247-A64F-B3B638C5F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894" y="0"/>
            <a:ext cx="12189106" cy="417148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150966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9935203B-40D0-4E43-82E2-B1E4CD94A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68679" y="0"/>
            <a:ext cx="5998464" cy="6858000"/>
          </a:xfrm>
          <a:custGeom>
            <a:avLst/>
            <a:gdLst>
              <a:gd name="connsiteX0" fmla="*/ 0 w 5998464"/>
              <a:gd name="connsiteY0" fmla="*/ 0 h 6858000"/>
              <a:gd name="connsiteX1" fmla="*/ 5998464 w 5998464"/>
              <a:gd name="connsiteY1" fmla="*/ 0 h 6858000"/>
              <a:gd name="connsiteX2" fmla="*/ 5998464 w 5998464"/>
              <a:gd name="connsiteY2" fmla="*/ 6858000 h 6858000"/>
              <a:gd name="connsiteX3" fmla="*/ 0 w 5998464"/>
              <a:gd name="connsiteY3" fmla="*/ 6858000 h 6858000"/>
              <a:gd name="connsiteX4" fmla="*/ 0 w 5998464"/>
              <a:gd name="connsiteY4" fmla="*/ 4073402 h 6858000"/>
              <a:gd name="connsiteX5" fmla="*/ 443345 w 5998464"/>
              <a:gd name="connsiteY5" fmla="*/ 3246438 h 6858000"/>
              <a:gd name="connsiteX6" fmla="*/ 0 w 5998464"/>
              <a:gd name="connsiteY6" fmla="*/ 241947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8464" h="6858000">
                <a:moveTo>
                  <a:pt x="0" y="0"/>
                </a:moveTo>
                <a:lnTo>
                  <a:pt x="5998464" y="0"/>
                </a:lnTo>
                <a:lnTo>
                  <a:pt x="5998464" y="6858000"/>
                </a:lnTo>
                <a:lnTo>
                  <a:pt x="0" y="6858000"/>
                </a:lnTo>
                <a:lnTo>
                  <a:pt x="0" y="4073402"/>
                </a:lnTo>
                <a:lnTo>
                  <a:pt x="443345" y="3246438"/>
                </a:lnTo>
                <a:lnTo>
                  <a:pt x="0" y="24194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02B8E511-845A-2E46-BD9C-948415060E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4693" y="6242394"/>
            <a:ext cx="1678399" cy="29260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4978525-3DD0-6D4C-BF66-77295F12E6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66D017C-2DFC-0C4D-91B5-BF85B28E6DF4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B57A92F-01EA-2645-B8B6-6B81C4853C31}"/>
              </a:ext>
            </a:extLst>
          </p:cNvPr>
          <p:cNvGrpSpPr/>
          <p:nvPr userDrawn="1"/>
        </p:nvGrpSpPr>
        <p:grpSpPr>
          <a:xfrm rot="5400000">
            <a:off x="174063" y="2961029"/>
            <a:ext cx="1389232" cy="571004"/>
            <a:chOff x="533634" y="3826730"/>
            <a:chExt cx="1389232" cy="571004"/>
          </a:xfrm>
        </p:grpSpPr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E7E9BC73-6F2E-084C-AD3B-EADEDDF95F55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DD5F7A0-1C82-4041-A788-78C12B61BEB9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1" name="Trapezoid 23">
                <a:extLst>
                  <a:ext uri="{FF2B5EF4-FFF2-40B4-BE49-F238E27FC236}">
                    <a16:creationId xmlns:a16="http://schemas.microsoft.com/office/drawing/2014/main" id="{FA153C2B-3242-E74E-A2C0-787E329779D8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rapezoid 21">
                <a:extLst>
                  <a:ext uri="{FF2B5EF4-FFF2-40B4-BE49-F238E27FC236}">
                    <a16:creationId xmlns:a16="http://schemas.microsoft.com/office/drawing/2014/main" id="{7B0D1D74-17E7-F143-B85A-C909311228E5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89265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208D55BA-680F-7947-8650-4A85722149CE}"/>
              </a:ext>
            </a:extLst>
          </p:cNvPr>
          <p:cNvSpPr/>
          <p:nvPr userDrawn="1"/>
        </p:nvSpPr>
        <p:spPr>
          <a:xfrm>
            <a:off x="3220820" y="1"/>
            <a:ext cx="8971180" cy="1054117"/>
          </a:xfrm>
          <a:custGeom>
            <a:avLst/>
            <a:gdLst>
              <a:gd name="connsiteX0" fmla="*/ 0 w 8971180"/>
              <a:gd name="connsiteY0" fmla="*/ 0 h 1054117"/>
              <a:gd name="connsiteX1" fmla="*/ 8971180 w 8971180"/>
              <a:gd name="connsiteY1" fmla="*/ 0 h 1054117"/>
              <a:gd name="connsiteX2" fmla="*/ 8971180 w 8971180"/>
              <a:gd name="connsiteY2" fmla="*/ 1054117 h 1054117"/>
              <a:gd name="connsiteX3" fmla="*/ 0 w 8971180"/>
              <a:gd name="connsiteY3" fmla="*/ 1054117 h 1054117"/>
              <a:gd name="connsiteX4" fmla="*/ 0 w 8971180"/>
              <a:gd name="connsiteY4" fmla="*/ 0 h 1054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1180" h="1054117">
                <a:moveTo>
                  <a:pt x="0" y="0"/>
                </a:moveTo>
                <a:lnTo>
                  <a:pt x="8971180" y="0"/>
                </a:lnTo>
                <a:lnTo>
                  <a:pt x="8971180" y="1054117"/>
                </a:lnTo>
                <a:lnTo>
                  <a:pt x="0" y="105411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00B5723D-1A52-2045-8AB1-D889B99ED6BD}"/>
              </a:ext>
            </a:extLst>
          </p:cNvPr>
          <p:cNvSpPr/>
          <p:nvPr userDrawn="1"/>
        </p:nvSpPr>
        <p:spPr>
          <a:xfrm>
            <a:off x="263611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7990EC1-2ADD-E540-9353-DA0E6483A310}"/>
              </a:ext>
            </a:extLst>
          </p:cNvPr>
          <p:cNvSpPr/>
          <p:nvPr userDrawn="1"/>
        </p:nvSpPr>
        <p:spPr>
          <a:xfrm>
            <a:off x="0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648F98-B6A2-1743-BF94-0A798E3E262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0" y="27159"/>
            <a:ext cx="8328056" cy="986828"/>
          </a:xfrm>
        </p:spPr>
        <p:txBody>
          <a:bodyPr anchor="ctr">
            <a:normAutofit/>
          </a:bodyPr>
          <a:lstStyle>
            <a:lvl1pPr>
              <a:defRPr sz="25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371600"/>
            <a:ext cx="110109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0C974-6566-604C-A5D7-240797A4546F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0BC2CD0D-3752-2E46-A40A-13B1DE7BD5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BFFA05C4-F7AE-5747-935D-A73C693B63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256" y="389222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59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24">
          <p15:clr>
            <a:srgbClr val="FBAE40"/>
          </p15:clr>
        </p15:guide>
        <p15:guide id="2" pos="729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ECAAD9C-8A10-BF4A-86C5-45FCF4CF24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068" y="191916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9FB9A8-560C-384E-B4A5-09E3D62FACBF}"/>
              </a:ext>
            </a:extLst>
          </p:cNvPr>
          <p:cNvCxnSpPr/>
          <p:nvPr userDrawn="1"/>
        </p:nvCxnSpPr>
        <p:spPr>
          <a:xfrm>
            <a:off x="609234" y="1079890"/>
            <a:ext cx="1293341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AC41A825-477D-3D41-9103-392D7A025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053" y="67337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4200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46634A-A6DD-CC47-AC68-2FB40B6823F7}"/>
              </a:ext>
            </a:extLst>
          </p:cNvPr>
          <p:cNvSpPr/>
          <p:nvPr userDrawn="1"/>
        </p:nvSpPr>
        <p:spPr>
          <a:xfrm>
            <a:off x="-7" y="0"/>
            <a:ext cx="12192006" cy="1918568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C56CC9C-B964-D848-9F94-53D83996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534" y="512910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1A388D0-225C-D748-AD5F-6AFB0534BE91}"/>
              </a:ext>
            </a:extLst>
          </p:cNvPr>
          <p:cNvCxnSpPr>
            <a:cxnSpLocks/>
          </p:cNvCxnSpPr>
          <p:nvPr userDrawn="1"/>
        </p:nvCxnSpPr>
        <p:spPr>
          <a:xfrm>
            <a:off x="0" y="1491040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A1D1B6-1EFD-5044-935D-AE0167C7F31F}"/>
              </a:ext>
            </a:extLst>
          </p:cNvPr>
          <p:cNvCxnSpPr>
            <a:cxnSpLocks/>
          </p:cNvCxnSpPr>
          <p:nvPr userDrawn="1"/>
        </p:nvCxnSpPr>
        <p:spPr>
          <a:xfrm>
            <a:off x="404402" y="-61529"/>
            <a:ext cx="2806" cy="195977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F0706F4-9477-FE45-8F1D-5A0B85D7284E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1066800"/>
            <a:ext cx="0" cy="8314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7E7DA492-E426-5947-B6CD-EF34E53374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4077" y="252748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80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0917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97744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3AE9CAAC-7937-1D4D-9862-E6C2CCE55E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6"/>
          <a:stretch/>
        </p:blipFill>
        <p:spPr>
          <a:xfrm>
            <a:off x="-16723" y="2213021"/>
            <a:ext cx="12200406" cy="22961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F459D3-FF37-8249-A49A-D49496F8E58A}"/>
              </a:ext>
            </a:extLst>
          </p:cNvPr>
          <p:cNvSpPr/>
          <p:nvPr userDrawn="1"/>
        </p:nvSpPr>
        <p:spPr>
          <a:xfrm>
            <a:off x="8313" y="1185618"/>
            <a:ext cx="12182204" cy="1032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5BD078A-DB17-9943-9A52-3D3811F9CB8D}"/>
              </a:ext>
            </a:extLst>
          </p:cNvPr>
          <p:cNvSpPr/>
          <p:nvPr userDrawn="1"/>
        </p:nvSpPr>
        <p:spPr>
          <a:xfrm>
            <a:off x="-18203" y="3248357"/>
            <a:ext cx="12208720" cy="1275132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AB360B1-BA88-A445-B5B6-276EF426E0F0}"/>
              </a:ext>
            </a:extLst>
          </p:cNvPr>
          <p:cNvGrpSpPr/>
          <p:nvPr userDrawn="1"/>
        </p:nvGrpSpPr>
        <p:grpSpPr>
          <a:xfrm>
            <a:off x="-46300" y="1567583"/>
            <a:ext cx="12315464" cy="3060083"/>
            <a:chOff x="-46300" y="1567583"/>
            <a:chExt cx="12315464" cy="3060083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BBA4253-ADED-F140-9AAB-E5D768457E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46300" y="2223013"/>
              <a:ext cx="12315464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6191728-D531-F04F-ABB1-868ECC86B84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3060083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56B05-8028-DF46-BF36-CFD3CBD5B4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8" name="Rectangle 23">
            <a:extLst>
              <a:ext uri="{FF2B5EF4-FFF2-40B4-BE49-F238E27FC236}">
                <a16:creationId xmlns:a16="http://schemas.microsoft.com/office/drawing/2014/main" id="{9EABD61E-23B5-5444-AFE4-52B20726D575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0B823CD7-86F4-ED40-96CB-C50A6BD24F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812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85991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892265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“M” WORTH OF WHITE OR NEGATIVE SPACE AROUND</a:t>
            </a:r>
            <a:br>
              <a:rPr lang="en-US" sz="1400"/>
            </a:br>
            <a:r>
              <a:rPr lang="en-US" sz="1400"/>
              <a:t>THE TAGLINE.</a:t>
            </a:r>
          </a:p>
          <a:p>
            <a:endParaRPr lang="en-US" sz="1400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 sz="1400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Guidelines.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78404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OPTIONS </a:t>
            </a:r>
          </a:p>
          <a:p>
            <a:r>
              <a:rPr lang="en-US" sz="1400"/>
              <a:t>When using the tagline alone, it should be stacked and left justified, or horizontal in a single line. Only the below tagline options are available for use. Please do not 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F59A4C8-FE5F-864E-8773-8B45270C10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4901831"/>
            <a:ext cx="5665389" cy="292608"/>
          </a:xfrm>
          <a:prstGeom prst="rect">
            <a:avLst/>
          </a:prstGeom>
        </p:spPr>
      </p:pic>
      <p:pic>
        <p:nvPicPr>
          <p:cNvPr id="24" name="Picture 23" descr="A close up of a sign&#10;&#10;Description automatically generated">
            <a:extLst>
              <a:ext uri="{FF2B5EF4-FFF2-40B4-BE49-F238E27FC236}">
                <a16:creationId xmlns:a16="http://schemas.microsoft.com/office/drawing/2014/main" id="{DBA4719B-34DD-064F-B21D-F79504E3CD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3716460"/>
            <a:ext cx="2983012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818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ird, snow, water, flying&#10;&#10;Description automatically generated">
            <a:extLst>
              <a:ext uri="{FF2B5EF4-FFF2-40B4-BE49-F238E27FC236}">
                <a16:creationId xmlns:a16="http://schemas.microsoft.com/office/drawing/2014/main" id="{1AC3D840-20B6-CC41-856B-B2E4055ACB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518" y="2118835"/>
            <a:ext cx="12216465" cy="2404653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60FE8236-97A0-5B47-B26B-2D49F2CD6B50}"/>
              </a:ext>
            </a:extLst>
          </p:cNvPr>
          <p:cNvSpPr/>
          <p:nvPr userDrawn="1"/>
        </p:nvSpPr>
        <p:spPr>
          <a:xfrm>
            <a:off x="-18203" y="3150893"/>
            <a:ext cx="12208720" cy="1372595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09484393-2D51-494C-8186-1E1545114486}"/>
              </a:ext>
            </a:extLst>
          </p:cNvPr>
          <p:cNvSpPr/>
          <p:nvPr userDrawn="1"/>
        </p:nvSpPr>
        <p:spPr>
          <a:xfrm>
            <a:off x="-16720" y="1330726"/>
            <a:ext cx="12200407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D5C0610-2EF5-B64B-A856-EF711F5A06FF}"/>
              </a:ext>
            </a:extLst>
          </p:cNvPr>
          <p:cNvSpPr/>
          <p:nvPr userDrawn="1"/>
        </p:nvSpPr>
        <p:spPr>
          <a:xfrm>
            <a:off x="-18204" y="1185618"/>
            <a:ext cx="12227835" cy="103205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84C4493-DD74-1E4F-9A7C-DEF10649406B}"/>
              </a:ext>
            </a:extLst>
          </p:cNvPr>
          <p:cNvGrpSpPr/>
          <p:nvPr userDrawn="1"/>
        </p:nvGrpSpPr>
        <p:grpSpPr>
          <a:xfrm>
            <a:off x="0" y="1567583"/>
            <a:ext cx="12190517" cy="2981450"/>
            <a:chOff x="0" y="1567583"/>
            <a:chExt cx="12190517" cy="298145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9DA2978-F060-874B-B8E4-20A88D12F4B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2223013"/>
              <a:ext cx="12190517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50E95B5-670E-9C4D-BE28-5E3E7FB805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298145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C92E593-6986-9F4C-B08A-AAB9B1BB23C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23">
            <a:extLst>
              <a:ext uri="{FF2B5EF4-FFF2-40B4-BE49-F238E27FC236}">
                <a16:creationId xmlns:a16="http://schemas.microsoft.com/office/drawing/2014/main" id="{0AF24DAD-2D4A-CB48-86EF-05889034A252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D85E4973-8F8A-6E47-8247-C118B6F070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4425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27FD5B8-1D02-F040-A6D4-16F37A9363A3}"/>
              </a:ext>
            </a:extLst>
          </p:cNvPr>
          <p:cNvSpPr/>
          <p:nvPr userDrawn="1"/>
        </p:nvSpPr>
        <p:spPr>
          <a:xfrm>
            <a:off x="-5" y="0"/>
            <a:ext cx="12192004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988DAE-ED71-0D49-9663-A4A9BBA0FF19}"/>
              </a:ext>
            </a:extLst>
          </p:cNvPr>
          <p:cNvSpPr txBox="1"/>
          <p:nvPr userDrawn="1"/>
        </p:nvSpPr>
        <p:spPr>
          <a:xfrm>
            <a:off x="12391697" y="50090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5E747A-85BB-1B46-8F12-111059E55DB2}"/>
              </a:ext>
            </a:extLst>
          </p:cNvPr>
          <p:cNvCxnSpPr>
            <a:cxnSpLocks/>
          </p:cNvCxnSpPr>
          <p:nvPr userDrawn="1"/>
        </p:nvCxnSpPr>
        <p:spPr>
          <a:xfrm>
            <a:off x="-5" y="411753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5EF10AF-2590-B647-88BD-D372488665D9}"/>
              </a:ext>
            </a:extLst>
          </p:cNvPr>
          <p:cNvCxnSpPr>
            <a:cxnSpLocks/>
          </p:cNvCxnSpPr>
          <p:nvPr userDrawn="1"/>
        </p:nvCxnSpPr>
        <p:spPr>
          <a:xfrm>
            <a:off x="603506" y="3264061"/>
            <a:ext cx="0" cy="358009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3D7C906-8A1C-564B-8726-80CB3C93286B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0"/>
            <a:ext cx="0" cy="55558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D23FB32D-EC23-3B42-868F-E8DC8DB93D8A}"/>
              </a:ext>
            </a:extLst>
          </p:cNvPr>
          <p:cNvSpPr/>
          <p:nvPr userDrawn="1"/>
        </p:nvSpPr>
        <p:spPr>
          <a:xfrm>
            <a:off x="848100" y="3337960"/>
            <a:ext cx="7562598" cy="779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200"/>
              </a:lnSpc>
            </a:pPr>
            <a:r>
              <a:rPr lang="en-US" sz="6600" b="1">
                <a:solidFill>
                  <a:schemeClr val="bg1"/>
                </a:solidFill>
                <a:latin typeface="Century Gothic" panose="020B0502020202020204" pitchFamily="34" charset="0"/>
              </a:rPr>
              <a:t>THANK YOU</a:t>
            </a:r>
            <a:endParaRPr lang="en-US" sz="54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4180D2B7-992A-D447-ACBC-3BF5FE5A5C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5050" y="6125417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66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01A70A92-118D-F14C-B84B-B5433D1EC5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96369C6-99CC-C84E-9939-FE732FD2711A}"/>
              </a:ext>
            </a:extLst>
          </p:cNvPr>
          <p:cNvGrpSpPr/>
          <p:nvPr userDrawn="1"/>
        </p:nvGrpSpPr>
        <p:grpSpPr>
          <a:xfrm>
            <a:off x="6756543" y="3146679"/>
            <a:ext cx="2987683" cy="282321"/>
            <a:chOff x="5059259" y="3924366"/>
            <a:chExt cx="3912923" cy="369751"/>
          </a:xfrm>
        </p:grpSpPr>
        <p:pic>
          <p:nvPicPr>
            <p:cNvPr id="37" name="Picture 3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EBD86E1-26B3-E045-A27F-A2797893A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39" name="Picture 3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0738A79-77C5-904C-91C6-1A560DD81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D814C3B7-ABE8-B144-9735-06BCFF1EA8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146386"/>
            <a:ext cx="1930722" cy="28229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C9163DD9-3B28-284A-87DE-A0228C47C32D}"/>
              </a:ext>
            </a:extLst>
          </p:cNvPr>
          <p:cNvGrpSpPr/>
          <p:nvPr userDrawn="1"/>
        </p:nvGrpSpPr>
        <p:grpSpPr>
          <a:xfrm>
            <a:off x="6754799" y="3499390"/>
            <a:ext cx="2613640" cy="284967"/>
            <a:chOff x="5057514" y="4377778"/>
            <a:chExt cx="3423045" cy="373217"/>
          </a:xfrm>
        </p:grpSpPr>
        <p:pic>
          <p:nvPicPr>
            <p:cNvPr id="42" name="Picture 4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F4F7229-8DF3-FA47-BB22-93447CF007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43" name="Picture 4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A741548A-000A-3B4F-B999-1B8C444758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22FD1457-AAD8-5C4F-BD5C-54EFB576A10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499936"/>
            <a:ext cx="1558135" cy="284996"/>
          </a:xfrm>
          <a:prstGeom prst="rect">
            <a:avLst/>
          </a:prstGeom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24CA384-49C6-2241-ACC6-FF5E9BD38452}"/>
              </a:ext>
            </a:extLst>
          </p:cNvPr>
          <p:cNvCxnSpPr/>
          <p:nvPr userDrawn="1"/>
        </p:nvCxnSpPr>
        <p:spPr>
          <a:xfrm>
            <a:off x="6081964" y="2843634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479EB2-A191-D944-851C-DE1F579C89B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557" y="3169063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50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00A357B3-6B85-74DA-DED6-3B40CAB6A1A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-4763"/>
            <a:ext cx="12192000" cy="6862763"/>
          </a:xfrm>
          <a:custGeom>
            <a:avLst/>
            <a:gdLst>
              <a:gd name="connsiteX0" fmla="*/ 6246326 w 12192000"/>
              <a:gd name="connsiteY0" fmla="*/ 612 h 6862763"/>
              <a:gd name="connsiteX1" fmla="*/ 6246326 w 12192000"/>
              <a:gd name="connsiteY1" fmla="*/ 613 h 6862763"/>
              <a:gd name="connsiteX2" fmla="*/ 5913192 w 12192000"/>
              <a:gd name="connsiteY2" fmla="*/ 613 h 6862763"/>
              <a:gd name="connsiteX3" fmla="*/ 5913192 w 12192000"/>
              <a:gd name="connsiteY3" fmla="*/ 6862762 h 6862763"/>
              <a:gd name="connsiteX4" fmla="*/ 11713310 w 12192000"/>
              <a:gd name="connsiteY4" fmla="*/ 6862762 h 6862763"/>
              <a:gd name="connsiteX5" fmla="*/ 11713310 w 12192000"/>
              <a:gd name="connsiteY5" fmla="*/ 613 h 6862763"/>
              <a:gd name="connsiteX6" fmla="*/ 9592864 w 12192000"/>
              <a:gd name="connsiteY6" fmla="*/ 613 h 6862763"/>
              <a:gd name="connsiteX7" fmla="*/ 9592864 w 12192000"/>
              <a:gd name="connsiteY7" fmla="*/ 612 h 6862763"/>
              <a:gd name="connsiteX8" fmla="*/ 0 w 12192000"/>
              <a:gd name="connsiteY8" fmla="*/ 0 h 6862763"/>
              <a:gd name="connsiteX9" fmla="*/ 12192000 w 12192000"/>
              <a:gd name="connsiteY9" fmla="*/ 0 h 6862763"/>
              <a:gd name="connsiteX10" fmla="*/ 12192000 w 12192000"/>
              <a:gd name="connsiteY10" fmla="*/ 6862763 h 6862763"/>
              <a:gd name="connsiteX11" fmla="*/ 0 w 12192000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62763">
                <a:moveTo>
                  <a:pt x="6246326" y="612"/>
                </a:moveTo>
                <a:lnTo>
                  <a:pt x="6246326" y="613"/>
                </a:lnTo>
                <a:lnTo>
                  <a:pt x="5913192" y="613"/>
                </a:lnTo>
                <a:lnTo>
                  <a:pt x="5913192" y="6862762"/>
                </a:lnTo>
                <a:lnTo>
                  <a:pt x="11713310" y="6862762"/>
                </a:lnTo>
                <a:lnTo>
                  <a:pt x="11713310" y="613"/>
                </a:lnTo>
                <a:lnTo>
                  <a:pt x="9592864" y="613"/>
                </a:lnTo>
                <a:lnTo>
                  <a:pt x="9592864" y="61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914400" rIns="73152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48845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3FD83EC-C1F5-31B3-23F7-4B0DDA8CE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0F6A07-25A2-ECCE-1594-AF7056D5C55C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E5597F-CDFF-57FD-B662-A6A623DC3945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6717B6-16DD-D4AF-526D-72E6B3F3369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62975E-63F4-DD3E-52C2-A2351B69E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6B0401-09A9-06F5-25F5-5B575EB3DA05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20703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2">
          <p15:clr>
            <a:srgbClr val="FBAE40"/>
          </p15:clr>
        </p15:guide>
        <p15:guide id="6" orient="horz" pos="816">
          <p15:clr>
            <a:srgbClr val="FBAE40"/>
          </p15:clr>
        </p15:guide>
        <p15:guide id="7" pos="7322">
          <p15:clr>
            <a:srgbClr val="FBAE40"/>
          </p15:clr>
        </p15:guide>
        <p15:guide id="8" pos="28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34C950B-138C-6F67-9F8D-76FF15F71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11010900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4B9430-4782-DCF1-ED33-F38C018023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CEC532-8D03-1FE1-DDEF-159542DE749B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A38B5-DF66-CA5F-43F7-0C8C9A472556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4F766-E589-63C5-A3E2-F2CFBAAC5AA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9EB9F4-DF3D-9A96-C8FF-62F88F9D29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33F9874-C656-BBEA-BE7F-24E2B6BF8F4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9239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2">
          <p15:clr>
            <a:srgbClr val="FBAE40"/>
          </p15:clr>
        </p15:guide>
        <p15:guide id="2" pos="7326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0">
          <p15:clr>
            <a:srgbClr val="FBAE40"/>
          </p15:clr>
        </p15:guide>
        <p15:guide id="6" pos="278">
          <p15:clr>
            <a:srgbClr val="FBAE40"/>
          </p15:clr>
        </p15:guide>
        <p15:guide id="7" pos="7394">
          <p15:clr>
            <a:srgbClr val="FBAE40"/>
          </p15:clr>
        </p15:guide>
        <p15:guide id="8" orient="horz" pos="818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151EACA7-4754-7A54-8504-55BBD10B5816}"/>
              </a:ext>
            </a:extLst>
          </p:cNvPr>
          <p:cNvSpPr/>
          <p:nvPr userDrawn="1"/>
        </p:nvSpPr>
        <p:spPr>
          <a:xfrm flipH="1">
            <a:off x="0" y="-4151"/>
            <a:ext cx="12192000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78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259119" y="1065955"/>
            <a:ext cx="8623762" cy="2091894"/>
          </a:xfrm>
        </p:spPr>
        <p:txBody>
          <a:bodyPr anchor="b">
            <a:noAutofit/>
          </a:bodyPr>
          <a:lstStyle>
            <a:lvl1pPr algn="l">
              <a:defRPr sz="42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259119" y="3444719"/>
            <a:ext cx="8623762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2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310717" y="5396645"/>
            <a:ext cx="4516745" cy="634779"/>
          </a:xfrm>
        </p:spPr>
        <p:txBody>
          <a:bodyPr lIns="0" tIns="0" rIns="0" bIns="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200" cap="none" spc="50" baseline="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69668" y="5474821"/>
            <a:ext cx="3409331" cy="597613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741698" y="491485"/>
            <a:ext cx="7890858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8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1369668" y="330128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reeform 1">
            <a:extLst>
              <a:ext uri="{FF2B5EF4-FFF2-40B4-BE49-F238E27FC236}">
                <a16:creationId xmlns:a16="http://schemas.microsoft.com/office/drawing/2014/main" id="{0C4D2A46-C2D7-D04B-DD1F-DC4B1A470466}"/>
              </a:ext>
            </a:extLst>
          </p:cNvPr>
          <p:cNvSpPr/>
          <p:nvPr userDrawn="1"/>
        </p:nvSpPr>
        <p:spPr>
          <a:xfrm flipH="1">
            <a:off x="0" y="0"/>
            <a:ext cx="452309" cy="5522298"/>
          </a:xfrm>
          <a:custGeom>
            <a:avLst/>
            <a:gdLst>
              <a:gd name="connsiteX0" fmla="*/ 452309 w 452309"/>
              <a:gd name="connsiteY0" fmla="*/ 0 h 5522298"/>
              <a:gd name="connsiteX1" fmla="*/ 1 w 452309"/>
              <a:gd name="connsiteY1" fmla="*/ 0 h 5522298"/>
              <a:gd name="connsiteX2" fmla="*/ 2 w 452309"/>
              <a:gd name="connsiteY2" fmla="*/ 5263594 h 5522298"/>
              <a:gd name="connsiteX3" fmla="*/ 0 w 452309"/>
              <a:gd name="connsiteY3" fmla="*/ 5263594 h 5522298"/>
              <a:gd name="connsiteX4" fmla="*/ 2 w 452309"/>
              <a:gd name="connsiteY4" fmla="*/ 5263596 h 5522298"/>
              <a:gd name="connsiteX5" fmla="*/ 452309 w 452309"/>
              <a:gd name="connsiteY5" fmla="*/ 5522298 h 552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2298">
                <a:moveTo>
                  <a:pt x="452309" y="0"/>
                </a:moveTo>
                <a:lnTo>
                  <a:pt x="1" y="0"/>
                </a:lnTo>
                <a:lnTo>
                  <a:pt x="2" y="5263594"/>
                </a:lnTo>
                <a:lnTo>
                  <a:pt x="0" y="5263594"/>
                </a:lnTo>
                <a:lnTo>
                  <a:pt x="2" y="5263596"/>
                </a:lnTo>
                <a:lnTo>
                  <a:pt x="452309" y="552229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8AFFEDB3-4871-F039-E695-44101641E7BE}"/>
              </a:ext>
            </a:extLst>
          </p:cNvPr>
          <p:cNvSpPr/>
          <p:nvPr userDrawn="1"/>
        </p:nvSpPr>
        <p:spPr>
          <a:xfrm rot="10800000" flipH="1">
            <a:off x="11739691" y="1328844"/>
            <a:ext cx="452309" cy="5526451"/>
          </a:xfrm>
          <a:custGeom>
            <a:avLst/>
            <a:gdLst>
              <a:gd name="connsiteX0" fmla="*/ 452309 w 452309"/>
              <a:gd name="connsiteY0" fmla="*/ 5526451 h 5526451"/>
              <a:gd name="connsiteX1" fmla="*/ 452309 w 452309"/>
              <a:gd name="connsiteY1" fmla="*/ 0 h 5526451"/>
              <a:gd name="connsiteX2" fmla="*/ 1 w 452309"/>
              <a:gd name="connsiteY2" fmla="*/ 0 h 5526451"/>
              <a:gd name="connsiteX3" fmla="*/ 2 w 452309"/>
              <a:gd name="connsiteY3" fmla="*/ 5267747 h 5526451"/>
              <a:gd name="connsiteX4" fmla="*/ 0 w 452309"/>
              <a:gd name="connsiteY4" fmla="*/ 5267747 h 5526451"/>
              <a:gd name="connsiteX5" fmla="*/ 2 w 452309"/>
              <a:gd name="connsiteY5" fmla="*/ 5267749 h 552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6451">
                <a:moveTo>
                  <a:pt x="452309" y="5526451"/>
                </a:moveTo>
                <a:lnTo>
                  <a:pt x="452309" y="0"/>
                </a:lnTo>
                <a:lnTo>
                  <a:pt x="1" y="0"/>
                </a:lnTo>
                <a:lnTo>
                  <a:pt x="2" y="5267747"/>
                </a:lnTo>
                <a:lnTo>
                  <a:pt x="0" y="5267747"/>
                </a:lnTo>
                <a:lnTo>
                  <a:pt x="2" y="526774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4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7">
            <a:extLst>
              <a:ext uri="{FF2B5EF4-FFF2-40B4-BE49-F238E27FC236}">
                <a16:creationId xmlns:a16="http://schemas.microsoft.com/office/drawing/2014/main" id="{7196CC4B-5584-1947-6AAA-8620EEBB31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3" t="12179" r="20820" b="8579"/>
          <a:stretch/>
        </p:blipFill>
        <p:spPr>
          <a:xfrm>
            <a:off x="0" y="-4763"/>
            <a:ext cx="12191999" cy="6862763"/>
          </a:xfrm>
          <a:prstGeom prst="rect">
            <a:avLst/>
          </a:prstGeom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428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03909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BC6ABB0-7AEC-1482-6FC9-247F127762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500" r="-22500" b="15541"/>
          <a:stretch/>
        </p:blipFill>
        <p:spPr>
          <a:xfrm>
            <a:off x="2756573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3BD7449-9CAA-DBC1-B78B-03CA985FA0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831" t="4501" r="-13330" b="1484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9047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00A357B3-6B85-74DA-DED6-3B40CAB6A1A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-4763"/>
            <a:ext cx="12192000" cy="6862763"/>
          </a:xfrm>
          <a:custGeom>
            <a:avLst/>
            <a:gdLst>
              <a:gd name="connsiteX0" fmla="*/ 6246326 w 12192000"/>
              <a:gd name="connsiteY0" fmla="*/ 612 h 6862763"/>
              <a:gd name="connsiteX1" fmla="*/ 6246326 w 12192000"/>
              <a:gd name="connsiteY1" fmla="*/ 613 h 6862763"/>
              <a:gd name="connsiteX2" fmla="*/ 5913192 w 12192000"/>
              <a:gd name="connsiteY2" fmla="*/ 613 h 6862763"/>
              <a:gd name="connsiteX3" fmla="*/ 5913192 w 12192000"/>
              <a:gd name="connsiteY3" fmla="*/ 6862762 h 6862763"/>
              <a:gd name="connsiteX4" fmla="*/ 11713310 w 12192000"/>
              <a:gd name="connsiteY4" fmla="*/ 6862762 h 6862763"/>
              <a:gd name="connsiteX5" fmla="*/ 11713310 w 12192000"/>
              <a:gd name="connsiteY5" fmla="*/ 613 h 6862763"/>
              <a:gd name="connsiteX6" fmla="*/ 9592864 w 12192000"/>
              <a:gd name="connsiteY6" fmla="*/ 613 h 6862763"/>
              <a:gd name="connsiteX7" fmla="*/ 9592864 w 12192000"/>
              <a:gd name="connsiteY7" fmla="*/ 612 h 6862763"/>
              <a:gd name="connsiteX8" fmla="*/ 0 w 12192000"/>
              <a:gd name="connsiteY8" fmla="*/ 0 h 6862763"/>
              <a:gd name="connsiteX9" fmla="*/ 12192000 w 12192000"/>
              <a:gd name="connsiteY9" fmla="*/ 0 h 6862763"/>
              <a:gd name="connsiteX10" fmla="*/ 12192000 w 12192000"/>
              <a:gd name="connsiteY10" fmla="*/ 6862763 h 6862763"/>
              <a:gd name="connsiteX11" fmla="*/ 0 w 12192000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62763">
                <a:moveTo>
                  <a:pt x="6246326" y="612"/>
                </a:moveTo>
                <a:lnTo>
                  <a:pt x="6246326" y="613"/>
                </a:lnTo>
                <a:lnTo>
                  <a:pt x="5913192" y="613"/>
                </a:lnTo>
                <a:lnTo>
                  <a:pt x="5913192" y="6862762"/>
                </a:lnTo>
                <a:lnTo>
                  <a:pt x="11713310" y="6862762"/>
                </a:lnTo>
                <a:lnTo>
                  <a:pt x="11713310" y="613"/>
                </a:lnTo>
                <a:lnTo>
                  <a:pt x="9592864" y="613"/>
                </a:lnTo>
                <a:lnTo>
                  <a:pt x="9592864" y="61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914400" rIns="73152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349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2C14D47-26AB-1D4B-9B5C-AF7E20DE1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FF02E25-0AED-8D4A-B871-4FDD66E8BF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70EB27-CE64-DE47-8F33-B7FCD61B8251}"/>
              </a:ext>
            </a:extLst>
          </p:cNvPr>
          <p:cNvGrpSpPr/>
          <p:nvPr userDrawn="1"/>
        </p:nvGrpSpPr>
        <p:grpSpPr>
          <a:xfrm>
            <a:off x="704493" y="2255472"/>
            <a:ext cx="10672344" cy="1542860"/>
            <a:chOff x="704493" y="2255472"/>
            <a:chExt cx="10672344" cy="154286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22DB006-5CA9-6247-B384-040EF4AF1E7E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EBAC1549-C5FD-CF4E-8ED9-0C0A349BE2C3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69033A4-140D-444C-8D92-19757E6A6C17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3DF50FE-33E9-DA44-86BA-ED0A37FD9EC4}"/>
                </a:ext>
              </a:extLst>
            </p:cNvPr>
            <p:cNvSpPr txBox="1"/>
            <p:nvPr userDrawn="1"/>
          </p:nvSpPr>
          <p:spPr>
            <a:xfrm>
              <a:off x="1303489" y="2255472"/>
              <a:ext cx="1007334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TITLE SLIDES</a:t>
              </a:r>
            </a:p>
            <a:p>
              <a:r>
                <a:rPr lang="en-US" sz="3600" b="1">
                  <a:solidFill>
                    <a:schemeClr val="tx2"/>
                  </a:solidFill>
                </a:rPr>
                <a:t>OR ADD A CUSTOM IMAGE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42E3FE0-2F66-EB47-8ED1-8F420DA5936E}"/>
                </a:ext>
              </a:extLst>
            </p:cNvPr>
            <p:cNvSpPr/>
            <p:nvPr userDrawn="1"/>
          </p:nvSpPr>
          <p:spPr>
            <a:xfrm>
              <a:off x="1303489" y="3429000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867869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3">
            <a:extLst>
              <a:ext uri="{FF2B5EF4-FFF2-40B4-BE49-F238E27FC236}">
                <a16:creationId xmlns:a16="http://schemas.microsoft.com/office/drawing/2014/main" id="{37007B45-BE27-0B50-EDF0-78F19A5C19F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" y="-4763"/>
            <a:ext cx="12191999" cy="6862763"/>
          </a:xfrm>
          <a:custGeom>
            <a:avLst/>
            <a:gdLst>
              <a:gd name="connsiteX0" fmla="*/ 0 w 12191999"/>
              <a:gd name="connsiteY0" fmla="*/ 0 h 6862763"/>
              <a:gd name="connsiteX1" fmla="*/ 12191999 w 12191999"/>
              <a:gd name="connsiteY1" fmla="*/ 0 h 6862763"/>
              <a:gd name="connsiteX2" fmla="*/ 12191999 w 12191999"/>
              <a:gd name="connsiteY2" fmla="*/ 6862763 h 6862763"/>
              <a:gd name="connsiteX3" fmla="*/ 4735784 w 12191999"/>
              <a:gd name="connsiteY3" fmla="*/ 6862763 h 6862763"/>
              <a:gd name="connsiteX4" fmla="*/ 4735784 w 12191999"/>
              <a:gd name="connsiteY4" fmla="*/ 6862762 h 6862763"/>
              <a:gd name="connsiteX5" fmla="*/ 6278698 w 12191999"/>
              <a:gd name="connsiteY5" fmla="*/ 6862762 h 6862763"/>
              <a:gd name="connsiteX6" fmla="*/ 6278698 w 12191999"/>
              <a:gd name="connsiteY6" fmla="*/ 613 h 6862763"/>
              <a:gd name="connsiteX7" fmla="*/ 501841 w 12191999"/>
              <a:gd name="connsiteY7" fmla="*/ 613 h 6862763"/>
              <a:gd name="connsiteX8" fmla="*/ 501841 w 12191999"/>
              <a:gd name="connsiteY8" fmla="*/ 6862762 h 6862763"/>
              <a:gd name="connsiteX9" fmla="*/ 2477495 w 12191999"/>
              <a:gd name="connsiteY9" fmla="*/ 6862762 h 6862763"/>
              <a:gd name="connsiteX10" fmla="*/ 2477495 w 12191999"/>
              <a:gd name="connsiteY10" fmla="*/ 6862763 h 6862763"/>
              <a:gd name="connsiteX11" fmla="*/ 0 w 12191999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1999" h="6862763">
                <a:moveTo>
                  <a:pt x="0" y="0"/>
                </a:moveTo>
                <a:lnTo>
                  <a:pt x="12191999" y="0"/>
                </a:lnTo>
                <a:lnTo>
                  <a:pt x="12191999" y="6862763"/>
                </a:lnTo>
                <a:lnTo>
                  <a:pt x="4735784" y="6862763"/>
                </a:lnTo>
                <a:lnTo>
                  <a:pt x="4735784" y="6862762"/>
                </a:lnTo>
                <a:lnTo>
                  <a:pt x="6278698" y="6862762"/>
                </a:lnTo>
                <a:lnTo>
                  <a:pt x="6278698" y="613"/>
                </a:lnTo>
                <a:lnTo>
                  <a:pt x="501841" y="613"/>
                </a:lnTo>
                <a:lnTo>
                  <a:pt x="501841" y="6862762"/>
                </a:lnTo>
                <a:lnTo>
                  <a:pt x="2477495" y="6862762"/>
                </a:lnTo>
                <a:lnTo>
                  <a:pt x="2477495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7315200" rIns="9144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2457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44043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877C0FD5-1B94-FB7C-6019-E7E3AB3CE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6310261" cy="4895900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800" baseline="0"/>
            </a:lvl1pPr>
            <a:lvl2pPr marL="457200" indent="0">
              <a:lnSpc>
                <a:spcPct val="150000"/>
              </a:lnSpc>
              <a:buNone/>
              <a:defRPr sz="1800" baseline="0"/>
            </a:lvl2pPr>
            <a:lvl3pPr marL="914400" indent="0">
              <a:lnSpc>
                <a:spcPct val="150000"/>
              </a:lnSpc>
              <a:buNone/>
              <a:defRPr sz="1800" baseline="0"/>
            </a:lvl3pPr>
            <a:lvl4pPr marL="1371600" indent="0">
              <a:lnSpc>
                <a:spcPct val="150000"/>
              </a:lnSpc>
              <a:buNone/>
              <a:defRPr sz="1800" baseline="0"/>
            </a:lvl4pPr>
            <a:lvl5pPr marL="1828800" indent="0">
              <a:lnSpc>
                <a:spcPct val="150000"/>
              </a:lnSpc>
              <a:buNone/>
              <a:defRPr sz="18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B870B639-47B5-349F-494A-82A945C529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4210"/>
            <a:ext cx="6310261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6B35CF6-03AD-3AE5-C05F-4CEFE3EDD173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lide Number Placeholder 5">
            <a:extLst>
              <a:ext uri="{FF2B5EF4-FFF2-40B4-BE49-F238E27FC236}">
                <a16:creationId xmlns:a16="http://schemas.microsoft.com/office/drawing/2014/main" id="{052A61AA-6B31-A637-12BF-BB4EA47D21A1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3147D00-C60B-ED55-8751-4D8BFE71976B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1257C5F5-D676-4C9C-B45F-C14294D16A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5856515-CC3D-1BF8-6DF1-E4B0EC61C49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A0BE64F-FD51-59D9-D86B-81064D45304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52217" y="0"/>
            <a:ext cx="5039783" cy="6432550"/>
          </a:xfrm>
          <a:custGeom>
            <a:avLst/>
            <a:gdLst>
              <a:gd name="connsiteX0" fmla="*/ 874178 w 5039783"/>
              <a:gd name="connsiteY0" fmla="*/ 0 h 6432550"/>
              <a:gd name="connsiteX1" fmla="*/ 5039783 w 5039783"/>
              <a:gd name="connsiteY1" fmla="*/ 0 h 6432550"/>
              <a:gd name="connsiteX2" fmla="*/ 5039783 w 5039783"/>
              <a:gd name="connsiteY2" fmla="*/ 6432550 h 6432550"/>
              <a:gd name="connsiteX3" fmla="*/ 0 w 5039783"/>
              <a:gd name="connsiteY3" fmla="*/ 6432550 h 6432550"/>
              <a:gd name="connsiteX4" fmla="*/ 0 w 5039783"/>
              <a:gd name="connsiteY4" fmla="*/ 1752844 h 6432550"/>
              <a:gd name="connsiteX5" fmla="*/ 874178 w 5039783"/>
              <a:gd name="connsiteY5" fmla="*/ 1252848 h 6432550"/>
              <a:gd name="connsiteX6" fmla="*/ 874182 w 5039783"/>
              <a:gd name="connsiteY6" fmla="*/ 1252844 h 6432550"/>
              <a:gd name="connsiteX7" fmla="*/ 874178 w 5039783"/>
              <a:gd name="connsiteY7" fmla="*/ 1252844 h 643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39783" h="6432550">
                <a:moveTo>
                  <a:pt x="874178" y="0"/>
                </a:moveTo>
                <a:lnTo>
                  <a:pt x="5039783" y="0"/>
                </a:lnTo>
                <a:lnTo>
                  <a:pt x="5039783" y="6432550"/>
                </a:lnTo>
                <a:lnTo>
                  <a:pt x="0" y="6432550"/>
                </a:lnTo>
                <a:lnTo>
                  <a:pt x="0" y="1752844"/>
                </a:lnTo>
                <a:lnTo>
                  <a:pt x="874178" y="1252848"/>
                </a:lnTo>
                <a:lnTo>
                  <a:pt x="874182" y="1252844"/>
                </a:lnTo>
                <a:lnTo>
                  <a:pt x="874178" y="12528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To add an image, </a:t>
            </a:r>
            <a:br>
              <a:rPr lang="en-US" dirty="0"/>
            </a:br>
            <a:r>
              <a:rPr lang="en-US" dirty="0"/>
              <a:t>drag the image into this box </a:t>
            </a:r>
            <a:br>
              <a:rPr lang="en-US" dirty="0"/>
            </a:br>
            <a:r>
              <a:rPr lang="en-US" dirty="0"/>
              <a:t>or click the image icon in </a:t>
            </a:r>
            <a:br>
              <a:rPr lang="en-US" dirty="0"/>
            </a:br>
            <a:r>
              <a:rPr lang="en-US" dirty="0"/>
              <a:t>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Need an image?</a:t>
            </a:r>
            <a:br>
              <a:rPr lang="en-US" dirty="0"/>
            </a:br>
            <a:r>
              <a:rPr lang="en-US" dirty="0"/>
              <a:t>The Marketing Resource Center </a:t>
            </a:r>
            <a:br>
              <a:rPr lang="en-US" dirty="0"/>
            </a:br>
            <a:r>
              <a:rPr lang="en-US" dirty="0"/>
              <a:t>has hundreds of images for Jabil’s </a:t>
            </a:r>
            <a:br>
              <a:rPr lang="en-US" dirty="0"/>
            </a:br>
            <a:r>
              <a:rPr lang="en-US" dirty="0"/>
              <a:t>capabilities, markets and business needs</a:t>
            </a:r>
            <a:br>
              <a:rPr lang="en-US" dirty="0"/>
            </a:br>
            <a:r>
              <a:rPr lang="en-US" dirty="0"/>
              <a:t>(link in Notes below)</a:t>
            </a:r>
          </a:p>
          <a:p>
            <a:endParaRPr lang="en-US" dirty="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D1674A2-0E74-FDFB-47D8-C6849AA10523}"/>
              </a:ext>
            </a:extLst>
          </p:cNvPr>
          <p:cNvSpPr/>
          <p:nvPr userDrawn="1"/>
        </p:nvSpPr>
        <p:spPr>
          <a:xfrm flipH="1">
            <a:off x="7152217" y="0"/>
            <a:ext cx="892112" cy="1763099"/>
          </a:xfrm>
          <a:custGeom>
            <a:avLst/>
            <a:gdLst>
              <a:gd name="connsiteX0" fmla="*/ 892112 w 892112"/>
              <a:gd name="connsiteY0" fmla="*/ 0 h 1763099"/>
              <a:gd name="connsiteX1" fmla="*/ 4 w 892112"/>
              <a:gd name="connsiteY1" fmla="*/ 0 h 1763099"/>
              <a:gd name="connsiteX2" fmla="*/ 4 w 892112"/>
              <a:gd name="connsiteY2" fmla="*/ 1252844 h 1763099"/>
              <a:gd name="connsiteX3" fmla="*/ 0 w 892112"/>
              <a:gd name="connsiteY3" fmla="*/ 1252844 h 1763099"/>
              <a:gd name="connsiteX4" fmla="*/ 4 w 892112"/>
              <a:gd name="connsiteY4" fmla="*/ 1252848 h 1763099"/>
              <a:gd name="connsiteX5" fmla="*/ 892112 w 892112"/>
              <a:gd name="connsiteY5" fmla="*/ 1763099 h 176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2112" h="1763099">
                <a:moveTo>
                  <a:pt x="892112" y="0"/>
                </a:moveTo>
                <a:lnTo>
                  <a:pt x="4" y="0"/>
                </a:lnTo>
                <a:lnTo>
                  <a:pt x="4" y="1252844"/>
                </a:lnTo>
                <a:lnTo>
                  <a:pt x="0" y="1252844"/>
                </a:lnTo>
                <a:lnTo>
                  <a:pt x="4" y="1252848"/>
                </a:lnTo>
                <a:lnTo>
                  <a:pt x="892112" y="17630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2EDA16EB-370A-E237-8062-3F07D3548DB1}"/>
              </a:ext>
            </a:extLst>
          </p:cNvPr>
          <p:cNvSpPr/>
          <p:nvPr userDrawn="1"/>
        </p:nvSpPr>
        <p:spPr>
          <a:xfrm flipH="1">
            <a:off x="7152217" y="0"/>
            <a:ext cx="892112" cy="1470998"/>
          </a:xfrm>
          <a:custGeom>
            <a:avLst/>
            <a:gdLst>
              <a:gd name="connsiteX0" fmla="*/ 892112 w 892112"/>
              <a:gd name="connsiteY0" fmla="*/ 0 h 1470998"/>
              <a:gd name="connsiteX1" fmla="*/ 4 w 892112"/>
              <a:gd name="connsiteY1" fmla="*/ 0 h 1470998"/>
              <a:gd name="connsiteX2" fmla="*/ 4 w 892112"/>
              <a:gd name="connsiteY2" fmla="*/ 18579 h 1470998"/>
              <a:gd name="connsiteX3" fmla="*/ 4 w 892112"/>
              <a:gd name="connsiteY3" fmla="*/ 741668 h 1470998"/>
              <a:gd name="connsiteX4" fmla="*/ 0 w 892112"/>
              <a:gd name="connsiteY4" fmla="*/ 741668 h 1470998"/>
              <a:gd name="connsiteX5" fmla="*/ 4 w 892112"/>
              <a:gd name="connsiteY5" fmla="*/ 741672 h 1470998"/>
              <a:gd name="connsiteX6" fmla="*/ 4 w 892112"/>
              <a:gd name="connsiteY6" fmla="*/ 960743 h 1470998"/>
              <a:gd name="connsiteX7" fmla="*/ 0 w 892112"/>
              <a:gd name="connsiteY7" fmla="*/ 960743 h 1470998"/>
              <a:gd name="connsiteX8" fmla="*/ 4 w 892112"/>
              <a:gd name="connsiteY8" fmla="*/ 960747 h 1470998"/>
              <a:gd name="connsiteX9" fmla="*/ 892112 w 892112"/>
              <a:gd name="connsiteY9" fmla="*/ 1470998 h 1470998"/>
              <a:gd name="connsiteX10" fmla="*/ 892112 w 892112"/>
              <a:gd name="connsiteY10" fmla="*/ 1251923 h 1470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92112" h="1470998">
                <a:moveTo>
                  <a:pt x="892112" y="0"/>
                </a:moveTo>
                <a:lnTo>
                  <a:pt x="4" y="0"/>
                </a:lnTo>
                <a:lnTo>
                  <a:pt x="4" y="18579"/>
                </a:lnTo>
                <a:lnTo>
                  <a:pt x="4" y="741668"/>
                </a:lnTo>
                <a:lnTo>
                  <a:pt x="0" y="741668"/>
                </a:lnTo>
                <a:lnTo>
                  <a:pt x="4" y="741672"/>
                </a:lnTo>
                <a:lnTo>
                  <a:pt x="4" y="960743"/>
                </a:lnTo>
                <a:lnTo>
                  <a:pt x="0" y="960743"/>
                </a:lnTo>
                <a:lnTo>
                  <a:pt x="4" y="960747"/>
                </a:lnTo>
                <a:lnTo>
                  <a:pt x="892112" y="1470998"/>
                </a:lnTo>
                <a:lnTo>
                  <a:pt x="892112" y="125192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6433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DFF74C-0210-DD24-85FB-D807E25628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676" t="23285" r="9095" b="22827"/>
          <a:stretch/>
        </p:blipFill>
        <p:spPr>
          <a:xfrm>
            <a:off x="0" y="0"/>
            <a:ext cx="12192000" cy="41849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ABFD47BA-53ED-9D4F-AA2B-DFBC0A90A58E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F743B13-6D9D-1C4F-9397-A8842B88F2DC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4A1335C-49BE-834C-9124-4E6792881BFF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1F4FCB04-C409-8F43-94AA-D5E8B93029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1D13695-B4BC-33C2-A6F9-A4EA634F5AB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</p:spTree>
    <p:extLst>
      <p:ext uri="{BB962C8B-B14F-4D97-AF65-F5344CB8AC3E}">
        <p14:creationId xmlns:p14="http://schemas.microsoft.com/office/powerpoint/2010/main" val="167249402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3">
            <a:extLst>
              <a:ext uri="{FF2B5EF4-FFF2-40B4-BE49-F238E27FC236}">
                <a16:creationId xmlns:a16="http://schemas.microsoft.com/office/drawing/2014/main" id="{FD46BF9B-DB66-524B-F106-3052ED39FF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47" b="47"/>
          <a:stretch>
            <a:fillRect/>
          </a:stretch>
        </p:blipFill>
        <p:spPr>
          <a:xfrm>
            <a:off x="0" y="0"/>
            <a:ext cx="12192000" cy="41846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FC99A2F-2436-03CE-58D7-B6F48E116F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2A952332-A6F7-0CAB-60FC-F7EF75811FDF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4C7AE1D2-3856-CEFD-6D72-DB84E93A182A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758A1D6-B8BF-4363-E181-06AFDD2F23DB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49A843-3607-6BAD-9A9B-95E0870CE1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272945899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19DFAA4-CD59-5F40-99EC-8FC01A83B44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4184650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/>
            </a:lvl1pPr>
          </a:lstStyle>
          <a:p>
            <a:r>
              <a:rPr lang="en-US" dirty="0"/>
              <a:t>To customize this section header with your own image, </a:t>
            </a:r>
            <a:br>
              <a:rPr lang="en-US" dirty="0"/>
            </a:br>
            <a:r>
              <a:rPr lang="en-US" dirty="0"/>
              <a:t>drag the image into this box or click the image icon in the center of this slide.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Section Header Library contains 150+ section header slides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  <a:p>
            <a:endParaRPr lang="en-US" dirty="0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7CB849A4-C474-E508-DF53-FADE4E97C028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6BA81168-849E-806A-2964-171DA162C751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F17A6350-4E57-6DC7-A019-B06DCD117091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171656892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0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7246" y="752987"/>
            <a:ext cx="9393753" cy="2171433"/>
          </a:xfrm>
        </p:spPr>
        <p:txBody>
          <a:bodyPr anchor="b">
            <a:normAutofit/>
          </a:bodyPr>
          <a:lstStyle>
            <a:lvl1pPr algn="l">
              <a:defRPr sz="40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655466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3FD83EC-C1F5-31B3-23F7-4B0DDA8CE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0F6A07-25A2-ECCE-1594-AF7056D5C55C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E5597F-CDFF-57FD-B662-A6A623DC3945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6717B6-16DD-D4AF-526D-72E6B3F3369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62975E-63F4-DD3E-52C2-A2351B69E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6B0401-09A9-06F5-25F5-5B575EB3DA05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569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2">
          <p15:clr>
            <a:srgbClr val="FBAE40"/>
          </p15:clr>
        </p15:guide>
        <p15:guide id="6" orient="horz" pos="816">
          <p15:clr>
            <a:srgbClr val="FBAE40"/>
          </p15:clr>
        </p15:guide>
        <p15:guide id="7" pos="7322">
          <p15:clr>
            <a:srgbClr val="FBAE40"/>
          </p15:clr>
        </p15:guide>
        <p15:guide id="8" pos="28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34C950B-138C-6F67-9F8D-76FF15F71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11010900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4B9430-4782-DCF1-ED33-F38C018023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CEC532-8D03-1FE1-DDEF-159542DE749B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A38B5-DF66-CA5F-43F7-0C8C9A472556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4F766-E589-63C5-A3E2-F2CFBAAC5AA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9EB9F4-DF3D-9A96-C8FF-62F88F9D29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33F9874-C656-BBEA-BE7F-24E2B6BF8F4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36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2">
          <p15:clr>
            <a:srgbClr val="FBAE40"/>
          </p15:clr>
        </p15:guide>
        <p15:guide id="2" pos="7326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0">
          <p15:clr>
            <a:srgbClr val="FBAE40"/>
          </p15:clr>
        </p15:guide>
        <p15:guide id="6" pos="278">
          <p15:clr>
            <a:srgbClr val="FBAE40"/>
          </p15:clr>
        </p15:guide>
        <p15:guide id="7" pos="7394">
          <p15:clr>
            <a:srgbClr val="FBAE40"/>
          </p15:clr>
        </p15:guide>
        <p15:guide id="8" orient="horz" pos="818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B2CA859-5D19-20CB-6770-9588B80D2E05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24FD884-3449-CEB2-0DA3-6901C43CA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684867"/>
            <a:ext cx="11010900" cy="4514053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B6C8DA02-67E3-F0D3-2196-8699EA81ED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4500" y="1064786"/>
            <a:ext cx="11010900" cy="4024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cap="none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Subhead or Text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2E61EC0-F8BF-C189-13DE-8F877C05EE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25068"/>
            <a:ext cx="11010900" cy="943410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2071E1-DDCC-F9BE-246E-D3D14C03B130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43D986-A088-5BA7-EC34-5CA0FFD8B85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BEB734-200C-CB6E-02B3-6F22C48C0D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314BEA2-F3C4-2CE3-21B0-0948ABFEBBD2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3968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322">
          <p15:clr>
            <a:srgbClr val="FBAE40"/>
          </p15:clr>
        </p15:guide>
        <p15:guide id="3" pos="356">
          <p15:clr>
            <a:srgbClr val="FBAE40"/>
          </p15:clr>
        </p15:guide>
        <p15:guide id="4" orient="horz" pos="78">
          <p15:clr>
            <a:srgbClr val="FBAE40"/>
          </p15:clr>
        </p15:guide>
        <p15:guide id="5" orient="horz" pos="4052">
          <p15:clr>
            <a:srgbClr val="FBAE40"/>
          </p15:clr>
        </p15:guide>
        <p15:guide id="6" orient="horz" pos="668">
          <p15:clr>
            <a:srgbClr val="FBAE40"/>
          </p15:clr>
        </p15:guide>
        <p15:guide id="7" pos="278">
          <p15:clr>
            <a:srgbClr val="FBAE40"/>
          </p15:clr>
        </p15:guide>
        <p15:guide id="8" pos="7392">
          <p15:clr>
            <a:srgbClr val="FBAE40"/>
          </p15:clr>
        </p15:guide>
        <p15:guide id="9" orient="horz" pos="1047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19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4974" y="1303018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E895499-D6A4-122E-0C50-F1D049BDF15D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44FFD47-9F73-A071-5FCC-3387765D74CD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0C32D7-4C74-94B8-05A4-6324A1D7FE6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7E5E607-1E64-CEB8-4C92-D0E04321C9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E07C70-CDA5-1019-F72B-2467E594C944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C655F7A-4305-6E9A-78D9-B26D623346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</p:spTree>
    <p:extLst>
      <p:ext uri="{BB962C8B-B14F-4D97-AF65-F5344CB8AC3E}">
        <p14:creationId xmlns:p14="http://schemas.microsoft.com/office/powerpoint/2010/main" val="5666025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280">
          <p15:clr>
            <a:srgbClr val="FBAE40"/>
          </p15:clr>
        </p15:guide>
        <p15:guide id="4" pos="354">
          <p15:clr>
            <a:srgbClr val="FBAE40"/>
          </p15:clr>
        </p15:guide>
        <p15:guide id="5" pos="7320">
          <p15:clr>
            <a:srgbClr val="FBAE40"/>
          </p15:clr>
        </p15:guide>
        <p15:guide id="6" orient="horz" pos="60">
          <p15:clr>
            <a:srgbClr val="FBAE40"/>
          </p15:clr>
        </p15:guide>
        <p15:guide id="7" orient="horz" pos="688">
          <p15:clr>
            <a:srgbClr val="FBAE40"/>
          </p15:clr>
        </p15:guide>
        <p15:guide id="8" orient="horz" pos="815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OR MORE TRANSITION SLIDES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035030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7543289-2852-EF11-AACA-28BBC6817167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3DB323-A3D2-78E1-965B-1A19914956E9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7944B7-E061-3FDE-C3E8-0B056B9490A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532209-3AEF-C1A8-E34B-018650DFF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C3B524-4F71-6939-502F-5656727307BD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965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8">
          <p15:clr>
            <a:srgbClr val="FBAE40"/>
          </p15:clr>
        </p15:guide>
        <p15:guide id="2" pos="7394">
          <p15:clr>
            <a:srgbClr val="FBAE40"/>
          </p15:clr>
        </p15:guide>
        <p15:guide id="3" orient="horz" pos="4049">
          <p15:clr>
            <a:srgbClr val="FBAE40"/>
          </p15:clr>
        </p15:guide>
        <p15:guide id="4" pos="356">
          <p15:clr>
            <a:srgbClr val="FBAE40"/>
          </p15:clr>
        </p15:guide>
        <p15:guide id="5" pos="7324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xt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2353457"/>
            <a:ext cx="9393753" cy="2698217"/>
          </a:xfr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1917662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DF3EB52B-E2D5-CE5B-729C-F85B0F62BBA6}"/>
              </a:ext>
            </a:extLst>
          </p:cNvPr>
          <p:cNvSpPr txBox="1">
            <a:spLocks/>
          </p:cNvSpPr>
          <p:nvPr userDrawn="1"/>
        </p:nvSpPr>
        <p:spPr>
          <a:xfrm>
            <a:off x="1147246" y="579281"/>
            <a:ext cx="9393753" cy="11106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68531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 animBg="1"/>
      <p:bldP spid="21" grpId="0" animBg="1"/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1FB5957D-F052-89C8-69C9-67F9D96028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3CD7C55F-4742-1314-B45C-057E6561FF78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760C4465-08D1-DD6E-33E9-557D350CE571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61FA27E2-2742-D9A6-0580-589CD5F35E16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15B9A97-A113-CDB6-77C0-CADBCDADBD19}"/>
              </a:ext>
            </a:extLst>
          </p:cNvPr>
          <p:cNvSpPr txBox="1">
            <a:spLocks/>
          </p:cNvSpPr>
          <p:nvPr userDrawn="1"/>
        </p:nvSpPr>
        <p:spPr>
          <a:xfrm>
            <a:off x="1147246" y="752987"/>
            <a:ext cx="9393753" cy="21714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Q&amp;A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70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B55436-07DF-8351-B39D-B091DA7AAD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4" name="Picture 5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8A8D385-FD15-C96A-768E-4F22F2924B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2119" y="3062710"/>
            <a:ext cx="3015115" cy="520904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DC1B016A-9F47-4CFA-7E78-5C03183ED024}"/>
              </a:ext>
            </a:extLst>
          </p:cNvPr>
          <p:cNvSpPr/>
          <p:nvPr userDrawn="1"/>
        </p:nvSpPr>
        <p:spPr>
          <a:xfrm>
            <a:off x="5932663" y="2917418"/>
            <a:ext cx="4459345" cy="8377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5C4E1F24-782F-7C48-3C83-DF444496A1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57907" y="2993486"/>
            <a:ext cx="3195289" cy="700794"/>
          </a:xfrm>
          <a:prstGeom prst="rect">
            <a:avLst/>
          </a:prstGeom>
        </p:spPr>
      </p:pic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C6741F4-34DA-6EC6-BA2A-AB79B5884D9A}"/>
              </a:ext>
            </a:extLst>
          </p:cNvPr>
          <p:cNvCxnSpPr>
            <a:cxnSpLocks/>
          </p:cNvCxnSpPr>
          <p:nvPr userDrawn="1"/>
        </p:nvCxnSpPr>
        <p:spPr>
          <a:xfrm>
            <a:off x="5932663" y="2924207"/>
            <a:ext cx="0" cy="830943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CDEBBDA-1E93-A891-6E36-36980A366CC2}"/>
              </a:ext>
            </a:extLst>
          </p:cNvPr>
          <p:cNvGrpSpPr/>
          <p:nvPr userDrawn="1"/>
        </p:nvGrpSpPr>
        <p:grpSpPr>
          <a:xfrm>
            <a:off x="1350933" y="2907690"/>
            <a:ext cx="4459345" cy="837732"/>
            <a:chOff x="1360661" y="2917418"/>
            <a:chExt cx="4459345" cy="83773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FE2281C-AA57-A2A2-ED3D-B7CEE8590418}"/>
                </a:ext>
              </a:extLst>
            </p:cNvPr>
            <p:cNvSpPr/>
            <p:nvPr userDrawn="1"/>
          </p:nvSpPr>
          <p:spPr>
            <a:xfrm>
              <a:off x="1360661" y="2917418"/>
              <a:ext cx="4459345" cy="83773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randview" panose="020B0502040204020203" pitchFamily="34" charset="0"/>
              </a:endParaRPr>
            </a:p>
          </p:txBody>
        </p:sp>
        <p:pic>
          <p:nvPicPr>
            <p:cNvPr id="62" name="Picture 6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8328403C-0978-3EC5-C5F6-69F9014444E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3754" y="3072438"/>
              <a:ext cx="3015115" cy="5209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963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7.40741E-7 L -0.28932 -7.40741E-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182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035F1AF-F17C-81EC-9B50-AFA99EBBF67D}"/>
              </a:ext>
            </a:extLst>
          </p:cNvPr>
          <p:cNvSpPr txBox="1"/>
          <p:nvPr userDrawn="1"/>
        </p:nvSpPr>
        <p:spPr>
          <a:xfrm>
            <a:off x="1159347" y="1268097"/>
            <a:ext cx="4147279" cy="1656414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algn="l"/>
            <a:r>
              <a:rPr lang="en-US" sz="6000" dirty="0">
                <a:solidFill>
                  <a:schemeClr val="bg1"/>
                </a:solidFill>
                <a:latin typeface="Grandview" panose="020B05020402040202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8728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3600" b="1">
                  <a:solidFill>
                    <a:schemeClr val="tx2"/>
                  </a:solidFill>
                </a:rPr>
                <a:t>CHOOSE ONE THANK YOU SLIDE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5481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85E9ED8F-4F2A-3C47-B58F-743FEBACA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62E5BAD-1AEA-884A-A509-9A4CF459D0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560E49F-CF63-6346-8F10-2CA2C5EEE6D2}"/>
              </a:ext>
            </a:extLst>
          </p:cNvPr>
          <p:cNvGrpSpPr/>
          <p:nvPr userDrawn="1"/>
        </p:nvGrpSpPr>
        <p:grpSpPr>
          <a:xfrm>
            <a:off x="704493" y="2259377"/>
            <a:ext cx="10672344" cy="1340390"/>
            <a:chOff x="704493" y="2259377"/>
            <a:chExt cx="10672344" cy="134039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CFB0830-53C0-3548-B3D1-34B385003A33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5" name="Trapezoid 23">
                <a:extLst>
                  <a:ext uri="{FF2B5EF4-FFF2-40B4-BE49-F238E27FC236}">
                    <a16:creationId xmlns:a16="http://schemas.microsoft.com/office/drawing/2014/main" id="{4FE4CB6B-B3F9-0940-B6A2-B5A67D6E6655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rapezoid 21">
                <a:extLst>
                  <a:ext uri="{FF2B5EF4-FFF2-40B4-BE49-F238E27FC236}">
                    <a16:creationId xmlns:a16="http://schemas.microsoft.com/office/drawing/2014/main" id="{4FC99C3B-F883-014D-8BF4-041DD9092E76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34F05DE-4101-A346-AB1C-EAB76634CB60}"/>
                </a:ext>
              </a:extLst>
            </p:cNvPr>
            <p:cNvSpPr txBox="1"/>
            <p:nvPr userDrawn="1"/>
          </p:nvSpPr>
          <p:spPr>
            <a:xfrm>
              <a:off x="1303489" y="2505670"/>
              <a:ext cx="100733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HEADER STYLE </a:t>
              </a:r>
              <a:br>
                <a:rPr lang="en-US" sz="2800" b="1">
                  <a:solidFill>
                    <a:schemeClr val="tx2"/>
                  </a:solidFill>
                </a:rPr>
              </a:br>
              <a:r>
                <a:rPr lang="en-US" sz="1800" b="0">
                  <a:solidFill>
                    <a:schemeClr val="accent1"/>
                  </a:solidFill>
                </a:rPr>
                <a:t>SEE SLIDE LAYOUT LIBRARY WITH THE MATCHING HEADER STYLE FOR LAYOUT SUGGESTIONS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0638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43D58331-1A9A-B34B-A44B-BE029F76F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09ECEE64-692A-5140-8DED-C4690119A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6A09CA-B19D-8040-85FD-FEF93AB27741}"/>
              </a:ext>
            </a:extLst>
          </p:cNvPr>
          <p:cNvGrpSpPr/>
          <p:nvPr userDrawn="1"/>
        </p:nvGrpSpPr>
        <p:grpSpPr>
          <a:xfrm>
            <a:off x="704493" y="2259377"/>
            <a:ext cx="11182706" cy="1361528"/>
            <a:chOff x="704493" y="2259377"/>
            <a:chExt cx="11182706" cy="136152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7F52E25-BA21-7944-80AC-03FB2A112E2D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23" name="Trapezoid 23">
                <a:extLst>
                  <a:ext uri="{FF2B5EF4-FFF2-40B4-BE49-F238E27FC236}">
                    <a16:creationId xmlns:a16="http://schemas.microsoft.com/office/drawing/2014/main" id="{7BCB0728-5E0C-FC4C-888E-711399C6063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rapezoid 21">
                <a:extLst>
                  <a:ext uri="{FF2B5EF4-FFF2-40B4-BE49-F238E27FC236}">
                    <a16:creationId xmlns:a16="http://schemas.microsoft.com/office/drawing/2014/main" id="{F537C509-E5EE-234D-900F-025A4125DF8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66565C8-CDA9-FC47-B4DF-9A9FD6123993}"/>
                </a:ext>
              </a:extLst>
            </p:cNvPr>
            <p:cNvSpPr txBox="1"/>
            <p:nvPr userDrawn="1"/>
          </p:nvSpPr>
          <p:spPr>
            <a:xfrm>
              <a:off x="1303488" y="2605242"/>
              <a:ext cx="105837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STOCK SLIDES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05B5D9B-9CE4-5B46-BB31-F047EB3D3A75}"/>
                </a:ext>
              </a:extLst>
            </p:cNvPr>
            <p:cNvSpPr/>
            <p:nvPr userDrawn="1"/>
          </p:nvSpPr>
          <p:spPr>
            <a:xfrm>
              <a:off x="1303488" y="3251573"/>
              <a:ext cx="1022975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kern="1200">
                  <a:solidFill>
                    <a:schemeClr val="accent1"/>
                  </a:solidFill>
                  <a:effectLst/>
                  <a:latin typeface="+mn-lt"/>
                  <a:ea typeface="+mn-ea"/>
                  <a:cs typeface="+mn-cs"/>
                </a:rPr>
                <a:t>THE FOLLOWING SLIDES HAVE BEEN CREATED FOR OPTIONAL USE IN YOUR PRESENTATIONS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36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1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48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1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61.xml"/><Relationship Id="rId2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55.xml"/><Relationship Id="rId19" Type="http://schemas.openxmlformats.org/officeDocument/2006/relationships/slideLayout" Target="../slideLayouts/slideLayout64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CAB8F-A782-EF4B-973B-A648135F89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36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  <p:sldLayoutId id="2147483770" r:id="rId43"/>
    <p:sldLayoutId id="2147483772" r:id="rId44"/>
    <p:sldLayoutId id="2147483773" r:id="rId45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1" i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64">
          <p15:clr>
            <a:srgbClr val="F26B43"/>
          </p15:clr>
        </p15:guide>
        <p15:guide id="2" pos="36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499" y="103360"/>
            <a:ext cx="11010898" cy="986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499" y="1303021"/>
            <a:ext cx="11010899" cy="489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59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  <p:sldLayoutId id="2147483768" r:id="rId18"/>
    <p:sldLayoutId id="2147483769" r:id="rId19"/>
    <p:sldLayoutId id="2147483774" r:id="rId20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Grandview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hyperlink" Target="mailto:donotreply@e2open.com" TargetMode="External"/><Relationship Id="rId1" Type="http://schemas.openxmlformats.org/officeDocument/2006/relationships/slideLayout" Target="../slideLayouts/slideLayout5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5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4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emf"/><Relationship Id="rId3" Type="http://schemas.openxmlformats.org/officeDocument/2006/relationships/slide" Target="slide18.xml"/><Relationship Id="rId7" Type="http://schemas.openxmlformats.org/officeDocument/2006/relationships/image" Target="../media/image76.png"/><Relationship Id="rId2" Type="http://schemas.openxmlformats.org/officeDocument/2006/relationships/slide" Target="slide8.xml"/><Relationship Id="rId1" Type="http://schemas.openxmlformats.org/officeDocument/2006/relationships/slideLayout" Target="../slideLayouts/slideLayout51.xml"/><Relationship Id="rId6" Type="http://schemas.openxmlformats.org/officeDocument/2006/relationships/slide" Target="slide7.xml"/><Relationship Id="rId5" Type="http://schemas.openxmlformats.org/officeDocument/2006/relationships/slide" Target="slide31.xml"/><Relationship Id="rId4" Type="http://schemas.openxmlformats.org/officeDocument/2006/relationships/slide" Target="slide3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60.xml"/><Relationship Id="rId4" Type="http://schemas.openxmlformats.org/officeDocument/2006/relationships/image" Target="../media/image8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6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54.svg"/><Relationship Id="rId11" Type="http://schemas.openxmlformats.org/officeDocument/2006/relationships/image" Target="../media/image59.emf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emf"/><Relationship Id="rId3" Type="http://schemas.openxmlformats.org/officeDocument/2006/relationships/slide" Target="slide21.xml"/><Relationship Id="rId7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56.xml"/><Relationship Id="rId6" Type="http://schemas.openxmlformats.org/officeDocument/2006/relationships/slide" Target="slide24.xml"/><Relationship Id="rId5" Type="http://schemas.openxmlformats.org/officeDocument/2006/relationships/slide" Target="slide22.xml"/><Relationship Id="rId4" Type="http://schemas.openxmlformats.org/officeDocument/2006/relationships/slide" Target="slide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5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9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56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6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59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59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5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10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10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6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60.xml"/><Relationship Id="rId5" Type="http://schemas.openxmlformats.org/officeDocument/2006/relationships/image" Target="../media/image112.png"/><Relationship Id="rId4" Type="http://schemas.openxmlformats.org/officeDocument/2006/relationships/image" Target="../media/image11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59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11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6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60.xml"/><Relationship Id="rId6" Type="http://schemas.openxmlformats.org/officeDocument/2006/relationships/image" Target="../media/image59.emf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5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5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5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56.xml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6.xml"/><Relationship Id="rId5" Type="http://schemas.openxmlformats.org/officeDocument/2006/relationships/image" Target="../media/image129.png"/><Relationship Id="rId4" Type="http://schemas.openxmlformats.org/officeDocument/2006/relationships/image" Target="../media/image12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13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59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hyperlink" Target="https://www.jabil.com/about-us/supplier/supplier-collaboration.html" TargetMode="External"/><Relationship Id="rId1" Type="http://schemas.openxmlformats.org/officeDocument/2006/relationships/slideLayout" Target="../slideLayouts/slideLayout6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59.e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2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59.emf"/><Relationship Id="rId5" Type="http://schemas.openxmlformats.org/officeDocument/2006/relationships/image" Target="../media/image71.svg"/><Relationship Id="rId4" Type="http://schemas.openxmlformats.org/officeDocument/2006/relationships/image" Target="../media/image7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hyperlink" Target="mailto:mailer@services.e2open.com" TargetMode="External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5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56.xml"/><Relationship Id="rId4" Type="http://schemas.openxmlformats.org/officeDocument/2006/relationships/hyperlink" Target="mailto:donotreply@e2open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447D1AC9-C4CD-E957-689E-3C18CCF929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Grandview"/>
              </a:rPr>
              <a:t>e2open Training - Portal Suppliers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C69A76-F1AE-CB48-8E21-F436A49A8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/>
          <a:p>
            <a:r>
              <a:rPr lang="hu-HU" dirty="0">
                <a:latin typeface="Grandview" panose="020B0502040204020203" pitchFamily="34" charset="0"/>
              </a:rPr>
              <a:t>Supplier Order Collaboration</a:t>
            </a:r>
            <a:endParaRPr lang="en-US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886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1EF63F-EAB8-5B52-188B-FD70123D8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78608"/>
            <a:ext cx="11010900" cy="986828"/>
          </a:xfrm>
        </p:spPr>
        <p:txBody>
          <a:bodyPr/>
          <a:lstStyle/>
          <a:p>
            <a:r>
              <a:rPr lang="hu-HU" dirty="0"/>
              <a:t>COMMUNICATION DETAILS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2F0409C-8246-E10B-B379-1CEF532C82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167350"/>
              </p:ext>
            </p:extLst>
          </p:nvPr>
        </p:nvGraphicFramePr>
        <p:xfrm>
          <a:off x="332057" y="1497707"/>
          <a:ext cx="10577696" cy="4387350"/>
        </p:xfrm>
        <a:graphic>
          <a:graphicData uri="http://schemas.openxmlformats.org/drawingml/2006/table">
            <a:tbl>
              <a:tblPr firstRow="1">
                <a:tableStyleId>{22838BEF-8BB2-4498-84A7-C5851F593DF1}</a:tableStyleId>
              </a:tblPr>
              <a:tblGrid>
                <a:gridCol w="2604655">
                  <a:extLst>
                    <a:ext uri="{9D8B030D-6E8A-4147-A177-3AD203B41FA5}">
                      <a16:colId xmlns:a16="http://schemas.microsoft.com/office/drawing/2014/main" val="4280525178"/>
                    </a:ext>
                  </a:extLst>
                </a:gridCol>
                <a:gridCol w="4470852">
                  <a:extLst>
                    <a:ext uri="{9D8B030D-6E8A-4147-A177-3AD203B41FA5}">
                      <a16:colId xmlns:a16="http://schemas.microsoft.com/office/drawing/2014/main" val="2585764355"/>
                    </a:ext>
                  </a:extLst>
                </a:gridCol>
                <a:gridCol w="3502189">
                  <a:extLst>
                    <a:ext uri="{9D8B030D-6E8A-4147-A177-3AD203B41FA5}">
                      <a16:colId xmlns:a16="http://schemas.microsoft.com/office/drawing/2014/main" val="568612201"/>
                    </a:ext>
                  </a:extLst>
                </a:gridCol>
              </a:tblGrid>
              <a:tr h="5027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SYSTEM ALERTS</a:t>
                      </a:r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COMMUNICATION PERIOD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ALERT FREQUENCY AT SUPPLIER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203666"/>
                  </a:ext>
                </a:extLst>
              </a:tr>
              <a:tr h="4102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DPO (Discrete Purchase Order)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release every 6 hours (starting at 0:00:00 UTC) based on Buyer approval</a:t>
                      </a:r>
                    </a:p>
                    <a:p>
                      <a:pPr algn="ctr" fontAlgn="b"/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You will receive this Alert once per week, based on  Buyer approval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63917217"/>
                  </a:ext>
                </a:extLst>
              </a:tr>
              <a:tr h="43354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JIT</a:t>
                      </a:r>
                    </a:p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(Just in Time Schedule Agreement)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884742"/>
                  </a:ext>
                </a:extLst>
              </a:tr>
              <a:tr h="262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Summary of Discrete Order Lines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731403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Discrete Purchase Order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release twice per day 0:00 UTC and 12:00 UTC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/>
                        <a:t>You will receive this Alert twice per day (only if Jabil place new PO to you)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0733174"/>
                  </a:ext>
                </a:extLst>
              </a:tr>
              <a:tr h="391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Cancel request Alert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release every 24 hours (00:00:00 UTC) with a summary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/>
                        <a:t>You will receive this Alert once per day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/>
                        <a:t>(only if Jabil will send PO Cancellation request to you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1743216"/>
                  </a:ext>
                </a:extLst>
              </a:tr>
              <a:tr h="39127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Cancel Pending Response Alert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>
                          <a:solidFill>
                            <a:schemeClr val="bg1"/>
                          </a:solidFill>
                          <a:effectLst/>
                        </a:rPr>
                        <a:t>After Cancel request Alert where the supplier hasn't responded in next 2 days </a:t>
                      </a:r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release that every 24 hours (00:00:00 UTC) with a summary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/>
                        <a:t>You will receive this Alert once per day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/>
                        <a:t>(only if Jabil sent PO Cancellation request to you but no response back after 2 days)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6858103"/>
                  </a:ext>
                </a:extLst>
              </a:tr>
              <a:tr h="391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Order Requested and Promised Date Mismatch Alert​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release every 24 hours (00:00:00 UTC) with a summary</a:t>
                      </a:r>
                    </a:p>
                    <a:p>
                      <a:pPr algn="ctr"/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/>
                        <a:t>You will receive this Alert once per day and no repeating PO data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noProof="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1986998"/>
                  </a:ext>
                </a:extLst>
              </a:tr>
              <a:tr h="391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Order Requested and Promised Quantity Mismatch Alert​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release every 24 hours (00:00:00 UTC) with a summary</a:t>
                      </a:r>
                    </a:p>
                    <a:p>
                      <a:pPr algn="ctr"/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000" noProof="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8810385"/>
                  </a:ext>
                </a:extLst>
              </a:tr>
              <a:tr h="391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Missing Order Response Alert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release every 24 hours (00:00:00 UTC) with a summary</a:t>
                      </a:r>
                    </a:p>
                    <a:p>
                      <a:pPr algn="ctr"/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000" noProof="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5058108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0DDA6BE2-CA55-AF81-C17C-D1799A1D5BBE}"/>
              </a:ext>
            </a:extLst>
          </p:cNvPr>
          <p:cNvSpPr txBox="1"/>
          <p:nvPr/>
        </p:nvSpPr>
        <p:spPr>
          <a:xfrm>
            <a:off x="803564" y="6029163"/>
            <a:ext cx="10584872" cy="34051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/>
              <a:t>System mail address: </a:t>
            </a:r>
            <a:r>
              <a:rPr lang="en-US" sz="1400" b="1" i="0">
                <a:solidFill>
                  <a:srgbClr val="0F80EE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donotreply@e2open.com</a:t>
            </a:r>
            <a:r>
              <a:rPr lang="en-US" sz="1400" b="1">
                <a:solidFill>
                  <a:srgbClr val="1F1F1F"/>
                </a:solidFill>
              </a:rPr>
              <a:t> - </a:t>
            </a:r>
            <a:r>
              <a:rPr lang="en-US" sz="1400"/>
              <a:t>Please ensure you are not blocking these mail addresses!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A21431-F9AD-7D98-7B72-F7231A538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745087-44D5-11B0-3004-F48EA56A3CD9}"/>
              </a:ext>
            </a:extLst>
          </p:cNvPr>
          <p:cNvSpPr txBox="1"/>
          <p:nvPr/>
        </p:nvSpPr>
        <p:spPr>
          <a:xfrm>
            <a:off x="433204" y="584866"/>
            <a:ext cx="1037540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After subscription you will receive below consolidated Alerts for your Vendor code from different plants, based on Communication Period and Alert frequency.</a:t>
            </a:r>
          </a:p>
          <a:p>
            <a:r>
              <a:rPr lang="en-US" sz="1400" b="1" u="sng">
                <a:solidFill>
                  <a:srgbClr val="002060"/>
                </a:solidFill>
              </a:rPr>
              <a:t>Note: </a:t>
            </a:r>
            <a:r>
              <a:rPr lang="en-US" sz="1400">
                <a:solidFill>
                  <a:srgbClr val="002060"/>
                </a:solidFill>
              </a:rPr>
              <a:t>Alerts will be including only those POs that weren't included in the prior email alert!</a:t>
            </a:r>
          </a:p>
        </p:txBody>
      </p:sp>
    </p:spTree>
    <p:extLst>
      <p:ext uri="{BB962C8B-B14F-4D97-AF65-F5344CB8AC3E}">
        <p14:creationId xmlns:p14="http://schemas.microsoft.com/office/powerpoint/2010/main" val="2518827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717FD3-4570-E1F0-ED2F-C60FEE6EC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359"/>
            <a:ext cx="11010900" cy="543187"/>
          </a:xfrm>
        </p:spPr>
        <p:txBody>
          <a:bodyPr>
            <a:normAutofit fontScale="90000"/>
          </a:bodyPr>
          <a:lstStyle/>
          <a:p>
            <a:r>
              <a:rPr lang="hu-HU" dirty="0"/>
              <a:t>PO STATE TRANSITIONS IN e2open</a:t>
            </a:r>
            <a:endParaRPr lang="en-US" dirty="0"/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3695E446-04AD-2B44-E948-BA33475CF6E2}"/>
              </a:ext>
            </a:extLst>
          </p:cNvPr>
          <p:cNvSpPr/>
          <p:nvPr/>
        </p:nvSpPr>
        <p:spPr>
          <a:xfrm>
            <a:off x="8696060" y="1237578"/>
            <a:ext cx="3285269" cy="528258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Every PO change trigger PO line and PO Schedule line state change in e2open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NEW state &gt; every new PO , not committed before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OPEN state &gt; every PO where we have PO qty, delivery date or price change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ACCEPTED &gt; every PO what Supplier confirmed back and meet fully with Jabil requested date and qty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ACCEPTED w/CHANGES &gt; every PO what Supplier confirmed back BUT not meet fu</a:t>
            </a:r>
            <a:r>
              <a:rPr kumimoji="0" lang="hu-HU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l</a:t>
            </a:r>
            <a:r>
              <a:rPr kumimoji="0" lang="hu-HU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y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 with Jabil requested date and qty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CLOSED &gt; every PO where we have no more open qty in SAP or buyer put delivery completed indicator flag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CANCELLED &gt; every PO what Buyer cancel from SAP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Please check change MATRIX here!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82FFFB0-10E7-E7DF-625E-872D0D7AE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385711"/>
              </p:ext>
            </p:extLst>
          </p:nvPr>
        </p:nvGraphicFramePr>
        <p:xfrm>
          <a:off x="210671" y="646546"/>
          <a:ext cx="8212894" cy="590462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60103">
                  <a:extLst>
                    <a:ext uri="{9D8B030D-6E8A-4147-A177-3AD203B41FA5}">
                      <a16:colId xmlns:a16="http://schemas.microsoft.com/office/drawing/2014/main" val="287385098"/>
                    </a:ext>
                  </a:extLst>
                </a:gridCol>
                <a:gridCol w="782297">
                  <a:extLst>
                    <a:ext uri="{9D8B030D-6E8A-4147-A177-3AD203B41FA5}">
                      <a16:colId xmlns:a16="http://schemas.microsoft.com/office/drawing/2014/main" val="416538618"/>
                    </a:ext>
                  </a:extLst>
                </a:gridCol>
                <a:gridCol w="1391493">
                  <a:extLst>
                    <a:ext uri="{9D8B030D-6E8A-4147-A177-3AD203B41FA5}">
                      <a16:colId xmlns:a16="http://schemas.microsoft.com/office/drawing/2014/main" val="230437338"/>
                    </a:ext>
                  </a:extLst>
                </a:gridCol>
                <a:gridCol w="847298">
                  <a:extLst>
                    <a:ext uri="{9D8B030D-6E8A-4147-A177-3AD203B41FA5}">
                      <a16:colId xmlns:a16="http://schemas.microsoft.com/office/drawing/2014/main" val="3233636676"/>
                    </a:ext>
                  </a:extLst>
                </a:gridCol>
                <a:gridCol w="1226877">
                  <a:extLst>
                    <a:ext uri="{9D8B030D-6E8A-4147-A177-3AD203B41FA5}">
                      <a16:colId xmlns:a16="http://schemas.microsoft.com/office/drawing/2014/main" val="4267009892"/>
                    </a:ext>
                  </a:extLst>
                </a:gridCol>
                <a:gridCol w="983180">
                  <a:extLst>
                    <a:ext uri="{9D8B030D-6E8A-4147-A177-3AD203B41FA5}">
                      <a16:colId xmlns:a16="http://schemas.microsoft.com/office/drawing/2014/main" val="2924423378"/>
                    </a:ext>
                  </a:extLst>
                </a:gridCol>
                <a:gridCol w="795034">
                  <a:extLst>
                    <a:ext uri="{9D8B030D-6E8A-4147-A177-3AD203B41FA5}">
                      <a16:colId xmlns:a16="http://schemas.microsoft.com/office/drawing/2014/main" val="683853944"/>
                    </a:ext>
                  </a:extLst>
                </a:gridCol>
                <a:gridCol w="1026612">
                  <a:extLst>
                    <a:ext uri="{9D8B030D-6E8A-4147-A177-3AD203B41FA5}">
                      <a16:colId xmlns:a16="http://schemas.microsoft.com/office/drawing/2014/main" val="473936603"/>
                    </a:ext>
                  </a:extLst>
                </a:gridCol>
              </a:tblGrid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START/END</a:t>
                      </a:r>
                      <a:endParaRPr lang="en-US" sz="10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CANCELLEED</a:t>
                      </a:r>
                      <a:endParaRPr lang="en-US" sz="1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6161113"/>
                  </a:ext>
                </a:extLst>
              </a:tr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INITIAL SYSTEM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7186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496953"/>
                  </a:ext>
                </a:extLst>
              </a:tr>
              <a:tr h="114469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&gt;Cancel Response (Accept/No Commit – 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380016"/>
                  </a:ext>
                </a:extLst>
              </a:tr>
              <a:tr h="730374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5429635"/>
                  </a:ext>
                </a:extLst>
              </a:tr>
              <a:tr h="692843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</a:t>
                      </a:r>
                      <a:r>
                        <a:rPr lang="hu-HU" sz="1000" i="1" dirty="0"/>
                        <a:t>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03921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43112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0669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540163"/>
                  </a:ext>
                </a:extLst>
              </a:tr>
            </a:tbl>
          </a:graphicData>
        </a:graphic>
      </p:graphicFrame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89AEA4A7-2868-5AB1-391C-C300FB78EE8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03565" y="1163784"/>
            <a:ext cx="1219200" cy="1219197"/>
          </a:xfrm>
          <a:prstGeom prst="bentConnector3">
            <a:avLst>
              <a:gd name="adj1" fmla="val -7576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3DD46AA-38DE-AE9B-32BD-C8DF9F82B9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385711"/>
              </p:ext>
            </p:extLst>
          </p:nvPr>
        </p:nvGraphicFramePr>
        <p:xfrm>
          <a:off x="210672" y="646546"/>
          <a:ext cx="8212894" cy="590462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60103">
                  <a:extLst>
                    <a:ext uri="{9D8B030D-6E8A-4147-A177-3AD203B41FA5}">
                      <a16:colId xmlns:a16="http://schemas.microsoft.com/office/drawing/2014/main" val="287385098"/>
                    </a:ext>
                  </a:extLst>
                </a:gridCol>
                <a:gridCol w="782297">
                  <a:extLst>
                    <a:ext uri="{9D8B030D-6E8A-4147-A177-3AD203B41FA5}">
                      <a16:colId xmlns:a16="http://schemas.microsoft.com/office/drawing/2014/main" val="416538618"/>
                    </a:ext>
                  </a:extLst>
                </a:gridCol>
                <a:gridCol w="1391493">
                  <a:extLst>
                    <a:ext uri="{9D8B030D-6E8A-4147-A177-3AD203B41FA5}">
                      <a16:colId xmlns:a16="http://schemas.microsoft.com/office/drawing/2014/main" val="230437338"/>
                    </a:ext>
                  </a:extLst>
                </a:gridCol>
                <a:gridCol w="847298">
                  <a:extLst>
                    <a:ext uri="{9D8B030D-6E8A-4147-A177-3AD203B41FA5}">
                      <a16:colId xmlns:a16="http://schemas.microsoft.com/office/drawing/2014/main" val="3233636676"/>
                    </a:ext>
                  </a:extLst>
                </a:gridCol>
                <a:gridCol w="1226877">
                  <a:extLst>
                    <a:ext uri="{9D8B030D-6E8A-4147-A177-3AD203B41FA5}">
                      <a16:colId xmlns:a16="http://schemas.microsoft.com/office/drawing/2014/main" val="4267009892"/>
                    </a:ext>
                  </a:extLst>
                </a:gridCol>
                <a:gridCol w="983180">
                  <a:extLst>
                    <a:ext uri="{9D8B030D-6E8A-4147-A177-3AD203B41FA5}">
                      <a16:colId xmlns:a16="http://schemas.microsoft.com/office/drawing/2014/main" val="2924423378"/>
                    </a:ext>
                  </a:extLst>
                </a:gridCol>
                <a:gridCol w="795034">
                  <a:extLst>
                    <a:ext uri="{9D8B030D-6E8A-4147-A177-3AD203B41FA5}">
                      <a16:colId xmlns:a16="http://schemas.microsoft.com/office/drawing/2014/main" val="683853944"/>
                    </a:ext>
                  </a:extLst>
                </a:gridCol>
                <a:gridCol w="1026612">
                  <a:extLst>
                    <a:ext uri="{9D8B030D-6E8A-4147-A177-3AD203B41FA5}">
                      <a16:colId xmlns:a16="http://schemas.microsoft.com/office/drawing/2014/main" val="473936603"/>
                    </a:ext>
                  </a:extLst>
                </a:gridCol>
              </a:tblGrid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START/END</a:t>
                      </a:r>
                      <a:endParaRPr lang="en-US" sz="10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CANCELLEED</a:t>
                      </a:r>
                      <a:endParaRPr lang="en-US" sz="1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6161113"/>
                  </a:ext>
                </a:extLst>
              </a:tr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INITIAL SYSTEM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7186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496953"/>
                  </a:ext>
                </a:extLst>
              </a:tr>
              <a:tr h="114469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&gt;Cancel Response (Accept/No Commit – 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380016"/>
                  </a:ext>
                </a:extLst>
              </a:tr>
              <a:tr h="730374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5429635"/>
                  </a:ext>
                </a:extLst>
              </a:tr>
              <a:tr h="692843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</a:t>
                      </a:r>
                      <a:r>
                        <a:rPr lang="hu-HU" sz="1000" i="1" dirty="0"/>
                        <a:t>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03921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43112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0669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540163"/>
                  </a:ext>
                </a:extLst>
              </a:tr>
            </a:tbl>
          </a:graphicData>
        </a:graphic>
      </p:graphicFrame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EC3AF09F-755C-3CAE-883F-023A97EC310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03566" y="1163784"/>
            <a:ext cx="1219200" cy="1219197"/>
          </a:xfrm>
          <a:prstGeom prst="bentConnector3">
            <a:avLst>
              <a:gd name="adj1" fmla="val -7576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83A0BCFF-0A70-18BC-52C3-772CEDD9D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41897DD-4D1F-686B-6A9C-50B694E5CD05}"/>
              </a:ext>
            </a:extLst>
          </p:cNvPr>
          <p:cNvCxnSpPr/>
          <p:nvPr/>
        </p:nvCxnSpPr>
        <p:spPr>
          <a:xfrm flipH="1">
            <a:off x="8534400" y="5754255"/>
            <a:ext cx="34174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279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67FBE4-6641-54DE-AF37-DF2E3AA149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Supplier Order Collaboration</a:t>
            </a:r>
            <a:endParaRPr lang="en-US" dirty="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64DC4159-8C37-8C2A-BBED-F907561C549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5" b="5"/>
          <a:stretch/>
        </p:blipFill>
        <p:spPr>
          <a:xfrm>
            <a:off x="0" y="0"/>
            <a:ext cx="12192000" cy="4184650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494553AE-7CEB-E889-9C03-AF2832B63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>
                <a:latin typeface="Grandview" panose="020B0502040204020203" pitchFamily="34" charset="0"/>
              </a:rPr>
              <a:t>PORTAL SUPPLIERS</a:t>
            </a:r>
            <a:br>
              <a:rPr lang="hu-HU" dirty="0">
                <a:latin typeface="Grandview" panose="020B0502040204020203" pitchFamily="34" charset="0"/>
              </a:rPr>
            </a:b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F33D1D-56B6-FCB2-369A-0E17418B03E4}"/>
              </a:ext>
            </a:extLst>
          </p:cNvPr>
          <p:cNvSpPr txBox="1"/>
          <p:nvPr/>
        </p:nvSpPr>
        <p:spPr>
          <a:xfrm>
            <a:off x="0" y="-494128"/>
            <a:ext cx="12191999" cy="494127"/>
          </a:xfrm>
          <a:prstGeom prst="rect">
            <a:avLst/>
          </a:prstGeom>
          <a:noFill/>
        </p:spPr>
        <p:txBody>
          <a:bodyPr wrap="square" lIns="0" tIns="0" rIns="0" bIns="182880" rtlCol="0" anchor="t">
            <a:noAutofit/>
          </a:bodyPr>
          <a:lstStyle/>
          <a:p>
            <a:r>
              <a:rPr lang="en-US" dirty="0"/>
              <a:t>Keyword(s): Business Deal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55F66F9-EEAB-5DD5-D96F-20B86BB4F7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9053" y="424428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9926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92EC-A6F8-0755-4A6E-C09B7B5B3C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>
                <a:solidFill>
                  <a:schemeClr val="accent1"/>
                </a:solidFill>
              </a:rPr>
              <a:t>PORTAL SUPPLIERS </a:t>
            </a:r>
            <a:br>
              <a:rPr lang="hu-HU" dirty="0">
                <a:solidFill>
                  <a:schemeClr val="accent1"/>
                </a:solidFill>
              </a:rPr>
            </a:br>
            <a:b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Grandview" panose="020B0502040204020203" pitchFamily="34" charset="0"/>
              </a:rPr>
            </a:b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48B4C-2FFD-49EE-9DBB-6C0862BD1359}"/>
              </a:ext>
            </a:extLst>
          </p:cNvPr>
          <p:cNvSpPr txBox="1"/>
          <p:nvPr/>
        </p:nvSpPr>
        <p:spPr>
          <a:xfrm>
            <a:off x="526472" y="480291"/>
            <a:ext cx="4765964" cy="576349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Supplier will receive invitation from JABIL to register in e2open system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6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After registration Supplier will have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direct access to e2open Portal</a:t>
            </a: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/>
              </a:rPr>
              <a:t>Portal users can log in the</a:t>
            </a:r>
            <a:r>
              <a:rPr lang="en-US" sz="1600" dirty="0">
                <a:solidFill>
                  <a:srgbClr val="494949"/>
                </a:solidFill>
                <a:latin typeface="Grandview"/>
              </a:rPr>
              <a:t> Portal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/>
              </a:rPr>
              <a:t> anytime and review the latest forecast &amp; PO information and Download is also available</a:t>
            </a:r>
            <a:endParaRPr lang="en-US" sz="160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Portal users can subscribe for e2open system alerts based on their own preferences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Supplier will be able to edit and provide confirmation for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hu-HU" sz="160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New and Open PO delivery date and quantity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/>
              </a:rPr>
              <a:t>PO </a:t>
            </a:r>
            <a:r>
              <a:rPr lang="en-US" sz="1600" dirty="0">
                <a:solidFill>
                  <a:srgbClr val="494949"/>
                </a:solidFill>
                <a:latin typeface="Grandview"/>
              </a:rPr>
              <a:t>Rescheduling &amp; Cancel 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/>
              </a:rPr>
              <a:t>request</a:t>
            </a:r>
            <a:r>
              <a:rPr lang="en-US" sz="1600" dirty="0">
                <a:solidFill>
                  <a:srgbClr val="494949"/>
                </a:solidFill>
                <a:latin typeface="Grandview"/>
              </a:rPr>
              <a:t> </a:t>
            </a:r>
            <a:endParaRPr lang="en-US" sz="1600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L="285750" indent="-285750">
              <a:buFont typeface="Wingdings,Sans-Serif" panose="05000000000000000000" pitchFamily="2" charset="2"/>
              <a:buChar char="ü"/>
              <a:defRPr/>
            </a:pPr>
            <a:r>
              <a:rPr lang="en-US" sz="1600" dirty="0">
                <a:solidFill>
                  <a:srgbClr val="494949"/>
                </a:solidFill>
                <a:latin typeface="Arial"/>
                <a:cs typeface="Arial"/>
              </a:rPr>
              <a:t>Forecast date and quantity</a:t>
            </a:r>
          </a:p>
          <a:p>
            <a:pPr>
              <a:defRPr/>
            </a:pPr>
            <a:endParaRPr lang="en-US" sz="1600" dirty="0">
              <a:solidFill>
                <a:srgbClr val="494949"/>
              </a:solidFill>
              <a:latin typeface="Grandview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in PORTAL directly</a:t>
            </a:r>
            <a:r>
              <a:rPr kumimoji="0" lang="hu-HU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!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597A26-227F-F37B-CA31-D870CF3384DE}"/>
              </a:ext>
            </a:extLst>
          </p:cNvPr>
          <p:cNvSpPr txBox="1"/>
          <p:nvPr/>
        </p:nvSpPr>
        <p:spPr>
          <a:xfrm>
            <a:off x="6308435" y="3629890"/>
            <a:ext cx="4590473" cy="13115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Grandview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6B9FB5-1235-5FAB-5059-ED5E2FD938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4981" y="546330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144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E6885B9-1E65-3E5D-3866-68DB8A680B8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44500" y="1303337"/>
          <a:ext cx="6310311" cy="5009003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340591">
                  <a:extLst>
                    <a:ext uri="{9D8B030D-6E8A-4147-A177-3AD203B41FA5}">
                      <a16:colId xmlns:a16="http://schemas.microsoft.com/office/drawing/2014/main" val="1911752563"/>
                    </a:ext>
                  </a:extLst>
                </a:gridCol>
                <a:gridCol w="5357091">
                  <a:extLst>
                    <a:ext uri="{9D8B030D-6E8A-4147-A177-3AD203B41FA5}">
                      <a16:colId xmlns:a16="http://schemas.microsoft.com/office/drawing/2014/main" val="2418160993"/>
                    </a:ext>
                  </a:extLst>
                </a:gridCol>
                <a:gridCol w="612629">
                  <a:extLst>
                    <a:ext uri="{9D8B030D-6E8A-4147-A177-3AD203B41FA5}">
                      <a16:colId xmlns:a16="http://schemas.microsoft.com/office/drawing/2014/main" val="919679847"/>
                    </a:ext>
                  </a:extLst>
                </a:gridCol>
              </a:tblGrid>
              <a:tr h="543936">
                <a:tc>
                  <a:txBody>
                    <a:bodyPr/>
                    <a:lstStyle/>
                    <a:p>
                      <a:r>
                        <a:rPr lang="hu-HU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dirty="0">
                          <a:latin typeface="Grandview" panose="020B0502040204020203" pitchFamily="34" charset="0"/>
                        </a:rPr>
                        <a:t>SYSTEM ALERTS SUMMARY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4205510"/>
                  </a:ext>
                </a:extLst>
              </a:tr>
              <a:tr h="543936">
                <a:tc>
                  <a:txBody>
                    <a:bodyPr/>
                    <a:lstStyle/>
                    <a:p>
                      <a:r>
                        <a:rPr lang="hu-HU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b="1" dirty="0"/>
                        <a:t>ONLINE HELP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8156748"/>
                  </a:ext>
                </a:extLst>
              </a:tr>
              <a:tr h="990347">
                <a:tc>
                  <a:txBody>
                    <a:bodyPr/>
                    <a:lstStyle/>
                    <a:p>
                      <a:r>
                        <a:rPr lang="hu-HU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dirty="0">
                          <a:latin typeface="Grandview" panose="020B0502040204020203" pitchFamily="34" charset="0"/>
                        </a:rPr>
                        <a:t>DISCRETE ORDER RESPONSE – NEW + OPEN PO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800" dirty="0">
                        <a:latin typeface="Grandview" panose="020B0502040204020203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hu-HU" sz="1400" dirty="0"/>
                        <a:t>ACKNOWLEDGE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hu-HU" sz="1400" dirty="0"/>
                        <a:t>EDIT PROMISE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hu-HU" sz="1400" dirty="0"/>
                        <a:t>NO COMMIT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hu-HU" sz="1400" dirty="0"/>
                        <a:t>MASS DOWNLOAD-UPLOAD PROCESS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9820102"/>
                  </a:ext>
                </a:extLst>
              </a:tr>
              <a:tr h="990347">
                <a:tc>
                  <a:txBody>
                    <a:bodyPr/>
                    <a:lstStyle/>
                    <a:p>
                      <a:r>
                        <a:rPr lang="hu-HU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dirty="0">
                          <a:latin typeface="Grandview" panose="020B0502040204020203" pitchFamily="34" charset="0"/>
                        </a:rPr>
                        <a:t>CANCEL REQUEST RESPONSE PROCESS</a:t>
                      </a:r>
                      <a:endParaRPr lang="hu-HU" sz="1800" dirty="0">
                        <a:latin typeface="Grandview" panose="020B0502040204020203" pitchFamily="34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8671555"/>
                  </a:ext>
                </a:extLst>
              </a:tr>
              <a:tr h="990347">
                <a:tc>
                  <a:txBody>
                    <a:bodyPr/>
                    <a:lstStyle/>
                    <a:p>
                      <a:r>
                        <a:rPr lang="hu-HU" dirty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dirty="0">
                          <a:latin typeface="Grandview" panose="020B0502040204020203" pitchFamily="34" charset="0"/>
                        </a:rPr>
                        <a:t>NEW OR CHANGED FORECAST ALERT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800" b="1" dirty="0">
                        <a:latin typeface="Grandview" panose="020B0502040204020203" pitchFamily="34" charset="0"/>
                      </a:endParaRP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hu-HU" sz="1400" dirty="0">
                          <a:latin typeface="Grandview" panose="020B0502040204020203" pitchFamily="34" charset="0"/>
                        </a:rPr>
                        <a:t>COMMIT PROCESS DISCRETE ORDERS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hu-HU" sz="1400" dirty="0">
                          <a:latin typeface="Grandview" panose="020B0502040204020203" pitchFamily="34" charset="0"/>
                        </a:rPr>
                        <a:t>COMMIT PROCESS SCHEDULE AGREEMENTS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14581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8A56DD69-9C2D-E192-3E81-C14E6AF19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>
                <a:latin typeface="Grandview" panose="020B0502040204020203" pitchFamily="34" charset="0"/>
              </a:rPr>
              <a:t>PORTAL SUPPLIERS</a:t>
            </a:r>
            <a:br>
              <a:rPr lang="hu-HU" dirty="0">
                <a:latin typeface="Grandview" panose="020B0502040204020203" pitchFamily="34" charset="0"/>
              </a:rPr>
            </a:br>
            <a:r>
              <a:rPr lang="hu-HU" dirty="0">
                <a:latin typeface="Grandview" panose="020B0502040204020203" pitchFamily="34" charset="0"/>
              </a:rPr>
              <a:t>OUTLINE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2" name="Action Button: Go to End 1">
            <a:hlinkClick r:id="rId2" action="ppaction://hlinksldjump"/>
            <a:extLst>
              <a:ext uri="{FF2B5EF4-FFF2-40B4-BE49-F238E27FC236}">
                <a16:creationId xmlns:a16="http://schemas.microsoft.com/office/drawing/2014/main" id="{D7C7BA7B-F350-F070-D156-0BEC624367DF}"/>
              </a:ext>
            </a:extLst>
          </p:cNvPr>
          <p:cNvSpPr/>
          <p:nvPr/>
        </p:nvSpPr>
        <p:spPr>
          <a:xfrm>
            <a:off x="6265760" y="1403414"/>
            <a:ext cx="314036" cy="175491"/>
          </a:xfrm>
          <a:prstGeom prst="actionButtonEn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4" name="Action Button: Go to End 3">
            <a:hlinkClick r:id="rId3" action="ppaction://hlinksldjump"/>
            <a:extLst>
              <a:ext uri="{FF2B5EF4-FFF2-40B4-BE49-F238E27FC236}">
                <a16:creationId xmlns:a16="http://schemas.microsoft.com/office/drawing/2014/main" id="{1A712A48-09D0-B662-DA5B-3128CF7AD0B8}"/>
              </a:ext>
            </a:extLst>
          </p:cNvPr>
          <p:cNvSpPr/>
          <p:nvPr/>
        </p:nvSpPr>
        <p:spPr>
          <a:xfrm>
            <a:off x="6265760" y="2603628"/>
            <a:ext cx="314036" cy="175491"/>
          </a:xfrm>
          <a:prstGeom prst="actionButtonEn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1" name="Action Button: Go to End 10">
            <a:hlinkClick r:id="rId4" action="ppaction://hlinksldjump"/>
            <a:extLst>
              <a:ext uri="{FF2B5EF4-FFF2-40B4-BE49-F238E27FC236}">
                <a16:creationId xmlns:a16="http://schemas.microsoft.com/office/drawing/2014/main" id="{E5017EC5-8B1B-5F6D-4662-BEB6B61CDE7D}"/>
              </a:ext>
            </a:extLst>
          </p:cNvPr>
          <p:cNvSpPr/>
          <p:nvPr/>
        </p:nvSpPr>
        <p:spPr>
          <a:xfrm>
            <a:off x="6265760" y="5089751"/>
            <a:ext cx="314036" cy="175491"/>
          </a:xfrm>
          <a:prstGeom prst="actionButtonEn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2" name="Action Button: Go to End 11">
            <a:hlinkClick r:id="rId5" action="ppaction://hlinksldjump"/>
            <a:extLst>
              <a:ext uri="{FF2B5EF4-FFF2-40B4-BE49-F238E27FC236}">
                <a16:creationId xmlns:a16="http://schemas.microsoft.com/office/drawing/2014/main" id="{1D049C94-6101-1006-07E6-9FE1427A2310}"/>
              </a:ext>
            </a:extLst>
          </p:cNvPr>
          <p:cNvSpPr/>
          <p:nvPr/>
        </p:nvSpPr>
        <p:spPr>
          <a:xfrm>
            <a:off x="6265760" y="4096841"/>
            <a:ext cx="314036" cy="175491"/>
          </a:xfrm>
          <a:prstGeom prst="actionButtonEn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3" name="Action Button: Go to End 12">
            <a:hlinkClick r:id="rId6" action="ppaction://hlinksldjump"/>
            <a:extLst>
              <a:ext uri="{FF2B5EF4-FFF2-40B4-BE49-F238E27FC236}">
                <a16:creationId xmlns:a16="http://schemas.microsoft.com/office/drawing/2014/main" id="{6A6D7AFE-FBA8-651F-87ED-CD32CF04EB19}"/>
              </a:ext>
            </a:extLst>
          </p:cNvPr>
          <p:cNvSpPr/>
          <p:nvPr/>
        </p:nvSpPr>
        <p:spPr>
          <a:xfrm>
            <a:off x="6265760" y="2062274"/>
            <a:ext cx="314036" cy="175491"/>
          </a:xfrm>
          <a:prstGeom prst="actionButtonEnd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938D3EFD-8FF0-30F7-5E3D-EEF1405F576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7"/>
          <a:srcRect l="15116" r="15116"/>
          <a:stretch/>
        </p:blipFill>
        <p:spPr/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132BC0D-E326-B02A-A392-98C7CBF77D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40361" y="12315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0045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230910" y="-2266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PORTAL SUPPLIERS </a:t>
            </a:r>
            <a:r>
              <a:rPr lang="en-US" b="0" dirty="0">
                <a:solidFill>
                  <a:srgbClr val="002060"/>
                </a:solidFill>
                <a:latin typeface="Grandview" panose="020B0502040204020203" pitchFamily="34" charset="0"/>
              </a:rPr>
              <a:t>| </a:t>
            </a:r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MY WORKSPACE</a:t>
            </a:r>
            <a:endParaRPr lang="en-US" b="0" dirty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8DEA13-B927-2D89-D2D9-A6ECC5B265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45" y="985159"/>
            <a:ext cx="8617526" cy="2770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60488CA-4973-A445-B9B5-FFC06434C92F}"/>
              </a:ext>
            </a:extLst>
          </p:cNvPr>
          <p:cNvSpPr txBox="1"/>
          <p:nvPr/>
        </p:nvSpPr>
        <p:spPr>
          <a:xfrm>
            <a:off x="8848437" y="804297"/>
            <a:ext cx="3205018" cy="2758202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2060"/>
                </a:solidFill>
              </a:rPr>
              <a:t>My Workspace </a:t>
            </a:r>
            <a:r>
              <a:rPr lang="en-US" sz="1200" dirty="0"/>
              <a:t>gives you an overview of all orders (grouped by state) or exceptions summary.</a:t>
            </a:r>
            <a:endParaRPr lang="hu-HU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Data on My Workspace is </a:t>
            </a:r>
            <a:r>
              <a:rPr lang="en-US" sz="1200" u="sng" dirty="0">
                <a:solidFill>
                  <a:srgbClr val="002060"/>
                </a:solidFill>
              </a:rPr>
              <a:t>hyperlinked</a:t>
            </a:r>
            <a:r>
              <a:rPr lang="en-US" sz="1200" dirty="0"/>
              <a:t>. </a:t>
            </a:r>
            <a:endParaRPr lang="hu-HU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i="0" dirty="0">
                <a:effectLst/>
              </a:rPr>
              <a:t>To see detailed information, </a:t>
            </a:r>
            <a:r>
              <a:rPr lang="en-US" sz="1200" b="0" i="0" u="sng" dirty="0">
                <a:solidFill>
                  <a:srgbClr val="002060"/>
                </a:solidFill>
                <a:effectLst/>
              </a:rPr>
              <a:t>click on the cards name</a:t>
            </a:r>
            <a:r>
              <a:rPr lang="en-US" sz="1200" b="0" i="0" dirty="0">
                <a:effectLst/>
              </a:rPr>
              <a:t>, e.g., Supply Exception </a:t>
            </a:r>
            <a:r>
              <a:rPr lang="en-US" sz="1200" b="1" i="0" dirty="0">
                <a:effectLst/>
              </a:rPr>
              <a:t>(1)</a:t>
            </a:r>
            <a:r>
              <a:rPr lang="hu-HU" sz="1200" dirty="0"/>
              <a:t> </a:t>
            </a:r>
            <a:r>
              <a:rPr lang="en-US" sz="1200" dirty="0"/>
              <a:t>to see the list of the objects </a:t>
            </a:r>
            <a:r>
              <a:rPr lang="en-US" sz="1200" b="1" dirty="0"/>
              <a:t>(2)</a:t>
            </a:r>
            <a:r>
              <a:rPr lang="en-US" sz="1200" dirty="0"/>
              <a:t> which meet these criteria. </a:t>
            </a:r>
            <a:endParaRPr lang="hu-HU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E8080FB-0285-6559-4E08-B4960C494D3F}"/>
              </a:ext>
            </a:extLst>
          </p:cNvPr>
          <p:cNvSpPr/>
          <p:nvPr/>
        </p:nvSpPr>
        <p:spPr>
          <a:xfrm>
            <a:off x="1689508" y="1972583"/>
            <a:ext cx="341001" cy="175720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decagon 9">
            <a:extLst>
              <a:ext uri="{FF2B5EF4-FFF2-40B4-BE49-F238E27FC236}">
                <a16:creationId xmlns:a16="http://schemas.microsoft.com/office/drawing/2014/main" id="{6A7DB0BF-81BA-F43A-79D3-FD47DFF8D923}"/>
              </a:ext>
            </a:extLst>
          </p:cNvPr>
          <p:cNvSpPr/>
          <p:nvPr/>
        </p:nvSpPr>
        <p:spPr>
          <a:xfrm>
            <a:off x="1757664" y="1767865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9D572AF-F207-6CE4-D754-AE2A3D4A16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545" y="3953800"/>
            <a:ext cx="8416940" cy="21987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Dodecagon 17">
            <a:extLst>
              <a:ext uri="{FF2B5EF4-FFF2-40B4-BE49-F238E27FC236}">
                <a16:creationId xmlns:a16="http://schemas.microsoft.com/office/drawing/2014/main" id="{B53E2240-5B00-7D73-CF1F-15A8A55B9DC6}"/>
              </a:ext>
            </a:extLst>
          </p:cNvPr>
          <p:cNvSpPr/>
          <p:nvPr/>
        </p:nvSpPr>
        <p:spPr>
          <a:xfrm>
            <a:off x="1587164" y="4150732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EDF7ED1-FCE6-D6A7-C97B-4FFB1CFB8FC5}"/>
              </a:ext>
            </a:extLst>
          </p:cNvPr>
          <p:cNvCxnSpPr/>
          <p:nvPr/>
        </p:nvCxnSpPr>
        <p:spPr>
          <a:xfrm>
            <a:off x="1860008" y="2171877"/>
            <a:ext cx="0" cy="215457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2" name="Arrow: Down 21">
            <a:extLst>
              <a:ext uri="{FF2B5EF4-FFF2-40B4-BE49-F238E27FC236}">
                <a16:creationId xmlns:a16="http://schemas.microsoft.com/office/drawing/2014/main" id="{1BDB9F0B-1851-2A6C-566A-29A673A27959}"/>
              </a:ext>
            </a:extLst>
          </p:cNvPr>
          <p:cNvSpPr/>
          <p:nvPr/>
        </p:nvSpPr>
        <p:spPr>
          <a:xfrm>
            <a:off x="9337964" y="5643419"/>
            <a:ext cx="1394691" cy="75738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D04ADF8-C0B4-38EA-A395-9FACDFEE093C}"/>
              </a:ext>
            </a:extLst>
          </p:cNvPr>
          <p:cNvSpPr txBox="1"/>
          <p:nvPr/>
        </p:nvSpPr>
        <p:spPr>
          <a:xfrm>
            <a:off x="8903854" y="5329383"/>
            <a:ext cx="2484581" cy="3140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sz="1500" dirty="0">
                <a:latin typeface="Grandview" panose="020B0502040204020203" pitchFamily="34" charset="0"/>
              </a:rPr>
              <a:t>Continue in the next slide</a:t>
            </a:r>
          </a:p>
        </p:txBody>
      </p:sp>
    </p:spTree>
    <p:extLst>
      <p:ext uri="{BB962C8B-B14F-4D97-AF65-F5344CB8AC3E}">
        <p14:creationId xmlns:p14="http://schemas.microsoft.com/office/powerpoint/2010/main" val="36812461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1A59F6F2-3E04-9D64-9561-A28848139A7D}"/>
              </a:ext>
            </a:extLst>
          </p:cNvPr>
          <p:cNvSpPr txBox="1">
            <a:spLocks/>
          </p:cNvSpPr>
          <p:nvPr/>
        </p:nvSpPr>
        <p:spPr>
          <a:xfrm>
            <a:off x="230910" y="-2266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PORTAL SUPPLIERS </a:t>
            </a:r>
            <a:r>
              <a:rPr lang="en-US" b="0" dirty="0">
                <a:solidFill>
                  <a:srgbClr val="002060"/>
                </a:solidFill>
                <a:latin typeface="Grandview" panose="020B0502040204020203" pitchFamily="34" charset="0"/>
              </a:rPr>
              <a:t>| </a:t>
            </a:r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MY WORKSPACE </a:t>
            </a:r>
            <a:r>
              <a:rPr lang="en-US" b="0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 EXCEPTIONS</a:t>
            </a:r>
            <a:endParaRPr lang="en-US" b="0" dirty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1CD894-D9A4-8BEA-97AB-3FE855C245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65" y="3616951"/>
            <a:ext cx="4667682" cy="2608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06E691F-5A6D-0EAB-84CF-E6F240D53B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910" y="1008413"/>
            <a:ext cx="8312726" cy="2171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D126D01-D797-F5D8-E6D5-279D66524887}"/>
              </a:ext>
            </a:extLst>
          </p:cNvPr>
          <p:cNvSpPr/>
          <p:nvPr/>
        </p:nvSpPr>
        <p:spPr>
          <a:xfrm>
            <a:off x="3754730" y="2373238"/>
            <a:ext cx="170500" cy="175719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decagon 6">
            <a:extLst>
              <a:ext uri="{FF2B5EF4-FFF2-40B4-BE49-F238E27FC236}">
                <a16:creationId xmlns:a16="http://schemas.microsoft.com/office/drawing/2014/main" id="{5ED0E600-CC02-A0D5-D08C-B35EDC88D2B6}"/>
              </a:ext>
            </a:extLst>
          </p:cNvPr>
          <p:cNvSpPr/>
          <p:nvPr/>
        </p:nvSpPr>
        <p:spPr>
          <a:xfrm>
            <a:off x="3737636" y="2149747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8" name="Dodecagon 7">
            <a:extLst>
              <a:ext uri="{FF2B5EF4-FFF2-40B4-BE49-F238E27FC236}">
                <a16:creationId xmlns:a16="http://schemas.microsoft.com/office/drawing/2014/main" id="{CF1DCA56-A3C9-5E3E-80B2-D687961002EB}"/>
              </a:ext>
            </a:extLst>
          </p:cNvPr>
          <p:cNvSpPr/>
          <p:nvPr/>
        </p:nvSpPr>
        <p:spPr>
          <a:xfrm>
            <a:off x="3658867" y="3451230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0EB9A93-2F23-C2E1-5E80-7B363FBE1F8D}"/>
              </a:ext>
            </a:extLst>
          </p:cNvPr>
          <p:cNvCxnSpPr>
            <a:cxnSpLocks/>
          </p:cNvCxnSpPr>
          <p:nvPr/>
        </p:nvCxnSpPr>
        <p:spPr>
          <a:xfrm>
            <a:off x="3965899" y="2578277"/>
            <a:ext cx="0" cy="103867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250DA44-3950-5656-3FDC-B04D102CB170}"/>
              </a:ext>
            </a:extLst>
          </p:cNvPr>
          <p:cNvSpPr txBox="1"/>
          <p:nvPr/>
        </p:nvSpPr>
        <p:spPr>
          <a:xfrm>
            <a:off x="8719872" y="1221400"/>
            <a:ext cx="3121143" cy="4078545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hu-HU" sz="1200" b="0" i="0" dirty="0">
              <a:effectLst/>
            </a:endParaRPr>
          </a:p>
          <a:p>
            <a:r>
              <a:rPr lang="en-US" sz="1200" b="0" i="0" dirty="0">
                <a:effectLst/>
              </a:rPr>
              <a:t>Object may have multiple Exceptions (count in drill down may be higher).</a:t>
            </a:r>
          </a:p>
          <a:p>
            <a:endParaRPr lang="hu-HU" sz="1200" b="0" i="0" dirty="0">
              <a:effectLst/>
            </a:endParaRPr>
          </a:p>
          <a:p>
            <a:r>
              <a:rPr lang="en-US" sz="1200" b="0" i="0" u="sng" dirty="0">
                <a:solidFill>
                  <a:srgbClr val="002060"/>
                </a:solidFill>
                <a:effectLst/>
              </a:rPr>
              <a:t>Data on My Workspace is hyperlinked</a:t>
            </a:r>
            <a:r>
              <a:rPr lang="en-US" sz="1200" b="0" i="0" dirty="0">
                <a:effectLst/>
              </a:rPr>
              <a:t>. Click on the number next to chosen exception </a:t>
            </a:r>
            <a:r>
              <a:rPr lang="en-US" sz="1200" b="1" i="0" dirty="0">
                <a:effectLst/>
              </a:rPr>
              <a:t>(</a:t>
            </a:r>
            <a:r>
              <a:rPr lang="hu-HU" sz="1200" b="1" i="0" dirty="0">
                <a:effectLst/>
              </a:rPr>
              <a:t>1</a:t>
            </a:r>
            <a:r>
              <a:rPr lang="en-US" sz="1200" b="1" i="0" dirty="0">
                <a:effectLst/>
              </a:rPr>
              <a:t>)</a:t>
            </a:r>
            <a:r>
              <a:rPr lang="en-US" sz="1200" b="1" dirty="0"/>
              <a:t> </a:t>
            </a:r>
            <a:r>
              <a:rPr lang="en-US" sz="1200" b="0" i="0" dirty="0">
                <a:effectLst/>
              </a:rPr>
              <a:t>to see the list of the objects which meet these criteria.</a:t>
            </a:r>
          </a:p>
          <a:p>
            <a:endParaRPr lang="en-US" sz="1200" dirty="0"/>
          </a:p>
          <a:p>
            <a:r>
              <a:rPr lang="en-US" sz="1200" b="0" i="0" dirty="0">
                <a:effectLst/>
              </a:rPr>
              <a:t>On new pop-up widow you will see </a:t>
            </a:r>
            <a:r>
              <a:rPr lang="en-US" sz="1200" b="0" i="0" u="sng" dirty="0">
                <a:solidFill>
                  <a:srgbClr val="002060"/>
                </a:solidFill>
                <a:effectLst/>
              </a:rPr>
              <a:t>list of all excepti</a:t>
            </a:r>
            <a:r>
              <a:rPr lang="en-US" sz="1200" b="0" i="0" dirty="0">
                <a:effectLst/>
              </a:rPr>
              <a:t>on with order numbers </a:t>
            </a:r>
            <a:r>
              <a:rPr lang="en-US" sz="1200" b="1" i="0" dirty="0">
                <a:effectLst/>
              </a:rPr>
              <a:t>(2). </a:t>
            </a:r>
          </a:p>
          <a:p>
            <a:endParaRPr lang="hu-HU" sz="1200" dirty="0"/>
          </a:p>
          <a:p>
            <a:r>
              <a:rPr lang="en-US" sz="1200" b="0" i="0" u="sng" dirty="0">
                <a:solidFill>
                  <a:srgbClr val="002060"/>
                </a:solidFill>
                <a:effectLst/>
              </a:rPr>
              <a:t>Exceptions</a:t>
            </a:r>
            <a:r>
              <a:rPr lang="en-US" sz="1200" b="0" i="0" dirty="0">
                <a:effectLst/>
              </a:rPr>
              <a:t> accessible from multiple places within the system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from </a:t>
            </a:r>
            <a:r>
              <a:rPr lang="en-US" sz="1200" u="sng" dirty="0">
                <a:solidFill>
                  <a:srgbClr val="002060"/>
                </a:solidFill>
              </a:rPr>
              <a:t>Menu</a:t>
            </a:r>
            <a:endParaRPr lang="en-US" sz="1200" b="1" u="sng" dirty="0">
              <a:solidFill>
                <a:srgbClr val="00206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dirty="0">
                <a:effectLst/>
              </a:rPr>
              <a:t>through </a:t>
            </a:r>
            <a:r>
              <a:rPr lang="en-US" sz="1200" b="0" i="0" u="sng" dirty="0">
                <a:solidFill>
                  <a:srgbClr val="002060"/>
                </a:solidFill>
                <a:effectLst/>
              </a:rPr>
              <a:t>My Workspace</a:t>
            </a:r>
            <a:r>
              <a:rPr lang="en-US" sz="1200" b="0" i="0" dirty="0">
                <a:effectLst/>
              </a:rPr>
              <a:t>. They are context sensitive and clickable to drill down into details</a:t>
            </a:r>
            <a:endParaRPr lang="en-US" sz="1200" dirty="0"/>
          </a:p>
          <a:p>
            <a:endParaRPr lang="en-US" sz="12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FA1CA8C-2C39-EC7C-F2FE-D271CA8C6D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3589" y="4709419"/>
            <a:ext cx="3510047" cy="1521326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3922E1A-A9B6-7FEE-C7F7-CA545EFC98B5}"/>
              </a:ext>
            </a:extLst>
          </p:cNvPr>
          <p:cNvCxnSpPr>
            <a:cxnSpLocks/>
          </p:cNvCxnSpPr>
          <p:nvPr/>
        </p:nvCxnSpPr>
        <p:spPr>
          <a:xfrm flipH="1">
            <a:off x="6437745" y="4253868"/>
            <a:ext cx="2466481" cy="113093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817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230910" y="12780"/>
            <a:ext cx="11961090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MY WORKSPACE </a:t>
            </a:r>
            <a:r>
              <a:rPr lang="en-US" b="0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 PO CONFIRMATION</a:t>
            </a:r>
            <a:endParaRPr lang="en-US" b="0" dirty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8DEA13-B927-2D89-D2D9-A6ECC5B265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097" y="831273"/>
            <a:ext cx="9393739" cy="30201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E8080FB-0285-6559-4E08-B4960C494D3F}"/>
              </a:ext>
            </a:extLst>
          </p:cNvPr>
          <p:cNvSpPr/>
          <p:nvPr/>
        </p:nvSpPr>
        <p:spPr>
          <a:xfrm>
            <a:off x="3445908" y="1892697"/>
            <a:ext cx="638799" cy="448634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decagon 9">
            <a:extLst>
              <a:ext uri="{FF2B5EF4-FFF2-40B4-BE49-F238E27FC236}">
                <a16:creationId xmlns:a16="http://schemas.microsoft.com/office/drawing/2014/main" id="{6A7DB0BF-81BA-F43A-79D3-FD47DFF8D923}"/>
              </a:ext>
            </a:extLst>
          </p:cNvPr>
          <p:cNvSpPr/>
          <p:nvPr/>
        </p:nvSpPr>
        <p:spPr>
          <a:xfrm>
            <a:off x="3379763" y="1653436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6BD35C-98BC-D38D-934C-D72A10C046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215" y="4222333"/>
            <a:ext cx="8783782" cy="2063782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68BD65B-7863-449B-6ACD-14E1C3E21E78}"/>
              </a:ext>
            </a:extLst>
          </p:cNvPr>
          <p:cNvSpPr/>
          <p:nvPr/>
        </p:nvSpPr>
        <p:spPr>
          <a:xfrm>
            <a:off x="326402" y="5984707"/>
            <a:ext cx="1419271" cy="27709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0488CA-4973-A445-B9B5-FFC06434C92F}"/>
              </a:ext>
            </a:extLst>
          </p:cNvPr>
          <p:cNvSpPr txBox="1"/>
          <p:nvPr/>
        </p:nvSpPr>
        <p:spPr>
          <a:xfrm>
            <a:off x="9107801" y="1195598"/>
            <a:ext cx="2945654" cy="4591467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2060"/>
                </a:solidFill>
              </a:rPr>
              <a:t>My Workspace </a:t>
            </a:r>
            <a:r>
              <a:rPr lang="en-US" sz="1200" dirty="0"/>
              <a:t>gives you an overview of all orders (grouped by state) or exceptions summary.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Data on My Workspace is </a:t>
            </a:r>
            <a:r>
              <a:rPr lang="en-US" sz="1200" u="sng" dirty="0">
                <a:solidFill>
                  <a:srgbClr val="002060"/>
                </a:solidFill>
              </a:rPr>
              <a:t>hyperlinked</a:t>
            </a:r>
            <a:r>
              <a:rPr lang="en-US" sz="12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For PO CONFIRMATION please check Discrete Orders with NEW and OPEN status </a:t>
            </a:r>
            <a:r>
              <a:rPr lang="en-US" sz="1200" b="1" i="0" dirty="0">
                <a:effectLst/>
              </a:rPr>
              <a:t>(1)</a:t>
            </a:r>
            <a:r>
              <a:rPr lang="en-US" sz="12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i="0" dirty="0">
                <a:effectLst/>
              </a:rPr>
              <a:t>To see detailed information, </a:t>
            </a:r>
            <a:r>
              <a:rPr lang="en-US" sz="1200" b="0" i="0" u="sng" dirty="0">
                <a:solidFill>
                  <a:srgbClr val="002060"/>
                </a:solidFill>
                <a:effectLst/>
              </a:rPr>
              <a:t>click on the number or text</a:t>
            </a:r>
            <a:r>
              <a:rPr lang="en-US" sz="1200" b="0" i="0" dirty="0">
                <a:effectLst/>
              </a:rPr>
              <a:t>, </a:t>
            </a:r>
            <a:r>
              <a:rPr lang="en-US" sz="1200" dirty="0"/>
              <a:t>and PO list will open in a new pop-up window</a:t>
            </a:r>
            <a:r>
              <a:rPr lang="en-US" sz="1200" b="1" dirty="0"/>
              <a:t> (2)</a:t>
            </a:r>
            <a:r>
              <a:rPr lang="en-US" sz="12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Here you can Acknowledge the Pos with publish PO promise qty and date, or you can EDIT PO confirmation in case of split commit. </a:t>
            </a:r>
            <a:r>
              <a:rPr lang="en-US" sz="1200" b="1" dirty="0"/>
              <a:t>(3)</a:t>
            </a:r>
            <a:r>
              <a:rPr lang="en-US" sz="12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For further information about PO confirmation process steps please review slides </a:t>
            </a:r>
            <a:r>
              <a:rPr lang="en-US" sz="1200" b="1" dirty="0">
                <a:solidFill>
                  <a:srgbClr val="002060"/>
                </a:solidFill>
              </a:rPr>
              <a:t>from page </a:t>
            </a:r>
            <a:r>
              <a:rPr lang="hu-HU" sz="1200" b="1" dirty="0">
                <a:solidFill>
                  <a:srgbClr val="002060"/>
                </a:solidFill>
              </a:rPr>
              <a:t>20</a:t>
            </a:r>
            <a:r>
              <a:rPr lang="en-US" sz="1200" b="1" dirty="0">
                <a:solidFill>
                  <a:srgbClr val="002060"/>
                </a:solidFill>
              </a:rPr>
              <a:t>.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C96E815-41BB-0FA4-C217-BB3CAAD353AD}"/>
              </a:ext>
            </a:extLst>
          </p:cNvPr>
          <p:cNvCxnSpPr/>
          <p:nvPr/>
        </p:nvCxnSpPr>
        <p:spPr>
          <a:xfrm>
            <a:off x="3379019" y="2341331"/>
            <a:ext cx="0" cy="215457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3" name="Dodecagon 12">
            <a:extLst>
              <a:ext uri="{FF2B5EF4-FFF2-40B4-BE49-F238E27FC236}">
                <a16:creationId xmlns:a16="http://schemas.microsoft.com/office/drawing/2014/main" id="{BD541FC5-2836-9B78-7612-EF05A3842DA9}"/>
              </a:ext>
            </a:extLst>
          </p:cNvPr>
          <p:cNvSpPr/>
          <p:nvPr/>
        </p:nvSpPr>
        <p:spPr>
          <a:xfrm>
            <a:off x="3241220" y="4557132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14" name="Dodecagon 13">
            <a:extLst>
              <a:ext uri="{FF2B5EF4-FFF2-40B4-BE49-F238E27FC236}">
                <a16:creationId xmlns:a16="http://schemas.microsoft.com/office/drawing/2014/main" id="{81A720D9-D4A0-CFBF-F13E-0851A58F8AD2}"/>
              </a:ext>
            </a:extLst>
          </p:cNvPr>
          <p:cNvSpPr/>
          <p:nvPr/>
        </p:nvSpPr>
        <p:spPr>
          <a:xfrm>
            <a:off x="1636477" y="6173938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D93A1A5-145F-D863-9E26-3125003F9261}"/>
              </a:ext>
            </a:extLst>
          </p:cNvPr>
          <p:cNvSpPr/>
          <p:nvPr/>
        </p:nvSpPr>
        <p:spPr>
          <a:xfrm>
            <a:off x="6787239" y="5165619"/>
            <a:ext cx="500252" cy="14067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A8E3B-478E-9581-0313-65A1E7D7DB47}"/>
              </a:ext>
            </a:extLst>
          </p:cNvPr>
          <p:cNvSpPr/>
          <p:nvPr/>
        </p:nvSpPr>
        <p:spPr>
          <a:xfrm>
            <a:off x="8194835" y="5181600"/>
            <a:ext cx="782910" cy="14067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5621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230910" y="-2266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PORTAL SUPPLIERS </a:t>
            </a:r>
            <a:r>
              <a:rPr lang="en-US" b="0" dirty="0">
                <a:solidFill>
                  <a:srgbClr val="002060"/>
                </a:solidFill>
                <a:latin typeface="Grandview" panose="020B0502040204020203" pitchFamily="34" charset="0"/>
              </a:rPr>
              <a:t>| </a:t>
            </a:r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NEW PO &amp; OPEN PO DATA</a:t>
            </a:r>
            <a:endParaRPr lang="en-US" b="0" dirty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960A62-6314-6520-3D70-D0BA45C5E8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91" y="2571789"/>
            <a:ext cx="6183612" cy="3210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EBAAD46-E5A2-A11A-5BA8-D143F85922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2699" y="1065869"/>
            <a:ext cx="5795410" cy="3011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6C927B1-FDCA-7C3E-C69B-D45F1892C266}"/>
              </a:ext>
            </a:extLst>
          </p:cNvPr>
          <p:cNvSpPr txBox="1"/>
          <p:nvPr/>
        </p:nvSpPr>
        <p:spPr>
          <a:xfrm>
            <a:off x="230910" y="945157"/>
            <a:ext cx="4442690" cy="808536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noAutofit/>
          </a:bodyPr>
          <a:lstStyle/>
          <a:p>
            <a:pPr algn="l"/>
            <a:r>
              <a:rPr lang="en-US" sz="1500" b="1">
                <a:latin typeface="Grandview" panose="020B0502040204020203" pitchFamily="34" charset="0"/>
              </a:rPr>
              <a:t>From Email Notification:</a:t>
            </a:r>
          </a:p>
          <a:p>
            <a:pPr algn="l"/>
            <a:endParaRPr lang="en-US" sz="1500" dirty="0">
              <a:latin typeface="Grandview" panose="020B0502040204020203" pitchFamily="34" charset="0"/>
            </a:endParaRPr>
          </a:p>
          <a:p>
            <a:pPr algn="l"/>
            <a:r>
              <a:rPr lang="en-US" sz="1500" dirty="0">
                <a:latin typeface="Grandview" panose="020B0502040204020203" pitchFamily="34" charset="0"/>
              </a:rPr>
              <a:t>Please use the link to click and see the PO details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88E0EF46-B9C3-C4CD-1820-6990EB708924}"/>
              </a:ext>
            </a:extLst>
          </p:cNvPr>
          <p:cNvSpPr/>
          <p:nvPr/>
        </p:nvSpPr>
        <p:spPr>
          <a:xfrm>
            <a:off x="4377633" y="1867041"/>
            <a:ext cx="1343888" cy="336197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D9957D6-1D2B-CCDF-67B2-B5E9A6480797}"/>
              </a:ext>
            </a:extLst>
          </p:cNvPr>
          <p:cNvSpPr/>
          <p:nvPr/>
        </p:nvSpPr>
        <p:spPr>
          <a:xfrm>
            <a:off x="4890654" y="5245992"/>
            <a:ext cx="591128" cy="25520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BDD162B-DB53-43AD-B944-38E6DA936C98}"/>
              </a:ext>
            </a:extLst>
          </p:cNvPr>
          <p:cNvSpPr/>
          <p:nvPr/>
        </p:nvSpPr>
        <p:spPr>
          <a:xfrm flipV="1">
            <a:off x="4890654" y="4584639"/>
            <a:ext cx="678873" cy="37990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BD89D72-E23D-A80E-E006-FDEF8CD2A51C}"/>
              </a:ext>
            </a:extLst>
          </p:cNvPr>
          <p:cNvSpPr/>
          <p:nvPr/>
        </p:nvSpPr>
        <p:spPr>
          <a:xfrm>
            <a:off x="11323782" y="3654689"/>
            <a:ext cx="517237" cy="25520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393BC12-49AF-66F0-A903-65707391D108}"/>
              </a:ext>
            </a:extLst>
          </p:cNvPr>
          <p:cNvSpPr/>
          <p:nvPr/>
        </p:nvSpPr>
        <p:spPr>
          <a:xfrm>
            <a:off x="7507059" y="3175492"/>
            <a:ext cx="1729305" cy="25350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8863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230910" y="-2266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PORTAL SUPPLIERS </a:t>
            </a:r>
            <a:r>
              <a:rPr lang="en-US" b="0" dirty="0">
                <a:solidFill>
                  <a:srgbClr val="002060"/>
                </a:solidFill>
                <a:latin typeface="Grandview" panose="020B0502040204020203" pitchFamily="34" charset="0"/>
              </a:rPr>
              <a:t>| </a:t>
            </a:r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NEW PO &amp; OPEN PO DATA</a:t>
            </a:r>
            <a:endParaRPr lang="en-US" b="0" dirty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365AEA-8706-44BD-6A45-66470773D1AE}"/>
              </a:ext>
            </a:extLst>
          </p:cNvPr>
          <p:cNvSpPr txBox="1"/>
          <p:nvPr/>
        </p:nvSpPr>
        <p:spPr>
          <a:xfrm>
            <a:off x="73891" y="1139463"/>
            <a:ext cx="9550400" cy="911010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n-US" sz="1500" b="1" dirty="0">
                <a:latin typeface="Grandview" panose="020B0502040204020203" pitchFamily="34" charset="0"/>
              </a:rPr>
              <a:t>After log in with your password you can search data in the Menu:</a:t>
            </a:r>
            <a:endParaRPr lang="hu-HU" sz="1500" b="1" dirty="0">
              <a:latin typeface="Grandview" panose="020B0502040204020203" pitchFamily="34" charset="0"/>
            </a:endParaRPr>
          </a:p>
          <a:p>
            <a:endParaRPr lang="en-US" sz="1500" b="1" dirty="0">
              <a:latin typeface="Grandview" panose="020B0502040204020203" pitchFamily="34" charset="0"/>
            </a:endParaRPr>
          </a:p>
          <a:p>
            <a:pPr algn="l"/>
            <a:r>
              <a:rPr lang="en-US" sz="1500" dirty="0">
                <a:latin typeface="Grandview"/>
              </a:rPr>
              <a:t>Please follow: </a:t>
            </a:r>
            <a:r>
              <a:rPr lang="en-US" sz="1500" dirty="0">
                <a:solidFill>
                  <a:srgbClr val="191EEF"/>
                </a:solidFill>
                <a:latin typeface="Grandview"/>
              </a:rPr>
              <a:t>MENU &gt;&gt; Supply Collaboration &gt;&gt; Search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042E88A-7367-D4CE-41E8-11C25A3D71B7}"/>
              </a:ext>
            </a:extLst>
          </p:cNvPr>
          <p:cNvGrpSpPr/>
          <p:nvPr/>
        </p:nvGrpSpPr>
        <p:grpSpPr>
          <a:xfrm>
            <a:off x="3464" y="2567477"/>
            <a:ext cx="12192000" cy="2478113"/>
            <a:chOff x="230910" y="4160090"/>
            <a:chExt cx="12192000" cy="247811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B0D600E-0694-692F-163B-63A64771DF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0910" y="4160090"/>
              <a:ext cx="12192000" cy="2478113"/>
            </a:xfrm>
            <a:prstGeom prst="rect">
              <a:avLst/>
            </a:prstGeom>
          </p:spPr>
        </p:pic>
        <p:sp>
          <p:nvSpPr>
            <p:cNvPr id="9" name="Dodecagon 8">
              <a:extLst>
                <a:ext uri="{FF2B5EF4-FFF2-40B4-BE49-F238E27FC236}">
                  <a16:creationId xmlns:a16="http://schemas.microsoft.com/office/drawing/2014/main" id="{9C899927-AA7F-BFC5-2C72-A111EA82F4BB}"/>
                </a:ext>
              </a:extLst>
            </p:cNvPr>
            <p:cNvSpPr/>
            <p:nvPr/>
          </p:nvSpPr>
          <p:spPr>
            <a:xfrm>
              <a:off x="1225383" y="5728025"/>
              <a:ext cx="204688" cy="175719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2</a:t>
              </a:r>
              <a:endParaRPr lang="en-US" sz="1200" dirty="0"/>
            </a:p>
          </p:txBody>
        </p:sp>
        <p:sp>
          <p:nvSpPr>
            <p:cNvPr id="10" name="Dodecagon 9">
              <a:extLst>
                <a:ext uri="{FF2B5EF4-FFF2-40B4-BE49-F238E27FC236}">
                  <a16:creationId xmlns:a16="http://schemas.microsoft.com/office/drawing/2014/main" id="{7C9A1A5E-45A9-164D-47DB-AF1EF918DD86}"/>
                </a:ext>
              </a:extLst>
            </p:cNvPr>
            <p:cNvSpPr/>
            <p:nvPr/>
          </p:nvSpPr>
          <p:spPr>
            <a:xfrm>
              <a:off x="290946" y="4678364"/>
              <a:ext cx="204688" cy="175719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sp>
          <p:nvSpPr>
            <p:cNvPr id="11" name="Dodecagon 10">
              <a:extLst>
                <a:ext uri="{FF2B5EF4-FFF2-40B4-BE49-F238E27FC236}">
                  <a16:creationId xmlns:a16="http://schemas.microsoft.com/office/drawing/2014/main" id="{2D808B88-8A28-1916-C134-CE40FD285FDE}"/>
                </a:ext>
              </a:extLst>
            </p:cNvPr>
            <p:cNvSpPr/>
            <p:nvPr/>
          </p:nvSpPr>
          <p:spPr>
            <a:xfrm>
              <a:off x="4013901" y="5903744"/>
              <a:ext cx="204688" cy="175719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3</a:t>
              </a:r>
              <a:endParaRPr lang="en-US" sz="1200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5972CCB-317E-1557-9882-E7E28F4CA562}"/>
                </a:ext>
              </a:extLst>
            </p:cNvPr>
            <p:cNvSpPr/>
            <p:nvPr/>
          </p:nvSpPr>
          <p:spPr>
            <a:xfrm>
              <a:off x="3359273" y="5905181"/>
              <a:ext cx="591128" cy="255202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Arrow: Down 17">
            <a:extLst>
              <a:ext uri="{FF2B5EF4-FFF2-40B4-BE49-F238E27FC236}">
                <a16:creationId xmlns:a16="http://schemas.microsoft.com/office/drawing/2014/main" id="{CC485E72-582D-04C9-3036-A4F93C9CEA58}"/>
              </a:ext>
            </a:extLst>
          </p:cNvPr>
          <p:cNvSpPr/>
          <p:nvPr/>
        </p:nvSpPr>
        <p:spPr>
          <a:xfrm>
            <a:off x="6580910" y="1682879"/>
            <a:ext cx="424873" cy="735187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D8D391-862B-3BE0-747C-811CF127E0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1141" y="5416716"/>
            <a:ext cx="8409009" cy="1449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14">
            <a:extLst>
              <a:ext uri="{FF2B5EF4-FFF2-40B4-BE49-F238E27FC236}">
                <a16:creationId xmlns:a16="http://schemas.microsoft.com/office/drawing/2014/main" id="{86D94C73-C018-B661-A60F-93A5E6751352}"/>
              </a:ext>
            </a:extLst>
          </p:cNvPr>
          <p:cNvSpPr txBox="1"/>
          <p:nvPr/>
        </p:nvSpPr>
        <p:spPr>
          <a:xfrm>
            <a:off x="6394201" y="4762757"/>
            <a:ext cx="2456873" cy="315264"/>
          </a:xfrm>
          <a:prstGeom prst="rect">
            <a:avLst/>
          </a:prstGeom>
          <a:noFill/>
          <a:ln>
            <a:solidFill>
              <a:srgbClr val="131B63"/>
            </a:solidFill>
          </a:ln>
        </p:spPr>
        <p:txBody>
          <a:bodyPr wrap="square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500" dirty="0">
                <a:highlight>
                  <a:srgbClr val="FFFF00"/>
                </a:highlight>
                <a:latin typeface="Grandview" panose="020B0502040204020203" pitchFamily="34" charset="0"/>
              </a:rPr>
              <a:t>Open PO List will pop up</a:t>
            </a:r>
          </a:p>
        </p:txBody>
      </p:sp>
      <p:cxnSp>
        <p:nvCxnSpPr>
          <p:cNvPr id="7" name="Összekötő: szögletes 6">
            <a:extLst>
              <a:ext uri="{FF2B5EF4-FFF2-40B4-BE49-F238E27FC236}">
                <a16:creationId xmlns:a16="http://schemas.microsoft.com/office/drawing/2014/main" id="{1799E97B-B5A3-D3DB-BB89-827558EA7BFF}"/>
              </a:ext>
            </a:extLst>
          </p:cNvPr>
          <p:cNvCxnSpPr/>
          <p:nvPr/>
        </p:nvCxnSpPr>
        <p:spPr>
          <a:xfrm>
            <a:off x="3706587" y="4296228"/>
            <a:ext cx="2583540" cy="633186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3" name="Egyenes összekötő nyíllal 12">
            <a:extLst>
              <a:ext uri="{FF2B5EF4-FFF2-40B4-BE49-F238E27FC236}">
                <a16:creationId xmlns:a16="http://schemas.microsoft.com/office/drawing/2014/main" id="{6F912FBC-99EB-1C89-5C6B-925E95DABB29}"/>
              </a:ext>
            </a:extLst>
          </p:cNvPr>
          <p:cNvCxnSpPr/>
          <p:nvPr/>
        </p:nvCxnSpPr>
        <p:spPr>
          <a:xfrm flipH="1">
            <a:off x="7648573" y="5046887"/>
            <a:ext cx="10886" cy="478971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5691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0856D6-109C-7DF3-B39F-0DBCF40E3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+mj-lt"/>
              </a:rPr>
              <a:t>SUPPLIERS IN e2open 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|</a:t>
            </a:r>
            <a:r>
              <a:rPr lang="en-US" dirty="0">
                <a:latin typeface="+mj-lt"/>
              </a:rPr>
              <a:t> </a:t>
            </a:r>
            <a:r>
              <a:rPr lang="hu-HU" dirty="0">
                <a:latin typeface="+mj-lt"/>
              </a:rPr>
              <a:t>OVERVIEW</a:t>
            </a:r>
            <a:endParaRPr lang="en-US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DD818A-481D-08F9-A5EE-6DCCBA2878CA}"/>
              </a:ext>
            </a:extLst>
          </p:cNvPr>
          <p:cNvSpPr txBox="1"/>
          <p:nvPr/>
        </p:nvSpPr>
        <p:spPr>
          <a:xfrm>
            <a:off x="164592" y="3980298"/>
            <a:ext cx="11545454" cy="227081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hu-HU" sz="1200" b="1" dirty="0">
                <a:solidFill>
                  <a:srgbClr val="60605B"/>
                </a:solidFill>
              </a:rPr>
              <a:t>e2open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 is Jabil new Collaboration Platform to standardize and digitize our communication, one system for all Suppliers, all Communication methods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i="0" dirty="0">
                <a:effectLst/>
              </a:rPr>
              <a:t>Automation of Purchase Order and Reschedule and/or Cancellation System message and Forecast communication to supplier and response write back into ERP system </a:t>
            </a:r>
            <a:endParaRPr lang="hu-HU" sz="1200" b="0" i="0" dirty="0">
              <a:effectLst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i="0" dirty="0">
                <a:effectLst/>
              </a:rPr>
              <a:t>Improved partnership with </a:t>
            </a:r>
            <a:r>
              <a:rPr lang="hu-HU" sz="1200" b="0" i="0" dirty="0">
                <a:effectLst/>
              </a:rPr>
              <a:t>our </a:t>
            </a:r>
            <a:r>
              <a:rPr lang="en-US" sz="1200" b="0" i="0" dirty="0">
                <a:effectLst/>
              </a:rPr>
              <a:t>Suppliers thru proactive collaboration</a:t>
            </a:r>
            <a:endParaRPr lang="hu-HU" sz="1200" b="0" i="0" dirty="0">
              <a:effectLst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i="0" dirty="0">
                <a:effectLst/>
              </a:rPr>
              <a:t>Platform for Suppliers</a:t>
            </a:r>
            <a:r>
              <a:rPr lang="hu-HU" sz="1200" b="0" i="0" dirty="0">
                <a:effectLst/>
              </a:rPr>
              <a:t> </a:t>
            </a:r>
            <a:r>
              <a:rPr lang="en-US" sz="1200" b="0" i="0" dirty="0">
                <a:effectLst/>
              </a:rPr>
              <a:t>and Buyers</a:t>
            </a:r>
            <a:r>
              <a:rPr lang="hu-HU" sz="1200" b="0" i="0" dirty="0">
                <a:effectLst/>
              </a:rPr>
              <a:t> </a:t>
            </a:r>
            <a:r>
              <a:rPr lang="en-US" sz="1200" b="0" i="0" dirty="0">
                <a:effectLst/>
              </a:rPr>
              <a:t> for short-term and long-term supply problems to support RISK and Shortage Management </a:t>
            </a:r>
            <a:endParaRPr lang="hu-HU" sz="1200" b="0" i="0" dirty="0">
              <a:effectLst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hu-HU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e2open </a:t>
            </a:r>
            <a:r>
              <a:rPr lang="hu-HU" sz="1200" b="1" dirty="0">
                <a:solidFill>
                  <a:schemeClr val="tx2"/>
                </a:solidFill>
              </a:rPr>
              <a:t>are mapping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our Open PO and FC data from our ERP system &gt; summarize it in a user-friendly Interface &gt;then send it out to our Suppliers automatically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285ECDC-EDA3-1F3F-B263-95C9B253F723}"/>
              </a:ext>
            </a:extLst>
          </p:cNvPr>
          <p:cNvGrpSpPr/>
          <p:nvPr/>
        </p:nvGrpSpPr>
        <p:grpSpPr>
          <a:xfrm>
            <a:off x="1406640" y="1129448"/>
            <a:ext cx="9378720" cy="2831111"/>
            <a:chOff x="934301" y="1380219"/>
            <a:chExt cx="9378720" cy="2831111"/>
          </a:xfrm>
        </p:grpSpPr>
        <p:pic>
          <p:nvPicPr>
            <p:cNvPr id="6" name="Kép 7">
              <a:extLst>
                <a:ext uri="{FF2B5EF4-FFF2-40B4-BE49-F238E27FC236}">
                  <a16:creationId xmlns:a16="http://schemas.microsoft.com/office/drawing/2014/main" id="{34147EC7-A4AB-3DCF-15E0-22EF58026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48758" y="2441111"/>
              <a:ext cx="1238250" cy="32385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FF6F3B5-A477-4964-B6EA-1198E72631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65960" y="2140198"/>
              <a:ext cx="1385273" cy="68299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E37AA56-4D83-49D2-8D89-CFF3E63D83E2}"/>
                </a:ext>
              </a:extLst>
            </p:cNvPr>
            <p:cNvSpPr/>
            <p:nvPr/>
          </p:nvSpPr>
          <p:spPr>
            <a:xfrm>
              <a:off x="963058" y="1998898"/>
              <a:ext cx="1191585" cy="1191585"/>
            </a:xfrm>
            <a:prstGeom prst="rect">
              <a:avLst/>
            </a:prstGeom>
            <a:blipFill rotWithShape="1">
              <a:blip r:embed="rId4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91440" tIns="45720" rIns="91440" bIns="45720" anchor="t"/>
            <a:lstStyle/>
            <a:p>
              <a:endParaRPr lang="en-GB" dirty="0"/>
            </a:p>
          </p:txBody>
        </p: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975B4AD4-828D-4652-B635-1E4B0DF982E4}"/>
                </a:ext>
              </a:extLst>
            </p:cNvPr>
            <p:cNvSpPr txBox="1"/>
            <p:nvPr/>
          </p:nvSpPr>
          <p:spPr>
            <a:xfrm>
              <a:off x="963058" y="1660337"/>
              <a:ext cx="1457731" cy="369332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Input data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DB7645E-5283-49CD-9264-8BD5BC7BC221}"/>
                </a:ext>
              </a:extLst>
            </p:cNvPr>
            <p:cNvSpPr txBox="1"/>
            <p:nvPr/>
          </p:nvSpPr>
          <p:spPr>
            <a:xfrm>
              <a:off x="3408676" y="1620504"/>
              <a:ext cx="1457731" cy="369332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ERP system</a:t>
              </a:r>
            </a:p>
          </p:txBody>
        </p:sp>
        <p:sp>
          <p:nvSpPr>
            <p:cNvPr id="15" name="TextBox 15">
              <a:extLst>
                <a:ext uri="{FF2B5EF4-FFF2-40B4-BE49-F238E27FC236}">
                  <a16:creationId xmlns:a16="http://schemas.microsoft.com/office/drawing/2014/main" id="{AE73686C-6990-4523-90B0-ADEA425113A3}"/>
                </a:ext>
              </a:extLst>
            </p:cNvPr>
            <p:cNvSpPr txBox="1"/>
            <p:nvPr/>
          </p:nvSpPr>
          <p:spPr>
            <a:xfrm>
              <a:off x="5819454" y="1380219"/>
              <a:ext cx="1759656" cy="64633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Supplier Collaboration</a:t>
              </a:r>
            </a:p>
          </p:txBody>
        </p:sp>
        <p:pic>
          <p:nvPicPr>
            <p:cNvPr id="16" name="Graphic 17" descr="Customer review">
              <a:extLst>
                <a:ext uri="{FF2B5EF4-FFF2-40B4-BE49-F238E27FC236}">
                  <a16:creationId xmlns:a16="http://schemas.microsoft.com/office/drawing/2014/main" id="{CDB8934D-2742-487B-BD4B-8025ECCB5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121640" y="2098055"/>
              <a:ext cx="914400" cy="914400"/>
            </a:xfrm>
            <a:prstGeom prst="rect">
              <a:avLst/>
            </a:prstGeom>
          </p:spPr>
        </p:pic>
        <p:sp>
          <p:nvSpPr>
            <p:cNvPr id="17" name="TextBox 19">
              <a:extLst>
                <a:ext uri="{FF2B5EF4-FFF2-40B4-BE49-F238E27FC236}">
                  <a16:creationId xmlns:a16="http://schemas.microsoft.com/office/drawing/2014/main" id="{12649B4B-1E52-4267-8AEA-574B95FE54CD}"/>
                </a:ext>
              </a:extLst>
            </p:cNvPr>
            <p:cNvSpPr txBox="1"/>
            <p:nvPr/>
          </p:nvSpPr>
          <p:spPr>
            <a:xfrm>
              <a:off x="8990773" y="1567145"/>
              <a:ext cx="1176134" cy="369332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Suppliers</a:t>
              </a:r>
            </a:p>
          </p:txBody>
        </p:sp>
        <p:pic>
          <p:nvPicPr>
            <p:cNvPr id="18" name="table">
              <a:extLst>
                <a:ext uri="{FF2B5EF4-FFF2-40B4-BE49-F238E27FC236}">
                  <a16:creationId xmlns:a16="http://schemas.microsoft.com/office/drawing/2014/main" id="{48360ADA-B646-F3C1-0989-950F9C40DE4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62289" y="3073410"/>
              <a:ext cx="1766119" cy="1137920"/>
            </a:xfrm>
            <a:prstGeom prst="rect">
              <a:avLst/>
            </a:prstGeom>
          </p:spPr>
        </p:pic>
        <p:pic>
          <p:nvPicPr>
            <p:cNvPr id="19" name="table">
              <a:extLst>
                <a:ext uri="{FF2B5EF4-FFF2-40B4-BE49-F238E27FC236}">
                  <a16:creationId xmlns:a16="http://schemas.microsoft.com/office/drawing/2014/main" id="{C1F49462-443F-472B-C3D6-5154743F92E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34301" y="3286722"/>
              <a:ext cx="1457731" cy="370840"/>
            </a:xfrm>
            <a:prstGeom prst="rect">
              <a:avLst/>
            </a:prstGeom>
          </p:spPr>
        </p:pic>
        <p:pic>
          <p:nvPicPr>
            <p:cNvPr id="20" name="table">
              <a:extLst>
                <a:ext uri="{FF2B5EF4-FFF2-40B4-BE49-F238E27FC236}">
                  <a16:creationId xmlns:a16="http://schemas.microsoft.com/office/drawing/2014/main" id="{2E672F90-8D01-8515-0C66-6F6DCA5BFBB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408676" y="3077660"/>
              <a:ext cx="1008441" cy="701040"/>
            </a:xfrm>
            <a:prstGeom prst="rect">
              <a:avLst/>
            </a:prstGeom>
          </p:spPr>
        </p:pic>
        <p:pic>
          <p:nvPicPr>
            <p:cNvPr id="21" name="table">
              <a:extLst>
                <a:ext uri="{FF2B5EF4-FFF2-40B4-BE49-F238E27FC236}">
                  <a16:creationId xmlns:a16="http://schemas.microsoft.com/office/drawing/2014/main" id="{D11CA8E5-095A-134D-4594-40E8D00A42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821647" y="3087619"/>
              <a:ext cx="1491374" cy="1112520"/>
            </a:xfrm>
            <a:prstGeom prst="rect">
              <a:avLst/>
            </a:prstGeom>
          </p:spPr>
        </p:pic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2E1373DA-2690-404D-97B5-19C51B103243}"/>
                </a:ext>
              </a:extLst>
            </p:cNvPr>
            <p:cNvSpPr/>
            <p:nvPr/>
          </p:nvSpPr>
          <p:spPr>
            <a:xfrm>
              <a:off x="2041554" y="2371998"/>
              <a:ext cx="1140839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7EE548A5-636B-4AC3-B303-CF731975653A}"/>
                </a:ext>
              </a:extLst>
            </p:cNvPr>
            <p:cNvSpPr/>
            <p:nvPr/>
          </p:nvSpPr>
          <p:spPr>
            <a:xfrm>
              <a:off x="4864583" y="2371998"/>
              <a:ext cx="1097967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69DF8130-D235-434D-8AFB-EBC2C3441B1E}"/>
                </a:ext>
              </a:extLst>
            </p:cNvPr>
            <p:cNvSpPr/>
            <p:nvPr/>
          </p:nvSpPr>
          <p:spPr>
            <a:xfrm>
              <a:off x="7573739" y="2349707"/>
              <a:ext cx="1098490" cy="20890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25" name="Arrow: Left 24">
              <a:extLst>
                <a:ext uri="{FF2B5EF4-FFF2-40B4-BE49-F238E27FC236}">
                  <a16:creationId xmlns:a16="http://schemas.microsoft.com/office/drawing/2014/main" id="{CA2526EF-B664-48D0-B73E-53AEC0EF2209}"/>
                </a:ext>
              </a:extLst>
            </p:cNvPr>
            <p:cNvSpPr/>
            <p:nvPr/>
          </p:nvSpPr>
          <p:spPr>
            <a:xfrm>
              <a:off x="7496095" y="2571924"/>
              <a:ext cx="1176134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26" name="Arrow: Left 25">
              <a:extLst>
                <a:ext uri="{FF2B5EF4-FFF2-40B4-BE49-F238E27FC236}">
                  <a16:creationId xmlns:a16="http://schemas.microsoft.com/office/drawing/2014/main" id="{A70669A4-97CE-464E-80A1-61D29CB5091D}"/>
                </a:ext>
              </a:extLst>
            </p:cNvPr>
            <p:cNvSpPr/>
            <p:nvPr/>
          </p:nvSpPr>
          <p:spPr>
            <a:xfrm>
              <a:off x="4864322" y="2591663"/>
              <a:ext cx="1097967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27" name="TextBox 39">
              <a:extLst>
                <a:ext uri="{FF2B5EF4-FFF2-40B4-BE49-F238E27FC236}">
                  <a16:creationId xmlns:a16="http://schemas.microsoft.com/office/drawing/2014/main" id="{F7C3C659-9D15-4512-AB63-301907EF4130}"/>
                </a:ext>
              </a:extLst>
            </p:cNvPr>
            <p:cNvSpPr txBox="1"/>
            <p:nvPr/>
          </p:nvSpPr>
          <p:spPr>
            <a:xfrm>
              <a:off x="4942833" y="2140198"/>
              <a:ext cx="914400" cy="24622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000"/>
                <a:t>Request</a:t>
              </a:r>
            </a:p>
          </p:txBody>
        </p:sp>
        <p:sp>
          <p:nvSpPr>
            <p:cNvPr id="28" name="TextBox 41">
              <a:extLst>
                <a:ext uri="{FF2B5EF4-FFF2-40B4-BE49-F238E27FC236}">
                  <a16:creationId xmlns:a16="http://schemas.microsoft.com/office/drawing/2014/main" id="{AB71459B-96E3-4920-B76A-010C2E27D108}"/>
                </a:ext>
              </a:extLst>
            </p:cNvPr>
            <p:cNvSpPr txBox="1"/>
            <p:nvPr/>
          </p:nvSpPr>
          <p:spPr>
            <a:xfrm>
              <a:off x="7908942" y="2005088"/>
              <a:ext cx="1176134" cy="24622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000"/>
                <a:t>System message</a:t>
              </a:r>
            </a:p>
          </p:txBody>
        </p:sp>
        <p:sp>
          <p:nvSpPr>
            <p:cNvPr id="29" name="TextBox 43">
              <a:extLst>
                <a:ext uri="{FF2B5EF4-FFF2-40B4-BE49-F238E27FC236}">
                  <a16:creationId xmlns:a16="http://schemas.microsoft.com/office/drawing/2014/main" id="{9A5A2608-8DAE-46C5-8CDC-59C2CB9C934B}"/>
                </a:ext>
              </a:extLst>
            </p:cNvPr>
            <p:cNvSpPr txBox="1"/>
            <p:nvPr/>
          </p:nvSpPr>
          <p:spPr>
            <a:xfrm>
              <a:off x="4937042" y="2768080"/>
              <a:ext cx="1224590" cy="24622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000"/>
                <a:t>Auto Write Back</a:t>
              </a:r>
            </a:p>
          </p:txBody>
        </p:sp>
        <p:sp>
          <p:nvSpPr>
            <p:cNvPr id="30" name="TextBox 45">
              <a:extLst>
                <a:ext uri="{FF2B5EF4-FFF2-40B4-BE49-F238E27FC236}">
                  <a16:creationId xmlns:a16="http://schemas.microsoft.com/office/drawing/2014/main" id="{E80E5610-1292-41FA-806A-F8BED7805C1B}"/>
                </a:ext>
              </a:extLst>
            </p:cNvPr>
            <p:cNvSpPr txBox="1"/>
            <p:nvPr/>
          </p:nvSpPr>
          <p:spPr>
            <a:xfrm>
              <a:off x="7909737" y="2728355"/>
              <a:ext cx="1176134" cy="24622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000"/>
                <a:t>System message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3BFBBA5A-DC25-BD83-2086-12E271EEC61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0644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1A16F62-7607-E0EF-03F5-5C2E7DAAE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79954"/>
            <a:ext cx="12192000" cy="143008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062ED65-D2DF-A1FF-503C-D47793350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DISCRETE ORDER </a:t>
            </a:r>
            <a:r>
              <a:rPr lang="en-US" dirty="0"/>
              <a:t>|</a:t>
            </a:r>
            <a:r>
              <a:rPr lang="hu-HU" dirty="0"/>
              <a:t>  SUPPLIER RESPONSE 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905808-FF14-ACDD-F24C-7A842CCB4255}"/>
              </a:ext>
            </a:extLst>
          </p:cNvPr>
          <p:cNvSpPr txBox="1"/>
          <p:nvPr/>
        </p:nvSpPr>
        <p:spPr>
          <a:xfrm>
            <a:off x="164592" y="991990"/>
            <a:ext cx="11185236" cy="296251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en-US" sz="1200" dirty="0"/>
              <a:t>You must respond to </a:t>
            </a:r>
            <a:r>
              <a:rPr lang="en-US" sz="1200" b="1" dirty="0"/>
              <a:t>New</a:t>
            </a:r>
            <a:r>
              <a:rPr lang="en-US" sz="1200" dirty="0"/>
              <a:t> and </a:t>
            </a:r>
            <a:r>
              <a:rPr lang="en-US" sz="1200" b="1" dirty="0"/>
              <a:t>Open</a:t>
            </a:r>
            <a:r>
              <a:rPr lang="en-US" sz="1200" dirty="0"/>
              <a:t> Discrete Orders. You will have the following options: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</a:rPr>
              <a:t>Acknowledge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</a:rPr>
              <a:t>Edit Promises </a:t>
            </a:r>
            <a:r>
              <a:rPr lang="en-US" sz="1200" dirty="0"/>
              <a:t>- split the Promise Quantity into multiple Promise Dates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</a:rPr>
              <a:t>No Commit</a:t>
            </a:r>
          </a:p>
          <a:p>
            <a:r>
              <a:rPr lang="en-US" sz="1200" dirty="0"/>
              <a:t>You have the possibility to respond by using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User Interface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Excel template Download/Upload</a:t>
            </a:r>
          </a:p>
          <a:p>
            <a:pPr algn="l" rtl="0" fontAlgn="base"/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After populating </a:t>
            </a:r>
            <a:r>
              <a:rPr lang="en-US" sz="1200" b="1" i="0" u="none" strike="noStrike" dirty="0">
                <a:solidFill>
                  <a:srgbClr val="60605B"/>
                </a:solidFill>
                <a:effectLst/>
              </a:rPr>
              <a:t>Acknowledge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 &gt;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</a:t>
            </a:r>
          </a:p>
          <a:p>
            <a:pPr marL="267970" indent="-267970" algn="l" rtl="0" fontAlgn="base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60605B"/>
                </a:solidFill>
              </a:rPr>
              <a:t>L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eave the details as they are and the Discrete Order State transitions </a:t>
            </a:r>
            <a:r>
              <a:rPr lang="en-US" sz="1200" b="0" i="0" u="sng" dirty="0">
                <a:solidFill>
                  <a:srgbClr val="002060"/>
                </a:solidFill>
                <a:effectLst/>
              </a:rPr>
              <a:t>into Accepted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 </a:t>
            </a:r>
            <a:r>
              <a:rPr lang="en-US" sz="1200" b="1" i="0" u="none" strike="noStrike" dirty="0">
                <a:solidFill>
                  <a:srgbClr val="60605B"/>
                </a:solidFill>
                <a:effectLst/>
              </a:rPr>
              <a:t>OR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</a:t>
            </a:r>
          </a:p>
          <a:p>
            <a:pPr marL="267970" indent="-267970" algn="l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Update the Promise Quantity and/or Confirmed Arrival Data/Confirmed Ship Date if needed and the Discrete Order State transitions into </a:t>
            </a:r>
            <a:r>
              <a:rPr lang="en-US" sz="1200" b="0" i="0" u="sng" dirty="0">
                <a:solidFill>
                  <a:srgbClr val="002060"/>
                </a:solidFill>
                <a:effectLst/>
              </a:rPr>
              <a:t>Accepted w/ Changes 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</a:t>
            </a:r>
          </a:p>
          <a:p>
            <a:pPr algn="l" rtl="0" fontAlgn="base"/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After populating </a:t>
            </a:r>
            <a:r>
              <a:rPr lang="en-US" sz="1200" b="1" i="0" u="none" strike="noStrike" dirty="0">
                <a:solidFill>
                  <a:srgbClr val="60605B"/>
                </a:solidFill>
                <a:effectLst/>
              </a:rPr>
              <a:t>No Commit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 &gt;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</a:t>
            </a:r>
          </a:p>
          <a:p>
            <a:pPr marL="267970" indent="-267970" algn="l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Discrete Order State transitions into </a:t>
            </a:r>
            <a:r>
              <a:rPr lang="en-US" sz="1200" b="0" i="0" u="sng" dirty="0">
                <a:solidFill>
                  <a:srgbClr val="002060"/>
                </a:solidFill>
                <a:effectLst/>
              </a:rPr>
              <a:t>No Commit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E25F2DC-B543-DFBE-8EE4-6EADA95376A5}"/>
              </a:ext>
            </a:extLst>
          </p:cNvPr>
          <p:cNvSpPr/>
          <p:nvPr/>
        </p:nvSpPr>
        <p:spPr>
          <a:xfrm>
            <a:off x="646545" y="5579723"/>
            <a:ext cx="2049318" cy="3938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ACKNOWLEDGE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045B84A-FE60-EE41-ADAE-7446F35C98E9}"/>
              </a:ext>
            </a:extLst>
          </p:cNvPr>
          <p:cNvSpPr/>
          <p:nvPr/>
        </p:nvSpPr>
        <p:spPr>
          <a:xfrm>
            <a:off x="3759224" y="5539835"/>
            <a:ext cx="2049318" cy="3938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EDIT PROMISE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4167650-75CE-F5FD-C310-5C1944971A84}"/>
              </a:ext>
            </a:extLst>
          </p:cNvPr>
          <p:cNvSpPr/>
          <p:nvPr/>
        </p:nvSpPr>
        <p:spPr>
          <a:xfrm>
            <a:off x="6928186" y="5539835"/>
            <a:ext cx="2049318" cy="3938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NO COMMIT</a:t>
            </a:r>
            <a:endParaRPr lang="en-US" dirty="0"/>
          </a:p>
        </p:txBody>
      </p:sp>
      <p:sp>
        <p:nvSpPr>
          <p:cNvPr id="13" name="Arrow: Down 12">
            <a:hlinkClick r:id="rId3" action="ppaction://hlinksldjump"/>
            <a:extLst>
              <a:ext uri="{FF2B5EF4-FFF2-40B4-BE49-F238E27FC236}">
                <a16:creationId xmlns:a16="http://schemas.microsoft.com/office/drawing/2014/main" id="{B272B0DC-3635-26CB-612D-93158B26AB96}"/>
              </a:ext>
            </a:extLst>
          </p:cNvPr>
          <p:cNvSpPr/>
          <p:nvPr/>
        </p:nvSpPr>
        <p:spPr>
          <a:xfrm>
            <a:off x="1126259" y="6102662"/>
            <a:ext cx="1089890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u="sng" dirty="0">
                <a:solidFill>
                  <a:schemeClr val="bg1"/>
                </a:solidFill>
              </a:rPr>
              <a:t>21</a:t>
            </a:r>
          </a:p>
        </p:txBody>
      </p:sp>
      <p:sp>
        <p:nvSpPr>
          <p:cNvPr id="14" name="Arrow: Down 13">
            <a:hlinkClick r:id="rId4" action="ppaction://hlinksldjump"/>
            <a:extLst>
              <a:ext uri="{FF2B5EF4-FFF2-40B4-BE49-F238E27FC236}">
                <a16:creationId xmlns:a16="http://schemas.microsoft.com/office/drawing/2014/main" id="{ED06EB0A-5722-587D-69EF-8DFCC8C91C5B}"/>
              </a:ext>
            </a:extLst>
          </p:cNvPr>
          <p:cNvSpPr/>
          <p:nvPr/>
        </p:nvSpPr>
        <p:spPr>
          <a:xfrm>
            <a:off x="7478360" y="6080908"/>
            <a:ext cx="1089890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u="sng" dirty="0">
                <a:solidFill>
                  <a:schemeClr val="bg1"/>
                </a:solidFill>
              </a:rPr>
              <a:t>23</a:t>
            </a:r>
          </a:p>
        </p:txBody>
      </p:sp>
      <p:sp>
        <p:nvSpPr>
          <p:cNvPr id="15" name="Arrow: Down 14">
            <a:hlinkClick r:id="rId5" action="ppaction://hlinksldjump"/>
            <a:extLst>
              <a:ext uri="{FF2B5EF4-FFF2-40B4-BE49-F238E27FC236}">
                <a16:creationId xmlns:a16="http://schemas.microsoft.com/office/drawing/2014/main" id="{75C0AF3A-FBC6-098C-D9BE-71CEE67DB221}"/>
              </a:ext>
            </a:extLst>
          </p:cNvPr>
          <p:cNvSpPr/>
          <p:nvPr/>
        </p:nvSpPr>
        <p:spPr>
          <a:xfrm>
            <a:off x="4099236" y="6080909"/>
            <a:ext cx="1089890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u="sng" dirty="0">
                <a:solidFill>
                  <a:schemeClr val="bg1"/>
                </a:solidFill>
              </a:rPr>
              <a:t>22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711CB2-497C-CC1E-332B-5A621066C495}"/>
              </a:ext>
            </a:extLst>
          </p:cNvPr>
          <p:cNvSpPr/>
          <p:nvPr/>
        </p:nvSpPr>
        <p:spPr>
          <a:xfrm>
            <a:off x="9809615" y="5539835"/>
            <a:ext cx="2049318" cy="43112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EXCEL UPLOAD</a:t>
            </a:r>
            <a:endParaRPr lang="en-US" dirty="0"/>
          </a:p>
        </p:txBody>
      </p:sp>
      <p:sp>
        <p:nvSpPr>
          <p:cNvPr id="17" name="Arrow: Down 16">
            <a:hlinkClick r:id="rId6" action="ppaction://hlinksldjump"/>
            <a:extLst>
              <a:ext uri="{FF2B5EF4-FFF2-40B4-BE49-F238E27FC236}">
                <a16:creationId xmlns:a16="http://schemas.microsoft.com/office/drawing/2014/main" id="{234CC02F-F950-DB42-902E-CF1C532062E0}"/>
              </a:ext>
            </a:extLst>
          </p:cNvPr>
          <p:cNvSpPr/>
          <p:nvPr/>
        </p:nvSpPr>
        <p:spPr>
          <a:xfrm>
            <a:off x="10359789" y="6118155"/>
            <a:ext cx="1089890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u="sng" dirty="0">
                <a:solidFill>
                  <a:schemeClr val="bg1"/>
                </a:solidFill>
              </a:rPr>
              <a:t>24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C8D7FD9D-DA23-8C8B-B9EC-4E4C5CB1E6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197" y="1121226"/>
            <a:ext cx="986829" cy="986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444A34F-52E0-C7B4-05D8-C0FE3CD4C6AA}"/>
              </a:ext>
            </a:extLst>
          </p:cNvPr>
          <p:cNvSpPr/>
          <p:nvPr/>
        </p:nvSpPr>
        <p:spPr>
          <a:xfrm>
            <a:off x="82549" y="5132952"/>
            <a:ext cx="1570182" cy="27709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BE8E6CA-DC72-70C8-0BA0-6B4A067DAE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8842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460A2A5-5BCD-C3A7-3E31-B0C4FD0AA5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3542792"/>
            <a:ext cx="12192000" cy="173789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53344A3-4256-A02D-410E-831D656E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SUPPLIER RESPONSE</a:t>
            </a:r>
            <a:r>
              <a:rPr lang="en-US" dirty="0"/>
              <a:t> |</a:t>
            </a:r>
            <a:r>
              <a:rPr lang="hu-HU" dirty="0"/>
              <a:t> ACKNOWLEDGE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499E36-9EFC-EC45-DC39-BB7972075762}"/>
              </a:ext>
            </a:extLst>
          </p:cNvPr>
          <p:cNvSpPr txBox="1"/>
          <p:nvPr/>
        </p:nvSpPr>
        <p:spPr>
          <a:xfrm>
            <a:off x="379245" y="823460"/>
            <a:ext cx="11103864" cy="2724150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i="0" dirty="0">
                <a:solidFill>
                  <a:srgbClr val="002060"/>
                </a:solidFill>
                <a:effectLst/>
                <a:latin typeface="+mj-lt"/>
              </a:rPr>
              <a:t>We need your feedback on </a:t>
            </a:r>
            <a:r>
              <a:rPr lang="en-US" sz="1400" b="1" i="0" dirty="0">
                <a:solidFill>
                  <a:srgbClr val="002060"/>
                </a:solidFill>
                <a:effectLst/>
                <a:latin typeface="+mj-lt"/>
              </a:rPr>
              <a:t>every PO and Schedule Line where status (1) is </a:t>
            </a:r>
            <a:r>
              <a:rPr lang="en-US" sz="1400" b="1" i="0" u="sng" dirty="0">
                <a:solidFill>
                  <a:srgbClr val="002060"/>
                </a:solidFill>
                <a:effectLst/>
                <a:latin typeface="+mj-lt"/>
              </a:rPr>
              <a:t>NEW</a:t>
            </a:r>
            <a:r>
              <a:rPr lang="en-US" sz="1400" b="1" i="0" dirty="0">
                <a:solidFill>
                  <a:srgbClr val="002060"/>
                </a:solidFill>
                <a:effectLst/>
                <a:latin typeface="+mj-lt"/>
              </a:rPr>
              <a:t> (recently placed not yet accepted) or </a:t>
            </a:r>
            <a:r>
              <a:rPr lang="en-US" sz="1400" b="1" i="0" u="sng" dirty="0">
                <a:solidFill>
                  <a:srgbClr val="002060"/>
                </a:solidFill>
                <a:effectLst/>
                <a:latin typeface="+mj-lt"/>
              </a:rPr>
              <a:t>OPEN</a:t>
            </a:r>
            <a:r>
              <a:rPr lang="en-US" sz="1400" b="1" u="sng" dirty="0">
                <a:solidFill>
                  <a:srgbClr val="002060"/>
                </a:solidFill>
                <a:latin typeface="+mj-lt"/>
              </a:rPr>
              <a:t> (Jabil made PO Change meanwhile)</a:t>
            </a:r>
            <a:endParaRPr lang="en-US" sz="1400" b="1" i="0" dirty="0">
              <a:solidFill>
                <a:srgbClr val="002060"/>
              </a:solidFill>
              <a:effectLst/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 i="0" u="sng" dirty="0">
              <a:solidFill>
                <a:schemeClr val="tx1"/>
              </a:solidFill>
              <a:effectLst/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i="0" u="sng" dirty="0">
                <a:solidFill>
                  <a:schemeClr val="tx1"/>
                </a:solidFill>
                <a:effectLst/>
                <a:latin typeface="+mj-lt"/>
              </a:rPr>
              <a:t>Promise qty and Confirmation date </a:t>
            </a:r>
            <a:r>
              <a:rPr lang="en-US" sz="1400" i="0" dirty="0">
                <a:solidFill>
                  <a:schemeClr val="tx1"/>
                </a:solidFill>
                <a:effectLst/>
                <a:latin typeface="+mj-lt"/>
              </a:rPr>
              <a:t>are pre-populated fields, that can be updated as needed​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i="0" dirty="0">
                <a:solidFill>
                  <a:schemeClr val="tx1"/>
                </a:solidFill>
                <a:effectLst/>
                <a:latin typeface="+mj-lt"/>
              </a:rPr>
              <a:t>Ensure that </a:t>
            </a:r>
            <a:r>
              <a:rPr lang="en-US" sz="1400" b="1" i="0" dirty="0">
                <a:solidFill>
                  <a:schemeClr val="tx1"/>
                </a:solidFill>
                <a:effectLst/>
                <a:latin typeface="+mj-lt"/>
              </a:rPr>
              <a:t>Promise qty (2) = Open qty (3) </a:t>
            </a:r>
            <a:r>
              <a:rPr lang="en-US" sz="1400" i="0" dirty="0">
                <a:solidFill>
                  <a:schemeClr val="tx1"/>
                </a:solidFill>
                <a:effectLst/>
                <a:latin typeface="+mj-lt"/>
              </a:rPr>
              <a:t>(Less qty confirmation is allowed but overcommit is not allowed!)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i="0" u="sng" dirty="0">
                <a:solidFill>
                  <a:schemeClr val="tx1"/>
                </a:solidFill>
                <a:effectLst/>
                <a:latin typeface="+mj-lt"/>
              </a:rPr>
              <a:t>Arrival Date </a:t>
            </a:r>
            <a:r>
              <a:rPr lang="en-US" sz="1400" b="1" i="0" u="sng" dirty="0">
                <a:solidFill>
                  <a:schemeClr val="tx1"/>
                </a:solidFill>
                <a:effectLst/>
                <a:latin typeface="+mj-lt"/>
              </a:rPr>
              <a:t>(4)</a:t>
            </a:r>
            <a:r>
              <a:rPr lang="en-US" sz="1400" i="0" u="sng" dirty="0"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lang="en-US" sz="1400" i="0" dirty="0">
                <a:solidFill>
                  <a:schemeClr val="tx1"/>
                </a:solidFill>
                <a:effectLst/>
                <a:latin typeface="+mj-lt"/>
              </a:rPr>
              <a:t>: If you cannot confirm it (dock date at Jabil), you can confirm the Ship Date and delete pre-populated Arrival date data.</a:t>
            </a:r>
            <a:endParaRPr lang="hu-HU" sz="1400" i="0" dirty="0">
              <a:solidFill>
                <a:schemeClr val="tx1"/>
              </a:solidFill>
              <a:effectLst/>
              <a:latin typeface="+mj-lt"/>
            </a:endParaRPr>
          </a:p>
          <a:p>
            <a:r>
              <a:rPr lang="en-US" sz="1400" i="1" dirty="0">
                <a:solidFill>
                  <a:srgbClr val="C00000"/>
                </a:solidFill>
                <a:effectLst/>
                <a:latin typeface="+mj-lt"/>
              </a:rPr>
              <a:t>Note</a:t>
            </a:r>
            <a:r>
              <a:rPr lang="en-US" sz="1400" i="0" dirty="0">
                <a:solidFill>
                  <a:srgbClr val="C00000"/>
                </a:solidFill>
                <a:effectLst/>
                <a:latin typeface="+mj-lt"/>
              </a:rPr>
              <a:t>: </a:t>
            </a:r>
            <a:r>
              <a:rPr lang="en-US" sz="1400" i="1" dirty="0">
                <a:solidFill>
                  <a:srgbClr val="C00000"/>
                </a:solidFill>
                <a:effectLst/>
                <a:latin typeface="+mj-lt"/>
              </a:rPr>
              <a:t>The system will calculate Arrival Date based on your provided ship date + Transit time </a:t>
            </a:r>
            <a:r>
              <a:rPr lang="en-US" sz="1400" b="1" i="1" dirty="0">
                <a:solidFill>
                  <a:srgbClr val="C00000"/>
                </a:solidFill>
                <a:effectLst/>
                <a:latin typeface="+mj-lt"/>
              </a:rPr>
              <a:t>(5</a:t>
            </a:r>
            <a:r>
              <a:rPr lang="en-US" sz="1400" i="1" dirty="0">
                <a:solidFill>
                  <a:srgbClr val="C00000"/>
                </a:solidFill>
                <a:effectLst/>
                <a:latin typeface="+mj-lt"/>
              </a:rPr>
              <a:t>) information from the next field.</a:t>
            </a:r>
            <a:endParaRPr lang="hu-HU" sz="1400" i="1" dirty="0">
              <a:solidFill>
                <a:srgbClr val="C00000"/>
              </a:solidFill>
              <a:effectLst/>
              <a:latin typeface="+mj-lt"/>
            </a:endParaRPr>
          </a:p>
          <a:p>
            <a:endParaRPr lang="en-US" sz="1400" i="1" dirty="0">
              <a:solidFill>
                <a:schemeClr val="tx1"/>
              </a:solidFill>
              <a:effectLst/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i="0" dirty="0">
                <a:solidFill>
                  <a:schemeClr val="tx1"/>
                </a:solidFill>
                <a:effectLst/>
                <a:latin typeface="+mj-lt"/>
              </a:rPr>
              <a:t>In case of </a:t>
            </a:r>
            <a:r>
              <a:rPr lang="en-US" sz="1400" i="0" u="sng" dirty="0">
                <a:solidFill>
                  <a:schemeClr val="tx1"/>
                </a:solidFill>
                <a:effectLst/>
                <a:latin typeface="+mj-lt"/>
              </a:rPr>
              <a:t>'confirmation split</a:t>
            </a:r>
            <a:r>
              <a:rPr lang="en-US" sz="1400" i="0" dirty="0">
                <a:solidFill>
                  <a:schemeClr val="tx1"/>
                </a:solidFill>
                <a:effectLst/>
                <a:latin typeface="+mj-lt"/>
              </a:rPr>
              <a:t>’ please click “</a:t>
            </a:r>
            <a:r>
              <a:rPr lang="en-US" sz="1400" b="1" i="0" dirty="0">
                <a:solidFill>
                  <a:schemeClr val="tx1"/>
                </a:solidFill>
                <a:effectLst/>
                <a:latin typeface="+mj-lt"/>
              </a:rPr>
              <a:t>Edit Promises</a:t>
            </a:r>
            <a:r>
              <a:rPr lang="en-US" sz="1400" i="0" dirty="0">
                <a:solidFill>
                  <a:schemeClr val="tx1"/>
                </a:solidFill>
                <a:effectLst/>
                <a:latin typeface="+mj-lt"/>
              </a:rPr>
              <a:t>” – see </a:t>
            </a:r>
            <a:r>
              <a:rPr lang="en-US" sz="1400" b="1" i="0" dirty="0">
                <a:solidFill>
                  <a:schemeClr val="tx2"/>
                </a:solidFill>
                <a:effectLst/>
                <a:latin typeface="+mj-lt"/>
              </a:rPr>
              <a:t>details on </a:t>
            </a:r>
            <a:r>
              <a:rPr lang="hu-HU" sz="1400" b="1" i="0" dirty="0">
                <a:solidFill>
                  <a:schemeClr val="tx2"/>
                </a:solidFill>
                <a:effectLst/>
                <a:latin typeface="+mj-lt"/>
              </a:rPr>
              <a:t>the </a:t>
            </a:r>
            <a:r>
              <a:rPr lang="en-US" sz="1400" b="1" i="0" dirty="0">
                <a:solidFill>
                  <a:schemeClr val="tx2"/>
                </a:solidFill>
                <a:effectLst/>
                <a:latin typeface="+mj-lt"/>
              </a:rPr>
              <a:t>next </a:t>
            </a:r>
            <a:r>
              <a:rPr lang="en-US" sz="1400" i="0" dirty="0">
                <a:solidFill>
                  <a:schemeClr val="tx1"/>
                </a:solidFill>
                <a:effectLst/>
                <a:latin typeface="+mj-lt"/>
              </a:rPr>
              <a:t>slide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i="0" u="sng" dirty="0">
                <a:solidFill>
                  <a:schemeClr val="tx1"/>
                </a:solidFill>
                <a:effectLst/>
                <a:latin typeface="+mj-lt"/>
              </a:rPr>
              <a:t>Tracking Number </a:t>
            </a:r>
            <a:r>
              <a:rPr lang="en-US" sz="1400" b="1" i="0" u="sng" dirty="0">
                <a:solidFill>
                  <a:schemeClr val="tx1"/>
                </a:solidFill>
                <a:effectLst/>
                <a:latin typeface="+mj-lt"/>
              </a:rPr>
              <a:t>(6)</a:t>
            </a:r>
            <a:r>
              <a:rPr lang="en-US" sz="1400" i="0" u="sng" dirty="0">
                <a:solidFill>
                  <a:schemeClr val="tx1"/>
                </a:solidFill>
                <a:effectLst/>
                <a:latin typeface="+mj-lt"/>
              </a:rPr>
              <a:t>: </a:t>
            </a:r>
            <a:r>
              <a:rPr lang="en-US" sz="1400" i="0" dirty="0">
                <a:solidFill>
                  <a:schemeClr val="tx1"/>
                </a:solidFill>
                <a:effectLst/>
                <a:latin typeface="+mj-lt"/>
              </a:rPr>
              <a:t>this information needs to be provided if it’s available in the 'Tracking number' column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C0FC03-58F8-86EA-6DD9-EF02E19DA870}"/>
              </a:ext>
            </a:extLst>
          </p:cNvPr>
          <p:cNvSpPr txBox="1"/>
          <p:nvPr/>
        </p:nvSpPr>
        <p:spPr>
          <a:xfrm>
            <a:off x="1764145" y="5462934"/>
            <a:ext cx="947650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After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Supplier clicks Acknowledge</a:t>
            </a: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&gt;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Supplier leaves the details as they are and the Discrete Order State transitions </a:t>
            </a: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into Accepted</a:t>
            </a:r>
            <a:r>
              <a:rPr lang="hu-HU" sz="1200" dirty="0">
                <a:solidFill>
                  <a:srgbClr val="60605B"/>
                </a:solidFill>
                <a:latin typeface="+mj-lt"/>
              </a:rPr>
              <a:t> </a:t>
            </a:r>
            <a:r>
              <a:rPr lang="hu-HU" sz="1200" b="1" dirty="0">
                <a:solidFill>
                  <a:srgbClr val="60605B"/>
                </a:solidFill>
                <a:latin typeface="+mj-lt"/>
              </a:rPr>
              <a:t>OR</a:t>
            </a:r>
            <a:endParaRPr kumimoji="0" lang="hu-HU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Suppliers updates the Promise Quantity and/or Confirmed Arrival Data/Confirmed Ship Date if needed and the Discrete Order State transitions into </a:t>
            </a: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Accepted w/ Changes</a:t>
            </a:r>
            <a:r>
              <a:rPr kumimoji="0" lang="hu-HU" sz="12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endParaRPr lang="en-US" sz="1200" dirty="0">
              <a:latin typeface="+mj-lt"/>
            </a:endParaRPr>
          </a:p>
        </p:txBody>
      </p:sp>
      <p:sp>
        <p:nvSpPr>
          <p:cNvPr id="9" name="Dodecagon 8">
            <a:extLst>
              <a:ext uri="{FF2B5EF4-FFF2-40B4-BE49-F238E27FC236}">
                <a16:creationId xmlns:a16="http://schemas.microsoft.com/office/drawing/2014/main" id="{9F7F744C-470B-B8C8-8CE1-A016A6D1DFA5}"/>
              </a:ext>
            </a:extLst>
          </p:cNvPr>
          <p:cNvSpPr/>
          <p:nvPr/>
        </p:nvSpPr>
        <p:spPr>
          <a:xfrm>
            <a:off x="6096000" y="3565663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10" name="Dodecagon 9">
            <a:extLst>
              <a:ext uri="{FF2B5EF4-FFF2-40B4-BE49-F238E27FC236}">
                <a16:creationId xmlns:a16="http://schemas.microsoft.com/office/drawing/2014/main" id="{5C249BF3-F315-2313-56EA-C0D6E60FA3CF}"/>
              </a:ext>
            </a:extLst>
          </p:cNvPr>
          <p:cNvSpPr/>
          <p:nvPr/>
        </p:nvSpPr>
        <p:spPr>
          <a:xfrm>
            <a:off x="4795335" y="3555521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11" name="Dodecagon 10">
            <a:extLst>
              <a:ext uri="{FF2B5EF4-FFF2-40B4-BE49-F238E27FC236}">
                <a16:creationId xmlns:a16="http://schemas.microsoft.com/office/drawing/2014/main" id="{662FA20C-7154-372D-D02E-1A943382710B}"/>
              </a:ext>
            </a:extLst>
          </p:cNvPr>
          <p:cNvSpPr/>
          <p:nvPr/>
        </p:nvSpPr>
        <p:spPr>
          <a:xfrm>
            <a:off x="8074790" y="3555521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  <p:sp>
        <p:nvSpPr>
          <p:cNvPr id="19" name="Dodecagon 18">
            <a:extLst>
              <a:ext uri="{FF2B5EF4-FFF2-40B4-BE49-F238E27FC236}">
                <a16:creationId xmlns:a16="http://schemas.microsoft.com/office/drawing/2014/main" id="{E5387D18-7B1C-0A09-74DC-DB7D991B05EC}"/>
              </a:ext>
            </a:extLst>
          </p:cNvPr>
          <p:cNvSpPr/>
          <p:nvPr/>
        </p:nvSpPr>
        <p:spPr>
          <a:xfrm>
            <a:off x="10564656" y="3565663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6</a:t>
            </a:r>
            <a:endParaRPr lang="en-US" sz="1200" dirty="0"/>
          </a:p>
        </p:txBody>
      </p:sp>
      <p:sp>
        <p:nvSpPr>
          <p:cNvPr id="20" name="Dodecagon 19">
            <a:extLst>
              <a:ext uri="{FF2B5EF4-FFF2-40B4-BE49-F238E27FC236}">
                <a16:creationId xmlns:a16="http://schemas.microsoft.com/office/drawing/2014/main" id="{3EE453F7-000F-7978-37B9-B7793D82539E}"/>
              </a:ext>
            </a:extLst>
          </p:cNvPr>
          <p:cNvSpPr/>
          <p:nvPr/>
        </p:nvSpPr>
        <p:spPr>
          <a:xfrm>
            <a:off x="9767269" y="357118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5</a:t>
            </a:r>
            <a:endParaRPr lang="en-US" sz="1200" dirty="0"/>
          </a:p>
        </p:txBody>
      </p:sp>
      <p:sp>
        <p:nvSpPr>
          <p:cNvPr id="23" name="Dodecagon 22">
            <a:extLst>
              <a:ext uri="{FF2B5EF4-FFF2-40B4-BE49-F238E27FC236}">
                <a16:creationId xmlns:a16="http://schemas.microsoft.com/office/drawing/2014/main" id="{8AC949A4-82A8-2FD6-7A80-567109CFDD3C}"/>
              </a:ext>
            </a:extLst>
          </p:cNvPr>
          <p:cNvSpPr/>
          <p:nvPr/>
        </p:nvSpPr>
        <p:spPr>
          <a:xfrm>
            <a:off x="273581" y="531912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7</a:t>
            </a:r>
            <a:endParaRPr lang="en-US" sz="1200" dirty="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3AFC839-3C8E-C939-BD69-27EA88D3F7A6}"/>
              </a:ext>
            </a:extLst>
          </p:cNvPr>
          <p:cNvSpPr/>
          <p:nvPr/>
        </p:nvSpPr>
        <p:spPr>
          <a:xfrm>
            <a:off x="36668" y="4981825"/>
            <a:ext cx="685153" cy="29886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849F33A-3050-4660-D97A-8B3AE24C3DF4}"/>
              </a:ext>
            </a:extLst>
          </p:cNvPr>
          <p:cNvSpPr/>
          <p:nvPr/>
        </p:nvSpPr>
        <p:spPr>
          <a:xfrm>
            <a:off x="1764145" y="3877683"/>
            <a:ext cx="600364" cy="125357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odecagon 3">
            <a:extLst>
              <a:ext uri="{FF2B5EF4-FFF2-40B4-BE49-F238E27FC236}">
                <a16:creationId xmlns:a16="http://schemas.microsoft.com/office/drawing/2014/main" id="{F95B5295-CB08-C876-665F-EC407BEFB3C1}"/>
              </a:ext>
            </a:extLst>
          </p:cNvPr>
          <p:cNvSpPr/>
          <p:nvPr/>
        </p:nvSpPr>
        <p:spPr>
          <a:xfrm>
            <a:off x="1961983" y="3565664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72AFD1-E9A3-B1A5-8F67-5D13E5F003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3570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92C1FD0-E3F9-8AB2-2791-CF103D244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375" y="2183152"/>
            <a:ext cx="5829300" cy="3400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BFC28D3-9A45-2164-A604-5D0F92207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SUPPLIER RESPONSE</a:t>
            </a:r>
            <a:r>
              <a:rPr lang="en-US" dirty="0"/>
              <a:t> |</a:t>
            </a:r>
            <a:r>
              <a:rPr lang="hu-HU" dirty="0"/>
              <a:t> EDIT PROMISE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61ED6C-28B0-F0F1-B9BD-E34AD0D04B46}"/>
              </a:ext>
            </a:extLst>
          </p:cNvPr>
          <p:cNvSpPr txBox="1"/>
          <p:nvPr/>
        </p:nvSpPr>
        <p:spPr>
          <a:xfrm>
            <a:off x="250152" y="920239"/>
            <a:ext cx="11462328" cy="1123712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200" dirty="0"/>
              <a:t>You can split the Promise Quantity into multiple Promise Dates: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Using the action button “</a:t>
            </a:r>
            <a:r>
              <a:rPr lang="en-US" sz="1200" b="1" dirty="0">
                <a:solidFill>
                  <a:schemeClr val="tx1"/>
                </a:solidFill>
              </a:rPr>
              <a:t>Edit Promise” </a:t>
            </a:r>
            <a:r>
              <a:rPr lang="en-US" sz="1200" b="1" dirty="0"/>
              <a:t>(1) </a:t>
            </a:r>
            <a:r>
              <a:rPr lang="en-US" sz="1200" dirty="0"/>
              <a:t>supplier will access the 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where the promised quantity can be </a:t>
            </a:r>
            <a:r>
              <a:rPr lang="en-US" sz="1200" u="sng" dirty="0">
                <a:solidFill>
                  <a:schemeClr val="tx1"/>
                </a:solidFill>
              </a:rPr>
              <a:t>split into multiple Promise Dates (Confirmed Arrival Data) </a:t>
            </a:r>
            <a:r>
              <a:rPr lang="en-US" sz="1200" b="1" dirty="0"/>
              <a:t>(2).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Each Confirmation line can have separate </a:t>
            </a:r>
            <a:r>
              <a:rPr lang="en-US" sz="1200" u="sng" dirty="0">
                <a:solidFill>
                  <a:schemeClr val="tx1"/>
                </a:solidFill>
              </a:rPr>
              <a:t>Tracking number information </a:t>
            </a:r>
            <a:r>
              <a:rPr lang="en-US" sz="1200" b="1" dirty="0">
                <a:solidFill>
                  <a:schemeClr val="tx1"/>
                </a:solidFill>
              </a:rPr>
              <a:t>(3) </a:t>
            </a:r>
            <a:r>
              <a:rPr lang="en-US" sz="1200" dirty="0"/>
              <a:t>which you can edit here as well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u="sng" dirty="0">
                <a:solidFill>
                  <a:srgbClr val="60605B"/>
                </a:solidFill>
              </a:rPr>
              <a:t>Click the SAVE </a:t>
            </a:r>
            <a:r>
              <a:rPr lang="en-US" sz="1200" b="1" u="sng" dirty="0">
                <a:solidFill>
                  <a:srgbClr val="60605B"/>
                </a:solidFill>
              </a:rPr>
              <a:t>(4)</a:t>
            </a:r>
            <a:r>
              <a:rPr lang="en-US" sz="1200" u="sng" dirty="0">
                <a:solidFill>
                  <a:srgbClr val="60605B"/>
                </a:solidFill>
              </a:rPr>
              <a:t> </a:t>
            </a:r>
            <a:r>
              <a:rPr lang="en-US" sz="1200" dirty="0">
                <a:solidFill>
                  <a:srgbClr val="60605B"/>
                </a:solidFill>
              </a:rPr>
              <a:t>button after you finished the PO Promise update</a:t>
            </a: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" name="Dodecagon 10">
            <a:extLst>
              <a:ext uri="{FF2B5EF4-FFF2-40B4-BE49-F238E27FC236}">
                <a16:creationId xmlns:a16="http://schemas.microsoft.com/office/drawing/2014/main" id="{A1B376F4-5650-2706-78A6-B523CD934931}"/>
              </a:ext>
            </a:extLst>
          </p:cNvPr>
          <p:cNvSpPr/>
          <p:nvPr/>
        </p:nvSpPr>
        <p:spPr>
          <a:xfrm>
            <a:off x="1614586" y="484308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8624E1E-CFE6-4603-10B7-7685E0128CF0}"/>
              </a:ext>
            </a:extLst>
          </p:cNvPr>
          <p:cNvSpPr/>
          <p:nvPr/>
        </p:nvSpPr>
        <p:spPr>
          <a:xfrm>
            <a:off x="1151659" y="5039092"/>
            <a:ext cx="979055" cy="36512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E05CD0A0-913C-436C-EA58-CC4B79D14E2E}"/>
              </a:ext>
            </a:extLst>
          </p:cNvPr>
          <p:cNvCxnSpPr/>
          <p:nvPr/>
        </p:nvCxnSpPr>
        <p:spPr>
          <a:xfrm>
            <a:off x="2130714" y="5363945"/>
            <a:ext cx="4298973" cy="415636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766BC920-2BFA-A71F-BA3F-5711C37028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920ACF9-52DE-BBA9-0E23-ABECDB6B8E74}"/>
              </a:ext>
            </a:extLst>
          </p:cNvPr>
          <p:cNvGrpSpPr/>
          <p:nvPr/>
        </p:nvGrpSpPr>
        <p:grpSpPr>
          <a:xfrm>
            <a:off x="6412732" y="2150669"/>
            <a:ext cx="5299748" cy="4318155"/>
            <a:chOff x="6189326" y="2472987"/>
            <a:chExt cx="5299748" cy="4318155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E2AFF7D-6EFE-943B-5D4C-F3ACDAE767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94664" y="2472987"/>
              <a:ext cx="4829414" cy="428165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Dodecagon 11">
              <a:extLst>
                <a:ext uri="{FF2B5EF4-FFF2-40B4-BE49-F238E27FC236}">
                  <a16:creationId xmlns:a16="http://schemas.microsoft.com/office/drawing/2014/main" id="{4290F7C2-B3C0-870C-BCD3-144CD8DBD97F}"/>
                </a:ext>
              </a:extLst>
            </p:cNvPr>
            <p:cNvSpPr/>
            <p:nvPr/>
          </p:nvSpPr>
          <p:spPr>
            <a:xfrm>
              <a:off x="8180258" y="3901972"/>
              <a:ext cx="239037" cy="196005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72915E60-1271-CD09-F315-A20382847AC4}"/>
                </a:ext>
              </a:extLst>
            </p:cNvPr>
            <p:cNvSpPr/>
            <p:nvPr/>
          </p:nvSpPr>
          <p:spPr>
            <a:xfrm>
              <a:off x="6189326" y="4134479"/>
              <a:ext cx="5299748" cy="668430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Dodecagon 14">
              <a:extLst>
                <a:ext uri="{FF2B5EF4-FFF2-40B4-BE49-F238E27FC236}">
                  <a16:creationId xmlns:a16="http://schemas.microsoft.com/office/drawing/2014/main" id="{F35A4A0B-41A7-D729-8211-CC24773BE668}"/>
                </a:ext>
              </a:extLst>
            </p:cNvPr>
            <p:cNvSpPr/>
            <p:nvPr/>
          </p:nvSpPr>
          <p:spPr>
            <a:xfrm>
              <a:off x="6874955" y="6370822"/>
              <a:ext cx="239037" cy="196005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4</a:t>
              </a:r>
              <a:endParaRPr lang="en-US" sz="1200" dirty="0"/>
            </a:p>
          </p:txBody>
        </p:sp>
        <p:sp>
          <p:nvSpPr>
            <p:cNvPr id="4" name="Dodecagon 3">
              <a:extLst>
                <a:ext uri="{FF2B5EF4-FFF2-40B4-BE49-F238E27FC236}">
                  <a16:creationId xmlns:a16="http://schemas.microsoft.com/office/drawing/2014/main" id="{68C11A95-9A89-7EE5-276B-8B7F47BA0778}"/>
                </a:ext>
              </a:extLst>
            </p:cNvPr>
            <p:cNvSpPr/>
            <p:nvPr/>
          </p:nvSpPr>
          <p:spPr>
            <a:xfrm>
              <a:off x="10682963" y="3901972"/>
              <a:ext cx="239037" cy="196005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3</a:t>
              </a:r>
              <a:endParaRPr lang="en-US" sz="1200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03DE8AE-D1D3-5AEF-B9AF-6CB998F1195A}"/>
                </a:ext>
              </a:extLst>
            </p:cNvPr>
            <p:cNvSpPr/>
            <p:nvPr/>
          </p:nvSpPr>
          <p:spPr>
            <a:xfrm>
              <a:off x="6394664" y="6566827"/>
              <a:ext cx="320172" cy="224315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1F02106-DE63-1283-5F5C-C551004025D1}"/>
              </a:ext>
            </a:extLst>
          </p:cNvPr>
          <p:cNvSpPr txBox="1"/>
          <p:nvPr/>
        </p:nvSpPr>
        <p:spPr>
          <a:xfrm>
            <a:off x="444500" y="5640258"/>
            <a:ext cx="580920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After you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 click </a:t>
            </a: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Edit Promises &gt;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Update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the Promise Quantity and/or Confirmed Arrival Data/Confirmed Ship Date </a:t>
            </a: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and split PO commit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 the Discrete Order State transitions into </a:t>
            </a: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+mn-cs"/>
              </a:rPr>
              <a:t>Accepted w/ Changes</a:t>
            </a:r>
            <a:r>
              <a:rPr kumimoji="0" lang="hu-HU" sz="12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20086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2B3E05F-4BA0-D931-C0E6-CDFCEE3F39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34932"/>
            <a:ext cx="12192000" cy="153218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61FC481-B734-4C94-E573-5259B7A2B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SUPPLIER RESPONSE</a:t>
            </a:r>
            <a:r>
              <a:rPr lang="en-US"/>
              <a:t> |</a:t>
            </a:r>
            <a:r>
              <a:rPr lang="hu-HU"/>
              <a:t> NO COMMIT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4049BC-CC4A-DF1B-8CC8-9CD84378F54B}"/>
              </a:ext>
            </a:extLst>
          </p:cNvPr>
          <p:cNvSpPr txBox="1"/>
          <p:nvPr/>
        </p:nvSpPr>
        <p:spPr>
          <a:xfrm>
            <a:off x="331631" y="1138288"/>
            <a:ext cx="11176877" cy="119181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dirty="0"/>
              <a:t>In case you are unable to meet the JABIL’s needs you can choose “</a:t>
            </a:r>
            <a:r>
              <a:rPr lang="en-US" sz="1600" b="1" dirty="0">
                <a:solidFill>
                  <a:schemeClr val="tx1"/>
                </a:solidFill>
              </a:rPr>
              <a:t>NO COMMIT” </a:t>
            </a:r>
            <a:r>
              <a:rPr lang="en-US" sz="1600" dirty="0"/>
              <a:t>as feedback </a:t>
            </a:r>
            <a:r>
              <a:rPr lang="en-US" sz="1600" b="1" dirty="0"/>
              <a:t>(1)</a:t>
            </a:r>
            <a:r>
              <a:rPr lang="en-US" sz="1600" dirty="0"/>
              <a:t>, but this case  you will be required </a:t>
            </a:r>
            <a:r>
              <a:rPr lang="en-US" sz="1600" u="sng" dirty="0">
                <a:solidFill>
                  <a:schemeClr val="tx1"/>
                </a:solidFill>
              </a:rPr>
              <a:t>to provide a </a:t>
            </a:r>
            <a:r>
              <a:rPr lang="hu-HU" sz="1600" u="sng" dirty="0">
                <a:solidFill>
                  <a:schemeClr val="tx1"/>
                </a:solidFill>
              </a:rPr>
              <a:t>No </a:t>
            </a:r>
            <a:r>
              <a:rPr lang="hu-HU" sz="1600" u="sng" dirty="0" err="1">
                <a:solidFill>
                  <a:schemeClr val="tx1"/>
                </a:solidFill>
              </a:rPr>
              <a:t>Commit</a:t>
            </a:r>
            <a:r>
              <a:rPr lang="hu-HU" sz="1600" u="sng" dirty="0">
                <a:solidFill>
                  <a:schemeClr val="tx1"/>
                </a:solidFill>
              </a:rPr>
              <a:t> </a:t>
            </a:r>
            <a:r>
              <a:rPr lang="en-US" sz="1600" u="sng" dirty="0">
                <a:solidFill>
                  <a:schemeClr val="tx1"/>
                </a:solidFill>
              </a:rPr>
              <a:t>Reason Code </a:t>
            </a:r>
            <a:r>
              <a:rPr lang="en-US" sz="1600" dirty="0"/>
              <a:t>value, which can be selected from a dropdown list of predefined values </a:t>
            </a:r>
            <a:r>
              <a:rPr lang="en-US" sz="1600" b="1" dirty="0"/>
              <a:t>(2)</a:t>
            </a:r>
          </a:p>
          <a:p>
            <a:r>
              <a:rPr lang="en-US" sz="1600" dirty="0"/>
              <a:t>In this scenario, e2open moves the requested schedule into the No Commit state </a:t>
            </a:r>
            <a:r>
              <a:rPr lang="en-US" sz="1600" b="1" dirty="0"/>
              <a:t>(3)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BE465083-C37A-2144-D5D9-A24DBE93BA19}"/>
              </a:ext>
            </a:extLst>
          </p:cNvPr>
          <p:cNvSpPr/>
          <p:nvPr/>
        </p:nvSpPr>
        <p:spPr>
          <a:xfrm rot="1395903">
            <a:off x="11512982" y="3052993"/>
            <a:ext cx="138304" cy="2133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DD401B0-C9EB-EBDB-C310-EDA394C5749D}"/>
              </a:ext>
            </a:extLst>
          </p:cNvPr>
          <p:cNvSpPr/>
          <p:nvPr/>
        </p:nvSpPr>
        <p:spPr>
          <a:xfrm>
            <a:off x="8626763" y="4120588"/>
            <a:ext cx="2235200" cy="229071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decagon 13">
            <a:extLst>
              <a:ext uri="{FF2B5EF4-FFF2-40B4-BE49-F238E27FC236}">
                <a16:creationId xmlns:a16="http://schemas.microsoft.com/office/drawing/2014/main" id="{6E5B2002-1DB9-E28F-3152-813B152B7FBC}"/>
              </a:ext>
            </a:extLst>
          </p:cNvPr>
          <p:cNvSpPr/>
          <p:nvPr/>
        </p:nvSpPr>
        <p:spPr>
          <a:xfrm>
            <a:off x="1516741" y="4316245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5" name="Dodecagon 14">
            <a:extLst>
              <a:ext uri="{FF2B5EF4-FFF2-40B4-BE49-F238E27FC236}">
                <a16:creationId xmlns:a16="http://schemas.microsoft.com/office/drawing/2014/main" id="{23978BE9-F3F5-75F7-DD25-D2D06E341AF9}"/>
              </a:ext>
            </a:extLst>
          </p:cNvPr>
          <p:cNvSpPr/>
          <p:nvPr/>
        </p:nvSpPr>
        <p:spPr>
          <a:xfrm>
            <a:off x="11265141" y="3003375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AE24F9A-C403-CB93-E562-FEF8D49581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3E9E75-88F1-AED8-7277-29A250383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3584" y="4280677"/>
            <a:ext cx="1971675" cy="193357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17C7935-F131-AD48-06EC-44BDF06615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6467" y="4238962"/>
            <a:ext cx="3637963" cy="22931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0F7F0C13-AA36-55AB-1362-3C291FEB3377}"/>
              </a:ext>
            </a:extLst>
          </p:cNvPr>
          <p:cNvCxnSpPr>
            <a:cxnSpLocks/>
            <a:stCxn id="14" idx="5"/>
            <a:endCxn id="23" idx="1"/>
          </p:cNvCxnSpPr>
          <p:nvPr/>
        </p:nvCxnSpPr>
        <p:spPr>
          <a:xfrm rot="16200000" flipH="1">
            <a:off x="1898635" y="4207705"/>
            <a:ext cx="873288" cy="1482376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51DBEA3B-C3B3-229B-8624-B49BC1DCEF4D}"/>
              </a:ext>
            </a:extLst>
          </p:cNvPr>
          <p:cNvCxnSpPr>
            <a:endCxn id="13" idx="3"/>
          </p:cNvCxnSpPr>
          <p:nvPr/>
        </p:nvCxnSpPr>
        <p:spPr>
          <a:xfrm rot="5400000">
            <a:off x="10673462" y="3978315"/>
            <a:ext cx="1476130" cy="1099128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9372C7F6-EAE7-079C-45E7-1B13F0394975}"/>
              </a:ext>
            </a:extLst>
          </p:cNvPr>
          <p:cNvSpPr/>
          <p:nvPr/>
        </p:nvSpPr>
        <p:spPr>
          <a:xfrm>
            <a:off x="1298754" y="3917785"/>
            <a:ext cx="647302" cy="3550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FB5CE7AF-2F2A-41C1-1C1A-21D90308DB0D}"/>
              </a:ext>
            </a:extLst>
          </p:cNvPr>
          <p:cNvSpPr/>
          <p:nvPr/>
        </p:nvSpPr>
        <p:spPr>
          <a:xfrm rot="1395903">
            <a:off x="1825005" y="3816601"/>
            <a:ext cx="180515" cy="2180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F85BBA1-D7B0-8368-4F23-D8B72DC80CF0}"/>
              </a:ext>
            </a:extLst>
          </p:cNvPr>
          <p:cNvSpPr/>
          <p:nvPr/>
        </p:nvSpPr>
        <p:spPr>
          <a:xfrm>
            <a:off x="5398075" y="5390296"/>
            <a:ext cx="647302" cy="82395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decagon 20">
            <a:extLst>
              <a:ext uri="{FF2B5EF4-FFF2-40B4-BE49-F238E27FC236}">
                <a16:creationId xmlns:a16="http://schemas.microsoft.com/office/drawing/2014/main" id="{B76BD382-6CDA-E380-3EE2-0EB791DA2E26}"/>
              </a:ext>
            </a:extLst>
          </p:cNvPr>
          <p:cNvSpPr/>
          <p:nvPr/>
        </p:nvSpPr>
        <p:spPr>
          <a:xfrm>
            <a:off x="5884672" y="509520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231038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FE61685-6C57-AA16-8089-89FFB71FF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SUPPLIER RESPONSE</a:t>
            </a:r>
            <a:r>
              <a:rPr lang="en-US" dirty="0"/>
              <a:t> |</a:t>
            </a:r>
            <a:r>
              <a:rPr lang="hu-HU" dirty="0"/>
              <a:t>VIA EXCEL UPLOAD </a:t>
            </a:r>
            <a:r>
              <a:rPr lang="en-US" dirty="0"/>
              <a:t>|</a:t>
            </a:r>
            <a:r>
              <a:rPr lang="hu-HU" dirty="0"/>
              <a:t> PORTAL USERS ONLY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144F04-A8DF-8F48-B093-F3E1FA49BF18}"/>
              </a:ext>
            </a:extLst>
          </p:cNvPr>
          <p:cNvSpPr txBox="1"/>
          <p:nvPr/>
        </p:nvSpPr>
        <p:spPr>
          <a:xfrm>
            <a:off x="6670964" y="1017759"/>
            <a:ext cx="5350542" cy="3575447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en-US" sz="1200" b="1" u="sng" dirty="0">
                <a:solidFill>
                  <a:schemeClr val="tx1"/>
                </a:solidFill>
              </a:rPr>
              <a:t>Step 1. Download the template: </a:t>
            </a:r>
          </a:p>
          <a:p>
            <a:pPr marL="342900" indent="-342900">
              <a:buAutoNum type="arabicPeriod"/>
            </a:pPr>
            <a:r>
              <a:rPr lang="en-US" sz="1200" u="sng" dirty="0">
                <a:solidFill>
                  <a:schemeClr val="tx1"/>
                </a:solidFill>
              </a:rPr>
              <a:t>Navigate to </a:t>
            </a:r>
            <a:r>
              <a:rPr lang="en-US" sz="1200" u="sng" dirty="0">
                <a:solidFill>
                  <a:srgbClr val="191EEF"/>
                </a:solidFill>
              </a:rPr>
              <a:t>Menu &gt; Downloads &gt; Discrete Order</a:t>
            </a:r>
            <a:r>
              <a:rPr lang="en-US" sz="1200" dirty="0">
                <a:solidFill>
                  <a:schemeClr val="tx1"/>
                </a:solidFill>
              </a:rPr>
              <a:t>. </a:t>
            </a:r>
          </a:p>
          <a:p>
            <a:pPr marL="342900" indent="-342900">
              <a:buAutoNum type="arabicPeriod"/>
            </a:pPr>
            <a:r>
              <a:rPr lang="en-US" sz="1200" dirty="0">
                <a:solidFill>
                  <a:schemeClr val="tx1"/>
                </a:solidFill>
              </a:rPr>
              <a:t>In the </a:t>
            </a:r>
            <a:r>
              <a:rPr lang="en-US" sz="1200" u="sng" dirty="0">
                <a:solidFill>
                  <a:schemeClr val="tx1"/>
                </a:solidFill>
              </a:rPr>
              <a:t>Search</a:t>
            </a:r>
            <a:r>
              <a:rPr lang="en-US" sz="1200" dirty="0">
                <a:solidFill>
                  <a:schemeClr val="tx1"/>
                </a:solidFill>
              </a:rPr>
              <a:t> window, enter search criteria and click </a:t>
            </a:r>
            <a:r>
              <a:rPr lang="en-US" sz="1200" u="sng" dirty="0">
                <a:solidFill>
                  <a:schemeClr val="tx1"/>
                </a:solidFill>
              </a:rPr>
              <a:t>Search to Download</a:t>
            </a:r>
            <a:r>
              <a:rPr lang="en-US" sz="1200" dirty="0">
                <a:solidFill>
                  <a:schemeClr val="tx1"/>
                </a:solidFill>
              </a:rPr>
              <a:t>. On the next screen choose the </a:t>
            </a:r>
            <a:r>
              <a:rPr lang="en-US" sz="1200" u="sng" dirty="0">
                <a:solidFill>
                  <a:schemeClr val="tx1"/>
                </a:solidFill>
              </a:rPr>
              <a:t>Document type </a:t>
            </a:r>
            <a:r>
              <a:rPr lang="en-US" sz="1200" b="1" u="sng" dirty="0">
                <a:solidFill>
                  <a:schemeClr val="tx1"/>
                </a:solidFill>
              </a:rPr>
              <a:t>(1)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2060"/>
                </a:solidFill>
              </a:rPr>
              <a:t>Discrete Order Supplier Download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srgbClr val="002060"/>
                </a:solidFill>
              </a:rPr>
              <a:t>Discrete Order UI Export</a:t>
            </a:r>
            <a:r>
              <a:rPr lang="en-US" sz="1200" b="1" dirty="0">
                <a:solidFill>
                  <a:srgbClr val="002060"/>
                </a:solidFill>
              </a:rPr>
              <a:t>: </a:t>
            </a:r>
            <a:r>
              <a:rPr lang="en-US" sz="1200" i="1" dirty="0">
                <a:solidFill>
                  <a:srgbClr val="002060"/>
                </a:solidFill>
              </a:rPr>
              <a:t>see more information in the next slides (page 26)</a:t>
            </a:r>
          </a:p>
          <a:p>
            <a:r>
              <a:rPr lang="en-US" sz="1200" dirty="0">
                <a:solidFill>
                  <a:schemeClr val="tx1"/>
                </a:solidFill>
              </a:rPr>
              <a:t>and click </a:t>
            </a:r>
            <a:r>
              <a:rPr lang="en-US" sz="1200" u="sng" dirty="0">
                <a:solidFill>
                  <a:schemeClr val="tx1"/>
                </a:solidFill>
              </a:rPr>
              <a:t>Next</a:t>
            </a:r>
            <a:r>
              <a:rPr lang="en-US" sz="1200" dirty="0">
                <a:solidFill>
                  <a:schemeClr val="tx1"/>
                </a:solidFill>
              </a:rPr>
              <a:t> to start downloading the file. </a:t>
            </a:r>
            <a:r>
              <a:rPr lang="en-US" sz="1200" b="1" dirty="0">
                <a:solidFill>
                  <a:schemeClr val="tx1"/>
                </a:solidFill>
              </a:rPr>
              <a:t>(2)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en-US" sz="1200" dirty="0">
                <a:solidFill>
                  <a:schemeClr val="tx1"/>
                </a:solidFill>
              </a:rPr>
              <a:t>The downloading is in progress. Once the data are downloaded the status changes to </a:t>
            </a:r>
            <a:r>
              <a:rPr lang="en-US" sz="1200" b="1" dirty="0">
                <a:solidFill>
                  <a:schemeClr val="tx1"/>
                </a:solidFill>
              </a:rPr>
              <a:t>Complete</a:t>
            </a:r>
            <a:r>
              <a:rPr lang="en-US" sz="1200" dirty="0">
                <a:solidFill>
                  <a:schemeClr val="tx1"/>
                </a:solidFill>
              </a:rPr>
              <a:t>. </a:t>
            </a:r>
          </a:p>
          <a:p>
            <a:pPr marL="342900" indent="-342900">
              <a:buAutoNum type="arabicPeriod" startAt="3"/>
            </a:pP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b="1" u="sng" dirty="0">
                <a:solidFill>
                  <a:schemeClr val="tx1"/>
                </a:solidFill>
              </a:rPr>
              <a:t>Step 2. Upload the Data: </a:t>
            </a:r>
          </a:p>
          <a:p>
            <a:pPr marL="342900" indent="-342900">
              <a:buAutoNum type="arabicPeriod"/>
            </a:pPr>
            <a:r>
              <a:rPr lang="en-US" sz="1200" u="sng" dirty="0">
                <a:solidFill>
                  <a:schemeClr val="tx1"/>
                </a:solidFill>
              </a:rPr>
              <a:t>Navigate to </a:t>
            </a:r>
            <a:r>
              <a:rPr lang="en-US" sz="1200" u="sng" dirty="0">
                <a:solidFill>
                  <a:srgbClr val="191EEF"/>
                </a:solidFill>
              </a:rPr>
              <a:t>Menu &gt; Uploads &gt; Discrete order Upload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b="1" dirty="0">
                <a:solidFill>
                  <a:schemeClr val="tx1"/>
                </a:solidFill>
              </a:rPr>
              <a:t>(3)</a:t>
            </a:r>
          </a:p>
          <a:p>
            <a:pPr marL="342900" indent="-342900">
              <a:buAutoNum type="arabicPeriod"/>
            </a:pPr>
            <a:r>
              <a:rPr lang="en-US" sz="1200" dirty="0">
                <a:solidFill>
                  <a:schemeClr val="tx1"/>
                </a:solidFill>
              </a:rPr>
              <a:t>On the next screen select the saved Excel file via one of the two methods to select the file. Click </a:t>
            </a:r>
            <a:r>
              <a:rPr lang="en-US" sz="1200" u="sng" dirty="0">
                <a:solidFill>
                  <a:schemeClr val="tx1"/>
                </a:solidFill>
              </a:rPr>
              <a:t>Next</a:t>
            </a:r>
            <a:r>
              <a:rPr lang="en-US" sz="1200" dirty="0">
                <a:solidFill>
                  <a:schemeClr val="tx1"/>
                </a:solidFill>
              </a:rPr>
              <a:t> to upload the file. </a:t>
            </a:r>
            <a:r>
              <a:rPr lang="en-US" sz="1200" b="1" dirty="0">
                <a:solidFill>
                  <a:schemeClr val="tx1"/>
                </a:solidFill>
              </a:rPr>
              <a:t>(4)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</a:p>
          <a:p>
            <a:pPr marL="342900" indent="-342900">
              <a:buAutoNum type="arabicPeriod"/>
            </a:pPr>
            <a:r>
              <a:rPr lang="en-US" sz="1200" dirty="0">
                <a:solidFill>
                  <a:schemeClr val="tx1"/>
                </a:solidFill>
              </a:rPr>
              <a:t>The uploading is in progress. Once the file is uploaded the status changes to </a:t>
            </a:r>
            <a:r>
              <a:rPr lang="en-US" sz="1200" b="1" dirty="0">
                <a:solidFill>
                  <a:schemeClr val="tx1"/>
                </a:solidFill>
              </a:rPr>
              <a:t>completed</a:t>
            </a:r>
            <a:r>
              <a:rPr lang="en-US" sz="1200" dirty="0">
                <a:solidFill>
                  <a:schemeClr val="tx1"/>
                </a:solidFill>
              </a:rPr>
              <a:t>.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4736281-3B5E-5B81-8BD9-26454699D6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4" name="Kép 6" descr="A képen szöveg, képernyőkép, Betűtípus, szám látható&#10;&#10;Automatikusan generált leírás">
            <a:extLst>
              <a:ext uri="{FF2B5EF4-FFF2-40B4-BE49-F238E27FC236}">
                <a16:creationId xmlns:a16="http://schemas.microsoft.com/office/drawing/2014/main" id="{B68739EE-2D6A-F9DF-1839-FC2CD3425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981" y="1193402"/>
            <a:ext cx="5946311" cy="2159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7C0BA87-2BA2-4116-86DE-67AA0162D01E}"/>
              </a:ext>
            </a:extLst>
          </p:cNvPr>
          <p:cNvSpPr/>
          <p:nvPr/>
        </p:nvSpPr>
        <p:spPr>
          <a:xfrm>
            <a:off x="2244436" y="1707744"/>
            <a:ext cx="3620655" cy="906147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3556ED9C-572B-5FA4-477E-6ACE280F1A6D}"/>
              </a:ext>
            </a:extLst>
          </p:cNvPr>
          <p:cNvCxnSpPr>
            <a:cxnSpLocks/>
          </p:cNvCxnSpPr>
          <p:nvPr/>
        </p:nvCxnSpPr>
        <p:spPr>
          <a:xfrm rot="10800000" flipV="1">
            <a:off x="775856" y="2613890"/>
            <a:ext cx="3186545" cy="581891"/>
          </a:xfrm>
          <a:prstGeom prst="bentConnector3">
            <a:avLst>
              <a:gd name="adj1" fmla="val 145"/>
            </a:avLst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9BDFB460-8AB5-4699-C15A-180C0D37D7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526" y="3644650"/>
            <a:ext cx="6019766" cy="20199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3C79327-6599-E3B3-441C-F9B09AA24133}"/>
              </a:ext>
            </a:extLst>
          </p:cNvPr>
          <p:cNvSpPr/>
          <p:nvPr/>
        </p:nvSpPr>
        <p:spPr>
          <a:xfrm>
            <a:off x="3163136" y="5080000"/>
            <a:ext cx="1261082" cy="126140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46AAEB6-EDB9-39FA-54FA-F5EC69E508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1154" y="4575237"/>
            <a:ext cx="4255081" cy="1793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631364D1-76E5-8618-3AED-64626A4522D0}"/>
              </a:ext>
            </a:extLst>
          </p:cNvPr>
          <p:cNvCxnSpPr/>
          <p:nvPr/>
        </p:nvCxnSpPr>
        <p:spPr>
          <a:xfrm>
            <a:off x="3793677" y="5292436"/>
            <a:ext cx="2342615" cy="304800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0CDD175-7018-73CB-E34A-852B00D84B2C}"/>
              </a:ext>
            </a:extLst>
          </p:cNvPr>
          <p:cNvSpPr/>
          <p:nvPr/>
        </p:nvSpPr>
        <p:spPr>
          <a:xfrm>
            <a:off x="5091154" y="6142182"/>
            <a:ext cx="450664" cy="23961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decagon 23">
            <a:extLst>
              <a:ext uri="{FF2B5EF4-FFF2-40B4-BE49-F238E27FC236}">
                <a16:creationId xmlns:a16="http://schemas.microsoft.com/office/drawing/2014/main" id="{D86149DB-7CC6-D195-E5F9-817420DCD2C3}"/>
              </a:ext>
            </a:extLst>
          </p:cNvPr>
          <p:cNvSpPr/>
          <p:nvPr/>
        </p:nvSpPr>
        <p:spPr>
          <a:xfrm>
            <a:off x="3856737" y="2038304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25" name="Dodecagon 24">
            <a:extLst>
              <a:ext uri="{FF2B5EF4-FFF2-40B4-BE49-F238E27FC236}">
                <a16:creationId xmlns:a16="http://schemas.microsoft.com/office/drawing/2014/main" id="{34C08C05-D100-06EC-60D7-7A9A1F5514C8}"/>
              </a:ext>
            </a:extLst>
          </p:cNvPr>
          <p:cNvSpPr/>
          <p:nvPr/>
        </p:nvSpPr>
        <p:spPr>
          <a:xfrm>
            <a:off x="564527" y="2842443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26" name="Dodecagon 25">
            <a:extLst>
              <a:ext uri="{FF2B5EF4-FFF2-40B4-BE49-F238E27FC236}">
                <a16:creationId xmlns:a16="http://schemas.microsoft.com/office/drawing/2014/main" id="{BDE17E48-8720-A55E-7AD4-9353B9A80130}"/>
              </a:ext>
            </a:extLst>
          </p:cNvPr>
          <p:cNvSpPr/>
          <p:nvPr/>
        </p:nvSpPr>
        <p:spPr>
          <a:xfrm>
            <a:off x="4424218" y="485234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27" name="Dodecagon 26">
            <a:extLst>
              <a:ext uri="{FF2B5EF4-FFF2-40B4-BE49-F238E27FC236}">
                <a16:creationId xmlns:a16="http://schemas.microsoft.com/office/drawing/2014/main" id="{40889CE7-3E6F-9424-2D28-F72175C23933}"/>
              </a:ext>
            </a:extLst>
          </p:cNvPr>
          <p:cNvSpPr/>
          <p:nvPr/>
        </p:nvSpPr>
        <p:spPr>
          <a:xfrm>
            <a:off x="5639355" y="6118431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381424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2B826F-A6FF-6E96-7B12-418164A4B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WORKING WITH LISTS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63F7F7E-1585-DF7C-5E0F-4E965E1C57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68" y="852582"/>
            <a:ext cx="8831295" cy="33680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CCE6C81-0C2F-31CD-0352-9E9BA457F443}"/>
              </a:ext>
            </a:extLst>
          </p:cNvPr>
          <p:cNvSpPr txBox="1"/>
          <p:nvPr/>
        </p:nvSpPr>
        <p:spPr>
          <a:xfrm>
            <a:off x="8982262" y="1102467"/>
            <a:ext cx="3011054" cy="534042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/>
              <a:t>On the list pages you are viewing all relevant order, schedule agreements, or receipt among with key fields. You may need to </a:t>
            </a:r>
            <a:r>
              <a:rPr lang="en-US" sz="1400" u="sng" dirty="0">
                <a:solidFill>
                  <a:srgbClr val="002060"/>
                </a:solidFill>
              </a:rPr>
              <a:t>scroll right/left to see all columns </a:t>
            </a:r>
            <a:r>
              <a:rPr lang="en-US" sz="1400" b="1" dirty="0"/>
              <a:t>(1)</a:t>
            </a:r>
          </a:p>
          <a:p>
            <a:r>
              <a:rPr lang="en-US" sz="1400" dirty="0"/>
              <a:t>On the top you can see </a:t>
            </a:r>
            <a:r>
              <a:rPr lang="en-US" sz="1400" u="sng" dirty="0">
                <a:solidFill>
                  <a:srgbClr val="002060"/>
                </a:solidFill>
              </a:rPr>
              <a:t>number of pages and listed records </a:t>
            </a:r>
            <a:r>
              <a:rPr lang="en-US" sz="1400" b="1" dirty="0"/>
              <a:t>(2)</a:t>
            </a:r>
            <a:r>
              <a:rPr lang="en-US" sz="1400" dirty="0"/>
              <a:t>. </a:t>
            </a:r>
          </a:p>
          <a:p>
            <a:r>
              <a:rPr lang="en-US" sz="1400" dirty="0"/>
              <a:t>For a list spread over multiple pages, use the </a:t>
            </a:r>
            <a:r>
              <a:rPr lang="en-US" sz="1400" u="sng" dirty="0">
                <a:solidFill>
                  <a:srgbClr val="002060"/>
                </a:solidFill>
              </a:rPr>
              <a:t>Previous Page and Next Page</a:t>
            </a:r>
            <a:r>
              <a:rPr lang="en-US" sz="1400" dirty="0"/>
              <a:t> buttons </a:t>
            </a:r>
            <a:r>
              <a:rPr lang="en-US" sz="1400" b="1" dirty="0"/>
              <a:t>(3)</a:t>
            </a:r>
            <a:r>
              <a:rPr lang="en-US" sz="1400" dirty="0"/>
              <a:t>, or enter a page number and click Jump to navigate through the list </a:t>
            </a:r>
            <a:r>
              <a:rPr lang="en-US" sz="1400" b="1" dirty="0"/>
              <a:t>(3)</a:t>
            </a:r>
          </a:p>
          <a:p>
            <a:r>
              <a:rPr lang="en-US" sz="1400" u="sng" dirty="0">
                <a:solidFill>
                  <a:srgbClr val="002060"/>
                </a:solidFill>
              </a:rPr>
              <a:t>Expand or collapse details </a:t>
            </a:r>
            <a:r>
              <a:rPr lang="en-US" sz="1400" dirty="0"/>
              <a:t>by clicking the + / - button for each row. </a:t>
            </a:r>
            <a:r>
              <a:rPr lang="en-US" sz="1400" b="1" dirty="0"/>
              <a:t>(4)</a:t>
            </a:r>
          </a:p>
          <a:p>
            <a:r>
              <a:rPr lang="en-US" sz="1400" u="sng" dirty="0">
                <a:solidFill>
                  <a:srgbClr val="002060"/>
                </a:solidFill>
              </a:rPr>
              <a:t>Blue text is hyperlinked </a:t>
            </a:r>
            <a:r>
              <a:rPr lang="en-US" sz="1400" dirty="0"/>
              <a:t>and clickable to show details</a:t>
            </a:r>
          </a:p>
          <a:p>
            <a:r>
              <a:rPr lang="en-US" sz="1400" u="sng" dirty="0">
                <a:solidFill>
                  <a:srgbClr val="002060"/>
                </a:solidFill>
              </a:rPr>
              <a:t>Click the object </a:t>
            </a:r>
            <a:r>
              <a:rPr lang="en-US" sz="1400" dirty="0"/>
              <a:t>(Order, Receipt, etc.) number in blue  to open the object’s details page.</a:t>
            </a:r>
            <a:r>
              <a:rPr lang="en-US" sz="1400" b="1" dirty="0"/>
              <a:t> (5)</a:t>
            </a:r>
            <a:endParaRPr lang="en-US" sz="14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200EF53-9EB2-FA3C-81F6-35D49748C244}"/>
              </a:ext>
            </a:extLst>
          </p:cNvPr>
          <p:cNvCxnSpPr/>
          <p:nvPr/>
        </p:nvCxnSpPr>
        <p:spPr>
          <a:xfrm>
            <a:off x="4978400" y="3943927"/>
            <a:ext cx="79432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Dodecagon 12">
            <a:extLst>
              <a:ext uri="{FF2B5EF4-FFF2-40B4-BE49-F238E27FC236}">
                <a16:creationId xmlns:a16="http://schemas.microsoft.com/office/drawing/2014/main" id="{42B2E342-0FB4-B6E2-D36E-10B558820ACA}"/>
              </a:ext>
            </a:extLst>
          </p:cNvPr>
          <p:cNvSpPr/>
          <p:nvPr/>
        </p:nvSpPr>
        <p:spPr>
          <a:xfrm>
            <a:off x="7749309" y="3772682"/>
            <a:ext cx="249382" cy="16625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3</a:t>
            </a:r>
            <a:endParaRPr lang="en-US" sz="1200"/>
          </a:p>
        </p:txBody>
      </p:sp>
      <p:sp>
        <p:nvSpPr>
          <p:cNvPr id="14" name="Dodecagon 13">
            <a:extLst>
              <a:ext uri="{FF2B5EF4-FFF2-40B4-BE49-F238E27FC236}">
                <a16:creationId xmlns:a16="http://schemas.microsoft.com/office/drawing/2014/main" id="{17F5C6AE-962B-C7A2-37D1-1FE02170F126}"/>
              </a:ext>
            </a:extLst>
          </p:cNvPr>
          <p:cNvSpPr/>
          <p:nvPr/>
        </p:nvSpPr>
        <p:spPr>
          <a:xfrm>
            <a:off x="5324766" y="3823692"/>
            <a:ext cx="249382" cy="16625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1</a:t>
            </a:r>
            <a:endParaRPr lang="en-US" sz="1200"/>
          </a:p>
        </p:txBody>
      </p:sp>
      <p:sp>
        <p:nvSpPr>
          <p:cNvPr id="15" name="Dodecagon 14">
            <a:extLst>
              <a:ext uri="{FF2B5EF4-FFF2-40B4-BE49-F238E27FC236}">
                <a16:creationId xmlns:a16="http://schemas.microsoft.com/office/drawing/2014/main" id="{2BEE3D74-B0BB-C0FE-A701-4610C745F113}"/>
              </a:ext>
            </a:extLst>
          </p:cNvPr>
          <p:cNvSpPr/>
          <p:nvPr/>
        </p:nvSpPr>
        <p:spPr>
          <a:xfrm>
            <a:off x="2523106" y="852582"/>
            <a:ext cx="249382" cy="16625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2</a:t>
            </a:r>
            <a:endParaRPr lang="en-US" sz="120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90AB4BE-D175-640C-1C5E-F44B468E5E6C}"/>
              </a:ext>
            </a:extLst>
          </p:cNvPr>
          <p:cNvSpPr/>
          <p:nvPr/>
        </p:nvSpPr>
        <p:spPr>
          <a:xfrm>
            <a:off x="6507020" y="3943927"/>
            <a:ext cx="1519380" cy="341739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decagon 16">
            <a:extLst>
              <a:ext uri="{FF2B5EF4-FFF2-40B4-BE49-F238E27FC236}">
                <a16:creationId xmlns:a16="http://schemas.microsoft.com/office/drawing/2014/main" id="{707EFFC1-D85D-93FA-3BF1-0F53E6A3A4AD}"/>
              </a:ext>
            </a:extLst>
          </p:cNvPr>
          <p:cNvSpPr/>
          <p:nvPr/>
        </p:nvSpPr>
        <p:spPr>
          <a:xfrm>
            <a:off x="213868" y="3373070"/>
            <a:ext cx="249382" cy="16625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4</a:t>
            </a:r>
            <a:endParaRPr lang="en-US" sz="120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2404AA2-8FFB-20DA-FC26-DFD65B14A695}"/>
              </a:ext>
            </a:extLst>
          </p:cNvPr>
          <p:cNvSpPr/>
          <p:nvPr/>
        </p:nvSpPr>
        <p:spPr>
          <a:xfrm>
            <a:off x="463250" y="3437864"/>
            <a:ext cx="249382" cy="417945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6846E13-2AA0-5FB0-4FF1-9D9B1F0B34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762" y="4373994"/>
            <a:ext cx="7378590" cy="2404389"/>
          </a:xfrm>
          <a:prstGeom prst="rect">
            <a:avLst/>
          </a:prstGeom>
        </p:spPr>
      </p:pic>
      <p:sp>
        <p:nvSpPr>
          <p:cNvPr id="23" name="Dodecagon 22">
            <a:extLst>
              <a:ext uri="{FF2B5EF4-FFF2-40B4-BE49-F238E27FC236}">
                <a16:creationId xmlns:a16="http://schemas.microsoft.com/office/drawing/2014/main" id="{F937C83B-BD71-EF56-8D75-4320BC48DFF5}"/>
              </a:ext>
            </a:extLst>
          </p:cNvPr>
          <p:cNvSpPr/>
          <p:nvPr/>
        </p:nvSpPr>
        <p:spPr>
          <a:xfrm>
            <a:off x="1408546" y="4590101"/>
            <a:ext cx="249382" cy="16625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5</a:t>
            </a:r>
            <a:endParaRPr lang="en-US" sz="1200"/>
          </a:p>
        </p:txBody>
      </p: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697A4639-2E9A-01D2-7B57-94FC79084498}"/>
              </a:ext>
            </a:extLst>
          </p:cNvPr>
          <p:cNvCxnSpPr/>
          <p:nvPr/>
        </p:nvCxnSpPr>
        <p:spPr>
          <a:xfrm rot="16200000" flipH="1">
            <a:off x="711106" y="4165133"/>
            <a:ext cx="923825" cy="92364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Dodecagon 25">
            <a:extLst>
              <a:ext uri="{FF2B5EF4-FFF2-40B4-BE49-F238E27FC236}">
                <a16:creationId xmlns:a16="http://schemas.microsoft.com/office/drawing/2014/main" id="{127BC8B7-16F5-9710-0CF0-A31C4A4375FD}"/>
              </a:ext>
            </a:extLst>
          </p:cNvPr>
          <p:cNvSpPr/>
          <p:nvPr/>
        </p:nvSpPr>
        <p:spPr>
          <a:xfrm>
            <a:off x="1177535" y="3613309"/>
            <a:ext cx="249382" cy="16625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5</a:t>
            </a:r>
            <a:endParaRPr lang="en-US" sz="12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9E0C9CC-C6A1-F0AD-8CEA-D068CC22FB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072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7C82D8-0C27-91BB-6498-FDFBEDD95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WORKING WITH LISTS </a:t>
            </a:r>
            <a:r>
              <a:rPr lang="en-US"/>
              <a:t>|</a:t>
            </a:r>
            <a:r>
              <a:rPr lang="hu-HU"/>
              <a:t> TABLE EDITOR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49909C-3637-CE49-197D-AA8AC198E748}"/>
              </a:ext>
            </a:extLst>
          </p:cNvPr>
          <p:cNvSpPr txBox="1"/>
          <p:nvPr/>
        </p:nvSpPr>
        <p:spPr>
          <a:xfrm>
            <a:off x="295564" y="1178744"/>
            <a:ext cx="10686472" cy="40862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Table Editor allows you to configure data fields displayed on list and/or their sort order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82F367-21F8-E17A-70A8-19A6FFA01D6B}"/>
              </a:ext>
            </a:extLst>
          </p:cNvPr>
          <p:cNvSpPr txBox="1"/>
          <p:nvPr/>
        </p:nvSpPr>
        <p:spPr>
          <a:xfrm>
            <a:off x="7125854" y="1862801"/>
            <a:ext cx="4259729" cy="296251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Open the Table Editor </a:t>
            </a:r>
            <a:r>
              <a:rPr lang="en-US" sz="1400" b="1" dirty="0"/>
              <a:t>(1)</a:t>
            </a:r>
            <a:r>
              <a:rPr lang="en-US" sz="1400" dirty="0"/>
              <a:t> to display/hide additional fields. </a:t>
            </a:r>
          </a:p>
          <a:p>
            <a:r>
              <a:rPr lang="en-US" sz="1400" u="sng" dirty="0"/>
              <a:t>To </a:t>
            </a:r>
            <a:r>
              <a:rPr lang="en-US" sz="1400" u="sng" dirty="0">
                <a:solidFill>
                  <a:schemeClr val="tx2"/>
                </a:solidFill>
              </a:rPr>
              <a:t>remove, add or reorder colu</a:t>
            </a:r>
            <a:r>
              <a:rPr lang="en-US" sz="1400" dirty="0">
                <a:solidFill>
                  <a:schemeClr val="tx2"/>
                </a:solidFill>
              </a:rPr>
              <a:t>mns </a:t>
            </a:r>
            <a:r>
              <a:rPr lang="en-US" sz="1400" dirty="0"/>
              <a:t>on your current page view, click the column </a:t>
            </a:r>
            <a:r>
              <a:rPr lang="en-US" sz="1400" b="1" dirty="0"/>
              <a:t>checkbox </a:t>
            </a:r>
            <a:r>
              <a:rPr lang="en-US" sz="1400" dirty="0"/>
              <a:t>next to selected line and then </a:t>
            </a:r>
            <a:r>
              <a:rPr lang="en-US" sz="1400" u="sng" dirty="0">
                <a:solidFill>
                  <a:schemeClr val="tx2"/>
                </a:solidFill>
              </a:rPr>
              <a:t>use the right/left or up/down </a:t>
            </a:r>
            <a:r>
              <a:rPr lang="en-US" sz="1400" dirty="0"/>
              <a:t>arrow buttons </a:t>
            </a:r>
            <a:r>
              <a:rPr lang="en-US" sz="1400" b="1" dirty="0"/>
              <a:t>(2)</a:t>
            </a:r>
          </a:p>
          <a:p>
            <a:endParaRPr lang="en-US" sz="1400" dirty="0"/>
          </a:p>
          <a:p>
            <a:r>
              <a:rPr lang="en-US" sz="1400" dirty="0"/>
              <a:t>There is also option to drag and pull the data up and down  with the mouse</a:t>
            </a:r>
            <a:endParaRPr lang="en-US" sz="1400" b="1" dirty="0">
              <a:solidFill>
                <a:srgbClr val="E076D1"/>
              </a:solidFill>
            </a:endParaRPr>
          </a:p>
          <a:p>
            <a:endParaRPr lang="en-US" sz="1400" dirty="0"/>
          </a:p>
          <a:p>
            <a:r>
              <a:rPr lang="en-US" sz="1400" dirty="0"/>
              <a:t>You can also move the columns left and right directly in the list page with same way</a:t>
            </a:r>
            <a:endParaRPr lang="en-US" sz="1400" b="1" dirty="0">
              <a:solidFill>
                <a:srgbClr val="E076D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01C71A0-1862-B0FD-D332-B70463F1E38D}"/>
              </a:ext>
            </a:extLst>
          </p:cNvPr>
          <p:cNvGrpSpPr/>
          <p:nvPr/>
        </p:nvGrpSpPr>
        <p:grpSpPr>
          <a:xfrm>
            <a:off x="544068" y="1723607"/>
            <a:ext cx="2409104" cy="1600271"/>
            <a:chOff x="544068" y="1723607"/>
            <a:chExt cx="2409104" cy="160027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A194D3E-3F46-A37C-D3D8-FD6AEDBDE1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4068" y="1723607"/>
              <a:ext cx="2409104" cy="1600271"/>
            </a:xfrm>
            <a:prstGeom prst="rect">
              <a:avLst/>
            </a:prstGeom>
          </p:spPr>
        </p:pic>
        <p:sp>
          <p:nvSpPr>
            <p:cNvPr id="11" name="Dodecagon 10">
              <a:extLst>
                <a:ext uri="{FF2B5EF4-FFF2-40B4-BE49-F238E27FC236}">
                  <a16:creationId xmlns:a16="http://schemas.microsoft.com/office/drawing/2014/main" id="{921AF6C1-19EC-22F2-901D-40A34EA2428B}"/>
                </a:ext>
              </a:extLst>
            </p:cNvPr>
            <p:cNvSpPr/>
            <p:nvPr/>
          </p:nvSpPr>
          <p:spPr>
            <a:xfrm>
              <a:off x="2419927" y="2681926"/>
              <a:ext cx="249382" cy="166255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sp>
          <p:nvSpPr>
            <p:cNvPr id="12" name="Arrow: Down 11">
              <a:extLst>
                <a:ext uri="{FF2B5EF4-FFF2-40B4-BE49-F238E27FC236}">
                  <a16:creationId xmlns:a16="http://schemas.microsoft.com/office/drawing/2014/main" id="{FD121402-E3F2-8377-F6BE-597CDE7943EB}"/>
                </a:ext>
              </a:extLst>
            </p:cNvPr>
            <p:cNvSpPr/>
            <p:nvPr/>
          </p:nvSpPr>
          <p:spPr>
            <a:xfrm rot="2801123">
              <a:off x="2401010" y="1777640"/>
              <a:ext cx="78472" cy="22560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D01EAFF-72D1-7C37-1B59-9F52AE5D995B}"/>
              </a:ext>
            </a:extLst>
          </p:cNvPr>
          <p:cNvGrpSpPr/>
          <p:nvPr/>
        </p:nvGrpSpPr>
        <p:grpSpPr>
          <a:xfrm>
            <a:off x="210671" y="3345361"/>
            <a:ext cx="6485693" cy="3330075"/>
            <a:chOff x="210671" y="3345361"/>
            <a:chExt cx="6485693" cy="333007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6DDFEDF-4134-110F-1680-9A75B18DAF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0671" y="3345361"/>
              <a:ext cx="6485693" cy="3330075"/>
            </a:xfrm>
            <a:prstGeom prst="rect">
              <a:avLst/>
            </a:prstGeom>
          </p:spPr>
        </p:pic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22B09AE7-5822-8AA6-FE55-B34B2FC8A376}"/>
                </a:ext>
              </a:extLst>
            </p:cNvPr>
            <p:cNvSpPr/>
            <p:nvPr/>
          </p:nvSpPr>
          <p:spPr>
            <a:xfrm>
              <a:off x="2853154" y="4070839"/>
              <a:ext cx="332509" cy="808936"/>
            </a:xfrm>
            <a:prstGeom prst="round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E8DFD949-DB42-893C-0CC2-01268716D719}"/>
                </a:ext>
              </a:extLst>
            </p:cNvPr>
            <p:cNvSpPr/>
            <p:nvPr/>
          </p:nvSpPr>
          <p:spPr>
            <a:xfrm>
              <a:off x="6271491" y="3971201"/>
              <a:ext cx="332509" cy="642362"/>
            </a:xfrm>
            <a:prstGeom prst="roundRect">
              <a:avLst>
                <a:gd name="adj" fmla="val 33334"/>
              </a:avLst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Dodecagon 17">
              <a:extLst>
                <a:ext uri="{FF2B5EF4-FFF2-40B4-BE49-F238E27FC236}">
                  <a16:creationId xmlns:a16="http://schemas.microsoft.com/office/drawing/2014/main" id="{3F335977-D98F-09E4-F2A4-4609250071EA}"/>
                </a:ext>
              </a:extLst>
            </p:cNvPr>
            <p:cNvSpPr/>
            <p:nvPr/>
          </p:nvSpPr>
          <p:spPr>
            <a:xfrm>
              <a:off x="2936281" y="3460118"/>
              <a:ext cx="249382" cy="166255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  <p:sp>
          <p:nvSpPr>
            <p:cNvPr id="19" name="Arrow: Down 18">
              <a:extLst>
                <a:ext uri="{FF2B5EF4-FFF2-40B4-BE49-F238E27FC236}">
                  <a16:creationId xmlns:a16="http://schemas.microsoft.com/office/drawing/2014/main" id="{B9FBEB3C-5F78-0340-D8ED-A173AC893D46}"/>
                </a:ext>
              </a:extLst>
            </p:cNvPr>
            <p:cNvSpPr/>
            <p:nvPr/>
          </p:nvSpPr>
          <p:spPr>
            <a:xfrm rot="2594015">
              <a:off x="544068" y="4003957"/>
              <a:ext cx="124691" cy="25541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Arrow: Down 19">
              <a:extLst>
                <a:ext uri="{FF2B5EF4-FFF2-40B4-BE49-F238E27FC236}">
                  <a16:creationId xmlns:a16="http://schemas.microsoft.com/office/drawing/2014/main" id="{4509699B-62B4-789C-6C40-2326CE30674A}"/>
                </a:ext>
              </a:extLst>
            </p:cNvPr>
            <p:cNvSpPr/>
            <p:nvPr/>
          </p:nvSpPr>
          <p:spPr>
            <a:xfrm rot="2594015">
              <a:off x="3391171" y="4019869"/>
              <a:ext cx="124691" cy="25541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E8876CEA-D64D-EE1A-22B8-6E31423DF2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B50432B7-BDC8-3283-895E-216CD6BB412C}"/>
              </a:ext>
            </a:extLst>
          </p:cNvPr>
          <p:cNvSpPr/>
          <p:nvPr/>
        </p:nvSpPr>
        <p:spPr>
          <a:xfrm>
            <a:off x="988291" y="2632364"/>
            <a:ext cx="1431636" cy="2713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5398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EE964-23BB-F776-B4A2-2BDC4538A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SUPPLIER RESPONSE</a:t>
            </a:r>
            <a:r>
              <a:rPr lang="en-US" dirty="0"/>
              <a:t> |</a:t>
            </a:r>
            <a:r>
              <a:rPr lang="hu-HU" dirty="0"/>
              <a:t>VIA EXCEL UPLOAD </a:t>
            </a:r>
            <a:r>
              <a:rPr lang="en-US" dirty="0"/>
              <a:t>| ACKNOWLEDGE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68460A-073B-849A-D413-D01736CB01C3}"/>
              </a:ext>
            </a:extLst>
          </p:cNvPr>
          <p:cNvSpPr txBox="1"/>
          <p:nvPr/>
        </p:nvSpPr>
        <p:spPr>
          <a:xfrm>
            <a:off x="257787" y="1172764"/>
            <a:ext cx="11676426" cy="2724150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en-US" sz="1400" i="0" dirty="0">
                <a:solidFill>
                  <a:srgbClr val="002060"/>
                </a:solidFill>
                <a:effectLst/>
              </a:rPr>
              <a:t>We need your feedback in </a:t>
            </a:r>
            <a:r>
              <a:rPr lang="en-US" sz="1400" b="1" i="0" dirty="0">
                <a:solidFill>
                  <a:srgbClr val="002060"/>
                </a:solidFill>
                <a:effectLst/>
              </a:rPr>
              <a:t>every PO and Schedule Line where status is </a:t>
            </a:r>
            <a:r>
              <a:rPr lang="en-US" sz="1400" b="1" i="0" u="sng" dirty="0">
                <a:solidFill>
                  <a:srgbClr val="002060"/>
                </a:solidFill>
                <a:effectLst/>
              </a:rPr>
              <a:t>NEW</a:t>
            </a:r>
            <a:r>
              <a:rPr lang="en-US" sz="1400" b="1" i="0" dirty="0">
                <a:solidFill>
                  <a:srgbClr val="002060"/>
                </a:solidFill>
                <a:effectLst/>
              </a:rPr>
              <a:t> (recently placed not yet accepted) or </a:t>
            </a:r>
            <a:r>
              <a:rPr lang="en-US" sz="1400" b="1" i="0" u="sng" dirty="0">
                <a:solidFill>
                  <a:srgbClr val="002060"/>
                </a:solidFill>
                <a:effectLst/>
              </a:rPr>
              <a:t>OPEN</a:t>
            </a:r>
            <a:r>
              <a:rPr lang="en-US" sz="1400" b="1" u="sng" dirty="0">
                <a:solidFill>
                  <a:srgbClr val="002060"/>
                </a:solidFill>
              </a:rPr>
              <a:t> (Jabil made PO Change meanwhile)</a:t>
            </a:r>
            <a:r>
              <a:rPr lang="en-US" sz="1400" b="1" i="0" dirty="0">
                <a:solidFill>
                  <a:srgbClr val="002060"/>
                </a:solidFill>
                <a:effectLst/>
              </a:rPr>
              <a:t> (1)</a:t>
            </a:r>
          </a:p>
          <a:p>
            <a:endParaRPr lang="en-US" sz="1400" i="0" u="sng" dirty="0">
              <a:solidFill>
                <a:schemeClr val="tx1"/>
              </a:solidFill>
              <a:effectLst/>
            </a:endParaRPr>
          </a:p>
          <a:p>
            <a:r>
              <a:rPr lang="en-US" sz="1400" i="0" u="sng" dirty="0">
                <a:solidFill>
                  <a:schemeClr val="tx1"/>
                </a:solidFill>
                <a:effectLst/>
              </a:rPr>
              <a:t>To accept a PO please </a:t>
            </a:r>
            <a:r>
              <a:rPr lang="en-US" sz="1400" u="sng" dirty="0">
                <a:solidFill>
                  <a:schemeClr val="tx1"/>
                </a:solidFill>
              </a:rPr>
              <a:t>p</a:t>
            </a:r>
            <a:r>
              <a:rPr lang="en-US" sz="1400" i="0" u="sng" dirty="0">
                <a:solidFill>
                  <a:schemeClr val="tx1"/>
                </a:solidFill>
                <a:effectLst/>
              </a:rPr>
              <a:t>opulate Promise qty and Confirmation date </a:t>
            </a:r>
            <a:endParaRPr lang="en-US" sz="1400" b="1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i="0" dirty="0">
                <a:solidFill>
                  <a:schemeClr val="tx1"/>
                </a:solidFill>
                <a:effectLst/>
              </a:rPr>
              <a:t>Ensure that </a:t>
            </a:r>
            <a:r>
              <a:rPr lang="en-US" sz="1400" b="1" i="0" dirty="0">
                <a:solidFill>
                  <a:schemeClr val="tx1"/>
                </a:solidFill>
                <a:effectLst/>
              </a:rPr>
              <a:t>Promise qty</a:t>
            </a:r>
            <a:r>
              <a:rPr lang="en-US" sz="1400" b="1" dirty="0">
                <a:solidFill>
                  <a:schemeClr val="tx1"/>
                </a:solidFill>
              </a:rPr>
              <a:t> (2)</a:t>
            </a:r>
            <a:r>
              <a:rPr lang="en-US" sz="1400" b="1" i="0" dirty="0">
                <a:solidFill>
                  <a:schemeClr val="tx1"/>
                </a:solidFill>
                <a:effectLst/>
              </a:rPr>
              <a:t> = Open qty</a:t>
            </a:r>
            <a:r>
              <a:rPr lang="en-US" sz="1400" b="1" dirty="0">
                <a:solidFill>
                  <a:schemeClr val="tx1"/>
                </a:solidFill>
              </a:rPr>
              <a:t> (3) </a:t>
            </a:r>
            <a:r>
              <a:rPr lang="en-US" sz="1400" i="0" dirty="0">
                <a:solidFill>
                  <a:schemeClr val="tx1"/>
                </a:solidFill>
                <a:effectLst/>
              </a:rPr>
              <a:t>(Less qty confirmation is allowed but overcommit is not allowed!)</a:t>
            </a:r>
            <a:endParaRPr lang="en-US" sz="1400" b="1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i="0" u="sng" dirty="0">
                <a:solidFill>
                  <a:schemeClr val="tx1"/>
                </a:solidFill>
                <a:effectLst/>
              </a:rPr>
              <a:t>Arrival Date </a:t>
            </a:r>
            <a:r>
              <a:rPr lang="en-US" sz="1400" b="1" u="sng" dirty="0">
                <a:solidFill>
                  <a:schemeClr val="tx1"/>
                </a:solidFill>
              </a:rPr>
              <a:t>(4)</a:t>
            </a:r>
            <a:r>
              <a:rPr lang="en-US" sz="1400" i="0" u="sng" dirty="0">
                <a:solidFill>
                  <a:schemeClr val="tx1"/>
                </a:solidFill>
                <a:effectLst/>
              </a:rPr>
              <a:t> </a:t>
            </a:r>
            <a:r>
              <a:rPr lang="en-US" sz="1400" i="0" dirty="0">
                <a:solidFill>
                  <a:schemeClr val="tx1"/>
                </a:solidFill>
                <a:effectLst/>
              </a:rPr>
              <a:t>: If you cannot confirm it (dock date at Jabil), confirm the Ship Date </a:t>
            </a:r>
            <a:r>
              <a:rPr lang="en-US" sz="1400" b="1" dirty="0">
                <a:solidFill>
                  <a:schemeClr val="tx1"/>
                </a:solidFill>
              </a:rPr>
              <a:t>(5)</a:t>
            </a:r>
            <a:endParaRPr lang="en-US" sz="1400" b="1" i="0" dirty="0">
              <a:solidFill>
                <a:schemeClr val="tx1"/>
              </a:solidFill>
              <a:effectLst/>
            </a:endParaRPr>
          </a:p>
          <a:p>
            <a:r>
              <a:rPr lang="en-US" sz="1400" b="1" i="1" dirty="0">
                <a:solidFill>
                  <a:schemeClr val="tx1"/>
                </a:solidFill>
                <a:effectLst/>
              </a:rPr>
              <a:t>Note</a:t>
            </a:r>
            <a:r>
              <a:rPr lang="en-US" sz="1400" i="0" dirty="0">
                <a:solidFill>
                  <a:schemeClr val="tx1"/>
                </a:solidFill>
                <a:effectLst/>
              </a:rPr>
              <a:t>: </a:t>
            </a:r>
            <a:r>
              <a:rPr lang="en-US" sz="1400" b="1" i="1" dirty="0">
                <a:solidFill>
                  <a:schemeClr val="tx1"/>
                </a:solidFill>
              </a:rPr>
              <a:t>if you keep both date in the file</a:t>
            </a:r>
            <a:r>
              <a:rPr lang="en-US" sz="1400" b="1" dirty="0">
                <a:solidFill>
                  <a:schemeClr val="tx1"/>
                </a:solidFill>
              </a:rPr>
              <a:t> - t</a:t>
            </a:r>
            <a:r>
              <a:rPr lang="en-US" sz="1400" b="1" i="1" dirty="0">
                <a:solidFill>
                  <a:schemeClr val="tx1"/>
                </a:solidFill>
              </a:rPr>
              <a:t>he</a:t>
            </a:r>
            <a:r>
              <a:rPr lang="en-US" sz="1400" b="1" i="1" dirty="0">
                <a:solidFill>
                  <a:schemeClr val="tx1"/>
                </a:solidFill>
                <a:effectLst/>
              </a:rPr>
              <a:t> system will calculate </a:t>
            </a:r>
            <a:r>
              <a:rPr lang="en-US" sz="1400" b="1" i="1" dirty="0">
                <a:solidFill>
                  <a:schemeClr val="tx1"/>
                </a:solidFill>
              </a:rPr>
              <a:t>and overwrite Confirmed Arrival</a:t>
            </a:r>
            <a:r>
              <a:rPr lang="en-US" sz="1400" b="1" i="1" dirty="0">
                <a:solidFill>
                  <a:schemeClr val="tx1"/>
                </a:solidFill>
                <a:effectLst/>
              </a:rPr>
              <a:t> Date based on your provided ship date + Transit time (</a:t>
            </a:r>
            <a:r>
              <a:rPr lang="en-US" sz="1400" b="1" i="1" dirty="0">
                <a:solidFill>
                  <a:schemeClr val="tx1"/>
                </a:solidFill>
              </a:rPr>
              <a:t>6</a:t>
            </a:r>
            <a:r>
              <a:rPr lang="en-US" sz="1400" b="1" i="1" dirty="0">
                <a:solidFill>
                  <a:schemeClr val="tx1"/>
                </a:solidFill>
                <a:effectLst/>
              </a:rPr>
              <a:t>) information from next field.</a:t>
            </a:r>
            <a:r>
              <a:rPr lang="en-US" sz="1400" b="1" i="1" dirty="0">
                <a:solidFill>
                  <a:schemeClr val="tx1"/>
                </a:solidFill>
              </a:rPr>
              <a:t>  </a:t>
            </a:r>
            <a:endParaRPr lang="hu-HU" sz="1400" b="1" i="1" dirty="0">
              <a:solidFill>
                <a:schemeClr val="tx1"/>
              </a:solidFill>
            </a:endParaRPr>
          </a:p>
          <a:p>
            <a:endParaRPr lang="en-US" sz="1400" b="1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i="0" u="sng" dirty="0">
                <a:solidFill>
                  <a:schemeClr val="tx1"/>
                </a:solidFill>
                <a:effectLst/>
              </a:rPr>
              <a:t>Tracking Number </a:t>
            </a:r>
            <a:r>
              <a:rPr lang="en-US" sz="1400" b="1" i="0" u="sng" dirty="0">
                <a:solidFill>
                  <a:schemeClr val="tx1"/>
                </a:solidFill>
                <a:effectLst/>
              </a:rPr>
              <a:t>(</a:t>
            </a:r>
            <a:r>
              <a:rPr lang="en-US" sz="1400" b="1" u="sng" dirty="0">
                <a:solidFill>
                  <a:schemeClr val="tx1"/>
                </a:solidFill>
              </a:rPr>
              <a:t>7</a:t>
            </a:r>
            <a:r>
              <a:rPr lang="en-US" sz="1400" b="1" i="0" u="sng" dirty="0">
                <a:solidFill>
                  <a:schemeClr val="tx1"/>
                </a:solidFill>
                <a:effectLst/>
              </a:rPr>
              <a:t>)</a:t>
            </a:r>
            <a:r>
              <a:rPr lang="en-US" sz="1400" i="0" u="sng" dirty="0">
                <a:solidFill>
                  <a:schemeClr val="tx1"/>
                </a:solidFill>
                <a:effectLst/>
              </a:rPr>
              <a:t>: </a:t>
            </a:r>
            <a:r>
              <a:rPr lang="en-US" sz="1400" dirty="0">
                <a:solidFill>
                  <a:schemeClr val="tx1"/>
                </a:solidFill>
              </a:rPr>
              <a:t>that is</a:t>
            </a:r>
            <a:r>
              <a:rPr lang="en-US" sz="1400" i="0" dirty="0">
                <a:solidFill>
                  <a:schemeClr val="tx1"/>
                </a:solidFill>
                <a:effectLst/>
              </a:rPr>
              <a:t> information needs to be provided if it's available in 'Tracking number' column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Any further note or message you can share with Jabil in </a:t>
            </a:r>
            <a:r>
              <a:rPr lang="hu-HU" sz="1400" u="sng" dirty="0">
                <a:solidFill>
                  <a:schemeClr val="tx1"/>
                </a:solidFill>
              </a:rPr>
              <a:t>Supplier Comment </a:t>
            </a:r>
            <a:r>
              <a:rPr lang="en-US" sz="1400" dirty="0">
                <a:solidFill>
                  <a:schemeClr val="tx1"/>
                </a:solidFill>
              </a:rPr>
              <a:t>column! </a:t>
            </a:r>
            <a:r>
              <a:rPr lang="en-US" sz="1400" b="1" dirty="0">
                <a:solidFill>
                  <a:schemeClr val="tx1"/>
                </a:solidFill>
              </a:rPr>
              <a:t>(8) </a:t>
            </a:r>
            <a:r>
              <a:rPr lang="en-US" sz="1400" dirty="0">
                <a:solidFill>
                  <a:schemeClr val="tx1"/>
                </a:solidFill>
              </a:rPr>
              <a:t>in the attached template</a:t>
            </a:r>
            <a:endParaRPr lang="en-US" sz="1400" dirty="0">
              <a:solidFill>
                <a:schemeClr val="tx1"/>
              </a:solidFill>
              <a:effectLst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D4C9F7A-285A-5F1B-3610-ADEDB07857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45" name="Picture 8">
            <a:extLst>
              <a:ext uri="{FF2B5EF4-FFF2-40B4-BE49-F238E27FC236}">
                <a16:creationId xmlns:a16="http://schemas.microsoft.com/office/drawing/2014/main" id="{63454DBD-0BC7-A51F-F60C-9CC98968C0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94445"/>
            <a:ext cx="12192000" cy="791779"/>
          </a:xfrm>
          <a:prstGeom prst="rect">
            <a:avLst/>
          </a:prstGeom>
        </p:spPr>
      </p:pic>
      <p:sp>
        <p:nvSpPr>
          <p:cNvPr id="46" name="Dodecagon 5">
            <a:extLst>
              <a:ext uri="{FF2B5EF4-FFF2-40B4-BE49-F238E27FC236}">
                <a16:creationId xmlns:a16="http://schemas.microsoft.com/office/drawing/2014/main" id="{58449D1F-1671-CB93-164F-FBE94408C6C6}"/>
              </a:ext>
            </a:extLst>
          </p:cNvPr>
          <p:cNvSpPr/>
          <p:nvPr/>
        </p:nvSpPr>
        <p:spPr>
          <a:xfrm>
            <a:off x="8149411" y="4416237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  <p:sp>
        <p:nvSpPr>
          <p:cNvPr id="47" name="Dodecagon 6">
            <a:extLst>
              <a:ext uri="{FF2B5EF4-FFF2-40B4-BE49-F238E27FC236}">
                <a16:creationId xmlns:a16="http://schemas.microsoft.com/office/drawing/2014/main" id="{ED20F2CD-A36E-5D6E-ADB3-59C06A4DEBF5}"/>
              </a:ext>
            </a:extLst>
          </p:cNvPr>
          <p:cNvSpPr/>
          <p:nvPr/>
        </p:nvSpPr>
        <p:spPr>
          <a:xfrm>
            <a:off x="5730553" y="4400534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48" name="Dodecagon 38">
            <a:extLst>
              <a:ext uri="{FF2B5EF4-FFF2-40B4-BE49-F238E27FC236}">
                <a16:creationId xmlns:a16="http://schemas.microsoft.com/office/drawing/2014/main" id="{73D4F96B-2B19-258A-B84B-02A32F41EB7C}"/>
              </a:ext>
            </a:extLst>
          </p:cNvPr>
          <p:cNvSpPr/>
          <p:nvPr/>
        </p:nvSpPr>
        <p:spPr>
          <a:xfrm>
            <a:off x="8939389" y="439111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5</a:t>
            </a:r>
            <a:endParaRPr lang="en-US" sz="1200" dirty="0"/>
          </a:p>
        </p:txBody>
      </p:sp>
      <p:sp>
        <p:nvSpPr>
          <p:cNvPr id="49" name="Dodecagon 39">
            <a:extLst>
              <a:ext uri="{FF2B5EF4-FFF2-40B4-BE49-F238E27FC236}">
                <a16:creationId xmlns:a16="http://schemas.microsoft.com/office/drawing/2014/main" id="{B0F0D30E-A47F-B64F-6105-BB7D363ACBBE}"/>
              </a:ext>
            </a:extLst>
          </p:cNvPr>
          <p:cNvSpPr/>
          <p:nvPr/>
        </p:nvSpPr>
        <p:spPr>
          <a:xfrm>
            <a:off x="9490594" y="4405160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6</a:t>
            </a:r>
            <a:endParaRPr lang="en-US" sz="1200" dirty="0"/>
          </a:p>
        </p:txBody>
      </p:sp>
      <p:sp>
        <p:nvSpPr>
          <p:cNvPr id="50" name="Rectangle 40">
            <a:extLst>
              <a:ext uri="{FF2B5EF4-FFF2-40B4-BE49-F238E27FC236}">
                <a16:creationId xmlns:a16="http://schemas.microsoft.com/office/drawing/2014/main" id="{9BDF7B66-FFCF-288E-3F41-25D267A78D1C}"/>
              </a:ext>
            </a:extLst>
          </p:cNvPr>
          <p:cNvSpPr/>
          <p:nvPr/>
        </p:nvSpPr>
        <p:spPr>
          <a:xfrm>
            <a:off x="9783636" y="4694446"/>
            <a:ext cx="349397" cy="3210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1" name="Dodecagon 41">
            <a:extLst>
              <a:ext uri="{FF2B5EF4-FFF2-40B4-BE49-F238E27FC236}">
                <a16:creationId xmlns:a16="http://schemas.microsoft.com/office/drawing/2014/main" id="{EDF3AA88-96B0-58B9-7F8A-E10623470630}"/>
              </a:ext>
            </a:extLst>
          </p:cNvPr>
          <p:cNvSpPr/>
          <p:nvPr/>
        </p:nvSpPr>
        <p:spPr>
          <a:xfrm>
            <a:off x="9897038" y="4384849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7</a:t>
            </a:r>
            <a:endParaRPr lang="en-US" sz="1200" dirty="0"/>
          </a:p>
        </p:txBody>
      </p:sp>
      <p:sp>
        <p:nvSpPr>
          <p:cNvPr id="52" name="Dodecagon 17">
            <a:extLst>
              <a:ext uri="{FF2B5EF4-FFF2-40B4-BE49-F238E27FC236}">
                <a16:creationId xmlns:a16="http://schemas.microsoft.com/office/drawing/2014/main" id="{2680E412-6C78-5DFE-4C27-8AEA7698ADEB}"/>
              </a:ext>
            </a:extLst>
          </p:cNvPr>
          <p:cNvSpPr/>
          <p:nvPr/>
        </p:nvSpPr>
        <p:spPr>
          <a:xfrm>
            <a:off x="1093582" y="439111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53" name="Dodecagon 18">
            <a:extLst>
              <a:ext uri="{FF2B5EF4-FFF2-40B4-BE49-F238E27FC236}">
                <a16:creationId xmlns:a16="http://schemas.microsoft.com/office/drawing/2014/main" id="{8B7D7779-EE95-FB91-B8E4-876342E00852}"/>
              </a:ext>
            </a:extLst>
          </p:cNvPr>
          <p:cNvSpPr/>
          <p:nvPr/>
        </p:nvSpPr>
        <p:spPr>
          <a:xfrm>
            <a:off x="1759184" y="439111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54" name="Rectangle: Rounded Corners 19">
            <a:extLst>
              <a:ext uri="{FF2B5EF4-FFF2-40B4-BE49-F238E27FC236}">
                <a16:creationId xmlns:a16="http://schemas.microsoft.com/office/drawing/2014/main" id="{E70A79AE-1EF8-21B6-54C4-5DF82DD9801F}"/>
              </a:ext>
            </a:extLst>
          </p:cNvPr>
          <p:cNvSpPr/>
          <p:nvPr/>
        </p:nvSpPr>
        <p:spPr>
          <a:xfrm>
            <a:off x="858328" y="4677822"/>
            <a:ext cx="487465" cy="87627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5" name="Rectangle: Rounded Corners 20">
            <a:extLst>
              <a:ext uri="{FF2B5EF4-FFF2-40B4-BE49-F238E27FC236}">
                <a16:creationId xmlns:a16="http://schemas.microsoft.com/office/drawing/2014/main" id="{7F7631C8-1B9C-6EC4-1292-A3F45322619C}"/>
              </a:ext>
            </a:extLst>
          </p:cNvPr>
          <p:cNvSpPr/>
          <p:nvPr/>
        </p:nvSpPr>
        <p:spPr>
          <a:xfrm>
            <a:off x="1613685" y="4635241"/>
            <a:ext cx="487466" cy="95109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6" name="Dodecagon 27">
            <a:extLst>
              <a:ext uri="{FF2B5EF4-FFF2-40B4-BE49-F238E27FC236}">
                <a16:creationId xmlns:a16="http://schemas.microsoft.com/office/drawing/2014/main" id="{1E812499-921A-75E8-752A-12B902B3320D}"/>
              </a:ext>
            </a:extLst>
          </p:cNvPr>
          <p:cNvSpPr/>
          <p:nvPr/>
        </p:nvSpPr>
        <p:spPr>
          <a:xfrm>
            <a:off x="11779153" y="440973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8</a:t>
            </a:r>
            <a:endParaRPr lang="en-US" sz="1200" dirty="0"/>
          </a:p>
        </p:txBody>
      </p:sp>
      <p:sp>
        <p:nvSpPr>
          <p:cNvPr id="57" name="Rectangle 2">
            <a:extLst>
              <a:ext uri="{FF2B5EF4-FFF2-40B4-BE49-F238E27FC236}">
                <a16:creationId xmlns:a16="http://schemas.microsoft.com/office/drawing/2014/main" id="{F8DF516F-87C9-26A4-961D-F391E4177BA1}"/>
              </a:ext>
            </a:extLst>
          </p:cNvPr>
          <p:cNvSpPr/>
          <p:nvPr/>
        </p:nvSpPr>
        <p:spPr>
          <a:xfrm>
            <a:off x="5502442" y="4705547"/>
            <a:ext cx="487466" cy="30997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8" name="Rectangle 4">
            <a:extLst>
              <a:ext uri="{FF2B5EF4-FFF2-40B4-BE49-F238E27FC236}">
                <a16:creationId xmlns:a16="http://schemas.microsoft.com/office/drawing/2014/main" id="{B9BBCEBF-8534-D7D6-08C3-D507884F48BB}"/>
              </a:ext>
            </a:extLst>
          </p:cNvPr>
          <p:cNvSpPr/>
          <p:nvPr/>
        </p:nvSpPr>
        <p:spPr>
          <a:xfrm>
            <a:off x="7777166" y="4675802"/>
            <a:ext cx="931578" cy="30488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9" name="Dodecagon 5">
            <a:extLst>
              <a:ext uri="{FF2B5EF4-FFF2-40B4-BE49-F238E27FC236}">
                <a16:creationId xmlns:a16="http://schemas.microsoft.com/office/drawing/2014/main" id="{F83A5243-A66C-E926-7F97-A72E5D8E45A4}"/>
              </a:ext>
            </a:extLst>
          </p:cNvPr>
          <p:cNvSpPr/>
          <p:nvPr/>
        </p:nvSpPr>
        <p:spPr>
          <a:xfrm>
            <a:off x="4848186" y="4408253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60" name="Rectangle 40">
            <a:extLst>
              <a:ext uri="{FF2B5EF4-FFF2-40B4-BE49-F238E27FC236}">
                <a16:creationId xmlns:a16="http://schemas.microsoft.com/office/drawing/2014/main" id="{41993732-278C-06D3-8887-60C7F6133102}"/>
              </a:ext>
            </a:extLst>
          </p:cNvPr>
          <p:cNvSpPr/>
          <p:nvPr/>
        </p:nvSpPr>
        <p:spPr>
          <a:xfrm>
            <a:off x="11429756" y="4694444"/>
            <a:ext cx="762244" cy="3210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1" name="Rectangle: Rounded Corners 19">
            <a:extLst>
              <a:ext uri="{FF2B5EF4-FFF2-40B4-BE49-F238E27FC236}">
                <a16:creationId xmlns:a16="http://schemas.microsoft.com/office/drawing/2014/main" id="{FD563625-5AF7-7766-F3BF-AF7D1A99E80D}"/>
              </a:ext>
            </a:extLst>
          </p:cNvPr>
          <p:cNvSpPr/>
          <p:nvPr/>
        </p:nvSpPr>
        <p:spPr>
          <a:xfrm>
            <a:off x="9421091" y="4672652"/>
            <a:ext cx="362546" cy="87627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2" name="Rectangle 40">
            <a:extLst>
              <a:ext uri="{FF2B5EF4-FFF2-40B4-BE49-F238E27FC236}">
                <a16:creationId xmlns:a16="http://schemas.microsoft.com/office/drawing/2014/main" id="{E001AC8A-F9D3-11EA-D1B7-1489E6682105}"/>
              </a:ext>
            </a:extLst>
          </p:cNvPr>
          <p:cNvSpPr/>
          <p:nvPr/>
        </p:nvSpPr>
        <p:spPr>
          <a:xfrm>
            <a:off x="4658279" y="4730731"/>
            <a:ext cx="585253" cy="3210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4321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AC9A79E0-9D6D-1FE1-2CE2-BAC0F8A41A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7" y="3052077"/>
            <a:ext cx="11820525" cy="12573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B906E0A-D8DD-DF51-FE1C-D946282E3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/>
              <a:t>SUPPLIER RESPONSE</a:t>
            </a:r>
            <a:r>
              <a:rPr lang="en-US" dirty="0"/>
              <a:t> |</a:t>
            </a:r>
            <a:r>
              <a:rPr lang="hu-HU" dirty="0"/>
              <a:t>VIA EXCEL UPLOAD </a:t>
            </a:r>
            <a:r>
              <a:rPr lang="en-US" dirty="0"/>
              <a:t>| NO COMMIT</a:t>
            </a:r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CD6DFE13-47BB-5B79-C880-EAA14CE0314E}"/>
              </a:ext>
            </a:extLst>
          </p:cNvPr>
          <p:cNvSpPr/>
          <p:nvPr/>
        </p:nvSpPr>
        <p:spPr>
          <a:xfrm>
            <a:off x="444499" y="1253387"/>
            <a:ext cx="11103380" cy="1358950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endParaRPr lang="en-US" sz="1400" i="0" dirty="0">
              <a:solidFill>
                <a:schemeClr val="tx1"/>
              </a:solidFill>
              <a:effectLst/>
            </a:endParaRPr>
          </a:p>
          <a:p>
            <a:r>
              <a:rPr lang="en-US" sz="1400" i="0" dirty="0">
                <a:solidFill>
                  <a:schemeClr val="tx1"/>
                </a:solidFill>
                <a:effectLst/>
              </a:rPr>
              <a:t>In case PO confirmation is not possible –</a:t>
            </a:r>
            <a:r>
              <a:rPr lang="en-US" sz="1400" b="1" i="0" dirty="0">
                <a:solidFill>
                  <a:schemeClr val="tx1"/>
                </a:solidFill>
                <a:effectLst/>
              </a:rPr>
              <a:t>leave Promise qty and Confir</a:t>
            </a:r>
            <a:r>
              <a:rPr lang="en-US" sz="1400" b="1" dirty="0">
                <a:solidFill>
                  <a:schemeClr val="tx1"/>
                </a:solidFill>
              </a:rPr>
              <a:t>med date fields empty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b="1" dirty="0">
                <a:solidFill>
                  <a:schemeClr val="tx1"/>
                </a:solidFill>
              </a:rPr>
              <a:t>(1)</a:t>
            </a:r>
            <a:r>
              <a:rPr lang="en-US" sz="1400" i="0" dirty="0">
                <a:solidFill>
                  <a:schemeClr val="tx1"/>
                </a:solidFill>
                <a:effectLst/>
              </a:rPr>
              <a:t>, choose ‚</a:t>
            </a:r>
            <a:r>
              <a:rPr lang="en-US" sz="1400" b="1" i="0" dirty="0">
                <a:solidFill>
                  <a:schemeClr val="tx1"/>
                </a:solidFill>
                <a:effectLst/>
              </a:rPr>
              <a:t>No</a:t>
            </a:r>
            <a:r>
              <a:rPr lang="hu-HU" sz="1400" b="1" i="0" dirty="0">
                <a:solidFill>
                  <a:schemeClr val="tx1"/>
                </a:solidFill>
                <a:effectLst/>
              </a:rPr>
              <a:t> </a:t>
            </a:r>
            <a:r>
              <a:rPr lang="en-US" sz="1400" b="1" i="0" dirty="0">
                <a:solidFill>
                  <a:schemeClr val="tx1"/>
                </a:solidFill>
                <a:effectLst/>
              </a:rPr>
              <a:t>Commit Re</a:t>
            </a:r>
            <a:r>
              <a:rPr lang="hu-HU" sz="1400" b="1" i="0" dirty="0">
                <a:solidFill>
                  <a:schemeClr val="tx1"/>
                </a:solidFill>
                <a:effectLst/>
              </a:rPr>
              <a:t>a</a:t>
            </a:r>
            <a:r>
              <a:rPr lang="en-US" sz="1400" b="1" i="0" dirty="0">
                <a:solidFill>
                  <a:schemeClr val="tx1"/>
                </a:solidFill>
                <a:effectLst/>
              </a:rPr>
              <a:t>son Code </a:t>
            </a:r>
            <a:r>
              <a:rPr lang="en-US" sz="1400" i="0" dirty="0">
                <a:solidFill>
                  <a:schemeClr val="tx1"/>
                </a:solidFill>
                <a:effectLst/>
              </a:rPr>
              <a:t>' from drop</a:t>
            </a:r>
            <a:r>
              <a:rPr lang="hu-HU" sz="1400" i="0" dirty="0">
                <a:solidFill>
                  <a:schemeClr val="tx1"/>
                </a:solidFill>
                <a:effectLst/>
              </a:rPr>
              <a:t>-down</a:t>
            </a:r>
            <a:r>
              <a:rPr lang="en-US" sz="1400" i="0" dirty="0">
                <a:solidFill>
                  <a:schemeClr val="tx1"/>
                </a:solidFill>
                <a:effectLst/>
              </a:rPr>
              <a:t> list </a:t>
            </a:r>
            <a:r>
              <a:rPr lang="en-US" sz="1400" b="1" dirty="0">
                <a:solidFill>
                  <a:schemeClr val="tx1"/>
                </a:solidFill>
              </a:rPr>
              <a:t>(2)</a:t>
            </a:r>
            <a:endParaRPr lang="en-US" sz="1400" b="1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+mj-lt"/>
              <a:buAutoNum type="arabicPeriod"/>
            </a:pPr>
            <a:endParaRPr lang="en-US" sz="1400" i="0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647CCE3-DEBD-6323-CABE-792291E83AB4}"/>
              </a:ext>
            </a:extLst>
          </p:cNvPr>
          <p:cNvSpPr/>
          <p:nvPr/>
        </p:nvSpPr>
        <p:spPr>
          <a:xfrm>
            <a:off x="9902116" y="3103379"/>
            <a:ext cx="1967754" cy="1600590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37406D2-2917-E09B-685A-B40A437C0246}"/>
              </a:ext>
            </a:extLst>
          </p:cNvPr>
          <p:cNvSpPr/>
          <p:nvPr/>
        </p:nvSpPr>
        <p:spPr>
          <a:xfrm>
            <a:off x="5777344" y="3035362"/>
            <a:ext cx="637310" cy="508104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decagon 9">
            <a:extLst>
              <a:ext uri="{FF2B5EF4-FFF2-40B4-BE49-F238E27FC236}">
                <a16:creationId xmlns:a16="http://schemas.microsoft.com/office/drawing/2014/main" id="{18C4016F-44E6-F506-021B-6B3A2730E878}"/>
              </a:ext>
            </a:extLst>
          </p:cNvPr>
          <p:cNvSpPr/>
          <p:nvPr/>
        </p:nvSpPr>
        <p:spPr>
          <a:xfrm>
            <a:off x="10773130" y="2806122"/>
            <a:ext cx="376926" cy="290646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11" name="Dodecagon 10">
            <a:extLst>
              <a:ext uri="{FF2B5EF4-FFF2-40B4-BE49-F238E27FC236}">
                <a16:creationId xmlns:a16="http://schemas.microsoft.com/office/drawing/2014/main" id="{19F949E2-24DD-FAD5-2B06-5FFB84C9AF05}"/>
              </a:ext>
            </a:extLst>
          </p:cNvPr>
          <p:cNvSpPr/>
          <p:nvPr/>
        </p:nvSpPr>
        <p:spPr>
          <a:xfrm>
            <a:off x="5949950" y="3612404"/>
            <a:ext cx="282228" cy="256716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201EE4-BFB9-5A55-FD88-52B62FAA53B9}"/>
              </a:ext>
            </a:extLst>
          </p:cNvPr>
          <p:cNvSpPr txBox="1"/>
          <p:nvPr/>
        </p:nvSpPr>
        <p:spPr>
          <a:xfrm>
            <a:off x="6294283" y="4732402"/>
            <a:ext cx="2264976" cy="55399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en-US" sz="1000" dirty="0"/>
              <a:t>In case of No Commit – Please choose No Commit Reason Code is from drop down!</a:t>
            </a: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FFB70692-0D08-E4C8-5313-24CCE3CBA5D7}"/>
              </a:ext>
            </a:extLst>
          </p:cNvPr>
          <p:cNvCxnSpPr>
            <a:cxnSpLocks/>
            <a:stCxn id="11" idx="4"/>
            <a:endCxn id="12" idx="1"/>
          </p:cNvCxnSpPr>
          <p:nvPr/>
        </p:nvCxnSpPr>
        <p:spPr>
          <a:xfrm rot="16200000" flipH="1">
            <a:off x="5641440" y="4356557"/>
            <a:ext cx="1140281" cy="165406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713B3333-64C9-C9D4-954E-96A6E3529E6F}"/>
              </a:ext>
            </a:extLst>
          </p:cNvPr>
          <p:cNvCxnSpPr>
            <a:cxnSpLocks/>
            <a:stCxn id="12" idx="3"/>
            <a:endCxn id="8" idx="2"/>
          </p:cNvCxnSpPr>
          <p:nvPr/>
        </p:nvCxnSpPr>
        <p:spPr>
          <a:xfrm flipV="1">
            <a:off x="8559259" y="4703969"/>
            <a:ext cx="2326734" cy="305432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5ACB825E-284A-D8F3-9797-46F21FB273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C62C6280-F451-264B-756E-9AEDDBF648B5}"/>
              </a:ext>
            </a:extLst>
          </p:cNvPr>
          <p:cNvSpPr/>
          <p:nvPr/>
        </p:nvSpPr>
        <p:spPr>
          <a:xfrm>
            <a:off x="7647163" y="3035362"/>
            <a:ext cx="1783164" cy="508104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decagon 26">
            <a:extLst>
              <a:ext uri="{FF2B5EF4-FFF2-40B4-BE49-F238E27FC236}">
                <a16:creationId xmlns:a16="http://schemas.microsoft.com/office/drawing/2014/main" id="{2CEBCB5C-14DD-7C51-AB5B-0A5682A80BE2}"/>
              </a:ext>
            </a:extLst>
          </p:cNvPr>
          <p:cNvSpPr/>
          <p:nvPr/>
        </p:nvSpPr>
        <p:spPr>
          <a:xfrm>
            <a:off x="8397631" y="3612404"/>
            <a:ext cx="282228" cy="256716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25A74E5C-0274-A993-9341-90F9295BB7C5}"/>
              </a:ext>
            </a:extLst>
          </p:cNvPr>
          <p:cNvCxnSpPr>
            <a:cxnSpLocks/>
            <a:stCxn id="27" idx="4"/>
            <a:endCxn id="12" idx="0"/>
          </p:cNvCxnSpPr>
          <p:nvPr/>
        </p:nvCxnSpPr>
        <p:spPr>
          <a:xfrm rot="5400000">
            <a:off x="7570024" y="3725868"/>
            <a:ext cx="863282" cy="1149787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5544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50E9C6-854C-18E8-5369-4667AF325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SUPPLIER RESPONSE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</a:t>
            </a:r>
            <a:r>
              <a:rPr lang="hu-HU" dirty="0"/>
              <a:t>VIA EXCEL UPLOAD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EDIT PROMISE 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067DF7-56A1-C1B8-F739-1A240BCD1137}"/>
              </a:ext>
            </a:extLst>
          </p:cNvPr>
          <p:cNvSpPr txBox="1"/>
          <p:nvPr/>
        </p:nvSpPr>
        <p:spPr>
          <a:xfrm>
            <a:off x="525594" y="1338861"/>
            <a:ext cx="10770477" cy="1293971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i="0">
                <a:solidFill>
                  <a:schemeClr val="tx1"/>
                </a:solidFill>
                <a:effectLst/>
              </a:rPr>
              <a:t>In case of </a:t>
            </a:r>
            <a:r>
              <a:rPr lang="en-US" sz="1400" b="1" i="0">
                <a:solidFill>
                  <a:schemeClr val="tx1"/>
                </a:solidFill>
                <a:effectLst/>
              </a:rPr>
              <a:t>'confirmation split</a:t>
            </a:r>
            <a:r>
              <a:rPr lang="en-US" sz="1400" i="0">
                <a:solidFill>
                  <a:schemeClr val="tx1"/>
                </a:solidFill>
                <a:effectLst/>
              </a:rPr>
              <a:t>' ,</a:t>
            </a:r>
            <a:r>
              <a:rPr lang="en-US" sz="1400">
                <a:solidFill>
                  <a:schemeClr val="tx1"/>
                </a:solidFill>
              </a:rPr>
              <a:t> </a:t>
            </a:r>
            <a:r>
              <a:rPr lang="en-US" sz="1400" i="0">
                <a:solidFill>
                  <a:schemeClr val="tx1"/>
                </a:solidFill>
                <a:effectLst/>
              </a:rPr>
              <a:t> copy</a:t>
            </a:r>
            <a:r>
              <a:rPr lang="en-US" sz="1400">
                <a:solidFill>
                  <a:schemeClr val="tx1"/>
                </a:solidFill>
              </a:rPr>
              <a:t> PO line</a:t>
            </a:r>
            <a:r>
              <a:rPr lang="en-US" sz="1400" i="0">
                <a:solidFill>
                  <a:schemeClr val="tx1"/>
                </a:solidFill>
                <a:effectLst/>
              </a:rPr>
              <a:t> and place a new line </a:t>
            </a:r>
            <a:r>
              <a:rPr lang="en-US" sz="1400" b="1" i="0">
                <a:solidFill>
                  <a:schemeClr val="tx1"/>
                </a:solidFill>
                <a:effectLst/>
              </a:rPr>
              <a:t>(1) </a:t>
            </a:r>
            <a:r>
              <a:rPr lang="en-US" sz="1400" i="0">
                <a:solidFill>
                  <a:schemeClr val="tx1"/>
                </a:solidFill>
                <a:effectLst/>
              </a:rPr>
              <a:t>in the Excel and populate </a:t>
            </a:r>
            <a:r>
              <a:rPr lang="en-US" sz="1400" i="0" u="sng">
                <a:solidFill>
                  <a:schemeClr val="tx1"/>
                </a:solidFill>
                <a:effectLst/>
              </a:rPr>
              <a:t>Promise qty </a:t>
            </a:r>
            <a:r>
              <a:rPr lang="en-US" sz="1400" b="1" u="sng">
                <a:solidFill>
                  <a:schemeClr val="tx1"/>
                </a:solidFill>
              </a:rPr>
              <a:t>(2)</a:t>
            </a:r>
            <a:r>
              <a:rPr lang="en-US" sz="1400" i="0" u="sng">
                <a:solidFill>
                  <a:schemeClr val="tx1"/>
                </a:solidFill>
                <a:effectLst/>
              </a:rPr>
              <a:t> </a:t>
            </a:r>
            <a:r>
              <a:rPr lang="en-US" sz="1400" i="0">
                <a:solidFill>
                  <a:schemeClr val="tx1"/>
                </a:solidFill>
                <a:effectLst/>
              </a:rPr>
              <a:t>and </a:t>
            </a:r>
            <a:r>
              <a:rPr lang="en-US" sz="1400" i="0" u="sng">
                <a:solidFill>
                  <a:schemeClr val="tx1"/>
                </a:solidFill>
                <a:effectLst/>
              </a:rPr>
              <a:t>Confirmed date </a:t>
            </a:r>
            <a:r>
              <a:rPr lang="en-US" sz="1400" b="1" i="0" u="sng">
                <a:solidFill>
                  <a:schemeClr val="tx1"/>
                </a:solidFill>
                <a:effectLst/>
              </a:rPr>
              <a:t>(3) </a:t>
            </a:r>
            <a:r>
              <a:rPr lang="en-US" sz="1400" i="0">
                <a:solidFill>
                  <a:schemeClr val="tx1"/>
                </a:solidFill>
                <a:effectLst/>
              </a:rPr>
              <a:t>information in both lines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4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Please change Promise ID from 1 to 2...</a:t>
            </a:r>
            <a:r>
              <a:rPr lang="en-US" sz="1400" b="1" dirty="0">
                <a:solidFill>
                  <a:schemeClr val="tx1"/>
                </a:solidFill>
              </a:rPr>
              <a:t>(4</a:t>
            </a:r>
            <a:r>
              <a:rPr lang="en-US" sz="1400" dirty="0">
                <a:solidFill>
                  <a:schemeClr val="tx1"/>
                </a:solidFill>
              </a:rPr>
              <a:t>)</a:t>
            </a:r>
          </a:p>
          <a:p>
            <a:endParaRPr lang="en-US" sz="1400" dirty="0">
              <a:solidFill>
                <a:schemeClr val="tx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5080724-16D8-7171-7701-9F336B8FFBF6}"/>
              </a:ext>
            </a:extLst>
          </p:cNvPr>
          <p:cNvGrpSpPr/>
          <p:nvPr/>
        </p:nvGrpSpPr>
        <p:grpSpPr>
          <a:xfrm>
            <a:off x="0" y="4057233"/>
            <a:ext cx="12192000" cy="1204116"/>
            <a:chOff x="0" y="3799843"/>
            <a:chExt cx="12192000" cy="120411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E64C7ED-D5AF-714E-6B73-47CBFAB70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4097451"/>
              <a:ext cx="12192000" cy="64286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2" name="Dodecagon 41">
              <a:extLst>
                <a:ext uri="{FF2B5EF4-FFF2-40B4-BE49-F238E27FC236}">
                  <a16:creationId xmlns:a16="http://schemas.microsoft.com/office/drawing/2014/main" id="{9A372CC2-AA92-3D3A-B8D1-F7369D134E42}"/>
                </a:ext>
              </a:extLst>
            </p:cNvPr>
            <p:cNvSpPr/>
            <p:nvPr/>
          </p:nvSpPr>
          <p:spPr>
            <a:xfrm>
              <a:off x="6495731" y="3799843"/>
              <a:ext cx="226809" cy="23451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2</a:t>
              </a:r>
              <a:endParaRPr lang="en-US" sz="1200" dirty="0"/>
            </a:p>
          </p:txBody>
        </p:sp>
        <p:sp>
          <p:nvSpPr>
            <p:cNvPr id="43" name="Dodecagon 42">
              <a:extLst>
                <a:ext uri="{FF2B5EF4-FFF2-40B4-BE49-F238E27FC236}">
                  <a16:creationId xmlns:a16="http://schemas.microsoft.com/office/drawing/2014/main" id="{DF6C21B1-2749-B9FE-9052-F33BED726AF5}"/>
                </a:ext>
              </a:extLst>
            </p:cNvPr>
            <p:cNvSpPr/>
            <p:nvPr/>
          </p:nvSpPr>
          <p:spPr>
            <a:xfrm>
              <a:off x="5762973" y="4769445"/>
              <a:ext cx="226809" cy="23451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4</a:t>
              </a:r>
              <a:endParaRPr lang="en-US" sz="1200" dirty="0"/>
            </a:p>
          </p:txBody>
        </p:sp>
        <p:sp>
          <p:nvSpPr>
            <p:cNvPr id="44" name="Dodecagon 43">
              <a:extLst>
                <a:ext uri="{FF2B5EF4-FFF2-40B4-BE49-F238E27FC236}">
                  <a16:creationId xmlns:a16="http://schemas.microsoft.com/office/drawing/2014/main" id="{D7F049AE-CE32-7A79-72B6-A3301E36907D}"/>
                </a:ext>
              </a:extLst>
            </p:cNvPr>
            <p:cNvSpPr/>
            <p:nvPr/>
          </p:nvSpPr>
          <p:spPr>
            <a:xfrm>
              <a:off x="8833624" y="3817818"/>
              <a:ext cx="226809" cy="23451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3</a:t>
              </a:r>
              <a:endParaRPr lang="en-US" sz="1200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345F96F4-2939-7138-CBA0-C4C9BF0EA3DC}"/>
                </a:ext>
              </a:extLst>
            </p:cNvPr>
            <p:cNvSpPr/>
            <p:nvPr/>
          </p:nvSpPr>
          <p:spPr>
            <a:xfrm>
              <a:off x="5876377" y="4105870"/>
              <a:ext cx="489967" cy="626025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5A2EB084-7453-9972-AF96-F2A544A930D1}"/>
                </a:ext>
              </a:extLst>
            </p:cNvPr>
            <p:cNvCxnSpPr/>
            <p:nvPr/>
          </p:nvCxnSpPr>
          <p:spPr>
            <a:xfrm flipV="1">
              <a:off x="5989782" y="4618442"/>
              <a:ext cx="212436" cy="194338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C84139E3-FE47-0D2F-554A-72F36135ED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395B57-FB51-C776-0183-7E46F373D3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187275"/>
            <a:ext cx="12192000" cy="483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Dodecagon 10">
            <a:extLst>
              <a:ext uri="{FF2B5EF4-FFF2-40B4-BE49-F238E27FC236}">
                <a16:creationId xmlns:a16="http://schemas.microsoft.com/office/drawing/2014/main" id="{963AC82F-3C97-E023-5B8F-DB5C01BD9DCD}"/>
              </a:ext>
            </a:extLst>
          </p:cNvPr>
          <p:cNvSpPr/>
          <p:nvPr/>
        </p:nvSpPr>
        <p:spPr>
          <a:xfrm>
            <a:off x="648735" y="4763192"/>
            <a:ext cx="226809" cy="23451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56371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26A5BC55-2DCF-A5F8-701D-6C3CA5CE6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359"/>
            <a:ext cx="11010900" cy="1041950"/>
          </a:xfrm>
        </p:spPr>
        <p:txBody>
          <a:bodyPr/>
          <a:lstStyle/>
          <a:p>
            <a:r>
              <a:rPr lang="hu-HU" dirty="0"/>
              <a:t>SUPPLIERS IN e2open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en-US" dirty="0"/>
              <a:t> </a:t>
            </a:r>
            <a:r>
              <a:rPr lang="hu-HU" dirty="0"/>
              <a:t> TYPES OF SUPPLIERS</a:t>
            </a:r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0F335EC-1D88-7E97-2C92-98FCE0FDAA95}"/>
              </a:ext>
            </a:extLst>
          </p:cNvPr>
          <p:cNvSpPr/>
          <p:nvPr/>
        </p:nvSpPr>
        <p:spPr>
          <a:xfrm>
            <a:off x="767773" y="1461631"/>
            <a:ext cx="2438400" cy="157018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Portal Suppliers</a:t>
            </a:r>
            <a:endParaRPr lang="en-US" dirty="0"/>
          </a:p>
        </p:txBody>
      </p:sp>
      <p:sp>
        <p:nvSpPr>
          <p:cNvPr id="10" name="Rectangle: Diagonal Corners Rounded 9">
            <a:extLst>
              <a:ext uri="{FF2B5EF4-FFF2-40B4-BE49-F238E27FC236}">
                <a16:creationId xmlns:a16="http://schemas.microsoft.com/office/drawing/2014/main" id="{58977535-EF3A-B7CF-8466-BE0BA7459239}"/>
              </a:ext>
            </a:extLst>
          </p:cNvPr>
          <p:cNvSpPr/>
          <p:nvPr/>
        </p:nvSpPr>
        <p:spPr>
          <a:xfrm>
            <a:off x="393908" y="3602403"/>
            <a:ext cx="10883692" cy="2835617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After GO LIVE  - Jabil sends invitation email and </a:t>
            </a:r>
            <a:r>
              <a:rPr lang="en-US" sz="1600" u="sng" dirty="0"/>
              <a:t>registration is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Suppliers have direct access to the  e2open Portal - </a:t>
            </a:r>
            <a:r>
              <a:rPr lang="en-US" sz="1600" dirty="0">
                <a:ea typeface="Calibri" panose="020F0502020204030204" pitchFamily="34" charset="0"/>
              </a:rPr>
              <a:t>You can register more email addresses if needed</a:t>
            </a:r>
            <a:endParaRPr lang="en-US" sz="16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ea typeface="Calibri" panose="020F0502020204030204" pitchFamily="34" charset="0"/>
              </a:rPr>
              <a:t>After registration you can log in to the e2open – Jabil portal at any time to see updated PO and Forecast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Portal also enables Forecast, PO &amp; Goods Receipts visibility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ea typeface="Calibri" panose="020F0502020204030204" pitchFamily="34" charset="0"/>
              </a:rPr>
              <a:t>In the tool </a:t>
            </a:r>
            <a:r>
              <a:rPr lang="en-US" sz="1600" dirty="0">
                <a:ea typeface="Calibri" panose="020F0502020204030204" pitchFamily="34" charset="0"/>
              </a:rPr>
              <a:t>y</a:t>
            </a:r>
            <a:r>
              <a:rPr lang="en-US" sz="1600" dirty="0">
                <a:effectLst/>
                <a:ea typeface="Calibri" panose="020F0502020204030204" pitchFamily="34" charset="0"/>
              </a:rPr>
              <a:t>ou can subscribe all available system email Alerts to get information once Buyer places a new PO or if we have any change in our Forecast. </a:t>
            </a:r>
            <a:r>
              <a:rPr lang="en-US" sz="1600" i="1" dirty="0">
                <a:effectLst/>
                <a:ea typeface="Calibri" panose="020F0502020204030204" pitchFamily="34" charset="0"/>
              </a:rPr>
              <a:t>You can see more information about all available Alerts in the next slide</a:t>
            </a:r>
          </a:p>
          <a:p>
            <a:r>
              <a:rPr lang="en-US" sz="1600" dirty="0">
                <a:solidFill>
                  <a:srgbClr val="C00000"/>
                </a:solidFill>
                <a:effectLst/>
                <a:ea typeface="Calibri" panose="020F0502020204030204" pitchFamily="34" charset="0"/>
              </a:rPr>
              <a:t>NOTE: </a:t>
            </a:r>
            <a:r>
              <a:rPr lang="en-US" sz="1600" dirty="0">
                <a:effectLst/>
                <a:ea typeface="Calibri" panose="020F0502020204030204" pitchFamily="34" charset="0"/>
              </a:rPr>
              <a:t>Jabil will continue to send PO pdf. </a:t>
            </a:r>
            <a:r>
              <a:rPr lang="en-US" sz="1600" dirty="0">
                <a:ea typeface="Calibri" panose="020F0502020204030204" pitchFamily="34" charset="0"/>
              </a:rPr>
              <a:t>c</a:t>
            </a:r>
            <a:r>
              <a:rPr lang="en-US" sz="1600" dirty="0">
                <a:effectLst/>
                <a:ea typeface="Calibri" panose="020F0502020204030204" pitchFamily="34" charset="0"/>
              </a:rPr>
              <a:t>opy to you via email </a:t>
            </a:r>
            <a:r>
              <a:rPr lang="en-US" sz="1600" dirty="0">
                <a:ea typeface="Calibri" panose="020F0502020204030204" pitchFamily="34" charset="0"/>
              </a:rPr>
              <a:t>from our SAP as our legal &amp; official Purchase Order document!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/>
          </a:p>
          <a:p>
            <a:endParaRPr lang="en-US" sz="160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3D41097-546A-63BC-6E2F-87A7D92CD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322" y="1015528"/>
            <a:ext cx="750824" cy="74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4B26F76-C69C-3A4A-7646-358BFDA64B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graphicFrame>
        <p:nvGraphicFramePr>
          <p:cNvPr id="16" name="Table 13">
            <a:extLst>
              <a:ext uri="{FF2B5EF4-FFF2-40B4-BE49-F238E27FC236}">
                <a16:creationId xmlns:a16="http://schemas.microsoft.com/office/drawing/2014/main" id="{86EBDE17-C24E-2BD1-71A4-3B3A47644D24}"/>
              </a:ext>
            </a:extLst>
          </p:cNvPr>
          <p:cNvGraphicFramePr>
            <a:graphicFrameLocks noGrp="1"/>
          </p:cNvGraphicFramePr>
          <p:nvPr/>
        </p:nvGraphicFramePr>
        <p:xfrm>
          <a:off x="6717931" y="1248668"/>
          <a:ext cx="2623128" cy="223153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23128">
                  <a:extLst>
                    <a:ext uri="{9D8B030D-6E8A-4147-A177-3AD203B41FA5}">
                      <a16:colId xmlns:a16="http://schemas.microsoft.com/office/drawing/2014/main" val="1835929585"/>
                    </a:ext>
                  </a:extLst>
                </a:gridCol>
              </a:tblGrid>
              <a:tr h="6139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/>
                        <a:t>Portal Registration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3716623"/>
                  </a:ext>
                </a:extLst>
              </a:tr>
              <a:tr h="743575">
                <a:tc>
                  <a:txBody>
                    <a:bodyPr/>
                    <a:lstStyle/>
                    <a:p>
                      <a:r>
                        <a:rPr lang="en-US" sz="1200" noProof="0"/>
                        <a:t>Based on Supplier Alert’s Subscription (Filters are available)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9717818"/>
                  </a:ext>
                </a:extLst>
              </a:tr>
              <a:tr h="874025"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Directly on the PORTAL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4163913"/>
                  </a:ext>
                </a:extLst>
              </a:tr>
            </a:tbl>
          </a:graphicData>
        </a:graphic>
      </p:graphicFrame>
      <p:sp>
        <p:nvSpPr>
          <p:cNvPr id="3" name="Arrow: Pentagon 2">
            <a:extLst>
              <a:ext uri="{FF2B5EF4-FFF2-40B4-BE49-F238E27FC236}">
                <a16:creationId xmlns:a16="http://schemas.microsoft.com/office/drawing/2014/main" id="{BFDE933F-BC29-9EDD-A631-16A23EA2DEAB}"/>
              </a:ext>
            </a:extLst>
          </p:cNvPr>
          <p:cNvSpPr/>
          <p:nvPr/>
        </p:nvSpPr>
        <p:spPr>
          <a:xfrm>
            <a:off x="3669145" y="1331795"/>
            <a:ext cx="2735626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ACCESS</a:t>
            </a:r>
            <a:endParaRPr lang="en-US" dirty="0"/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CEA2C3E5-0C79-B74F-DA40-98157B46D604}"/>
              </a:ext>
            </a:extLst>
          </p:cNvPr>
          <p:cNvSpPr/>
          <p:nvPr/>
        </p:nvSpPr>
        <p:spPr>
          <a:xfrm>
            <a:off x="3669145" y="2033589"/>
            <a:ext cx="2735626" cy="457019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NOTIFICATION</a:t>
            </a:r>
            <a:endParaRPr lang="en-US" dirty="0"/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EE1221E7-DED4-6E7C-5DC6-467712C40A6D}"/>
              </a:ext>
            </a:extLst>
          </p:cNvPr>
          <p:cNvSpPr/>
          <p:nvPr/>
        </p:nvSpPr>
        <p:spPr>
          <a:xfrm>
            <a:off x="3669145" y="2862572"/>
            <a:ext cx="2781808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/>
              <a:t>REPLY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1148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6" descr="A képen szöveg, képernyőkép, Betűtípus, szám látható&#10;&#10;Automatikusan generált leírás">
            <a:extLst>
              <a:ext uri="{FF2B5EF4-FFF2-40B4-BE49-F238E27FC236}">
                <a16:creationId xmlns:a16="http://schemas.microsoft.com/office/drawing/2014/main" id="{5B9AF9B4-EFB6-F254-67B5-6C62DA07B1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89" y="931826"/>
            <a:ext cx="5946311" cy="2159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1717E4-FF63-935F-EACD-1F8C5AB99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DISCRETE ORDER UI EXPORT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BF0CA0-D733-663B-6AB2-3E07512700A7}"/>
              </a:ext>
            </a:extLst>
          </p:cNvPr>
          <p:cNvSpPr txBox="1"/>
          <p:nvPr/>
        </p:nvSpPr>
        <p:spPr>
          <a:xfrm>
            <a:off x="6853381" y="320285"/>
            <a:ext cx="5089237" cy="132802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</a:rPr>
              <a:t>You can export Open PO list in </a:t>
            </a:r>
            <a:r>
              <a:rPr lang="hu-HU" sz="1200" dirty="0">
                <a:solidFill>
                  <a:schemeClr val="tx1"/>
                </a:solidFill>
              </a:rPr>
              <a:t>the </a:t>
            </a:r>
            <a:r>
              <a:rPr lang="en-US" sz="1200" dirty="0">
                <a:solidFill>
                  <a:schemeClr val="tx1"/>
                </a:solidFill>
              </a:rPr>
              <a:t>default layout view we have in the UI</a:t>
            </a:r>
            <a:endParaRPr lang="hu-HU" sz="1200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hu-HU" sz="1200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</a:rPr>
              <a:t>UI export is editable – before you download this file, you can edit in the download configurator which column you want to download</a:t>
            </a:r>
            <a:endParaRPr lang="en-US" sz="1200" b="1" dirty="0">
              <a:solidFill>
                <a:schemeClr val="tx1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2E5FF10-D73D-A506-E4BF-30A9F9980A0D}"/>
              </a:ext>
            </a:extLst>
          </p:cNvPr>
          <p:cNvGrpSpPr/>
          <p:nvPr/>
        </p:nvGrpSpPr>
        <p:grpSpPr>
          <a:xfrm>
            <a:off x="2165429" y="1953402"/>
            <a:ext cx="1598727" cy="196004"/>
            <a:chOff x="1901855" y="1953402"/>
            <a:chExt cx="1598727" cy="196004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B034FB61-EC3D-5B69-1DEC-452EB8A35BC9}"/>
                </a:ext>
              </a:extLst>
            </p:cNvPr>
            <p:cNvSpPr/>
            <p:nvPr/>
          </p:nvSpPr>
          <p:spPr>
            <a:xfrm>
              <a:off x="2152073" y="1973915"/>
              <a:ext cx="1348509" cy="175491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Dodecagon 8">
              <a:extLst>
                <a:ext uri="{FF2B5EF4-FFF2-40B4-BE49-F238E27FC236}">
                  <a16:creationId xmlns:a16="http://schemas.microsoft.com/office/drawing/2014/main" id="{1A29C8EE-05B1-7A71-D50F-BA47270077BA}"/>
                </a:ext>
              </a:extLst>
            </p:cNvPr>
            <p:cNvSpPr/>
            <p:nvPr/>
          </p:nvSpPr>
          <p:spPr>
            <a:xfrm>
              <a:off x="1901855" y="1953402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5C123E7-A4A6-B2F0-FDD0-38D4081DEECF}"/>
              </a:ext>
            </a:extLst>
          </p:cNvPr>
          <p:cNvGrpSpPr/>
          <p:nvPr/>
        </p:nvGrpSpPr>
        <p:grpSpPr>
          <a:xfrm>
            <a:off x="4276436" y="1865234"/>
            <a:ext cx="7754306" cy="1619031"/>
            <a:chOff x="4276436" y="1865234"/>
            <a:chExt cx="7754306" cy="161903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E83ED3E-D0BE-ECE8-693B-E927526F1C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76436" y="1865234"/>
              <a:ext cx="7754306" cy="161903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Dodecagon 9">
              <a:extLst>
                <a:ext uri="{FF2B5EF4-FFF2-40B4-BE49-F238E27FC236}">
                  <a16:creationId xmlns:a16="http://schemas.microsoft.com/office/drawing/2014/main" id="{4C6A403C-A859-A4D1-1705-61855EABFFFB}"/>
                </a:ext>
              </a:extLst>
            </p:cNvPr>
            <p:cNvSpPr/>
            <p:nvPr/>
          </p:nvSpPr>
          <p:spPr>
            <a:xfrm>
              <a:off x="11731290" y="2554549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2</a:t>
              </a:r>
              <a:endParaRPr lang="en-US" sz="1200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7DEAB82-466C-2C16-415F-E8F68E000710}"/>
                </a:ext>
              </a:extLst>
            </p:cNvPr>
            <p:cNvSpPr/>
            <p:nvPr/>
          </p:nvSpPr>
          <p:spPr>
            <a:xfrm>
              <a:off x="11591636" y="2149406"/>
              <a:ext cx="350982" cy="325939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8DB83890-8FEA-B559-0EF9-598B18CCD982}"/>
              </a:ext>
            </a:extLst>
          </p:cNvPr>
          <p:cNvSpPr txBox="1"/>
          <p:nvPr/>
        </p:nvSpPr>
        <p:spPr>
          <a:xfrm>
            <a:off x="8832462" y="3836652"/>
            <a:ext cx="2898828" cy="173664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 startAt="3"/>
            </a:pPr>
            <a:r>
              <a:rPr lang="en-US" sz="1200" dirty="0">
                <a:solidFill>
                  <a:schemeClr val="tx1"/>
                </a:solidFill>
              </a:rPr>
              <a:t>You can move selected Data fields left and right to be available in this view or no</a:t>
            </a:r>
          </a:p>
          <a:p>
            <a:pPr marL="228600" indent="-228600">
              <a:buFont typeface="+mj-lt"/>
              <a:buAutoNum type="arabicPeriod" startAt="3"/>
            </a:pPr>
            <a:r>
              <a:rPr lang="en-US" sz="1200" dirty="0">
                <a:solidFill>
                  <a:schemeClr val="tx1"/>
                </a:solidFill>
              </a:rPr>
              <a:t>Also</a:t>
            </a:r>
            <a:r>
              <a:rPr lang="hu-HU" sz="1200" dirty="0">
                <a:solidFill>
                  <a:schemeClr val="tx1"/>
                </a:solidFill>
              </a:rPr>
              <a:t>,</a:t>
            </a:r>
            <a:r>
              <a:rPr lang="en-US" sz="1200" dirty="0">
                <a:solidFill>
                  <a:schemeClr val="tx1"/>
                </a:solidFill>
              </a:rPr>
              <a:t> you can set up sorting here as well</a:t>
            </a:r>
          </a:p>
          <a:p>
            <a:pPr marL="228600" indent="-228600">
              <a:buFont typeface="+mj-lt"/>
              <a:buAutoNum type="arabicPeriod" startAt="3"/>
            </a:pPr>
            <a:r>
              <a:rPr lang="en-US" sz="1200" dirty="0">
                <a:solidFill>
                  <a:schemeClr val="tx1"/>
                </a:solidFill>
              </a:rPr>
              <a:t>Once you are done with this set up</a:t>
            </a:r>
            <a:r>
              <a:rPr lang="hu-HU" sz="1200" dirty="0">
                <a:solidFill>
                  <a:schemeClr val="tx1"/>
                </a:solidFill>
              </a:rPr>
              <a:t>,</a:t>
            </a:r>
            <a:r>
              <a:rPr lang="en-US" sz="1200" dirty="0">
                <a:solidFill>
                  <a:schemeClr val="tx1"/>
                </a:solidFill>
              </a:rPr>
              <a:t> please SAVE </a:t>
            </a:r>
          </a:p>
          <a:p>
            <a:pPr marL="342900" indent="-342900">
              <a:buFont typeface="+mj-lt"/>
              <a:buAutoNum type="arabicPeriod" startAt="3"/>
            </a:pPr>
            <a:endParaRPr lang="en-US" sz="1200" dirty="0">
              <a:solidFill>
                <a:schemeClr val="tx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C95D849-2D46-CFA3-2693-54CD56EB9FCF}"/>
              </a:ext>
            </a:extLst>
          </p:cNvPr>
          <p:cNvGrpSpPr/>
          <p:nvPr/>
        </p:nvGrpSpPr>
        <p:grpSpPr>
          <a:xfrm>
            <a:off x="460710" y="3327400"/>
            <a:ext cx="7754306" cy="2905308"/>
            <a:chOff x="460710" y="3327400"/>
            <a:chExt cx="7754306" cy="290530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2B84E25-DFC7-9B20-342C-38590BB00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0710" y="3327400"/>
              <a:ext cx="7754306" cy="290530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Dodecagon 11">
              <a:extLst>
                <a:ext uri="{FF2B5EF4-FFF2-40B4-BE49-F238E27FC236}">
                  <a16:creationId xmlns:a16="http://schemas.microsoft.com/office/drawing/2014/main" id="{22C5DFDD-7B25-73B0-49D0-D4CFC4A294D7}"/>
                </a:ext>
              </a:extLst>
            </p:cNvPr>
            <p:cNvSpPr/>
            <p:nvPr/>
          </p:nvSpPr>
          <p:spPr>
            <a:xfrm>
              <a:off x="2964793" y="3901091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3</a:t>
              </a:r>
              <a:endParaRPr lang="en-US" sz="1200" dirty="0"/>
            </a:p>
          </p:txBody>
        </p:sp>
        <p:sp>
          <p:nvSpPr>
            <p:cNvPr id="14" name="Dodecagon 13">
              <a:extLst>
                <a:ext uri="{FF2B5EF4-FFF2-40B4-BE49-F238E27FC236}">
                  <a16:creationId xmlns:a16="http://schemas.microsoft.com/office/drawing/2014/main" id="{8974A422-32E8-BEEB-C172-F69D7AD6D162}"/>
                </a:ext>
              </a:extLst>
            </p:cNvPr>
            <p:cNvSpPr/>
            <p:nvPr/>
          </p:nvSpPr>
          <p:spPr>
            <a:xfrm>
              <a:off x="6642053" y="3901091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4</a:t>
              </a:r>
              <a:endParaRPr lang="en-US" sz="1200" dirty="0"/>
            </a:p>
          </p:txBody>
        </p:sp>
        <p:sp>
          <p:nvSpPr>
            <p:cNvPr id="15" name="Dodecagon 14">
              <a:extLst>
                <a:ext uri="{FF2B5EF4-FFF2-40B4-BE49-F238E27FC236}">
                  <a16:creationId xmlns:a16="http://schemas.microsoft.com/office/drawing/2014/main" id="{8D8F9436-3B25-69A1-12EC-AF139560CFCD}"/>
                </a:ext>
              </a:extLst>
            </p:cNvPr>
            <p:cNvSpPr/>
            <p:nvPr/>
          </p:nvSpPr>
          <p:spPr>
            <a:xfrm>
              <a:off x="3677181" y="3484265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5</a:t>
              </a:r>
              <a:endParaRPr lang="en-US" sz="1200" dirty="0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FCD87E08-825C-4D7F-471E-7A0EA2361B22}"/>
                </a:ext>
              </a:extLst>
            </p:cNvPr>
            <p:cNvSpPr/>
            <p:nvPr/>
          </p:nvSpPr>
          <p:spPr>
            <a:xfrm>
              <a:off x="3089146" y="3573641"/>
              <a:ext cx="569844" cy="196004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462890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290944" y="35474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PORTAL SUPPLIERS </a:t>
            </a:r>
            <a:r>
              <a:rPr lang="en-US" b="0" dirty="0">
                <a:solidFill>
                  <a:srgbClr val="002060"/>
                </a:solidFill>
                <a:latin typeface="Grandview" panose="020B0502040204020203" pitchFamily="34" charset="0"/>
              </a:rPr>
              <a:t>| </a:t>
            </a:r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CANCEL REQUEST</a:t>
            </a:r>
            <a:endParaRPr lang="en-US" b="0" dirty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8E37201-82A5-8897-47A4-CBF832F43BF8}"/>
              </a:ext>
            </a:extLst>
          </p:cNvPr>
          <p:cNvGrpSpPr/>
          <p:nvPr/>
        </p:nvGrpSpPr>
        <p:grpSpPr>
          <a:xfrm>
            <a:off x="451132" y="2612897"/>
            <a:ext cx="5637327" cy="3143791"/>
            <a:chOff x="4266985" y="790822"/>
            <a:chExt cx="4167735" cy="225996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BD3F57C-F6DE-0E2E-B715-C5386EFD83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66985" y="790822"/>
              <a:ext cx="4167735" cy="225996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7A4D38A-F72A-101A-BBDB-4A65FCBA97F7}"/>
                </a:ext>
              </a:extLst>
            </p:cNvPr>
            <p:cNvSpPr/>
            <p:nvPr/>
          </p:nvSpPr>
          <p:spPr>
            <a:xfrm>
              <a:off x="5911273" y="2408061"/>
              <a:ext cx="1297495" cy="148721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802B41B-EC63-0FF5-B34F-A6619F3896A3}"/>
                </a:ext>
              </a:extLst>
            </p:cNvPr>
            <p:cNvSpPr/>
            <p:nvPr/>
          </p:nvSpPr>
          <p:spPr>
            <a:xfrm>
              <a:off x="7559675" y="2799697"/>
              <a:ext cx="309503" cy="167326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4CA321B-47C0-B575-15D8-F4665D066580}"/>
              </a:ext>
            </a:extLst>
          </p:cNvPr>
          <p:cNvGrpSpPr/>
          <p:nvPr/>
        </p:nvGrpSpPr>
        <p:grpSpPr>
          <a:xfrm>
            <a:off x="6511636" y="2268425"/>
            <a:ext cx="4998323" cy="3143790"/>
            <a:chOff x="8659284" y="800398"/>
            <a:chExt cx="3061854" cy="175638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C0BAB2C-E579-9170-1EEF-3C955D1D58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59284" y="800398"/>
              <a:ext cx="3061854" cy="175638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6C7E08F-D837-9CA0-40D1-9F4333A295EE}"/>
                </a:ext>
              </a:extLst>
            </p:cNvPr>
            <p:cNvSpPr/>
            <p:nvPr/>
          </p:nvSpPr>
          <p:spPr>
            <a:xfrm>
              <a:off x="11187071" y="2137257"/>
              <a:ext cx="309503" cy="191488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9B51F169-A911-29B0-4A5D-D41A0AC98D98}"/>
              </a:ext>
            </a:extLst>
          </p:cNvPr>
          <p:cNvSpPr txBox="1"/>
          <p:nvPr/>
        </p:nvSpPr>
        <p:spPr>
          <a:xfrm>
            <a:off x="290944" y="957029"/>
            <a:ext cx="6996546" cy="955957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noAutofit/>
          </a:bodyPr>
          <a:lstStyle/>
          <a:p>
            <a:pPr algn="l"/>
            <a:r>
              <a:rPr lang="en-US" sz="1500" b="1" dirty="0">
                <a:latin typeface="Grandview" panose="020B0502040204020203" pitchFamily="34" charset="0"/>
              </a:rPr>
              <a:t>From Email Notification:</a:t>
            </a:r>
          </a:p>
          <a:p>
            <a:pPr algn="l"/>
            <a:endParaRPr lang="en-US" sz="1500" dirty="0">
              <a:latin typeface="Grandview" panose="020B0502040204020203" pitchFamily="34" charset="0"/>
            </a:endParaRPr>
          </a:p>
          <a:p>
            <a:pPr algn="l"/>
            <a:r>
              <a:rPr lang="en-US" sz="1500" dirty="0">
                <a:latin typeface="Grandview" panose="020B0502040204020203" pitchFamily="34" charset="0"/>
              </a:rPr>
              <a:t>Please use the link to click and see the PO details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375AF30-0560-60F1-E971-857EC7E955BC}"/>
              </a:ext>
            </a:extLst>
          </p:cNvPr>
          <p:cNvSpPr/>
          <p:nvPr/>
        </p:nvSpPr>
        <p:spPr>
          <a:xfrm rot="5400000">
            <a:off x="4479084" y="1761446"/>
            <a:ext cx="431950" cy="419608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003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D360334-DBC2-5A84-5CFC-D79CBF5809B0}"/>
              </a:ext>
            </a:extLst>
          </p:cNvPr>
          <p:cNvSpPr txBox="1"/>
          <p:nvPr/>
        </p:nvSpPr>
        <p:spPr>
          <a:xfrm>
            <a:off x="214095" y="1031319"/>
            <a:ext cx="10005424" cy="936936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l"/>
            <a:r>
              <a:rPr lang="en-US" sz="1500" b="1" dirty="0">
                <a:latin typeface="Grandview" panose="020B0502040204020203" pitchFamily="34" charset="0"/>
              </a:rPr>
              <a:t>After log in with your password you can search data in the Menu:</a:t>
            </a:r>
          </a:p>
          <a:p>
            <a:pPr algn="l"/>
            <a:endParaRPr lang="en-US" sz="1500" b="1" dirty="0">
              <a:latin typeface="Grandview" panose="020B0502040204020203" pitchFamily="34" charset="0"/>
            </a:endParaRPr>
          </a:p>
          <a:p>
            <a:pPr algn="l"/>
            <a:r>
              <a:rPr lang="en-US" sz="1500" dirty="0">
                <a:solidFill>
                  <a:srgbClr val="191EEF"/>
                </a:solidFill>
                <a:latin typeface="Grandview"/>
              </a:rPr>
              <a:t>MENU &gt;&gt; Exception&gt;&gt; Discrete Order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B2FE73-E50C-B751-A45C-648D0B58F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265" y="4526025"/>
            <a:ext cx="10435684" cy="1992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1D0AF33-CA57-36FC-ABD2-831B1B6E5037}"/>
              </a:ext>
            </a:extLst>
          </p:cNvPr>
          <p:cNvCxnSpPr>
            <a:cxnSpLocks/>
            <a:endCxn id="10" idx="6"/>
          </p:cNvCxnSpPr>
          <p:nvPr/>
        </p:nvCxnSpPr>
        <p:spPr>
          <a:xfrm flipH="1" flipV="1">
            <a:off x="8901342" y="3611508"/>
            <a:ext cx="1101640" cy="258762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D357BB47-0A4A-8AEF-FDB1-901A50D63D1C}"/>
              </a:ext>
            </a:extLst>
          </p:cNvPr>
          <p:cNvGrpSpPr/>
          <p:nvPr/>
        </p:nvGrpSpPr>
        <p:grpSpPr>
          <a:xfrm>
            <a:off x="5799471" y="2352911"/>
            <a:ext cx="3101871" cy="1578879"/>
            <a:chOff x="6069751" y="4712784"/>
            <a:chExt cx="3101871" cy="157887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5D63D01-CD88-70D1-02E1-5629401E0C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69751" y="4712784"/>
              <a:ext cx="1838325" cy="15144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883C31C-BF70-7F58-8931-519FA1AD5D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39580" y="4986738"/>
              <a:ext cx="1409700" cy="13049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CF08F0-F31B-70AA-BEF8-8FC5B896853D}"/>
                </a:ext>
              </a:extLst>
            </p:cNvPr>
            <p:cNvSpPr/>
            <p:nvPr/>
          </p:nvSpPr>
          <p:spPr>
            <a:xfrm>
              <a:off x="8492355" y="5782623"/>
              <a:ext cx="679267" cy="377515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91D41426-E329-146C-3731-A5F8EED3E6A6}"/>
              </a:ext>
            </a:extLst>
          </p:cNvPr>
          <p:cNvSpPr/>
          <p:nvPr/>
        </p:nvSpPr>
        <p:spPr>
          <a:xfrm>
            <a:off x="2800798" y="3667731"/>
            <a:ext cx="1108365" cy="15872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44B045E-A372-2392-3A73-7D4061063207}"/>
              </a:ext>
            </a:extLst>
          </p:cNvPr>
          <p:cNvGrpSpPr/>
          <p:nvPr/>
        </p:nvGrpSpPr>
        <p:grpSpPr>
          <a:xfrm>
            <a:off x="290944" y="2287184"/>
            <a:ext cx="4329113" cy="2271131"/>
            <a:chOff x="46424" y="2611526"/>
            <a:chExt cx="4329113" cy="227113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E941AAA-2F1A-6467-65B7-7F9B3D16DF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424" y="2611526"/>
              <a:ext cx="4329113" cy="227113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3" name="Dodecagon 12">
              <a:extLst>
                <a:ext uri="{FF2B5EF4-FFF2-40B4-BE49-F238E27FC236}">
                  <a16:creationId xmlns:a16="http://schemas.microsoft.com/office/drawing/2014/main" id="{B1DCAFFD-7C96-09C8-1354-7CE37DA564B8}"/>
                </a:ext>
              </a:extLst>
            </p:cNvPr>
            <p:cNvSpPr/>
            <p:nvPr/>
          </p:nvSpPr>
          <p:spPr>
            <a:xfrm>
              <a:off x="96730" y="3050640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sp>
          <p:nvSpPr>
            <p:cNvPr id="14" name="Dodecagon 13">
              <a:extLst>
                <a:ext uri="{FF2B5EF4-FFF2-40B4-BE49-F238E27FC236}">
                  <a16:creationId xmlns:a16="http://schemas.microsoft.com/office/drawing/2014/main" id="{ACDB5089-1062-D8E6-B0D9-FE2A9579D004}"/>
                </a:ext>
              </a:extLst>
            </p:cNvPr>
            <p:cNvSpPr/>
            <p:nvPr/>
          </p:nvSpPr>
          <p:spPr>
            <a:xfrm>
              <a:off x="1271107" y="3808082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2</a:t>
              </a:r>
              <a:endParaRPr lang="en-US" sz="1200" dirty="0"/>
            </a:p>
          </p:txBody>
        </p:sp>
        <p:sp>
          <p:nvSpPr>
            <p:cNvPr id="15" name="Dodecagon 14">
              <a:extLst>
                <a:ext uri="{FF2B5EF4-FFF2-40B4-BE49-F238E27FC236}">
                  <a16:creationId xmlns:a16="http://schemas.microsoft.com/office/drawing/2014/main" id="{FC8A9EA5-0AD6-9EDC-326B-A1783404DB51}"/>
                </a:ext>
              </a:extLst>
            </p:cNvPr>
            <p:cNvSpPr/>
            <p:nvPr/>
          </p:nvSpPr>
          <p:spPr>
            <a:xfrm>
              <a:off x="3249008" y="3808082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3</a:t>
              </a:r>
              <a:endParaRPr lang="en-US" sz="1200" dirty="0"/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0D46D4CE-0623-E6DB-BAD9-0E7593904EB8}"/>
              </a:ext>
            </a:extLst>
          </p:cNvPr>
          <p:cNvSpPr/>
          <p:nvPr/>
        </p:nvSpPr>
        <p:spPr>
          <a:xfrm>
            <a:off x="5600634" y="6055119"/>
            <a:ext cx="4855746" cy="34641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6AC9259E-36B0-D960-2FC4-89372938236A}"/>
              </a:ext>
            </a:extLst>
          </p:cNvPr>
          <p:cNvCxnSpPr>
            <a:cxnSpLocks/>
          </p:cNvCxnSpPr>
          <p:nvPr/>
        </p:nvCxnSpPr>
        <p:spPr>
          <a:xfrm rot="16200000" flipH="1">
            <a:off x="3142175" y="4301743"/>
            <a:ext cx="1747724" cy="95199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8" name="Title 2">
            <a:extLst>
              <a:ext uri="{FF2B5EF4-FFF2-40B4-BE49-F238E27FC236}">
                <a16:creationId xmlns:a16="http://schemas.microsoft.com/office/drawing/2014/main" id="{C1A508D3-29BC-6FEB-625C-211D355D26B4}"/>
              </a:ext>
            </a:extLst>
          </p:cNvPr>
          <p:cNvSpPr txBox="1">
            <a:spLocks/>
          </p:cNvSpPr>
          <p:nvPr/>
        </p:nvSpPr>
        <p:spPr>
          <a:xfrm>
            <a:off x="290944" y="35474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PORTAL SUPPLIERS </a:t>
            </a:r>
            <a:r>
              <a:rPr lang="en-US" b="0" dirty="0">
                <a:solidFill>
                  <a:srgbClr val="002060"/>
                </a:solidFill>
                <a:latin typeface="Grandview" panose="020B0502040204020203" pitchFamily="34" charset="0"/>
              </a:rPr>
              <a:t>| </a:t>
            </a:r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CANCEL REQUEST</a:t>
            </a:r>
            <a:endParaRPr lang="en-US" b="0" dirty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9317AF9A-4726-3FF8-22CA-D0278A5700FA}"/>
              </a:ext>
            </a:extLst>
          </p:cNvPr>
          <p:cNvSpPr/>
          <p:nvPr/>
        </p:nvSpPr>
        <p:spPr>
          <a:xfrm>
            <a:off x="3354980" y="1975806"/>
            <a:ext cx="424873" cy="495431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BD13C4B-3C91-3F6D-CAA4-B13DE1D6BF41}"/>
              </a:ext>
            </a:extLst>
          </p:cNvPr>
          <p:cNvSpPr/>
          <p:nvPr/>
        </p:nvSpPr>
        <p:spPr>
          <a:xfrm>
            <a:off x="3086475" y="3263652"/>
            <a:ext cx="822688" cy="23276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10">
            <a:extLst>
              <a:ext uri="{FF2B5EF4-FFF2-40B4-BE49-F238E27FC236}">
                <a16:creationId xmlns:a16="http://schemas.microsoft.com/office/drawing/2014/main" id="{820C8750-2464-086B-BCB7-89D43A1F235D}"/>
              </a:ext>
            </a:extLst>
          </p:cNvPr>
          <p:cNvSpPr txBox="1"/>
          <p:nvPr/>
        </p:nvSpPr>
        <p:spPr>
          <a:xfrm>
            <a:off x="9185046" y="3150585"/>
            <a:ext cx="2543197" cy="918181"/>
          </a:xfrm>
          <a:prstGeom prst="rect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500">
                <a:latin typeface="Grandview" panose="020B0502040204020203" pitchFamily="34" charset="0"/>
              </a:rPr>
              <a:t>Click the number and the PO list with Cancel Request will pop up</a:t>
            </a:r>
          </a:p>
        </p:txBody>
      </p:sp>
    </p:spTree>
    <p:extLst>
      <p:ext uri="{BB962C8B-B14F-4D97-AF65-F5344CB8AC3E}">
        <p14:creationId xmlns:p14="http://schemas.microsoft.com/office/powerpoint/2010/main" val="8229751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7AE275A-3283-A4FB-3D90-865B8726A5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009" y="2871675"/>
            <a:ext cx="12192000" cy="2652433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3037C450-ECC3-1DB3-B846-87E535CE0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SUPPLIER RESPONSE</a:t>
            </a:r>
            <a:r>
              <a:rPr lang="en-US" dirty="0"/>
              <a:t> |</a:t>
            </a:r>
            <a:r>
              <a:rPr lang="hu-HU" dirty="0"/>
              <a:t> CANCELLATION REQUEST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A9EC55-DB0D-24CA-5E66-0218EEADDA60}"/>
              </a:ext>
            </a:extLst>
          </p:cNvPr>
          <p:cNvSpPr txBox="1"/>
          <p:nvPr/>
        </p:nvSpPr>
        <p:spPr>
          <a:xfrm>
            <a:off x="230470" y="1167535"/>
            <a:ext cx="11324659" cy="132802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200" dirty="0">
                <a:latin typeface="Grandview" panose="020B0502040204020203" pitchFamily="34" charset="0"/>
              </a:rPr>
              <a:t>In case cancellation request, you will be required to provide a response to this request.</a:t>
            </a:r>
          </a:p>
          <a:p>
            <a:endParaRPr lang="en-US" sz="1200" dirty="0"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200" dirty="0">
                <a:latin typeface="Grandview" panose="020B0502040204020203" pitchFamily="34" charset="0"/>
              </a:rPr>
              <a:t>In column </a:t>
            </a:r>
            <a:r>
              <a:rPr lang="en-US" sz="1200" u="sng" dirty="0">
                <a:solidFill>
                  <a:schemeClr val="tx1"/>
                </a:solidFill>
                <a:latin typeface="Grandview" panose="020B0502040204020203" pitchFamily="34" charset="0"/>
              </a:rPr>
              <a:t>Cancel Request </a:t>
            </a:r>
            <a:r>
              <a:rPr lang="en-US" sz="1200" dirty="0">
                <a:latin typeface="Grandview" panose="020B0502040204020203" pitchFamily="34" charset="0"/>
              </a:rPr>
              <a:t>the Buyer cancellation request is visible </a:t>
            </a:r>
            <a:r>
              <a:rPr lang="en-US" sz="1200" b="1" dirty="0">
                <a:latin typeface="Grandview" panose="020B0502040204020203" pitchFamily="34" charset="0"/>
              </a:rPr>
              <a:t>(1)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200" b="1" dirty="0"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200" dirty="0">
                <a:latin typeface="Grandview" panose="020B0502040204020203" pitchFamily="34" charset="0"/>
              </a:rPr>
              <a:t>Please provide the response by updating the field </a:t>
            </a:r>
            <a:r>
              <a:rPr lang="en-US" sz="1200" u="sng" dirty="0">
                <a:solidFill>
                  <a:schemeClr val="tx1"/>
                </a:solidFill>
                <a:latin typeface="Grandview" panose="020B0502040204020203" pitchFamily="34" charset="0"/>
              </a:rPr>
              <a:t>Cancel Response Type </a:t>
            </a:r>
            <a:r>
              <a:rPr lang="en-US" sz="1200" dirty="0">
                <a:solidFill>
                  <a:schemeClr val="tx1"/>
                </a:solidFill>
                <a:latin typeface="Grandview" panose="020B0502040204020203" pitchFamily="34" charset="0"/>
              </a:rPr>
              <a:t>with </a:t>
            </a:r>
            <a:r>
              <a:rPr 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“Cancel Accepted” </a:t>
            </a:r>
            <a:r>
              <a:rPr lang="en-US" sz="1200" dirty="0">
                <a:solidFill>
                  <a:schemeClr val="tx1"/>
                </a:solidFill>
                <a:latin typeface="Grandview" panose="020B0502040204020203" pitchFamily="34" charset="0"/>
              </a:rPr>
              <a:t>or</a:t>
            </a:r>
            <a:r>
              <a:rPr 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 “Cancel Rejected”</a:t>
            </a:r>
            <a:r>
              <a:rPr lang="en-US" sz="1200" dirty="0">
                <a:solidFill>
                  <a:schemeClr val="tx1"/>
                </a:solidFill>
                <a:latin typeface="Grandview" panose="020B0502040204020203" pitchFamily="34" charset="0"/>
              </a:rPr>
              <a:t> </a:t>
            </a:r>
            <a:r>
              <a:rPr 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(2) </a:t>
            </a:r>
            <a:r>
              <a:rPr lang="en-US" sz="1200" dirty="0">
                <a:solidFill>
                  <a:schemeClr val="tx1"/>
                </a:solidFill>
                <a:latin typeface="Grandview" panose="020B0502040204020203" pitchFamily="34" charset="0"/>
              </a:rPr>
              <a:t>from drop down list </a:t>
            </a:r>
            <a:r>
              <a:rPr 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(2)</a:t>
            </a:r>
            <a:r>
              <a:rPr lang="en-US" sz="1200" dirty="0">
                <a:solidFill>
                  <a:schemeClr val="tx1"/>
                </a:solidFill>
                <a:latin typeface="Grandview" panose="020B0502040204020203" pitchFamily="34" charset="0"/>
              </a:rPr>
              <a:t> and confirm it using button “</a:t>
            </a:r>
            <a:r>
              <a:rPr 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Acknowledge” (3)</a:t>
            </a:r>
            <a:r>
              <a:rPr lang="en-US" sz="1200" dirty="0">
                <a:solidFill>
                  <a:schemeClr val="tx1"/>
                </a:solidFill>
                <a:latin typeface="Grandview" panose="020B0502040204020203" pitchFamily="34" charset="0"/>
              </a:rPr>
              <a:t>.</a:t>
            </a:r>
          </a:p>
        </p:txBody>
      </p:sp>
      <p:sp>
        <p:nvSpPr>
          <p:cNvPr id="9" name="Dodecagon 8">
            <a:extLst>
              <a:ext uri="{FF2B5EF4-FFF2-40B4-BE49-F238E27FC236}">
                <a16:creationId xmlns:a16="http://schemas.microsoft.com/office/drawing/2014/main" id="{33146D03-D979-2966-1D52-3BFBAB9AA7D5}"/>
              </a:ext>
            </a:extLst>
          </p:cNvPr>
          <p:cNvSpPr/>
          <p:nvPr/>
        </p:nvSpPr>
        <p:spPr>
          <a:xfrm>
            <a:off x="8341777" y="537867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200" dirty="0">
                <a:solidFill>
                  <a:srgbClr val="FFFFFF"/>
                </a:solidFill>
                <a:latin typeface="Century Gothic"/>
              </a:rPr>
              <a:t>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9CEC7BB-CF55-E1A8-0C36-42096B76F1E8}"/>
              </a:ext>
            </a:extLst>
          </p:cNvPr>
          <p:cNvSpPr/>
          <p:nvPr/>
        </p:nvSpPr>
        <p:spPr>
          <a:xfrm>
            <a:off x="8192656" y="3942003"/>
            <a:ext cx="655780" cy="131060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decagon 13">
            <a:extLst>
              <a:ext uri="{FF2B5EF4-FFF2-40B4-BE49-F238E27FC236}">
                <a16:creationId xmlns:a16="http://schemas.microsoft.com/office/drawing/2014/main" id="{309145DB-2801-57C3-453C-38FAF91282F3}"/>
              </a:ext>
            </a:extLst>
          </p:cNvPr>
          <p:cNvSpPr/>
          <p:nvPr/>
        </p:nvSpPr>
        <p:spPr>
          <a:xfrm>
            <a:off x="230470" y="5585836"/>
            <a:ext cx="289116" cy="209257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3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7A6A52E-F3F3-1F81-06D1-10F5DD691488}"/>
              </a:ext>
            </a:extLst>
          </p:cNvPr>
          <p:cNvSpPr/>
          <p:nvPr/>
        </p:nvSpPr>
        <p:spPr>
          <a:xfrm>
            <a:off x="116174" y="5252609"/>
            <a:ext cx="548409" cy="29713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FE174D8-991A-CF3C-BF15-28E633F535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1354" y="5378672"/>
            <a:ext cx="2420799" cy="129246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E91B9CC-D7F9-0C02-576E-8C6EB98BA3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EC721503-939E-7DC3-36F9-F4886AAE9616}"/>
              </a:ext>
            </a:extLst>
          </p:cNvPr>
          <p:cNvSpPr/>
          <p:nvPr/>
        </p:nvSpPr>
        <p:spPr>
          <a:xfrm flipH="1">
            <a:off x="7288166" y="5639989"/>
            <a:ext cx="316881" cy="26758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decagon 12">
            <a:extLst>
              <a:ext uri="{FF2B5EF4-FFF2-40B4-BE49-F238E27FC236}">
                <a16:creationId xmlns:a16="http://schemas.microsoft.com/office/drawing/2014/main" id="{9B98C17E-46A9-7B34-B0C4-3E4794032320}"/>
              </a:ext>
            </a:extLst>
          </p:cNvPr>
          <p:cNvSpPr/>
          <p:nvPr/>
        </p:nvSpPr>
        <p:spPr>
          <a:xfrm>
            <a:off x="6974564" y="6170653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387BCB3C-F1E2-5BDA-87AB-15F77813945F}"/>
              </a:ext>
            </a:extLst>
          </p:cNvPr>
          <p:cNvCxnSpPr>
            <a:cxnSpLocks/>
            <a:endCxn id="22" idx="3"/>
          </p:cNvCxnSpPr>
          <p:nvPr/>
        </p:nvCxnSpPr>
        <p:spPr>
          <a:xfrm rot="5400000">
            <a:off x="8080973" y="4287619"/>
            <a:ext cx="1748463" cy="1726102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01903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4FA00F-76D7-273D-8561-931EBA912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SUPPLIER RESPONSE</a:t>
            </a:r>
            <a:r>
              <a:rPr lang="en-US" dirty="0"/>
              <a:t> |</a:t>
            </a:r>
            <a:r>
              <a:rPr lang="hu-HU" dirty="0"/>
              <a:t> VIA EXCEL UPLOAD </a:t>
            </a:r>
            <a:r>
              <a:rPr lang="en-US" dirty="0"/>
              <a:t>| </a:t>
            </a:r>
            <a:r>
              <a:rPr lang="hu-HU" dirty="0"/>
              <a:t>CANCELLATION REQUEST</a:t>
            </a:r>
            <a:endParaRPr lang="en-US" dirty="0"/>
          </a:p>
        </p:txBody>
      </p:sp>
      <p:sp>
        <p:nvSpPr>
          <p:cNvPr id="6" name="Rectangle: Diagonal Corners Rounded 5">
            <a:extLst>
              <a:ext uri="{FF2B5EF4-FFF2-40B4-BE49-F238E27FC236}">
                <a16:creationId xmlns:a16="http://schemas.microsoft.com/office/drawing/2014/main" id="{E83AE52D-FDF5-6F73-9C6F-CF34A0996A26}"/>
              </a:ext>
            </a:extLst>
          </p:cNvPr>
          <p:cNvSpPr/>
          <p:nvPr/>
        </p:nvSpPr>
        <p:spPr>
          <a:xfrm>
            <a:off x="202257" y="1089942"/>
            <a:ext cx="11206336" cy="281050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en-US" sz="1400" i="0" dirty="0">
                <a:solidFill>
                  <a:schemeClr val="tx1"/>
                </a:solidFill>
                <a:effectLst/>
              </a:rPr>
              <a:t>Download and Open Excel Attachment from the email</a:t>
            </a:r>
          </a:p>
          <a:p>
            <a:r>
              <a:rPr lang="en-US" sz="1400" i="0" dirty="0">
                <a:solidFill>
                  <a:schemeClr val="tx1"/>
                </a:solidFill>
                <a:effectLst/>
              </a:rPr>
              <a:t>Please follow below instructions and note that mandatory fields need to be checked and updated​.</a:t>
            </a:r>
          </a:p>
          <a:p>
            <a:endParaRPr lang="en-US" sz="1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In the case of a PO Cancel Request published by Jabil the Line and Schedule status changed to ‚</a:t>
            </a:r>
            <a:r>
              <a:rPr lang="en-US" sz="1400" b="1" dirty="0">
                <a:solidFill>
                  <a:schemeClr val="tx1"/>
                </a:solidFill>
              </a:rPr>
              <a:t>OPEN</a:t>
            </a:r>
            <a:r>
              <a:rPr lang="en-US" sz="1400" dirty="0">
                <a:solidFill>
                  <a:schemeClr val="tx1"/>
                </a:solidFill>
              </a:rPr>
              <a:t>’ </a:t>
            </a:r>
            <a:r>
              <a:rPr lang="en-US" sz="1400" b="1" dirty="0">
                <a:solidFill>
                  <a:schemeClr val="tx1"/>
                </a:solidFill>
              </a:rPr>
              <a:t>(1) and Cancel Request filed is = ‚CANCEL’ (2)</a:t>
            </a:r>
            <a:endParaRPr lang="en-US" sz="1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u="sng" dirty="0">
                <a:solidFill>
                  <a:schemeClr val="tx1"/>
                </a:solidFill>
              </a:rPr>
              <a:t>Cancel Response Type</a:t>
            </a:r>
            <a:r>
              <a:rPr lang="en-US" sz="1400" b="1" dirty="0">
                <a:solidFill>
                  <a:schemeClr val="tx1"/>
                </a:solidFill>
              </a:rPr>
              <a:t> (3): </a:t>
            </a:r>
            <a:r>
              <a:rPr lang="es-MX" sz="1400" dirty="0">
                <a:solidFill>
                  <a:schemeClr val="tx1"/>
                </a:solidFill>
              </a:rPr>
              <a:t>p</a:t>
            </a:r>
            <a:r>
              <a:rPr lang="hu-HU" sz="1400" dirty="0">
                <a:solidFill>
                  <a:schemeClr val="tx1"/>
                </a:solidFill>
              </a:rPr>
              <a:t>lease</a:t>
            </a:r>
            <a:r>
              <a:rPr lang="en-US" sz="1400" dirty="0">
                <a:solidFill>
                  <a:schemeClr val="tx1"/>
                </a:solidFill>
              </a:rPr>
              <a:t> choose from drop-down list </a:t>
            </a:r>
            <a:r>
              <a:rPr lang="en-US" sz="1400" b="1" dirty="0">
                <a:solidFill>
                  <a:schemeClr val="tx1"/>
                </a:solidFill>
              </a:rPr>
              <a:t>”Cancel Accepted”</a:t>
            </a:r>
            <a:r>
              <a:rPr lang="hu-HU" sz="1400" b="1" dirty="0">
                <a:solidFill>
                  <a:schemeClr val="tx1"/>
                </a:solidFill>
              </a:rPr>
              <a:t> </a:t>
            </a:r>
            <a:r>
              <a:rPr lang="hu-HU" sz="1400" dirty="0">
                <a:solidFill>
                  <a:schemeClr val="tx1"/>
                </a:solidFill>
              </a:rPr>
              <a:t>or</a:t>
            </a:r>
            <a:r>
              <a:rPr lang="hu-HU" sz="1400" b="1" dirty="0">
                <a:solidFill>
                  <a:schemeClr val="tx1"/>
                </a:solidFill>
              </a:rPr>
              <a:t> </a:t>
            </a:r>
            <a:r>
              <a:rPr lang="es-MX" sz="1400" b="1" dirty="0">
                <a:solidFill>
                  <a:schemeClr val="tx1"/>
                </a:solidFill>
              </a:rPr>
              <a:t>“</a:t>
            </a:r>
            <a:r>
              <a:rPr lang="en-US" sz="1400" b="1" dirty="0">
                <a:solidFill>
                  <a:schemeClr val="tx1"/>
                </a:solidFill>
              </a:rPr>
              <a:t>Cancel Rejected</a:t>
            </a:r>
            <a:r>
              <a:rPr lang="en-US" sz="1400" dirty="0">
                <a:solidFill>
                  <a:schemeClr val="tx1"/>
                </a:solidFill>
              </a:rPr>
              <a:t>”</a:t>
            </a:r>
            <a:r>
              <a:rPr lang="hu-HU" sz="1400" dirty="0">
                <a:solidFill>
                  <a:schemeClr val="tx1"/>
                </a:solidFill>
              </a:rPr>
              <a:t> comment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hu-HU" sz="1400" dirty="0">
              <a:solidFill>
                <a:schemeClr val="tx1"/>
              </a:solidFill>
            </a:endParaRPr>
          </a:p>
          <a:p>
            <a:pPr marL="342900" indent="-342900">
              <a:buFont typeface="Wingdings,Sans-Serif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In case of </a:t>
            </a:r>
            <a:r>
              <a:rPr lang="en-US" sz="1400" u="sng" dirty="0">
                <a:solidFill>
                  <a:schemeClr val="tx1"/>
                </a:solidFill>
                <a:latin typeface="Arial"/>
                <a:cs typeface="Arial"/>
              </a:rPr>
              <a:t>Cancel Accepted</a:t>
            </a: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 – please publish Promise qty (Cancel qty) </a:t>
            </a:r>
            <a:r>
              <a:rPr lang="en-US" sz="1400" b="1" dirty="0">
                <a:solidFill>
                  <a:schemeClr val="tx1"/>
                </a:solidFill>
                <a:latin typeface="Arial"/>
                <a:cs typeface="Arial"/>
              </a:rPr>
              <a:t>(4)</a:t>
            </a: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 and ensure that Promise (Cancel qty) qty is less or equal to Open qty </a:t>
            </a:r>
            <a:r>
              <a:rPr lang="en-US" sz="1400" b="1" dirty="0">
                <a:solidFill>
                  <a:schemeClr val="tx1"/>
                </a:solidFill>
                <a:latin typeface="Arial"/>
                <a:cs typeface="Arial"/>
              </a:rPr>
              <a:t>(5)</a:t>
            </a:r>
            <a:endParaRPr lang="en-US" sz="14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342900" indent="-342900">
              <a:buFont typeface="Wingdings,Sans-Serif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In case of </a:t>
            </a:r>
            <a:r>
              <a:rPr lang="en-US" sz="1400" u="sng" dirty="0">
                <a:solidFill>
                  <a:schemeClr val="tx1"/>
                </a:solidFill>
                <a:latin typeface="Arial"/>
                <a:cs typeface="Arial"/>
              </a:rPr>
              <a:t>Cancel Rejection</a:t>
            </a: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 – please publish </a:t>
            </a:r>
            <a:r>
              <a:rPr lang="en-US" sz="1400" u="sng" dirty="0">
                <a:solidFill>
                  <a:schemeClr val="tx1"/>
                </a:solidFill>
                <a:latin typeface="Arial"/>
                <a:cs typeface="Arial"/>
              </a:rPr>
              <a:t>Promise qty </a:t>
            </a:r>
            <a:r>
              <a:rPr lang="en-US" sz="1400" b="1" u="sng" dirty="0">
                <a:solidFill>
                  <a:schemeClr val="tx1"/>
                </a:solidFill>
                <a:latin typeface="Arial"/>
                <a:cs typeface="Arial"/>
              </a:rPr>
              <a:t>(4)</a:t>
            </a:r>
            <a:r>
              <a:rPr lang="en-US" sz="1400" u="sng" dirty="0">
                <a:solidFill>
                  <a:schemeClr val="tx1"/>
                </a:solidFill>
                <a:latin typeface="Arial"/>
                <a:cs typeface="Arial"/>
              </a:rPr>
              <a:t> and Promise date </a:t>
            </a:r>
            <a:r>
              <a:rPr lang="en-US" sz="1400" b="1" u="sng" dirty="0">
                <a:solidFill>
                  <a:schemeClr val="tx1"/>
                </a:solidFill>
                <a:latin typeface="Arial"/>
                <a:cs typeface="Arial"/>
              </a:rPr>
              <a:t>(6)</a:t>
            </a: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 information too!</a:t>
            </a:r>
          </a:p>
          <a:p>
            <a:pPr marL="342900" indent="-342900">
              <a:buFont typeface="Wingdings,Sans-Serif" panose="05000000000000000000" pitchFamily="2" charset="2"/>
              <a:buChar char="Ø"/>
            </a:pPr>
            <a:endParaRPr lang="en-US" sz="14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285750" indent="-285750">
              <a:buFont typeface="Wingdings,Sans-Serif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You can send notes or messages to Jabil in ‚</a:t>
            </a:r>
            <a:r>
              <a:rPr lang="en-US" sz="1400" b="1" dirty="0">
                <a:solidFill>
                  <a:schemeClr val="tx1"/>
                </a:solidFill>
                <a:latin typeface="Arial"/>
                <a:cs typeface="Arial"/>
              </a:rPr>
              <a:t>Supplier Comment’ </a:t>
            </a: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column </a:t>
            </a:r>
            <a:r>
              <a:rPr lang="en-US" sz="1400" b="1" dirty="0">
                <a:solidFill>
                  <a:schemeClr val="tx1"/>
                </a:solidFill>
                <a:latin typeface="Arial"/>
                <a:cs typeface="Arial"/>
              </a:rPr>
              <a:t>(7)</a:t>
            </a: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! 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400" dirty="0">
              <a:solidFill>
                <a:schemeClr val="tx1"/>
              </a:solidFill>
            </a:endParaRPr>
          </a:p>
          <a:p>
            <a:endParaRPr lang="en-US" sz="1400" dirty="0">
              <a:solidFill>
                <a:schemeClr val="tx1"/>
              </a:solidFill>
            </a:endParaRPr>
          </a:p>
          <a:p>
            <a:endParaRPr lang="en-US" sz="14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400" b="1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52CF89B-26C1-908E-8AEA-2B76817B17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AA6270C8-235A-1C8E-9A25-9CC7252CF8BD}"/>
              </a:ext>
            </a:extLst>
          </p:cNvPr>
          <p:cNvSpPr txBox="1"/>
          <p:nvPr/>
        </p:nvSpPr>
        <p:spPr>
          <a:xfrm>
            <a:off x="166276" y="5698218"/>
            <a:ext cx="78048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*NOTE: </a:t>
            </a:r>
            <a:r>
              <a:rPr lang="es-MX" b="1" u="sng" dirty="0">
                <a:solidFill>
                  <a:srgbClr val="FF0000"/>
                </a:solidFill>
              </a:rPr>
              <a:t>D</a:t>
            </a:r>
            <a:r>
              <a:rPr lang="hu-HU" b="1" u="sng" dirty="0">
                <a:solidFill>
                  <a:srgbClr val="FF0000"/>
                </a:solidFill>
              </a:rPr>
              <a:t>o </a:t>
            </a:r>
            <a:r>
              <a:rPr lang="en-US" sz="1800" b="1" u="sng" dirty="0">
                <a:solidFill>
                  <a:srgbClr val="FF0000"/>
                </a:solidFill>
              </a:rPr>
              <a:t>not</a:t>
            </a:r>
            <a:r>
              <a:rPr lang="en-US" sz="1800" dirty="0">
                <a:solidFill>
                  <a:srgbClr val="FF0000"/>
                </a:solidFill>
              </a:rPr>
              <a:t> provide Cancel Response against a PO schedule line or promise line where is </a:t>
            </a:r>
            <a:r>
              <a:rPr lang="en-US" sz="1800" b="1" u="sng" dirty="0">
                <a:solidFill>
                  <a:srgbClr val="FF0000"/>
                </a:solidFill>
              </a:rPr>
              <a:t>no</a:t>
            </a:r>
            <a:r>
              <a:rPr lang="en-US" sz="1800" dirty="0">
                <a:solidFill>
                  <a:srgbClr val="FF0000"/>
                </a:solidFill>
              </a:rPr>
              <a:t> Cancel Request!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B39B7B-EDAD-7EBB-1F0B-93F8DE0456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49" y="4368424"/>
            <a:ext cx="12192000" cy="658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Dodecagon 21">
            <a:extLst>
              <a:ext uri="{FF2B5EF4-FFF2-40B4-BE49-F238E27FC236}">
                <a16:creationId xmlns:a16="http://schemas.microsoft.com/office/drawing/2014/main" id="{5726557D-491C-0448-360A-555CF720DD86}"/>
              </a:ext>
            </a:extLst>
          </p:cNvPr>
          <p:cNvSpPr/>
          <p:nvPr/>
        </p:nvSpPr>
        <p:spPr>
          <a:xfrm>
            <a:off x="10570844" y="4083707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11" name="Dodecagon 22">
            <a:extLst>
              <a:ext uri="{FF2B5EF4-FFF2-40B4-BE49-F238E27FC236}">
                <a16:creationId xmlns:a16="http://schemas.microsoft.com/office/drawing/2014/main" id="{95B4DADC-AA04-5B48-B7C6-A315C30DF92A}"/>
              </a:ext>
            </a:extLst>
          </p:cNvPr>
          <p:cNvSpPr/>
          <p:nvPr/>
        </p:nvSpPr>
        <p:spPr>
          <a:xfrm>
            <a:off x="11743871" y="4102021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7</a:t>
            </a:r>
          </a:p>
        </p:txBody>
      </p:sp>
      <p:sp>
        <p:nvSpPr>
          <p:cNvPr id="12" name="Dodecagon 8">
            <a:extLst>
              <a:ext uri="{FF2B5EF4-FFF2-40B4-BE49-F238E27FC236}">
                <a16:creationId xmlns:a16="http://schemas.microsoft.com/office/drawing/2014/main" id="{F2A249CC-2B5D-5A35-269E-79D07910D793}"/>
              </a:ext>
            </a:extLst>
          </p:cNvPr>
          <p:cNvSpPr/>
          <p:nvPr/>
        </p:nvSpPr>
        <p:spPr>
          <a:xfrm>
            <a:off x="1241534" y="4095643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5" name="Dodecagon 9">
            <a:extLst>
              <a:ext uri="{FF2B5EF4-FFF2-40B4-BE49-F238E27FC236}">
                <a16:creationId xmlns:a16="http://schemas.microsoft.com/office/drawing/2014/main" id="{D2EC6155-CFC8-0DD1-D2D7-31538C0CD45F}"/>
              </a:ext>
            </a:extLst>
          </p:cNvPr>
          <p:cNvSpPr/>
          <p:nvPr/>
        </p:nvSpPr>
        <p:spPr>
          <a:xfrm>
            <a:off x="2030090" y="4092943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7" name="Rectangle: Rounded Corners 12">
            <a:extLst>
              <a:ext uri="{FF2B5EF4-FFF2-40B4-BE49-F238E27FC236}">
                <a16:creationId xmlns:a16="http://schemas.microsoft.com/office/drawing/2014/main" id="{66B32475-E156-A22A-B387-06E2E32D2BB8}"/>
              </a:ext>
            </a:extLst>
          </p:cNvPr>
          <p:cNvSpPr/>
          <p:nvPr/>
        </p:nvSpPr>
        <p:spPr>
          <a:xfrm>
            <a:off x="1888470" y="4377990"/>
            <a:ext cx="494568" cy="70189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" name="Rectangle: Rounded Corners 13">
            <a:extLst>
              <a:ext uri="{FF2B5EF4-FFF2-40B4-BE49-F238E27FC236}">
                <a16:creationId xmlns:a16="http://schemas.microsoft.com/office/drawing/2014/main" id="{408FDE7A-6CF8-B4AE-649C-AF22781CEEEC}"/>
              </a:ext>
            </a:extLst>
          </p:cNvPr>
          <p:cNvSpPr/>
          <p:nvPr/>
        </p:nvSpPr>
        <p:spPr>
          <a:xfrm>
            <a:off x="1019142" y="4456419"/>
            <a:ext cx="582565" cy="64125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" name="Dodecagon 15">
            <a:extLst>
              <a:ext uri="{FF2B5EF4-FFF2-40B4-BE49-F238E27FC236}">
                <a16:creationId xmlns:a16="http://schemas.microsoft.com/office/drawing/2014/main" id="{968EEC91-AD4E-824B-05EC-97C338552EF1}"/>
              </a:ext>
            </a:extLst>
          </p:cNvPr>
          <p:cNvSpPr/>
          <p:nvPr/>
        </p:nvSpPr>
        <p:spPr>
          <a:xfrm>
            <a:off x="10040207" y="4083707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20" name="Rectangle: Rounded Corners 23">
            <a:extLst>
              <a:ext uri="{FF2B5EF4-FFF2-40B4-BE49-F238E27FC236}">
                <a16:creationId xmlns:a16="http://schemas.microsoft.com/office/drawing/2014/main" id="{CD14E6DB-1389-228E-58C5-E86693D82B98}"/>
              </a:ext>
            </a:extLst>
          </p:cNvPr>
          <p:cNvSpPr/>
          <p:nvPr/>
        </p:nvSpPr>
        <p:spPr>
          <a:xfrm>
            <a:off x="9970069" y="4391138"/>
            <a:ext cx="351604" cy="65885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1" name="Dodecagon 26">
            <a:extLst>
              <a:ext uri="{FF2B5EF4-FFF2-40B4-BE49-F238E27FC236}">
                <a16:creationId xmlns:a16="http://schemas.microsoft.com/office/drawing/2014/main" id="{F3968BF2-63D9-359B-05BC-BA6B96C9BA9B}"/>
              </a:ext>
            </a:extLst>
          </p:cNvPr>
          <p:cNvSpPr/>
          <p:nvPr/>
        </p:nvSpPr>
        <p:spPr>
          <a:xfrm>
            <a:off x="5959021" y="4085305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  <p:sp>
        <p:nvSpPr>
          <p:cNvPr id="25" name="Rectangle: Rounded Corners 27">
            <a:extLst>
              <a:ext uri="{FF2B5EF4-FFF2-40B4-BE49-F238E27FC236}">
                <a16:creationId xmlns:a16="http://schemas.microsoft.com/office/drawing/2014/main" id="{4422AA69-6FF1-F23D-974D-3E374C9D0194}"/>
              </a:ext>
            </a:extLst>
          </p:cNvPr>
          <p:cNvSpPr/>
          <p:nvPr/>
        </p:nvSpPr>
        <p:spPr>
          <a:xfrm>
            <a:off x="5819031" y="4368423"/>
            <a:ext cx="494568" cy="67321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6" name="Dodecagon 6">
            <a:extLst>
              <a:ext uri="{FF2B5EF4-FFF2-40B4-BE49-F238E27FC236}">
                <a16:creationId xmlns:a16="http://schemas.microsoft.com/office/drawing/2014/main" id="{D86D19D6-66B9-67ED-ED9F-0ED3E8FE85F3}"/>
              </a:ext>
            </a:extLst>
          </p:cNvPr>
          <p:cNvSpPr/>
          <p:nvPr/>
        </p:nvSpPr>
        <p:spPr>
          <a:xfrm>
            <a:off x="5170465" y="4115227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5</a:t>
            </a:r>
            <a:endParaRPr lang="en-US" sz="1200" dirty="0"/>
          </a:p>
        </p:txBody>
      </p:sp>
      <p:pic>
        <p:nvPicPr>
          <p:cNvPr id="29" name="Picture 11">
            <a:extLst>
              <a:ext uri="{FF2B5EF4-FFF2-40B4-BE49-F238E27FC236}">
                <a16:creationId xmlns:a16="http://schemas.microsoft.com/office/drawing/2014/main" id="{FF05F70F-12A3-5C8B-9C03-5863820428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5974" y="5117616"/>
            <a:ext cx="1332913" cy="10509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31" name="Connector: Elbow 16">
            <a:extLst>
              <a:ext uri="{FF2B5EF4-FFF2-40B4-BE49-F238E27FC236}">
                <a16:creationId xmlns:a16="http://schemas.microsoft.com/office/drawing/2014/main" id="{2D73BD28-720D-EA88-C5FE-5A2C3DD3BE90}"/>
              </a:ext>
            </a:extLst>
          </p:cNvPr>
          <p:cNvCxnSpPr>
            <a:cxnSpLocks/>
          </p:cNvCxnSpPr>
          <p:nvPr/>
        </p:nvCxnSpPr>
        <p:spPr>
          <a:xfrm rot="5400000">
            <a:off x="10150252" y="5116834"/>
            <a:ext cx="697679" cy="354835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2" name="Dodecagon 17">
            <a:extLst>
              <a:ext uri="{FF2B5EF4-FFF2-40B4-BE49-F238E27FC236}">
                <a16:creationId xmlns:a16="http://schemas.microsoft.com/office/drawing/2014/main" id="{8479E758-7DF2-A4F0-8C20-E6CBAE22A9CF}"/>
              </a:ext>
            </a:extLst>
          </p:cNvPr>
          <p:cNvSpPr/>
          <p:nvPr/>
        </p:nvSpPr>
        <p:spPr>
          <a:xfrm>
            <a:off x="10380520" y="5796469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33" name="Dodecagon 6">
            <a:extLst>
              <a:ext uri="{FF2B5EF4-FFF2-40B4-BE49-F238E27FC236}">
                <a16:creationId xmlns:a16="http://schemas.microsoft.com/office/drawing/2014/main" id="{F27E6A45-0C74-D4A7-B28C-5A6CA88CCB5F}"/>
              </a:ext>
            </a:extLst>
          </p:cNvPr>
          <p:cNvSpPr/>
          <p:nvPr/>
        </p:nvSpPr>
        <p:spPr>
          <a:xfrm>
            <a:off x="7420178" y="411522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4885552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-96981" y="27278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3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randview" panose="020B0502040204020203" pitchFamily="34" charset="0"/>
              </a:rPr>
              <a:t>PORTAL SUPPLIERS </a:t>
            </a:r>
            <a:r>
              <a:rPr kumimoji="0" lang="en-US" sz="3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randview" panose="020B0502040204020203" pitchFamily="34" charset="0"/>
              </a:rPr>
              <a:t>| </a:t>
            </a:r>
            <a:r>
              <a:rPr kumimoji="0" lang="hu-HU" sz="3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randview" panose="020B0502040204020203" pitchFamily="34" charset="0"/>
              </a:rPr>
              <a:t>FORECAST DATA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randview" panose="020B050204020402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B5816B-3152-2F52-7FB5-441229846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0657" y="951673"/>
            <a:ext cx="5770013" cy="31968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7C74675C-9838-28E4-ADEE-086EBA9B4B64}"/>
              </a:ext>
            </a:extLst>
          </p:cNvPr>
          <p:cNvSpPr/>
          <p:nvPr/>
        </p:nvSpPr>
        <p:spPr>
          <a:xfrm>
            <a:off x="4435769" y="1947132"/>
            <a:ext cx="1343888" cy="336197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37E4B32-001E-4C9D-D117-8895A0AEA212}"/>
              </a:ext>
            </a:extLst>
          </p:cNvPr>
          <p:cNvGrpSpPr/>
          <p:nvPr/>
        </p:nvGrpSpPr>
        <p:grpSpPr>
          <a:xfrm>
            <a:off x="471055" y="2833992"/>
            <a:ext cx="5560289" cy="3197353"/>
            <a:chOff x="3744948" y="972205"/>
            <a:chExt cx="3729176" cy="241667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F0D8D39-BAB3-EC59-3BC7-B9890E05B7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44948" y="972205"/>
              <a:ext cx="3729176" cy="24166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771743E-6FB5-7C1B-E6AA-C8FE3A9719CA}"/>
                </a:ext>
              </a:extLst>
            </p:cNvPr>
            <p:cNvSpPr/>
            <p:nvPr/>
          </p:nvSpPr>
          <p:spPr>
            <a:xfrm>
              <a:off x="6233990" y="2612597"/>
              <a:ext cx="683491" cy="213241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6710CC1B-2209-0C60-F14F-B835D733A3CE}"/>
              </a:ext>
            </a:extLst>
          </p:cNvPr>
          <p:cNvSpPr/>
          <p:nvPr/>
        </p:nvSpPr>
        <p:spPr>
          <a:xfrm>
            <a:off x="10231336" y="3215759"/>
            <a:ext cx="683491" cy="21324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FE4F80A-7DDA-F75D-2BA5-37B023B9E3F7}"/>
              </a:ext>
            </a:extLst>
          </p:cNvPr>
          <p:cNvSpPr txBox="1"/>
          <p:nvPr/>
        </p:nvSpPr>
        <p:spPr>
          <a:xfrm>
            <a:off x="272946" y="1180106"/>
            <a:ext cx="4705454" cy="1240414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noAutofit/>
          </a:bodyPr>
          <a:lstStyle/>
          <a:p>
            <a:pPr algn="l"/>
            <a:r>
              <a:rPr lang="en-US" sz="1500" b="1">
                <a:latin typeface="Grandview" panose="020B0502040204020203" pitchFamily="34" charset="0"/>
              </a:rPr>
              <a:t>From Email Notification:</a:t>
            </a:r>
          </a:p>
          <a:p>
            <a:pPr algn="l"/>
            <a:endParaRPr lang="en-US" sz="1500" dirty="0">
              <a:latin typeface="Grandview" panose="020B0502040204020203" pitchFamily="34" charset="0"/>
            </a:endParaRPr>
          </a:p>
          <a:p>
            <a:pPr algn="l"/>
            <a:r>
              <a:rPr lang="en-US" sz="1500" dirty="0">
                <a:latin typeface="Grandview" panose="020B0502040204020203" pitchFamily="34" charset="0"/>
              </a:rPr>
              <a:t>Please use the link to click and see the PO details</a:t>
            </a:r>
          </a:p>
        </p:txBody>
      </p:sp>
    </p:spTree>
    <p:extLst>
      <p:ext uri="{BB962C8B-B14F-4D97-AF65-F5344CB8AC3E}">
        <p14:creationId xmlns:p14="http://schemas.microsoft.com/office/powerpoint/2010/main" val="30118923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-96981" y="27278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3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randview" panose="020B0502040204020203" pitchFamily="34" charset="0"/>
              </a:rPr>
              <a:t>PORTAL SUPPLIERS </a:t>
            </a:r>
            <a:r>
              <a:rPr kumimoji="0" lang="en-US" sz="3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randview" panose="020B0502040204020203" pitchFamily="34" charset="0"/>
              </a:rPr>
              <a:t>| </a:t>
            </a:r>
            <a:r>
              <a:rPr kumimoji="0" lang="hu-HU" sz="3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randview" panose="020B0502040204020203" pitchFamily="34" charset="0"/>
              </a:rPr>
              <a:t>FORECAST DATA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randview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E44504-8A08-A2EE-2BA8-87E22066674C}"/>
              </a:ext>
            </a:extLst>
          </p:cNvPr>
          <p:cNvSpPr txBox="1"/>
          <p:nvPr/>
        </p:nvSpPr>
        <p:spPr>
          <a:xfrm>
            <a:off x="290946" y="1269969"/>
            <a:ext cx="5892800" cy="1013087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l"/>
            <a:r>
              <a:rPr lang="en-US" sz="1500" b="1" dirty="0">
                <a:latin typeface="Grandview" panose="020B0502040204020203" pitchFamily="34" charset="0"/>
              </a:rPr>
              <a:t>In the Menu:</a:t>
            </a:r>
            <a:endParaRPr lang="hu-HU" sz="1500" b="1" dirty="0">
              <a:latin typeface="Grandview" panose="020B0502040204020203" pitchFamily="34" charset="0"/>
            </a:endParaRPr>
          </a:p>
          <a:p>
            <a:pPr algn="l"/>
            <a:endParaRPr lang="en-US" sz="1500" b="1" dirty="0">
              <a:latin typeface="Grandview" panose="020B0502040204020203" pitchFamily="34" charset="0"/>
            </a:endParaRPr>
          </a:p>
          <a:p>
            <a:pPr algn="l"/>
            <a:r>
              <a:rPr lang="en-US" sz="1500" dirty="0">
                <a:latin typeface="Grandview"/>
              </a:rPr>
              <a:t>Please follow: </a:t>
            </a:r>
            <a:r>
              <a:rPr lang="en-US" sz="1500" dirty="0">
                <a:solidFill>
                  <a:srgbClr val="191EEF"/>
                </a:solidFill>
                <a:latin typeface="Grandview"/>
              </a:rPr>
              <a:t>MENU &gt;&gt; Exception&gt;&gt; Forecast/Commit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1716C6-4639-1C72-BEDC-8E5AF36AC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7558" y="1045218"/>
            <a:ext cx="4719006" cy="2475676"/>
          </a:xfrm>
          <a:prstGeom prst="rect">
            <a:avLst/>
          </a:prstGeom>
        </p:spPr>
      </p:pic>
      <p:sp>
        <p:nvSpPr>
          <p:cNvPr id="9" name="Arrow: Down 8">
            <a:extLst>
              <a:ext uri="{FF2B5EF4-FFF2-40B4-BE49-F238E27FC236}">
                <a16:creationId xmlns:a16="http://schemas.microsoft.com/office/drawing/2014/main" id="{814E961C-88B7-6E57-ED88-56F3811A8326}"/>
              </a:ext>
            </a:extLst>
          </p:cNvPr>
          <p:cNvSpPr/>
          <p:nvPr/>
        </p:nvSpPr>
        <p:spPr>
          <a:xfrm rot="16200000">
            <a:off x="5727378" y="1353257"/>
            <a:ext cx="424873" cy="958916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8574C3A-71E7-DCA5-6219-B4462DB04713}"/>
              </a:ext>
            </a:extLst>
          </p:cNvPr>
          <p:cNvSpPr/>
          <p:nvPr/>
        </p:nvSpPr>
        <p:spPr>
          <a:xfrm>
            <a:off x="9789148" y="1909511"/>
            <a:ext cx="1450398" cy="25627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decagon 10">
            <a:extLst>
              <a:ext uri="{FF2B5EF4-FFF2-40B4-BE49-F238E27FC236}">
                <a16:creationId xmlns:a16="http://schemas.microsoft.com/office/drawing/2014/main" id="{15BE2546-2317-1A65-9E55-D5FD8BA5AC19}"/>
              </a:ext>
            </a:extLst>
          </p:cNvPr>
          <p:cNvSpPr/>
          <p:nvPr/>
        </p:nvSpPr>
        <p:spPr>
          <a:xfrm>
            <a:off x="6624831" y="152227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267AC0D-AAA3-6A7D-3D11-AA9B9D415E99}"/>
              </a:ext>
            </a:extLst>
          </p:cNvPr>
          <p:cNvGrpSpPr/>
          <p:nvPr/>
        </p:nvGrpSpPr>
        <p:grpSpPr>
          <a:xfrm>
            <a:off x="467206" y="2781031"/>
            <a:ext cx="5716540" cy="2957467"/>
            <a:chOff x="4883931" y="3812030"/>
            <a:chExt cx="5279779" cy="249648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5D52270-50BA-3EB0-BB11-B2851F6D1B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83931" y="3812030"/>
              <a:ext cx="5184541" cy="2172728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27EF4EBB-049B-4073-36B2-E992B43892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79169" y="5770488"/>
              <a:ext cx="5184541" cy="538028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9A50C61F-D4A6-D184-2623-1D67533BD014}"/>
              </a:ext>
            </a:extLst>
          </p:cNvPr>
          <p:cNvSpPr/>
          <p:nvPr/>
        </p:nvSpPr>
        <p:spPr>
          <a:xfrm>
            <a:off x="4804961" y="4739121"/>
            <a:ext cx="616424" cy="96826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2382DDE-FDB1-9724-7326-D19B395370EB}"/>
              </a:ext>
            </a:extLst>
          </p:cNvPr>
          <p:cNvSpPr txBox="1"/>
          <p:nvPr/>
        </p:nvSpPr>
        <p:spPr>
          <a:xfrm>
            <a:off x="3028665" y="4241146"/>
            <a:ext cx="2012836" cy="42544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l"/>
            <a:r>
              <a:rPr lang="en-US" sz="1500" dirty="0">
                <a:solidFill>
                  <a:srgbClr val="131B63"/>
                </a:solidFill>
                <a:latin typeface="Grandview" panose="020B0502040204020203" pitchFamily="34" charset="0"/>
              </a:rPr>
              <a:t>Click the number</a:t>
            </a:r>
            <a:r>
              <a:rPr lang="hu-HU" sz="1500" dirty="0">
                <a:solidFill>
                  <a:srgbClr val="131B63"/>
                </a:solidFill>
                <a:latin typeface="Grandview" panose="020B0502040204020203" pitchFamily="34" charset="0"/>
              </a:rPr>
              <a:t> &gt;&gt;</a:t>
            </a:r>
            <a:endParaRPr lang="en-US" sz="1500" dirty="0">
              <a:solidFill>
                <a:srgbClr val="131B63"/>
              </a:solidFill>
              <a:latin typeface="Grandview" panose="020B0502040204020203" pitchFamily="34" charset="0"/>
            </a:endParaRPr>
          </a:p>
        </p:txBody>
      </p:sp>
      <p:sp>
        <p:nvSpPr>
          <p:cNvPr id="21" name="Dodecagon 20">
            <a:extLst>
              <a:ext uri="{FF2B5EF4-FFF2-40B4-BE49-F238E27FC236}">
                <a16:creationId xmlns:a16="http://schemas.microsoft.com/office/drawing/2014/main" id="{7B7DC9BE-7122-9B1C-4846-BD6F16B72003}"/>
              </a:ext>
            </a:extLst>
          </p:cNvPr>
          <p:cNvSpPr/>
          <p:nvPr/>
        </p:nvSpPr>
        <p:spPr>
          <a:xfrm>
            <a:off x="7859841" y="2329831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22" name="Dodecagon 21">
            <a:extLst>
              <a:ext uri="{FF2B5EF4-FFF2-40B4-BE49-F238E27FC236}">
                <a16:creationId xmlns:a16="http://schemas.microsoft.com/office/drawing/2014/main" id="{44CCE934-26EA-AFA8-AC31-2CEC29C09306}"/>
              </a:ext>
            </a:extLst>
          </p:cNvPr>
          <p:cNvSpPr/>
          <p:nvPr/>
        </p:nvSpPr>
        <p:spPr>
          <a:xfrm>
            <a:off x="10860192" y="2133827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93B54B-0A86-5D44-EC23-244BACB3DE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4452" y="3831462"/>
            <a:ext cx="5097956" cy="2257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B5D932A9-3987-D38A-404F-0EC26041B85A}"/>
              </a:ext>
            </a:extLst>
          </p:cNvPr>
          <p:cNvCxnSpPr>
            <a:cxnSpLocks/>
            <a:endCxn id="3" idx="2"/>
          </p:cNvCxnSpPr>
          <p:nvPr/>
        </p:nvCxnSpPr>
        <p:spPr>
          <a:xfrm>
            <a:off x="5347855" y="5478984"/>
            <a:ext cx="3875575" cy="609879"/>
          </a:xfrm>
          <a:prstGeom prst="bentConnector4">
            <a:avLst>
              <a:gd name="adj1" fmla="val 17115"/>
              <a:gd name="adj2" fmla="val 137483"/>
            </a:avLst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0D1E7A1-D1BF-94A1-6B74-E052961C1A66}"/>
              </a:ext>
            </a:extLst>
          </p:cNvPr>
          <p:cNvSpPr txBox="1"/>
          <p:nvPr/>
        </p:nvSpPr>
        <p:spPr>
          <a:xfrm>
            <a:off x="9383728" y="5995505"/>
            <a:ext cx="2012836" cy="42544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l"/>
            <a:r>
              <a:rPr lang="en-US" sz="1500">
                <a:solidFill>
                  <a:srgbClr val="131B63"/>
                </a:solidFill>
                <a:latin typeface="Grandview" panose="020B0502040204020203" pitchFamily="34" charset="0"/>
              </a:rPr>
              <a:t>FC data will pop up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EAF83E-81DF-E728-2730-A2F1A3E22E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6186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8E06E26-6874-CB09-C650-5A1054A7FD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071" y="2839937"/>
            <a:ext cx="8183418" cy="362365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2E584EB-4739-EECE-9559-5601D5C52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ACTING ON FORECAST </a:t>
            </a:r>
            <a:r>
              <a:rPr lang="en-US" dirty="0"/>
              <a:t>| </a:t>
            </a:r>
            <a:r>
              <a:rPr lang="hu-HU" dirty="0"/>
              <a:t> SUPPLIER</a:t>
            </a:r>
            <a:r>
              <a:rPr lang="es-MX" dirty="0"/>
              <a:t>’</a:t>
            </a:r>
            <a:r>
              <a:rPr lang="hu-HU" dirty="0"/>
              <a:t>S COMMIT</a:t>
            </a:r>
            <a:r>
              <a:rPr lang="en-US" dirty="0"/>
              <a:t> | </a:t>
            </a:r>
            <a:r>
              <a:rPr lang="hu-HU" dirty="0"/>
              <a:t>DISCRETE ORDERS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5B5DB7-4007-F79B-EE7F-4CE4B26AEBC5}"/>
              </a:ext>
            </a:extLst>
          </p:cNvPr>
          <p:cNvSpPr txBox="1"/>
          <p:nvPr/>
        </p:nvSpPr>
        <p:spPr>
          <a:xfrm>
            <a:off x="300733" y="1107493"/>
            <a:ext cx="1052945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Based on the published forecast, you can respond with a commit date &amp; quantity for each forecast date &amp; quantity. </a:t>
            </a:r>
          </a:p>
          <a:p>
            <a:r>
              <a:rPr lang="en-US" dirty="0"/>
              <a:t>You can commit using the following ways: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e2open web portal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Excel Upload.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6AB44F-16DD-7C0B-C761-EBA5CA27E4CB}"/>
              </a:ext>
            </a:extLst>
          </p:cNvPr>
          <p:cNvSpPr txBox="1"/>
          <p:nvPr/>
        </p:nvSpPr>
        <p:spPr>
          <a:xfrm>
            <a:off x="8807240" y="1846157"/>
            <a:ext cx="3084027" cy="341256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In order to add the commit please search for the specific collaboration. </a:t>
            </a:r>
            <a:endParaRPr lang="hu-HU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By the </a:t>
            </a:r>
            <a:r>
              <a:rPr lang="en-US" u="sng" dirty="0">
                <a:solidFill>
                  <a:schemeClr val="tx1"/>
                </a:solidFill>
              </a:rPr>
              <a:t>Supplier Commit </a:t>
            </a:r>
            <a:r>
              <a:rPr lang="en-US" dirty="0">
                <a:solidFill>
                  <a:schemeClr val="tx1"/>
                </a:solidFill>
              </a:rPr>
              <a:t>field put the committed amount for specific date </a:t>
            </a:r>
            <a:r>
              <a:rPr lang="en-US" b="1" dirty="0">
                <a:solidFill>
                  <a:schemeClr val="tx1"/>
                </a:solidFill>
              </a:rPr>
              <a:t>(1)</a:t>
            </a:r>
            <a:r>
              <a:rPr lang="en-US" dirty="0">
                <a:solidFill>
                  <a:schemeClr val="tx1"/>
                </a:solidFill>
              </a:rPr>
              <a:t>. </a:t>
            </a:r>
            <a:endParaRPr lang="hu-HU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Once all data are provided click </a:t>
            </a:r>
            <a:r>
              <a:rPr lang="es-MX" dirty="0">
                <a:solidFill>
                  <a:schemeClr val="tx1"/>
                </a:solidFill>
              </a:rPr>
              <a:t>“</a:t>
            </a:r>
            <a:r>
              <a:rPr lang="en-US" b="1" dirty="0">
                <a:solidFill>
                  <a:schemeClr val="tx1"/>
                </a:solidFill>
              </a:rPr>
              <a:t>Update</a:t>
            </a:r>
            <a:r>
              <a:rPr lang="es-MX" b="1" dirty="0">
                <a:solidFill>
                  <a:schemeClr val="tx1"/>
                </a:solidFill>
              </a:rPr>
              <a:t>” </a:t>
            </a:r>
            <a:r>
              <a:rPr lang="en-US" b="1" dirty="0">
                <a:solidFill>
                  <a:schemeClr val="tx1"/>
                </a:solidFill>
              </a:rPr>
              <a:t>(2)</a:t>
            </a:r>
            <a:r>
              <a:rPr lang="en-US" dirty="0">
                <a:solidFill>
                  <a:schemeClr val="tx1"/>
                </a:solidFill>
              </a:rPr>
              <a:t> button</a:t>
            </a:r>
          </a:p>
        </p:txBody>
      </p:sp>
      <p:sp>
        <p:nvSpPr>
          <p:cNvPr id="11" name="Dodecagon 10">
            <a:extLst>
              <a:ext uri="{FF2B5EF4-FFF2-40B4-BE49-F238E27FC236}">
                <a16:creationId xmlns:a16="http://schemas.microsoft.com/office/drawing/2014/main" id="{3A15AF36-1B6E-1A15-FA3F-D3C13AD5E3FA}"/>
              </a:ext>
            </a:extLst>
          </p:cNvPr>
          <p:cNvSpPr/>
          <p:nvPr/>
        </p:nvSpPr>
        <p:spPr>
          <a:xfrm>
            <a:off x="6194210" y="465176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CCD7824-AA10-92CB-E51A-4E41DA8A233C}"/>
              </a:ext>
            </a:extLst>
          </p:cNvPr>
          <p:cNvCxnSpPr/>
          <p:nvPr/>
        </p:nvCxnSpPr>
        <p:spPr>
          <a:xfrm flipH="1">
            <a:off x="7823199" y="4233478"/>
            <a:ext cx="166255" cy="2052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7D395CB-1CC5-82FE-9169-0073BBDB6BCD}"/>
              </a:ext>
            </a:extLst>
          </p:cNvPr>
          <p:cNvCxnSpPr>
            <a:cxnSpLocks/>
          </p:cNvCxnSpPr>
          <p:nvPr/>
        </p:nvCxnSpPr>
        <p:spPr>
          <a:xfrm flipH="1">
            <a:off x="6299874" y="4225672"/>
            <a:ext cx="201849" cy="2130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odecagon 17">
            <a:extLst>
              <a:ext uri="{FF2B5EF4-FFF2-40B4-BE49-F238E27FC236}">
                <a16:creationId xmlns:a16="http://schemas.microsoft.com/office/drawing/2014/main" id="{8E8936B9-FB42-096D-943F-8B5B3A144C03}"/>
              </a:ext>
            </a:extLst>
          </p:cNvPr>
          <p:cNvSpPr/>
          <p:nvPr/>
        </p:nvSpPr>
        <p:spPr>
          <a:xfrm>
            <a:off x="559903" y="588182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2</a:t>
            </a:r>
            <a:endParaRPr lang="en-US" sz="120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42F5A79-A082-2BF2-D344-D27DA1518ED2}"/>
              </a:ext>
            </a:extLst>
          </p:cNvPr>
          <p:cNvSpPr/>
          <p:nvPr/>
        </p:nvSpPr>
        <p:spPr>
          <a:xfrm>
            <a:off x="2032000" y="4438719"/>
            <a:ext cx="822036" cy="213047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224EC70-7017-7085-5F93-4EB309AFE4A9}"/>
              </a:ext>
            </a:extLst>
          </p:cNvPr>
          <p:cNvSpPr/>
          <p:nvPr/>
        </p:nvSpPr>
        <p:spPr>
          <a:xfrm>
            <a:off x="337679" y="6095132"/>
            <a:ext cx="452581" cy="25315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A701DC6-A48E-8BF9-02D0-AD8B410700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Dodecagon 3">
            <a:extLst>
              <a:ext uri="{FF2B5EF4-FFF2-40B4-BE49-F238E27FC236}">
                <a16:creationId xmlns:a16="http://schemas.microsoft.com/office/drawing/2014/main" id="{B4A10F51-EE99-AFA1-EA41-63CA535B2E55}"/>
              </a:ext>
            </a:extLst>
          </p:cNvPr>
          <p:cNvSpPr/>
          <p:nvPr/>
        </p:nvSpPr>
        <p:spPr>
          <a:xfrm>
            <a:off x="7611871" y="465176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501927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8F20154-88B0-0EF1-F16D-B8997386B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ACTING ON FORECAST </a:t>
            </a:r>
            <a:r>
              <a:rPr lang="en-US"/>
              <a:t>| </a:t>
            </a:r>
            <a:r>
              <a:rPr lang="hu-HU"/>
              <a:t>SUPPLIERS’ COMMIT </a:t>
            </a:r>
            <a:r>
              <a:rPr lang="en-US"/>
              <a:t>| </a:t>
            </a:r>
            <a:r>
              <a:rPr lang="hu-HU"/>
              <a:t> SCHEDULE AGREEMENT</a:t>
            </a: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FDC628-8003-FC72-9F6E-D69F8707AF0A}"/>
              </a:ext>
            </a:extLst>
          </p:cNvPr>
          <p:cNvSpPr txBox="1"/>
          <p:nvPr/>
        </p:nvSpPr>
        <p:spPr>
          <a:xfrm>
            <a:off x="368300" y="1126861"/>
            <a:ext cx="11455400" cy="119181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In order to add the commit, use </a:t>
            </a:r>
            <a:r>
              <a:rPr lang="en-US" sz="1600" b="1" dirty="0">
                <a:solidFill>
                  <a:schemeClr val="tx1"/>
                </a:solidFill>
              </a:rPr>
              <a:t>Search</a:t>
            </a:r>
            <a:r>
              <a:rPr lang="en-US" sz="1600" dirty="0">
                <a:solidFill>
                  <a:schemeClr val="tx1"/>
                </a:solidFill>
              </a:rPr>
              <a:t> menu for the specific collaboration</a:t>
            </a:r>
          </a:p>
          <a:p>
            <a:r>
              <a:rPr lang="en-US" sz="1600" dirty="0">
                <a:solidFill>
                  <a:schemeClr val="tx1"/>
                </a:solidFill>
              </a:rPr>
              <a:t>By the </a:t>
            </a:r>
            <a:r>
              <a:rPr lang="en-US" sz="1600" u="sng" dirty="0">
                <a:solidFill>
                  <a:schemeClr val="tx1"/>
                </a:solidFill>
              </a:rPr>
              <a:t>Ship Commit</a:t>
            </a:r>
            <a:r>
              <a:rPr lang="en-US" sz="1600" dirty="0">
                <a:solidFill>
                  <a:schemeClr val="tx1"/>
                </a:solidFill>
              </a:rPr>
              <a:t> field put the committed amount for specific date </a:t>
            </a:r>
            <a:r>
              <a:rPr lang="en-US" sz="1600" b="1" dirty="0">
                <a:solidFill>
                  <a:schemeClr val="tx1"/>
                </a:solidFill>
              </a:rPr>
              <a:t>(1)</a:t>
            </a:r>
          </a:p>
          <a:p>
            <a:r>
              <a:rPr lang="en-US" sz="1600" dirty="0">
                <a:solidFill>
                  <a:schemeClr val="tx1"/>
                </a:solidFill>
              </a:rPr>
              <a:t>Using </a:t>
            </a:r>
            <a:r>
              <a:rPr lang="en-US" sz="1600" u="sng" dirty="0">
                <a:solidFill>
                  <a:schemeClr val="tx1"/>
                </a:solidFill>
              </a:rPr>
              <a:t>ATP JIT Field,</a:t>
            </a:r>
            <a:r>
              <a:rPr lang="en-US" sz="1600" dirty="0">
                <a:solidFill>
                  <a:schemeClr val="tx1"/>
                </a:solidFill>
              </a:rPr>
              <a:t> you can share the available on hand inventory for a material with Jabil. </a:t>
            </a:r>
            <a:r>
              <a:rPr lang="en-US" sz="1600" b="1" dirty="0">
                <a:solidFill>
                  <a:schemeClr val="tx1"/>
                </a:solidFill>
              </a:rPr>
              <a:t>(2)</a:t>
            </a:r>
          </a:p>
          <a:p>
            <a:r>
              <a:rPr lang="en-US" sz="1600" dirty="0">
                <a:solidFill>
                  <a:schemeClr val="tx1"/>
                </a:solidFill>
              </a:rPr>
              <a:t>Once all data are provided click ‚</a:t>
            </a:r>
            <a:r>
              <a:rPr lang="en-US" sz="1600" b="1" dirty="0">
                <a:solidFill>
                  <a:schemeClr val="tx1"/>
                </a:solidFill>
              </a:rPr>
              <a:t>Update’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b="1" dirty="0">
                <a:solidFill>
                  <a:schemeClr val="tx1"/>
                </a:solidFill>
              </a:rPr>
              <a:t>(3) </a:t>
            </a:r>
            <a:r>
              <a:rPr lang="en-US" sz="1600" dirty="0">
                <a:solidFill>
                  <a:schemeClr val="tx1"/>
                </a:solidFill>
              </a:rPr>
              <a:t>button.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5E781C7-BC2E-B24D-484A-E642A5395EEE}"/>
              </a:ext>
            </a:extLst>
          </p:cNvPr>
          <p:cNvGrpSpPr/>
          <p:nvPr/>
        </p:nvGrpSpPr>
        <p:grpSpPr>
          <a:xfrm>
            <a:off x="960582" y="2462707"/>
            <a:ext cx="9615974" cy="3905777"/>
            <a:chOff x="61670" y="1269498"/>
            <a:chExt cx="9615974" cy="390577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AA43ED0-FD3D-C0CA-9C48-6E40D63C3F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670" y="1269498"/>
              <a:ext cx="9615974" cy="3793458"/>
            </a:xfrm>
            <a:prstGeom prst="rect">
              <a:avLst/>
            </a:prstGeom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CC77306-DD7A-FA62-5B5F-EA7D54AD8F3B}"/>
                </a:ext>
              </a:extLst>
            </p:cNvPr>
            <p:cNvGrpSpPr/>
            <p:nvPr/>
          </p:nvGrpSpPr>
          <p:grpSpPr>
            <a:xfrm>
              <a:off x="398098" y="3276895"/>
              <a:ext cx="8103588" cy="1898380"/>
              <a:chOff x="528866" y="2971567"/>
              <a:chExt cx="7292632" cy="1656410"/>
            </a:xfrm>
          </p:grpSpPr>
          <p:sp>
            <p:nvSpPr>
              <p:cNvPr id="9" name="Dodecagon 8">
                <a:extLst>
                  <a:ext uri="{FF2B5EF4-FFF2-40B4-BE49-F238E27FC236}">
                    <a16:creationId xmlns:a16="http://schemas.microsoft.com/office/drawing/2014/main" id="{5BC128A3-2498-7498-4C39-6D9E65A7DB65}"/>
                  </a:ext>
                </a:extLst>
              </p:cNvPr>
              <p:cNvSpPr/>
              <p:nvPr/>
            </p:nvSpPr>
            <p:spPr>
              <a:xfrm>
                <a:off x="5224621" y="2971567"/>
                <a:ext cx="211328" cy="196004"/>
              </a:xfrm>
              <a:prstGeom prst="dodecagon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/>
                  <a:t>1</a:t>
                </a:r>
                <a:endParaRPr lang="en-US" sz="1200" dirty="0"/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777A7A57-DE1F-942B-A04B-2527D1758B95}"/>
                  </a:ext>
                </a:extLst>
              </p:cNvPr>
              <p:cNvCxnSpPr/>
              <p:nvPr/>
            </p:nvCxnSpPr>
            <p:spPr>
              <a:xfrm flipH="1">
                <a:off x="7636770" y="3372445"/>
                <a:ext cx="184728" cy="33523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874F0963-C29F-7705-1EED-43EDEC4D7DAE}"/>
                  </a:ext>
                </a:extLst>
              </p:cNvPr>
              <p:cNvCxnSpPr/>
              <p:nvPr/>
            </p:nvCxnSpPr>
            <p:spPr>
              <a:xfrm flipH="1">
                <a:off x="5023969" y="3139002"/>
                <a:ext cx="184728" cy="33523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1FF2E227-15F6-ADBD-0629-6EE9D9687C4B}"/>
                  </a:ext>
                </a:extLst>
              </p:cNvPr>
              <p:cNvCxnSpPr/>
              <p:nvPr/>
            </p:nvCxnSpPr>
            <p:spPr>
              <a:xfrm flipH="1">
                <a:off x="7106027" y="3372445"/>
                <a:ext cx="184728" cy="33523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Dodecagon 13">
                <a:extLst>
                  <a:ext uri="{FF2B5EF4-FFF2-40B4-BE49-F238E27FC236}">
                    <a16:creationId xmlns:a16="http://schemas.microsoft.com/office/drawing/2014/main" id="{427371CF-8E21-9368-A233-DEB4B3DBA3C3}"/>
                  </a:ext>
                </a:extLst>
              </p:cNvPr>
              <p:cNvSpPr/>
              <p:nvPr/>
            </p:nvSpPr>
            <p:spPr>
              <a:xfrm>
                <a:off x="7404280" y="3176442"/>
                <a:ext cx="211328" cy="196004"/>
              </a:xfrm>
              <a:prstGeom prst="dodecagon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/>
                  <a:t>2</a:t>
                </a:r>
                <a:endParaRPr lang="en-US" sz="1200" dirty="0"/>
              </a:p>
            </p:txBody>
          </p:sp>
          <p:sp>
            <p:nvSpPr>
              <p:cNvPr id="15" name="Dodecagon 14">
                <a:extLst>
                  <a:ext uri="{FF2B5EF4-FFF2-40B4-BE49-F238E27FC236}">
                    <a16:creationId xmlns:a16="http://schemas.microsoft.com/office/drawing/2014/main" id="{8EBD8871-E4BF-14BF-116B-7B93F96DBF47}"/>
                  </a:ext>
                </a:extLst>
              </p:cNvPr>
              <p:cNvSpPr/>
              <p:nvPr/>
            </p:nvSpPr>
            <p:spPr>
              <a:xfrm>
                <a:off x="528866" y="4431973"/>
                <a:ext cx="211328" cy="196004"/>
              </a:xfrm>
              <a:prstGeom prst="dodecagon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/>
                  <a:t>3</a:t>
                </a:r>
                <a:endParaRPr lang="en-US" sz="1200"/>
              </a:p>
            </p:txBody>
          </p:sp>
        </p:grp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13BE54B6-7930-673A-10D9-A544C267FA4F}"/>
                </a:ext>
              </a:extLst>
            </p:cNvPr>
            <p:cNvSpPr/>
            <p:nvPr/>
          </p:nvSpPr>
          <p:spPr>
            <a:xfrm>
              <a:off x="193964" y="4535055"/>
              <a:ext cx="738909" cy="415584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532D2AF3-A889-D343-AA5E-70D34D4C70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900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75B87B5-664D-EA47-4E93-6AAD00ECBB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773" y="2059504"/>
            <a:ext cx="8649426" cy="280968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E8730EA-B700-F028-32DA-C1D6C69E5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SUPLIER FORECAST COMMIT  </a:t>
            </a:r>
            <a:r>
              <a:rPr lang="en-US"/>
              <a:t>| </a:t>
            </a:r>
            <a:r>
              <a:rPr lang="hu-HU"/>
              <a:t>EXCEL DOWNLOAD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B4741F-7FA5-B435-0063-43A82D6475B3}"/>
              </a:ext>
            </a:extLst>
          </p:cNvPr>
          <p:cNvSpPr txBox="1"/>
          <p:nvPr/>
        </p:nvSpPr>
        <p:spPr>
          <a:xfrm>
            <a:off x="415636" y="1154448"/>
            <a:ext cx="108065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dirty="0"/>
              <a:t>You</a:t>
            </a:r>
            <a:r>
              <a:rPr lang="en-US" dirty="0"/>
              <a:t> can commit to forecast by uploading an Excel file into the e2open system with commit quantities and dates.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ED6E3C-BA1C-75D2-ADB2-3DE834DD80A8}"/>
              </a:ext>
            </a:extLst>
          </p:cNvPr>
          <p:cNvSpPr txBox="1"/>
          <p:nvPr/>
        </p:nvSpPr>
        <p:spPr>
          <a:xfrm>
            <a:off x="8958695" y="2040826"/>
            <a:ext cx="2863273" cy="1940957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en-US" sz="1200" b="1" dirty="0">
                <a:solidFill>
                  <a:schemeClr val="tx1"/>
                </a:solidFill>
              </a:rPr>
              <a:t>Step 1. </a:t>
            </a:r>
            <a:r>
              <a:rPr lang="en-US" sz="1200" dirty="0">
                <a:solidFill>
                  <a:schemeClr val="tx1"/>
                </a:solidFill>
              </a:rPr>
              <a:t>Download the template: </a:t>
            </a:r>
          </a:p>
          <a:p>
            <a:pPr marL="228600" indent="-228600">
              <a:buAutoNum type="arabicPeriod"/>
            </a:pPr>
            <a:r>
              <a:rPr lang="en-US" sz="1200" u="sng" dirty="0">
                <a:solidFill>
                  <a:schemeClr val="tx1"/>
                </a:solidFill>
              </a:rPr>
              <a:t>Navigate to: </a:t>
            </a:r>
            <a:r>
              <a:rPr lang="en-US" sz="1200" u="sng" dirty="0">
                <a:solidFill>
                  <a:srgbClr val="191EEF"/>
                </a:solidFill>
              </a:rPr>
              <a:t>Menu &gt; Downloads &gt; Supply Download</a:t>
            </a:r>
            <a:r>
              <a:rPr lang="en-US" sz="1200" dirty="0">
                <a:solidFill>
                  <a:srgbClr val="191EEF"/>
                </a:solidFill>
              </a:rPr>
              <a:t>. 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chemeClr val="tx1"/>
                </a:solidFill>
              </a:rPr>
              <a:t>On the next screen choose the </a:t>
            </a:r>
            <a:r>
              <a:rPr lang="en-US" sz="1200" u="sng" dirty="0">
                <a:solidFill>
                  <a:schemeClr val="tx1"/>
                </a:solidFill>
              </a:rPr>
              <a:t>Document type </a:t>
            </a:r>
            <a:r>
              <a:rPr lang="en-US" sz="1200" dirty="0">
                <a:solidFill>
                  <a:schemeClr val="tx1"/>
                </a:solidFill>
              </a:rPr>
              <a:t>(here: </a:t>
            </a:r>
            <a:r>
              <a:rPr lang="en-US" sz="1200" b="1" dirty="0">
                <a:solidFill>
                  <a:srgbClr val="002060"/>
                </a:solidFill>
              </a:rPr>
              <a:t>Forecast</a:t>
            </a:r>
            <a:r>
              <a:rPr lang="en-US" sz="1200" dirty="0">
                <a:solidFill>
                  <a:schemeClr val="tx1"/>
                </a:solidFill>
              </a:rPr>
              <a:t>/</a:t>
            </a:r>
            <a:r>
              <a:rPr lang="en-US" sz="1200" b="1" dirty="0">
                <a:solidFill>
                  <a:srgbClr val="002060"/>
                </a:solidFill>
              </a:rPr>
              <a:t>Commit or Forecast/Commit JIT </a:t>
            </a:r>
            <a:r>
              <a:rPr lang="en-US" sz="1200" dirty="0">
                <a:solidFill>
                  <a:srgbClr val="002060"/>
                </a:solidFill>
              </a:rPr>
              <a:t>based on your order type</a:t>
            </a:r>
            <a:r>
              <a:rPr lang="en-US" sz="1200" dirty="0">
                <a:solidFill>
                  <a:schemeClr val="tx1"/>
                </a:solidFill>
              </a:rPr>
              <a:t>) and click </a:t>
            </a:r>
            <a:r>
              <a:rPr lang="en-US" sz="1200" u="sng" dirty="0">
                <a:solidFill>
                  <a:schemeClr val="tx1"/>
                </a:solidFill>
              </a:rPr>
              <a:t>Next</a:t>
            </a:r>
            <a:r>
              <a:rPr lang="en-US" sz="1200" dirty="0">
                <a:solidFill>
                  <a:schemeClr val="tx1"/>
                </a:solidFill>
              </a:rPr>
              <a:t> to start downloading the file. 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B6D2693-6E3B-79A7-19E0-E2E4893FB3DD}"/>
              </a:ext>
            </a:extLst>
          </p:cNvPr>
          <p:cNvSpPr/>
          <p:nvPr/>
        </p:nvSpPr>
        <p:spPr>
          <a:xfrm>
            <a:off x="7320841" y="3075363"/>
            <a:ext cx="1398862" cy="53605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decagon 20">
            <a:extLst>
              <a:ext uri="{FF2B5EF4-FFF2-40B4-BE49-F238E27FC236}">
                <a16:creationId xmlns:a16="http://schemas.microsoft.com/office/drawing/2014/main" id="{6CD4D647-4F60-971A-1B26-FB3DA168CC5A}"/>
              </a:ext>
            </a:extLst>
          </p:cNvPr>
          <p:cNvSpPr/>
          <p:nvPr/>
        </p:nvSpPr>
        <p:spPr>
          <a:xfrm>
            <a:off x="6966517" y="2963045"/>
            <a:ext cx="234828" cy="224636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DD65F0FF-AD1B-573E-FD62-917E26B1C7BF}"/>
              </a:ext>
            </a:extLst>
          </p:cNvPr>
          <p:cNvSpPr/>
          <p:nvPr/>
        </p:nvSpPr>
        <p:spPr>
          <a:xfrm>
            <a:off x="6430632" y="5957455"/>
            <a:ext cx="1481978" cy="637309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236E2DC-46E9-8448-2BC4-F8C650332A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780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DF55A9E-3E43-7C80-5B2B-766B5BF20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145" y="1472344"/>
            <a:ext cx="10770755" cy="48976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048A60-ADC0-766F-50BD-8A4B595CB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29972"/>
            <a:ext cx="11010900" cy="986828"/>
          </a:xfrm>
        </p:spPr>
        <p:txBody>
          <a:bodyPr/>
          <a:lstStyle/>
          <a:p>
            <a:r>
              <a:rPr lang="hu-HU" dirty="0"/>
              <a:t>SYSTEM INVITATION EMAIL</a:t>
            </a:r>
            <a:endParaRPr lang="en-US" dirty="0"/>
          </a:p>
        </p:txBody>
      </p:sp>
      <p:sp>
        <p:nvSpPr>
          <p:cNvPr id="15" name="Rectangle: Diagonal Corners Rounded 14">
            <a:extLst>
              <a:ext uri="{FF2B5EF4-FFF2-40B4-BE49-F238E27FC236}">
                <a16:creationId xmlns:a16="http://schemas.microsoft.com/office/drawing/2014/main" id="{4B69A412-5D0D-6F27-64E2-55B8AD865427}"/>
              </a:ext>
            </a:extLst>
          </p:cNvPr>
          <p:cNvSpPr/>
          <p:nvPr/>
        </p:nvSpPr>
        <p:spPr>
          <a:xfrm>
            <a:off x="193408" y="746750"/>
            <a:ext cx="11173647" cy="566861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200" dirty="0">
                <a:solidFill>
                  <a:srgbClr val="60605B"/>
                </a:solidFill>
              </a:rPr>
              <a:t>After the GO LIVE date, you will receive an invitation email from the system &gt;&gt; </a:t>
            </a:r>
            <a:r>
              <a:rPr lang="en-US" sz="1200" b="1" u="sng" dirty="0">
                <a:solidFill>
                  <a:srgbClr val="60605B"/>
                </a:solidFill>
                <a:highlight>
                  <a:srgbClr val="FFFF00"/>
                </a:highlight>
              </a:rPr>
              <a:t>Please click on GET STARTED!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u="sng" dirty="0">
              <a:solidFill>
                <a:srgbClr val="60605B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F00BFA3-901C-9A9C-F13D-CE8BCA433550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6906992" y="5184923"/>
            <a:ext cx="59036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031022DC-24D6-54F7-6E52-322E67957E8A}"/>
              </a:ext>
            </a:extLst>
          </p:cNvPr>
          <p:cNvSpPr/>
          <p:nvPr/>
        </p:nvSpPr>
        <p:spPr>
          <a:xfrm>
            <a:off x="7497355" y="5069142"/>
            <a:ext cx="824247" cy="231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5D48F3-6C73-30B6-852C-5B3DDD93AD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7F174D82-39F4-F8DE-3643-A3D035A0E24B}"/>
              </a:ext>
            </a:extLst>
          </p:cNvPr>
          <p:cNvSpPr/>
          <p:nvPr/>
        </p:nvSpPr>
        <p:spPr>
          <a:xfrm>
            <a:off x="5780232" y="4664894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9C1B276-DB28-B899-2835-7B3AECD814AD}"/>
              </a:ext>
            </a:extLst>
          </p:cNvPr>
          <p:cNvSpPr/>
          <p:nvPr/>
        </p:nvSpPr>
        <p:spPr>
          <a:xfrm>
            <a:off x="5384823" y="4988834"/>
            <a:ext cx="1106586" cy="39682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69496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42E5D1-9B3C-45F7-6149-A17B8AA7F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SUPLIER FORECAST COMMIT  </a:t>
            </a:r>
            <a:r>
              <a:rPr lang="en-US" dirty="0"/>
              <a:t>| </a:t>
            </a:r>
            <a:r>
              <a:rPr lang="hu-HU" dirty="0"/>
              <a:t>EXCEL DOWNLOAD</a:t>
            </a:r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0DE3404-E197-019A-EE94-B3DBADD2E365}"/>
              </a:ext>
            </a:extLst>
          </p:cNvPr>
          <p:cNvGrpSpPr/>
          <p:nvPr/>
        </p:nvGrpSpPr>
        <p:grpSpPr>
          <a:xfrm>
            <a:off x="226991" y="1193546"/>
            <a:ext cx="6963990" cy="2645360"/>
            <a:chOff x="226991" y="1193546"/>
            <a:chExt cx="6963990" cy="264536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D7CDD4E-9F86-87EE-80D5-1F12BA91545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6991" y="1193546"/>
              <a:ext cx="6963990" cy="264536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Dodecagon 8">
              <a:extLst>
                <a:ext uri="{FF2B5EF4-FFF2-40B4-BE49-F238E27FC236}">
                  <a16:creationId xmlns:a16="http://schemas.microsoft.com/office/drawing/2014/main" id="{FD739094-348E-A43E-20F5-65A7B8762805}"/>
                </a:ext>
              </a:extLst>
            </p:cNvPr>
            <p:cNvSpPr/>
            <p:nvPr/>
          </p:nvSpPr>
          <p:spPr>
            <a:xfrm>
              <a:off x="4344248" y="2403908"/>
              <a:ext cx="234828" cy="224636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</p:grpSp>
      <p:sp>
        <p:nvSpPr>
          <p:cNvPr id="10" name="Dodecagon 9">
            <a:extLst>
              <a:ext uri="{FF2B5EF4-FFF2-40B4-BE49-F238E27FC236}">
                <a16:creationId xmlns:a16="http://schemas.microsoft.com/office/drawing/2014/main" id="{A67A06AC-B2F4-FEBB-9601-7C620E015CF1}"/>
              </a:ext>
            </a:extLst>
          </p:cNvPr>
          <p:cNvSpPr/>
          <p:nvPr/>
        </p:nvSpPr>
        <p:spPr>
          <a:xfrm>
            <a:off x="825056" y="3482240"/>
            <a:ext cx="234828" cy="224636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3FB7A9D-41D6-8EF5-9C1B-DD20367566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AC1F3E9A-F54A-EED3-F279-6441EB030DBF}"/>
              </a:ext>
            </a:extLst>
          </p:cNvPr>
          <p:cNvGrpSpPr/>
          <p:nvPr/>
        </p:nvGrpSpPr>
        <p:grpSpPr>
          <a:xfrm>
            <a:off x="1238393" y="3482240"/>
            <a:ext cx="7920161" cy="2736347"/>
            <a:chOff x="1238393" y="3482240"/>
            <a:chExt cx="7920161" cy="2736347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58C92785-FE07-FDE5-5029-CDCB8711D2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38393" y="3482240"/>
              <a:ext cx="7920161" cy="273634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5" name="Dodecagon 14">
              <a:extLst>
                <a:ext uri="{FF2B5EF4-FFF2-40B4-BE49-F238E27FC236}">
                  <a16:creationId xmlns:a16="http://schemas.microsoft.com/office/drawing/2014/main" id="{629F1CF0-D0D2-D995-418E-B4611BAA8551}"/>
                </a:ext>
              </a:extLst>
            </p:cNvPr>
            <p:cNvSpPr/>
            <p:nvPr/>
          </p:nvSpPr>
          <p:spPr>
            <a:xfrm>
              <a:off x="6202917" y="4367137"/>
              <a:ext cx="234828" cy="224636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3</a:t>
              </a:r>
              <a:endParaRPr lang="en-US" sz="1200"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FE83BA6-74D3-6E6B-E992-ED8BCE5606BD}"/>
              </a:ext>
            </a:extLst>
          </p:cNvPr>
          <p:cNvGrpSpPr/>
          <p:nvPr/>
        </p:nvGrpSpPr>
        <p:grpSpPr>
          <a:xfrm>
            <a:off x="7124267" y="5179458"/>
            <a:ext cx="3762375" cy="1390073"/>
            <a:chOff x="7124267" y="5179458"/>
            <a:chExt cx="3762375" cy="1390073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8E6D4D7-2187-779D-6756-7B58B506BE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24267" y="5502731"/>
              <a:ext cx="3762375" cy="10668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7F7EDDE-9727-3C3F-0D47-3AA79FED37CE}"/>
                </a:ext>
              </a:extLst>
            </p:cNvPr>
            <p:cNvSpPr/>
            <p:nvPr/>
          </p:nvSpPr>
          <p:spPr>
            <a:xfrm>
              <a:off x="8630144" y="5179458"/>
              <a:ext cx="375310" cy="323273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Connector: Elbow 24">
              <a:extLst>
                <a:ext uri="{FF2B5EF4-FFF2-40B4-BE49-F238E27FC236}">
                  <a16:creationId xmlns:a16="http://schemas.microsoft.com/office/drawing/2014/main" id="{B9B7E0E7-8401-CF27-868F-B07AFE668F58}"/>
                </a:ext>
              </a:extLst>
            </p:cNvPr>
            <p:cNvCxnSpPr>
              <a:stCxn id="23" idx="6"/>
            </p:cNvCxnSpPr>
            <p:nvPr/>
          </p:nvCxnSpPr>
          <p:spPr>
            <a:xfrm>
              <a:off x="9005454" y="5341095"/>
              <a:ext cx="153100" cy="579414"/>
            </a:xfrm>
            <a:prstGeom prst="bentConnector2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94D5A652-BF3E-3904-1F0F-F81C2CC76B4E}"/>
              </a:ext>
            </a:extLst>
          </p:cNvPr>
          <p:cNvSpPr txBox="1"/>
          <p:nvPr/>
        </p:nvSpPr>
        <p:spPr>
          <a:xfrm>
            <a:off x="7467590" y="1306686"/>
            <a:ext cx="4595101" cy="2724150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en-US" sz="1400" dirty="0">
                <a:solidFill>
                  <a:schemeClr val="tx1"/>
                </a:solidFill>
              </a:rPr>
              <a:t>From the list choose </a:t>
            </a:r>
            <a:r>
              <a:rPr lang="hu-HU" sz="1400" dirty="0">
                <a:solidFill>
                  <a:schemeClr val="tx1"/>
                </a:solidFill>
              </a:rPr>
              <a:t>the </a:t>
            </a:r>
            <a:r>
              <a:rPr lang="en-US" sz="1400" dirty="0">
                <a:solidFill>
                  <a:schemeClr val="tx1"/>
                </a:solidFill>
              </a:rPr>
              <a:t>Document type</a:t>
            </a:r>
          </a:p>
          <a:p>
            <a:pPr marL="685800" lvl="1" indent="-228600">
              <a:buAutoNum type="arabicPeriod"/>
            </a:pPr>
            <a:r>
              <a:rPr lang="en-US" sz="1400" dirty="0">
                <a:solidFill>
                  <a:schemeClr val="tx1"/>
                </a:solidFill>
              </a:rPr>
              <a:t>Forecast Download or Commit Download –&gt; this is </a:t>
            </a:r>
            <a:r>
              <a:rPr lang="hu-HU" sz="1400" dirty="0">
                <a:solidFill>
                  <a:schemeClr val="tx1"/>
                </a:solidFill>
              </a:rPr>
              <a:t>a </a:t>
            </a:r>
            <a:r>
              <a:rPr lang="en-US" sz="1400" u="sng" dirty="0">
                <a:solidFill>
                  <a:srgbClr val="002060"/>
                </a:solidFill>
              </a:rPr>
              <a:t>Vertical view</a:t>
            </a:r>
          </a:p>
          <a:p>
            <a:pPr marL="685800" lvl="1" indent="-228600">
              <a:buAutoNum type="arabicPeriod"/>
            </a:pPr>
            <a:r>
              <a:rPr lang="en-US" sz="1400" dirty="0">
                <a:solidFill>
                  <a:schemeClr val="tx1"/>
                </a:solidFill>
              </a:rPr>
              <a:t>Forecast/Commit Download –&gt; This is </a:t>
            </a:r>
            <a:r>
              <a:rPr lang="hu-HU" sz="1400" dirty="0">
                <a:solidFill>
                  <a:schemeClr val="tx1"/>
                </a:solidFill>
              </a:rPr>
              <a:t>a </a:t>
            </a:r>
            <a:r>
              <a:rPr lang="en-US" sz="1400" u="sng" dirty="0">
                <a:solidFill>
                  <a:srgbClr val="002060"/>
                </a:solidFill>
              </a:rPr>
              <a:t>Horizontal View</a:t>
            </a:r>
            <a:endParaRPr lang="hu-HU" sz="1400" u="sng" dirty="0">
              <a:solidFill>
                <a:srgbClr val="002060"/>
              </a:solidFill>
            </a:endParaRPr>
          </a:p>
          <a:p>
            <a:pPr marL="685800" lvl="1" indent="-228600">
              <a:buAutoNum type="arabicPeriod"/>
            </a:pPr>
            <a:endParaRPr lang="en-US" sz="1400" u="sng" dirty="0">
              <a:solidFill>
                <a:srgbClr val="002060"/>
              </a:solidFill>
            </a:endParaRPr>
          </a:p>
          <a:p>
            <a:r>
              <a:rPr lang="en-US" sz="1400" dirty="0">
                <a:solidFill>
                  <a:schemeClr val="tx1"/>
                </a:solidFill>
              </a:rPr>
              <a:t>2. Click </a:t>
            </a:r>
            <a:r>
              <a:rPr lang="en-US" sz="1400" u="sng" dirty="0">
                <a:solidFill>
                  <a:srgbClr val="002060"/>
                </a:solidFill>
              </a:rPr>
              <a:t>Next</a:t>
            </a:r>
            <a:endParaRPr lang="hu-HU" sz="1400" u="sng" dirty="0">
              <a:solidFill>
                <a:srgbClr val="002060"/>
              </a:solidFill>
            </a:endParaRPr>
          </a:p>
          <a:p>
            <a:endParaRPr lang="en-US" sz="1400" u="sng" dirty="0">
              <a:solidFill>
                <a:srgbClr val="002060"/>
              </a:solidFill>
            </a:endParaRPr>
          </a:p>
          <a:p>
            <a:r>
              <a:rPr lang="en-US" sz="1400" dirty="0">
                <a:solidFill>
                  <a:schemeClr val="tx1"/>
                </a:solidFill>
              </a:rPr>
              <a:t>3. In the next window set up Horizon and Data Measures what you would like to see in the downloaded file</a:t>
            </a:r>
          </a:p>
        </p:txBody>
      </p:sp>
    </p:spTree>
    <p:extLst>
      <p:ext uri="{BB962C8B-B14F-4D97-AF65-F5344CB8AC3E}">
        <p14:creationId xmlns:p14="http://schemas.microsoft.com/office/powerpoint/2010/main" val="21258767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1F7E4AC-2C9B-AAAE-0EBE-367164A82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188"/>
            <a:ext cx="11010900" cy="987425"/>
          </a:xfrm>
        </p:spPr>
        <p:txBody>
          <a:bodyPr/>
          <a:lstStyle/>
          <a:p>
            <a:r>
              <a:rPr lang="hu-HU" dirty="0"/>
              <a:t>SUPLIER FORECAST COMMIT  </a:t>
            </a:r>
            <a:r>
              <a:rPr lang="en-US" dirty="0"/>
              <a:t>| </a:t>
            </a:r>
            <a:r>
              <a:rPr lang="hu-HU" dirty="0"/>
              <a:t>EXCEL DOWNLOAD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46FCFD-D0EA-8533-C774-15A18640D719}"/>
              </a:ext>
            </a:extLst>
          </p:cNvPr>
          <p:cNvSpPr txBox="1"/>
          <p:nvPr/>
        </p:nvSpPr>
        <p:spPr>
          <a:xfrm>
            <a:off x="7176654" y="1381036"/>
            <a:ext cx="4571999" cy="2553891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In the </a:t>
            </a:r>
            <a:r>
              <a:rPr lang="en-US" sz="1800" u="sng" dirty="0">
                <a:solidFill>
                  <a:schemeClr val="tx1"/>
                </a:solidFill>
              </a:rPr>
              <a:t>Search</a:t>
            </a:r>
            <a:r>
              <a:rPr lang="en-US" sz="1800" dirty="0">
                <a:solidFill>
                  <a:schemeClr val="tx1"/>
                </a:solidFill>
              </a:rPr>
              <a:t> window, enter search criteria and </a:t>
            </a:r>
            <a:r>
              <a:rPr lang="en-US" sz="1800" u="sng" dirty="0">
                <a:solidFill>
                  <a:schemeClr val="tx1"/>
                </a:solidFill>
              </a:rPr>
              <a:t>click Search</a:t>
            </a:r>
            <a:r>
              <a:rPr lang="en-US" sz="1800" dirty="0">
                <a:solidFill>
                  <a:schemeClr val="tx1"/>
                </a:solidFill>
              </a:rPr>
              <a:t> to start downloading the file. </a:t>
            </a:r>
          </a:p>
          <a:p>
            <a:pPr marL="228600" indent="-228600"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The downloading is in progress. </a:t>
            </a:r>
            <a:endParaRPr lang="hu-HU" sz="1800" dirty="0">
              <a:solidFill>
                <a:schemeClr val="tx1"/>
              </a:solidFill>
            </a:endParaRPr>
          </a:p>
          <a:p>
            <a:pPr marL="228600" indent="-228600"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Once the data are downloaded the status changes to completed</a:t>
            </a:r>
          </a:p>
          <a:p>
            <a:pPr marL="228600" indent="-228600"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Click the File Name in blue and Open the file</a:t>
            </a:r>
            <a:endParaRPr lang="en-US" sz="1800" dirty="0">
              <a:solidFill>
                <a:schemeClr val="tx1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840C2E9-D371-8A44-7816-5DDDAB18A6E7}"/>
              </a:ext>
            </a:extLst>
          </p:cNvPr>
          <p:cNvGrpSpPr/>
          <p:nvPr/>
        </p:nvGrpSpPr>
        <p:grpSpPr>
          <a:xfrm>
            <a:off x="162606" y="1090613"/>
            <a:ext cx="11588149" cy="5083318"/>
            <a:chOff x="162606" y="1090613"/>
            <a:chExt cx="11588149" cy="508331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2AE6807-6188-535F-30B7-009B0A9F2D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9683" y="1090613"/>
              <a:ext cx="6150473" cy="364302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Dodecagon 7">
              <a:extLst>
                <a:ext uri="{FF2B5EF4-FFF2-40B4-BE49-F238E27FC236}">
                  <a16:creationId xmlns:a16="http://schemas.microsoft.com/office/drawing/2014/main" id="{224E7CBC-DEF4-79BF-2440-012BDDD47FC3}"/>
                </a:ext>
              </a:extLst>
            </p:cNvPr>
            <p:cNvSpPr/>
            <p:nvPr/>
          </p:nvSpPr>
          <p:spPr>
            <a:xfrm>
              <a:off x="1102285" y="1452563"/>
              <a:ext cx="234828" cy="224636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24B0D7C-367D-C742-5D3C-C4B46DD99F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2606" y="4840431"/>
              <a:ext cx="6524625" cy="13335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" name="Dodecagon 10">
              <a:extLst>
                <a:ext uri="{FF2B5EF4-FFF2-40B4-BE49-F238E27FC236}">
                  <a16:creationId xmlns:a16="http://schemas.microsoft.com/office/drawing/2014/main" id="{CF868655-22DB-912A-7C17-BE3D45140D0C}"/>
                </a:ext>
              </a:extLst>
            </p:cNvPr>
            <p:cNvSpPr/>
            <p:nvPr/>
          </p:nvSpPr>
          <p:spPr>
            <a:xfrm>
              <a:off x="3190090" y="5949295"/>
              <a:ext cx="234828" cy="224636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2</a:t>
              </a:r>
              <a:endParaRPr lang="en-US" sz="1200" dirty="0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5A0BD31-BCE2-B341-E6BB-6EC05271B3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40405" y="4840430"/>
              <a:ext cx="6610350" cy="13335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4" name="Dodecagon 13">
              <a:extLst>
                <a:ext uri="{FF2B5EF4-FFF2-40B4-BE49-F238E27FC236}">
                  <a16:creationId xmlns:a16="http://schemas.microsoft.com/office/drawing/2014/main" id="{5C32D90F-A7E3-2663-2221-6E6AAFC0E282}"/>
                </a:ext>
              </a:extLst>
            </p:cNvPr>
            <p:cNvSpPr/>
            <p:nvPr/>
          </p:nvSpPr>
          <p:spPr>
            <a:xfrm>
              <a:off x="8283201" y="5949295"/>
              <a:ext cx="234828" cy="224636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3</a:t>
              </a:r>
              <a:endParaRPr lang="en-US" sz="1200" dirty="0"/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E9909E7-FD7F-2782-CD5E-87122D0E16F3}"/>
                </a:ext>
              </a:extLst>
            </p:cNvPr>
            <p:cNvCxnSpPr/>
            <p:nvPr/>
          </p:nvCxnSpPr>
          <p:spPr>
            <a:xfrm>
              <a:off x="886691" y="4674716"/>
              <a:ext cx="812800" cy="31292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53EF0A87-8153-372A-E74F-E5144B600721}"/>
                </a:ext>
              </a:extLst>
            </p:cNvPr>
            <p:cNvCxnSpPr>
              <a:cxnSpLocks/>
            </p:cNvCxnSpPr>
            <p:nvPr/>
          </p:nvCxnSpPr>
          <p:spPr>
            <a:xfrm>
              <a:off x="3657600" y="6053858"/>
              <a:ext cx="421401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27" name="Dodecagon 26">
              <a:extLst>
                <a:ext uri="{FF2B5EF4-FFF2-40B4-BE49-F238E27FC236}">
                  <a16:creationId xmlns:a16="http://schemas.microsoft.com/office/drawing/2014/main" id="{3107AA4A-BEBA-7681-F945-F7016E2EFD21}"/>
                </a:ext>
              </a:extLst>
            </p:cNvPr>
            <p:cNvSpPr/>
            <p:nvPr/>
          </p:nvSpPr>
          <p:spPr>
            <a:xfrm>
              <a:off x="7132974" y="5148354"/>
              <a:ext cx="234828" cy="224636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4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481273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9E5DA2-B4D5-1294-BC4E-2B934A0C4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SUPLIER FORECAST COMMIT  </a:t>
            </a:r>
            <a:r>
              <a:rPr lang="en-US" dirty="0"/>
              <a:t>| </a:t>
            </a:r>
            <a:r>
              <a:rPr lang="hu-HU" dirty="0"/>
              <a:t>EXCEL UPLOAD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85A75DF-4F56-10FD-DFF7-73CDB1200B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F41AB8C-2734-692C-9A57-EB15F20983F6}"/>
              </a:ext>
            </a:extLst>
          </p:cNvPr>
          <p:cNvSpPr txBox="1"/>
          <p:nvPr/>
        </p:nvSpPr>
        <p:spPr>
          <a:xfrm>
            <a:off x="5725741" y="1126138"/>
            <a:ext cx="6571200" cy="320087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</a:rPr>
              <a:t>STEP 1</a:t>
            </a:r>
          </a:p>
          <a:p>
            <a:pPr marL="228600" indent="-228600">
              <a:buAutoNum type="arabicPeriod"/>
            </a:pPr>
            <a:r>
              <a:rPr lang="en-US" sz="1400" dirty="0">
                <a:solidFill>
                  <a:schemeClr val="tx1"/>
                </a:solidFill>
              </a:rPr>
              <a:t>For Forecast Commit Excel Upload – please download first the Commit Download data from the menu: </a:t>
            </a:r>
          </a:p>
          <a:p>
            <a:pPr lvl="1">
              <a:tabLst>
                <a:tab pos="268288" algn="l"/>
              </a:tabLst>
            </a:pPr>
            <a:r>
              <a:rPr lang="en-US" sz="1400" u="sng" dirty="0">
                <a:solidFill>
                  <a:srgbClr val="191EEF"/>
                </a:solidFill>
              </a:rPr>
              <a:t>Menu &gt; Downloads &gt; Supply Download &gt; Forecast Commit or Forecast Commit JIT &gt; Commit Download</a:t>
            </a:r>
          </a:p>
          <a:p>
            <a:pPr marL="267970" indent="-267970">
              <a:buFont typeface="+mj-lt"/>
              <a:buAutoNum type="arabicPeriod"/>
              <a:tabLst>
                <a:tab pos="268288" algn="l"/>
              </a:tabLst>
            </a:pPr>
            <a:r>
              <a:rPr lang="en-US" sz="1400" dirty="0">
                <a:solidFill>
                  <a:schemeClr val="tx1"/>
                </a:solidFill>
              </a:rPr>
              <a:t>In the next step please check the data in the downloaded file: </a:t>
            </a:r>
            <a:r>
              <a:rPr lang="en-US" sz="1400" b="1" dirty="0">
                <a:solidFill>
                  <a:schemeClr val="tx1"/>
                </a:solidFill>
              </a:rPr>
              <a:t>Quantity and Date and </a:t>
            </a:r>
            <a:r>
              <a:rPr lang="en-US" sz="1400" dirty="0">
                <a:solidFill>
                  <a:schemeClr val="tx1"/>
                </a:solidFill>
              </a:rPr>
              <a:t>correct if needed</a:t>
            </a:r>
          </a:p>
          <a:p>
            <a:pPr marL="267970" indent="-267970">
              <a:buFont typeface="+mj-lt"/>
              <a:buAutoNum type="arabicPeriod"/>
              <a:tabLst>
                <a:tab pos="268288" algn="l"/>
              </a:tabLst>
            </a:pPr>
            <a:endParaRPr lang="en-US" sz="1400">
              <a:solidFill>
                <a:schemeClr val="tx1"/>
              </a:solidFill>
            </a:endParaRPr>
          </a:p>
          <a:p>
            <a:pPr marL="267970" indent="-267970">
              <a:buFont typeface="+mj-lt"/>
              <a:buAutoNum type="arabicPeriod"/>
              <a:tabLst>
                <a:tab pos="268288" algn="l"/>
              </a:tabLst>
            </a:pPr>
            <a:r>
              <a:rPr lang="en-US" sz="1400" dirty="0">
                <a:solidFill>
                  <a:schemeClr val="tx1"/>
                </a:solidFill>
              </a:rPr>
              <a:t>Change the value in column Commit Type </a:t>
            </a:r>
            <a:r>
              <a:rPr lang="en-US" sz="1400" b="1" dirty="0">
                <a:solidFill>
                  <a:schemeClr val="tx1"/>
                </a:solidFill>
              </a:rPr>
              <a:t>(3) </a:t>
            </a:r>
            <a:r>
              <a:rPr lang="en-US" sz="1400" dirty="0">
                <a:solidFill>
                  <a:schemeClr val="tx1"/>
                </a:solidFill>
              </a:rPr>
              <a:t>as follow: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68288" algn="l"/>
              </a:tabLst>
            </a:pPr>
            <a:r>
              <a:rPr lang="en-US" sz="1400" u="sng" dirty="0" err="1">
                <a:solidFill>
                  <a:srgbClr val="002060"/>
                </a:solidFill>
              </a:rPr>
              <a:t>ConsumptionForecast</a:t>
            </a:r>
            <a:r>
              <a:rPr lang="en-US" sz="1400" dirty="0">
                <a:solidFill>
                  <a:schemeClr val="tx1"/>
                </a:solidFill>
              </a:rPr>
              <a:t> to </a:t>
            </a:r>
            <a:r>
              <a:rPr lang="en-US" sz="1400" b="1" u="sng" dirty="0" err="1">
                <a:solidFill>
                  <a:srgbClr val="002060"/>
                </a:solidFill>
              </a:rPr>
              <a:t>ConsumptionCommit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68288" algn="l"/>
              </a:tabLst>
            </a:pPr>
            <a:r>
              <a:rPr lang="en-US" sz="1400" dirty="0">
                <a:ea typeface="Calibri" panose="020F0502020204030204" pitchFamily="34" charset="0"/>
                <a:cs typeface="Times New Roman"/>
              </a:rPr>
              <a:t> </a:t>
            </a:r>
            <a:r>
              <a:rPr lang="en-US" sz="1400" u="sng" dirty="0" err="1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/>
              </a:rPr>
              <a:t>JITCurrForecast</a:t>
            </a:r>
            <a:r>
              <a:rPr lang="en-US" sz="1400" dirty="0">
                <a:effectLst/>
                <a:ea typeface="Calibri" panose="020F0502020204030204" pitchFamily="34" charset="0"/>
                <a:cs typeface="Times New Roman"/>
              </a:rPr>
              <a:t> to </a:t>
            </a:r>
            <a:r>
              <a:rPr lang="en-US" sz="1400" b="1" u="sng" dirty="0">
                <a:solidFill>
                  <a:srgbClr val="002060"/>
                </a:solidFill>
              </a:rPr>
              <a:t>ATPJIT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68288" algn="l"/>
              </a:tabLst>
            </a:pPr>
            <a:r>
              <a:rPr lang="en-US" sz="1400" u="sng" dirty="0" err="1">
                <a:solidFill>
                  <a:srgbClr val="002060"/>
                </a:solidFill>
                <a:cs typeface="Times New Roman"/>
              </a:rPr>
              <a:t>JITFirmCurrForecast</a:t>
            </a:r>
            <a:r>
              <a:rPr lang="en-US" sz="1400" u="sng" dirty="0">
                <a:solidFill>
                  <a:srgbClr val="002060"/>
                </a:solidFill>
                <a:cs typeface="Times New Roman"/>
              </a:rPr>
              <a:t> </a:t>
            </a:r>
            <a:r>
              <a:rPr lang="en-US" sz="1400" dirty="0">
                <a:effectLst/>
                <a:ea typeface="Calibri" panose="020F0502020204030204" pitchFamily="34" charset="0"/>
                <a:cs typeface="Times New Roman"/>
              </a:rPr>
              <a:t>to </a:t>
            </a:r>
            <a:r>
              <a:rPr lang="en-US" sz="1400" b="1" u="sng" dirty="0" err="1">
                <a:solidFill>
                  <a:srgbClr val="002060"/>
                </a:solidFill>
              </a:rPr>
              <a:t>ConsumptionCommitSA</a:t>
            </a:r>
          </a:p>
          <a:p>
            <a:pPr marL="267970" indent="-267970">
              <a:buFont typeface="+mj-lt"/>
              <a:buAutoNum type="arabicPeriod"/>
              <a:tabLst>
                <a:tab pos="268288" algn="l"/>
              </a:tabLst>
            </a:pPr>
            <a:endParaRPr lang="en-US" sz="1400">
              <a:solidFill>
                <a:schemeClr val="tx1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E6F9A55-C2E3-B69A-F35E-14893850A4A4}"/>
              </a:ext>
            </a:extLst>
          </p:cNvPr>
          <p:cNvGrpSpPr/>
          <p:nvPr/>
        </p:nvGrpSpPr>
        <p:grpSpPr>
          <a:xfrm>
            <a:off x="50705" y="1554287"/>
            <a:ext cx="5379116" cy="2142692"/>
            <a:chOff x="50705" y="1554287"/>
            <a:chExt cx="5379116" cy="2142692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6D5B622-57F1-D24B-E564-E69E909BBF7E}"/>
                </a:ext>
              </a:extLst>
            </p:cNvPr>
            <p:cNvGrpSpPr/>
            <p:nvPr/>
          </p:nvGrpSpPr>
          <p:grpSpPr>
            <a:xfrm>
              <a:off x="50705" y="1554287"/>
              <a:ext cx="5379116" cy="2142692"/>
              <a:chOff x="206520" y="2632363"/>
              <a:chExt cx="5379116" cy="2142692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F20890B2-B289-02E5-62B4-1C3184249E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6520" y="2632363"/>
                <a:ext cx="5379116" cy="214269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EE469A98-17C9-59DC-26C2-45242BEA3F47}"/>
                  </a:ext>
                </a:extLst>
              </p:cNvPr>
              <p:cNvSpPr/>
              <p:nvPr/>
            </p:nvSpPr>
            <p:spPr>
              <a:xfrm>
                <a:off x="2336800" y="3648364"/>
                <a:ext cx="785091" cy="92363"/>
              </a:xfrm>
              <a:prstGeom prst="roundRect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Dodecagon 14">
              <a:extLst>
                <a:ext uri="{FF2B5EF4-FFF2-40B4-BE49-F238E27FC236}">
                  <a16:creationId xmlns:a16="http://schemas.microsoft.com/office/drawing/2014/main" id="{875E905E-DA7E-8069-FBF6-40FCDCABE7C7}"/>
                </a:ext>
              </a:extLst>
            </p:cNvPr>
            <p:cNvSpPr/>
            <p:nvPr/>
          </p:nvSpPr>
          <p:spPr>
            <a:xfrm>
              <a:off x="1785775" y="2181740"/>
              <a:ext cx="234828" cy="224636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4BF8D82-2CB2-6824-65BF-FF0D654E9CD3}"/>
              </a:ext>
            </a:extLst>
          </p:cNvPr>
          <p:cNvGrpSpPr/>
          <p:nvPr/>
        </p:nvGrpSpPr>
        <p:grpSpPr>
          <a:xfrm>
            <a:off x="228600" y="4561477"/>
            <a:ext cx="11734800" cy="1911687"/>
            <a:chOff x="0" y="4405255"/>
            <a:chExt cx="11734800" cy="1911687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70C79DE-8DD4-3EF0-4F43-9774CB5F49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4665842"/>
              <a:ext cx="11734800" cy="1651100"/>
            </a:xfrm>
            <a:prstGeom prst="rect">
              <a:avLst/>
            </a:prstGeom>
          </p:spPr>
        </p:pic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D8C5FD26-F7AF-52BA-0744-E037624F5FC6}"/>
                </a:ext>
              </a:extLst>
            </p:cNvPr>
            <p:cNvSpPr/>
            <p:nvPr/>
          </p:nvSpPr>
          <p:spPr>
            <a:xfrm>
              <a:off x="6282704" y="4665842"/>
              <a:ext cx="2288986" cy="449609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Dodecagon 15">
              <a:extLst>
                <a:ext uri="{FF2B5EF4-FFF2-40B4-BE49-F238E27FC236}">
                  <a16:creationId xmlns:a16="http://schemas.microsoft.com/office/drawing/2014/main" id="{C98DA61B-6F68-2036-AD33-58D131AB9F59}"/>
                </a:ext>
              </a:extLst>
            </p:cNvPr>
            <p:cNvSpPr/>
            <p:nvPr/>
          </p:nvSpPr>
          <p:spPr>
            <a:xfrm>
              <a:off x="7192369" y="4405255"/>
              <a:ext cx="234828" cy="224636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2</a:t>
              </a:r>
              <a:endParaRPr lang="en-US" sz="1200" dirty="0"/>
            </a:p>
          </p:txBody>
        </p:sp>
      </p:grpSp>
      <p:sp>
        <p:nvSpPr>
          <p:cNvPr id="17" name="Arrow: Down 16">
            <a:extLst>
              <a:ext uri="{FF2B5EF4-FFF2-40B4-BE49-F238E27FC236}">
                <a16:creationId xmlns:a16="http://schemas.microsoft.com/office/drawing/2014/main" id="{00745120-2426-7163-EE9C-31B8715F7BBC}"/>
              </a:ext>
            </a:extLst>
          </p:cNvPr>
          <p:cNvSpPr/>
          <p:nvPr/>
        </p:nvSpPr>
        <p:spPr>
          <a:xfrm>
            <a:off x="10948548" y="6191687"/>
            <a:ext cx="817418" cy="562954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odecagon 3">
            <a:extLst>
              <a:ext uri="{FF2B5EF4-FFF2-40B4-BE49-F238E27FC236}">
                <a16:creationId xmlns:a16="http://schemas.microsoft.com/office/drawing/2014/main" id="{344CEC13-A6B2-256B-9C35-C4DCF4A63E8D}"/>
              </a:ext>
            </a:extLst>
          </p:cNvPr>
          <p:cNvSpPr/>
          <p:nvPr/>
        </p:nvSpPr>
        <p:spPr>
          <a:xfrm>
            <a:off x="5861172" y="4673795"/>
            <a:ext cx="234828" cy="224636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3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B09E85F-5ADC-AA67-759D-0A34F9797E5E}"/>
              </a:ext>
            </a:extLst>
          </p:cNvPr>
          <p:cNvSpPr/>
          <p:nvPr/>
        </p:nvSpPr>
        <p:spPr>
          <a:xfrm>
            <a:off x="5606473" y="4934383"/>
            <a:ext cx="904831" cy="137405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55307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0C84214-7EED-2AC4-2487-981CCCC16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SUPLIER FORECAST COMMIT  </a:t>
            </a:r>
            <a:r>
              <a:rPr lang="en-US"/>
              <a:t>| </a:t>
            </a:r>
            <a:r>
              <a:rPr lang="hu-HU"/>
              <a:t>EXCEL UPLOAD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8D5EB8-1397-5F7A-0906-7C8D048B9DFE}"/>
              </a:ext>
            </a:extLst>
          </p:cNvPr>
          <p:cNvSpPr txBox="1"/>
          <p:nvPr/>
        </p:nvSpPr>
        <p:spPr>
          <a:xfrm>
            <a:off x="7882653" y="1575091"/>
            <a:ext cx="3727455" cy="405050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Step 2. </a:t>
            </a:r>
            <a:r>
              <a:rPr lang="en-US" dirty="0">
                <a:solidFill>
                  <a:schemeClr val="tx1"/>
                </a:solidFill>
              </a:rPr>
              <a:t>Upload the Data </a:t>
            </a:r>
            <a:endParaRPr lang="hu-HU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u="sng" dirty="0">
                <a:solidFill>
                  <a:schemeClr val="tx1"/>
                </a:solidFill>
              </a:rPr>
              <a:t>Navigate to: </a:t>
            </a:r>
            <a:r>
              <a:rPr lang="en-US" u="sng" dirty="0">
                <a:solidFill>
                  <a:srgbClr val="191EEF"/>
                </a:solidFill>
              </a:rPr>
              <a:t>Menu &gt; Uploads &gt; Forecast/Commit </a:t>
            </a:r>
            <a:r>
              <a:rPr lang="en-US" b="1" dirty="0">
                <a:solidFill>
                  <a:schemeClr val="tx1"/>
                </a:solidFill>
              </a:rPr>
              <a:t>(1). </a:t>
            </a:r>
            <a:endParaRPr lang="hu-HU" b="1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Select the saved Excel file via one of the two methods to select the file. Click </a:t>
            </a:r>
            <a:r>
              <a:rPr lang="en-US" u="sng" dirty="0">
                <a:solidFill>
                  <a:schemeClr val="tx1"/>
                </a:solidFill>
              </a:rPr>
              <a:t>Next </a:t>
            </a:r>
            <a:r>
              <a:rPr lang="en-US" dirty="0">
                <a:solidFill>
                  <a:schemeClr val="tx1"/>
                </a:solidFill>
              </a:rPr>
              <a:t>to upload the file </a:t>
            </a:r>
            <a:r>
              <a:rPr lang="en-US" b="1" dirty="0">
                <a:solidFill>
                  <a:schemeClr val="tx1"/>
                </a:solidFill>
              </a:rPr>
              <a:t>(2)</a:t>
            </a:r>
            <a:r>
              <a:rPr lang="en-US" dirty="0">
                <a:solidFill>
                  <a:schemeClr val="tx1"/>
                </a:solidFill>
              </a:rPr>
              <a:t>. </a:t>
            </a:r>
            <a:endParaRPr lang="hu-HU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The uploading is in progress. </a:t>
            </a:r>
          </a:p>
          <a:p>
            <a:pPr marL="342900" indent="-342900">
              <a:buAutoNum type="arabicPeriod"/>
            </a:pPr>
            <a:endParaRPr lang="hu-HU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Once the file is uploaded the status changes to </a:t>
            </a:r>
            <a:r>
              <a:rPr lang="en-US" b="1" dirty="0">
                <a:solidFill>
                  <a:schemeClr val="tx1"/>
                </a:solidFill>
              </a:rPr>
              <a:t>Completed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1B25B4E-0580-84E8-CA28-2D1A52B51A60}"/>
              </a:ext>
            </a:extLst>
          </p:cNvPr>
          <p:cNvGrpSpPr/>
          <p:nvPr/>
        </p:nvGrpSpPr>
        <p:grpSpPr>
          <a:xfrm>
            <a:off x="277668" y="1252682"/>
            <a:ext cx="7277100" cy="2819400"/>
            <a:chOff x="277668" y="1252682"/>
            <a:chExt cx="7277100" cy="28194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142B831-48CF-373F-F405-429587EA20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7668" y="1252682"/>
              <a:ext cx="7277100" cy="2819400"/>
            </a:xfrm>
            <a:prstGeom prst="rect">
              <a:avLst/>
            </a:prstGeom>
          </p:spPr>
        </p:pic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2152909A-4A95-A4A7-089E-9BF8C6CB3EAF}"/>
                </a:ext>
              </a:extLst>
            </p:cNvPr>
            <p:cNvSpPr/>
            <p:nvPr/>
          </p:nvSpPr>
          <p:spPr>
            <a:xfrm>
              <a:off x="3934691" y="2872509"/>
              <a:ext cx="2059709" cy="365125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Dodecagon 11">
              <a:extLst>
                <a:ext uri="{FF2B5EF4-FFF2-40B4-BE49-F238E27FC236}">
                  <a16:creationId xmlns:a16="http://schemas.microsoft.com/office/drawing/2014/main" id="{CD09B7AC-38B0-827B-2221-B4B12D2615E5}"/>
                </a:ext>
              </a:extLst>
            </p:cNvPr>
            <p:cNvSpPr/>
            <p:nvPr/>
          </p:nvSpPr>
          <p:spPr>
            <a:xfrm>
              <a:off x="6040928" y="2662382"/>
              <a:ext cx="234828" cy="224636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1</a:t>
              </a:r>
              <a:endParaRPr lang="en-US" sz="120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7BD39CC-E181-854A-10EE-7A32E92EB069}"/>
              </a:ext>
            </a:extLst>
          </p:cNvPr>
          <p:cNvGrpSpPr/>
          <p:nvPr/>
        </p:nvGrpSpPr>
        <p:grpSpPr>
          <a:xfrm>
            <a:off x="3160505" y="3669498"/>
            <a:ext cx="2935495" cy="2823376"/>
            <a:chOff x="3160505" y="3669498"/>
            <a:chExt cx="2935495" cy="282337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DB01A20-7773-A8C3-289F-803BF2E1EB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60505" y="3669498"/>
              <a:ext cx="2935495" cy="2823376"/>
            </a:xfrm>
            <a:prstGeom prst="rect">
              <a:avLst/>
            </a:prstGeom>
          </p:spPr>
        </p:pic>
        <p:sp>
          <p:nvSpPr>
            <p:cNvPr id="13" name="Dodecagon 12">
              <a:extLst>
                <a:ext uri="{FF2B5EF4-FFF2-40B4-BE49-F238E27FC236}">
                  <a16:creationId xmlns:a16="http://schemas.microsoft.com/office/drawing/2014/main" id="{AFDCB9F0-8863-B000-6B25-568D38FD865D}"/>
                </a:ext>
              </a:extLst>
            </p:cNvPr>
            <p:cNvSpPr/>
            <p:nvPr/>
          </p:nvSpPr>
          <p:spPr>
            <a:xfrm>
              <a:off x="4044564" y="5081186"/>
              <a:ext cx="234828" cy="224636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4D48C3F4-2AD3-D978-ECC4-7123D52499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30850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A4597-F524-AC40-A038-3AF43418E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Visit our Supplier Portal for more Information: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B40832-59CE-A743-B137-86202DD7F3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hu-HU" sz="1400" b="1" dirty="0">
                <a:solidFill>
                  <a:schemeClr val="accent5"/>
                </a:solidFill>
                <a:hlinkClick r:id="rId2"/>
              </a:rPr>
              <a:t>https://www.jabil.com/about-us/supplier/supplier-collaboration.html</a:t>
            </a:r>
            <a:endParaRPr lang="hu-HU" sz="1400" b="1" dirty="0">
              <a:solidFill>
                <a:schemeClr val="accent5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1DFE06-726B-A312-0AA0-50AA7DC989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584661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13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extLst>
              <a:ext uri="{FF2B5EF4-FFF2-40B4-BE49-F238E27FC236}">
                <a16:creationId xmlns:a16="http://schemas.microsoft.com/office/drawing/2014/main" id="{A2013A61-DD30-63F2-9A32-04A4ABF685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6480" y="-34143"/>
            <a:ext cx="3819216" cy="3599721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EE756FE-9641-AA3F-5261-8EB23D9903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28875"/>
            <a:ext cx="2665299" cy="1729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836ABBB-0A75-E888-D811-A562214EEF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033" y="872742"/>
            <a:ext cx="3606021" cy="32347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048A60-ADC0-766F-50BD-8A4B595CB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29972"/>
            <a:ext cx="11010900" cy="986828"/>
          </a:xfrm>
        </p:spPr>
        <p:txBody>
          <a:bodyPr/>
          <a:lstStyle/>
          <a:p>
            <a:r>
              <a:rPr lang="hu-HU" dirty="0"/>
              <a:t>REGISTRATION</a:t>
            </a:r>
            <a:endParaRPr lang="en-US" dirty="0"/>
          </a:p>
        </p:txBody>
      </p:sp>
      <p:sp>
        <p:nvSpPr>
          <p:cNvPr id="15" name="Rectangle: Diagonal Corners Rounded 14">
            <a:extLst>
              <a:ext uri="{FF2B5EF4-FFF2-40B4-BE49-F238E27FC236}">
                <a16:creationId xmlns:a16="http://schemas.microsoft.com/office/drawing/2014/main" id="{4B69A412-5D0D-6F27-64E2-55B8AD865427}"/>
              </a:ext>
            </a:extLst>
          </p:cNvPr>
          <p:cNvSpPr/>
          <p:nvPr/>
        </p:nvSpPr>
        <p:spPr>
          <a:xfrm>
            <a:off x="8472375" y="1039441"/>
            <a:ext cx="3590592" cy="528258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60605B"/>
                </a:solidFill>
              </a:rPr>
              <a:t>REGISTRATION TO THE PORTAL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hu-HU" sz="1200" dirty="0">
                <a:solidFill>
                  <a:srgbClr val="60605B"/>
                </a:solidFill>
              </a:rPr>
              <a:t>1. </a:t>
            </a:r>
            <a:r>
              <a:rPr kumimoji="0" lang="en-US" sz="1200" b="0" i="0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Please follow the registration</a:t>
            </a:r>
            <a:r>
              <a:rPr lang="en-US" sz="1200" dirty="0">
                <a:solidFill>
                  <a:srgbClr val="60605B"/>
                </a:solidFill>
              </a:rPr>
              <a:t> steps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strike="noStrike" kern="120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Note</a:t>
            </a:r>
            <a:r>
              <a:rPr kumimoji="0" lang="en-US" sz="1200" b="0" i="0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: </a:t>
            </a:r>
            <a:r>
              <a:rPr lang="en-US" sz="1200" dirty="0"/>
              <a:t>username by default is „first name”</a:t>
            </a:r>
            <a:r>
              <a:rPr lang="hu-HU" sz="1200" dirty="0"/>
              <a:t>and „</a:t>
            </a:r>
            <a:r>
              <a:rPr lang="en-US" sz="1200" dirty="0"/>
              <a:t>Last name„</a:t>
            </a:r>
            <a:r>
              <a:rPr lang="en-US" sz="1200" dirty="0">
                <a:solidFill>
                  <a:srgbClr val="60605B"/>
                </a:solidFill>
              </a:rPr>
              <a:t> but the </a:t>
            </a:r>
            <a:r>
              <a:rPr lang="en-US" sz="1200" dirty="0"/>
              <a:t>username must be unique (if it already exists in e2open database then you need to adjust it</a:t>
            </a:r>
            <a:r>
              <a:rPr lang="en-US" sz="1200" dirty="0">
                <a:solidFill>
                  <a:srgbClr val="60605B"/>
                </a:solidFill>
              </a:rPr>
              <a:t> &gt;&gt; </a:t>
            </a:r>
            <a:r>
              <a:rPr lang="en-US" sz="1200" b="1" u="sng" dirty="0">
                <a:solidFill>
                  <a:srgbClr val="60605B"/>
                </a:solidFill>
                <a:highlight>
                  <a:srgbClr val="FFFF00"/>
                </a:highlight>
              </a:rPr>
              <a:t>Please click on GET STARTED!</a:t>
            </a:r>
            <a:endParaRPr lang="en-US" sz="1200" dirty="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200" b="0" i="0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200" dirty="0">
                <a:solidFill>
                  <a:srgbClr val="60605B"/>
                </a:solidFill>
              </a:rPr>
              <a:t>2. </a:t>
            </a:r>
            <a:r>
              <a:rPr lang="en-US" sz="1200" dirty="0"/>
              <a:t>to log in - you can use email address provided during registration or username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200" dirty="0"/>
              <a:t> </a:t>
            </a:r>
            <a:r>
              <a:rPr lang="en-US" sz="1200" dirty="0">
                <a:solidFill>
                  <a:srgbClr val="60605B"/>
                </a:solidFill>
              </a:rPr>
              <a:t>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200" dirty="0">
                <a:solidFill>
                  <a:srgbClr val="60605B"/>
                </a:solidFill>
              </a:rPr>
              <a:t>3. After login you will be navigated to e2open page &gt;&gt; Please click on „</a:t>
            </a:r>
            <a:r>
              <a:rPr lang="en-US" sz="1200" b="1" dirty="0">
                <a:solidFill>
                  <a:schemeClr val="accent1"/>
                </a:solidFill>
              </a:rPr>
              <a:t>JABIL Process Manager”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200" b="0" i="0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lvl="0">
              <a:defRPr/>
            </a:pPr>
            <a:r>
              <a:rPr lang="en-US" sz="1200" dirty="0">
                <a:solidFill>
                  <a:srgbClr val="60605B"/>
                </a:solidFill>
              </a:rPr>
              <a:t>4. Next step from the drop-down list please select </a:t>
            </a:r>
            <a:r>
              <a:rPr lang="en-US" sz="1200" b="1" dirty="0">
                <a:solidFill>
                  <a:schemeClr val="accent1"/>
                </a:solidFill>
              </a:rPr>
              <a:t>E2open Managed Users</a:t>
            </a:r>
            <a:r>
              <a:rPr lang="en-US" sz="1200" b="1" dirty="0">
                <a:solidFill>
                  <a:srgbClr val="60605B"/>
                </a:solidFill>
              </a:rPr>
              <a:t> and </a:t>
            </a:r>
            <a:r>
              <a:rPr lang="en-US" sz="1200" dirty="0"/>
              <a:t>tick the checkbox remember your choice</a:t>
            </a:r>
            <a:endParaRPr kumimoji="0" lang="en-US" sz="1200" b="1" i="0" strike="noStrike" kern="1200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AA2C898-F7E1-78A7-39DB-DCCD294ADF5F}"/>
              </a:ext>
            </a:extLst>
          </p:cNvPr>
          <p:cNvSpPr/>
          <p:nvPr/>
        </p:nvSpPr>
        <p:spPr>
          <a:xfrm>
            <a:off x="6563630" y="2336976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3</a:t>
            </a:r>
            <a:endParaRPr lang="en-US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F00BFA3-901C-9A9C-F13D-CE8BCA433550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5876911" y="2793159"/>
            <a:ext cx="59036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031022DC-24D6-54F7-6E52-322E67957E8A}"/>
              </a:ext>
            </a:extLst>
          </p:cNvPr>
          <p:cNvSpPr/>
          <p:nvPr/>
        </p:nvSpPr>
        <p:spPr>
          <a:xfrm>
            <a:off x="6467274" y="2677378"/>
            <a:ext cx="824247" cy="231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Click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BCFAB247-F8DC-88E3-A890-284A0BA440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9235" y="4140387"/>
            <a:ext cx="2591636" cy="17060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7AC4B21-FE73-95C4-4F79-62ECFBB8BF65}"/>
              </a:ext>
            </a:extLst>
          </p:cNvPr>
          <p:cNvSpPr/>
          <p:nvPr/>
        </p:nvSpPr>
        <p:spPr>
          <a:xfrm>
            <a:off x="2281351" y="4235025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2</a:t>
            </a:r>
            <a:endParaRPr lang="en-US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C2FEA68E-5F9F-487F-6E47-0532452564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3111" y="3315528"/>
            <a:ext cx="3315896" cy="2906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B404EFE9-5FC2-503C-56FD-E62EB625CB38}"/>
              </a:ext>
            </a:extLst>
          </p:cNvPr>
          <p:cNvSpPr/>
          <p:nvPr/>
        </p:nvSpPr>
        <p:spPr>
          <a:xfrm>
            <a:off x="7645696" y="5765988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4</a:t>
            </a:r>
            <a:endParaRPr lang="en-US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F401805-2438-4E21-7867-24E116B70396}"/>
              </a:ext>
            </a:extLst>
          </p:cNvPr>
          <p:cNvCxnSpPr>
            <a:cxnSpLocks/>
            <a:stCxn id="29" idx="1"/>
          </p:cNvCxnSpPr>
          <p:nvPr/>
        </p:nvCxnSpPr>
        <p:spPr>
          <a:xfrm flipH="1" flipV="1">
            <a:off x="6033155" y="5458914"/>
            <a:ext cx="640047" cy="1885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F2886341-16CD-F886-7174-FC91AC94E5B6}"/>
              </a:ext>
            </a:extLst>
          </p:cNvPr>
          <p:cNvSpPr/>
          <p:nvPr/>
        </p:nvSpPr>
        <p:spPr>
          <a:xfrm>
            <a:off x="6673202" y="5531729"/>
            <a:ext cx="824247" cy="231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Click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5D48F3-6C73-30B6-852C-5B3DDD93AD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7F174D82-39F4-F8DE-3643-A3D035A0E24B}"/>
              </a:ext>
            </a:extLst>
          </p:cNvPr>
          <p:cNvSpPr/>
          <p:nvPr/>
        </p:nvSpPr>
        <p:spPr>
          <a:xfrm>
            <a:off x="2553566" y="3673431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9C1B276-DB28-B899-2835-7B3AECD814AD}"/>
              </a:ext>
            </a:extLst>
          </p:cNvPr>
          <p:cNvSpPr/>
          <p:nvPr/>
        </p:nvSpPr>
        <p:spPr>
          <a:xfrm>
            <a:off x="1446980" y="3576272"/>
            <a:ext cx="1106586" cy="39682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071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EBE47-DCEB-42F5-13E2-B2A7C0DEB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 in to e2open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9AD9F5-59B8-5EED-02BB-33C7D8D3FA6F}"/>
              </a:ext>
            </a:extLst>
          </p:cNvPr>
          <p:cNvSpPr txBox="1"/>
          <p:nvPr/>
        </p:nvSpPr>
        <p:spPr>
          <a:xfrm>
            <a:off x="444500" y="1140842"/>
            <a:ext cx="11010900" cy="4433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sz="1500" dirty="0">
                <a:latin typeface="Grandview" panose="020B0502040204020203" pitchFamily="34" charset="0"/>
              </a:rPr>
              <a:t>After you completed the registration steps the system will send a confirmation email with LINK what you can use for future log in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CA00D8-2B1A-B40D-26E5-02133B9BCCA8}"/>
              </a:ext>
            </a:extLst>
          </p:cNvPr>
          <p:cNvSpPr/>
          <p:nvPr/>
        </p:nvSpPr>
        <p:spPr>
          <a:xfrm>
            <a:off x="1902691" y="2346036"/>
            <a:ext cx="591127" cy="73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CCD6425-9A02-BA87-CFDF-17E0260E5B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4" name="Imagen 4" descr="Interfaz de usuario gráfica, Aplicación">
            <a:extLst>
              <a:ext uri="{FF2B5EF4-FFF2-40B4-BE49-F238E27FC236}">
                <a16:creationId xmlns:a16="http://schemas.microsoft.com/office/drawing/2014/main" id="{6A10B742-7C4D-943B-B469-A894034E93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059" y="1806569"/>
            <a:ext cx="11765972" cy="424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729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468675-2315-9652-A556-6E1C4DA4A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e2open</a:t>
            </a:r>
            <a:r>
              <a:rPr lang="en-US" dirty="0"/>
              <a:t> | Online help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3DE887-99F0-E6D9-5C36-1AD67791C321}"/>
              </a:ext>
            </a:extLst>
          </p:cNvPr>
          <p:cNvSpPr txBox="1"/>
          <p:nvPr/>
        </p:nvSpPr>
        <p:spPr>
          <a:xfrm>
            <a:off x="190239" y="4397252"/>
            <a:ext cx="4412255" cy="188987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This help provides users (suppliers, buyers, etc.) with information about the application concepts and processes as well as with information about all screens, features, and functionalities in the application</a:t>
            </a: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endParaRPr kumimoji="0" lang="hu-HU" sz="105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05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Click on </a:t>
            </a:r>
            <a:r>
              <a:rPr kumimoji="0" lang="en-US" sz="105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question mark 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icon </a:t>
            </a: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(1)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to open Help Center.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Type in search box phrase on which you need more information </a:t>
            </a: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(2)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or hit 3 lines icon </a:t>
            </a: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(3)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to open menu with all available categories.</a:t>
            </a:r>
            <a:endParaRPr kumimoji="0" lang="pl-PL" sz="1050" b="0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05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D91AE0-C8D9-6E81-1BEC-E987CE51E2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691" y="1649207"/>
            <a:ext cx="3926701" cy="273843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2E6BAC1-8872-AFF5-00EC-F8368B0643F4}"/>
              </a:ext>
            </a:extLst>
          </p:cNvPr>
          <p:cNvSpPr txBox="1"/>
          <p:nvPr/>
        </p:nvSpPr>
        <p:spPr>
          <a:xfrm>
            <a:off x="426621" y="1125469"/>
            <a:ext cx="37389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Built – in e2open help center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482D92-4F9F-0ECD-B0F8-89B6FBE5D471}"/>
              </a:ext>
            </a:extLst>
          </p:cNvPr>
          <p:cNvSpPr txBox="1"/>
          <p:nvPr/>
        </p:nvSpPr>
        <p:spPr>
          <a:xfrm>
            <a:off x="5050166" y="1125469"/>
            <a:ext cx="2743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Maestro add-in helps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22DEC4D-6487-EE8B-D404-71AF5B1263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4411" y="2134775"/>
            <a:ext cx="6930697" cy="369864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6CBFCE6-F83C-960D-DC44-B38E4CE2750F}"/>
              </a:ext>
            </a:extLst>
          </p:cNvPr>
          <p:cNvSpPr txBox="1"/>
          <p:nvPr/>
        </p:nvSpPr>
        <p:spPr>
          <a:xfrm>
            <a:off x="5124881" y="3429000"/>
            <a:ext cx="3611418" cy="2758202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sng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Maestro add-in helps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to attain success in real time with interactive, automated, and</a:t>
            </a:r>
            <a:r>
              <a:rPr kumimoji="0" lang="hu-HU" sz="1200" b="0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customized self-help, product tours and announcements right in the applications. The</a:t>
            </a:r>
            <a:r>
              <a:rPr kumimoji="0" lang="hu-HU" sz="1200" b="0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always-on user assistant provides a consistent Help experience in the moment of need.</a:t>
            </a: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To launch Maestro hover over arrow icon 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(1)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and click on object.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Type a question in search box 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(2)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or select any topic which you are interested.</a:t>
            </a:r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3064D67-48C9-7991-DE70-826FF123104C}"/>
              </a:ext>
            </a:extLst>
          </p:cNvPr>
          <p:cNvCxnSpPr/>
          <p:nvPr/>
        </p:nvCxnSpPr>
        <p:spPr>
          <a:xfrm>
            <a:off x="4701309" y="1310135"/>
            <a:ext cx="0" cy="4832047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6" name="Graphic 5" descr="Question Mark with solid fill">
            <a:extLst>
              <a:ext uri="{FF2B5EF4-FFF2-40B4-BE49-F238E27FC236}">
                <a16:creationId xmlns:a16="http://schemas.microsoft.com/office/drawing/2014/main" id="{475905AA-ED69-A554-F03A-8E06DC4D7C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44403" y="320317"/>
            <a:ext cx="1383792" cy="138379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E984551-D13C-2971-6182-28B29DC7BF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D9BC2AD1-B576-3B57-C646-2D391EF17084}"/>
              </a:ext>
            </a:extLst>
          </p:cNvPr>
          <p:cNvSpPr/>
          <p:nvPr/>
        </p:nvSpPr>
        <p:spPr>
          <a:xfrm>
            <a:off x="9782433" y="1967152"/>
            <a:ext cx="1043708" cy="34174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549BDF-BDEF-D1FD-89A9-C0E9B7C39E7E}"/>
              </a:ext>
            </a:extLst>
          </p:cNvPr>
          <p:cNvSpPr/>
          <p:nvPr/>
        </p:nvSpPr>
        <p:spPr>
          <a:xfrm>
            <a:off x="7490692" y="1967152"/>
            <a:ext cx="1484460" cy="3417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000" noProof="1"/>
              <a:t>You can Open Maestro to click arrow icon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AA8C2B-BB07-14C0-4E2B-4A96251D01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35417" y="1324484"/>
            <a:ext cx="2476500" cy="657225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D280D2B-2687-85E2-A401-ED45E135CB36}"/>
              </a:ext>
            </a:extLst>
          </p:cNvPr>
          <p:cNvCxnSpPr/>
          <p:nvPr/>
        </p:nvCxnSpPr>
        <p:spPr>
          <a:xfrm>
            <a:off x="9042400" y="2127019"/>
            <a:ext cx="692727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683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A0EA040-FB37-481E-C668-96F476EBE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>
                <a:latin typeface="Grandview"/>
              </a:rPr>
              <a:t>PORTAL SUPPLIER AVAILABLE  EMAIL NOTIFICATIONS</a:t>
            </a:r>
            <a:endParaRPr lang="en-US" dirty="0">
              <a:latin typeface="Grandview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97B374C-0496-7793-31EF-4EE879DDB0A0}"/>
              </a:ext>
            </a:extLst>
          </p:cNvPr>
          <p:cNvGraphicFramePr>
            <a:graphicFrameLocks noGrp="1"/>
          </p:cNvGraphicFramePr>
          <p:nvPr/>
        </p:nvGraphicFramePr>
        <p:xfrm>
          <a:off x="269619" y="1246909"/>
          <a:ext cx="9049872" cy="5128017"/>
        </p:xfrm>
        <a:graphic>
          <a:graphicData uri="http://schemas.openxmlformats.org/drawingml/2006/table">
            <a:tbl>
              <a:tblPr firstRow="1">
                <a:tableStyleId>{7DF18680-E054-41AD-8BC1-D1AEF772440D}</a:tableStyleId>
              </a:tblPr>
              <a:tblGrid>
                <a:gridCol w="3773144">
                  <a:extLst>
                    <a:ext uri="{9D8B030D-6E8A-4147-A177-3AD203B41FA5}">
                      <a16:colId xmlns:a16="http://schemas.microsoft.com/office/drawing/2014/main" val="1019971857"/>
                    </a:ext>
                  </a:extLst>
                </a:gridCol>
                <a:gridCol w="5276728">
                  <a:extLst>
                    <a:ext uri="{9D8B030D-6E8A-4147-A177-3AD203B41FA5}">
                      <a16:colId xmlns:a16="http://schemas.microsoft.com/office/drawing/2014/main" val="3859906292"/>
                    </a:ext>
                  </a:extLst>
                </a:gridCol>
              </a:tblGrid>
              <a:tr h="4462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Portal Supplier </a:t>
                      </a:r>
                      <a:r>
                        <a:rPr lang="en-US" sz="1100" b="1" u="none" strike="noStrike" noProof="0" dirty="0">
                          <a:solidFill>
                            <a:schemeClr val="bg1"/>
                          </a:solidFill>
                          <a:effectLst/>
                        </a:rPr>
                        <a:t>SYSTEM</a:t>
                      </a:r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ALERTS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ALERT FREQUENCY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48129447"/>
                  </a:ext>
                </a:extLst>
              </a:tr>
              <a:tr h="4398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DPO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JIT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Sent to subscribers </a:t>
                      </a:r>
                      <a:r>
                        <a:rPr lang="en-US" sz="1100" b="0" u="sng" strike="noStrike" dirty="0">
                          <a:solidFill>
                            <a:srgbClr val="002060"/>
                          </a:solidFill>
                          <a:effectLst/>
                        </a:rPr>
                        <a:t>upon buyer’s approval </a:t>
                      </a:r>
                      <a:r>
                        <a:rPr lang="en-US" sz="11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with details of the forecast that are experiencing the exception, and which were not included in the last email alert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5728047"/>
                  </a:ext>
                </a:extLst>
              </a:tr>
              <a:tr h="2845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Discrete Purchase Order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Sent to subscribers new PO list which were not included in the last email alert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20254654"/>
                  </a:ext>
                </a:extLst>
              </a:tr>
              <a:tr h="2979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Summary of Discrete Order Lines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Sent to subscribers </a:t>
                      </a:r>
                      <a:r>
                        <a:rPr lang="en-US" sz="1100" b="0" u="sng" strike="noStrike" dirty="0">
                          <a:solidFill>
                            <a:srgbClr val="002060"/>
                          </a:solidFill>
                          <a:effectLst/>
                        </a:rPr>
                        <a:t>upon buyer’s approval </a:t>
                      </a:r>
                      <a:r>
                        <a:rPr lang="en-US" sz="11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with details of the discrete purchase orders that the role has access.​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57517647"/>
                  </a:ext>
                </a:extLst>
              </a:tr>
              <a:tr h="2845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Cancel request Alert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Alert is triggered when a discrete order schedule has Cancel requests published by the buyers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Sent to subscribers once per day with a summary of the affected discrete order request schedules that the role can access and that weren't included in the prior email alert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47931029"/>
                  </a:ext>
                </a:extLst>
              </a:tr>
              <a:tr h="67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Cancel Pending Response Alert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This alert is triggered when a discrete order schedule has Cancel change requests published by the buyers, but the supplier hasn't responded and Cancel request published date is EQUAL or HIGHER than 2 days.​​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Sent to subscribers once per day with a summary of the affected discrete order request schedules that the role can access and that weren't included in the prior email alert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5836301"/>
                  </a:ext>
                </a:extLst>
              </a:tr>
              <a:tr h="471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Order Requested and Promised Date Mismatch Alert​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Sent to subscribers once per day with a summary of the discrete orders weren’t included in the last email alert and the promise date on a discrete order promise schedule doesn't match the request date on its request schedule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3295128"/>
                  </a:ext>
                </a:extLst>
              </a:tr>
              <a:tr h="5818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Order Requested and Promised Quantity Mismatch Alert​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Sent to subscribers once per day with a summary of the discrete orders weren’t included in the last email alert and the promise quantity on a discrete order promise schedule doesn't match the request quantity on its request schedule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23991"/>
                  </a:ext>
                </a:extLst>
              </a:tr>
              <a:tr h="5569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Missing Order Response Alert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This alert is triggered when a supplier doesn't commit to an order or order change within the agreed upon business schedule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60339460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7543508-84DC-10A7-C65F-5791F1D3CFDF}"/>
              </a:ext>
            </a:extLst>
          </p:cNvPr>
          <p:cNvSpPr txBox="1"/>
          <p:nvPr/>
        </p:nvSpPr>
        <p:spPr>
          <a:xfrm>
            <a:off x="9393382" y="2618844"/>
            <a:ext cx="2798618" cy="214526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200" b="1" u="sng" dirty="0"/>
              <a:t>Supplier User receives email notifications</a:t>
            </a:r>
            <a:endParaRPr lang="en-US" sz="1200" dirty="0"/>
          </a:p>
          <a:p>
            <a:pPr algn="ctr"/>
            <a:endParaRPr lang="en-US" sz="1200" dirty="0"/>
          </a:p>
          <a:p>
            <a:pPr algn="ctr"/>
            <a:r>
              <a:rPr lang="en-US" sz="1200" dirty="0"/>
              <a:t>Only one email address per supplier</a:t>
            </a:r>
          </a:p>
          <a:p>
            <a:pPr algn="ctr"/>
            <a:r>
              <a:rPr lang="en-US" sz="1200" u="sng" dirty="0"/>
              <a:t>System mail address</a:t>
            </a:r>
            <a:r>
              <a:rPr lang="en-US" sz="1200" dirty="0"/>
              <a:t>: </a:t>
            </a:r>
            <a:r>
              <a:rPr lang="en-US" sz="1200" b="1" u="sng" dirty="0">
                <a:solidFill>
                  <a:schemeClr val="accent1"/>
                </a:solidFill>
              </a:rPr>
              <a:t>donotreply</a:t>
            </a:r>
            <a:r>
              <a:rPr lang="en-US" sz="1200" b="1" i="0" dirty="0">
                <a:solidFill>
                  <a:schemeClr val="accent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@services.e2open.com</a:t>
            </a:r>
            <a:r>
              <a:rPr lang="en-US" sz="1200" b="1" i="0" dirty="0">
                <a:solidFill>
                  <a:schemeClr val="accent1"/>
                </a:solidFill>
                <a:effectLst/>
              </a:rPr>
              <a:t> </a:t>
            </a:r>
          </a:p>
          <a:p>
            <a:pPr algn="ctr"/>
            <a:endParaRPr lang="en-US" sz="1200" dirty="0"/>
          </a:p>
          <a:p>
            <a:pPr algn="ctr"/>
            <a:r>
              <a:rPr lang="en-US" sz="1200" dirty="0"/>
              <a:t>Please ensure you are not blocking this mail address!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0C66A7D8-3152-012C-4B75-2FCC7E6A4D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3552" y="1171033"/>
            <a:ext cx="1290937" cy="1275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5A6E7AB-2EAF-21A5-7DF6-81ECBEAE76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808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40453-C6B8-9AC9-6535-1DAC20236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EMAIL ALERT SUBSCRIPTION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951EEC-4532-0CEB-2095-7F61593ACDD5}"/>
              </a:ext>
            </a:extLst>
          </p:cNvPr>
          <p:cNvSpPr txBox="1"/>
          <p:nvPr/>
        </p:nvSpPr>
        <p:spPr>
          <a:xfrm>
            <a:off x="143290" y="940721"/>
            <a:ext cx="10871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/>
              <a:t>Please subscribe to the system Alerts in Menu&gt;&gt; My profile &gt;&gt; Email Alert Subscription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348C10-05DB-34C0-C62A-C21CC30F8D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127" y="1377707"/>
            <a:ext cx="6921610" cy="247200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FB75BE8-3FFB-EBCC-3F0F-CA2A4E0EAC14}"/>
              </a:ext>
            </a:extLst>
          </p:cNvPr>
          <p:cNvSpPr/>
          <p:nvPr/>
        </p:nvSpPr>
        <p:spPr>
          <a:xfrm>
            <a:off x="3670932" y="2213043"/>
            <a:ext cx="1459345" cy="25861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id="{66035056-3F25-771B-8EC1-611964387B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7913" y="2147416"/>
            <a:ext cx="4096577" cy="41340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99B1656-5B8C-5313-1A8C-221FC362DDE7}"/>
              </a:ext>
            </a:extLst>
          </p:cNvPr>
          <p:cNvSpPr/>
          <p:nvPr/>
        </p:nvSpPr>
        <p:spPr>
          <a:xfrm>
            <a:off x="6917913" y="2084244"/>
            <a:ext cx="3261761" cy="25759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3228562D-5FCA-6262-6255-5DD9EAC50960}"/>
              </a:ext>
            </a:extLst>
          </p:cNvPr>
          <p:cNvSpPr/>
          <p:nvPr/>
        </p:nvSpPr>
        <p:spPr>
          <a:xfrm>
            <a:off x="5619772" y="2147415"/>
            <a:ext cx="1034473" cy="2586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5FB902-B6B7-FE46-09FA-286FF3988D8E}"/>
              </a:ext>
            </a:extLst>
          </p:cNvPr>
          <p:cNvSpPr txBox="1"/>
          <p:nvPr/>
        </p:nvSpPr>
        <p:spPr>
          <a:xfrm>
            <a:off x="143290" y="4130113"/>
            <a:ext cx="6032268" cy="817245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/>
              <a:t>System mail address: </a:t>
            </a:r>
            <a:r>
              <a:rPr lang="en-US" sz="1400" b="1" i="0" dirty="0">
                <a:solidFill>
                  <a:srgbClr val="1F1F1F"/>
                </a:solidFill>
                <a:effectLst/>
                <a:hlinkClick r:id="rId4"/>
              </a:rPr>
              <a:t>donotreply@e2open.com</a:t>
            </a:r>
            <a:endParaRPr lang="en-US" sz="1400" b="1" i="0" dirty="0">
              <a:solidFill>
                <a:srgbClr val="1F1F1F"/>
              </a:solidFill>
              <a:effectLst/>
            </a:endParaRPr>
          </a:p>
          <a:p>
            <a:endParaRPr lang="en-US" sz="1400" b="1" i="0" dirty="0">
              <a:solidFill>
                <a:srgbClr val="5F6368"/>
              </a:solidFill>
              <a:effectLst/>
            </a:endParaRPr>
          </a:p>
          <a:p>
            <a:r>
              <a:rPr lang="en-US" sz="1400" dirty="0"/>
              <a:t>Please ensure you are not blocking these mail addresses!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C4DB18-FA6B-2A7C-12A3-C4A7BD7F0698}"/>
              </a:ext>
            </a:extLst>
          </p:cNvPr>
          <p:cNvSpPr/>
          <p:nvPr/>
        </p:nvSpPr>
        <p:spPr>
          <a:xfrm>
            <a:off x="6917913" y="3849711"/>
            <a:ext cx="332632" cy="233865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E496FC8E-7245-43BF-EADD-44EDDDA9FAA4}"/>
              </a:ext>
            </a:extLst>
          </p:cNvPr>
          <p:cNvCxnSpPr>
            <a:cxnSpLocks/>
            <a:endCxn id="18" idx="3"/>
          </p:cNvCxnSpPr>
          <p:nvPr/>
        </p:nvCxnSpPr>
        <p:spPr>
          <a:xfrm rot="10800000" flipV="1">
            <a:off x="5938983" y="5119789"/>
            <a:ext cx="914279" cy="58743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36C893EA-A5FD-7F80-978E-DAB857F98799}"/>
              </a:ext>
            </a:extLst>
          </p:cNvPr>
          <p:cNvSpPr/>
          <p:nvPr/>
        </p:nvSpPr>
        <p:spPr>
          <a:xfrm>
            <a:off x="701964" y="5226093"/>
            <a:ext cx="5237018" cy="9622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Click the pencil icon to set up Filters for Alerts</a:t>
            </a:r>
          </a:p>
        </p:txBody>
      </p:sp>
    </p:spTree>
    <p:extLst>
      <p:ext uri="{BB962C8B-B14F-4D97-AF65-F5344CB8AC3E}">
        <p14:creationId xmlns:p14="http://schemas.microsoft.com/office/powerpoint/2010/main" val="574954007"/>
      </p:ext>
    </p:extLst>
  </p:cSld>
  <p:clrMapOvr>
    <a:masterClrMapping/>
  </p:clrMapOvr>
</p:sld>
</file>

<file path=ppt/theme/theme1.xml><?xml version="1.0" encoding="utf-8"?>
<a:theme xmlns:a="http://schemas.openxmlformats.org/drawingml/2006/main" name="Jabil">
  <a:themeElements>
    <a:clrScheme name="Custom 1">
      <a:dk1>
        <a:srgbClr val="60605B"/>
      </a:dk1>
      <a:lt1>
        <a:srgbClr val="FFFFFF"/>
      </a:lt1>
      <a:dk2>
        <a:srgbClr val="003C6B"/>
      </a:dk2>
      <a:lt2>
        <a:srgbClr val="008651"/>
      </a:lt2>
      <a:accent1>
        <a:srgbClr val="15BEF0"/>
      </a:accent1>
      <a:accent2>
        <a:srgbClr val="DC582A"/>
      </a:accent2>
      <a:accent3>
        <a:srgbClr val="83BD00"/>
      </a:accent3>
      <a:accent4>
        <a:srgbClr val="702F8A"/>
      </a:accent4>
      <a:accent5>
        <a:srgbClr val="002B49"/>
      </a:accent5>
      <a:accent6>
        <a:srgbClr val="CB333B"/>
      </a:accent6>
      <a:hlink>
        <a:srgbClr val="15BEF0"/>
      </a:hlink>
      <a:folHlink>
        <a:srgbClr val="15BEF0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9_Supply Chain.pptx" id="{BE4BF1FF-6253-4432-8FC7-7C1083B387CD}" vid="{4DFD3096-48BA-4DB2-8C87-FD03205FECAD}"/>
    </a:ext>
  </a:extLst>
</a:theme>
</file>

<file path=ppt/theme/theme2.xml><?xml version="1.0" encoding="utf-8"?>
<a:theme xmlns:a="http://schemas.openxmlformats.org/drawingml/2006/main" name="2_Jabil">
  <a:themeElements>
    <a:clrScheme name="Custom 17">
      <a:dk1>
        <a:srgbClr val="494949"/>
      </a:dk1>
      <a:lt1>
        <a:srgbClr val="FFFFFF"/>
      </a:lt1>
      <a:dk2>
        <a:srgbClr val="003C6B"/>
      </a:dk2>
      <a:lt2>
        <a:srgbClr val="008651"/>
      </a:lt2>
      <a:accent1>
        <a:srgbClr val="43B7FF"/>
      </a:accent1>
      <a:accent2>
        <a:srgbClr val="DC582A"/>
      </a:accent2>
      <a:accent3>
        <a:srgbClr val="8BB503"/>
      </a:accent3>
      <a:accent4>
        <a:srgbClr val="702F8A"/>
      </a:accent4>
      <a:accent5>
        <a:srgbClr val="002B49"/>
      </a:accent5>
      <a:accent6>
        <a:srgbClr val="BD2832"/>
      </a:accent6>
      <a:hlink>
        <a:srgbClr val="0F80EE"/>
      </a:hlink>
      <a:folHlink>
        <a:srgbClr val="1080EE"/>
      </a:folHlink>
    </a:clrScheme>
    <a:fontScheme name="Grandview">
      <a:majorFont>
        <a:latin typeface="Grandview"/>
        <a:ea typeface=""/>
        <a:cs typeface=""/>
      </a:majorFont>
      <a:minorFont>
        <a:latin typeface="Grandvi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 algn="l">
          <a:defRPr sz="1500" dirty="0" smtClean="0">
            <a:latin typeface="Grandview" panose="020B050204020402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32AE98D7CDF94BA75353E3FBCD3F42" ma:contentTypeVersion="18" ma:contentTypeDescription="Create a new document." ma:contentTypeScope="" ma:versionID="2df9719f15c3fd71208ee162cf3169f1">
  <xsd:schema xmlns:xsd="http://www.w3.org/2001/XMLSchema" xmlns:xs="http://www.w3.org/2001/XMLSchema" xmlns:p="http://schemas.microsoft.com/office/2006/metadata/properties" xmlns:ns2="1a2d8a1b-ec49-48b3-a505-2779a2783986" xmlns:ns3="96a41bf7-7bba-400d-9b09-6d9131e68213" xmlns:ns4="8df4ecc1-dfa4-474d-adc0-f795c9945782" targetNamespace="http://schemas.microsoft.com/office/2006/metadata/properties" ma:root="true" ma:fieldsID="b7929d9a3ae99606ca1b9bbbb0a43e97" ns2:_="" ns3:_="" ns4:_="">
    <xsd:import namespace="1a2d8a1b-ec49-48b3-a505-2779a2783986"/>
    <xsd:import namespace="96a41bf7-7bba-400d-9b09-6d9131e68213"/>
    <xsd:import namespace="8df4ecc1-dfa4-474d-adc0-f795c99457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4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2d8a1b-ec49-48b3-a505-2779a2783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755be00-eece-4a55-a28c-0ca9f7787e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a41bf7-7bba-400d-9b09-6d9131e6821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f4ecc1-dfa4-474d-adc0-f795c9945782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fe46b04f-4d48-4d9e-b2c4-d50fd3d17765}" ma:internalName="TaxCatchAll" ma:showField="CatchAllData" ma:web="96a41bf7-7bba-400d-9b09-6d9131e682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96a41bf7-7bba-400d-9b09-6d9131e68213">
      <UserInfo>
        <DisplayName>Irma Soto</DisplayName>
        <AccountId>71</AccountId>
        <AccountType/>
      </UserInfo>
      <UserInfo>
        <DisplayName>Mateusz Lukaszewski</DisplayName>
        <AccountId>136</AccountId>
        <AccountType/>
      </UserInfo>
      <UserInfo>
        <DisplayName>Ingrid McDonald</DisplayName>
        <AccountId>5180</AccountId>
        <AccountType/>
      </UserInfo>
      <UserInfo>
        <DisplayName>Rachel Stromberg</DisplayName>
        <AccountId>5316</AccountId>
        <AccountType/>
      </UserInfo>
    </SharedWithUsers>
    <TaxCatchAll xmlns="8df4ecc1-dfa4-474d-adc0-f795c9945782" xsi:nil="true"/>
    <lcf76f155ced4ddcb4097134ff3c332f xmlns="1a2d8a1b-ec49-48b3-a505-2779a278398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311188F-B5CF-4637-BDC0-E83EFA9A65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148C03E-D47D-46DC-A48C-562E3E3122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2d8a1b-ec49-48b3-a505-2779a2783986"/>
    <ds:schemaRef ds:uri="96a41bf7-7bba-400d-9b09-6d9131e68213"/>
    <ds:schemaRef ds:uri="8df4ecc1-dfa4-474d-adc0-f795c99457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8B44CEB-53E9-4FE0-A40B-971794A45B63}">
  <ds:schemaRefs>
    <ds:schemaRef ds:uri="http://schemas.microsoft.com/office/2006/documentManagement/types"/>
    <ds:schemaRef ds:uri="http://purl.org/dc/dcmitype/"/>
    <ds:schemaRef ds:uri="http://purl.org/dc/elements/1.1/"/>
    <ds:schemaRef ds:uri="http://www.w3.org/XML/1998/namespace"/>
    <ds:schemaRef ds:uri="8df4ecc1-dfa4-474d-adc0-f795c9945782"/>
    <ds:schemaRef ds:uri="1a2d8a1b-ec49-48b3-a505-2779a2783986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96a41bf7-7bba-400d-9b09-6d9131e68213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17800</TotalTime>
  <Words>4109</Words>
  <Application>Microsoft Office PowerPoint</Application>
  <PresentationFormat>Szélesvásznú</PresentationFormat>
  <Paragraphs>559</Paragraphs>
  <Slides>44</Slides>
  <Notes>1</Notes>
  <HiddenSlides>0</HiddenSlides>
  <MMClips>0</MMClips>
  <ScaleCrop>false</ScaleCrop>
  <HeadingPairs>
    <vt:vector size="4" baseType="variant">
      <vt:variant>
        <vt:lpstr>Téma</vt:lpstr>
      </vt:variant>
      <vt:variant>
        <vt:i4>2</vt:i4>
      </vt:variant>
      <vt:variant>
        <vt:lpstr>Diacímek</vt:lpstr>
      </vt:variant>
      <vt:variant>
        <vt:i4>44</vt:i4>
      </vt:variant>
    </vt:vector>
  </HeadingPairs>
  <TitlesOfParts>
    <vt:vector size="46" baseType="lpstr">
      <vt:lpstr>Jabil</vt:lpstr>
      <vt:lpstr>2_Jabil</vt:lpstr>
      <vt:lpstr>Supplier Order Collaboration</vt:lpstr>
      <vt:lpstr>SUPPLIERS IN e2open | OVERVIEW</vt:lpstr>
      <vt:lpstr>SUPPLIERS IN e2open |  TYPES OF SUPPLIERS</vt:lpstr>
      <vt:lpstr>SYSTEM INVITATION EMAIL</vt:lpstr>
      <vt:lpstr>REGISTRATION</vt:lpstr>
      <vt:lpstr>Log in to e2open</vt:lpstr>
      <vt:lpstr>e2open | Online help</vt:lpstr>
      <vt:lpstr>PORTAL SUPPLIER AVAILABLE  EMAIL NOTIFICATIONS</vt:lpstr>
      <vt:lpstr>EMAIL ALERT SUBSCRIPTION</vt:lpstr>
      <vt:lpstr>COMMUNICATION DETAILS</vt:lpstr>
      <vt:lpstr>PO STATE TRANSITIONS IN e2open</vt:lpstr>
      <vt:lpstr>PORTAL SUPPLIERS </vt:lpstr>
      <vt:lpstr>PORTAL SUPPLIERS   </vt:lpstr>
      <vt:lpstr>PORTAL SUPPLIERS OUTLINE</vt:lpstr>
      <vt:lpstr>PowerPoint-bemutató</vt:lpstr>
      <vt:lpstr>PowerPoint-bemutató</vt:lpstr>
      <vt:lpstr>PowerPoint-bemutató</vt:lpstr>
      <vt:lpstr>PowerPoint-bemutató</vt:lpstr>
      <vt:lpstr>PowerPoint-bemutató</vt:lpstr>
      <vt:lpstr>DISCRETE ORDER |  SUPPLIER RESPONSE </vt:lpstr>
      <vt:lpstr>SUPPLIER RESPONSE | ACKNOWLEDGE</vt:lpstr>
      <vt:lpstr>SUPPLIER RESPONSE | EDIT PROMISE</vt:lpstr>
      <vt:lpstr>SUPPLIER RESPONSE | NO COMMIT</vt:lpstr>
      <vt:lpstr>SUPPLIER RESPONSE |VIA EXCEL UPLOAD | PORTAL USERS ONLY</vt:lpstr>
      <vt:lpstr>WORKING WITH LISTS</vt:lpstr>
      <vt:lpstr>WORKING WITH LISTS | TABLE EDITOR</vt:lpstr>
      <vt:lpstr>SUPPLIER RESPONSE |VIA EXCEL UPLOAD | ACKNOWLEDGE</vt:lpstr>
      <vt:lpstr>SUPPLIER RESPONSE |VIA EXCEL UPLOAD | NO COMMIT</vt:lpstr>
      <vt:lpstr>SUPPLIER RESPONSE | VIA EXCEL UPLOAD | EDIT PROMISE </vt:lpstr>
      <vt:lpstr>DISCRETE ORDER UI EXPORT</vt:lpstr>
      <vt:lpstr>PowerPoint-bemutató</vt:lpstr>
      <vt:lpstr>PowerPoint-bemutató</vt:lpstr>
      <vt:lpstr>SUPPLIER RESPONSE | CANCELLATION REQUEST</vt:lpstr>
      <vt:lpstr>SUPPLIER RESPONSE | VIA EXCEL UPLOAD | CANCELLATION REQUEST</vt:lpstr>
      <vt:lpstr>PowerPoint-bemutató</vt:lpstr>
      <vt:lpstr>PowerPoint-bemutató</vt:lpstr>
      <vt:lpstr>ACTING ON FORECAST |  SUPPLIER’S COMMIT | DISCRETE ORDERS</vt:lpstr>
      <vt:lpstr>ACTING ON FORECAST | SUPPLIERS’ COMMIT |  SCHEDULE AGREEMENT</vt:lpstr>
      <vt:lpstr>SUPLIER FORECAST COMMIT  | EXCEL DOWNLOAD</vt:lpstr>
      <vt:lpstr>SUPLIER FORECAST COMMIT  | EXCEL DOWNLOAD</vt:lpstr>
      <vt:lpstr>SUPLIER FORECAST COMMIT  | EXCEL DOWNLOAD</vt:lpstr>
      <vt:lpstr>SUPLIER FORECAST COMMIT  | EXCEL UPLOAD</vt:lpstr>
      <vt:lpstr>SUPLIER FORECAST COMMIT  | EXCEL UPLOAD</vt:lpstr>
      <vt:lpstr>Visit our Supplier Portal for more Information: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E2OPEN – Process Flows</dc:title>
  <dc:creator>Henriett Bakos</dc:creator>
  <cp:lastModifiedBy>Henriett Bakos</cp:lastModifiedBy>
  <cp:revision>304</cp:revision>
  <dcterms:created xsi:type="dcterms:W3CDTF">2022-05-05T08:26:01Z</dcterms:created>
  <dcterms:modified xsi:type="dcterms:W3CDTF">2023-08-08T12:38:28Z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0x010100B632AE98D7CDF94BA75353E3FBCD3F42</vt:lpwstr>
  </property>
  <property fmtid="{D5CDD505-2E9C-101B-9397-08002B2CF9AE}" pid="3" name="MediaServiceImageTags">
    <vt:lpwstr/>
  </property>
</Properties>
</file>