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50" r:id="rId5"/>
  </p:sldMasterIdLst>
  <p:notesMasterIdLst>
    <p:notesMasterId r:id="rId26"/>
  </p:notesMasterIdLst>
  <p:sldIdLst>
    <p:sldId id="3416" r:id="rId6"/>
    <p:sldId id="3324" r:id="rId7"/>
    <p:sldId id="3346" r:id="rId8"/>
    <p:sldId id="2134959135" r:id="rId9"/>
    <p:sldId id="2134959136" r:id="rId10"/>
    <p:sldId id="3418" r:id="rId11"/>
    <p:sldId id="2134959116" r:id="rId12"/>
    <p:sldId id="2134959138" r:id="rId13"/>
    <p:sldId id="3433" r:id="rId14"/>
    <p:sldId id="3359" r:id="rId15"/>
    <p:sldId id="3406" r:id="rId16"/>
    <p:sldId id="2134959139" r:id="rId17"/>
    <p:sldId id="3405" r:id="rId18"/>
    <p:sldId id="2134959127" r:id="rId19"/>
    <p:sldId id="2134959134" r:id="rId20"/>
    <p:sldId id="3407" r:id="rId21"/>
    <p:sldId id="3363" r:id="rId22"/>
    <p:sldId id="3408" r:id="rId23"/>
    <p:sldId id="3340" r:id="rId24"/>
    <p:sldId id="213495913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ummary Section" id="{7EEACD17-2F28-4906-B264-734175374310}">
          <p14:sldIdLst>
            <p14:sldId id="3416"/>
          </p14:sldIdLst>
        </p14:section>
        <p14:section name="SUPPLIERS IN E2O |  COLLABORATION OPTIONS" id="{E57C60B6-9014-43AB-A0D1-535459A2B65F}">
          <p14:sldIdLst>
            <p14:sldId id="3324"/>
            <p14:sldId id="3346"/>
            <p14:sldId id="2134959135"/>
            <p14:sldId id="2134959136"/>
            <p14:sldId id="3418"/>
          </p14:sldIdLst>
        </p14:section>
        <p14:section name="LONG TAIL SUPPLIERS - email text" id="{19245C6B-899E-4ECB-9C92-9F2E72FFB41A}">
          <p14:sldIdLst>
            <p14:sldId id="2134959116"/>
            <p14:sldId id="2134959138"/>
            <p14:sldId id="3433"/>
            <p14:sldId id="3359"/>
            <p14:sldId id="3406"/>
            <p14:sldId id="2134959139"/>
            <p14:sldId id="3405"/>
            <p14:sldId id="2134959127"/>
          </p14:sldIdLst>
        </p14:section>
        <p14:section name="NEW PO / OPEN PO ALERT" id="{7C865620-5141-40E9-BA30-E196EEF30D1A}">
          <p14:sldIdLst>
            <p14:sldId id="2134959134"/>
            <p14:sldId id="3407"/>
            <p14:sldId id="3363"/>
            <p14:sldId id="3408"/>
            <p14:sldId id="3340"/>
            <p14:sldId id="213495913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B2CE73-1145-808A-E3E4-6109C83C388A}" name="Henriett Bakos" initials="HB" userId="S::henriett_bakos@jabil.com::5d2ec3e7-1a7a-41e3-9159-81dffa35c265" providerId="AD"/>
  <p188:author id="{1C958699-0721-C4D9-777B-DD695FAC814F}" name="Oleksandr Kis" initials="OK" userId="S::oleksandr_kis1@jabil.com::81febe02-dd6e-4325-95b8-48e968bd32b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1EEF"/>
    <a:srgbClr val="C64E18"/>
    <a:srgbClr val="131B63"/>
    <a:srgbClr val="E076D1"/>
    <a:srgbClr val="F165CC"/>
    <a:srgbClr val="84307E"/>
    <a:srgbClr val="E88F18"/>
    <a:srgbClr val="D2FBCB"/>
    <a:srgbClr val="A4793A"/>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D722FB-287E-48D8-A90A-8EB96A422346}" v="34" dt="2023-07-05T21:06:00.384"/>
    <p1510:client id="{7B730125-CD04-B3A2-70F6-F76079D4B52D}" v="20" dt="2023-07-10T07:42:30.628"/>
    <p1510:client id="{D1B75BBE-5D1F-02C6-E1C6-2600743C5E5F}" v="66" dt="2023-07-07T13:50:10.435"/>
    <p1510:client id="{D4939704-1650-E5BD-EB85-C9BC8AE054AC}" v="1" dt="2023-07-05T19:21:32.851"/>
    <p1510:client id="{E6E0CBFF-D007-6AAB-8218-C4C609462C1F}" v="120" dt="2023-07-13T08:52:58.9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45" autoAdjust="0"/>
    <p:restoredTop sz="94660"/>
  </p:normalViewPr>
  <p:slideViewPr>
    <p:cSldViewPr snapToGrid="0">
      <p:cViewPr varScale="1">
        <p:scale>
          <a:sx n="62" d="100"/>
          <a:sy n="62" d="100"/>
        </p:scale>
        <p:origin x="100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nriett Bakos" userId="S::henriett_bakos@jabil.com::5d2ec3e7-1a7a-41e3-9159-81dffa35c265" providerId="AD" clId="Web-{D1B75BBE-5D1F-02C6-E1C6-2600743C5E5F}"/>
    <pc:docChg chg="addSld delSld modSld modSection">
      <pc:chgData name="Henriett Bakos" userId="S::henriett_bakos@jabil.com::5d2ec3e7-1a7a-41e3-9159-81dffa35c265" providerId="AD" clId="Web-{D1B75BBE-5D1F-02C6-E1C6-2600743C5E5F}" dt="2023-07-07T13:50:10.435" v="59"/>
      <pc:docMkLst>
        <pc:docMk/>
      </pc:docMkLst>
      <pc:sldChg chg="del">
        <pc:chgData name="Henriett Bakos" userId="S::henriett_bakos@jabil.com::5d2ec3e7-1a7a-41e3-9159-81dffa35c265" providerId="AD" clId="Web-{D1B75BBE-5D1F-02C6-E1C6-2600743C5E5F}" dt="2023-07-07T13:46:08.523" v="55"/>
        <pc:sldMkLst>
          <pc:docMk/>
          <pc:sldMk cId="1216925182" sldId="3306"/>
        </pc:sldMkLst>
      </pc:sldChg>
      <pc:sldChg chg="del">
        <pc:chgData name="Henriett Bakos" userId="S::henriett_bakos@jabil.com::5d2ec3e7-1a7a-41e3-9159-81dffa35c265" providerId="AD" clId="Web-{D1B75BBE-5D1F-02C6-E1C6-2600743C5E5F}" dt="2023-07-07T13:43:22.426" v="3"/>
        <pc:sldMkLst>
          <pc:docMk/>
          <pc:sldMk cId="3012219422" sldId="3388"/>
        </pc:sldMkLst>
      </pc:sldChg>
      <pc:sldChg chg="modSp add">
        <pc:chgData name="Henriett Bakos" userId="S::henriett_bakos@jabil.com::5d2ec3e7-1a7a-41e3-9159-81dffa35c265" providerId="AD" clId="Web-{D1B75BBE-5D1F-02C6-E1C6-2600743C5E5F}" dt="2023-07-07T13:44:43.537" v="53" actId="1076"/>
        <pc:sldMkLst>
          <pc:docMk/>
          <pc:sldMk cId="1759870537" sldId="2134959135"/>
        </pc:sldMkLst>
        <pc:spChg chg="mod">
          <ac:chgData name="Henriett Bakos" userId="S::henriett_bakos@jabil.com::5d2ec3e7-1a7a-41e3-9159-81dffa35c265" providerId="AD" clId="Web-{D1B75BBE-5D1F-02C6-E1C6-2600743C5E5F}" dt="2023-07-07T13:44:32.599" v="50" actId="20577"/>
          <ac:spMkLst>
            <pc:docMk/>
            <pc:sldMk cId="1759870537" sldId="2134959135"/>
            <ac:spMk id="14" creationId="{3414C9A3-D30B-C54F-26DB-D275F2D2D61D}"/>
          </ac:spMkLst>
        </pc:spChg>
        <pc:spChg chg="mod">
          <ac:chgData name="Henriett Bakos" userId="S::henriett_bakos@jabil.com::5d2ec3e7-1a7a-41e3-9159-81dffa35c265" providerId="AD" clId="Web-{D1B75BBE-5D1F-02C6-E1C6-2600743C5E5F}" dt="2023-07-07T13:44:43.537" v="53" actId="1076"/>
          <ac:spMkLst>
            <pc:docMk/>
            <pc:sldMk cId="1759870537" sldId="2134959135"/>
            <ac:spMk id="17" creationId="{5C43C7A6-2101-45CC-6B0C-1BFBB8C966C3}"/>
          </ac:spMkLst>
        </pc:spChg>
        <pc:cxnChg chg="mod">
          <ac:chgData name="Henriett Bakos" userId="S::henriett_bakos@jabil.com::5d2ec3e7-1a7a-41e3-9159-81dffa35c265" providerId="AD" clId="Web-{D1B75BBE-5D1F-02C6-E1C6-2600743C5E5F}" dt="2023-07-07T13:44:43.537" v="53" actId="1076"/>
          <ac:cxnSpMkLst>
            <pc:docMk/>
            <pc:sldMk cId="1759870537" sldId="2134959135"/>
            <ac:cxnSpMk id="22" creationId="{BD51DB29-BB5F-029A-6A6E-9063B58D55A4}"/>
          </ac:cxnSpMkLst>
        </pc:cxnChg>
      </pc:sldChg>
      <pc:sldChg chg="modSp add">
        <pc:chgData name="Henriett Bakos" userId="S::henriett_bakos@jabil.com::5d2ec3e7-1a7a-41e3-9159-81dffa35c265" providerId="AD" clId="Web-{D1B75BBE-5D1F-02C6-E1C6-2600743C5E5F}" dt="2023-07-07T13:47:11.884" v="58" actId="1076"/>
        <pc:sldMkLst>
          <pc:docMk/>
          <pc:sldMk cId="2015901803" sldId="2134959136"/>
        </pc:sldMkLst>
        <pc:spChg chg="mod">
          <ac:chgData name="Henriett Bakos" userId="S::henriett_bakos@jabil.com::5d2ec3e7-1a7a-41e3-9159-81dffa35c265" providerId="AD" clId="Web-{D1B75BBE-5D1F-02C6-E1C6-2600743C5E5F}" dt="2023-07-07T13:47:11.884" v="58" actId="1076"/>
          <ac:spMkLst>
            <pc:docMk/>
            <pc:sldMk cId="2015901803" sldId="2134959136"/>
            <ac:spMk id="11" creationId="{0DDA6BE2-CA55-AF81-C17C-D1799A1D5BBE}"/>
          </ac:spMkLst>
        </pc:spChg>
        <pc:graphicFrameChg chg="mod modGraphic">
          <ac:chgData name="Henriett Bakos" userId="S::henriett_bakos@jabil.com::5d2ec3e7-1a7a-41e3-9159-81dffa35c265" providerId="AD" clId="Web-{D1B75BBE-5D1F-02C6-E1C6-2600743C5E5F}" dt="2023-07-07T13:47:09.854" v="57" actId="1076"/>
          <ac:graphicFrameMkLst>
            <pc:docMk/>
            <pc:sldMk cId="2015901803" sldId="2134959136"/>
            <ac:graphicFrameMk id="5" creationId="{B2F0409C-8246-E10B-B379-1CEF532C827A}"/>
          </ac:graphicFrameMkLst>
        </pc:graphicFrameChg>
      </pc:sldChg>
      <pc:sldChg chg="add del">
        <pc:chgData name="Henriett Bakos" userId="S::henriett_bakos@jabil.com::5d2ec3e7-1a7a-41e3-9159-81dffa35c265" providerId="AD" clId="Web-{D1B75BBE-5D1F-02C6-E1C6-2600743C5E5F}" dt="2023-07-07T13:43:20.426" v="2"/>
        <pc:sldMkLst>
          <pc:docMk/>
          <pc:sldMk cId="3353124321" sldId="2134959136"/>
        </pc:sldMkLst>
      </pc:sldChg>
      <pc:sldChg chg="add">
        <pc:chgData name="Henriett Bakos" userId="S::henriett_bakos@jabil.com::5d2ec3e7-1a7a-41e3-9159-81dffa35c265" providerId="AD" clId="Web-{D1B75BBE-5D1F-02C6-E1C6-2600743C5E5F}" dt="2023-07-07T13:50:10.435" v="59"/>
        <pc:sldMkLst>
          <pc:docMk/>
          <pc:sldMk cId="2539515939" sldId="2134959137"/>
        </pc:sldMkLst>
      </pc:sldChg>
      <pc:sldMasterChg chg="addSldLayout">
        <pc:chgData name="Henriett Bakos" userId="S::henriett_bakos@jabil.com::5d2ec3e7-1a7a-41e3-9159-81dffa35c265" providerId="AD" clId="Web-{D1B75BBE-5D1F-02C6-E1C6-2600743C5E5F}" dt="2023-07-07T13:43:15.254" v="0"/>
        <pc:sldMasterMkLst>
          <pc:docMk/>
          <pc:sldMasterMk cId="3428598929" sldId="2147483750"/>
        </pc:sldMasterMkLst>
        <pc:sldLayoutChg chg="add">
          <pc:chgData name="Henriett Bakos" userId="S::henriett_bakos@jabil.com::5d2ec3e7-1a7a-41e3-9159-81dffa35c265" providerId="AD" clId="Web-{D1B75BBE-5D1F-02C6-E1C6-2600743C5E5F}" dt="2023-07-07T13:43:15.254" v="0"/>
          <pc:sldLayoutMkLst>
            <pc:docMk/>
            <pc:sldMasterMk cId="3428598929" sldId="2147483750"/>
            <pc:sldLayoutMk cId="490771183" sldId="2147483770"/>
          </pc:sldLayoutMkLst>
        </pc:sldLayoutChg>
      </pc:sldMasterChg>
    </pc:docChg>
  </pc:docChgLst>
  <pc:docChgLst>
    <pc:chgData name="Fatima Guzman" userId="9fc62cb5-0146-4097-bc6a-97b62749fba6" providerId="ADAL" clId="{3FD722FB-287E-48D8-A90A-8EB96A422346}"/>
    <pc:docChg chg="undo custSel modSld sldOrd">
      <pc:chgData name="Fatima Guzman" userId="9fc62cb5-0146-4097-bc6a-97b62749fba6" providerId="ADAL" clId="{3FD722FB-287E-48D8-A90A-8EB96A422346}" dt="2023-07-05T21:21:00.847" v="688" actId="20577"/>
      <pc:docMkLst>
        <pc:docMk/>
      </pc:docMkLst>
      <pc:sldChg chg="addSp modSp mod">
        <pc:chgData name="Fatima Guzman" userId="9fc62cb5-0146-4097-bc6a-97b62749fba6" providerId="ADAL" clId="{3FD722FB-287E-48D8-A90A-8EB96A422346}" dt="2023-07-05T21:10:40.654" v="680" actId="13926"/>
        <pc:sldMkLst>
          <pc:docMk/>
          <pc:sldMk cId="1117504896" sldId="3340"/>
        </pc:sldMkLst>
        <pc:spChg chg="mod">
          <ac:chgData name="Fatima Guzman" userId="9fc62cb5-0146-4097-bc6a-97b62749fba6" providerId="ADAL" clId="{3FD722FB-287E-48D8-A90A-8EB96A422346}" dt="2023-07-05T21:10:40.654" v="680" actId="13926"/>
          <ac:spMkLst>
            <pc:docMk/>
            <pc:sldMk cId="1117504896" sldId="3340"/>
            <ac:spMk id="3" creationId="{80C05771-D08D-B3F3-B4C8-6488C0D1896D}"/>
          </ac:spMkLst>
        </pc:spChg>
        <pc:spChg chg="add mod">
          <ac:chgData name="Fatima Guzman" userId="9fc62cb5-0146-4097-bc6a-97b62749fba6" providerId="ADAL" clId="{3FD722FB-287E-48D8-A90A-8EB96A422346}" dt="2023-07-05T18:01:46.409" v="618" actId="14100"/>
          <ac:spMkLst>
            <pc:docMk/>
            <pc:sldMk cId="1117504896" sldId="3340"/>
            <ac:spMk id="6" creationId="{8773AB55-0DCE-0947-573C-F656A5E7C4BF}"/>
          </ac:spMkLst>
        </pc:spChg>
        <pc:spChg chg="add mod">
          <ac:chgData name="Fatima Guzman" userId="9fc62cb5-0146-4097-bc6a-97b62749fba6" providerId="ADAL" clId="{3FD722FB-287E-48D8-A90A-8EB96A422346}" dt="2023-07-05T18:01:50.253" v="619" actId="14100"/>
          <ac:spMkLst>
            <pc:docMk/>
            <pc:sldMk cId="1117504896" sldId="3340"/>
            <ac:spMk id="9" creationId="{5DEF53D5-4988-9BD8-1140-795E414A56F7}"/>
          </ac:spMkLst>
        </pc:spChg>
        <pc:spChg chg="mod">
          <ac:chgData name="Fatima Guzman" userId="9fc62cb5-0146-4097-bc6a-97b62749fba6" providerId="ADAL" clId="{3FD722FB-287E-48D8-A90A-8EB96A422346}" dt="2023-07-05T18:03:09.309" v="625" actId="6549"/>
          <ac:spMkLst>
            <pc:docMk/>
            <pc:sldMk cId="1117504896" sldId="3340"/>
            <ac:spMk id="12" creationId="{50FDA24F-AC1D-4BC7-DE92-6B19444885A6}"/>
          </ac:spMkLst>
        </pc:spChg>
        <pc:picChg chg="mod">
          <ac:chgData name="Fatima Guzman" userId="9fc62cb5-0146-4097-bc6a-97b62749fba6" providerId="ADAL" clId="{3FD722FB-287E-48D8-A90A-8EB96A422346}" dt="2023-07-05T18:01:29.192" v="606" actId="1076"/>
          <ac:picMkLst>
            <pc:docMk/>
            <pc:sldMk cId="1117504896" sldId="3340"/>
            <ac:picMk id="5" creationId="{7627ACCB-5B81-6616-C6F8-6E0EA7E30ED8}"/>
          </ac:picMkLst>
        </pc:picChg>
        <pc:cxnChg chg="add mod">
          <ac:chgData name="Fatima Guzman" userId="9fc62cb5-0146-4097-bc6a-97b62749fba6" providerId="ADAL" clId="{3FD722FB-287E-48D8-A90A-8EB96A422346}" dt="2023-07-05T18:02:26.112" v="621" actId="208"/>
          <ac:cxnSpMkLst>
            <pc:docMk/>
            <pc:sldMk cId="1117504896" sldId="3340"/>
            <ac:cxnSpMk id="17" creationId="{AC4C0EAB-617D-6B80-0DE7-AE5AB83C7042}"/>
          </ac:cxnSpMkLst>
        </pc:cxnChg>
      </pc:sldChg>
      <pc:sldChg chg="modSp mod">
        <pc:chgData name="Fatima Guzman" userId="9fc62cb5-0146-4097-bc6a-97b62749fba6" providerId="ADAL" clId="{3FD722FB-287E-48D8-A90A-8EB96A422346}" dt="2023-07-03T15:57:29.007" v="4" actId="20577"/>
        <pc:sldMkLst>
          <pc:docMk/>
          <pc:sldMk cId="1913164912" sldId="3346"/>
        </pc:sldMkLst>
        <pc:spChg chg="mod">
          <ac:chgData name="Fatima Guzman" userId="9fc62cb5-0146-4097-bc6a-97b62749fba6" providerId="ADAL" clId="{3FD722FB-287E-48D8-A90A-8EB96A422346}" dt="2023-07-03T15:57:29.007" v="4" actId="20577"/>
          <ac:spMkLst>
            <pc:docMk/>
            <pc:sldMk cId="1913164912" sldId="3346"/>
            <ac:spMk id="7" creationId="{B374919C-2678-E49A-05D7-3715474D6DD4}"/>
          </ac:spMkLst>
        </pc:spChg>
      </pc:sldChg>
      <pc:sldChg chg="addSp delSp modSp mod">
        <pc:chgData name="Fatima Guzman" userId="9fc62cb5-0146-4097-bc6a-97b62749fba6" providerId="ADAL" clId="{3FD722FB-287E-48D8-A90A-8EB96A422346}" dt="2023-07-05T21:08:57.178" v="655" actId="478"/>
        <pc:sldMkLst>
          <pc:docMk/>
          <pc:sldMk cId="3180889440" sldId="3359"/>
        </pc:sldMkLst>
        <pc:spChg chg="add del mod">
          <ac:chgData name="Fatima Guzman" userId="9fc62cb5-0146-4097-bc6a-97b62749fba6" providerId="ADAL" clId="{3FD722FB-287E-48D8-A90A-8EB96A422346}" dt="2023-07-05T21:08:57.178" v="655" actId="478"/>
          <ac:spMkLst>
            <pc:docMk/>
            <pc:sldMk cId="3180889440" sldId="3359"/>
            <ac:spMk id="2" creationId="{EEF09F73-9AA3-B5C0-D26B-0569DED99489}"/>
          </ac:spMkLst>
        </pc:spChg>
        <pc:spChg chg="mod">
          <ac:chgData name="Fatima Guzman" userId="9fc62cb5-0146-4097-bc6a-97b62749fba6" providerId="ADAL" clId="{3FD722FB-287E-48D8-A90A-8EB96A422346}" dt="2023-07-03T16:00:41.868" v="51" actId="20577"/>
          <ac:spMkLst>
            <pc:docMk/>
            <pc:sldMk cId="3180889440" sldId="3359"/>
            <ac:spMk id="13" creationId="{0340FE55-BFF0-D6A2-2077-21463CDBE403}"/>
          </ac:spMkLst>
        </pc:spChg>
      </pc:sldChg>
      <pc:sldChg chg="addSp delSp modSp mod ord">
        <pc:chgData name="Fatima Guzman" userId="9fc62cb5-0146-4097-bc6a-97b62749fba6" providerId="ADAL" clId="{3FD722FB-287E-48D8-A90A-8EB96A422346}" dt="2023-07-05T21:21:00.847" v="688" actId="20577"/>
        <pc:sldMkLst>
          <pc:docMk/>
          <pc:sldMk cId="2768794304" sldId="3363"/>
        </pc:sldMkLst>
        <pc:spChg chg="mod">
          <ac:chgData name="Fatima Guzman" userId="9fc62cb5-0146-4097-bc6a-97b62749fba6" providerId="ADAL" clId="{3FD722FB-287E-48D8-A90A-8EB96A422346}" dt="2023-07-05T21:10:10.644" v="670" actId="400"/>
          <ac:spMkLst>
            <pc:docMk/>
            <pc:sldMk cId="2768794304" sldId="3363"/>
            <ac:spMk id="3" creationId="{EE2CFDA2-0B78-2EB7-6D1E-0988A3A66713}"/>
          </ac:spMkLst>
        </pc:spChg>
        <pc:spChg chg="mod">
          <ac:chgData name="Fatima Guzman" userId="9fc62cb5-0146-4097-bc6a-97b62749fba6" providerId="ADAL" clId="{3FD722FB-287E-48D8-A90A-8EB96A422346}" dt="2023-07-05T21:21:00.847" v="688" actId="20577"/>
          <ac:spMkLst>
            <pc:docMk/>
            <pc:sldMk cId="2768794304" sldId="3363"/>
            <ac:spMk id="7" creationId="{73527E60-EC68-B38F-7BA4-6565249FA086}"/>
          </ac:spMkLst>
        </pc:spChg>
        <pc:graphicFrameChg chg="add del modGraphic">
          <ac:chgData name="Fatima Guzman" userId="9fc62cb5-0146-4097-bc6a-97b62749fba6" providerId="ADAL" clId="{3FD722FB-287E-48D8-A90A-8EB96A422346}" dt="2023-07-03T16:22:34.161" v="249" actId="27309"/>
          <ac:graphicFrameMkLst>
            <pc:docMk/>
            <pc:sldMk cId="2768794304" sldId="3363"/>
            <ac:graphicFrameMk id="9" creationId="{37B5C656-4B6D-1965-A922-33A3977595CD}"/>
          </ac:graphicFrameMkLst>
        </pc:graphicFrameChg>
      </pc:sldChg>
      <pc:sldChg chg="modSp mod">
        <pc:chgData name="Fatima Guzman" userId="9fc62cb5-0146-4097-bc6a-97b62749fba6" providerId="ADAL" clId="{3FD722FB-287E-48D8-A90A-8EB96A422346}" dt="2023-07-05T21:09:16.369" v="658" actId="13926"/>
        <pc:sldMkLst>
          <pc:docMk/>
          <pc:sldMk cId="4043901168" sldId="3405"/>
        </pc:sldMkLst>
        <pc:spChg chg="mod">
          <ac:chgData name="Fatima Guzman" userId="9fc62cb5-0146-4097-bc6a-97b62749fba6" providerId="ADAL" clId="{3FD722FB-287E-48D8-A90A-8EB96A422346}" dt="2023-07-05T21:09:16.369" v="658" actId="13926"/>
          <ac:spMkLst>
            <pc:docMk/>
            <pc:sldMk cId="4043901168" sldId="3405"/>
            <ac:spMk id="3" creationId="{56858EBD-4577-15B3-2535-6514174B3017}"/>
          </ac:spMkLst>
        </pc:spChg>
        <pc:spChg chg="mod">
          <ac:chgData name="Fatima Guzman" userId="9fc62cb5-0146-4097-bc6a-97b62749fba6" providerId="ADAL" clId="{3FD722FB-287E-48D8-A90A-8EB96A422346}" dt="2023-07-03T16:20:56.133" v="229" actId="14100"/>
          <ac:spMkLst>
            <pc:docMk/>
            <pc:sldMk cId="4043901168" sldId="3405"/>
            <ac:spMk id="6" creationId="{DD98F991-7ED5-6C02-CC33-71FF7BA8C949}"/>
          </ac:spMkLst>
        </pc:spChg>
        <pc:spChg chg="mod">
          <ac:chgData name="Fatima Guzman" userId="9fc62cb5-0146-4097-bc6a-97b62749fba6" providerId="ADAL" clId="{3FD722FB-287E-48D8-A90A-8EB96A422346}" dt="2023-07-03T16:20:50.356" v="228" actId="20577"/>
          <ac:spMkLst>
            <pc:docMk/>
            <pc:sldMk cId="4043901168" sldId="3405"/>
            <ac:spMk id="7" creationId="{C761A66F-297F-3C9D-A29F-599C4333B42C}"/>
          </ac:spMkLst>
        </pc:spChg>
        <pc:spChg chg="mod">
          <ac:chgData name="Fatima Guzman" userId="9fc62cb5-0146-4097-bc6a-97b62749fba6" providerId="ADAL" clId="{3FD722FB-287E-48D8-A90A-8EB96A422346}" dt="2023-07-03T16:21:03.027" v="230" actId="1076"/>
          <ac:spMkLst>
            <pc:docMk/>
            <pc:sldMk cId="4043901168" sldId="3405"/>
            <ac:spMk id="9" creationId="{C9E66E49-24AE-3785-E020-64A432BE6F83}"/>
          </ac:spMkLst>
        </pc:spChg>
        <pc:spChg chg="mod">
          <ac:chgData name="Fatima Guzman" userId="9fc62cb5-0146-4097-bc6a-97b62749fba6" providerId="ADAL" clId="{3FD722FB-287E-48D8-A90A-8EB96A422346}" dt="2023-07-03T16:21:03.027" v="230" actId="1076"/>
          <ac:spMkLst>
            <pc:docMk/>
            <pc:sldMk cId="4043901168" sldId="3405"/>
            <ac:spMk id="10" creationId="{B7E277EF-CFCB-C130-7691-28EDF4D2D9A3}"/>
          </ac:spMkLst>
        </pc:spChg>
        <pc:picChg chg="mod">
          <ac:chgData name="Fatima Guzman" userId="9fc62cb5-0146-4097-bc6a-97b62749fba6" providerId="ADAL" clId="{3FD722FB-287E-48D8-A90A-8EB96A422346}" dt="2023-07-03T16:21:04.947" v="231" actId="1076"/>
          <ac:picMkLst>
            <pc:docMk/>
            <pc:sldMk cId="4043901168" sldId="3405"/>
            <ac:picMk id="4102" creationId="{801DFAA3-C0C2-EDC6-7744-B2343C951779}"/>
          </ac:picMkLst>
        </pc:picChg>
      </pc:sldChg>
      <pc:sldChg chg="modSp mod">
        <pc:chgData name="Fatima Guzman" userId="9fc62cb5-0146-4097-bc6a-97b62749fba6" providerId="ADAL" clId="{3FD722FB-287E-48D8-A90A-8EB96A422346}" dt="2023-07-03T16:00:57.682" v="53" actId="1076"/>
        <pc:sldMkLst>
          <pc:docMk/>
          <pc:sldMk cId="2923227692" sldId="3406"/>
        </pc:sldMkLst>
        <pc:grpChg chg="mod">
          <ac:chgData name="Fatima Guzman" userId="9fc62cb5-0146-4097-bc6a-97b62749fba6" providerId="ADAL" clId="{3FD722FB-287E-48D8-A90A-8EB96A422346}" dt="2023-07-03T16:00:57.682" v="53" actId="1076"/>
          <ac:grpSpMkLst>
            <pc:docMk/>
            <pc:sldMk cId="2923227692" sldId="3406"/>
            <ac:grpSpMk id="13" creationId="{F56829AC-4103-D414-3899-E1FDC596A704}"/>
          </ac:grpSpMkLst>
        </pc:grpChg>
      </pc:sldChg>
      <pc:sldChg chg="addSp delSp modSp mod">
        <pc:chgData name="Fatima Guzman" userId="9fc62cb5-0146-4097-bc6a-97b62749fba6" providerId="ADAL" clId="{3FD722FB-287E-48D8-A90A-8EB96A422346}" dt="2023-07-05T21:09:53.741" v="665" actId="27636"/>
        <pc:sldMkLst>
          <pc:docMk/>
          <pc:sldMk cId="2366426379" sldId="3407"/>
        </pc:sldMkLst>
        <pc:spChg chg="mod">
          <ac:chgData name="Fatima Guzman" userId="9fc62cb5-0146-4097-bc6a-97b62749fba6" providerId="ADAL" clId="{3FD722FB-287E-48D8-A90A-8EB96A422346}" dt="2023-07-05T21:09:53.741" v="665" actId="27636"/>
          <ac:spMkLst>
            <pc:docMk/>
            <pc:sldMk cId="2366426379" sldId="3407"/>
            <ac:spMk id="3" creationId="{DAB88A65-0430-AC28-DA57-321CD8D03F1E}"/>
          </ac:spMkLst>
        </pc:spChg>
        <pc:spChg chg="add mod">
          <ac:chgData name="Fatima Guzman" userId="9fc62cb5-0146-4097-bc6a-97b62749fba6" providerId="ADAL" clId="{3FD722FB-287E-48D8-A90A-8EB96A422346}" dt="2023-07-05T17:50:08.659" v="336" actId="1076"/>
          <ac:spMkLst>
            <pc:docMk/>
            <pc:sldMk cId="2366426379" sldId="3407"/>
            <ac:spMk id="6" creationId="{8251A004-96F3-E48A-C424-866A08DBD824}"/>
          </ac:spMkLst>
        </pc:spChg>
        <pc:spChg chg="add mod">
          <ac:chgData name="Fatima Guzman" userId="9fc62cb5-0146-4097-bc6a-97b62749fba6" providerId="ADAL" clId="{3FD722FB-287E-48D8-A90A-8EB96A422346}" dt="2023-07-05T17:50:11.995" v="337" actId="571"/>
          <ac:spMkLst>
            <pc:docMk/>
            <pc:sldMk cId="2366426379" sldId="3407"/>
            <ac:spMk id="7" creationId="{10B83B48-57EA-42D2-67AB-062AE2C68BEA}"/>
          </ac:spMkLst>
        </pc:spChg>
        <pc:spChg chg="add mod">
          <ac:chgData name="Fatima Guzman" userId="9fc62cb5-0146-4097-bc6a-97b62749fba6" providerId="ADAL" clId="{3FD722FB-287E-48D8-A90A-8EB96A422346}" dt="2023-07-05T17:51:03.540" v="348" actId="14100"/>
          <ac:spMkLst>
            <pc:docMk/>
            <pc:sldMk cId="2366426379" sldId="3407"/>
            <ac:spMk id="8" creationId="{991C8BEA-FBEC-6A40-9226-3EE122CC17DA}"/>
          </ac:spMkLst>
        </pc:spChg>
        <pc:spChg chg="mod">
          <ac:chgData name="Fatima Guzman" userId="9fc62cb5-0146-4097-bc6a-97b62749fba6" providerId="ADAL" clId="{3FD722FB-287E-48D8-A90A-8EB96A422346}" dt="2023-07-05T17:52:15.653" v="382" actId="20577"/>
          <ac:spMkLst>
            <pc:docMk/>
            <pc:sldMk cId="2366426379" sldId="3407"/>
            <ac:spMk id="9" creationId="{4EDD6513-F671-99D1-9914-52C772EC3DC2}"/>
          </ac:spMkLst>
        </pc:spChg>
        <pc:spChg chg="add mod">
          <ac:chgData name="Fatima Guzman" userId="9fc62cb5-0146-4097-bc6a-97b62749fba6" providerId="ADAL" clId="{3FD722FB-287E-48D8-A90A-8EB96A422346}" dt="2023-07-05T17:51:06.261" v="349" actId="571"/>
          <ac:spMkLst>
            <pc:docMk/>
            <pc:sldMk cId="2366426379" sldId="3407"/>
            <ac:spMk id="12" creationId="{10493333-4671-4497-8A24-74A51323D239}"/>
          </ac:spMkLst>
        </pc:spChg>
        <pc:spChg chg="add mod">
          <ac:chgData name="Fatima Guzman" userId="9fc62cb5-0146-4097-bc6a-97b62749fba6" providerId="ADAL" clId="{3FD722FB-287E-48D8-A90A-8EB96A422346}" dt="2023-07-05T17:51:36.648" v="357" actId="1076"/>
          <ac:spMkLst>
            <pc:docMk/>
            <pc:sldMk cId="2366426379" sldId="3407"/>
            <ac:spMk id="20" creationId="{40D96439-07CE-3CBD-F94C-E460288309A2}"/>
          </ac:spMkLst>
        </pc:spChg>
        <pc:spChg chg="add del mod">
          <ac:chgData name="Fatima Guzman" userId="9fc62cb5-0146-4097-bc6a-97b62749fba6" providerId="ADAL" clId="{3FD722FB-287E-48D8-A90A-8EB96A422346}" dt="2023-07-05T17:51:57.804" v="370" actId="478"/>
          <ac:spMkLst>
            <pc:docMk/>
            <pc:sldMk cId="2366426379" sldId="3407"/>
            <ac:spMk id="21" creationId="{BEABCB66-564E-AD51-4438-6ED117AB7F78}"/>
          </ac:spMkLst>
        </pc:spChg>
        <pc:spChg chg="add mod">
          <ac:chgData name="Fatima Guzman" userId="9fc62cb5-0146-4097-bc6a-97b62749fba6" providerId="ADAL" clId="{3FD722FB-287E-48D8-A90A-8EB96A422346}" dt="2023-07-05T17:52:05.513" v="371" actId="571"/>
          <ac:spMkLst>
            <pc:docMk/>
            <pc:sldMk cId="2366426379" sldId="3407"/>
            <ac:spMk id="22" creationId="{97A31899-27E5-EC1C-DE83-AACF4FF5B8D8}"/>
          </ac:spMkLst>
        </pc:spChg>
        <pc:spChg chg="add mod">
          <ac:chgData name="Fatima Guzman" userId="9fc62cb5-0146-4097-bc6a-97b62749fba6" providerId="ADAL" clId="{3FD722FB-287E-48D8-A90A-8EB96A422346}" dt="2023-07-05T17:52:28.629" v="385" actId="1076"/>
          <ac:spMkLst>
            <pc:docMk/>
            <pc:sldMk cId="2366426379" sldId="3407"/>
            <ac:spMk id="23" creationId="{BA57836E-E73F-28A9-AD8C-F8AE173E761D}"/>
          </ac:spMkLst>
        </pc:spChg>
        <pc:spChg chg="add mod">
          <ac:chgData name="Fatima Guzman" userId="9fc62cb5-0146-4097-bc6a-97b62749fba6" providerId="ADAL" clId="{3FD722FB-287E-48D8-A90A-8EB96A422346}" dt="2023-07-05T17:52:34.011" v="388" actId="20577"/>
          <ac:spMkLst>
            <pc:docMk/>
            <pc:sldMk cId="2366426379" sldId="3407"/>
            <ac:spMk id="24" creationId="{D1FE8181-F401-D2C1-66FB-DBC64C32C487}"/>
          </ac:spMkLst>
        </pc:spChg>
      </pc:sldChg>
      <pc:sldChg chg="addSp delSp modSp mod">
        <pc:chgData name="Fatima Guzman" userId="9fc62cb5-0146-4097-bc6a-97b62749fba6" providerId="ADAL" clId="{3FD722FB-287E-48D8-A90A-8EB96A422346}" dt="2023-07-05T21:10:29.891" v="673"/>
        <pc:sldMkLst>
          <pc:docMk/>
          <pc:sldMk cId="2965858429" sldId="3408"/>
        </pc:sldMkLst>
        <pc:spChg chg="mod">
          <ac:chgData name="Fatima Guzman" userId="9fc62cb5-0146-4097-bc6a-97b62749fba6" providerId="ADAL" clId="{3FD722FB-287E-48D8-A90A-8EB96A422346}" dt="2023-07-05T21:10:29.891" v="673"/>
          <ac:spMkLst>
            <pc:docMk/>
            <pc:sldMk cId="2965858429" sldId="3408"/>
            <ac:spMk id="3" creationId="{7B4053EC-C9BC-28FB-A824-16AF79183A7F}"/>
          </ac:spMkLst>
        </pc:spChg>
        <pc:spChg chg="mod">
          <ac:chgData name="Fatima Guzman" userId="9fc62cb5-0146-4097-bc6a-97b62749fba6" providerId="ADAL" clId="{3FD722FB-287E-48D8-A90A-8EB96A422346}" dt="2023-07-05T17:58:35.382" v="574" actId="20577"/>
          <ac:spMkLst>
            <pc:docMk/>
            <pc:sldMk cId="2965858429" sldId="3408"/>
            <ac:spMk id="6" creationId="{1ED0972B-EB15-027E-D307-A03C9B04C582}"/>
          </ac:spMkLst>
        </pc:spChg>
        <pc:spChg chg="mod">
          <ac:chgData name="Fatima Guzman" userId="9fc62cb5-0146-4097-bc6a-97b62749fba6" providerId="ADAL" clId="{3FD722FB-287E-48D8-A90A-8EB96A422346}" dt="2023-07-05T17:59:39.851" v="584" actId="164"/>
          <ac:spMkLst>
            <pc:docMk/>
            <pc:sldMk cId="2965858429" sldId="3408"/>
            <ac:spMk id="8" creationId="{77C7588D-F6F7-139C-B782-C61B7F8C0394}"/>
          </ac:spMkLst>
        </pc:spChg>
        <pc:spChg chg="mod topLvl">
          <ac:chgData name="Fatima Guzman" userId="9fc62cb5-0146-4097-bc6a-97b62749fba6" providerId="ADAL" clId="{3FD722FB-287E-48D8-A90A-8EB96A422346}" dt="2023-07-05T17:59:39.851" v="584" actId="164"/>
          <ac:spMkLst>
            <pc:docMk/>
            <pc:sldMk cId="2965858429" sldId="3408"/>
            <ac:spMk id="9" creationId="{EA45D1B9-7EF7-36D2-746F-9B5982FE1239}"/>
          </ac:spMkLst>
        </pc:spChg>
        <pc:spChg chg="mod topLvl">
          <ac:chgData name="Fatima Guzman" userId="9fc62cb5-0146-4097-bc6a-97b62749fba6" providerId="ADAL" clId="{3FD722FB-287E-48D8-A90A-8EB96A422346}" dt="2023-07-05T17:59:39.851" v="584" actId="164"/>
          <ac:spMkLst>
            <pc:docMk/>
            <pc:sldMk cId="2965858429" sldId="3408"/>
            <ac:spMk id="10" creationId="{5EF17316-54A4-3828-32EB-A88993137E1A}"/>
          </ac:spMkLst>
        </pc:spChg>
        <pc:spChg chg="mod topLvl">
          <ac:chgData name="Fatima Guzman" userId="9fc62cb5-0146-4097-bc6a-97b62749fba6" providerId="ADAL" clId="{3FD722FB-287E-48D8-A90A-8EB96A422346}" dt="2023-07-05T17:59:39.851" v="584" actId="164"/>
          <ac:spMkLst>
            <pc:docMk/>
            <pc:sldMk cId="2965858429" sldId="3408"/>
            <ac:spMk id="11" creationId="{5FAE9102-E050-80AA-D2C4-091AB10E4767}"/>
          </ac:spMkLst>
        </pc:spChg>
        <pc:spChg chg="mod">
          <ac:chgData name="Fatima Guzman" userId="9fc62cb5-0146-4097-bc6a-97b62749fba6" providerId="ADAL" clId="{3FD722FB-287E-48D8-A90A-8EB96A422346}" dt="2023-07-05T17:59:23.339" v="582" actId="1076"/>
          <ac:spMkLst>
            <pc:docMk/>
            <pc:sldMk cId="2965858429" sldId="3408"/>
            <ac:spMk id="16" creationId="{5A390C1D-38A1-ECD6-B6FB-F590B2FA2D29}"/>
          </ac:spMkLst>
        </pc:spChg>
        <pc:grpChg chg="add mod">
          <ac:chgData name="Fatima Guzman" userId="9fc62cb5-0146-4097-bc6a-97b62749fba6" providerId="ADAL" clId="{3FD722FB-287E-48D8-A90A-8EB96A422346}" dt="2023-07-05T17:59:39.851" v="584" actId="164"/>
          <ac:grpSpMkLst>
            <pc:docMk/>
            <pc:sldMk cId="2965858429" sldId="3408"/>
            <ac:grpSpMk id="4" creationId="{1E3DE5E3-D8AA-807A-E5BF-72D369BF239A}"/>
          </ac:grpSpMkLst>
        </pc:grpChg>
        <pc:grpChg chg="del mod">
          <ac:chgData name="Fatima Guzman" userId="9fc62cb5-0146-4097-bc6a-97b62749fba6" providerId="ADAL" clId="{3FD722FB-287E-48D8-A90A-8EB96A422346}" dt="2023-07-05T17:58:53.940" v="577" actId="165"/>
          <ac:grpSpMkLst>
            <pc:docMk/>
            <pc:sldMk cId="2965858429" sldId="3408"/>
            <ac:grpSpMk id="14" creationId="{D840C469-118C-20E8-9300-158736B6DE8D}"/>
          </ac:grpSpMkLst>
        </pc:grpChg>
      </pc:sldChg>
      <pc:sldChg chg="modSp mod">
        <pc:chgData name="Fatima Guzman" userId="9fc62cb5-0146-4097-bc6a-97b62749fba6" providerId="ADAL" clId="{3FD722FB-287E-48D8-A90A-8EB96A422346}" dt="2023-07-03T15:58:02.059" v="5" actId="20577"/>
        <pc:sldMkLst>
          <pc:docMk/>
          <pc:sldMk cId="3836634336" sldId="3432"/>
        </pc:sldMkLst>
        <pc:spChg chg="mod">
          <ac:chgData name="Fatima Guzman" userId="9fc62cb5-0146-4097-bc6a-97b62749fba6" providerId="ADAL" clId="{3FD722FB-287E-48D8-A90A-8EB96A422346}" dt="2023-07-03T15:58:02.059" v="5" actId="20577"/>
          <ac:spMkLst>
            <pc:docMk/>
            <pc:sldMk cId="3836634336" sldId="3432"/>
            <ac:spMk id="7" creationId="{A9948B4C-2FFD-49EE-9DBB-6C0862BD1359}"/>
          </ac:spMkLst>
        </pc:spChg>
      </pc:sldChg>
      <pc:sldChg chg="addSp modSp mod">
        <pc:chgData name="Fatima Guzman" userId="9fc62cb5-0146-4097-bc6a-97b62749fba6" providerId="ADAL" clId="{3FD722FB-287E-48D8-A90A-8EB96A422346}" dt="2023-07-05T21:09:07.311" v="656" actId="400"/>
        <pc:sldMkLst>
          <pc:docMk/>
          <pc:sldMk cId="4245387875" sldId="2134959132"/>
        </pc:sldMkLst>
        <pc:spChg chg="mod">
          <ac:chgData name="Fatima Guzman" userId="9fc62cb5-0146-4097-bc6a-97b62749fba6" providerId="ADAL" clId="{3FD722FB-287E-48D8-A90A-8EB96A422346}" dt="2023-07-05T21:09:07.311" v="656" actId="400"/>
          <ac:spMkLst>
            <pc:docMk/>
            <pc:sldMk cId="4245387875" sldId="2134959132"/>
            <ac:spMk id="2" creationId="{6083128B-BA1D-9DB8-BC0E-4B5D94EA7DE7}"/>
          </ac:spMkLst>
        </pc:spChg>
        <pc:spChg chg="add mod">
          <ac:chgData name="Fatima Guzman" userId="9fc62cb5-0146-4097-bc6a-97b62749fba6" providerId="ADAL" clId="{3FD722FB-287E-48D8-A90A-8EB96A422346}" dt="2023-07-05T17:53:46.452" v="411" actId="1076"/>
          <ac:spMkLst>
            <pc:docMk/>
            <pc:sldMk cId="4245387875" sldId="2134959132"/>
            <ac:spMk id="10" creationId="{17ED8CDC-1FCF-50E3-10D4-281E8FEE4B47}"/>
          </ac:spMkLst>
        </pc:spChg>
        <pc:graphicFrameChg chg="mod">
          <ac:chgData name="Fatima Guzman" userId="9fc62cb5-0146-4097-bc6a-97b62749fba6" providerId="ADAL" clId="{3FD722FB-287E-48D8-A90A-8EB96A422346}" dt="2023-07-03T16:18:56.421" v="142" actId="113"/>
          <ac:graphicFrameMkLst>
            <pc:docMk/>
            <pc:sldMk cId="4245387875" sldId="2134959132"/>
            <ac:graphicFrameMk id="4" creationId="{E5D6B330-0919-EDAE-1C78-3FC11E1793A8}"/>
          </ac:graphicFrameMkLst>
        </pc:graphicFrameChg>
        <pc:cxnChg chg="mod">
          <ac:chgData name="Fatima Guzman" userId="9fc62cb5-0146-4097-bc6a-97b62749fba6" providerId="ADAL" clId="{3FD722FB-287E-48D8-A90A-8EB96A422346}" dt="2023-07-03T16:17:54.442" v="132" actId="1076"/>
          <ac:cxnSpMkLst>
            <pc:docMk/>
            <pc:sldMk cId="4245387875" sldId="2134959132"/>
            <ac:cxnSpMk id="6" creationId="{04FE9735-B3C7-29A8-A15B-DFB2721DD0AB}"/>
          </ac:cxnSpMkLst>
        </pc:cxnChg>
        <pc:cxnChg chg="mod">
          <ac:chgData name="Fatima Guzman" userId="9fc62cb5-0146-4097-bc6a-97b62749fba6" providerId="ADAL" clId="{3FD722FB-287E-48D8-A90A-8EB96A422346}" dt="2023-07-03T16:18:21.355" v="140" actId="1037"/>
          <ac:cxnSpMkLst>
            <pc:docMk/>
            <pc:sldMk cId="4245387875" sldId="2134959132"/>
            <ac:cxnSpMk id="8" creationId="{4C176E0A-5BEE-4813-1F60-3AB5290DD5E9}"/>
          </ac:cxnSpMkLst>
        </pc:cxnChg>
      </pc:sldChg>
      <pc:sldChg chg="modSp mod">
        <pc:chgData name="Fatima Guzman" userId="9fc62cb5-0146-4097-bc6a-97b62749fba6" providerId="ADAL" clId="{3FD722FB-287E-48D8-A90A-8EB96A422346}" dt="2023-07-05T21:09:37.042" v="661" actId="20577"/>
        <pc:sldMkLst>
          <pc:docMk/>
          <pc:sldMk cId="416136673" sldId="2134959134"/>
        </pc:sldMkLst>
        <pc:spChg chg="mod">
          <ac:chgData name="Fatima Guzman" userId="9fc62cb5-0146-4097-bc6a-97b62749fba6" providerId="ADAL" clId="{3FD722FB-287E-48D8-A90A-8EB96A422346}" dt="2023-07-05T21:09:37.042" v="661" actId="20577"/>
          <ac:spMkLst>
            <pc:docMk/>
            <pc:sldMk cId="416136673" sldId="2134959134"/>
            <ac:spMk id="2" creationId="{001D0591-0975-87AE-6AB1-12F526B95863}"/>
          </ac:spMkLst>
        </pc:spChg>
      </pc:sldChg>
    </pc:docChg>
  </pc:docChgLst>
  <pc:docChgLst>
    <pc:chgData name="Henriett Bakos" userId="S::henriett_bakos@jabil.com::5d2ec3e7-1a7a-41e3-9159-81dffa35c265" providerId="AD" clId="Web-{E6E0CBFF-D007-6AAB-8218-C4C609462C1F}"/>
    <pc:docChg chg="addSld delSld modSld modMainMaster modSection">
      <pc:chgData name="Henriett Bakos" userId="S::henriett_bakos@jabil.com::5d2ec3e7-1a7a-41e3-9159-81dffa35c265" providerId="AD" clId="Web-{E6E0CBFF-D007-6AAB-8218-C4C609462C1F}" dt="2023-07-13T08:52:58.973" v="94" actId="14100"/>
      <pc:docMkLst>
        <pc:docMk/>
      </pc:docMkLst>
      <pc:sldChg chg="addSp delSp modSp">
        <pc:chgData name="Henriett Bakos" userId="S::henriett_bakos@jabil.com::5d2ec3e7-1a7a-41e3-9159-81dffa35c265" providerId="AD" clId="Web-{E6E0CBFF-D007-6AAB-8218-C4C609462C1F}" dt="2023-07-13T08:52:58.973" v="94" actId="14100"/>
        <pc:sldMkLst>
          <pc:docMk/>
          <pc:sldMk cId="1117504896" sldId="3340"/>
        </pc:sldMkLst>
        <pc:spChg chg="mod">
          <ac:chgData name="Henriett Bakos" userId="S::henriett_bakos@jabil.com::5d2ec3e7-1a7a-41e3-9159-81dffa35c265" providerId="AD" clId="Web-{E6E0CBFF-D007-6AAB-8218-C4C609462C1F}" dt="2023-07-12T15:41:02.097" v="57" actId="20577"/>
          <ac:spMkLst>
            <pc:docMk/>
            <pc:sldMk cId="1117504896" sldId="3340"/>
            <ac:spMk id="12" creationId="{50FDA24F-AC1D-4BC7-DE92-6B19444885A6}"/>
          </ac:spMkLst>
        </pc:spChg>
        <pc:spChg chg="add mod">
          <ac:chgData name="Henriett Bakos" userId="S::henriett_bakos@jabil.com::5d2ec3e7-1a7a-41e3-9159-81dffa35c265" providerId="AD" clId="Web-{E6E0CBFF-D007-6AAB-8218-C4C609462C1F}" dt="2023-07-12T15:40:16.268" v="47" actId="20577"/>
          <ac:spMkLst>
            <pc:docMk/>
            <pc:sldMk cId="1117504896" sldId="3340"/>
            <ac:spMk id="16" creationId="{95E1223C-682C-3925-3038-47075486B9D7}"/>
          </ac:spMkLst>
        </pc:spChg>
        <pc:spChg chg="add mod">
          <ac:chgData name="Henriett Bakos" userId="S::henriett_bakos@jabil.com::5d2ec3e7-1a7a-41e3-9159-81dffa35c265" providerId="AD" clId="Web-{E6E0CBFF-D007-6AAB-8218-C4C609462C1F}" dt="2023-07-12T15:40:27.737" v="52" actId="14100"/>
          <ac:spMkLst>
            <pc:docMk/>
            <pc:sldMk cId="1117504896" sldId="3340"/>
            <ac:spMk id="19" creationId="{DF3025CF-6539-6626-AD2A-435CC454E6DA}"/>
          </ac:spMkLst>
        </pc:spChg>
        <pc:spChg chg="add del">
          <ac:chgData name="Henriett Bakos" userId="S::henriett_bakos@jabil.com::5d2ec3e7-1a7a-41e3-9159-81dffa35c265" providerId="AD" clId="Web-{E6E0CBFF-D007-6AAB-8218-C4C609462C1F}" dt="2023-07-13T08:52:21.035" v="83"/>
          <ac:spMkLst>
            <pc:docMk/>
            <pc:sldMk cId="1117504896" sldId="3340"/>
            <ac:spMk id="26" creationId="{E5E259BA-710D-F076-FFAF-1AE38D556645}"/>
          </ac:spMkLst>
        </pc:spChg>
        <pc:spChg chg="add del">
          <ac:chgData name="Henriett Bakos" userId="S::henriett_bakos@jabil.com::5d2ec3e7-1a7a-41e3-9159-81dffa35c265" providerId="AD" clId="Web-{E6E0CBFF-D007-6AAB-8218-C4C609462C1F}" dt="2023-07-13T08:52:15.520" v="82"/>
          <ac:spMkLst>
            <pc:docMk/>
            <pc:sldMk cId="1117504896" sldId="3340"/>
            <ac:spMk id="28" creationId="{3D71EF2F-321A-9625-4C20-02E2DC55990F}"/>
          </ac:spMkLst>
        </pc:spChg>
        <pc:spChg chg="add mod">
          <ac:chgData name="Henriett Bakos" userId="S::henriett_bakos@jabil.com::5d2ec3e7-1a7a-41e3-9159-81dffa35c265" providerId="AD" clId="Web-{E6E0CBFF-D007-6AAB-8218-C4C609462C1F}" dt="2023-07-13T08:52:29.317" v="87" actId="14100"/>
          <ac:spMkLst>
            <pc:docMk/>
            <pc:sldMk cId="1117504896" sldId="3340"/>
            <ac:spMk id="29" creationId="{8AFE6F11-4EEC-03AF-3701-208956338E61}"/>
          </ac:spMkLst>
        </pc:spChg>
        <pc:spChg chg="add mod">
          <ac:chgData name="Henriett Bakos" userId="S::henriett_bakos@jabil.com::5d2ec3e7-1a7a-41e3-9159-81dffa35c265" providerId="AD" clId="Web-{E6E0CBFF-D007-6AAB-8218-C4C609462C1F}" dt="2023-07-13T08:52:44.582" v="89" actId="1076"/>
          <ac:spMkLst>
            <pc:docMk/>
            <pc:sldMk cId="1117504896" sldId="3340"/>
            <ac:spMk id="31" creationId="{DE4DED31-1F14-811C-4D58-A8BB42737DE4}"/>
          </ac:spMkLst>
        </pc:spChg>
        <pc:spChg chg="add mod">
          <ac:chgData name="Henriett Bakos" userId="S::henriett_bakos@jabil.com::5d2ec3e7-1a7a-41e3-9159-81dffa35c265" providerId="AD" clId="Web-{E6E0CBFF-D007-6AAB-8218-C4C609462C1F}" dt="2023-07-13T08:52:58.973" v="94" actId="14100"/>
          <ac:spMkLst>
            <pc:docMk/>
            <pc:sldMk cId="1117504896" sldId="3340"/>
            <ac:spMk id="33" creationId="{A7EE79B6-11A4-473E-5AC8-81494AC2FC71}"/>
          </ac:spMkLst>
        </pc:spChg>
      </pc:sldChg>
      <pc:sldChg chg="modSp">
        <pc:chgData name="Henriett Bakos" userId="S::henriett_bakos@jabil.com::5d2ec3e7-1a7a-41e3-9159-81dffa35c265" providerId="AD" clId="Web-{E6E0CBFF-D007-6AAB-8218-C4C609462C1F}" dt="2023-07-12T15:35:11.508" v="0"/>
        <pc:sldMkLst>
          <pc:docMk/>
          <pc:sldMk cId="1913164912" sldId="3346"/>
        </pc:sldMkLst>
        <pc:spChg chg="mod">
          <ac:chgData name="Henriett Bakos" userId="S::henriett_bakos@jabil.com::5d2ec3e7-1a7a-41e3-9159-81dffa35c265" providerId="AD" clId="Web-{E6E0CBFF-D007-6AAB-8218-C4C609462C1F}" dt="2023-07-12T15:35:11.508" v="0"/>
          <ac:spMkLst>
            <pc:docMk/>
            <pc:sldMk cId="1913164912" sldId="3346"/>
            <ac:spMk id="10" creationId="{58977535-EF3A-B7CF-8466-BE0BA7459239}"/>
          </ac:spMkLst>
        </pc:spChg>
      </pc:sldChg>
      <pc:sldChg chg="modSp">
        <pc:chgData name="Henriett Bakos" userId="S::henriett_bakos@jabil.com::5d2ec3e7-1a7a-41e3-9159-81dffa35c265" providerId="AD" clId="Web-{E6E0CBFF-D007-6AAB-8218-C4C609462C1F}" dt="2023-07-12T15:37:36.153" v="31" actId="20577"/>
        <pc:sldMkLst>
          <pc:docMk/>
          <pc:sldMk cId="3180889440" sldId="3359"/>
        </pc:sldMkLst>
        <pc:spChg chg="mod">
          <ac:chgData name="Henriett Bakos" userId="S::henriett_bakos@jabil.com::5d2ec3e7-1a7a-41e3-9159-81dffa35c265" providerId="AD" clId="Web-{E6E0CBFF-D007-6AAB-8218-C4C609462C1F}" dt="2023-07-12T15:37:36.153" v="31" actId="20577"/>
          <ac:spMkLst>
            <pc:docMk/>
            <pc:sldMk cId="3180889440" sldId="3359"/>
            <ac:spMk id="13" creationId="{0340FE55-BFF0-D6A2-2077-21463CDBE403}"/>
          </ac:spMkLst>
        </pc:spChg>
        <pc:graphicFrameChg chg="mod modGraphic">
          <ac:chgData name="Henriett Bakos" userId="S::henriett_bakos@jabil.com::5d2ec3e7-1a7a-41e3-9159-81dffa35c265" providerId="AD" clId="Web-{E6E0CBFF-D007-6AAB-8218-C4C609462C1F}" dt="2023-07-12T15:37:09.855" v="12"/>
          <ac:graphicFrameMkLst>
            <pc:docMk/>
            <pc:sldMk cId="3180889440" sldId="3359"/>
            <ac:graphicFrameMk id="5" creationId="{A97B374C-0496-7793-31EF-4EE879DDB0A0}"/>
          </ac:graphicFrameMkLst>
        </pc:graphicFrameChg>
      </pc:sldChg>
      <pc:sldChg chg="addSp modSp">
        <pc:chgData name="Henriett Bakos" userId="S::henriett_bakos@jabil.com::5d2ec3e7-1a7a-41e3-9159-81dffa35c265" providerId="AD" clId="Web-{E6E0CBFF-D007-6AAB-8218-C4C609462C1F}" dt="2023-07-13T08:51:39.363" v="78" actId="14100"/>
        <pc:sldMkLst>
          <pc:docMk/>
          <pc:sldMk cId="2768794304" sldId="3363"/>
        </pc:sldMkLst>
        <pc:spChg chg="mod">
          <ac:chgData name="Henriett Bakos" userId="S::henriett_bakos@jabil.com::5d2ec3e7-1a7a-41e3-9159-81dffa35c265" providerId="AD" clId="Web-{E6E0CBFF-D007-6AAB-8218-C4C609462C1F}" dt="2023-07-12T15:38:54.062" v="37" actId="20577"/>
          <ac:spMkLst>
            <pc:docMk/>
            <pc:sldMk cId="2768794304" sldId="3363"/>
            <ac:spMk id="7" creationId="{73527E60-EC68-B38F-7BA4-6565249FA086}"/>
          </ac:spMkLst>
        </pc:spChg>
        <pc:spChg chg="add mod">
          <ac:chgData name="Henriett Bakos" userId="S::henriett_bakos@jabil.com::5d2ec3e7-1a7a-41e3-9159-81dffa35c265" providerId="AD" clId="Web-{E6E0CBFF-D007-6AAB-8218-C4C609462C1F}" dt="2023-07-13T08:51:15.582" v="71"/>
          <ac:spMkLst>
            <pc:docMk/>
            <pc:sldMk cId="2768794304" sldId="3363"/>
            <ac:spMk id="8" creationId="{4A8C07A2-032B-2597-B763-29E268F9DB96}"/>
          </ac:spMkLst>
        </pc:spChg>
        <pc:spChg chg="add mod">
          <ac:chgData name="Henriett Bakos" userId="S::henriett_bakos@jabil.com::5d2ec3e7-1a7a-41e3-9159-81dffa35c265" providerId="AD" clId="Web-{E6E0CBFF-D007-6AAB-8218-C4C609462C1F}" dt="2023-07-13T08:51:27.988" v="74" actId="1076"/>
          <ac:spMkLst>
            <pc:docMk/>
            <pc:sldMk cId="2768794304" sldId="3363"/>
            <ac:spMk id="9" creationId="{6C61C103-94CC-1E8D-EA85-0DD3C2D8806F}"/>
          </ac:spMkLst>
        </pc:spChg>
        <pc:spChg chg="mod">
          <ac:chgData name="Henriett Bakos" userId="S::henriett_bakos@jabil.com::5d2ec3e7-1a7a-41e3-9159-81dffa35c265" providerId="AD" clId="Web-{E6E0CBFF-D007-6AAB-8218-C4C609462C1F}" dt="2023-07-13T08:51:21.551" v="72" actId="14100"/>
          <ac:spMkLst>
            <pc:docMk/>
            <pc:sldMk cId="2768794304" sldId="3363"/>
            <ac:spMk id="12" creationId="{6520A1AE-2CEE-9410-0C30-346542595296}"/>
          </ac:spMkLst>
        </pc:spChg>
        <pc:spChg chg="add mod">
          <ac:chgData name="Henriett Bakos" userId="S::henriett_bakos@jabil.com::5d2ec3e7-1a7a-41e3-9159-81dffa35c265" providerId="AD" clId="Web-{E6E0CBFF-D007-6AAB-8218-C4C609462C1F}" dt="2023-07-13T08:51:35.488" v="77" actId="14100"/>
          <ac:spMkLst>
            <pc:docMk/>
            <pc:sldMk cId="2768794304" sldId="3363"/>
            <ac:spMk id="18" creationId="{1D578940-9779-464A-5F81-AEF533BBB8CB}"/>
          </ac:spMkLst>
        </pc:spChg>
        <pc:spChg chg="mod">
          <ac:chgData name="Henriett Bakos" userId="S::henriett_bakos@jabil.com::5d2ec3e7-1a7a-41e3-9159-81dffa35c265" providerId="AD" clId="Web-{E6E0CBFF-D007-6AAB-8218-C4C609462C1F}" dt="2023-07-13T08:51:39.363" v="78" actId="14100"/>
          <ac:spMkLst>
            <pc:docMk/>
            <pc:sldMk cId="2768794304" sldId="3363"/>
            <ac:spMk id="20" creationId="{358938B8-18DB-E595-0A73-7DBD6881343D}"/>
          </ac:spMkLst>
        </pc:spChg>
      </pc:sldChg>
      <pc:sldChg chg="modSp">
        <pc:chgData name="Henriett Bakos" userId="S::henriett_bakos@jabil.com::5d2ec3e7-1a7a-41e3-9159-81dffa35c265" providerId="AD" clId="Web-{E6E0CBFF-D007-6AAB-8218-C4C609462C1F}" dt="2023-07-13T08:52:02.582" v="79" actId="20577"/>
        <pc:sldMkLst>
          <pc:docMk/>
          <pc:sldMk cId="2965858429" sldId="3408"/>
        </pc:sldMkLst>
        <pc:spChg chg="mod">
          <ac:chgData name="Henriett Bakos" userId="S::henriett_bakos@jabil.com::5d2ec3e7-1a7a-41e3-9159-81dffa35c265" providerId="AD" clId="Web-{E6E0CBFF-D007-6AAB-8218-C4C609462C1F}" dt="2023-07-13T08:52:02.582" v="79" actId="20577"/>
          <ac:spMkLst>
            <pc:docMk/>
            <pc:sldMk cId="2965858429" sldId="3408"/>
            <ac:spMk id="15" creationId="{6600445F-862F-7F35-888B-95C3AAE21936}"/>
          </ac:spMkLst>
        </pc:spChg>
      </pc:sldChg>
      <pc:sldChg chg="modSp del">
        <pc:chgData name="Henriett Bakos" userId="S::henriett_bakos@jabil.com::5d2ec3e7-1a7a-41e3-9159-81dffa35c265" providerId="AD" clId="Web-{E6E0CBFF-D007-6AAB-8218-C4C609462C1F}" dt="2023-07-12T15:36:22.370" v="4"/>
        <pc:sldMkLst>
          <pc:docMk/>
          <pc:sldMk cId="3836634336" sldId="3432"/>
        </pc:sldMkLst>
        <pc:spChg chg="mod">
          <ac:chgData name="Henriett Bakos" userId="S::henriett_bakos@jabil.com::5d2ec3e7-1a7a-41e3-9159-81dffa35c265" providerId="AD" clId="Web-{E6E0CBFF-D007-6AAB-8218-C4C609462C1F}" dt="2023-07-12T15:35:54.181" v="2" actId="20577"/>
          <ac:spMkLst>
            <pc:docMk/>
            <pc:sldMk cId="3836634336" sldId="3432"/>
            <ac:spMk id="2" creationId="{592192EC-A6F8-0755-4A6E-C09B7B5B3CFC}"/>
          </ac:spMkLst>
        </pc:spChg>
      </pc:sldChg>
      <pc:sldChg chg="modSp">
        <pc:chgData name="Henriett Bakos" userId="S::henriett_bakos@jabil.com::5d2ec3e7-1a7a-41e3-9159-81dffa35c265" providerId="AD" clId="Web-{E6E0CBFF-D007-6AAB-8218-C4C609462C1F}" dt="2023-07-12T15:36:40.903" v="6"/>
        <pc:sldMkLst>
          <pc:docMk/>
          <pc:sldMk cId="218976065" sldId="3433"/>
        </pc:sldMkLst>
        <pc:graphicFrameChg chg="mod modGraphic">
          <ac:chgData name="Henriett Bakos" userId="S::henriett_bakos@jabil.com::5d2ec3e7-1a7a-41e3-9159-81dffa35c265" providerId="AD" clId="Web-{E6E0CBFF-D007-6AAB-8218-C4C609462C1F}" dt="2023-07-12T15:36:40.903" v="6"/>
          <ac:graphicFrameMkLst>
            <pc:docMk/>
            <pc:sldMk cId="218976065" sldId="3433"/>
            <ac:graphicFrameMk id="5" creationId="{7E6885B9-1E65-3E5D-3866-68DB8A680B83}"/>
          </ac:graphicFrameMkLst>
        </pc:graphicFrameChg>
      </pc:sldChg>
      <pc:sldChg chg="modSp">
        <pc:chgData name="Henriett Bakos" userId="S::henriett_bakos@jabil.com::5d2ec3e7-1a7a-41e3-9159-81dffa35c265" providerId="AD" clId="Web-{E6E0CBFF-D007-6AAB-8218-C4C609462C1F}" dt="2023-07-12T15:35:42.134" v="1" actId="20577"/>
        <pc:sldMkLst>
          <pc:docMk/>
          <pc:sldMk cId="212323553" sldId="2134959116"/>
        </pc:sldMkLst>
        <pc:spChg chg="mod">
          <ac:chgData name="Henriett Bakos" userId="S::henriett_bakos@jabil.com::5d2ec3e7-1a7a-41e3-9159-81dffa35c265" providerId="AD" clId="Web-{E6E0CBFF-D007-6AAB-8218-C4C609462C1F}" dt="2023-07-12T15:35:42.134" v="1" actId="20577"/>
          <ac:spMkLst>
            <pc:docMk/>
            <pc:sldMk cId="212323553" sldId="2134959116"/>
            <ac:spMk id="7" creationId="{494553AE-7CEB-E889-9C03-AF2832B6357D}"/>
          </ac:spMkLst>
        </pc:spChg>
      </pc:sldChg>
      <pc:sldChg chg="modSp del">
        <pc:chgData name="Henriett Bakos" userId="S::henriett_bakos@jabil.com::5d2ec3e7-1a7a-41e3-9159-81dffa35c265" providerId="AD" clId="Web-{E6E0CBFF-D007-6AAB-8218-C4C609462C1F}" dt="2023-07-12T15:38:11.857" v="33"/>
        <pc:sldMkLst>
          <pc:docMk/>
          <pc:sldMk cId="4245387875" sldId="2134959132"/>
        </pc:sldMkLst>
        <pc:spChg chg="mod">
          <ac:chgData name="Henriett Bakos" userId="S::henriett_bakos@jabil.com::5d2ec3e7-1a7a-41e3-9159-81dffa35c265" providerId="AD" clId="Web-{E6E0CBFF-D007-6AAB-8218-C4C609462C1F}" dt="2023-07-12T15:35:11.508" v="0"/>
          <ac:spMkLst>
            <pc:docMk/>
            <pc:sldMk cId="4245387875" sldId="2134959132"/>
            <ac:spMk id="5" creationId="{30DCF1F0-A733-84A4-488F-3C961E45AD38}"/>
          </ac:spMkLst>
        </pc:spChg>
      </pc:sldChg>
      <pc:sldChg chg="modSp">
        <pc:chgData name="Henriett Bakos" userId="S::henriett_bakos@jabil.com::5d2ec3e7-1a7a-41e3-9159-81dffa35c265" providerId="AD" clId="Web-{E6E0CBFF-D007-6AAB-8218-C4C609462C1F}" dt="2023-07-12T15:44:36.198" v="58" actId="20577"/>
        <pc:sldMkLst>
          <pc:docMk/>
          <pc:sldMk cId="1759870537" sldId="2134959135"/>
        </pc:sldMkLst>
        <pc:spChg chg="mod">
          <ac:chgData name="Henriett Bakos" userId="S::henriett_bakos@jabil.com::5d2ec3e7-1a7a-41e3-9159-81dffa35c265" providerId="AD" clId="Web-{E6E0CBFF-D007-6AAB-8218-C4C609462C1F}" dt="2023-07-12T15:44:36.198" v="58" actId="20577"/>
          <ac:spMkLst>
            <pc:docMk/>
            <pc:sldMk cId="1759870537" sldId="2134959135"/>
            <ac:spMk id="14" creationId="{3414C9A3-D30B-C54F-26DB-D275F2D2D61D}"/>
          </ac:spMkLst>
        </pc:spChg>
        <pc:graphicFrameChg chg="modGraphic">
          <ac:chgData name="Henriett Bakos" userId="S::henriett_bakos@jabil.com::5d2ec3e7-1a7a-41e3-9159-81dffa35c265" providerId="AD" clId="Web-{E6E0CBFF-D007-6AAB-8218-C4C609462C1F}" dt="2023-07-12T15:35:11.508" v="0"/>
          <ac:graphicFrameMkLst>
            <pc:docMk/>
            <pc:sldMk cId="1759870537" sldId="2134959135"/>
            <ac:graphicFrameMk id="6" creationId="{36865B3A-94A5-A12A-1CB1-215CC04F6E7C}"/>
          </ac:graphicFrameMkLst>
        </pc:graphicFrameChg>
      </pc:sldChg>
      <pc:sldChg chg="modSp">
        <pc:chgData name="Henriett Bakos" userId="S::henriett_bakos@jabil.com::5d2ec3e7-1a7a-41e3-9159-81dffa35c265" providerId="AD" clId="Web-{E6E0CBFF-D007-6AAB-8218-C4C609462C1F}" dt="2023-07-12T15:48:31.611" v="64"/>
        <pc:sldMkLst>
          <pc:docMk/>
          <pc:sldMk cId="2015901803" sldId="2134959136"/>
        </pc:sldMkLst>
        <pc:graphicFrameChg chg="mod modGraphic">
          <ac:chgData name="Henriett Bakos" userId="S::henriett_bakos@jabil.com::5d2ec3e7-1a7a-41e3-9159-81dffa35c265" providerId="AD" clId="Web-{E6E0CBFF-D007-6AAB-8218-C4C609462C1F}" dt="2023-07-12T15:48:31.611" v="64"/>
          <ac:graphicFrameMkLst>
            <pc:docMk/>
            <pc:sldMk cId="2015901803" sldId="2134959136"/>
            <ac:graphicFrameMk id="5" creationId="{B2F0409C-8246-E10B-B379-1CEF532C827A}"/>
          </ac:graphicFrameMkLst>
        </pc:graphicFrameChg>
      </pc:sldChg>
      <pc:sldChg chg="modSp add">
        <pc:chgData name="Henriett Bakos" userId="S::henriett_bakos@jabil.com::5d2ec3e7-1a7a-41e3-9159-81dffa35c265" providerId="AD" clId="Web-{E6E0CBFF-D007-6AAB-8218-C4C609462C1F}" dt="2023-07-12T15:48:55.378" v="66" actId="20577"/>
        <pc:sldMkLst>
          <pc:docMk/>
          <pc:sldMk cId="2023903739" sldId="2134959138"/>
        </pc:sldMkLst>
        <pc:spChg chg="mod">
          <ac:chgData name="Henriett Bakos" userId="S::henriett_bakos@jabil.com::5d2ec3e7-1a7a-41e3-9159-81dffa35c265" providerId="AD" clId="Web-{E6E0CBFF-D007-6AAB-8218-C4C609462C1F}" dt="2023-07-12T15:48:55.378" v="66" actId="20577"/>
          <ac:spMkLst>
            <pc:docMk/>
            <pc:sldMk cId="2023903739" sldId="2134959138"/>
            <ac:spMk id="7" creationId="{A9948B4C-2FFD-49EE-9DBB-6C0862BD1359}"/>
          </ac:spMkLst>
        </pc:spChg>
      </pc:sldChg>
      <pc:sldChg chg="add">
        <pc:chgData name="Henriett Bakos" userId="S::henriett_bakos@jabil.com::5d2ec3e7-1a7a-41e3-9159-81dffa35c265" providerId="AD" clId="Web-{E6E0CBFF-D007-6AAB-8218-C4C609462C1F}" dt="2023-07-12T15:38:08.935" v="32"/>
        <pc:sldMkLst>
          <pc:docMk/>
          <pc:sldMk cId="2080687089" sldId="2134959139"/>
        </pc:sldMkLst>
      </pc:sldChg>
      <pc:sldMasterChg chg="modSldLayout">
        <pc:chgData name="Henriett Bakos" userId="S::henriett_bakos@jabil.com::5d2ec3e7-1a7a-41e3-9159-81dffa35c265" providerId="AD" clId="Web-{E6E0CBFF-D007-6AAB-8218-C4C609462C1F}" dt="2023-07-12T15:35:11.508" v="0"/>
        <pc:sldMasterMkLst>
          <pc:docMk/>
          <pc:sldMasterMk cId="1481036140" sldId="2147483661"/>
        </pc:sldMasterMkLst>
        <pc:sldLayoutChg chg="modSp">
          <pc:chgData name="Henriett Bakos" userId="S::henriett_bakos@jabil.com::5d2ec3e7-1a7a-41e3-9159-81dffa35c265" providerId="AD" clId="Web-{E6E0CBFF-D007-6AAB-8218-C4C609462C1F}" dt="2023-07-12T15:35:11.508" v="0"/>
          <pc:sldLayoutMkLst>
            <pc:docMk/>
            <pc:sldMasterMk cId="1481036140" sldId="2147483661"/>
            <pc:sldLayoutMk cId="2511965937" sldId="2147483663"/>
          </pc:sldLayoutMkLst>
          <pc:spChg chg="mod">
            <ac:chgData name="Henriett Bakos" userId="S::henriett_bakos@jabil.com::5d2ec3e7-1a7a-41e3-9159-81dffa35c265" providerId="AD" clId="Web-{E6E0CBFF-D007-6AAB-8218-C4C609462C1F}" dt="2023-07-12T15:35:11.508" v="0"/>
            <ac:spMkLst>
              <pc:docMk/>
              <pc:sldMasterMk cId="1481036140" sldId="2147483661"/>
              <pc:sldLayoutMk cId="2511965937" sldId="2147483663"/>
              <ac:spMk id="21" creationId="{6CDD1CA3-6173-C942-BB0C-1EC6746C053A}"/>
            </ac:spMkLst>
          </pc:spChg>
        </pc:sldLayoutChg>
        <pc:sldLayoutChg chg="modSp">
          <pc:chgData name="Henriett Bakos" userId="S::henriett_bakos@jabil.com::5d2ec3e7-1a7a-41e3-9159-81dffa35c265" providerId="AD" clId="Web-{E6E0CBFF-D007-6AAB-8218-C4C609462C1F}" dt="2023-07-12T15:35:11.508" v="0"/>
          <pc:sldLayoutMkLst>
            <pc:docMk/>
            <pc:sldMasterMk cId="1481036140" sldId="2147483661"/>
            <pc:sldLayoutMk cId="782298884" sldId="2147483664"/>
          </pc:sldLayoutMkLst>
          <pc:spChg chg="mod">
            <ac:chgData name="Henriett Bakos" userId="S::henriett_bakos@jabil.com::5d2ec3e7-1a7a-41e3-9159-81dffa35c265" providerId="AD" clId="Web-{E6E0CBFF-D007-6AAB-8218-C4C609462C1F}" dt="2023-07-12T15:35:11.508" v="0"/>
            <ac:spMkLst>
              <pc:docMk/>
              <pc:sldMasterMk cId="1481036140" sldId="2147483661"/>
              <pc:sldLayoutMk cId="782298884" sldId="2147483664"/>
              <ac:spMk id="21" creationId="{6CDD1CA3-6173-C942-BB0C-1EC6746C053A}"/>
            </ac:spMkLst>
          </pc:spChg>
        </pc:sldLayoutChg>
        <pc:sldLayoutChg chg="modSp">
          <pc:chgData name="Henriett Bakos" userId="S::henriett_bakos@jabil.com::5d2ec3e7-1a7a-41e3-9159-81dffa35c265" providerId="AD" clId="Web-{E6E0CBFF-D007-6AAB-8218-C4C609462C1F}" dt="2023-07-12T15:35:11.508" v="0"/>
          <pc:sldLayoutMkLst>
            <pc:docMk/>
            <pc:sldMasterMk cId="1481036140" sldId="2147483661"/>
            <pc:sldLayoutMk cId="1808181864" sldId="2147483665"/>
          </pc:sldLayoutMkLst>
          <pc:spChg chg="mod">
            <ac:chgData name="Henriett Bakos" userId="S::henriett_bakos@jabil.com::5d2ec3e7-1a7a-41e3-9159-81dffa35c265" providerId="AD" clId="Web-{E6E0CBFF-D007-6AAB-8218-C4C609462C1F}" dt="2023-07-12T15:35:11.508" v="0"/>
            <ac:spMkLst>
              <pc:docMk/>
              <pc:sldMasterMk cId="1481036140" sldId="2147483661"/>
              <pc:sldLayoutMk cId="1808181864" sldId="2147483665"/>
              <ac:spMk id="21" creationId="{6CDD1CA3-6173-C942-BB0C-1EC6746C053A}"/>
            </ac:spMkLst>
          </pc:spChg>
        </pc:sldLayoutChg>
      </pc:sldMasterChg>
    </pc:docChg>
  </pc:docChgLst>
  <pc:docChgLst>
    <pc:chgData name="Fatima Guzman" userId="S::fatima_guzman@jabil.com::9fc62cb5-0146-4097-bc6a-97b62749fba6" providerId="AD" clId="Web-{D4939704-1650-E5BD-EB85-C9BC8AE054AC}"/>
    <pc:docChg chg="modSld">
      <pc:chgData name="Fatima Guzman" userId="S::fatima_guzman@jabil.com::9fc62cb5-0146-4097-bc6a-97b62749fba6" providerId="AD" clId="Web-{D4939704-1650-E5BD-EB85-C9BC8AE054AC}" dt="2023-07-05T19:21:32.851" v="0"/>
      <pc:docMkLst>
        <pc:docMk/>
      </pc:docMkLst>
      <pc:sldChg chg="delSp">
        <pc:chgData name="Fatima Guzman" userId="S::fatima_guzman@jabil.com::9fc62cb5-0146-4097-bc6a-97b62749fba6" providerId="AD" clId="Web-{D4939704-1650-E5BD-EB85-C9BC8AE054AC}" dt="2023-07-05T19:21:32.851" v="0"/>
        <pc:sldMkLst>
          <pc:docMk/>
          <pc:sldMk cId="4245387875" sldId="2134959132"/>
        </pc:sldMkLst>
        <pc:spChg chg="del">
          <ac:chgData name="Fatima Guzman" userId="S::fatima_guzman@jabil.com::9fc62cb5-0146-4097-bc6a-97b62749fba6" providerId="AD" clId="Web-{D4939704-1650-E5BD-EB85-C9BC8AE054AC}" dt="2023-07-05T19:21:32.851" v="0"/>
          <ac:spMkLst>
            <pc:docMk/>
            <pc:sldMk cId="4245387875" sldId="2134959132"/>
            <ac:spMk id="10" creationId="{17ED8CDC-1FCF-50E3-10D4-281E8FEE4B47}"/>
          </ac:spMkLst>
        </pc:spChg>
      </pc:sldChg>
    </pc:docChg>
  </pc:docChgLst>
  <pc:docChgLst>
    <pc:chgData name="Henriett Bakos" userId="S::henriett_bakos@jabil.com::5d2ec3e7-1a7a-41e3-9159-81dffa35c265" providerId="AD" clId="Web-{C7175FF9-0AD0-396B-499A-EF722ADCB4DE}"/>
    <pc:docChg chg="modSld">
      <pc:chgData name="Henriett Bakos" userId="S::henriett_bakos@jabil.com::5d2ec3e7-1a7a-41e3-9159-81dffa35c265" providerId="AD" clId="Web-{C7175FF9-0AD0-396B-499A-EF722ADCB4DE}" dt="2023-07-04T10:20:49.965" v="17" actId="20577"/>
      <pc:docMkLst>
        <pc:docMk/>
      </pc:docMkLst>
      <pc:sldChg chg="addSp modSp">
        <pc:chgData name="Henriett Bakos" userId="S::henriett_bakos@jabil.com::5d2ec3e7-1a7a-41e3-9159-81dffa35c265" providerId="AD" clId="Web-{C7175FF9-0AD0-396B-499A-EF722ADCB4DE}" dt="2023-07-04T10:20:49.965" v="17" actId="20577"/>
        <pc:sldMkLst>
          <pc:docMk/>
          <pc:sldMk cId="1117504896" sldId="3340"/>
        </pc:sldMkLst>
        <pc:spChg chg="add mod">
          <ac:chgData name="Henriett Bakos" userId="S::henriett_bakos@jabil.com::5d2ec3e7-1a7a-41e3-9159-81dffa35c265" providerId="AD" clId="Web-{C7175FF9-0AD0-396B-499A-EF722ADCB4DE}" dt="2023-07-04T10:20:26.574" v="7" actId="20577"/>
          <ac:spMkLst>
            <pc:docMk/>
            <pc:sldMk cId="1117504896" sldId="3340"/>
            <ac:spMk id="4" creationId="{0A854F06-7A0A-6D13-BC21-B994F7B22F18}"/>
          </ac:spMkLst>
        </pc:spChg>
        <pc:spChg chg="mod">
          <ac:chgData name="Henriett Bakos" userId="S::henriett_bakos@jabil.com::5d2ec3e7-1a7a-41e3-9159-81dffa35c265" providerId="AD" clId="Web-{C7175FF9-0AD0-396B-499A-EF722ADCB4DE}" dt="2023-07-04T10:20:31.074" v="9" actId="20577"/>
          <ac:spMkLst>
            <pc:docMk/>
            <pc:sldMk cId="1117504896" sldId="3340"/>
            <ac:spMk id="10" creationId="{ABDE4EE8-D1AC-0A3E-B9C5-94A6A8B8CD41}"/>
          </ac:spMkLst>
        </pc:spChg>
        <pc:spChg chg="mod">
          <ac:chgData name="Henriett Bakos" userId="S::henriett_bakos@jabil.com::5d2ec3e7-1a7a-41e3-9159-81dffa35c265" providerId="AD" clId="Web-{C7175FF9-0AD0-396B-499A-EF722ADCB4DE}" dt="2023-07-04T10:20:49.965" v="17" actId="20577"/>
          <ac:spMkLst>
            <pc:docMk/>
            <pc:sldMk cId="1117504896" sldId="3340"/>
            <ac:spMk id="12" creationId="{50FDA24F-AC1D-4BC7-DE92-6B19444885A6}"/>
          </ac:spMkLst>
        </pc:spChg>
        <pc:spChg chg="mod">
          <ac:chgData name="Henriett Bakos" userId="S::henriett_bakos@jabil.com::5d2ec3e7-1a7a-41e3-9159-81dffa35c265" providerId="AD" clId="Web-{C7175FF9-0AD0-396B-499A-EF722ADCB4DE}" dt="2023-07-04T10:20:05.042" v="1" actId="1076"/>
          <ac:spMkLst>
            <pc:docMk/>
            <pc:sldMk cId="1117504896" sldId="3340"/>
            <ac:spMk id="18" creationId="{8C8B74AD-4D73-9A8E-8451-84F6680A9E92}"/>
          </ac:spMkLst>
        </pc:spChg>
        <pc:picChg chg="mod">
          <ac:chgData name="Henriett Bakos" userId="S::henriett_bakos@jabil.com::5d2ec3e7-1a7a-41e3-9159-81dffa35c265" providerId="AD" clId="Web-{C7175FF9-0AD0-396B-499A-EF722ADCB4DE}" dt="2023-07-04T10:20:00.026" v="0" actId="1076"/>
          <ac:picMkLst>
            <pc:docMk/>
            <pc:sldMk cId="1117504896" sldId="3340"/>
            <ac:picMk id="5" creationId="{7627ACCB-5B81-6616-C6F8-6E0EA7E30ED8}"/>
          </ac:picMkLst>
        </pc:picChg>
      </pc:sldChg>
    </pc:docChg>
  </pc:docChgLst>
  <pc:docChgLst>
    <pc:chgData name="Henriett Bakos" userId="S::henriett_bakos@jabil.com::5d2ec3e7-1a7a-41e3-9159-81dffa35c265" providerId="AD" clId="Web-{7B730125-CD04-B3A2-70F6-F76079D4B52D}"/>
    <pc:docChg chg="modSld">
      <pc:chgData name="Henriett Bakos" userId="S::henriett_bakos@jabil.com::5d2ec3e7-1a7a-41e3-9159-81dffa35c265" providerId="AD" clId="Web-{7B730125-CD04-B3A2-70F6-F76079D4B52D}" dt="2023-07-10T07:42:26.910" v="17" actId="20577"/>
      <pc:docMkLst>
        <pc:docMk/>
      </pc:docMkLst>
      <pc:sldChg chg="modSp">
        <pc:chgData name="Henriett Bakos" userId="S::henriett_bakos@jabil.com::5d2ec3e7-1a7a-41e3-9159-81dffa35c265" providerId="AD" clId="Web-{7B730125-CD04-B3A2-70F6-F76079D4B52D}" dt="2023-07-10T07:42:26.910" v="17" actId="20577"/>
        <pc:sldMkLst>
          <pc:docMk/>
          <pc:sldMk cId="1759870537" sldId="2134959135"/>
        </pc:sldMkLst>
        <pc:spChg chg="mod">
          <ac:chgData name="Henriett Bakos" userId="S::henriett_bakos@jabil.com::5d2ec3e7-1a7a-41e3-9159-81dffa35c265" providerId="AD" clId="Web-{7B730125-CD04-B3A2-70F6-F76079D4B52D}" dt="2023-07-10T07:42:26.910" v="17" actId="20577"/>
          <ac:spMkLst>
            <pc:docMk/>
            <pc:sldMk cId="1759870537" sldId="2134959135"/>
            <ac:spMk id="14" creationId="{3414C9A3-D30B-C54F-26DB-D275F2D2D61D}"/>
          </ac:spMkLst>
        </pc:spChg>
        <pc:spChg chg="mod">
          <ac:chgData name="Henriett Bakos" userId="S::henriett_bakos@jabil.com::5d2ec3e7-1a7a-41e3-9159-81dffa35c265" providerId="AD" clId="Web-{7B730125-CD04-B3A2-70F6-F76079D4B52D}" dt="2023-07-10T07:40:53.672" v="0" actId="1076"/>
          <ac:spMkLst>
            <pc:docMk/>
            <pc:sldMk cId="1759870537" sldId="2134959135"/>
            <ac:spMk id="17" creationId="{5C43C7A6-2101-45CC-6B0C-1BFBB8C966C3}"/>
          </ac:spMkLst>
        </pc:spChg>
        <pc:cxnChg chg="mod">
          <ac:chgData name="Henriett Bakos" userId="S::henriett_bakos@jabil.com::5d2ec3e7-1a7a-41e3-9159-81dffa35c265" providerId="AD" clId="Web-{7B730125-CD04-B3A2-70F6-F76079D4B52D}" dt="2023-07-10T07:40:53.672" v="0" actId="1076"/>
          <ac:cxnSpMkLst>
            <pc:docMk/>
            <pc:sldMk cId="1759870537" sldId="2134959135"/>
            <ac:cxnSpMk id="22" creationId="{BD51DB29-BB5F-029A-6A6E-9063B58D55A4}"/>
          </ac:cxnSpMkLst>
        </pc:cxnChg>
      </pc:sldChg>
    </pc:docChg>
  </pc:docChgLst>
</pc:chgInfo>
</file>

<file path=ppt/diagrams/_rels/data1.xml.rels><?xml version="1.0" encoding="UTF-8" standalone="yes"?>
<Relationships xmlns="http://schemas.openxmlformats.org/package/2006/relationships"><Relationship Id="rId1" Type="http://schemas.openxmlformats.org/officeDocument/2006/relationships/hyperlink" Target="mailto:mailer@services.e2open.com" TargetMode="External"/></Relationships>
</file>

<file path=ppt/diagrams/_rels/data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diagrams/_rels/drawing1.xml.rels><?xml version="1.0" encoding="UTF-8" standalone="yes"?>
<Relationships xmlns="http://schemas.openxmlformats.org/package/2006/relationships"><Relationship Id="rId1" Type="http://schemas.openxmlformats.org/officeDocument/2006/relationships/hyperlink" Target="mailto:mailer@services.e2open.com"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81135-7F28-440F-B3DB-71C2CD8C2A09}" type="doc">
      <dgm:prSet loTypeId="urn:microsoft.com/office/officeart/2005/8/layout/process4" loCatId="list" qsTypeId="urn:microsoft.com/office/officeart/2005/8/quickstyle/simple1" qsCatId="simple" csTypeId="urn:microsoft.com/office/officeart/2005/8/colors/accent0_2" csCatId="mainScheme"/>
      <dgm:spPr/>
      <dgm:t>
        <a:bodyPr/>
        <a:lstStyle/>
        <a:p>
          <a:endParaRPr lang="en-US"/>
        </a:p>
      </dgm:t>
    </dgm:pt>
    <dgm:pt modelId="{ED38837D-236F-41A3-B6A8-13203415BA7B}">
      <dgm:prSet custT="1"/>
      <dgm:spPr/>
      <dgm:t>
        <a:bodyPr/>
        <a:lstStyle/>
        <a:p>
          <a:r>
            <a:rPr lang="en-US" sz="1200" b="1" u="sng" noProof="0" dirty="0"/>
            <a:t>Supplier User receives email notifications WITH embedded </a:t>
          </a:r>
          <a:r>
            <a:rPr lang="en-US" sz="1200" u="sng" noProof="0" dirty="0"/>
            <a:t>HTML table </a:t>
          </a:r>
          <a:r>
            <a:rPr lang="en-US" sz="1200" noProof="0" dirty="0"/>
            <a:t>in the email body</a:t>
          </a:r>
        </a:p>
      </dgm:t>
    </dgm:pt>
    <dgm:pt modelId="{A35813D7-918F-4849-B17D-9701C1EEB098}" type="parTrans" cxnId="{89B1BAEE-4625-4F26-8EF6-AB6223C41978}">
      <dgm:prSet/>
      <dgm:spPr/>
      <dgm:t>
        <a:bodyPr/>
        <a:lstStyle/>
        <a:p>
          <a:endParaRPr lang="en-US" sz="1200" noProof="0" dirty="0"/>
        </a:p>
      </dgm:t>
    </dgm:pt>
    <dgm:pt modelId="{3FAE957B-386C-41C2-AB5C-11D4646C69D4}" type="sibTrans" cxnId="{89B1BAEE-4625-4F26-8EF6-AB6223C41978}">
      <dgm:prSet/>
      <dgm:spPr/>
      <dgm:t>
        <a:bodyPr/>
        <a:lstStyle/>
        <a:p>
          <a:endParaRPr lang="en-US" sz="1200" noProof="0" dirty="0"/>
        </a:p>
      </dgm:t>
    </dgm:pt>
    <dgm:pt modelId="{550564DF-C842-40D8-B64F-D7768D75A7B6}">
      <dgm:prSet custT="1"/>
      <dgm:spPr/>
      <dgm:t>
        <a:bodyPr/>
        <a:lstStyle/>
        <a:p>
          <a:r>
            <a:rPr lang="en-US" sz="1200" noProof="0" dirty="0"/>
            <a:t>Only one email address per supplier</a:t>
          </a:r>
        </a:p>
      </dgm:t>
    </dgm:pt>
    <dgm:pt modelId="{0C224DDD-D1B2-4825-AE2D-A9A6CD9364F2}" type="parTrans" cxnId="{B16A5987-87B5-4074-992F-04B568BD860B}">
      <dgm:prSet/>
      <dgm:spPr/>
      <dgm:t>
        <a:bodyPr/>
        <a:lstStyle/>
        <a:p>
          <a:endParaRPr lang="en-US" sz="1200" noProof="0" dirty="0"/>
        </a:p>
      </dgm:t>
    </dgm:pt>
    <dgm:pt modelId="{FC295843-4306-4789-A693-7B0334A6F29F}" type="sibTrans" cxnId="{B16A5987-87B5-4074-992F-04B568BD860B}">
      <dgm:prSet/>
      <dgm:spPr/>
      <dgm:t>
        <a:bodyPr/>
        <a:lstStyle/>
        <a:p>
          <a:endParaRPr lang="en-US" sz="1200" noProof="0" dirty="0"/>
        </a:p>
      </dgm:t>
    </dgm:pt>
    <dgm:pt modelId="{D87191E3-A861-40D6-804D-F9F381A96276}">
      <dgm:prSet custT="1"/>
      <dgm:spPr/>
      <dgm:t>
        <a:bodyPr/>
        <a:lstStyle/>
        <a:p>
          <a:r>
            <a:rPr lang="en-US" sz="1200" u="sng" noProof="0" dirty="0"/>
            <a:t>System mail address</a:t>
          </a:r>
          <a:r>
            <a:rPr lang="en-US" sz="1200" noProof="0" dirty="0"/>
            <a:t>: </a:t>
          </a:r>
          <a:r>
            <a:rPr lang="en-US" sz="1200" b="1" i="0" noProof="0" dirty="0">
              <a:hlinkClick xmlns:r="http://schemas.openxmlformats.org/officeDocument/2006/relationships" r:id="rId1"/>
            </a:rPr>
            <a:t>mailer@services.e2open.com</a:t>
          </a:r>
          <a:r>
            <a:rPr lang="en-US" sz="1200" b="1" i="0" noProof="0" dirty="0"/>
            <a:t> (1)</a:t>
          </a:r>
          <a:endParaRPr lang="en-US" sz="1200" noProof="0" dirty="0"/>
        </a:p>
      </dgm:t>
    </dgm:pt>
    <dgm:pt modelId="{E838FF23-9896-464A-AD74-4BC9063191E8}" type="parTrans" cxnId="{3C6EEF13-2874-4B65-9A52-43A989B95F09}">
      <dgm:prSet/>
      <dgm:spPr/>
      <dgm:t>
        <a:bodyPr/>
        <a:lstStyle/>
        <a:p>
          <a:endParaRPr lang="en-US" sz="1200" noProof="0" dirty="0"/>
        </a:p>
      </dgm:t>
    </dgm:pt>
    <dgm:pt modelId="{71523971-A6C0-4C40-9288-CD97BD122395}" type="sibTrans" cxnId="{3C6EEF13-2874-4B65-9A52-43A989B95F09}">
      <dgm:prSet/>
      <dgm:spPr/>
      <dgm:t>
        <a:bodyPr/>
        <a:lstStyle/>
        <a:p>
          <a:endParaRPr lang="en-US" sz="1200" noProof="0" dirty="0"/>
        </a:p>
      </dgm:t>
    </dgm:pt>
    <dgm:pt modelId="{AA8B120C-4AC6-4E2E-9309-3E07CD4B1C0B}">
      <dgm:prSet custT="1"/>
      <dgm:spPr/>
      <dgm:t>
        <a:bodyPr/>
        <a:lstStyle/>
        <a:p>
          <a:r>
            <a:rPr lang="en-US" sz="1200" noProof="0" dirty="0"/>
            <a:t>Please ensure you are not blocking this mail address!</a:t>
          </a:r>
        </a:p>
      </dgm:t>
    </dgm:pt>
    <dgm:pt modelId="{287D1268-6333-4FEC-AF68-9D7723B66F1F}" type="parTrans" cxnId="{A3212862-0FCA-42DE-BF4A-B31352933211}">
      <dgm:prSet/>
      <dgm:spPr/>
      <dgm:t>
        <a:bodyPr/>
        <a:lstStyle/>
        <a:p>
          <a:endParaRPr lang="en-US" sz="1200" noProof="0" dirty="0"/>
        </a:p>
      </dgm:t>
    </dgm:pt>
    <dgm:pt modelId="{DEFDAB95-CA4E-4D03-BCAF-40B5534462D8}" type="sibTrans" cxnId="{A3212862-0FCA-42DE-BF4A-B31352933211}">
      <dgm:prSet/>
      <dgm:spPr/>
      <dgm:t>
        <a:bodyPr/>
        <a:lstStyle/>
        <a:p>
          <a:endParaRPr lang="en-US" sz="1200" noProof="0" dirty="0"/>
        </a:p>
      </dgm:t>
    </dgm:pt>
    <dgm:pt modelId="{9A452305-6512-45BD-8AF0-2CB865138B7A}">
      <dgm:prSet custT="1"/>
      <dgm:spPr/>
      <dgm:t>
        <a:bodyPr/>
        <a:lstStyle/>
        <a:p>
          <a:r>
            <a:rPr lang="en-US" sz="1200" noProof="0" dirty="0"/>
            <a:t>Email subject is always </a:t>
          </a:r>
          <a:r>
            <a:rPr lang="en-US" sz="1200" b="1" noProof="0" dirty="0"/>
            <a:t>including reference number (2)</a:t>
          </a:r>
          <a:r>
            <a:rPr lang="en-US" sz="1200" noProof="0" dirty="0"/>
            <a:t>– please make sure not delete this number from your reply back email! </a:t>
          </a:r>
        </a:p>
      </dgm:t>
    </dgm:pt>
    <dgm:pt modelId="{E1F18EBD-F63B-4029-B6F0-E007F30463E1}" type="parTrans" cxnId="{DC6606E3-099F-42D2-9A34-1A15ADE0E2FF}">
      <dgm:prSet/>
      <dgm:spPr/>
      <dgm:t>
        <a:bodyPr/>
        <a:lstStyle/>
        <a:p>
          <a:endParaRPr lang="en-US" sz="1200" noProof="0" dirty="0"/>
        </a:p>
      </dgm:t>
    </dgm:pt>
    <dgm:pt modelId="{2DCBEAD5-055C-4E7A-8E66-F6060419AB57}" type="sibTrans" cxnId="{DC6606E3-099F-42D2-9A34-1A15ADE0E2FF}">
      <dgm:prSet/>
      <dgm:spPr/>
      <dgm:t>
        <a:bodyPr/>
        <a:lstStyle/>
        <a:p>
          <a:endParaRPr lang="en-US" sz="1200" noProof="0" dirty="0"/>
        </a:p>
      </dgm:t>
    </dgm:pt>
    <dgm:pt modelId="{E3B5F19E-CA02-47DB-A5F8-39CC54A74E65}" type="pres">
      <dgm:prSet presAssocID="{08281135-7F28-440F-B3DB-71C2CD8C2A09}" presName="Name0" presStyleCnt="0">
        <dgm:presLayoutVars>
          <dgm:dir/>
          <dgm:animLvl val="lvl"/>
          <dgm:resizeHandles val="exact"/>
        </dgm:presLayoutVars>
      </dgm:prSet>
      <dgm:spPr/>
    </dgm:pt>
    <dgm:pt modelId="{8757EBA8-DEE4-45E0-826C-53CD36140751}" type="pres">
      <dgm:prSet presAssocID="{9A452305-6512-45BD-8AF0-2CB865138B7A}" presName="boxAndChildren" presStyleCnt="0"/>
      <dgm:spPr/>
    </dgm:pt>
    <dgm:pt modelId="{24FD64D6-284E-4ACA-8013-301FA58B52C7}" type="pres">
      <dgm:prSet presAssocID="{9A452305-6512-45BD-8AF0-2CB865138B7A}" presName="parentTextBox" presStyleLbl="node1" presStyleIdx="0" presStyleCnt="5"/>
      <dgm:spPr/>
    </dgm:pt>
    <dgm:pt modelId="{B02B6C3C-BDC1-4C95-9201-F45B52CCA4C1}" type="pres">
      <dgm:prSet presAssocID="{DEFDAB95-CA4E-4D03-BCAF-40B5534462D8}" presName="sp" presStyleCnt="0"/>
      <dgm:spPr/>
    </dgm:pt>
    <dgm:pt modelId="{A384C985-34C6-4DF7-B9F5-FE11E75C18C9}" type="pres">
      <dgm:prSet presAssocID="{AA8B120C-4AC6-4E2E-9309-3E07CD4B1C0B}" presName="arrowAndChildren" presStyleCnt="0"/>
      <dgm:spPr/>
    </dgm:pt>
    <dgm:pt modelId="{FDBEC918-665D-42FA-B554-3959A8EE421A}" type="pres">
      <dgm:prSet presAssocID="{AA8B120C-4AC6-4E2E-9309-3E07CD4B1C0B}" presName="parentTextArrow" presStyleLbl="node1" presStyleIdx="1" presStyleCnt="5"/>
      <dgm:spPr/>
    </dgm:pt>
    <dgm:pt modelId="{D01B34EE-38A6-4868-B332-76C4A5B06998}" type="pres">
      <dgm:prSet presAssocID="{71523971-A6C0-4C40-9288-CD97BD122395}" presName="sp" presStyleCnt="0"/>
      <dgm:spPr/>
    </dgm:pt>
    <dgm:pt modelId="{B0763738-8C1E-46ED-8CE2-9EF9A586FC21}" type="pres">
      <dgm:prSet presAssocID="{D87191E3-A861-40D6-804D-F9F381A96276}" presName="arrowAndChildren" presStyleCnt="0"/>
      <dgm:spPr/>
    </dgm:pt>
    <dgm:pt modelId="{8883A966-98C3-4E62-802C-03747D5B7F8B}" type="pres">
      <dgm:prSet presAssocID="{D87191E3-A861-40D6-804D-F9F381A96276}" presName="parentTextArrow" presStyleLbl="node1" presStyleIdx="2" presStyleCnt="5"/>
      <dgm:spPr/>
    </dgm:pt>
    <dgm:pt modelId="{6ACABF0D-7387-49CB-B7A7-B6DD4685B807}" type="pres">
      <dgm:prSet presAssocID="{FC295843-4306-4789-A693-7B0334A6F29F}" presName="sp" presStyleCnt="0"/>
      <dgm:spPr/>
    </dgm:pt>
    <dgm:pt modelId="{2224BA6C-740D-471D-B148-4DDE94F963C2}" type="pres">
      <dgm:prSet presAssocID="{550564DF-C842-40D8-B64F-D7768D75A7B6}" presName="arrowAndChildren" presStyleCnt="0"/>
      <dgm:spPr/>
    </dgm:pt>
    <dgm:pt modelId="{D2A77E2B-4074-4508-9351-4D417741ABE2}" type="pres">
      <dgm:prSet presAssocID="{550564DF-C842-40D8-B64F-D7768D75A7B6}" presName="parentTextArrow" presStyleLbl="node1" presStyleIdx="3" presStyleCnt="5"/>
      <dgm:spPr/>
    </dgm:pt>
    <dgm:pt modelId="{997D50C3-D491-491F-99DE-6379376BFCEC}" type="pres">
      <dgm:prSet presAssocID="{3FAE957B-386C-41C2-AB5C-11D4646C69D4}" presName="sp" presStyleCnt="0"/>
      <dgm:spPr/>
    </dgm:pt>
    <dgm:pt modelId="{00C624FA-D13F-48A9-A645-02508F5E6464}" type="pres">
      <dgm:prSet presAssocID="{ED38837D-236F-41A3-B6A8-13203415BA7B}" presName="arrowAndChildren" presStyleCnt="0"/>
      <dgm:spPr/>
    </dgm:pt>
    <dgm:pt modelId="{5A8FCC2C-7BA2-4BB2-B913-7246A1ACB974}" type="pres">
      <dgm:prSet presAssocID="{ED38837D-236F-41A3-B6A8-13203415BA7B}" presName="parentTextArrow" presStyleLbl="node1" presStyleIdx="4" presStyleCnt="5"/>
      <dgm:spPr/>
    </dgm:pt>
  </dgm:ptLst>
  <dgm:cxnLst>
    <dgm:cxn modelId="{3C6EEF13-2874-4B65-9A52-43A989B95F09}" srcId="{08281135-7F28-440F-B3DB-71C2CD8C2A09}" destId="{D87191E3-A861-40D6-804D-F9F381A96276}" srcOrd="2" destOrd="0" parTransId="{E838FF23-9896-464A-AD74-4BC9063191E8}" sibTransId="{71523971-A6C0-4C40-9288-CD97BD122395}"/>
    <dgm:cxn modelId="{A45F9830-6AD1-43F5-B992-723BEEECA852}" type="presOf" srcId="{AA8B120C-4AC6-4E2E-9309-3E07CD4B1C0B}" destId="{FDBEC918-665D-42FA-B554-3959A8EE421A}" srcOrd="0" destOrd="0" presId="urn:microsoft.com/office/officeart/2005/8/layout/process4"/>
    <dgm:cxn modelId="{A3212862-0FCA-42DE-BF4A-B31352933211}" srcId="{08281135-7F28-440F-B3DB-71C2CD8C2A09}" destId="{AA8B120C-4AC6-4E2E-9309-3E07CD4B1C0B}" srcOrd="3" destOrd="0" parTransId="{287D1268-6333-4FEC-AF68-9D7723B66F1F}" sibTransId="{DEFDAB95-CA4E-4D03-BCAF-40B5534462D8}"/>
    <dgm:cxn modelId="{99CF3E6B-2E9F-45B2-BA9D-8179C3912850}" type="presOf" srcId="{ED38837D-236F-41A3-B6A8-13203415BA7B}" destId="{5A8FCC2C-7BA2-4BB2-B913-7246A1ACB974}" srcOrd="0" destOrd="0" presId="urn:microsoft.com/office/officeart/2005/8/layout/process4"/>
    <dgm:cxn modelId="{21D0CB57-5798-495D-94EF-63F60783DBBC}" type="presOf" srcId="{9A452305-6512-45BD-8AF0-2CB865138B7A}" destId="{24FD64D6-284E-4ACA-8013-301FA58B52C7}" srcOrd="0" destOrd="0" presId="urn:microsoft.com/office/officeart/2005/8/layout/process4"/>
    <dgm:cxn modelId="{B16A5987-87B5-4074-992F-04B568BD860B}" srcId="{08281135-7F28-440F-B3DB-71C2CD8C2A09}" destId="{550564DF-C842-40D8-B64F-D7768D75A7B6}" srcOrd="1" destOrd="0" parTransId="{0C224DDD-D1B2-4825-AE2D-A9A6CD9364F2}" sibTransId="{FC295843-4306-4789-A693-7B0334A6F29F}"/>
    <dgm:cxn modelId="{BBA7BFB3-4841-47FF-A0F2-F0736B0CA7FE}" type="presOf" srcId="{550564DF-C842-40D8-B64F-D7768D75A7B6}" destId="{D2A77E2B-4074-4508-9351-4D417741ABE2}" srcOrd="0" destOrd="0" presId="urn:microsoft.com/office/officeart/2005/8/layout/process4"/>
    <dgm:cxn modelId="{0C1A8ABD-AD13-4ABA-AF42-7FE6ECEE0407}" type="presOf" srcId="{D87191E3-A861-40D6-804D-F9F381A96276}" destId="{8883A966-98C3-4E62-802C-03747D5B7F8B}" srcOrd="0" destOrd="0" presId="urn:microsoft.com/office/officeart/2005/8/layout/process4"/>
    <dgm:cxn modelId="{710638D6-0E78-42D1-97A5-26F03DC08F44}" type="presOf" srcId="{08281135-7F28-440F-B3DB-71C2CD8C2A09}" destId="{E3B5F19E-CA02-47DB-A5F8-39CC54A74E65}" srcOrd="0" destOrd="0" presId="urn:microsoft.com/office/officeart/2005/8/layout/process4"/>
    <dgm:cxn modelId="{DC6606E3-099F-42D2-9A34-1A15ADE0E2FF}" srcId="{08281135-7F28-440F-B3DB-71C2CD8C2A09}" destId="{9A452305-6512-45BD-8AF0-2CB865138B7A}" srcOrd="4" destOrd="0" parTransId="{E1F18EBD-F63B-4029-B6F0-E007F30463E1}" sibTransId="{2DCBEAD5-055C-4E7A-8E66-F6060419AB57}"/>
    <dgm:cxn modelId="{89B1BAEE-4625-4F26-8EF6-AB6223C41978}" srcId="{08281135-7F28-440F-B3DB-71C2CD8C2A09}" destId="{ED38837D-236F-41A3-B6A8-13203415BA7B}" srcOrd="0" destOrd="0" parTransId="{A35813D7-918F-4849-B17D-9701C1EEB098}" sibTransId="{3FAE957B-386C-41C2-AB5C-11D4646C69D4}"/>
    <dgm:cxn modelId="{A6462752-6383-4859-887D-DA7A6B690BC2}" type="presParOf" srcId="{E3B5F19E-CA02-47DB-A5F8-39CC54A74E65}" destId="{8757EBA8-DEE4-45E0-826C-53CD36140751}" srcOrd="0" destOrd="0" presId="urn:microsoft.com/office/officeart/2005/8/layout/process4"/>
    <dgm:cxn modelId="{3531A217-C322-4522-996C-21E4742C8BF3}" type="presParOf" srcId="{8757EBA8-DEE4-45E0-826C-53CD36140751}" destId="{24FD64D6-284E-4ACA-8013-301FA58B52C7}" srcOrd="0" destOrd="0" presId="urn:microsoft.com/office/officeart/2005/8/layout/process4"/>
    <dgm:cxn modelId="{0DE631DB-2739-4074-A4FD-513A75CBA9B4}" type="presParOf" srcId="{E3B5F19E-CA02-47DB-A5F8-39CC54A74E65}" destId="{B02B6C3C-BDC1-4C95-9201-F45B52CCA4C1}" srcOrd="1" destOrd="0" presId="urn:microsoft.com/office/officeart/2005/8/layout/process4"/>
    <dgm:cxn modelId="{0B23E417-273A-45E6-89A4-DA39B0385650}" type="presParOf" srcId="{E3B5F19E-CA02-47DB-A5F8-39CC54A74E65}" destId="{A384C985-34C6-4DF7-B9F5-FE11E75C18C9}" srcOrd="2" destOrd="0" presId="urn:microsoft.com/office/officeart/2005/8/layout/process4"/>
    <dgm:cxn modelId="{056EA32E-B3EA-403A-9007-51EA7037490B}" type="presParOf" srcId="{A384C985-34C6-4DF7-B9F5-FE11E75C18C9}" destId="{FDBEC918-665D-42FA-B554-3959A8EE421A}" srcOrd="0" destOrd="0" presId="urn:microsoft.com/office/officeart/2005/8/layout/process4"/>
    <dgm:cxn modelId="{65824690-2443-4448-9414-1DBF59871858}" type="presParOf" srcId="{E3B5F19E-CA02-47DB-A5F8-39CC54A74E65}" destId="{D01B34EE-38A6-4868-B332-76C4A5B06998}" srcOrd="3" destOrd="0" presId="urn:microsoft.com/office/officeart/2005/8/layout/process4"/>
    <dgm:cxn modelId="{66137A5D-6771-464D-A0E9-B0BBC2E00852}" type="presParOf" srcId="{E3B5F19E-CA02-47DB-A5F8-39CC54A74E65}" destId="{B0763738-8C1E-46ED-8CE2-9EF9A586FC21}" srcOrd="4" destOrd="0" presId="urn:microsoft.com/office/officeart/2005/8/layout/process4"/>
    <dgm:cxn modelId="{D03272CA-6A01-4EF6-B32C-565D1EF2E5B6}" type="presParOf" srcId="{B0763738-8C1E-46ED-8CE2-9EF9A586FC21}" destId="{8883A966-98C3-4E62-802C-03747D5B7F8B}" srcOrd="0" destOrd="0" presId="urn:microsoft.com/office/officeart/2005/8/layout/process4"/>
    <dgm:cxn modelId="{34BF1F08-3E2D-4586-AC22-E9C2E23D8428}" type="presParOf" srcId="{E3B5F19E-CA02-47DB-A5F8-39CC54A74E65}" destId="{6ACABF0D-7387-49CB-B7A7-B6DD4685B807}" srcOrd="5" destOrd="0" presId="urn:microsoft.com/office/officeart/2005/8/layout/process4"/>
    <dgm:cxn modelId="{F8F869FB-50E0-435C-B7B4-25B3D9F5371A}" type="presParOf" srcId="{E3B5F19E-CA02-47DB-A5F8-39CC54A74E65}" destId="{2224BA6C-740D-471D-B148-4DDE94F963C2}" srcOrd="6" destOrd="0" presId="urn:microsoft.com/office/officeart/2005/8/layout/process4"/>
    <dgm:cxn modelId="{C73B7DE8-EE8E-4130-993D-0475ACCC3488}" type="presParOf" srcId="{2224BA6C-740D-471D-B148-4DDE94F963C2}" destId="{D2A77E2B-4074-4508-9351-4D417741ABE2}" srcOrd="0" destOrd="0" presId="urn:microsoft.com/office/officeart/2005/8/layout/process4"/>
    <dgm:cxn modelId="{1218B62B-414A-4EE2-8206-70E686B0F970}" type="presParOf" srcId="{E3B5F19E-CA02-47DB-A5F8-39CC54A74E65}" destId="{997D50C3-D491-491F-99DE-6379376BFCEC}" srcOrd="7" destOrd="0" presId="urn:microsoft.com/office/officeart/2005/8/layout/process4"/>
    <dgm:cxn modelId="{4D637BB3-383A-43D7-B9A6-5E39CFFBBAB8}" type="presParOf" srcId="{E3B5F19E-CA02-47DB-A5F8-39CC54A74E65}" destId="{00C624FA-D13F-48A9-A645-02508F5E6464}" srcOrd="8" destOrd="0" presId="urn:microsoft.com/office/officeart/2005/8/layout/process4"/>
    <dgm:cxn modelId="{5405EB97-4572-477E-AF0A-19EF780B3BD5}" type="presParOf" srcId="{00C624FA-D13F-48A9-A645-02508F5E6464}" destId="{5A8FCC2C-7BA2-4BB2-B913-7246A1ACB974}" srcOrd="0" destOrd="0" presId="urn:microsoft.com/office/officeart/2005/8/layout/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D3BD5C-3632-4B9D-AB6C-9D2F8FAF57AD}" type="doc">
      <dgm:prSet loTypeId="urn:microsoft.com/office/officeart/2018/2/layout/IconLabelList" loCatId="icon" qsTypeId="urn:microsoft.com/office/officeart/2005/8/quickstyle/simple1" qsCatId="simple" csTypeId="urn:microsoft.com/office/officeart/2005/8/colors/accent1_2" csCatId="accent1" phldr="1"/>
      <dgm:spPr/>
    </dgm:pt>
    <dgm:pt modelId="{491EACC6-ADD6-4920-A3A6-42DE6E6177A2}">
      <dgm:prSet phldrT="[Text]"/>
      <dgm:spPr/>
      <dgm:t>
        <a:bodyPr/>
        <a:lstStyle/>
        <a:p>
          <a:pPr>
            <a:lnSpc>
              <a:spcPct val="100000"/>
            </a:lnSpc>
          </a:pPr>
          <a:r>
            <a:rPr lang="en-US" dirty="0">
              <a:solidFill>
                <a:schemeClr val="tx1"/>
              </a:solidFill>
            </a:rPr>
            <a:t>Open the email and click </a:t>
          </a:r>
          <a:r>
            <a:rPr lang="en-US" b="1" dirty="0">
              <a:solidFill>
                <a:schemeClr val="tx1"/>
              </a:solidFill>
            </a:rPr>
            <a:t>Replay</a:t>
          </a:r>
          <a:r>
            <a:rPr lang="hu-HU" dirty="0">
              <a:solidFill>
                <a:schemeClr val="tx1"/>
              </a:solidFill>
            </a:rPr>
            <a:t> </a:t>
          </a:r>
          <a:r>
            <a:rPr lang="en-US" noProof="0" dirty="0">
              <a:solidFill>
                <a:schemeClr val="tx1"/>
              </a:solidFill>
            </a:rPr>
            <a:t>to respond to the collaboration request</a:t>
          </a:r>
          <a:endParaRPr lang="en-US" noProof="0" dirty="0"/>
        </a:p>
      </dgm:t>
    </dgm:pt>
    <dgm:pt modelId="{7A43D924-861A-413B-BE13-E99C921E111D}" type="parTrans" cxnId="{081357E2-243F-49AF-8DCD-0A8EA0DC8872}">
      <dgm:prSet/>
      <dgm:spPr/>
      <dgm:t>
        <a:bodyPr/>
        <a:lstStyle/>
        <a:p>
          <a:endParaRPr lang="en-US"/>
        </a:p>
      </dgm:t>
    </dgm:pt>
    <dgm:pt modelId="{A2668877-53D2-4815-83E9-59DAB59ED320}" type="sibTrans" cxnId="{081357E2-243F-49AF-8DCD-0A8EA0DC8872}">
      <dgm:prSet/>
      <dgm:spPr/>
      <dgm:t>
        <a:bodyPr/>
        <a:lstStyle/>
        <a:p>
          <a:endParaRPr lang="en-US"/>
        </a:p>
      </dgm:t>
    </dgm:pt>
    <dgm:pt modelId="{6C251222-61C3-4FE4-98CC-795193FD0190}">
      <dgm:prSet/>
      <dgm:spPr/>
      <dgm:t>
        <a:bodyPr/>
        <a:lstStyle/>
        <a:p>
          <a:pPr>
            <a:lnSpc>
              <a:spcPct val="100000"/>
            </a:lnSpc>
          </a:pPr>
          <a:r>
            <a:rPr lang="en-US" dirty="0">
              <a:solidFill>
                <a:schemeClr val="tx1"/>
              </a:solidFill>
            </a:rPr>
            <a:t>After Click you will be able to edit the table</a:t>
          </a:r>
          <a:r>
            <a:rPr lang="hu-HU" dirty="0">
              <a:solidFill>
                <a:schemeClr val="tx1"/>
              </a:solidFill>
            </a:rPr>
            <a:t>.</a:t>
          </a:r>
          <a:r>
            <a:rPr lang="en-US" dirty="0">
              <a:solidFill>
                <a:schemeClr val="tx1"/>
              </a:solidFill>
            </a:rPr>
            <a:t> Reply to the </a:t>
          </a:r>
          <a:r>
            <a:rPr lang="en-US" u="sng" dirty="0">
              <a:solidFill>
                <a:schemeClr val="tx1"/>
              </a:solidFill>
            </a:rPr>
            <a:t>email by filling out HTML table </a:t>
          </a:r>
          <a:r>
            <a:rPr lang="en-US" dirty="0">
              <a:solidFill>
                <a:schemeClr val="tx1"/>
              </a:solidFill>
            </a:rPr>
            <a:t>in the email body</a:t>
          </a:r>
          <a:r>
            <a:rPr lang="hu-HU" dirty="0">
              <a:solidFill>
                <a:schemeClr val="tx1"/>
              </a:solidFill>
            </a:rPr>
            <a:t> . </a:t>
          </a:r>
          <a:r>
            <a:rPr lang="en-US" dirty="0">
              <a:solidFill>
                <a:schemeClr val="tx1"/>
              </a:solidFill>
            </a:rPr>
            <a:t>Please follow the instruction from the email</a:t>
          </a:r>
          <a:endParaRPr lang="en-US" noProof="0" dirty="0"/>
        </a:p>
      </dgm:t>
    </dgm:pt>
    <dgm:pt modelId="{7AFC60E9-FC8F-4F76-9060-39F542B38300}" type="parTrans" cxnId="{0AB6C145-D992-4CE9-8D17-E63C0EF04E0C}">
      <dgm:prSet/>
      <dgm:spPr/>
      <dgm:t>
        <a:bodyPr/>
        <a:lstStyle/>
        <a:p>
          <a:endParaRPr lang="en-US"/>
        </a:p>
      </dgm:t>
    </dgm:pt>
    <dgm:pt modelId="{018A58F6-BC61-41C1-AC44-ACB12A9876FE}" type="sibTrans" cxnId="{0AB6C145-D992-4CE9-8D17-E63C0EF04E0C}">
      <dgm:prSet/>
      <dgm:spPr/>
      <dgm:t>
        <a:bodyPr/>
        <a:lstStyle/>
        <a:p>
          <a:endParaRPr lang="en-US"/>
        </a:p>
      </dgm:t>
    </dgm:pt>
    <dgm:pt modelId="{FD5507DD-410A-4037-ADB8-1B34BF07FC27}">
      <dgm:prSet/>
      <dgm:spPr/>
      <dgm:t>
        <a:bodyPr/>
        <a:lstStyle/>
        <a:p>
          <a:pPr>
            <a:lnSpc>
              <a:spcPct val="100000"/>
            </a:lnSpc>
          </a:pPr>
          <a:r>
            <a:rPr lang="en-US" dirty="0"/>
            <a:t>After </a:t>
          </a:r>
          <a:r>
            <a:rPr lang="en-US" noProof="0" dirty="0"/>
            <a:t>your</a:t>
          </a:r>
          <a:r>
            <a:rPr lang="en-US" dirty="0"/>
            <a:t> updates click Send to release PO confirmation to Jabil.</a:t>
          </a:r>
        </a:p>
        <a:p>
          <a:pPr>
            <a:lnSpc>
              <a:spcPct val="100000"/>
            </a:lnSpc>
          </a:pPr>
          <a:r>
            <a:rPr lang="en-US" b="1" dirty="0"/>
            <a:t>Do not change Subject!</a:t>
          </a:r>
          <a:endParaRPr lang="en-US" dirty="0"/>
        </a:p>
      </dgm:t>
    </dgm:pt>
    <dgm:pt modelId="{50D359EB-0175-43D1-92B7-30469A80F6CC}" type="parTrans" cxnId="{44EB5091-24C3-4A7A-8B2E-3AC842CE8618}">
      <dgm:prSet/>
      <dgm:spPr/>
      <dgm:t>
        <a:bodyPr/>
        <a:lstStyle/>
        <a:p>
          <a:endParaRPr lang="en-US"/>
        </a:p>
      </dgm:t>
    </dgm:pt>
    <dgm:pt modelId="{BD85DF5C-DA0B-47C9-AF39-BA7355D6A74E}" type="sibTrans" cxnId="{44EB5091-24C3-4A7A-8B2E-3AC842CE8618}">
      <dgm:prSet/>
      <dgm:spPr/>
      <dgm:t>
        <a:bodyPr/>
        <a:lstStyle/>
        <a:p>
          <a:endParaRPr lang="en-US"/>
        </a:p>
      </dgm:t>
    </dgm:pt>
    <dgm:pt modelId="{5C23F1D4-DA3B-4E82-A18B-D5A110542E81}" type="pres">
      <dgm:prSet presAssocID="{CCD3BD5C-3632-4B9D-AB6C-9D2F8FAF57AD}" presName="root" presStyleCnt="0">
        <dgm:presLayoutVars>
          <dgm:dir/>
          <dgm:resizeHandles val="exact"/>
        </dgm:presLayoutVars>
      </dgm:prSet>
      <dgm:spPr/>
    </dgm:pt>
    <dgm:pt modelId="{C46DCF36-16CE-4EC3-AECF-142529E1B419}" type="pres">
      <dgm:prSet presAssocID="{491EACC6-ADD6-4920-A3A6-42DE6E6177A2}" presName="compNode" presStyleCnt="0"/>
      <dgm:spPr/>
    </dgm:pt>
    <dgm:pt modelId="{37EE8374-73C9-4C68-AA4B-7BD5BE4B9628}" type="pres">
      <dgm:prSet presAssocID="{491EACC6-ADD6-4920-A3A6-42DE6E6177A2}" presName="iconRect" presStyleLbl="node1" presStyleIdx="0" presStyleCnt="3"/>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DE429AFD-1E51-4592-806D-45A44822A652}" type="pres">
      <dgm:prSet presAssocID="{491EACC6-ADD6-4920-A3A6-42DE6E6177A2}" presName="spaceRect" presStyleCnt="0"/>
      <dgm:spPr/>
    </dgm:pt>
    <dgm:pt modelId="{2AF18125-FA11-4F25-B167-4C4D7E2044C6}" type="pres">
      <dgm:prSet presAssocID="{491EACC6-ADD6-4920-A3A6-42DE6E6177A2}" presName="textRect" presStyleLbl="revTx" presStyleIdx="0" presStyleCnt="3">
        <dgm:presLayoutVars>
          <dgm:chMax val="1"/>
          <dgm:chPref val="1"/>
        </dgm:presLayoutVars>
      </dgm:prSet>
      <dgm:spPr/>
    </dgm:pt>
    <dgm:pt modelId="{A7C01D90-034B-440F-A640-6603C72FE2EC}" type="pres">
      <dgm:prSet presAssocID="{A2668877-53D2-4815-83E9-59DAB59ED320}" presName="sibTrans" presStyleCnt="0"/>
      <dgm:spPr/>
    </dgm:pt>
    <dgm:pt modelId="{C1F64E85-8416-425F-B041-A196F58E868B}" type="pres">
      <dgm:prSet presAssocID="{6C251222-61C3-4FE4-98CC-795193FD0190}" presName="compNode" presStyleCnt="0"/>
      <dgm:spPr/>
    </dgm:pt>
    <dgm:pt modelId="{E4E921D8-AF9D-4D11-9333-2740D8659FD6}" type="pres">
      <dgm:prSet presAssocID="{6C251222-61C3-4FE4-98CC-795193FD0190}" presName="iconRect" presStyleLbl="node1" presStyleIdx="1" presStyleCnt="3"/>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dgm:spPr>
    </dgm:pt>
    <dgm:pt modelId="{6FD6C2C6-6E9E-42C7-8B26-46969BBBB203}" type="pres">
      <dgm:prSet presAssocID="{6C251222-61C3-4FE4-98CC-795193FD0190}" presName="spaceRect" presStyleCnt="0"/>
      <dgm:spPr/>
    </dgm:pt>
    <dgm:pt modelId="{B2558D81-6013-4FBD-9A33-C928DBB6EFF3}" type="pres">
      <dgm:prSet presAssocID="{6C251222-61C3-4FE4-98CC-795193FD0190}" presName="textRect" presStyleLbl="revTx" presStyleIdx="1" presStyleCnt="3" custScaleX="103449">
        <dgm:presLayoutVars>
          <dgm:chMax val="1"/>
          <dgm:chPref val="1"/>
        </dgm:presLayoutVars>
      </dgm:prSet>
      <dgm:spPr/>
    </dgm:pt>
    <dgm:pt modelId="{83F81774-8DD9-4047-8F46-279A7BCE630E}" type="pres">
      <dgm:prSet presAssocID="{018A58F6-BC61-41C1-AC44-ACB12A9876FE}" presName="sibTrans" presStyleCnt="0"/>
      <dgm:spPr/>
    </dgm:pt>
    <dgm:pt modelId="{28C9D839-2D1E-4331-BB5F-EB04DFEBD8CD}" type="pres">
      <dgm:prSet presAssocID="{FD5507DD-410A-4037-ADB8-1B34BF07FC27}" presName="compNode" presStyleCnt="0"/>
      <dgm:spPr/>
    </dgm:pt>
    <dgm:pt modelId="{F2F1415B-EF5E-4B4D-BC3C-E95067C794AD}" type="pres">
      <dgm:prSet presAssocID="{FD5507DD-410A-4037-ADB8-1B34BF07FC27}" presName="iconRect" presStyleLbl="node1" presStyleIdx="2" presStyleCnt="3"/>
      <dgm:spPr>
        <a:blipFill rotWithShape="1">
          <a:blip xmlns:r="http://schemas.openxmlformats.org/officeDocument/2006/relationships" r:embed="rId3"/>
          <a:srcRect/>
          <a:stretch>
            <a:fillRect/>
          </a:stretch>
        </a:blipFill>
      </dgm:spPr>
    </dgm:pt>
    <dgm:pt modelId="{DB8EBC08-4823-45B3-A942-908A59328502}" type="pres">
      <dgm:prSet presAssocID="{FD5507DD-410A-4037-ADB8-1B34BF07FC27}" presName="spaceRect" presStyleCnt="0"/>
      <dgm:spPr/>
    </dgm:pt>
    <dgm:pt modelId="{1A1C2A0B-B250-47B1-9FB9-0A08C5ACC590}" type="pres">
      <dgm:prSet presAssocID="{FD5507DD-410A-4037-ADB8-1B34BF07FC27}" presName="textRect" presStyleLbl="revTx" presStyleIdx="2" presStyleCnt="3" custLinFactNeighborX="5071" custLinFactNeighborY="1283">
        <dgm:presLayoutVars>
          <dgm:chMax val="1"/>
          <dgm:chPref val="1"/>
        </dgm:presLayoutVars>
      </dgm:prSet>
      <dgm:spPr/>
    </dgm:pt>
  </dgm:ptLst>
  <dgm:cxnLst>
    <dgm:cxn modelId="{1B117728-2CB3-4A0A-9EF2-828E70122445}" type="presOf" srcId="{6C251222-61C3-4FE4-98CC-795193FD0190}" destId="{B2558D81-6013-4FBD-9A33-C928DBB6EFF3}" srcOrd="0" destOrd="0" presId="urn:microsoft.com/office/officeart/2018/2/layout/IconLabelList"/>
    <dgm:cxn modelId="{D910A629-4C23-4C53-873E-5E06FDEE631A}" type="presOf" srcId="{491EACC6-ADD6-4920-A3A6-42DE6E6177A2}" destId="{2AF18125-FA11-4F25-B167-4C4D7E2044C6}" srcOrd="0" destOrd="0" presId="urn:microsoft.com/office/officeart/2018/2/layout/IconLabelList"/>
    <dgm:cxn modelId="{0AB6C145-D992-4CE9-8D17-E63C0EF04E0C}" srcId="{CCD3BD5C-3632-4B9D-AB6C-9D2F8FAF57AD}" destId="{6C251222-61C3-4FE4-98CC-795193FD0190}" srcOrd="1" destOrd="0" parTransId="{7AFC60E9-FC8F-4F76-9060-39F542B38300}" sibTransId="{018A58F6-BC61-41C1-AC44-ACB12A9876FE}"/>
    <dgm:cxn modelId="{92E0EC53-47E6-47C9-BAAB-EA26FCAC720F}" type="presOf" srcId="{CCD3BD5C-3632-4B9D-AB6C-9D2F8FAF57AD}" destId="{5C23F1D4-DA3B-4E82-A18B-D5A110542E81}" srcOrd="0" destOrd="0" presId="urn:microsoft.com/office/officeart/2018/2/layout/IconLabelList"/>
    <dgm:cxn modelId="{44EB5091-24C3-4A7A-8B2E-3AC842CE8618}" srcId="{CCD3BD5C-3632-4B9D-AB6C-9D2F8FAF57AD}" destId="{FD5507DD-410A-4037-ADB8-1B34BF07FC27}" srcOrd="2" destOrd="0" parTransId="{50D359EB-0175-43D1-92B7-30469A80F6CC}" sibTransId="{BD85DF5C-DA0B-47C9-AF39-BA7355D6A74E}"/>
    <dgm:cxn modelId="{96AD65CE-982F-4E17-AB20-20CB56732C77}" type="presOf" srcId="{FD5507DD-410A-4037-ADB8-1B34BF07FC27}" destId="{1A1C2A0B-B250-47B1-9FB9-0A08C5ACC590}" srcOrd="0" destOrd="0" presId="urn:microsoft.com/office/officeart/2018/2/layout/IconLabelList"/>
    <dgm:cxn modelId="{081357E2-243F-49AF-8DCD-0A8EA0DC8872}" srcId="{CCD3BD5C-3632-4B9D-AB6C-9D2F8FAF57AD}" destId="{491EACC6-ADD6-4920-A3A6-42DE6E6177A2}" srcOrd="0" destOrd="0" parTransId="{7A43D924-861A-413B-BE13-E99C921E111D}" sibTransId="{A2668877-53D2-4815-83E9-59DAB59ED320}"/>
    <dgm:cxn modelId="{686B544C-BCB3-4689-AF71-351274BA6172}" type="presParOf" srcId="{5C23F1D4-DA3B-4E82-A18B-D5A110542E81}" destId="{C46DCF36-16CE-4EC3-AECF-142529E1B419}" srcOrd="0" destOrd="0" presId="urn:microsoft.com/office/officeart/2018/2/layout/IconLabelList"/>
    <dgm:cxn modelId="{5DCAC339-47E8-48B9-9D07-4F5BBFD1413C}" type="presParOf" srcId="{C46DCF36-16CE-4EC3-AECF-142529E1B419}" destId="{37EE8374-73C9-4C68-AA4B-7BD5BE4B9628}" srcOrd="0" destOrd="0" presId="urn:microsoft.com/office/officeart/2018/2/layout/IconLabelList"/>
    <dgm:cxn modelId="{1ABA20E9-90EE-4A60-9FA4-FBB76A35C87D}" type="presParOf" srcId="{C46DCF36-16CE-4EC3-AECF-142529E1B419}" destId="{DE429AFD-1E51-4592-806D-45A44822A652}" srcOrd="1" destOrd="0" presId="urn:microsoft.com/office/officeart/2018/2/layout/IconLabelList"/>
    <dgm:cxn modelId="{7C598149-F0ED-4A26-A504-B67F8C342CA6}" type="presParOf" srcId="{C46DCF36-16CE-4EC3-AECF-142529E1B419}" destId="{2AF18125-FA11-4F25-B167-4C4D7E2044C6}" srcOrd="2" destOrd="0" presId="urn:microsoft.com/office/officeart/2018/2/layout/IconLabelList"/>
    <dgm:cxn modelId="{E8382046-B3BC-4AE8-AE26-A6C88022A920}" type="presParOf" srcId="{5C23F1D4-DA3B-4E82-A18B-D5A110542E81}" destId="{A7C01D90-034B-440F-A640-6603C72FE2EC}" srcOrd="1" destOrd="0" presId="urn:microsoft.com/office/officeart/2018/2/layout/IconLabelList"/>
    <dgm:cxn modelId="{3BBB24DD-2809-425F-9B70-93E3492ADAB0}" type="presParOf" srcId="{5C23F1D4-DA3B-4E82-A18B-D5A110542E81}" destId="{C1F64E85-8416-425F-B041-A196F58E868B}" srcOrd="2" destOrd="0" presId="urn:microsoft.com/office/officeart/2018/2/layout/IconLabelList"/>
    <dgm:cxn modelId="{A94ACFFF-BC21-4570-B20A-8F51B73EFB84}" type="presParOf" srcId="{C1F64E85-8416-425F-B041-A196F58E868B}" destId="{E4E921D8-AF9D-4D11-9333-2740D8659FD6}" srcOrd="0" destOrd="0" presId="urn:microsoft.com/office/officeart/2018/2/layout/IconLabelList"/>
    <dgm:cxn modelId="{CAF62FC7-3334-4C29-B76E-422131EA53A5}" type="presParOf" srcId="{C1F64E85-8416-425F-B041-A196F58E868B}" destId="{6FD6C2C6-6E9E-42C7-8B26-46969BBBB203}" srcOrd="1" destOrd="0" presId="urn:microsoft.com/office/officeart/2018/2/layout/IconLabelList"/>
    <dgm:cxn modelId="{8E2693A2-D799-4C23-83B9-FA46031D0BF8}" type="presParOf" srcId="{C1F64E85-8416-425F-B041-A196F58E868B}" destId="{B2558D81-6013-4FBD-9A33-C928DBB6EFF3}" srcOrd="2" destOrd="0" presId="urn:microsoft.com/office/officeart/2018/2/layout/IconLabelList"/>
    <dgm:cxn modelId="{5CB3467E-3F74-41C9-AACA-662FAF685E11}" type="presParOf" srcId="{5C23F1D4-DA3B-4E82-A18B-D5A110542E81}" destId="{83F81774-8DD9-4047-8F46-279A7BCE630E}" srcOrd="3" destOrd="0" presId="urn:microsoft.com/office/officeart/2018/2/layout/IconLabelList"/>
    <dgm:cxn modelId="{6321969C-1B72-4C0F-B6BD-020F7A3C1825}" type="presParOf" srcId="{5C23F1D4-DA3B-4E82-A18B-D5A110542E81}" destId="{28C9D839-2D1E-4331-BB5F-EB04DFEBD8CD}" srcOrd="4" destOrd="0" presId="urn:microsoft.com/office/officeart/2018/2/layout/IconLabelList"/>
    <dgm:cxn modelId="{934556F3-E38D-4084-BE2F-68C924E9931A}" type="presParOf" srcId="{28C9D839-2D1E-4331-BB5F-EB04DFEBD8CD}" destId="{F2F1415B-EF5E-4B4D-BC3C-E95067C794AD}" srcOrd="0" destOrd="0" presId="urn:microsoft.com/office/officeart/2018/2/layout/IconLabelList"/>
    <dgm:cxn modelId="{762F0824-CFC1-4436-9BB9-B122B938442D}" type="presParOf" srcId="{28C9D839-2D1E-4331-BB5F-EB04DFEBD8CD}" destId="{DB8EBC08-4823-45B3-A942-908A59328502}" srcOrd="1" destOrd="0" presId="urn:microsoft.com/office/officeart/2018/2/layout/IconLabelList"/>
    <dgm:cxn modelId="{90E471A6-295A-49CD-8A3C-6B5DC3F5B8E7}" type="presParOf" srcId="{28C9D839-2D1E-4331-BB5F-EB04DFEBD8CD}" destId="{1A1C2A0B-B250-47B1-9FB9-0A08C5ACC590}"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D64D6-284E-4ACA-8013-301FA58B52C7}">
      <dsp:nvSpPr>
        <dsp:cNvPr id="0" name=""/>
        <dsp:cNvSpPr/>
      </dsp:nvSpPr>
      <dsp:spPr>
        <a:xfrm>
          <a:off x="0" y="3065932"/>
          <a:ext cx="4371617" cy="502991"/>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noProof="0" dirty="0"/>
            <a:t>Email subject is always </a:t>
          </a:r>
          <a:r>
            <a:rPr lang="en-US" sz="1200" b="1" kern="1200" noProof="0" dirty="0"/>
            <a:t>including reference number (2)</a:t>
          </a:r>
          <a:r>
            <a:rPr lang="en-US" sz="1200" kern="1200" noProof="0" dirty="0"/>
            <a:t>– please make sure not delete this number from your reply back email! </a:t>
          </a:r>
        </a:p>
      </dsp:txBody>
      <dsp:txXfrm>
        <a:off x="0" y="3065932"/>
        <a:ext cx="4371617" cy="502991"/>
      </dsp:txXfrm>
    </dsp:sp>
    <dsp:sp modelId="{FDBEC918-665D-42FA-B554-3959A8EE421A}">
      <dsp:nvSpPr>
        <dsp:cNvPr id="0" name=""/>
        <dsp:cNvSpPr/>
      </dsp:nvSpPr>
      <dsp:spPr>
        <a:xfrm rot="10800000">
          <a:off x="0" y="2299876"/>
          <a:ext cx="4371617" cy="773601"/>
        </a:xfrm>
        <a:prstGeom prst="upArrowCallou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noProof="0" dirty="0"/>
            <a:t>Please ensure you are not blocking this mail address!</a:t>
          </a:r>
        </a:p>
      </dsp:txBody>
      <dsp:txXfrm rot="10800000">
        <a:off x="0" y="2299876"/>
        <a:ext cx="4371617" cy="502663"/>
      </dsp:txXfrm>
    </dsp:sp>
    <dsp:sp modelId="{8883A966-98C3-4E62-802C-03747D5B7F8B}">
      <dsp:nvSpPr>
        <dsp:cNvPr id="0" name=""/>
        <dsp:cNvSpPr/>
      </dsp:nvSpPr>
      <dsp:spPr>
        <a:xfrm rot="10800000">
          <a:off x="0" y="1533819"/>
          <a:ext cx="4371617" cy="773601"/>
        </a:xfrm>
        <a:prstGeom prst="upArrowCallou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u="sng" kern="1200" noProof="0" dirty="0"/>
            <a:t>System mail address</a:t>
          </a:r>
          <a:r>
            <a:rPr lang="en-US" sz="1200" kern="1200" noProof="0" dirty="0"/>
            <a:t>: </a:t>
          </a:r>
          <a:r>
            <a:rPr lang="en-US" sz="1200" b="1" i="0" kern="1200" noProof="0" dirty="0">
              <a:hlinkClick xmlns:r="http://schemas.openxmlformats.org/officeDocument/2006/relationships" r:id="rId1"/>
            </a:rPr>
            <a:t>mailer@services.e2open.com</a:t>
          </a:r>
          <a:r>
            <a:rPr lang="en-US" sz="1200" b="1" i="0" kern="1200" noProof="0" dirty="0"/>
            <a:t> (1)</a:t>
          </a:r>
          <a:endParaRPr lang="en-US" sz="1200" kern="1200" noProof="0" dirty="0"/>
        </a:p>
      </dsp:txBody>
      <dsp:txXfrm rot="10800000">
        <a:off x="0" y="1533819"/>
        <a:ext cx="4371617" cy="502663"/>
      </dsp:txXfrm>
    </dsp:sp>
    <dsp:sp modelId="{D2A77E2B-4074-4508-9351-4D417741ABE2}">
      <dsp:nvSpPr>
        <dsp:cNvPr id="0" name=""/>
        <dsp:cNvSpPr/>
      </dsp:nvSpPr>
      <dsp:spPr>
        <a:xfrm rot="10800000">
          <a:off x="0" y="767763"/>
          <a:ext cx="4371617" cy="773601"/>
        </a:xfrm>
        <a:prstGeom prst="upArrowCallou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noProof="0" dirty="0"/>
            <a:t>Only one email address per supplier</a:t>
          </a:r>
        </a:p>
      </dsp:txBody>
      <dsp:txXfrm rot="10800000">
        <a:off x="0" y="767763"/>
        <a:ext cx="4371617" cy="502663"/>
      </dsp:txXfrm>
    </dsp:sp>
    <dsp:sp modelId="{5A8FCC2C-7BA2-4BB2-B913-7246A1ACB974}">
      <dsp:nvSpPr>
        <dsp:cNvPr id="0" name=""/>
        <dsp:cNvSpPr/>
      </dsp:nvSpPr>
      <dsp:spPr>
        <a:xfrm rot="10800000">
          <a:off x="0" y="1706"/>
          <a:ext cx="4371617" cy="773601"/>
        </a:xfrm>
        <a:prstGeom prst="upArrowCallou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u="sng" kern="1200" noProof="0" dirty="0"/>
            <a:t>Supplier User receives email notifications WITH embedded </a:t>
          </a:r>
          <a:r>
            <a:rPr lang="en-US" sz="1200" u="sng" kern="1200" noProof="0" dirty="0"/>
            <a:t>HTML table </a:t>
          </a:r>
          <a:r>
            <a:rPr lang="en-US" sz="1200" kern="1200" noProof="0" dirty="0"/>
            <a:t>in the email body</a:t>
          </a:r>
        </a:p>
      </dsp:txBody>
      <dsp:txXfrm rot="10800000">
        <a:off x="0" y="1706"/>
        <a:ext cx="4371617" cy="5026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E8374-73C9-4C68-AA4B-7BD5BE4B9628}">
      <dsp:nvSpPr>
        <dsp:cNvPr id="0" name=""/>
        <dsp:cNvSpPr/>
      </dsp:nvSpPr>
      <dsp:spPr>
        <a:xfrm>
          <a:off x="850091" y="692882"/>
          <a:ext cx="1097406" cy="1097406"/>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F18125-FA11-4F25-B167-4C4D7E2044C6}">
      <dsp:nvSpPr>
        <dsp:cNvPr id="0" name=""/>
        <dsp:cNvSpPr/>
      </dsp:nvSpPr>
      <dsp:spPr>
        <a:xfrm>
          <a:off x="179454" y="2111170"/>
          <a:ext cx="243868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solidFill>
                <a:schemeClr val="tx1"/>
              </a:solidFill>
            </a:rPr>
            <a:t>Open the email and click </a:t>
          </a:r>
          <a:r>
            <a:rPr lang="en-US" sz="1100" b="1" kern="1200" dirty="0">
              <a:solidFill>
                <a:schemeClr val="tx1"/>
              </a:solidFill>
            </a:rPr>
            <a:t>Replay</a:t>
          </a:r>
          <a:r>
            <a:rPr lang="hu-HU" sz="1100" kern="1200" dirty="0">
              <a:solidFill>
                <a:schemeClr val="tx1"/>
              </a:solidFill>
            </a:rPr>
            <a:t> </a:t>
          </a:r>
          <a:r>
            <a:rPr lang="en-US" sz="1100" kern="1200" noProof="0" dirty="0">
              <a:solidFill>
                <a:schemeClr val="tx1"/>
              </a:solidFill>
            </a:rPr>
            <a:t>to respond to the collaboration request</a:t>
          </a:r>
          <a:endParaRPr lang="en-US" sz="1100" kern="1200" noProof="0" dirty="0"/>
        </a:p>
      </dsp:txBody>
      <dsp:txXfrm>
        <a:off x="179454" y="2111170"/>
        <a:ext cx="2438681" cy="720000"/>
      </dsp:txXfrm>
    </dsp:sp>
    <dsp:sp modelId="{E4E921D8-AF9D-4D11-9333-2740D8659FD6}">
      <dsp:nvSpPr>
        <dsp:cNvPr id="0" name=""/>
        <dsp:cNvSpPr/>
      </dsp:nvSpPr>
      <dsp:spPr>
        <a:xfrm>
          <a:off x="3757597" y="692882"/>
          <a:ext cx="1097406" cy="1097406"/>
        </a:xfrm>
        <a:prstGeom prst="rect">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558D81-6013-4FBD-9A33-C928DBB6EFF3}">
      <dsp:nvSpPr>
        <dsp:cNvPr id="0" name=""/>
        <dsp:cNvSpPr/>
      </dsp:nvSpPr>
      <dsp:spPr>
        <a:xfrm>
          <a:off x="3044904" y="2111170"/>
          <a:ext cx="252279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solidFill>
                <a:schemeClr val="tx1"/>
              </a:solidFill>
            </a:rPr>
            <a:t>After Click you will be able to edit the table</a:t>
          </a:r>
          <a:r>
            <a:rPr lang="hu-HU" sz="1100" kern="1200" dirty="0">
              <a:solidFill>
                <a:schemeClr val="tx1"/>
              </a:solidFill>
            </a:rPr>
            <a:t>.</a:t>
          </a:r>
          <a:r>
            <a:rPr lang="en-US" sz="1100" kern="1200" dirty="0">
              <a:solidFill>
                <a:schemeClr val="tx1"/>
              </a:solidFill>
            </a:rPr>
            <a:t> Reply to the </a:t>
          </a:r>
          <a:r>
            <a:rPr lang="en-US" sz="1100" u="sng" kern="1200" dirty="0">
              <a:solidFill>
                <a:schemeClr val="tx1"/>
              </a:solidFill>
            </a:rPr>
            <a:t>email by filling out HTML table </a:t>
          </a:r>
          <a:r>
            <a:rPr lang="en-US" sz="1100" kern="1200" dirty="0">
              <a:solidFill>
                <a:schemeClr val="tx1"/>
              </a:solidFill>
            </a:rPr>
            <a:t>in the email body</a:t>
          </a:r>
          <a:r>
            <a:rPr lang="hu-HU" sz="1100" kern="1200" dirty="0">
              <a:solidFill>
                <a:schemeClr val="tx1"/>
              </a:solidFill>
            </a:rPr>
            <a:t> . </a:t>
          </a:r>
          <a:r>
            <a:rPr lang="en-US" sz="1100" kern="1200" dirty="0">
              <a:solidFill>
                <a:schemeClr val="tx1"/>
              </a:solidFill>
            </a:rPr>
            <a:t>Please follow the instruction from the email</a:t>
          </a:r>
          <a:endParaRPr lang="en-US" sz="1100" kern="1200" noProof="0" dirty="0"/>
        </a:p>
      </dsp:txBody>
      <dsp:txXfrm>
        <a:off x="3044904" y="2111170"/>
        <a:ext cx="2522791" cy="720000"/>
      </dsp:txXfrm>
    </dsp:sp>
    <dsp:sp modelId="{F2F1415B-EF5E-4B4D-BC3C-E95067C794AD}">
      <dsp:nvSpPr>
        <dsp:cNvPr id="0" name=""/>
        <dsp:cNvSpPr/>
      </dsp:nvSpPr>
      <dsp:spPr>
        <a:xfrm>
          <a:off x="6665102" y="692882"/>
          <a:ext cx="1097406" cy="1097406"/>
        </a:xfrm>
        <a:prstGeom prst="rect">
          <a:avLst/>
        </a:prstGeom>
        <a:blipFill rotWithShape="1">
          <a:blip xmlns:r="http://schemas.openxmlformats.org/officeDocument/2006/relationships" r:embed="rId3"/>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1C2A0B-B250-47B1-9FB9-0A08C5ACC590}">
      <dsp:nvSpPr>
        <dsp:cNvPr id="0" name=""/>
        <dsp:cNvSpPr/>
      </dsp:nvSpPr>
      <dsp:spPr>
        <a:xfrm>
          <a:off x="6118130" y="2120408"/>
          <a:ext cx="243868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After </a:t>
          </a:r>
          <a:r>
            <a:rPr lang="en-US" sz="1100" kern="1200" noProof="0" dirty="0"/>
            <a:t>your</a:t>
          </a:r>
          <a:r>
            <a:rPr lang="en-US" sz="1100" kern="1200" dirty="0"/>
            <a:t> updates click Send to release PO confirmation to Jabil.</a:t>
          </a:r>
        </a:p>
        <a:p>
          <a:pPr marL="0" lvl="0" indent="0" algn="ctr" defTabSz="488950">
            <a:lnSpc>
              <a:spcPct val="100000"/>
            </a:lnSpc>
            <a:spcBef>
              <a:spcPct val="0"/>
            </a:spcBef>
            <a:spcAft>
              <a:spcPct val="35000"/>
            </a:spcAft>
            <a:buNone/>
          </a:pPr>
          <a:r>
            <a:rPr lang="en-US" sz="1100" b="1" kern="1200" dirty="0"/>
            <a:t>Do not change Subject!</a:t>
          </a:r>
          <a:endParaRPr lang="en-US" sz="1100" kern="1200" dirty="0"/>
        </a:p>
      </dsp:txBody>
      <dsp:txXfrm>
        <a:off x="6118130" y="2120408"/>
        <a:ext cx="2438681"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4CE18-BA6A-406F-B48A-1FEECA4E23B4}" type="datetimeFigureOut">
              <a:rPr lang="en-US" smtClean="0"/>
              <a:t>7/13/2023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91FC6-1FF2-4F54-A2C0-3217B213B7EC}" type="slidenum">
              <a:rPr lang="en-US" smtClean="0"/>
              <a:t>‹#›</a:t>
            </a:fld>
            <a:endParaRPr lang="en-US"/>
          </a:p>
        </p:txBody>
      </p:sp>
    </p:spTree>
    <p:extLst>
      <p:ext uri="{BB962C8B-B14F-4D97-AF65-F5344CB8AC3E}">
        <p14:creationId xmlns:p14="http://schemas.microsoft.com/office/powerpoint/2010/main" val="3255905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7.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5" name="Picture 24" descr="A picture containing background pattern&#10;&#10;Description automatically generated">
            <a:extLst>
              <a:ext uri="{FF2B5EF4-FFF2-40B4-BE49-F238E27FC236}">
                <a16:creationId xmlns:a16="http://schemas.microsoft.com/office/drawing/2014/main" id="{6D3B49ED-95FC-C74D-8205-1C58E482AF58}"/>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26" name="Freeform 25">
            <a:extLst>
              <a:ext uri="{FF2B5EF4-FFF2-40B4-BE49-F238E27FC236}">
                <a16:creationId xmlns:a16="http://schemas.microsoft.com/office/drawing/2014/main" id="{C018AB5E-C81C-F14A-940B-21CA99AC4DDA}"/>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C50F57B4-8F00-2944-B954-182F5448A781}"/>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CB3A07B-0B7D-E84B-93FA-3B27DAEE8B82}"/>
              </a:ext>
            </a:extLst>
          </p:cNvPr>
          <p:cNvGrpSpPr/>
          <p:nvPr userDrawn="1"/>
        </p:nvGrpSpPr>
        <p:grpSpPr>
          <a:xfrm>
            <a:off x="7727085" y="904789"/>
            <a:ext cx="346362" cy="1340390"/>
            <a:chOff x="10819113" y="-279033"/>
            <a:chExt cx="990401" cy="3832766"/>
          </a:xfrm>
          <a:solidFill>
            <a:schemeClr val="bg2"/>
          </a:solidFill>
        </p:grpSpPr>
        <p:sp>
          <p:nvSpPr>
            <p:cNvPr id="29" name="Trapezoid 23">
              <a:extLst>
                <a:ext uri="{FF2B5EF4-FFF2-40B4-BE49-F238E27FC236}">
                  <a16:creationId xmlns:a16="http://schemas.microsoft.com/office/drawing/2014/main" id="{E4584ABF-B0E9-314C-A3D5-41DBBC07D05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1">
              <a:extLst>
                <a:ext uri="{FF2B5EF4-FFF2-40B4-BE49-F238E27FC236}">
                  <a16:creationId xmlns:a16="http://schemas.microsoft.com/office/drawing/2014/main" id="{D2EE21A4-6263-D940-9C70-2A7D6F37E47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F073845A-F317-7848-95A3-4FD0B3DFEA66}"/>
              </a:ext>
            </a:extLst>
          </p:cNvPr>
          <p:cNvSpPr/>
          <p:nvPr userDrawn="1"/>
        </p:nvSpPr>
        <p:spPr>
          <a:xfrm>
            <a:off x="690995" y="2497158"/>
            <a:ext cx="6055314" cy="2215991"/>
          </a:xfrm>
          <a:prstGeom prst="rect">
            <a:avLst/>
          </a:prstGeom>
        </p:spPr>
        <p:txBody>
          <a:bodyPr wrap="square">
            <a:spAutoFit/>
          </a:bodyPr>
          <a:lstStyle/>
          <a:p>
            <a:r>
              <a:rPr lang="en-US" sz="1400">
                <a:solidFill>
                  <a:schemeClr val="bg1"/>
                </a:solidFill>
              </a:rPr>
              <a:t>Please read the following instructional pages for information about:</a:t>
            </a:r>
          </a:p>
          <a:p>
            <a:r>
              <a:rPr lang="en-US" sz="1400">
                <a:solidFill>
                  <a:schemeClr val="bg1"/>
                </a:solidFill>
              </a:rPr>
              <a:t>• Data classification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Slide Layout Library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Jabil Brand Portal with photo and icon libraries</a:t>
            </a:r>
          </a:p>
          <a:p>
            <a:endParaRPr lang="en-US" sz="1400">
              <a:solidFill>
                <a:schemeClr val="bg1"/>
              </a:solidFill>
            </a:endParaRPr>
          </a:p>
          <a:p>
            <a:r>
              <a:rPr lang="en-US" sz="1400" b="1">
                <a:solidFill>
                  <a:schemeClr val="bg1"/>
                </a:solidFill>
              </a:rPr>
              <a:t>View in Presentation Mode to access hyperlinks.</a:t>
            </a:r>
          </a:p>
          <a:p>
            <a:endParaRPr lang="en-US" sz="1400">
              <a:solidFill>
                <a:schemeClr val="bg1"/>
              </a:solidFill>
            </a:endParaRPr>
          </a:p>
          <a:p>
            <a:r>
              <a:rPr lang="en-US" sz="2000" b="1">
                <a:solidFill>
                  <a:schemeClr val="accent1"/>
                </a:solidFill>
              </a:rPr>
              <a:t>AFTER FINISHING YOUR PRESENTATION,</a:t>
            </a:r>
            <a:br>
              <a:rPr lang="en-US" sz="2000" b="1">
                <a:solidFill>
                  <a:schemeClr val="accent1"/>
                </a:solidFill>
              </a:rPr>
            </a:br>
            <a:r>
              <a:rPr lang="en-US" sz="2000" b="1">
                <a:solidFill>
                  <a:schemeClr val="accent1"/>
                </a:solidFill>
              </a:rPr>
              <a:t>PLEASE DELETE ALL INSTRUCTIONAL PAGES. </a:t>
            </a:r>
          </a:p>
        </p:txBody>
      </p:sp>
      <p:pic>
        <p:nvPicPr>
          <p:cNvPr id="11" name="Picture 10" descr="A picture containing drawing&#10;&#10;Description automatically generated">
            <a:extLst>
              <a:ext uri="{FF2B5EF4-FFF2-40B4-BE49-F238E27FC236}">
                <a16:creationId xmlns:a16="http://schemas.microsoft.com/office/drawing/2014/main" id="{2F76D7E1-6FD0-1940-ADD3-2475B49510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77089" y="5884752"/>
            <a:ext cx="2397368" cy="438912"/>
          </a:xfrm>
          <a:prstGeom prst="rect">
            <a:avLst/>
          </a:prstGeom>
        </p:spPr>
      </p:pic>
    </p:spTree>
    <p:extLst>
      <p:ext uri="{BB962C8B-B14F-4D97-AF65-F5344CB8AC3E}">
        <p14:creationId xmlns:p14="http://schemas.microsoft.com/office/powerpoint/2010/main" val="255356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ED043F5-8F03-5B4E-998B-3EB3C35C68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40981" y="0"/>
            <a:ext cx="6138319" cy="4983597"/>
          </a:xfrm>
          <a:prstGeom prst="rect">
            <a:avLst/>
          </a:prstGeom>
        </p:spPr>
      </p:pic>
      <p:pic>
        <p:nvPicPr>
          <p:cNvPr id="5" name="Picture 4">
            <a:extLst>
              <a:ext uri="{FF2B5EF4-FFF2-40B4-BE49-F238E27FC236}">
                <a16:creationId xmlns:a16="http://schemas.microsoft.com/office/drawing/2014/main" id="{C7BB32C8-6AA8-8D47-BF0B-1629ADB54B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52" name="Rectangle 51">
            <a:extLst>
              <a:ext uri="{FF2B5EF4-FFF2-40B4-BE49-F238E27FC236}">
                <a16:creationId xmlns:a16="http://schemas.microsoft.com/office/drawing/2014/main" id="{F8F6ECC2-88AF-6842-93B7-B9DF8585E905}"/>
              </a:ext>
            </a:extLst>
          </p:cNvPr>
          <p:cNvSpPr/>
          <p:nvPr userDrawn="1"/>
        </p:nvSpPr>
        <p:spPr>
          <a:xfrm>
            <a:off x="0" y="-14532"/>
            <a:ext cx="6040982" cy="5075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6E6D8E7C-22B7-524A-B228-5AF9D50A7AF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CDA65740-2D04-814E-8D9D-6434A9FD99F1}"/>
              </a:ext>
            </a:extLst>
          </p:cNvPr>
          <p:cNvCxnSpPr>
            <a:cxnSpLocks/>
          </p:cNvCxnSpPr>
          <p:nvPr userDrawn="1"/>
        </p:nvCxnSpPr>
        <p:spPr>
          <a:xfrm>
            <a:off x="-12700" y="497889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5BFA773-7E8C-384B-A576-D985F7722B04}"/>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74051E-4D2D-5E47-AA25-749AAAB3CEF5}"/>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itle 1">
            <a:extLst>
              <a:ext uri="{FF2B5EF4-FFF2-40B4-BE49-F238E27FC236}">
                <a16:creationId xmlns:a16="http://schemas.microsoft.com/office/drawing/2014/main" id="{9994D7C1-9FF8-E145-BFCE-2375627480BC}"/>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70" name="Subtitle 2">
            <a:extLst>
              <a:ext uri="{FF2B5EF4-FFF2-40B4-BE49-F238E27FC236}">
                <a16:creationId xmlns:a16="http://schemas.microsoft.com/office/drawing/2014/main" id="{8BD641C0-F69B-1D4C-840C-E84776C318EF}"/>
              </a:ext>
            </a:extLst>
          </p:cNvPr>
          <p:cNvSpPr>
            <a:spLocks noGrp="1"/>
          </p:cNvSpPr>
          <p:nvPr>
            <p:ph type="subTitle" idx="1"/>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1" name="Text Placeholder 14">
            <a:extLst>
              <a:ext uri="{FF2B5EF4-FFF2-40B4-BE49-F238E27FC236}">
                <a16:creationId xmlns:a16="http://schemas.microsoft.com/office/drawing/2014/main" id="{0D8DFB93-13C1-BA45-9FC2-2FCB69FAEEFA}"/>
              </a:ext>
            </a:extLst>
          </p:cNvPr>
          <p:cNvSpPr>
            <a:spLocks noGrp="1"/>
          </p:cNvSpPr>
          <p:nvPr>
            <p:ph type="body" sz="quarter" idx="10"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2" name="Group 21">
            <a:extLst>
              <a:ext uri="{FF2B5EF4-FFF2-40B4-BE49-F238E27FC236}">
                <a16:creationId xmlns:a16="http://schemas.microsoft.com/office/drawing/2014/main" id="{8C36BC0F-5962-1E40-B5F6-2F56FB24AB62}"/>
              </a:ext>
            </a:extLst>
          </p:cNvPr>
          <p:cNvGrpSpPr/>
          <p:nvPr userDrawn="1"/>
        </p:nvGrpSpPr>
        <p:grpSpPr>
          <a:xfrm>
            <a:off x="6719340" y="5639596"/>
            <a:ext cx="2987683" cy="282321"/>
            <a:chOff x="5059259" y="3924366"/>
            <a:chExt cx="3912923" cy="369751"/>
          </a:xfrm>
        </p:grpSpPr>
        <p:pic>
          <p:nvPicPr>
            <p:cNvPr id="24" name="Picture 23" descr="A picture containing drawing&#10;&#10;Description automatically generated">
              <a:extLst>
                <a:ext uri="{FF2B5EF4-FFF2-40B4-BE49-F238E27FC236}">
                  <a16:creationId xmlns:a16="http://schemas.microsoft.com/office/drawing/2014/main" id="{FAA626D5-217C-F74C-86E4-EEA5881503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3247DB18-372C-3447-8524-0797184BBCE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26" name="Picture 25">
            <a:extLst>
              <a:ext uri="{FF2B5EF4-FFF2-40B4-BE49-F238E27FC236}">
                <a16:creationId xmlns:a16="http://schemas.microsoft.com/office/drawing/2014/main" id="{BA041E33-1A2D-2A4F-AC23-726E92B0D6B6}"/>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53625" y="5639303"/>
            <a:ext cx="1930722" cy="282290"/>
          </a:xfrm>
          <a:prstGeom prst="rect">
            <a:avLst/>
          </a:prstGeom>
        </p:spPr>
      </p:pic>
      <p:grpSp>
        <p:nvGrpSpPr>
          <p:cNvPr id="27" name="Group 26">
            <a:extLst>
              <a:ext uri="{FF2B5EF4-FFF2-40B4-BE49-F238E27FC236}">
                <a16:creationId xmlns:a16="http://schemas.microsoft.com/office/drawing/2014/main" id="{0EDBEF3C-8004-444A-AFDC-E92B560EB275}"/>
              </a:ext>
            </a:extLst>
          </p:cNvPr>
          <p:cNvGrpSpPr/>
          <p:nvPr userDrawn="1"/>
        </p:nvGrpSpPr>
        <p:grpSpPr>
          <a:xfrm>
            <a:off x="6717596" y="5992307"/>
            <a:ext cx="2613640" cy="284967"/>
            <a:chOff x="5057514" y="4377778"/>
            <a:chExt cx="3423045" cy="373217"/>
          </a:xfrm>
        </p:grpSpPr>
        <p:pic>
          <p:nvPicPr>
            <p:cNvPr id="28" name="Picture 27" descr="A picture containing drawing&#10;&#10;Description automatically generated">
              <a:extLst>
                <a:ext uri="{FF2B5EF4-FFF2-40B4-BE49-F238E27FC236}">
                  <a16:creationId xmlns:a16="http://schemas.microsoft.com/office/drawing/2014/main" id="{1CD21F81-A60B-344A-A300-D4CE525B3A7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41B160D9-ACEE-0B40-8E48-35B785F630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0" name="Picture 29">
            <a:extLst>
              <a:ext uri="{FF2B5EF4-FFF2-40B4-BE49-F238E27FC236}">
                <a16:creationId xmlns:a16="http://schemas.microsoft.com/office/drawing/2014/main" id="{674CBBCD-1E12-1045-998D-C5C098F8AF50}"/>
              </a:ext>
            </a:extLst>
          </p:cNvPr>
          <p:cNvPicPr>
            <a:picLocks noChangeAspect="1"/>
          </p:cNvPicPr>
          <p:nvPr userDrawn="1"/>
        </p:nvPicPr>
        <p:blipFill>
          <a:blip r:embed="rId8" cstate="email">
            <a:extLst>
              <a:ext uri="{28A0092B-C50C-407E-A947-70E740481C1C}">
                <a14:useLocalDpi xmlns:a14="http://schemas.microsoft.com/office/drawing/2010/main"/>
              </a:ext>
            </a:extLst>
          </a:blip>
          <a:srcRect/>
          <a:stretch/>
        </p:blipFill>
        <p:spPr>
          <a:xfrm>
            <a:off x="7853625" y="5992853"/>
            <a:ext cx="1558135" cy="284996"/>
          </a:xfrm>
          <a:prstGeom prst="rect">
            <a:avLst/>
          </a:prstGeom>
        </p:spPr>
      </p:pic>
      <p:cxnSp>
        <p:nvCxnSpPr>
          <p:cNvPr id="31" name="Straight Connector 30">
            <a:extLst>
              <a:ext uri="{FF2B5EF4-FFF2-40B4-BE49-F238E27FC236}">
                <a16:creationId xmlns:a16="http://schemas.microsoft.com/office/drawing/2014/main" id="{3D818158-B86D-7F4E-8EBC-18B03C7C46DD}"/>
              </a:ext>
            </a:extLst>
          </p:cNvPr>
          <p:cNvCxnSpPr/>
          <p:nvPr userDrawn="1"/>
        </p:nvCxnSpPr>
        <p:spPr>
          <a:xfrm>
            <a:off x="6044761" y="5336551"/>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2" name="Picture 31" descr="A picture containing drawing&#10;&#10;Description automatically generated">
            <a:extLst>
              <a:ext uri="{FF2B5EF4-FFF2-40B4-BE49-F238E27FC236}">
                <a16:creationId xmlns:a16="http://schemas.microsoft.com/office/drawing/2014/main" id="{17C32437-C494-E34A-8462-2D89C9DAA2D1}"/>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1791354" y="5661980"/>
            <a:ext cx="3486259" cy="612648"/>
          </a:xfrm>
          <a:prstGeom prst="rect">
            <a:avLst/>
          </a:prstGeom>
        </p:spPr>
      </p:pic>
    </p:spTree>
    <p:extLst>
      <p:ext uri="{BB962C8B-B14F-4D97-AF65-F5344CB8AC3E}">
        <p14:creationId xmlns:p14="http://schemas.microsoft.com/office/powerpoint/2010/main" val="160605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750"/>
                                        <p:tgtEl>
                                          <p:spTgt spid="55"/>
                                        </p:tgtEl>
                                      </p:cBhvr>
                                    </p:animEffect>
                                  </p:childTnLst>
                                </p:cTn>
                              </p:par>
                              <p:par>
                                <p:cTn id="12" presetID="22" presetClass="entr" presetSubtype="4" fill="hold"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down)">
                                      <p:cBhvr>
                                        <p:cTn id="14" dur="500"/>
                                        <p:tgtEl>
                                          <p:spTgt spid="57"/>
                                        </p:tgtEl>
                                      </p:cBhvr>
                                    </p:animEffect>
                                  </p:childTnLst>
                                </p:cTn>
                              </p:par>
                              <p:par>
                                <p:cTn id="15" presetID="10" presetClass="entr" presetSubtype="0" fill="hold" nodeType="withEffect">
                                  <p:stCondLst>
                                    <p:cond delay="10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750"/>
                                        <p:tgtEl>
                                          <p:spTgt spid="26"/>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40984" y="-3345"/>
            <a:ext cx="6151016" cy="4983596"/>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F4891804-8664-1041-BBBA-1ED63DB47E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9" name="Rectangle 8">
            <a:extLst>
              <a:ext uri="{FF2B5EF4-FFF2-40B4-BE49-F238E27FC236}">
                <a16:creationId xmlns:a16="http://schemas.microsoft.com/office/drawing/2014/main" id="{270F5173-7DFF-284C-92F2-293D110B4A4F}"/>
              </a:ext>
            </a:extLst>
          </p:cNvPr>
          <p:cNvSpPr/>
          <p:nvPr userDrawn="1"/>
        </p:nvSpPr>
        <p:spPr>
          <a:xfrm>
            <a:off x="2" y="-1"/>
            <a:ext cx="6040982" cy="5218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082EBD-B853-5840-B5F9-B09CA401C85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A3768A9-4416-2049-873D-BE5AD0226D33}"/>
              </a:ext>
            </a:extLst>
          </p:cNvPr>
          <p:cNvCxnSpPr>
            <a:cxnSpLocks/>
          </p:cNvCxnSpPr>
          <p:nvPr userDrawn="1"/>
        </p:nvCxnSpPr>
        <p:spPr>
          <a:xfrm>
            <a:off x="-12700" y="4980251"/>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6DC31E-8A0B-8941-85C6-7EBC23C0DFBE}"/>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ED511F0-7DBE-AC42-9F4D-5F92CE5C47BC}"/>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itle 1">
            <a:extLst>
              <a:ext uri="{FF2B5EF4-FFF2-40B4-BE49-F238E27FC236}">
                <a16:creationId xmlns:a16="http://schemas.microsoft.com/office/drawing/2014/main" id="{2B8A7865-B97C-A34F-9D3A-AA7475B0ADF8}"/>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24" name="Subtitle 2">
            <a:extLst>
              <a:ext uri="{FF2B5EF4-FFF2-40B4-BE49-F238E27FC236}">
                <a16:creationId xmlns:a16="http://schemas.microsoft.com/office/drawing/2014/main" id="{523F7AA3-5B55-D94F-8DD3-C810DE9ED3FF}"/>
              </a:ext>
            </a:extLst>
          </p:cNvPr>
          <p:cNvSpPr>
            <a:spLocks noGrp="1"/>
          </p:cNvSpPr>
          <p:nvPr>
            <p:ph type="subTitle" idx="10"/>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5" name="Text Placeholder 14">
            <a:extLst>
              <a:ext uri="{FF2B5EF4-FFF2-40B4-BE49-F238E27FC236}">
                <a16:creationId xmlns:a16="http://schemas.microsoft.com/office/drawing/2014/main" id="{6A81BBB1-4A31-B84D-A976-E7D5467F47DA}"/>
              </a:ext>
            </a:extLst>
          </p:cNvPr>
          <p:cNvSpPr>
            <a:spLocks noGrp="1"/>
          </p:cNvSpPr>
          <p:nvPr>
            <p:ph type="body" sz="quarter" idx="11"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7" name="Group 26">
            <a:extLst>
              <a:ext uri="{FF2B5EF4-FFF2-40B4-BE49-F238E27FC236}">
                <a16:creationId xmlns:a16="http://schemas.microsoft.com/office/drawing/2014/main" id="{40937D7E-522F-B64A-9425-F952F0E42DFB}"/>
              </a:ext>
            </a:extLst>
          </p:cNvPr>
          <p:cNvGrpSpPr/>
          <p:nvPr userDrawn="1"/>
        </p:nvGrpSpPr>
        <p:grpSpPr>
          <a:xfrm>
            <a:off x="6719340" y="5634052"/>
            <a:ext cx="2987683" cy="282321"/>
            <a:chOff x="5059259" y="3924366"/>
            <a:chExt cx="3912923" cy="369751"/>
          </a:xfrm>
        </p:grpSpPr>
        <p:pic>
          <p:nvPicPr>
            <p:cNvPr id="28" name="Picture 27" descr="A picture containing drawing&#10;&#10;Description automatically generated">
              <a:extLst>
                <a:ext uri="{FF2B5EF4-FFF2-40B4-BE49-F238E27FC236}">
                  <a16:creationId xmlns:a16="http://schemas.microsoft.com/office/drawing/2014/main" id="{1424CACD-F4C2-C34E-9C40-7D18C0861B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B9848543-868A-204A-9AEC-BE367328AF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30" name="Picture 29">
            <a:extLst>
              <a:ext uri="{FF2B5EF4-FFF2-40B4-BE49-F238E27FC236}">
                <a16:creationId xmlns:a16="http://schemas.microsoft.com/office/drawing/2014/main" id="{4FB4A191-FFD8-8246-8942-5C091CA2C02B}"/>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p:blipFill>
        <p:spPr>
          <a:xfrm>
            <a:off x="7853625" y="5633759"/>
            <a:ext cx="1930722" cy="282290"/>
          </a:xfrm>
          <a:prstGeom prst="rect">
            <a:avLst/>
          </a:prstGeom>
        </p:spPr>
      </p:pic>
      <p:grpSp>
        <p:nvGrpSpPr>
          <p:cNvPr id="31" name="Group 30">
            <a:extLst>
              <a:ext uri="{FF2B5EF4-FFF2-40B4-BE49-F238E27FC236}">
                <a16:creationId xmlns:a16="http://schemas.microsoft.com/office/drawing/2014/main" id="{3747D5E8-7380-174D-808A-D0B3E876E7EC}"/>
              </a:ext>
            </a:extLst>
          </p:cNvPr>
          <p:cNvGrpSpPr/>
          <p:nvPr userDrawn="1"/>
        </p:nvGrpSpPr>
        <p:grpSpPr>
          <a:xfrm>
            <a:off x="6717596" y="5986763"/>
            <a:ext cx="2613640" cy="284967"/>
            <a:chOff x="5057514" y="4377778"/>
            <a:chExt cx="3423045" cy="373217"/>
          </a:xfrm>
        </p:grpSpPr>
        <p:pic>
          <p:nvPicPr>
            <p:cNvPr id="32" name="Picture 31" descr="A picture containing drawing&#10;&#10;Description automatically generated">
              <a:extLst>
                <a:ext uri="{FF2B5EF4-FFF2-40B4-BE49-F238E27FC236}">
                  <a16:creationId xmlns:a16="http://schemas.microsoft.com/office/drawing/2014/main" id="{7CB78D14-0DC4-2641-9B0A-0989F9BEA6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1D34A66A-D919-4E42-8DD7-0A15BC8B70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4" name="Picture 33">
            <a:extLst>
              <a:ext uri="{FF2B5EF4-FFF2-40B4-BE49-F238E27FC236}">
                <a16:creationId xmlns:a16="http://schemas.microsoft.com/office/drawing/2014/main" id="{EE690E50-46E2-154B-90A7-23DF675F5A11}"/>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7853625" y="5987309"/>
            <a:ext cx="1558135" cy="284996"/>
          </a:xfrm>
          <a:prstGeom prst="rect">
            <a:avLst/>
          </a:prstGeom>
        </p:spPr>
      </p:pic>
      <p:cxnSp>
        <p:nvCxnSpPr>
          <p:cNvPr id="35" name="Straight Connector 34">
            <a:extLst>
              <a:ext uri="{FF2B5EF4-FFF2-40B4-BE49-F238E27FC236}">
                <a16:creationId xmlns:a16="http://schemas.microsoft.com/office/drawing/2014/main" id="{3D38B908-19DE-9846-887B-DECB55F83F7A}"/>
              </a:ext>
            </a:extLst>
          </p:cNvPr>
          <p:cNvCxnSpPr/>
          <p:nvPr userDrawn="1"/>
        </p:nvCxnSpPr>
        <p:spPr>
          <a:xfrm>
            <a:off x="6044761" y="5331007"/>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6" name="Picture 35" descr="A picture containing drawing&#10;&#10;Description automatically generated">
            <a:extLst>
              <a:ext uri="{FF2B5EF4-FFF2-40B4-BE49-F238E27FC236}">
                <a16:creationId xmlns:a16="http://schemas.microsoft.com/office/drawing/2014/main" id="{22470071-2329-BD4F-8628-4A9600A06979}"/>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1791354" y="5656436"/>
            <a:ext cx="3486259" cy="612648"/>
          </a:xfrm>
          <a:prstGeom prst="rect">
            <a:avLst/>
          </a:prstGeom>
        </p:spPr>
      </p:pic>
    </p:spTree>
    <p:extLst>
      <p:ext uri="{BB962C8B-B14F-4D97-AF65-F5344CB8AC3E}">
        <p14:creationId xmlns:p14="http://schemas.microsoft.com/office/powerpoint/2010/main" val="207200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75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10" presetClass="entr" presetSubtype="0" fill="hold" nodeType="withEffect">
                                  <p:stCondLst>
                                    <p:cond delay="10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50"/>
                                        <p:tgtEl>
                                          <p:spTgt spid="27"/>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750"/>
                                        <p:tgtEl>
                                          <p:spTgt spid="30"/>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750"/>
                                        <p:tgtEl>
                                          <p:spTgt spid="31"/>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B2310E8-79EC-BD4A-9377-CA746F773EA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006"/>
          <a:stretch/>
        </p:blipFill>
        <p:spPr>
          <a:xfrm>
            <a:off x="-1" y="1244246"/>
            <a:ext cx="12191999" cy="4407807"/>
          </a:xfrm>
          <a:prstGeom prst="rect">
            <a:avLst/>
          </a:prstGeom>
        </p:spPr>
      </p:pic>
      <p:sp>
        <p:nvSpPr>
          <p:cNvPr id="48" name="Rectangle 47">
            <a:extLst>
              <a:ext uri="{FF2B5EF4-FFF2-40B4-BE49-F238E27FC236}">
                <a16:creationId xmlns:a16="http://schemas.microsoft.com/office/drawing/2014/main" id="{8C134724-C163-574F-8BA2-FFFF5211D44F}"/>
              </a:ext>
            </a:extLst>
          </p:cNvPr>
          <p:cNvSpPr/>
          <p:nvPr userDrawn="1"/>
        </p:nvSpPr>
        <p:spPr>
          <a:xfrm rot="16200000">
            <a:off x="5455557" y="544690"/>
            <a:ext cx="6846711" cy="5779907"/>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9291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6" name="Picture 25" descr="A picture containing text&#10;&#10;Description automatically generated">
            <a:extLst>
              <a:ext uri="{FF2B5EF4-FFF2-40B4-BE49-F238E27FC236}">
                <a16:creationId xmlns:a16="http://schemas.microsoft.com/office/drawing/2014/main" id="{BDCD7847-1522-0E44-AF5F-7A45814F376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Tree>
    <p:extLst>
      <p:ext uri="{BB962C8B-B14F-4D97-AF65-F5344CB8AC3E}">
        <p14:creationId xmlns:p14="http://schemas.microsoft.com/office/powerpoint/2010/main" val="26948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CF8BCE1-6DCB-2840-A0A1-8CC968F7C884}"/>
              </a:ext>
            </a:extLst>
          </p:cNvPr>
          <p:cNvSpPr/>
          <p:nvPr userDrawn="1"/>
        </p:nvSpPr>
        <p:spPr>
          <a:xfrm rot="16200000">
            <a:off x="5459989" y="549121"/>
            <a:ext cx="6846710" cy="5771045"/>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3" y="1180347"/>
            <a:ext cx="5997825" cy="4455955"/>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cxnSp>
        <p:nvCxnSpPr>
          <p:cNvPr id="13" name="Straight Connector 12">
            <a:extLst>
              <a:ext uri="{FF2B5EF4-FFF2-40B4-BE49-F238E27FC236}">
                <a16:creationId xmlns:a16="http://schemas.microsoft.com/office/drawing/2014/main" id="{01960654-D825-024F-B13F-787B9EC0C20F}"/>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FBB1ED9C-99DB-C246-A4DB-F174540FC69F}"/>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6" name="Subtitle 2">
            <a:extLst>
              <a:ext uri="{FF2B5EF4-FFF2-40B4-BE49-F238E27FC236}">
                <a16:creationId xmlns:a16="http://schemas.microsoft.com/office/drawing/2014/main" id="{19EFF162-5FEB-B040-9994-7DE97E34B86A}"/>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7" name="Text Placeholder 14">
            <a:extLst>
              <a:ext uri="{FF2B5EF4-FFF2-40B4-BE49-F238E27FC236}">
                <a16:creationId xmlns:a16="http://schemas.microsoft.com/office/drawing/2014/main" id="{52FADF90-0AAD-0F45-A3AC-ABD6E1C37F8E}"/>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1" name="Straight Connector 20">
            <a:extLst>
              <a:ext uri="{FF2B5EF4-FFF2-40B4-BE49-F238E27FC236}">
                <a16:creationId xmlns:a16="http://schemas.microsoft.com/office/drawing/2014/main" id="{18B0BF2B-4F90-D247-9C57-408C733BE5F6}"/>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2" name="Picture 21" descr="A picture containing text&#10;&#10;Description automatically generated">
            <a:extLst>
              <a:ext uri="{FF2B5EF4-FFF2-40B4-BE49-F238E27FC236}">
                <a16:creationId xmlns:a16="http://schemas.microsoft.com/office/drawing/2014/main" id="{C2884DF9-53E6-4346-861F-8121ED4062D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
        <p:nvSpPr>
          <p:cNvPr id="23" name="Rectangle 22">
            <a:extLst>
              <a:ext uri="{FF2B5EF4-FFF2-40B4-BE49-F238E27FC236}">
                <a16:creationId xmlns:a16="http://schemas.microsoft.com/office/drawing/2014/main" id="{A1B553F8-A471-9349-94E7-432646AEA067}"/>
              </a:ext>
            </a:extLst>
          </p:cNvPr>
          <p:cNvSpPr/>
          <p:nvPr userDrawn="1"/>
        </p:nvSpPr>
        <p:spPr>
          <a:xfrm>
            <a:off x="11768865" y="1180348"/>
            <a:ext cx="437881" cy="4478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52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pic>
        <p:nvPicPr>
          <p:cNvPr id="22" name="Picture 21" descr="A sunset in the background&#10;&#10;Description automatically generated">
            <a:extLst>
              <a:ext uri="{FF2B5EF4-FFF2-40B4-BE49-F238E27FC236}">
                <a16:creationId xmlns:a16="http://schemas.microsoft.com/office/drawing/2014/main" id="{4460951A-58F0-7D43-A01C-2C594E19BA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78531" y="0"/>
            <a:ext cx="6113475" cy="6858000"/>
          </a:xfrm>
          <a:prstGeom prst="rect">
            <a:avLst/>
          </a:prstGeom>
        </p:spPr>
      </p:pic>
      <p:sp>
        <p:nvSpPr>
          <p:cNvPr id="6" name="Rectangle 5">
            <a:extLst>
              <a:ext uri="{FF2B5EF4-FFF2-40B4-BE49-F238E27FC236}">
                <a16:creationId xmlns:a16="http://schemas.microsoft.com/office/drawing/2014/main" id="{AC3C282F-EB59-3543-87B8-7F8DEB02A5A3}"/>
              </a:ext>
            </a:extLst>
          </p:cNvPr>
          <p:cNvSpPr/>
          <p:nvPr userDrawn="1"/>
        </p:nvSpPr>
        <p:spPr>
          <a:xfrm>
            <a:off x="-18404" y="0"/>
            <a:ext cx="6099625" cy="6866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8" name="Straight Connector 17">
            <a:extLst>
              <a:ext uri="{FF2B5EF4-FFF2-40B4-BE49-F238E27FC236}">
                <a16:creationId xmlns:a16="http://schemas.microsoft.com/office/drawing/2014/main" id="{FC7258B3-6723-9E4F-856A-23B5B163D4E7}"/>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F689BE-95E2-6A46-A78D-4BA7755CE76B}"/>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20EEB1F-4E01-6345-B454-EFB58C31E212}"/>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F4034767-142E-6245-A8EC-C997E3BBBA5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Tree>
    <p:extLst>
      <p:ext uri="{BB962C8B-B14F-4D97-AF65-F5344CB8AC3E}">
        <p14:creationId xmlns:p14="http://schemas.microsoft.com/office/powerpoint/2010/main" val="19640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345EFC-CAB9-A740-967E-AFE88684B442}"/>
              </a:ext>
            </a:extLst>
          </p:cNvPr>
          <p:cNvSpPr/>
          <p:nvPr userDrawn="1"/>
        </p:nvSpPr>
        <p:spPr>
          <a:xfrm>
            <a:off x="-18404" y="-18575"/>
            <a:ext cx="6099625" cy="6903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5FBAEAB-D120-8149-909C-FAB20293F1A4}"/>
              </a:ext>
            </a:extLst>
          </p:cNvPr>
          <p:cNvSpPr>
            <a:spLocks noGrp="1"/>
          </p:cNvSpPr>
          <p:nvPr>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7" name="Subtitle 2">
            <a:extLst>
              <a:ext uri="{FF2B5EF4-FFF2-40B4-BE49-F238E27FC236}">
                <a16:creationId xmlns:a16="http://schemas.microsoft.com/office/drawing/2014/main" id="{227CDE83-B46C-E54F-9B80-24A8D3DC5FD9}"/>
              </a:ext>
            </a:extLst>
          </p:cNvPr>
          <p:cNvSpPr>
            <a:spLocks noGrp="1"/>
          </p:cNvSpPr>
          <p:nvPr>
            <p:ph type="subTitle" idx="10"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14">
            <a:extLst>
              <a:ext uri="{FF2B5EF4-FFF2-40B4-BE49-F238E27FC236}">
                <a16:creationId xmlns:a16="http://schemas.microsoft.com/office/drawing/2014/main" id="{3054FB77-B517-C74A-B356-D4517F3FB1A1}"/>
              </a:ext>
            </a:extLst>
          </p:cNvPr>
          <p:cNvSpPr>
            <a:spLocks noGrp="1"/>
          </p:cNvSpPr>
          <p:nvPr>
            <p:ph type="body" sz="quarter" idx="11"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9" name="Straight Connector 8">
            <a:extLst>
              <a:ext uri="{FF2B5EF4-FFF2-40B4-BE49-F238E27FC236}">
                <a16:creationId xmlns:a16="http://schemas.microsoft.com/office/drawing/2014/main" id="{35F55095-68A1-B941-9BE0-888332DD4FAE}"/>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C68FB32-6459-F34B-8979-07136250C7E7}"/>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E860A2-6706-3A4F-85C9-E8BEC9A452D6}"/>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C90525A1-DD7A-D249-8353-F7C42128AE8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71750" y="0"/>
            <a:ext cx="6120250" cy="6858000"/>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32286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5" name="Picture 4" descr="A screen shot of a computer&#10;&#10;Description automatically generated">
            <a:extLst>
              <a:ext uri="{FF2B5EF4-FFF2-40B4-BE49-F238E27FC236}">
                <a16:creationId xmlns:a16="http://schemas.microsoft.com/office/drawing/2014/main" id="{DBA51ED0-AC23-9247-A885-B540A5C4E788}"/>
              </a:ext>
            </a:extLst>
          </p:cNvPr>
          <p:cNvPicPr>
            <a:picLocks noChangeAspect="1"/>
          </p:cNvPicPr>
          <p:nvPr userDrawn="1"/>
        </p:nvPicPr>
        <p:blipFill rotWithShape="1">
          <a:blip r:embed="rId2"/>
          <a:srcRect t="23705" b="21371"/>
          <a:stretch/>
        </p:blipFill>
        <p:spPr>
          <a:xfrm>
            <a:off x="2212" y="1175953"/>
            <a:ext cx="12198647" cy="4466668"/>
          </a:xfrm>
          <a:prstGeom prst="rect">
            <a:avLst/>
          </a:prstGeom>
        </p:spPr>
      </p:pic>
      <p:sp>
        <p:nvSpPr>
          <p:cNvPr id="49" name="Rectangle 48">
            <a:extLst>
              <a:ext uri="{FF2B5EF4-FFF2-40B4-BE49-F238E27FC236}">
                <a16:creationId xmlns:a16="http://schemas.microsoft.com/office/drawing/2014/main" id="{DA214497-3A19-2949-BC95-02ED12518AD2}"/>
              </a:ext>
            </a:extLst>
          </p:cNvPr>
          <p:cNvSpPr/>
          <p:nvPr userDrawn="1"/>
        </p:nvSpPr>
        <p:spPr>
          <a:xfrm rot="5400000">
            <a:off x="8280089" y="3360361"/>
            <a:ext cx="1215380"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AAF7C8-AF7B-EB42-B754-00A9A452984D}"/>
              </a:ext>
            </a:extLst>
          </p:cNvPr>
          <p:cNvSpPr/>
          <p:nvPr userDrawn="1"/>
        </p:nvSpPr>
        <p:spPr>
          <a:xfrm>
            <a:off x="6000881" y="1203158"/>
            <a:ext cx="5776847" cy="5654841"/>
          </a:xfrm>
          <a:prstGeom prst="rect">
            <a:avLst/>
          </a:prstGeom>
          <a:solidFill>
            <a:srgbClr val="003C6B">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6227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7" name="Group 6">
            <a:extLst>
              <a:ext uri="{FF2B5EF4-FFF2-40B4-BE49-F238E27FC236}">
                <a16:creationId xmlns:a16="http://schemas.microsoft.com/office/drawing/2014/main" id="{C89D7072-8E61-8A4A-8FA5-CB0BB9A6A728}"/>
              </a:ext>
            </a:extLst>
          </p:cNvPr>
          <p:cNvGrpSpPr/>
          <p:nvPr userDrawn="1"/>
        </p:nvGrpSpPr>
        <p:grpSpPr>
          <a:xfrm>
            <a:off x="8100461" y="961182"/>
            <a:ext cx="1340390" cy="404228"/>
            <a:chOff x="8100461" y="961182"/>
            <a:chExt cx="1340390" cy="404228"/>
          </a:xfrm>
        </p:grpSpPr>
        <p:grpSp>
          <p:nvGrpSpPr>
            <p:cNvPr id="6" name="Group 5">
              <a:extLst>
                <a:ext uri="{FF2B5EF4-FFF2-40B4-BE49-F238E27FC236}">
                  <a16:creationId xmlns:a16="http://schemas.microsoft.com/office/drawing/2014/main" id="{0B52EC65-56B6-E645-9466-67D81ED7DD29}"/>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AC368A69-521D-A745-B5E9-30391993EF7D}"/>
                  </a:ext>
                </a:extLst>
              </p:cNvPr>
              <p:cNvGrpSpPr/>
              <p:nvPr userDrawn="1"/>
            </p:nvGrpSpPr>
            <p:grpSpPr>
              <a:xfrm rot="5400000">
                <a:off x="8597476" y="522035"/>
                <a:ext cx="346360" cy="1340390"/>
                <a:chOff x="10819113" y="-279034"/>
                <a:chExt cx="990396" cy="3832767"/>
              </a:xfrm>
              <a:solidFill>
                <a:schemeClr val="bg1"/>
              </a:solidFill>
            </p:grpSpPr>
            <p:sp>
              <p:nvSpPr>
                <p:cNvPr id="17" name="Trapezoid 23">
                  <a:extLst>
                    <a:ext uri="{FF2B5EF4-FFF2-40B4-BE49-F238E27FC236}">
                      <a16:creationId xmlns:a16="http://schemas.microsoft.com/office/drawing/2014/main" id="{5CC7D75B-10B6-2D43-8C3E-9C46E949F430}"/>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3D7FF898-26E2-4648-9A62-BBA2DCDDC7F9}"/>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84610ECD-3063-2E45-8977-9670D2B35E70}"/>
                  </a:ext>
                </a:extLst>
              </p:cNvPr>
              <p:cNvGrpSpPr/>
              <p:nvPr userDrawn="1"/>
            </p:nvGrpSpPr>
            <p:grpSpPr>
              <a:xfrm rot="5400000">
                <a:off x="8597476" y="464167"/>
                <a:ext cx="346360" cy="1340390"/>
                <a:chOff x="10819113" y="-279034"/>
                <a:chExt cx="990396" cy="3832767"/>
              </a:xfrm>
              <a:solidFill>
                <a:schemeClr val="accent1"/>
              </a:solidFill>
            </p:grpSpPr>
            <p:sp>
              <p:nvSpPr>
                <p:cNvPr id="25" name="Trapezoid 23">
                  <a:extLst>
                    <a:ext uri="{FF2B5EF4-FFF2-40B4-BE49-F238E27FC236}">
                      <a16:creationId xmlns:a16="http://schemas.microsoft.com/office/drawing/2014/main" id="{01109208-5C6B-7744-8336-82DBD919FCB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1">
                  <a:extLst>
                    <a:ext uri="{FF2B5EF4-FFF2-40B4-BE49-F238E27FC236}">
                      <a16:creationId xmlns:a16="http://schemas.microsoft.com/office/drawing/2014/main" id="{80E6C773-8354-9445-A8E5-2C54D34558E8}"/>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3" name="Trapezoid 23">
              <a:extLst>
                <a:ext uri="{FF2B5EF4-FFF2-40B4-BE49-F238E27FC236}">
                  <a16:creationId xmlns:a16="http://schemas.microsoft.com/office/drawing/2014/main" id="{0ABDD431-8AF8-B743-A21B-5795E1CB65DA}"/>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9" name="Picture 28" descr="A picture containing drawing&#10;&#10;Description automatically generated">
            <a:extLst>
              <a:ext uri="{FF2B5EF4-FFF2-40B4-BE49-F238E27FC236}">
                <a16:creationId xmlns:a16="http://schemas.microsoft.com/office/drawing/2014/main" id="{9D29D54C-3F54-264E-96BE-57421F2D375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Tree>
    <p:extLst>
      <p:ext uri="{BB962C8B-B14F-4D97-AF65-F5344CB8AC3E}">
        <p14:creationId xmlns:p14="http://schemas.microsoft.com/office/powerpoint/2010/main" val="404009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180344"/>
            <a:ext cx="5997436" cy="4448463"/>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C0AD1696-F878-8E45-8B97-701CE703B932}"/>
              </a:ext>
            </a:extLst>
          </p:cNvPr>
          <p:cNvSpPr/>
          <p:nvPr userDrawn="1"/>
        </p:nvSpPr>
        <p:spPr>
          <a:xfrm rot="5400000">
            <a:off x="6048951" y="1129224"/>
            <a:ext cx="5677655"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B2A8ACD4-72E6-E141-BC4A-F7261DACBD24}"/>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BB24A2-A1A4-8042-A3D3-E79EC52BAEBD}"/>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166E370C-6563-5843-BA68-E200CC55066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3" name="Subtitle 2">
            <a:extLst>
              <a:ext uri="{FF2B5EF4-FFF2-40B4-BE49-F238E27FC236}">
                <a16:creationId xmlns:a16="http://schemas.microsoft.com/office/drawing/2014/main" id="{F939E516-FCF1-0B41-84B0-8BAF2345BBD6}"/>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4">
            <a:extLst>
              <a:ext uri="{FF2B5EF4-FFF2-40B4-BE49-F238E27FC236}">
                <a16:creationId xmlns:a16="http://schemas.microsoft.com/office/drawing/2014/main" id="{88904402-987A-3642-B024-A48D4229DE29}"/>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15" name="Group 14">
            <a:extLst>
              <a:ext uri="{FF2B5EF4-FFF2-40B4-BE49-F238E27FC236}">
                <a16:creationId xmlns:a16="http://schemas.microsoft.com/office/drawing/2014/main" id="{D2BC4C3D-5E34-DC49-8318-D4FBE05F3F02}"/>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C56C5F8E-EBF7-8E46-AEF4-157A8C39725B}"/>
                </a:ext>
              </a:extLst>
            </p:cNvPr>
            <p:cNvGrpSpPr/>
            <p:nvPr userDrawn="1"/>
          </p:nvGrpSpPr>
          <p:grpSpPr>
            <a:xfrm>
              <a:off x="8100461" y="961182"/>
              <a:ext cx="1340390" cy="404228"/>
              <a:chOff x="8100461" y="961182"/>
              <a:chExt cx="1340390" cy="404228"/>
            </a:xfrm>
          </p:grpSpPr>
          <p:grpSp>
            <p:nvGrpSpPr>
              <p:cNvPr id="18" name="Group 17">
                <a:extLst>
                  <a:ext uri="{FF2B5EF4-FFF2-40B4-BE49-F238E27FC236}">
                    <a16:creationId xmlns:a16="http://schemas.microsoft.com/office/drawing/2014/main" id="{07924856-ED39-6A46-BEE7-4971DC391FD7}"/>
                  </a:ext>
                </a:extLst>
              </p:cNvPr>
              <p:cNvGrpSpPr/>
              <p:nvPr userDrawn="1"/>
            </p:nvGrpSpPr>
            <p:grpSpPr>
              <a:xfrm rot="5400000">
                <a:off x="8597476" y="522035"/>
                <a:ext cx="346360" cy="1340390"/>
                <a:chOff x="10819113" y="-279034"/>
                <a:chExt cx="990396" cy="3832767"/>
              </a:xfrm>
              <a:solidFill>
                <a:schemeClr val="bg1"/>
              </a:solidFill>
            </p:grpSpPr>
            <p:sp>
              <p:nvSpPr>
                <p:cNvPr id="22" name="Trapezoid 23">
                  <a:extLst>
                    <a:ext uri="{FF2B5EF4-FFF2-40B4-BE49-F238E27FC236}">
                      <a16:creationId xmlns:a16="http://schemas.microsoft.com/office/drawing/2014/main" id="{D659F23F-6941-974F-A2D9-156D42C0581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oid 21">
                  <a:extLst>
                    <a:ext uri="{FF2B5EF4-FFF2-40B4-BE49-F238E27FC236}">
                      <a16:creationId xmlns:a16="http://schemas.microsoft.com/office/drawing/2014/main" id="{2CCCAA9F-AF4C-324F-A50C-DD6C5231EB70}"/>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7EE595-4B35-874F-992B-05A7BAD6A4EA}"/>
                  </a:ext>
                </a:extLst>
              </p:cNvPr>
              <p:cNvGrpSpPr/>
              <p:nvPr userDrawn="1"/>
            </p:nvGrpSpPr>
            <p:grpSpPr>
              <a:xfrm rot="5400000">
                <a:off x="8597476" y="464167"/>
                <a:ext cx="346360" cy="1340390"/>
                <a:chOff x="10819113" y="-279034"/>
                <a:chExt cx="990396" cy="3832767"/>
              </a:xfrm>
              <a:solidFill>
                <a:schemeClr val="accent1"/>
              </a:solidFill>
            </p:grpSpPr>
            <p:sp>
              <p:nvSpPr>
                <p:cNvPr id="20" name="Trapezoid 23">
                  <a:extLst>
                    <a:ext uri="{FF2B5EF4-FFF2-40B4-BE49-F238E27FC236}">
                      <a16:creationId xmlns:a16="http://schemas.microsoft.com/office/drawing/2014/main" id="{D9676B54-7CF4-B542-8A30-5D3E74A9858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1">
                  <a:extLst>
                    <a:ext uri="{FF2B5EF4-FFF2-40B4-BE49-F238E27FC236}">
                      <a16:creationId xmlns:a16="http://schemas.microsoft.com/office/drawing/2014/main" id="{9D92856D-C279-0A4C-A9DE-E13187178522}"/>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 name="Trapezoid 23">
              <a:extLst>
                <a:ext uri="{FF2B5EF4-FFF2-40B4-BE49-F238E27FC236}">
                  <a16:creationId xmlns:a16="http://schemas.microsoft.com/office/drawing/2014/main" id="{55278DC3-2740-3844-A4CA-664DDA74C20C}"/>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4" name="Picture 23" descr="A picture containing drawing&#10;&#10;Description automatically generated">
            <a:extLst>
              <a:ext uri="{FF2B5EF4-FFF2-40B4-BE49-F238E27FC236}">
                <a16:creationId xmlns:a16="http://schemas.microsoft.com/office/drawing/2014/main" id="{BCB3547E-5320-834F-B3FE-FEF0C93761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
        <p:nvSpPr>
          <p:cNvPr id="2" name="Rectangle 1">
            <a:extLst>
              <a:ext uri="{FF2B5EF4-FFF2-40B4-BE49-F238E27FC236}">
                <a16:creationId xmlns:a16="http://schemas.microsoft.com/office/drawing/2014/main" id="{10553C9F-A89B-EE43-A35E-67981571DE97}"/>
              </a:ext>
            </a:extLst>
          </p:cNvPr>
          <p:cNvSpPr/>
          <p:nvPr userDrawn="1"/>
        </p:nvSpPr>
        <p:spPr>
          <a:xfrm>
            <a:off x="11774774" y="1180344"/>
            <a:ext cx="417226" cy="444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65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9A21155-EED8-C94C-909C-9812663797C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
          <a:stretch/>
        </p:blipFill>
        <p:spPr>
          <a:xfrm>
            <a:off x="724" y="0"/>
            <a:ext cx="12190551" cy="6858000"/>
          </a:xfrm>
          <a:prstGeom prst="rect">
            <a:avLst/>
          </a:prstGeom>
        </p:spPr>
      </p:pic>
      <p:sp>
        <p:nvSpPr>
          <p:cNvPr id="13" name="Freeform 12">
            <a:extLst>
              <a:ext uri="{FF2B5EF4-FFF2-40B4-BE49-F238E27FC236}">
                <a16:creationId xmlns:a16="http://schemas.microsoft.com/office/drawing/2014/main" id="{8B67D96F-E80E-8741-9362-E4731F0CCF4E}"/>
              </a:ext>
            </a:extLst>
          </p:cNvPr>
          <p:cNvSpPr/>
          <p:nvPr userDrawn="1"/>
        </p:nvSpPr>
        <p:spPr>
          <a:xfrm rot="10800000">
            <a:off x="501844" y="4432"/>
            <a:ext cx="5776857" cy="6333303"/>
          </a:xfrm>
          <a:custGeom>
            <a:avLst/>
            <a:gdLst>
              <a:gd name="connsiteX0" fmla="*/ 2364207 w 5776857"/>
              <a:gd name="connsiteY0" fmla="*/ 1 h 5658522"/>
              <a:gd name="connsiteX1" fmla="*/ 2878898 w 5776857"/>
              <a:gd name="connsiteY1" fmla="*/ 285810 h 5658522"/>
              <a:gd name="connsiteX2" fmla="*/ 3412650 w 5776857"/>
              <a:gd name="connsiteY2" fmla="*/ 1 h 5658522"/>
              <a:gd name="connsiteX3" fmla="*/ 0 w 5776857"/>
              <a:gd name="connsiteY3" fmla="*/ 0 h 5658522"/>
              <a:gd name="connsiteX4" fmla="*/ 5776857 w 5776857"/>
              <a:gd name="connsiteY4" fmla="*/ 0 h 5658522"/>
              <a:gd name="connsiteX5" fmla="*/ 5776857 w 5776857"/>
              <a:gd name="connsiteY5" fmla="*/ 5658522 h 5658522"/>
              <a:gd name="connsiteX6" fmla="*/ 0 w 5776857"/>
              <a:gd name="connsiteY6" fmla="*/ 5658522 h 5658522"/>
              <a:gd name="connsiteX0" fmla="*/ 2364207 w 5776857"/>
              <a:gd name="connsiteY0" fmla="*/ 1 h 5658522"/>
              <a:gd name="connsiteX1" fmla="*/ 2885248 w 5776857"/>
              <a:gd name="connsiteY1" fmla="*/ 263116 h 5658522"/>
              <a:gd name="connsiteX2" fmla="*/ 3412650 w 5776857"/>
              <a:gd name="connsiteY2" fmla="*/ 1 h 5658522"/>
              <a:gd name="connsiteX3" fmla="*/ 2364207 w 5776857"/>
              <a:gd name="connsiteY3" fmla="*/ 1 h 5658522"/>
              <a:gd name="connsiteX4" fmla="*/ 0 w 5776857"/>
              <a:gd name="connsiteY4" fmla="*/ 0 h 5658522"/>
              <a:gd name="connsiteX5" fmla="*/ 5776857 w 5776857"/>
              <a:gd name="connsiteY5" fmla="*/ 0 h 5658522"/>
              <a:gd name="connsiteX6" fmla="*/ 5776857 w 5776857"/>
              <a:gd name="connsiteY6" fmla="*/ 5658522 h 5658522"/>
              <a:gd name="connsiteX7" fmla="*/ 0 w 5776857"/>
              <a:gd name="connsiteY7" fmla="*/ 5658522 h 5658522"/>
              <a:gd name="connsiteX8" fmla="*/ 0 w 5776857"/>
              <a:gd name="connsiteY8" fmla="*/ 0 h 565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6857" h="5658522">
                <a:moveTo>
                  <a:pt x="2364207" y="1"/>
                </a:moveTo>
                <a:lnTo>
                  <a:pt x="2885248" y="263116"/>
                </a:lnTo>
                <a:cubicBezTo>
                  <a:pt x="3063165" y="167846"/>
                  <a:pt x="3234733" y="95271"/>
                  <a:pt x="3412650" y="1"/>
                </a:cubicBezTo>
                <a:lnTo>
                  <a:pt x="2364207" y="1"/>
                </a:lnTo>
                <a:close/>
                <a:moveTo>
                  <a:pt x="0" y="0"/>
                </a:moveTo>
                <a:lnTo>
                  <a:pt x="5776857" y="0"/>
                </a:lnTo>
                <a:lnTo>
                  <a:pt x="5776857" y="5658522"/>
                </a:lnTo>
                <a:lnTo>
                  <a:pt x="0" y="5658522"/>
                </a:lnTo>
                <a:lnTo>
                  <a:pt x="0" y="0"/>
                </a:lnTo>
                <a:close/>
              </a:path>
            </a:pathLst>
          </a:custGeom>
          <a:solidFill>
            <a:srgbClr val="003C6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33C9590-B040-B345-9770-D559537FAC24}"/>
              </a:ext>
            </a:extLst>
          </p:cNvPr>
          <p:cNvGrpSpPr/>
          <p:nvPr userDrawn="1"/>
        </p:nvGrpSpPr>
        <p:grpSpPr>
          <a:xfrm rot="16200000">
            <a:off x="3194232" y="5740894"/>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DF7E4EA-CE7B-664C-809B-AFD0D359C78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C50F9BD5-484D-A645-9D49-1CE58BE4B0E9}"/>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913681" y="21699"/>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913681" y="2517070"/>
            <a:ext cx="4956948" cy="5517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934105" y="3590952"/>
            <a:ext cx="4665663" cy="762958"/>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9" name="Straight Connector 18">
            <a:extLst>
              <a:ext uri="{FF2B5EF4-FFF2-40B4-BE49-F238E27FC236}">
                <a16:creationId xmlns:a16="http://schemas.microsoft.com/office/drawing/2014/main" id="{C0FE58FF-642F-624C-8008-8D394D7069BC}"/>
              </a:ext>
            </a:extLst>
          </p:cNvPr>
          <p:cNvCxnSpPr>
            <a:cxnSpLocks/>
          </p:cNvCxnSpPr>
          <p:nvPr userDrawn="1"/>
        </p:nvCxnSpPr>
        <p:spPr>
          <a:xfrm>
            <a:off x="498941" y="1310403"/>
            <a:ext cx="0" cy="554759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2AB7E38-07B7-DC4F-9768-292FCE0A0F70}"/>
              </a:ext>
            </a:extLst>
          </p:cNvPr>
          <p:cNvCxnSpPr>
            <a:cxnSpLocks/>
          </p:cNvCxnSpPr>
          <p:nvPr userDrawn="1"/>
        </p:nvCxnSpPr>
        <p:spPr>
          <a:xfrm flipH="1">
            <a:off x="6273176" y="-25343"/>
            <a:ext cx="5525" cy="5636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F11A3E-0FCB-2043-8F21-C3762F6A361F}"/>
              </a:ext>
            </a:extLst>
          </p:cNvPr>
          <p:cNvCxnSpPr>
            <a:cxnSpLocks/>
          </p:cNvCxnSpPr>
          <p:nvPr userDrawn="1"/>
        </p:nvCxnSpPr>
        <p:spPr>
          <a:xfrm>
            <a:off x="-1" y="471970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4" name="Picture 23" descr="A picture containing drawing&#10;&#10;Description automatically generated">
            <a:extLst>
              <a:ext uri="{FF2B5EF4-FFF2-40B4-BE49-F238E27FC236}">
                <a16:creationId xmlns:a16="http://schemas.microsoft.com/office/drawing/2014/main" id="{5FCB4352-5F30-B343-A850-ABEA6968F78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195489" y="5336884"/>
            <a:ext cx="2341517" cy="411480"/>
          </a:xfrm>
          <a:prstGeom prst="rect">
            <a:avLst/>
          </a:prstGeom>
        </p:spPr>
      </p:pic>
    </p:spTree>
    <p:extLst>
      <p:ext uri="{BB962C8B-B14F-4D97-AF65-F5344CB8AC3E}">
        <p14:creationId xmlns:p14="http://schemas.microsoft.com/office/powerpoint/2010/main" val="138489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2" name="Picture 21" descr="A picture containing background pattern&#10;&#10;Description automatically generated">
            <a:extLst>
              <a:ext uri="{FF2B5EF4-FFF2-40B4-BE49-F238E27FC236}">
                <a16:creationId xmlns:a16="http://schemas.microsoft.com/office/drawing/2014/main" id="{CDA8232A-27C6-ED4E-8DD1-0B862D763433}"/>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14" name="Freeform 13">
            <a:extLst>
              <a:ext uri="{FF2B5EF4-FFF2-40B4-BE49-F238E27FC236}">
                <a16:creationId xmlns:a16="http://schemas.microsoft.com/office/drawing/2014/main" id="{D96B30A4-A7E5-CB4C-ACBE-2CD24015DC26}"/>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F1DED285-5821-EE4F-A524-28AA2E25353F}"/>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D0CA1B3-4419-924D-ABC7-DB10DC22F76F}"/>
              </a:ext>
            </a:extLst>
          </p:cNvPr>
          <p:cNvGrpSpPr/>
          <p:nvPr userDrawn="1"/>
        </p:nvGrpSpPr>
        <p:grpSpPr>
          <a:xfrm>
            <a:off x="7727085" y="904789"/>
            <a:ext cx="346362" cy="1340390"/>
            <a:chOff x="10819113" y="-279033"/>
            <a:chExt cx="990401" cy="3832766"/>
          </a:xfrm>
          <a:solidFill>
            <a:schemeClr val="bg2"/>
          </a:solidFill>
        </p:grpSpPr>
        <p:sp>
          <p:nvSpPr>
            <p:cNvPr id="11" name="Trapezoid 23">
              <a:extLst>
                <a:ext uri="{FF2B5EF4-FFF2-40B4-BE49-F238E27FC236}">
                  <a16:creationId xmlns:a16="http://schemas.microsoft.com/office/drawing/2014/main" id="{9756FCF0-2BF2-FA45-991F-C5F1EF55788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21">
              <a:extLst>
                <a:ext uri="{FF2B5EF4-FFF2-40B4-BE49-F238E27FC236}">
                  <a16:creationId xmlns:a16="http://schemas.microsoft.com/office/drawing/2014/main" id="{D6978D09-4B36-394B-997E-84B87A38922A}"/>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14">
            <a:extLst>
              <a:ext uri="{FF2B5EF4-FFF2-40B4-BE49-F238E27FC236}">
                <a16:creationId xmlns:a16="http://schemas.microsoft.com/office/drawing/2014/main" id="{9A2082C6-6867-304A-A846-A15BF1584A38}"/>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36" name="Picture 35" descr="A picture containing drawing&#10;&#10;Description automatically generated">
            <a:extLst>
              <a:ext uri="{FF2B5EF4-FFF2-40B4-BE49-F238E27FC236}">
                <a16:creationId xmlns:a16="http://schemas.microsoft.com/office/drawing/2014/main" id="{2712811C-8CCC-164B-859D-B052B17CE1C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14765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7_Blank">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2F441C22-6E05-144A-8318-6A1E535FCCDA}"/>
              </a:ext>
            </a:extLst>
          </p:cNvPr>
          <p:cNvSpPr/>
          <p:nvPr userDrawn="1"/>
        </p:nvSpPr>
        <p:spPr>
          <a:xfrm>
            <a:off x="3411975" y="494761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C08EC25-A1C9-B346-9A09-03FD56799344}"/>
              </a:ext>
            </a:extLst>
          </p:cNvPr>
          <p:cNvSpPr/>
          <p:nvPr userDrawn="1"/>
        </p:nvSpPr>
        <p:spPr>
          <a:xfrm>
            <a:off x="699283" y="495312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Rectangle 5">
            <a:extLst>
              <a:ext uri="{FF2B5EF4-FFF2-40B4-BE49-F238E27FC236}">
                <a16:creationId xmlns:a16="http://schemas.microsoft.com/office/drawing/2014/main" id="{D2999113-D4FD-E841-B314-44002230BA96}"/>
              </a:ext>
            </a:extLst>
          </p:cNvPr>
          <p:cNvSpPr/>
          <p:nvPr userDrawn="1"/>
        </p:nvSpPr>
        <p:spPr>
          <a:xfrm>
            <a:off x="697692" y="2834286"/>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39CD0FA-1E07-9845-BD07-5F4D8D0A9FF8}"/>
              </a:ext>
            </a:extLst>
          </p:cNvPr>
          <p:cNvSpPr/>
          <p:nvPr userDrawn="1"/>
        </p:nvSpPr>
        <p:spPr>
          <a:xfrm>
            <a:off x="6072856" y="2851882"/>
            <a:ext cx="2491193" cy="94111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CORPORATE LOGO</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388621"/>
            <a:ext cx="3066239" cy="3662541"/>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LOGO</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logo be</a:t>
            </a:r>
            <a:br>
              <a:rPr lang="en-US" sz="1400">
                <a:ea typeface="Arial Narrow" charset="0"/>
                <a:cs typeface="Arial Narrow" charset="0"/>
              </a:rPr>
            </a:br>
            <a:r>
              <a:rPr lang="en-US" sz="1400">
                <a:ea typeface="Arial Narrow" charset="0"/>
                <a:cs typeface="Arial Narrow" charset="0"/>
              </a:rPr>
              <a:t>done proportionately. No</a:t>
            </a:r>
            <a:br>
              <a:rPr lang="en-US" sz="1400">
                <a:ea typeface="Arial Narrow" charset="0"/>
                <a:cs typeface="Arial Narrow" charset="0"/>
              </a:rPr>
            </a:br>
            <a:r>
              <a:rPr lang="en-US" sz="1400">
                <a:ea typeface="Arial Narrow" charset="0"/>
                <a:cs typeface="Arial Narrow" charset="0"/>
              </a:rPr>
              <a:t>horizontal or vertical distortion</a:t>
            </a:r>
            <a:br>
              <a:rPr lang="en-US" sz="1400">
                <a:ea typeface="Arial Narrow" charset="0"/>
                <a:cs typeface="Arial Narrow" charset="0"/>
              </a:rPr>
            </a:br>
            <a:r>
              <a:rPr lang="en-US" sz="1400">
                <a:ea typeface="Arial Narrow" charset="0"/>
                <a:cs typeface="Arial Narrow" charset="0"/>
              </a:rPr>
              <a:t>of the logo 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a:t>
            </a:r>
            <a:r>
              <a:rPr lang="en-US" sz="1400" b="1" err="1">
                <a:ea typeface="Arial Narrow" charset="0"/>
                <a:cs typeface="Arial Narrow" charset="0"/>
                <a:hlinkClick r:id="rId2"/>
              </a:rPr>
              <a:t>JabilWeb</a:t>
            </a:r>
            <a:r>
              <a:rPr lang="en-US" sz="1400" b="1">
                <a:ea typeface="Arial Narrow" charset="0"/>
                <a:cs typeface="Arial Narrow" charset="0"/>
                <a:hlinkClick r:id="rId2"/>
              </a:rPr>
              <a:t>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38" name="Rectangle 37">
            <a:extLst>
              <a:ext uri="{FF2B5EF4-FFF2-40B4-BE49-F238E27FC236}">
                <a16:creationId xmlns:a16="http://schemas.microsoft.com/office/drawing/2014/main" id="{FA41F854-F0F7-4646-A277-390D453BF9D5}"/>
              </a:ext>
            </a:extLst>
          </p:cNvPr>
          <p:cNvSpPr/>
          <p:nvPr userDrawn="1"/>
        </p:nvSpPr>
        <p:spPr>
          <a:xfrm>
            <a:off x="3385274" y="2845077"/>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2734D09A-E36D-C94B-8978-F7D8091697D6}"/>
              </a:ext>
            </a:extLst>
          </p:cNvPr>
          <p:cNvSpPr>
            <a:spLocks noChangeAspect="1"/>
          </p:cNvSpPr>
          <p:nvPr userDrawn="1"/>
        </p:nvSpPr>
        <p:spPr>
          <a:xfrm>
            <a:off x="6129412" y="4953120"/>
            <a:ext cx="2558034" cy="9493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523220"/>
          </a:xfrm>
          <a:prstGeom prst="rect">
            <a:avLst/>
          </a:prstGeom>
          <a:noFill/>
        </p:spPr>
        <p:txBody>
          <a:bodyPr wrap="square" rtlCol="0">
            <a:spAutoFit/>
          </a:bodyPr>
          <a:lstStyle/>
          <a:p>
            <a:r>
              <a:rPr lang="en-US" sz="1400">
                <a:latin typeface="+mn-lt"/>
              </a:rPr>
              <a:t>USE ON LIGHT COLORED BACKGROUNDS</a:t>
            </a:r>
          </a:p>
          <a:p>
            <a:r>
              <a:rPr lang="en-US" sz="1400">
                <a:latin typeface="+mn-lt"/>
                <a:ea typeface="Arial Narrow" charset="0"/>
                <a:cs typeface="Arial Narrow" charset="0"/>
              </a:rPr>
              <a:t>Preferred light colored backgrounds are white or gray</a:t>
            </a:r>
          </a:p>
        </p:txBody>
      </p:sp>
      <p:sp>
        <p:nvSpPr>
          <p:cNvPr id="62" name="TextBox 61">
            <a:extLst>
              <a:ext uri="{FF2B5EF4-FFF2-40B4-BE49-F238E27FC236}">
                <a16:creationId xmlns:a16="http://schemas.microsoft.com/office/drawing/2014/main" id="{2A1DE6AB-D4D3-AB41-8648-B78097CC268A}"/>
              </a:ext>
            </a:extLst>
          </p:cNvPr>
          <p:cNvSpPr txBox="1"/>
          <p:nvPr userDrawn="1"/>
        </p:nvSpPr>
        <p:spPr>
          <a:xfrm>
            <a:off x="586764" y="4278381"/>
            <a:ext cx="8114354" cy="523220"/>
          </a:xfrm>
          <a:prstGeom prst="rect">
            <a:avLst/>
          </a:prstGeom>
          <a:noFill/>
        </p:spPr>
        <p:txBody>
          <a:bodyPr wrap="square" rtlCol="0">
            <a:spAutoFit/>
          </a:bodyPr>
          <a:lstStyle/>
          <a:p>
            <a:r>
              <a:rPr lang="en-US" sz="1400">
                <a:latin typeface="+mn-lt"/>
              </a:rPr>
              <a:t>USE ON DARK COLORED BACKGROUNDS</a:t>
            </a:r>
          </a:p>
          <a:p>
            <a:r>
              <a:rPr lang="en-US" sz="1400">
                <a:latin typeface="+mn-lt"/>
                <a:ea typeface="Arial Narrow" charset="0"/>
                <a:cs typeface="Arial Narrow" charset="0"/>
              </a:rPr>
              <a:t>Preferred dark colored backgrounds are black or Jabil blue</a:t>
            </a:r>
          </a:p>
        </p:txBody>
      </p:sp>
      <p:pic>
        <p:nvPicPr>
          <p:cNvPr id="25" name="Picture 24" descr="A picture containing drawing&#10;&#10;Description automatically generated">
            <a:extLst>
              <a:ext uri="{FF2B5EF4-FFF2-40B4-BE49-F238E27FC236}">
                <a16:creationId xmlns:a16="http://schemas.microsoft.com/office/drawing/2014/main" id="{7A818DF9-F30D-6F49-84CA-F771876BD5F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423683" y="5231805"/>
            <a:ext cx="1956475" cy="358193"/>
          </a:xfrm>
          <a:prstGeom prst="rect">
            <a:avLst/>
          </a:prstGeom>
        </p:spPr>
      </p:pic>
      <p:pic>
        <p:nvPicPr>
          <p:cNvPr id="27" name="Picture 26" descr="Icon&#10;&#10;Description automatically generated">
            <a:extLst>
              <a:ext uri="{FF2B5EF4-FFF2-40B4-BE49-F238E27FC236}">
                <a16:creationId xmlns:a16="http://schemas.microsoft.com/office/drawing/2014/main" id="{DC299C23-2DA9-444B-BDF1-58C8FAD902C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620589" y="5218793"/>
            <a:ext cx="1947861" cy="356616"/>
          </a:xfrm>
          <a:prstGeom prst="rect">
            <a:avLst/>
          </a:prstGeom>
        </p:spPr>
      </p:pic>
      <p:pic>
        <p:nvPicPr>
          <p:cNvPr id="28" name="Picture 27" descr="A picture containing object, clock, monitor, screen&#10;&#10;Description automatically generated">
            <a:extLst>
              <a:ext uri="{FF2B5EF4-FFF2-40B4-BE49-F238E27FC236}">
                <a16:creationId xmlns:a16="http://schemas.microsoft.com/office/drawing/2014/main" id="{E5FC417B-0FD7-7247-9D4B-EC7C39F7F4E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633173" y="3141422"/>
            <a:ext cx="1947861" cy="356616"/>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E3C5894B-03E7-3740-A536-7C50C03E40FE}"/>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6316535" y="3120623"/>
            <a:ext cx="1947861" cy="356616"/>
          </a:xfrm>
          <a:prstGeom prst="rect">
            <a:avLst/>
          </a:prstGeom>
        </p:spPr>
      </p:pic>
      <p:pic>
        <p:nvPicPr>
          <p:cNvPr id="31" name="Picture 30" descr="Icon&#10;&#10;Description automatically generated">
            <a:extLst>
              <a:ext uri="{FF2B5EF4-FFF2-40B4-BE49-F238E27FC236}">
                <a16:creationId xmlns:a16="http://schemas.microsoft.com/office/drawing/2014/main" id="{1CA8311F-4F34-504B-88BD-73D17B8E4F64}"/>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949318" y="3126954"/>
            <a:ext cx="1940649" cy="338328"/>
          </a:xfrm>
          <a:prstGeom prst="rect">
            <a:avLst/>
          </a:prstGeom>
        </p:spPr>
      </p:pic>
      <p:pic>
        <p:nvPicPr>
          <p:cNvPr id="32" name="Picture 31" descr="A picture containing drawing&#10;&#10;Description automatically generated">
            <a:extLst>
              <a:ext uri="{FF2B5EF4-FFF2-40B4-BE49-F238E27FC236}">
                <a16:creationId xmlns:a16="http://schemas.microsoft.com/office/drawing/2014/main" id="{22B77220-0FC2-634B-9C79-0A955E900C5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958611" y="5261364"/>
            <a:ext cx="1925247" cy="338328"/>
          </a:xfrm>
          <a:prstGeom prst="rect">
            <a:avLst/>
          </a:prstGeom>
        </p:spPr>
      </p:pic>
    </p:spTree>
    <p:extLst>
      <p:ext uri="{BB962C8B-B14F-4D97-AF65-F5344CB8AC3E}">
        <p14:creationId xmlns:p14="http://schemas.microsoft.com/office/powerpoint/2010/main" val="2511965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DD79919-84C0-504A-8178-9F242FB8DB54}"/>
              </a:ext>
            </a:extLst>
          </p:cNvPr>
          <p:cNvSpPr>
            <a:spLocks noGrp="1"/>
          </p:cNvSpPr>
          <p:nvPr>
            <p:ph type="pic" sz="quarter" idx="13"/>
          </p:nvPr>
        </p:nvSpPr>
        <p:spPr>
          <a:xfrm>
            <a:off x="8050628" y="-2"/>
            <a:ext cx="4141372" cy="6858002"/>
          </a:xfrm>
          <a:custGeom>
            <a:avLst/>
            <a:gdLst>
              <a:gd name="connsiteX0" fmla="*/ 4141372 w 4141372"/>
              <a:gd name="connsiteY0" fmla="*/ 0 h 6858002"/>
              <a:gd name="connsiteX1" fmla="*/ 4141372 w 4141372"/>
              <a:gd name="connsiteY1" fmla="*/ 6858002 h 6858002"/>
              <a:gd name="connsiteX2" fmla="*/ 2714208 w 4141372"/>
              <a:gd name="connsiteY2" fmla="*/ 6850507 h 6858002"/>
              <a:gd name="connsiteX3" fmla="*/ 0 w 4141372"/>
              <a:gd name="connsiteY3" fmla="*/ 1858945 h 6858002"/>
              <a:gd name="connsiteX4" fmla="*/ 1012986 w 4141372"/>
              <a:gd name="connsiteY4" fmla="*/ 3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372" h="6858002">
                <a:moveTo>
                  <a:pt x="4141372" y="0"/>
                </a:moveTo>
                <a:lnTo>
                  <a:pt x="4141372" y="6858002"/>
                </a:lnTo>
                <a:lnTo>
                  <a:pt x="2714208" y="6850507"/>
                </a:lnTo>
                <a:lnTo>
                  <a:pt x="0" y="1858945"/>
                </a:lnTo>
                <a:lnTo>
                  <a:pt x="1012986" y="3"/>
                </a:lnTo>
                <a:close/>
              </a:path>
            </a:pathLst>
          </a:custGeom>
        </p:spPr>
        <p:txBody>
          <a:bodyPr wrap="square">
            <a:noAutofit/>
          </a:bodyPr>
          <a:lstStyle>
            <a:lvl1pPr marL="0" indent="0" algn="ctr">
              <a:buFontTx/>
              <a:buNone/>
              <a:defRPr sz="1600" b="1">
                <a:solidFill>
                  <a:schemeClr val="tx2"/>
                </a:solidFill>
              </a:defRPr>
            </a:lvl1pPr>
          </a:lstStyle>
          <a:p>
            <a:r>
              <a:rPr lang="en-US"/>
              <a:t>Click icon to add picture</a:t>
            </a:r>
          </a:p>
        </p:txBody>
      </p:sp>
      <p:sp>
        <p:nvSpPr>
          <p:cNvPr id="9" name="Freeform 8">
            <a:extLst>
              <a:ext uri="{FF2B5EF4-FFF2-40B4-BE49-F238E27FC236}">
                <a16:creationId xmlns:a16="http://schemas.microsoft.com/office/drawing/2014/main" id="{50A4EE92-01A9-A242-BDFE-E7F13374437C}"/>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3CE685DE-1DA8-3942-9A9C-9499A3138C34}"/>
              </a:ext>
            </a:extLst>
          </p:cNvPr>
          <p:cNvSpPr/>
          <p:nvPr userDrawn="1"/>
        </p:nvSpPr>
        <p:spPr>
          <a:xfrm rot="10800000">
            <a:off x="0" y="-1"/>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DECF679-CE70-1146-8E23-3B8A9F02EAC5}"/>
              </a:ext>
            </a:extLst>
          </p:cNvPr>
          <p:cNvGrpSpPr/>
          <p:nvPr userDrawn="1"/>
        </p:nvGrpSpPr>
        <p:grpSpPr>
          <a:xfrm>
            <a:off x="7727085" y="904789"/>
            <a:ext cx="346362" cy="1340390"/>
            <a:chOff x="10819113" y="-279033"/>
            <a:chExt cx="990401" cy="3832766"/>
          </a:xfrm>
          <a:solidFill>
            <a:schemeClr val="bg2"/>
          </a:solidFill>
        </p:grpSpPr>
        <p:sp>
          <p:nvSpPr>
            <p:cNvPr id="12" name="Trapezoid 23">
              <a:extLst>
                <a:ext uri="{FF2B5EF4-FFF2-40B4-BE49-F238E27FC236}">
                  <a16:creationId xmlns:a16="http://schemas.microsoft.com/office/drawing/2014/main" id="{B780118E-BDA1-724C-9637-433B955BB2C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21">
              <a:extLst>
                <a:ext uri="{FF2B5EF4-FFF2-40B4-BE49-F238E27FC236}">
                  <a16:creationId xmlns:a16="http://schemas.microsoft.com/office/drawing/2014/main" id="{F2F59216-F7C8-2F4D-8B1F-1903EA229431}"/>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a:extLst>
              <a:ext uri="{FF2B5EF4-FFF2-40B4-BE49-F238E27FC236}">
                <a16:creationId xmlns:a16="http://schemas.microsoft.com/office/drawing/2014/main" id="{EE319738-B893-9D4C-B49F-6E6573E53D73}"/>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15" name="Subtitle 2">
            <a:extLst>
              <a:ext uri="{FF2B5EF4-FFF2-40B4-BE49-F238E27FC236}">
                <a16:creationId xmlns:a16="http://schemas.microsoft.com/office/drawing/2014/main" id="{039366EB-970F-3744-A3EB-5555E807BA72}"/>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Text Placeholder 14">
            <a:extLst>
              <a:ext uri="{FF2B5EF4-FFF2-40B4-BE49-F238E27FC236}">
                <a16:creationId xmlns:a16="http://schemas.microsoft.com/office/drawing/2014/main" id="{2AA5D0AB-A5EF-5345-A4A1-06A6B832AFE9}"/>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7" name="Picture 16" descr="A picture containing drawing&#10;&#10;Description automatically generated">
            <a:extLst>
              <a:ext uri="{FF2B5EF4-FFF2-40B4-BE49-F238E27FC236}">
                <a16:creationId xmlns:a16="http://schemas.microsoft.com/office/drawing/2014/main" id="{E2855C25-D922-D149-BB7A-A8D7D67D0EF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793593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A picture containing person, person, standing, holding&#10;&#10;Description automatically generated">
            <a:extLst>
              <a:ext uri="{FF2B5EF4-FFF2-40B4-BE49-F238E27FC236}">
                <a16:creationId xmlns:a16="http://schemas.microsoft.com/office/drawing/2014/main" id="{2F74812C-738D-1F48-B719-CB82CA359D0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321"/>
          <a:stretch/>
        </p:blipFill>
        <p:spPr>
          <a:xfrm>
            <a:off x="-4744" y="-22111"/>
            <a:ext cx="12201488" cy="6880111"/>
          </a:xfrm>
          <a:prstGeom prst="rect">
            <a:avLst/>
          </a:prstGeom>
        </p:spPr>
      </p:pic>
      <p:sp>
        <p:nvSpPr>
          <p:cNvPr id="40" name="Freeform 39">
            <a:extLst>
              <a:ext uri="{FF2B5EF4-FFF2-40B4-BE49-F238E27FC236}">
                <a16:creationId xmlns:a16="http://schemas.microsoft.com/office/drawing/2014/main" id="{A1CBC738-4D6E-E240-B2DA-1354B252E58B}"/>
              </a:ext>
            </a:extLst>
          </p:cNvPr>
          <p:cNvSpPr/>
          <p:nvPr userDrawn="1"/>
        </p:nvSpPr>
        <p:spPr>
          <a:xfrm>
            <a:off x="26587" y="1126338"/>
            <a:ext cx="12170909" cy="4614674"/>
          </a:xfrm>
          <a:custGeom>
            <a:avLst/>
            <a:gdLst>
              <a:gd name="connsiteX0" fmla="*/ 2514939 w 12170909"/>
              <a:gd name="connsiteY0" fmla="*/ 0 h 4614674"/>
              <a:gd name="connsiteX1" fmla="*/ 2810619 w 12170909"/>
              <a:gd name="connsiteY1" fmla="*/ 0 h 4614674"/>
              <a:gd name="connsiteX2" fmla="*/ 3022366 w 12170909"/>
              <a:gd name="connsiteY2" fmla="*/ 0 h 4614674"/>
              <a:gd name="connsiteX3" fmla="*/ 11043149 w 12170909"/>
              <a:gd name="connsiteY3" fmla="*/ 0 h 4614674"/>
              <a:gd name="connsiteX4" fmla="*/ 11571469 w 12170909"/>
              <a:gd name="connsiteY4" fmla="*/ 0 h 4614674"/>
              <a:gd name="connsiteX5" fmla="*/ 12170909 w 12170909"/>
              <a:gd name="connsiteY5" fmla="*/ 0 h 4614674"/>
              <a:gd name="connsiteX6" fmla="*/ 12170909 w 12170909"/>
              <a:gd name="connsiteY6" fmla="*/ 4614674 h 4614674"/>
              <a:gd name="connsiteX7" fmla="*/ 11571469 w 12170909"/>
              <a:gd name="connsiteY7" fmla="*/ 4614674 h 4614674"/>
              <a:gd name="connsiteX8" fmla="*/ 11043149 w 12170909"/>
              <a:gd name="connsiteY8" fmla="*/ 4614674 h 4614674"/>
              <a:gd name="connsiteX9" fmla="*/ 3022366 w 12170909"/>
              <a:gd name="connsiteY9" fmla="*/ 4614674 h 4614674"/>
              <a:gd name="connsiteX10" fmla="*/ 2810619 w 12170909"/>
              <a:gd name="connsiteY10" fmla="*/ 4614674 h 4614674"/>
              <a:gd name="connsiteX11" fmla="*/ 2522255 w 12170909"/>
              <a:gd name="connsiteY11" fmla="*/ 4614674 h 4614674"/>
              <a:gd name="connsiteX12" fmla="*/ 2522254 w 12170909"/>
              <a:gd name="connsiteY12" fmla="*/ 4614674 h 4614674"/>
              <a:gd name="connsiteX13" fmla="*/ 0 w 12170909"/>
              <a:gd name="connsiteY13" fmla="*/ 4614674 h 461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70909" h="4614674">
                <a:moveTo>
                  <a:pt x="2514939" y="0"/>
                </a:moveTo>
                <a:lnTo>
                  <a:pt x="2810619" y="0"/>
                </a:lnTo>
                <a:lnTo>
                  <a:pt x="3022366" y="0"/>
                </a:lnTo>
                <a:lnTo>
                  <a:pt x="11043149" y="0"/>
                </a:lnTo>
                <a:lnTo>
                  <a:pt x="11571469" y="0"/>
                </a:lnTo>
                <a:lnTo>
                  <a:pt x="12170909" y="0"/>
                </a:lnTo>
                <a:lnTo>
                  <a:pt x="12170909" y="4614674"/>
                </a:lnTo>
                <a:lnTo>
                  <a:pt x="11571469" y="4614674"/>
                </a:lnTo>
                <a:lnTo>
                  <a:pt x="11043149" y="4614674"/>
                </a:lnTo>
                <a:lnTo>
                  <a:pt x="3022366" y="4614674"/>
                </a:lnTo>
                <a:lnTo>
                  <a:pt x="2810619" y="4614674"/>
                </a:lnTo>
                <a:lnTo>
                  <a:pt x="2522255" y="4614674"/>
                </a:lnTo>
                <a:lnTo>
                  <a:pt x="2522254" y="4614674"/>
                </a:lnTo>
                <a:lnTo>
                  <a:pt x="0" y="461467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92DCCA-828D-E846-80E8-84082B23C5BA}"/>
              </a:ext>
            </a:extLst>
          </p:cNvPr>
          <p:cNvSpPr/>
          <p:nvPr userDrawn="1"/>
        </p:nvSpPr>
        <p:spPr>
          <a:xfrm>
            <a:off x="0" y="1361440"/>
            <a:ext cx="12192000" cy="41249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2791102" y="1371483"/>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2791102" y="3777909"/>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2791102" y="4396609"/>
            <a:ext cx="4665663"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sp>
        <p:nvSpPr>
          <p:cNvPr id="30" name="Freeform 29">
            <a:extLst>
              <a:ext uri="{FF2B5EF4-FFF2-40B4-BE49-F238E27FC236}">
                <a16:creationId xmlns:a16="http://schemas.microsoft.com/office/drawing/2014/main" id="{8E0F2737-AB7D-6D4E-B1C4-AD6A89B91137}"/>
              </a:ext>
            </a:extLst>
          </p:cNvPr>
          <p:cNvSpPr/>
          <p:nvPr userDrawn="1"/>
        </p:nvSpPr>
        <p:spPr>
          <a:xfrm>
            <a:off x="-1" y="1361440"/>
            <a:ext cx="2892696" cy="4124960"/>
          </a:xfrm>
          <a:custGeom>
            <a:avLst/>
            <a:gdLst>
              <a:gd name="connsiteX0" fmla="*/ 0 w 2892696"/>
              <a:gd name="connsiteY0" fmla="*/ 0 h 4124960"/>
              <a:gd name="connsiteX1" fmla="*/ 644645 w 2892696"/>
              <a:gd name="connsiteY1" fmla="*/ 0 h 4124960"/>
              <a:gd name="connsiteX2" fmla="*/ 2892696 w 2892696"/>
              <a:gd name="connsiteY2" fmla="*/ 4124960 h 4124960"/>
              <a:gd name="connsiteX3" fmla="*/ 478656 w 2892696"/>
              <a:gd name="connsiteY3" fmla="*/ 4124960 h 4124960"/>
              <a:gd name="connsiteX4" fmla="*/ 478655 w 2892696"/>
              <a:gd name="connsiteY4" fmla="*/ 4124960 h 4124960"/>
              <a:gd name="connsiteX5" fmla="*/ 0 w 2892696"/>
              <a:gd name="connsiteY5" fmla="*/ 4124960 h 4124960"/>
              <a:gd name="connsiteX6" fmla="*/ 0 w 2892696"/>
              <a:gd name="connsiteY6" fmla="*/ 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696" h="4124960">
                <a:moveTo>
                  <a:pt x="0" y="0"/>
                </a:moveTo>
                <a:lnTo>
                  <a:pt x="644645" y="0"/>
                </a:lnTo>
                <a:lnTo>
                  <a:pt x="2892696" y="4124960"/>
                </a:lnTo>
                <a:lnTo>
                  <a:pt x="478656" y="4124960"/>
                </a:lnTo>
                <a:lnTo>
                  <a:pt x="478655" y="4124960"/>
                </a:lnTo>
                <a:lnTo>
                  <a:pt x="0" y="4124960"/>
                </a:lnTo>
                <a:lnTo>
                  <a:pt x="0" y="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0B3DF7DA-D1E0-0E48-8958-5865E59DD578}"/>
              </a:ext>
            </a:extLst>
          </p:cNvPr>
          <p:cNvSpPr/>
          <p:nvPr userDrawn="1"/>
        </p:nvSpPr>
        <p:spPr>
          <a:xfrm rot="10800000">
            <a:off x="16041" y="1361440"/>
            <a:ext cx="2701629" cy="4124960"/>
          </a:xfrm>
          <a:custGeom>
            <a:avLst/>
            <a:gdLst>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63327 w 2701629"/>
              <a:gd name="connsiteY6" fmla="*/ 12700 h 4137660"/>
              <a:gd name="connsiteX7" fmla="*/ 2270295 w 2701629"/>
              <a:gd name="connsiteY7" fmla="*/ 0 h 4137660"/>
              <a:gd name="connsiteX8" fmla="*/ 2270276 w 2701629"/>
              <a:gd name="connsiteY8" fmla="*/ 12700 h 4137660"/>
              <a:gd name="connsiteX9" fmla="*/ 2701629 w 2701629"/>
              <a:gd name="connsiteY9" fmla="*/ 1270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70295 w 2701629"/>
              <a:gd name="connsiteY6" fmla="*/ 0 h 4137660"/>
              <a:gd name="connsiteX7" fmla="*/ 2270276 w 2701629"/>
              <a:gd name="connsiteY7" fmla="*/ 12700 h 4137660"/>
              <a:gd name="connsiteX8" fmla="*/ 2701629 w 2701629"/>
              <a:gd name="connsiteY8" fmla="*/ 12700 h 4137660"/>
              <a:gd name="connsiteX9" fmla="*/ 2701629 w 2701629"/>
              <a:gd name="connsiteY9"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70295 w 2701629"/>
              <a:gd name="connsiteY5" fmla="*/ 0 h 4137660"/>
              <a:gd name="connsiteX6" fmla="*/ 2270276 w 2701629"/>
              <a:gd name="connsiteY6" fmla="*/ 12700 h 4137660"/>
              <a:gd name="connsiteX7" fmla="*/ 2701629 w 2701629"/>
              <a:gd name="connsiteY7" fmla="*/ 12700 h 4137660"/>
              <a:gd name="connsiteX8" fmla="*/ 2701629 w 2701629"/>
              <a:gd name="connsiteY8"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70295 w 2701629"/>
              <a:gd name="connsiteY4" fmla="*/ 0 h 4137660"/>
              <a:gd name="connsiteX5" fmla="*/ 2270276 w 2701629"/>
              <a:gd name="connsiteY5" fmla="*/ 12700 h 4137660"/>
              <a:gd name="connsiteX6" fmla="*/ 2701629 w 2701629"/>
              <a:gd name="connsiteY6" fmla="*/ 12700 h 4137660"/>
              <a:gd name="connsiteX7" fmla="*/ 2701629 w 2701629"/>
              <a:gd name="connsiteY7" fmla="*/ 4137660 h 41376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70276 w 2701629"/>
              <a:gd name="connsiteY4" fmla="*/ 0 h 4124960"/>
              <a:gd name="connsiteX5" fmla="*/ 2701629 w 2701629"/>
              <a:gd name="connsiteY5" fmla="*/ 0 h 4124960"/>
              <a:gd name="connsiteX6" fmla="*/ 2701629 w 2701629"/>
              <a:gd name="connsiteY6" fmla="*/ 4124960 h 41249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48051 w 2701629"/>
              <a:gd name="connsiteY4" fmla="*/ 0 h 4124960"/>
              <a:gd name="connsiteX5" fmla="*/ 2701629 w 2701629"/>
              <a:gd name="connsiteY5" fmla="*/ 0 h 4124960"/>
              <a:gd name="connsiteX6" fmla="*/ 2701629 w 2701629"/>
              <a:gd name="connsiteY6" fmla="*/ 412496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1629" h="4124960">
                <a:moveTo>
                  <a:pt x="2701629" y="4124960"/>
                </a:moveTo>
                <a:lnTo>
                  <a:pt x="2254590" y="4124960"/>
                </a:lnTo>
                <a:lnTo>
                  <a:pt x="2254589" y="4124960"/>
                </a:lnTo>
                <a:lnTo>
                  <a:pt x="0" y="4124960"/>
                </a:lnTo>
                <a:lnTo>
                  <a:pt x="2248051" y="0"/>
                </a:lnTo>
                <a:lnTo>
                  <a:pt x="2701629" y="0"/>
                </a:lnTo>
                <a:lnTo>
                  <a:pt x="2701629" y="4124960"/>
                </a:lnTo>
                <a:close/>
              </a:path>
            </a:pathLst>
          </a:cu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37647B-326E-DD44-AD68-B34ACA487162}"/>
              </a:ext>
            </a:extLst>
          </p:cNvPr>
          <p:cNvGrpSpPr/>
          <p:nvPr userDrawn="1"/>
        </p:nvGrpSpPr>
        <p:grpSpPr>
          <a:xfrm>
            <a:off x="1200459" y="2558638"/>
            <a:ext cx="346362" cy="1340390"/>
            <a:chOff x="10819113" y="-279033"/>
            <a:chExt cx="990401" cy="3832766"/>
          </a:xfrm>
          <a:solidFill>
            <a:schemeClr val="bg2"/>
          </a:solidFill>
        </p:grpSpPr>
        <p:sp>
          <p:nvSpPr>
            <p:cNvPr id="35" name="Trapezoid 23">
              <a:extLst>
                <a:ext uri="{FF2B5EF4-FFF2-40B4-BE49-F238E27FC236}">
                  <a16:creationId xmlns:a16="http://schemas.microsoft.com/office/drawing/2014/main" id="{48670AD9-2C01-1A4B-979D-C63D0A2CD74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71359802-178A-0742-994E-F27099C2F26F}"/>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descr="A picture containing drawing&#10;&#10;Description automatically generated">
            <a:extLst>
              <a:ext uri="{FF2B5EF4-FFF2-40B4-BE49-F238E27FC236}">
                <a16:creationId xmlns:a16="http://schemas.microsoft.com/office/drawing/2014/main" id="{95710C26-CD43-CD44-BB86-5AA36D27CA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75280" y="4705049"/>
            <a:ext cx="2341517" cy="411480"/>
          </a:xfrm>
          <a:prstGeom prst="rect">
            <a:avLst/>
          </a:prstGeom>
        </p:spPr>
      </p:pic>
    </p:spTree>
    <p:extLst>
      <p:ext uri="{BB962C8B-B14F-4D97-AF65-F5344CB8AC3E}">
        <p14:creationId xmlns:p14="http://schemas.microsoft.com/office/powerpoint/2010/main" val="811329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7AD20778-A1C2-DA4F-A43D-52BEC134FC9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4" name="Freeform 33">
            <a:extLst>
              <a:ext uri="{FF2B5EF4-FFF2-40B4-BE49-F238E27FC236}">
                <a16:creationId xmlns:a16="http://schemas.microsoft.com/office/drawing/2014/main" id="{54D21786-558F-E64C-8846-0166A947AA72}"/>
              </a:ext>
            </a:extLst>
          </p:cNvPr>
          <p:cNvSpPr/>
          <p:nvPr userDrawn="1"/>
        </p:nvSpPr>
        <p:spPr>
          <a:xfrm>
            <a:off x="777206" y="1420467"/>
            <a:ext cx="11414793" cy="3991170"/>
          </a:xfrm>
          <a:custGeom>
            <a:avLst/>
            <a:gdLst>
              <a:gd name="connsiteX0" fmla="*/ 0 w 11414793"/>
              <a:gd name="connsiteY0" fmla="*/ 0 h 3991170"/>
              <a:gd name="connsiteX1" fmla="*/ 11414793 w 11414793"/>
              <a:gd name="connsiteY1" fmla="*/ 0 h 3991170"/>
              <a:gd name="connsiteX2" fmla="*/ 11414793 w 11414793"/>
              <a:gd name="connsiteY2" fmla="*/ 3991170 h 3991170"/>
              <a:gd name="connsiteX3" fmla="*/ 0 w 11414793"/>
              <a:gd name="connsiteY3" fmla="*/ 3991170 h 3991170"/>
              <a:gd name="connsiteX4" fmla="*/ 0 w 11414793"/>
              <a:gd name="connsiteY4" fmla="*/ 1864853 h 3991170"/>
              <a:gd name="connsiteX5" fmla="*/ 346278 w 11414793"/>
              <a:gd name="connsiteY5" fmla="*/ 1252188 h 3991170"/>
              <a:gd name="connsiteX6" fmla="*/ 89369 w 11414793"/>
              <a:gd name="connsiteY6" fmla="*/ 787778 h 3991170"/>
              <a:gd name="connsiteX7" fmla="*/ 0 w 11414793"/>
              <a:gd name="connsiteY7" fmla="*/ 632043 h 3991170"/>
              <a:gd name="connsiteX8" fmla="*/ 0 w 11414793"/>
              <a:gd name="connsiteY8" fmla="*/ 0 h 399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4793" h="3991170">
                <a:moveTo>
                  <a:pt x="0" y="0"/>
                </a:moveTo>
                <a:lnTo>
                  <a:pt x="11414793" y="0"/>
                </a:lnTo>
                <a:lnTo>
                  <a:pt x="11414793" y="3991170"/>
                </a:lnTo>
                <a:lnTo>
                  <a:pt x="0" y="3991170"/>
                </a:lnTo>
                <a:lnTo>
                  <a:pt x="0" y="1864853"/>
                </a:lnTo>
                <a:lnTo>
                  <a:pt x="346278" y="1252188"/>
                </a:lnTo>
                <a:cubicBezTo>
                  <a:pt x="252242" y="1095285"/>
                  <a:pt x="175005" y="942581"/>
                  <a:pt x="89369" y="787778"/>
                </a:cubicBezTo>
                <a:lnTo>
                  <a:pt x="0" y="632043"/>
                </a:lnTo>
                <a:lnTo>
                  <a:pt x="0" y="0"/>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4A09F44-A027-2E4B-8148-142E7222B917}"/>
              </a:ext>
            </a:extLst>
          </p:cNvPr>
          <p:cNvGrpSpPr/>
          <p:nvPr userDrawn="1"/>
        </p:nvGrpSpPr>
        <p:grpSpPr>
          <a:xfrm>
            <a:off x="568559" y="1981359"/>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505489F7-2515-874B-945E-02812D16A9D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BA14F76-90D1-F64A-BE0F-6F021C5EFF83}"/>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1356215" y="821948"/>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1356215" y="3228374"/>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1356215" y="3847074"/>
            <a:ext cx="4956948"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8" name="Picture 17" descr="A picture containing drawing&#10;&#10;Description automatically generated">
            <a:extLst>
              <a:ext uri="{FF2B5EF4-FFF2-40B4-BE49-F238E27FC236}">
                <a16:creationId xmlns:a16="http://schemas.microsoft.com/office/drawing/2014/main" id="{F21341DA-EDE0-C649-8EE2-3648BC97869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44202" y="4631897"/>
            <a:ext cx="2341517" cy="411480"/>
          </a:xfrm>
          <a:prstGeom prst="rect">
            <a:avLst/>
          </a:prstGeom>
        </p:spPr>
      </p:pic>
    </p:spTree>
    <p:extLst>
      <p:ext uri="{BB962C8B-B14F-4D97-AF65-F5344CB8AC3E}">
        <p14:creationId xmlns:p14="http://schemas.microsoft.com/office/powerpoint/2010/main" val="3870964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8033190-73FD-174E-836F-8C31E8F5F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68769" y="0"/>
            <a:ext cx="10944497" cy="6860464"/>
          </a:xfrm>
          <a:prstGeom prst="rect">
            <a:avLst/>
          </a:prstGeom>
        </p:spPr>
      </p:pic>
      <p:sp>
        <p:nvSpPr>
          <p:cNvPr id="16" name="Rectangle 15">
            <a:extLst>
              <a:ext uri="{FF2B5EF4-FFF2-40B4-BE49-F238E27FC236}">
                <a16:creationId xmlns:a16="http://schemas.microsoft.com/office/drawing/2014/main" id="{652DE1FB-6FED-E344-BB58-A30F1BBB4E88}"/>
              </a:ext>
            </a:extLst>
          </p:cNvPr>
          <p:cNvSpPr/>
          <p:nvPr userDrawn="1"/>
        </p:nvSpPr>
        <p:spPr>
          <a:xfrm>
            <a:off x="0" y="-6045"/>
            <a:ext cx="1443789" cy="6860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089A11D-D759-264B-B904-6F102C389E92}"/>
              </a:ext>
            </a:extLst>
          </p:cNvPr>
          <p:cNvSpPr/>
          <p:nvPr userDrawn="1"/>
        </p:nvSpPr>
        <p:spPr>
          <a:xfrm>
            <a:off x="21266" y="632084"/>
            <a:ext cx="12192000" cy="6222336"/>
          </a:xfrm>
          <a:prstGeom prst="rect">
            <a:avLst/>
          </a:prstGeom>
          <a:gradFill>
            <a:gsLst>
              <a:gs pos="74000">
                <a:srgbClr val="FFFFFF">
                  <a:alpha val="75000"/>
                </a:srgbClr>
              </a:gs>
              <a:gs pos="43000">
                <a:srgbClr val="FFFFFF">
                  <a:alpha val="75000"/>
                </a:srgbClr>
              </a:gs>
              <a:gs pos="100000">
                <a:schemeClr val="bg1">
                  <a:alpha val="18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BC0DDD04-3A02-1541-AE07-0E802A341F1B}"/>
              </a:ext>
            </a:extLst>
          </p:cNvPr>
          <p:cNvSpPr/>
          <p:nvPr userDrawn="1"/>
        </p:nvSpPr>
        <p:spPr>
          <a:xfrm rot="5400000">
            <a:off x="-897105" y="1546381"/>
            <a:ext cx="6864048" cy="3759199"/>
          </a:xfrm>
          <a:custGeom>
            <a:avLst/>
            <a:gdLst>
              <a:gd name="connsiteX0" fmla="*/ 0 w 6858002"/>
              <a:gd name="connsiteY0" fmla="*/ 3759199 h 3759199"/>
              <a:gd name="connsiteX1" fmla="*/ 0 w 6858002"/>
              <a:gd name="connsiteY1" fmla="*/ 1889760 h 3759199"/>
              <a:gd name="connsiteX2" fmla="*/ 2 w 6858002"/>
              <a:gd name="connsiteY2" fmla="*/ 1889760 h 3759199"/>
              <a:gd name="connsiteX3" fmla="*/ 3429002 w 6858002"/>
              <a:gd name="connsiteY3" fmla="*/ 0 h 3759199"/>
              <a:gd name="connsiteX4" fmla="*/ 6858002 w 6858002"/>
              <a:gd name="connsiteY4" fmla="*/ 1889760 h 3759199"/>
              <a:gd name="connsiteX5" fmla="*/ 6858000 w 6858002"/>
              <a:gd name="connsiteY5" fmla="*/ 1889760 h 3759199"/>
              <a:gd name="connsiteX6" fmla="*/ 6858000 w 6858002"/>
              <a:gd name="connsiteY6" fmla="*/ 3759199 h 37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2" h="3759199">
                <a:moveTo>
                  <a:pt x="0" y="3759199"/>
                </a:moveTo>
                <a:lnTo>
                  <a:pt x="0" y="1889760"/>
                </a:lnTo>
                <a:lnTo>
                  <a:pt x="2" y="1889760"/>
                </a:lnTo>
                <a:lnTo>
                  <a:pt x="3429002" y="0"/>
                </a:lnTo>
                <a:lnTo>
                  <a:pt x="6858002" y="1889760"/>
                </a:lnTo>
                <a:lnTo>
                  <a:pt x="6858000" y="1889760"/>
                </a:lnTo>
                <a:lnTo>
                  <a:pt x="6858000" y="3759199"/>
                </a:ln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41140542-BA01-8341-8799-F4C95B5DF8D8}"/>
              </a:ext>
            </a:extLst>
          </p:cNvPr>
          <p:cNvSpPr/>
          <p:nvPr userDrawn="1"/>
        </p:nvSpPr>
        <p:spPr>
          <a:xfrm rot="5400000">
            <a:off x="-1552424" y="1545372"/>
            <a:ext cx="6864046" cy="3759198"/>
          </a:xfrm>
          <a:custGeom>
            <a:avLst/>
            <a:gdLst>
              <a:gd name="connsiteX0" fmla="*/ 0 w 6858002"/>
              <a:gd name="connsiteY0" fmla="*/ 3759198 h 3759198"/>
              <a:gd name="connsiteX1" fmla="*/ 0 w 6858002"/>
              <a:gd name="connsiteY1" fmla="*/ 1889760 h 3759198"/>
              <a:gd name="connsiteX2" fmla="*/ 2 w 6858002"/>
              <a:gd name="connsiteY2" fmla="*/ 1889760 h 3759198"/>
              <a:gd name="connsiteX3" fmla="*/ 3429002 w 6858002"/>
              <a:gd name="connsiteY3" fmla="*/ 0 h 3759198"/>
              <a:gd name="connsiteX4" fmla="*/ 6858002 w 6858002"/>
              <a:gd name="connsiteY4" fmla="*/ 1889760 h 3759198"/>
              <a:gd name="connsiteX5" fmla="*/ 6858000 w 6858002"/>
              <a:gd name="connsiteY5" fmla="*/ 1889760 h 3759198"/>
              <a:gd name="connsiteX6" fmla="*/ 6858000 w 6858002"/>
              <a:gd name="connsiteY6" fmla="*/ 3759198 h 3759198"/>
              <a:gd name="connsiteX7" fmla="*/ 4137577 w 6858002"/>
              <a:gd name="connsiteY7" fmla="*/ 3759198 h 3759198"/>
              <a:gd name="connsiteX8" fmla="*/ 3429000 w 6858002"/>
              <a:gd name="connsiteY8" fmla="*/ 3368693 h 3759198"/>
              <a:gd name="connsiteX9" fmla="*/ 2720423 w 6858002"/>
              <a:gd name="connsiteY9" fmla="*/ 3759198 h 3759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002" h="3759198">
                <a:moveTo>
                  <a:pt x="0" y="3759198"/>
                </a:moveTo>
                <a:lnTo>
                  <a:pt x="0" y="1889760"/>
                </a:lnTo>
                <a:lnTo>
                  <a:pt x="2" y="1889760"/>
                </a:lnTo>
                <a:lnTo>
                  <a:pt x="3429002" y="0"/>
                </a:lnTo>
                <a:lnTo>
                  <a:pt x="6858002" y="1889760"/>
                </a:lnTo>
                <a:lnTo>
                  <a:pt x="6858000" y="1889760"/>
                </a:lnTo>
                <a:lnTo>
                  <a:pt x="6858000" y="3759198"/>
                </a:lnTo>
                <a:lnTo>
                  <a:pt x="4137577" y="3759198"/>
                </a:lnTo>
                <a:lnTo>
                  <a:pt x="3429000" y="3368693"/>
                </a:lnTo>
                <a:lnTo>
                  <a:pt x="2720423" y="375919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6446375" y="2326860"/>
            <a:ext cx="4956948" cy="2387600"/>
          </a:xfrm>
        </p:spPr>
        <p:txBody>
          <a:bodyPr anchor="b">
            <a:normAutofit/>
          </a:bodyPr>
          <a:lstStyle>
            <a:lvl1pPr algn="r">
              <a:defRPr sz="40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6446375" y="4733286"/>
            <a:ext cx="4956948" cy="831460"/>
          </a:xfrm>
        </p:spPr>
        <p:txBody>
          <a:bodyPr>
            <a:normAutofit/>
          </a:bodyPr>
          <a:lstStyle>
            <a:lvl1pPr marL="0" indent="0" algn="r">
              <a:buNone/>
              <a:defRPr sz="20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6446376" y="5564746"/>
            <a:ext cx="4956948" cy="1344403"/>
          </a:xfrm>
        </p:spPr>
        <p:txBody>
          <a:bodyPr>
            <a:normAutofit/>
          </a:bodyPr>
          <a:lstStyle>
            <a:lvl1pPr marL="0" indent="0" algn="r">
              <a:lnSpc>
                <a:spcPts val="1680"/>
              </a:lnSpc>
              <a:buFontTx/>
              <a:buNone/>
              <a:defRPr sz="1400">
                <a:solidFill>
                  <a:schemeClr val="tx2"/>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30" name="Group 29">
            <a:extLst>
              <a:ext uri="{FF2B5EF4-FFF2-40B4-BE49-F238E27FC236}">
                <a16:creationId xmlns:a16="http://schemas.microsoft.com/office/drawing/2014/main" id="{AA249DE5-4D90-1149-B17D-F83FB173BEAA}"/>
              </a:ext>
            </a:extLst>
          </p:cNvPr>
          <p:cNvGrpSpPr/>
          <p:nvPr userDrawn="1"/>
        </p:nvGrpSpPr>
        <p:grpSpPr>
          <a:xfrm>
            <a:off x="3759198" y="2705796"/>
            <a:ext cx="358983" cy="1389232"/>
            <a:chOff x="10819113" y="-279033"/>
            <a:chExt cx="990401" cy="3832766"/>
          </a:xfrm>
          <a:solidFill>
            <a:schemeClr val="bg2"/>
          </a:solidFill>
        </p:grpSpPr>
        <p:sp>
          <p:nvSpPr>
            <p:cNvPr id="31" name="Trapezoid 23">
              <a:extLst>
                <a:ext uri="{FF2B5EF4-FFF2-40B4-BE49-F238E27FC236}">
                  <a16:creationId xmlns:a16="http://schemas.microsoft.com/office/drawing/2014/main" id="{E58AB415-D1C5-0F40-B578-18D294340BA7}"/>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Trapezoid 21">
              <a:extLst>
                <a:ext uri="{FF2B5EF4-FFF2-40B4-BE49-F238E27FC236}">
                  <a16:creationId xmlns:a16="http://schemas.microsoft.com/office/drawing/2014/main" id="{0E40493E-760E-594E-A744-5E2E4ED9F752}"/>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8" name="Picture 17" descr="A picture containing drawing&#10;&#10;Description automatically generated">
            <a:extLst>
              <a:ext uri="{FF2B5EF4-FFF2-40B4-BE49-F238E27FC236}">
                <a16:creationId xmlns:a16="http://schemas.microsoft.com/office/drawing/2014/main" id="{D9498A0B-D0F8-564B-BD21-A287195E7B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3847" y="3196325"/>
            <a:ext cx="2341517" cy="411480"/>
          </a:xfrm>
          <a:prstGeom prst="rect">
            <a:avLst/>
          </a:prstGeom>
        </p:spPr>
      </p:pic>
    </p:spTree>
    <p:extLst>
      <p:ext uri="{BB962C8B-B14F-4D97-AF65-F5344CB8AC3E}">
        <p14:creationId xmlns:p14="http://schemas.microsoft.com/office/powerpoint/2010/main" val="1170820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20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A22DCC9-FB96-FE44-84F9-4CD1110BC662}"/>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86CC623-69A5-464A-B0CE-09D9651884DD}"/>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ADE2A54-BE55-6A4F-9B98-EE5E97B5574F}"/>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3C7F3A1-4FF9-5346-822A-03BB1604F095}"/>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8" name="Picture 17" descr="A picture containing icon&#10;&#10;Description automatically generated">
            <a:extLst>
              <a:ext uri="{FF2B5EF4-FFF2-40B4-BE49-F238E27FC236}">
                <a16:creationId xmlns:a16="http://schemas.microsoft.com/office/drawing/2014/main" id="{72AEE967-0648-E045-B6AA-0AECC545A78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pic>
        <p:nvPicPr>
          <p:cNvPr id="30" name="Picture 29" descr="A picture containing diagram&#10;&#10;Description automatically generated">
            <a:extLst>
              <a:ext uri="{FF2B5EF4-FFF2-40B4-BE49-F238E27FC236}">
                <a16:creationId xmlns:a16="http://schemas.microsoft.com/office/drawing/2014/main" id="{FC487544-6B01-E847-8572-05112D5C3ED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r="-800"/>
          <a:stretch/>
        </p:blipFill>
        <p:spPr>
          <a:xfrm>
            <a:off x="0" y="0"/>
            <a:ext cx="12289536" cy="3593430"/>
          </a:xfrm>
          <a:prstGeom prst="rect">
            <a:avLst/>
          </a:prstGeom>
        </p:spPr>
      </p:pic>
    </p:spTree>
    <p:extLst>
      <p:ext uri="{BB962C8B-B14F-4D97-AF65-F5344CB8AC3E}">
        <p14:creationId xmlns:p14="http://schemas.microsoft.com/office/powerpoint/2010/main" val="28361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2" presetClass="entr" presetSubtype="4"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6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FC200D-C1F8-EB43-AE51-B7989AA4A61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5409" b="42072"/>
          <a:stretch/>
        </p:blipFill>
        <p:spPr>
          <a:xfrm>
            <a:off x="0" y="-2074"/>
            <a:ext cx="12192000" cy="2915962"/>
          </a:xfrm>
          <a:prstGeom prst="rect">
            <a:avLst/>
          </a:prstGeom>
        </p:spPr>
      </p:pic>
      <p:sp>
        <p:nvSpPr>
          <p:cNvPr id="12" name="Rectangle 11">
            <a:extLst>
              <a:ext uri="{FF2B5EF4-FFF2-40B4-BE49-F238E27FC236}">
                <a16:creationId xmlns:a16="http://schemas.microsoft.com/office/drawing/2014/main" id="{6BC277AE-18E2-AF45-B521-88A3C9CE5CE1}"/>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C2A2228-509F-E348-A592-52B259666A83}"/>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9E48CB2-C6F8-E348-A8F3-1A4FAF759AFC}"/>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FA949C9-1281-3346-AD48-EA1983011A68}"/>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9DF9D43-7A0F-8E49-B25B-80FD928B33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167425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22" presetClass="entr" presetSubtype="4"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7" name="Picture 6" descr="A person wearing a hat&#10;&#10;Description automatically generated">
            <a:extLst>
              <a:ext uri="{FF2B5EF4-FFF2-40B4-BE49-F238E27FC236}">
                <a16:creationId xmlns:a16="http://schemas.microsoft.com/office/drawing/2014/main" id="{60044C94-7FDF-E449-9030-9A0F545AB5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68677" y="3047"/>
            <a:ext cx="5995941" cy="6854953"/>
          </a:xfrm>
          <a:prstGeom prst="rect">
            <a:avLst/>
          </a:prstGeom>
        </p:spPr>
      </p:pic>
      <p:sp>
        <p:nvSpPr>
          <p:cNvPr id="25" name="Rectangle 24">
            <a:extLst>
              <a:ext uri="{FF2B5EF4-FFF2-40B4-BE49-F238E27FC236}">
                <a16:creationId xmlns:a16="http://schemas.microsoft.com/office/drawing/2014/main" id="{6301156D-7EB2-8549-A84E-B8561A9BC20B}"/>
              </a:ext>
            </a:extLst>
          </p:cNvPr>
          <p:cNvSpPr/>
          <p:nvPr userDrawn="1"/>
        </p:nvSpPr>
        <p:spPr>
          <a:xfrm>
            <a:off x="6858208" y="0"/>
            <a:ext cx="533379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7261095" y="3941147"/>
            <a:ext cx="4360405" cy="649795"/>
          </a:xfrm>
        </p:spPr>
        <p:txBody>
          <a:bodyPr anchor="t">
            <a:normAutofit/>
          </a:bodyPr>
          <a:lstStyle>
            <a:lvl1pPr marL="0" indent="0" algn="l">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rot="5400000">
            <a:off x="174063" y="2338826"/>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cxnSp>
        <p:nvCxnSpPr>
          <p:cNvPr id="23" name="Straight Connector 22">
            <a:extLst>
              <a:ext uri="{FF2B5EF4-FFF2-40B4-BE49-F238E27FC236}">
                <a16:creationId xmlns:a16="http://schemas.microsoft.com/office/drawing/2014/main" id="{04966024-5052-7F4A-908D-8CB6F6BFB3B6}"/>
              </a:ext>
            </a:extLst>
          </p:cNvPr>
          <p:cNvCxnSpPr>
            <a:cxnSpLocks/>
          </p:cNvCxnSpPr>
          <p:nvPr userDrawn="1"/>
        </p:nvCxnSpPr>
        <p:spPr>
          <a:xfrm flipH="1">
            <a:off x="6854952" y="2559141"/>
            <a:ext cx="1262" cy="42988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B3E7624-71A5-6B40-9DCA-FA18BAC0BBBB}"/>
              </a:ext>
            </a:extLst>
          </p:cNvPr>
          <p:cNvCxnSpPr>
            <a:cxnSpLocks/>
          </p:cNvCxnSpPr>
          <p:nvPr userDrawn="1"/>
        </p:nvCxnSpPr>
        <p:spPr>
          <a:xfrm>
            <a:off x="-32085" y="5746396"/>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527583A-527D-DD46-88FF-45EE4243F2F3}"/>
              </a:ext>
            </a:extLst>
          </p:cNvPr>
          <p:cNvCxnSpPr>
            <a:cxnSpLocks/>
          </p:cNvCxnSpPr>
          <p:nvPr userDrawn="1"/>
        </p:nvCxnSpPr>
        <p:spPr>
          <a:xfrm>
            <a:off x="10525746" y="0"/>
            <a:ext cx="0" cy="186820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8" name="Picture 17" descr="A picture containing text&#10;&#10;Description automatically generated">
            <a:extLst>
              <a:ext uri="{FF2B5EF4-FFF2-40B4-BE49-F238E27FC236}">
                <a16:creationId xmlns:a16="http://schemas.microsoft.com/office/drawing/2014/main" id="{875AF0D2-9A4A-8945-96BD-3286999883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012793" y="6142394"/>
            <a:ext cx="2866644" cy="384048"/>
          </a:xfrm>
          <a:prstGeom prst="rect">
            <a:avLst/>
          </a:prstGeom>
        </p:spPr>
      </p:pic>
    </p:spTree>
    <p:extLst>
      <p:ext uri="{BB962C8B-B14F-4D97-AF65-F5344CB8AC3E}">
        <p14:creationId xmlns:p14="http://schemas.microsoft.com/office/powerpoint/2010/main" val="1448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down)">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A1A795-45C6-4E44-A6EF-8338E43027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84"/>
          <a:stretch/>
        </p:blipFill>
        <p:spPr>
          <a:xfrm>
            <a:off x="0" y="-16687"/>
            <a:ext cx="12237046" cy="4186238"/>
          </a:xfrm>
          <a:prstGeom prst="rect">
            <a:avLst/>
          </a:prstGeom>
        </p:spPr>
      </p:pic>
      <p:sp>
        <p:nvSpPr>
          <p:cNvPr id="13" name="Freeform 12">
            <a:extLst>
              <a:ext uri="{FF2B5EF4-FFF2-40B4-BE49-F238E27FC236}">
                <a16:creationId xmlns:a16="http://schemas.microsoft.com/office/drawing/2014/main" id="{BCA41E3D-EC76-0C4A-8EAD-AC99ADF2F4C2}"/>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2D83551E-49DB-F647-8381-B22AF9C73C5A}"/>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0F2E7A8A-CF02-D74B-8019-3B3938E6C419}"/>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0" name="Picture 9" descr="Icon&#10;&#10;Description automatically generated">
            <a:extLst>
              <a:ext uri="{FF2B5EF4-FFF2-40B4-BE49-F238E27FC236}">
                <a16:creationId xmlns:a16="http://schemas.microsoft.com/office/drawing/2014/main" id="{512527EC-CFA4-A943-9FB1-7D733237849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16302092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D16FF51-F385-A247-AB83-4FB56CD430C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1999"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5" name="Picture 14" descr="Icon&#10;&#10;Description automatically generated">
            <a:extLst>
              <a:ext uri="{FF2B5EF4-FFF2-40B4-BE49-F238E27FC236}">
                <a16:creationId xmlns:a16="http://schemas.microsoft.com/office/drawing/2014/main" id="{F242ED42-54F1-914B-A44D-B0AD063090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24827706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167190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8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483661"/>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338212"/>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 &amp; LOGO LOCK-UP</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877985"/>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TAGLINE LOGO LOCK-UP OPTIONS.</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954107"/>
          </a:xfrm>
          <a:prstGeom prst="rect">
            <a:avLst/>
          </a:prstGeom>
          <a:noFill/>
        </p:spPr>
        <p:txBody>
          <a:bodyPr wrap="square" rtlCol="0">
            <a:spAutoFit/>
          </a:bodyPr>
          <a:lstStyle/>
          <a:p>
            <a:r>
              <a:rPr lang="en-US" sz="1400"/>
              <a:t>TAGLINE &amp; LOGO LOCK-UP OPTIONS </a:t>
            </a:r>
          </a:p>
          <a:p>
            <a:r>
              <a:rPr lang="en-US" sz="1400"/>
              <a:t>Only the below tagline and logo lock-up options are available for use. Please do not </a:t>
            </a:r>
            <a:br>
              <a:rPr lang="en-US" sz="1400"/>
            </a:br>
            <a:r>
              <a:rPr lang="en-US" sz="1400"/>
              <a:t>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sp>
        <p:nvSpPr>
          <p:cNvPr id="40" name="TextBox 39">
            <a:extLst>
              <a:ext uri="{FF2B5EF4-FFF2-40B4-BE49-F238E27FC236}">
                <a16:creationId xmlns:a16="http://schemas.microsoft.com/office/drawing/2014/main" id="{B16C5131-70A0-9341-B775-D1033114C389}"/>
              </a:ext>
            </a:extLst>
          </p:cNvPr>
          <p:cNvSpPr txBox="1"/>
          <p:nvPr userDrawn="1"/>
        </p:nvSpPr>
        <p:spPr>
          <a:xfrm>
            <a:off x="539088" y="5208049"/>
            <a:ext cx="8114354" cy="307777"/>
          </a:xfrm>
          <a:prstGeom prst="rect">
            <a:avLst/>
          </a:prstGeom>
          <a:noFill/>
        </p:spPr>
        <p:txBody>
          <a:bodyPr wrap="square" rtlCol="0">
            <a:spAutoFit/>
          </a:bodyPr>
          <a:lstStyle/>
          <a:p>
            <a:r>
              <a:rPr lang="en-US" sz="1400" b="0">
                <a:solidFill>
                  <a:schemeClr val="tx2"/>
                </a:solidFill>
              </a:rPr>
              <a:t>VERTICAL:</a:t>
            </a:r>
            <a:endParaRPr lang="en-US" sz="1400" b="0">
              <a:solidFill>
                <a:schemeClr val="tx2"/>
              </a:solidFill>
              <a:latin typeface="+mn-lt"/>
              <a:ea typeface="Arial Narrow" charset="0"/>
              <a:cs typeface="Arial Narrow" charset="0"/>
            </a:endParaRPr>
          </a:p>
        </p:txBody>
      </p:sp>
      <p:pic>
        <p:nvPicPr>
          <p:cNvPr id="22" name="Picture 21" descr="A picture containing icon&#10;&#10;Description automatically generated">
            <a:extLst>
              <a:ext uri="{FF2B5EF4-FFF2-40B4-BE49-F238E27FC236}">
                <a16:creationId xmlns:a16="http://schemas.microsoft.com/office/drawing/2014/main" id="{D3E6F433-869A-2C48-B335-A5CDA005759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76636" y="4187504"/>
            <a:ext cx="4095205" cy="548640"/>
          </a:xfrm>
          <a:prstGeom prst="rect">
            <a:avLst/>
          </a:prstGeom>
        </p:spPr>
      </p:pic>
      <p:pic>
        <p:nvPicPr>
          <p:cNvPr id="23" name="Picture 22" descr="A picture containing shape&#10;&#10;Description automatically generated">
            <a:extLst>
              <a:ext uri="{FF2B5EF4-FFF2-40B4-BE49-F238E27FC236}">
                <a16:creationId xmlns:a16="http://schemas.microsoft.com/office/drawing/2014/main" id="{1C2119B0-AB0A-8A4B-8318-871DE6581934}"/>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63574" y="5099779"/>
            <a:ext cx="1938816" cy="804672"/>
          </a:xfrm>
          <a:prstGeom prst="rect">
            <a:avLst/>
          </a:prstGeom>
        </p:spPr>
      </p:pic>
      <p:pic>
        <p:nvPicPr>
          <p:cNvPr id="24" name="Picture 23">
            <a:extLst>
              <a:ext uri="{FF2B5EF4-FFF2-40B4-BE49-F238E27FC236}">
                <a16:creationId xmlns:a16="http://schemas.microsoft.com/office/drawing/2014/main" id="{20CB0224-1822-7C4A-A55B-439D8DAD573B}"/>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376636" y="3293016"/>
            <a:ext cx="5640806" cy="539496"/>
          </a:xfrm>
          <a:prstGeom prst="rect">
            <a:avLst/>
          </a:prstGeom>
        </p:spPr>
      </p:pic>
    </p:spTree>
    <p:extLst>
      <p:ext uri="{BB962C8B-B14F-4D97-AF65-F5344CB8AC3E}">
        <p14:creationId xmlns:p14="http://schemas.microsoft.com/office/powerpoint/2010/main" val="7822988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
            <a:ext cx="12192000" cy="35934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33C0D3A-C343-A54A-87F1-B8F4D3E4BB96}"/>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9491156-2AFB-FE47-8144-D42A03CD8B9A}"/>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B3AC2A-DF9E-424C-8179-38AF1B7D8106}"/>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3461EEA-F2E6-4F4A-9B66-7D59BA86DD5B}"/>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E94492B9-5E2A-BD4E-925F-075DDA45E08D}"/>
              </a:ext>
            </a:extLst>
          </p:cNvPr>
          <p:cNvSpPr>
            <a:spLocks noGrp="1"/>
          </p:cNvSpPr>
          <p:nvPr>
            <p:ph type="body" idx="10"/>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a:extLst>
              <a:ext uri="{FF2B5EF4-FFF2-40B4-BE49-F238E27FC236}">
                <a16:creationId xmlns:a16="http://schemas.microsoft.com/office/drawing/2014/main" id="{6E4B4CCF-7A3B-A44D-A4F6-C9130A70CAE6}"/>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1" name="Picture 10" descr="A picture containing icon&#10;&#10;Description automatically generated">
            <a:extLst>
              <a:ext uri="{FF2B5EF4-FFF2-40B4-BE49-F238E27FC236}">
                <a16:creationId xmlns:a16="http://schemas.microsoft.com/office/drawing/2014/main" id="{54D3CFD1-7B9C-CE48-9AD0-F520DBDAF6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spTree>
    <p:extLst>
      <p:ext uri="{BB962C8B-B14F-4D97-AF65-F5344CB8AC3E}">
        <p14:creationId xmlns:p14="http://schemas.microsoft.com/office/powerpoint/2010/main" val="260848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4"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 y="-2894"/>
            <a:ext cx="12191999" cy="29061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4B86AC7-9719-5545-8484-E4EA4124568C}"/>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6" name="Text Placeholder 2">
            <a:extLst>
              <a:ext uri="{FF2B5EF4-FFF2-40B4-BE49-F238E27FC236}">
                <a16:creationId xmlns:a16="http://schemas.microsoft.com/office/drawing/2014/main" id="{BEC7A18C-B530-F544-8444-6F4E1C4603FF}"/>
              </a:ext>
            </a:extLst>
          </p:cNvPr>
          <p:cNvSpPr>
            <a:spLocks noGrp="1"/>
          </p:cNvSpPr>
          <p:nvPr>
            <p:ph type="body" idx="10"/>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Title 1">
            <a:extLst>
              <a:ext uri="{FF2B5EF4-FFF2-40B4-BE49-F238E27FC236}">
                <a16:creationId xmlns:a16="http://schemas.microsoft.com/office/drawing/2014/main" id="{0E7EE8DD-3208-CA45-AD1A-ADF2693C466A}"/>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D27B6C44-BA78-5D43-A458-90568443776E}"/>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3519B25-165D-9144-9E83-B2396EB20BF5}"/>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73837A8-574D-8846-9FC3-B9224BF0BC3C}"/>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199F1B84-C1B3-934F-A20C-4303F3AC80F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217140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Picture with Caption">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A328951D-A7D0-AE46-AF0E-6124BD24EC47}"/>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B6C34029-0BB4-6A4D-8B4E-299C473E8740}"/>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C459AD94-4B1B-2542-A78C-4291A4E95DAD}"/>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
            <a:extLst>
              <a:ext uri="{FF2B5EF4-FFF2-40B4-BE49-F238E27FC236}">
                <a16:creationId xmlns:a16="http://schemas.microsoft.com/office/drawing/2014/main" id="{76254B13-95A1-5D48-8EF6-99F4C2E9E23F}"/>
              </a:ext>
            </a:extLst>
          </p:cNvPr>
          <p:cNvSpPr>
            <a:spLocks noGrp="1"/>
          </p:cNvSpPr>
          <p:nvPr>
            <p:ph type="body" idx="10"/>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2" name="Title 1">
            <a:extLst>
              <a:ext uri="{FF2B5EF4-FFF2-40B4-BE49-F238E27FC236}">
                <a16:creationId xmlns:a16="http://schemas.microsoft.com/office/drawing/2014/main" id="{484491A6-9D63-624D-9C40-B4132F414E6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23" name="Picture 22" descr="Icon&#10;&#10;Description automatically generated">
            <a:extLst>
              <a:ext uri="{FF2B5EF4-FFF2-40B4-BE49-F238E27FC236}">
                <a16:creationId xmlns:a16="http://schemas.microsoft.com/office/drawing/2014/main" id="{69AA2D18-E05C-9247-A64F-B3B638C5F66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2894" y="0"/>
            <a:ext cx="12189106" cy="417148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115096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Picture with Caption">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935203B-40D0-4E43-82E2-B1E4CD94A03D}"/>
              </a:ext>
            </a:extLst>
          </p:cNvPr>
          <p:cNvSpPr>
            <a:spLocks noGrp="1"/>
          </p:cNvSpPr>
          <p:nvPr>
            <p:ph type="pic" idx="1"/>
          </p:nvPr>
        </p:nvSpPr>
        <p:spPr>
          <a:xfrm>
            <a:off x="868679" y="0"/>
            <a:ext cx="5998464" cy="6858000"/>
          </a:xfrm>
          <a:custGeom>
            <a:avLst/>
            <a:gdLst>
              <a:gd name="connsiteX0" fmla="*/ 0 w 5998464"/>
              <a:gd name="connsiteY0" fmla="*/ 0 h 6858000"/>
              <a:gd name="connsiteX1" fmla="*/ 5998464 w 5998464"/>
              <a:gd name="connsiteY1" fmla="*/ 0 h 6858000"/>
              <a:gd name="connsiteX2" fmla="*/ 5998464 w 5998464"/>
              <a:gd name="connsiteY2" fmla="*/ 6858000 h 6858000"/>
              <a:gd name="connsiteX3" fmla="*/ 0 w 5998464"/>
              <a:gd name="connsiteY3" fmla="*/ 6858000 h 6858000"/>
              <a:gd name="connsiteX4" fmla="*/ 0 w 5998464"/>
              <a:gd name="connsiteY4" fmla="*/ 4073402 h 6858000"/>
              <a:gd name="connsiteX5" fmla="*/ 443345 w 5998464"/>
              <a:gd name="connsiteY5" fmla="*/ 3246438 h 6858000"/>
              <a:gd name="connsiteX6" fmla="*/ 0 w 5998464"/>
              <a:gd name="connsiteY6" fmla="*/ 24194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8464" h="6858000">
                <a:moveTo>
                  <a:pt x="0" y="0"/>
                </a:moveTo>
                <a:lnTo>
                  <a:pt x="5998464" y="0"/>
                </a:lnTo>
                <a:lnTo>
                  <a:pt x="5998464" y="6858000"/>
                </a:lnTo>
                <a:lnTo>
                  <a:pt x="0" y="6858000"/>
                </a:lnTo>
                <a:lnTo>
                  <a:pt x="0" y="4073402"/>
                </a:lnTo>
                <a:lnTo>
                  <a:pt x="443345" y="3246438"/>
                </a:lnTo>
                <a:lnTo>
                  <a:pt x="0" y="2419474"/>
                </a:lnTo>
                <a:close/>
              </a:path>
            </a:pathLst>
          </a:custGeom>
        </p:spPr>
        <p:txBody>
          <a:bodyPr wrap="square">
            <a:no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4" name="Picture 3" descr="Icon&#10;&#10;Description automatically generated">
            <a:extLst>
              <a:ext uri="{FF2B5EF4-FFF2-40B4-BE49-F238E27FC236}">
                <a16:creationId xmlns:a16="http://schemas.microsoft.com/office/drawing/2014/main" id="{02B8E511-845A-2E46-BD9C-948415060E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14693" y="6242394"/>
            <a:ext cx="1678399" cy="292608"/>
          </a:xfrm>
          <a:prstGeom prst="rect">
            <a:avLst/>
          </a:prstGeom>
        </p:spPr>
      </p:pic>
      <p:sp>
        <p:nvSpPr>
          <p:cNvPr id="6" name="Title 1">
            <a:extLst>
              <a:ext uri="{FF2B5EF4-FFF2-40B4-BE49-F238E27FC236}">
                <a16:creationId xmlns:a16="http://schemas.microsoft.com/office/drawing/2014/main" id="{F4978525-3DD0-6D4C-BF66-77295F12E68B}"/>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tx2"/>
                </a:solidFill>
              </a:defRPr>
            </a:lvl1pPr>
          </a:lstStyle>
          <a:p>
            <a:r>
              <a:rPr lang="en-US"/>
              <a:t>CLICK TO EDIT MASTER TITLE STYLE</a:t>
            </a:r>
          </a:p>
        </p:txBody>
      </p:sp>
      <p:sp>
        <p:nvSpPr>
          <p:cNvPr id="7" name="Text Placeholder 2">
            <a:extLst>
              <a:ext uri="{FF2B5EF4-FFF2-40B4-BE49-F238E27FC236}">
                <a16:creationId xmlns:a16="http://schemas.microsoft.com/office/drawing/2014/main" id="{866D017C-2DFC-0C4D-91B5-BF85B28E6DF4}"/>
              </a:ext>
            </a:extLst>
          </p:cNvPr>
          <p:cNvSpPr>
            <a:spLocks noGrp="1"/>
          </p:cNvSpPr>
          <p:nvPr>
            <p:ph type="body" idx="10"/>
          </p:nvPr>
        </p:nvSpPr>
        <p:spPr>
          <a:xfrm>
            <a:off x="7261095" y="3941147"/>
            <a:ext cx="4360405" cy="649795"/>
          </a:xfrm>
        </p:spPr>
        <p:txBody>
          <a:bodyPr anchor="t">
            <a:normAutofit/>
          </a:bodyPr>
          <a:lstStyle>
            <a:lvl1pPr marL="0" indent="0" algn="l">
              <a:buNone/>
              <a:defRPr sz="1500" b="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8" name="Group 7">
            <a:extLst>
              <a:ext uri="{FF2B5EF4-FFF2-40B4-BE49-F238E27FC236}">
                <a16:creationId xmlns:a16="http://schemas.microsoft.com/office/drawing/2014/main" id="{3B57A92F-01EA-2645-B8B6-6B81C4853C31}"/>
              </a:ext>
            </a:extLst>
          </p:cNvPr>
          <p:cNvGrpSpPr/>
          <p:nvPr userDrawn="1"/>
        </p:nvGrpSpPr>
        <p:grpSpPr>
          <a:xfrm rot="5400000">
            <a:off x="174063" y="2961029"/>
            <a:ext cx="1389232" cy="571004"/>
            <a:chOff x="533634" y="3826730"/>
            <a:chExt cx="1389232" cy="571004"/>
          </a:xfrm>
        </p:grpSpPr>
        <p:sp>
          <p:nvSpPr>
            <p:cNvPr id="9" name="Triangle 8">
              <a:extLst>
                <a:ext uri="{FF2B5EF4-FFF2-40B4-BE49-F238E27FC236}">
                  <a16:creationId xmlns:a16="http://schemas.microsoft.com/office/drawing/2014/main" id="{E7E9BC73-6F2E-084C-AD3B-EADEDDF95F55}"/>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10" name="Group 9">
              <a:extLst>
                <a:ext uri="{FF2B5EF4-FFF2-40B4-BE49-F238E27FC236}">
                  <a16:creationId xmlns:a16="http://schemas.microsoft.com/office/drawing/2014/main" id="{2DD5F7A0-1C82-4041-A788-78C12B61BEB9}"/>
                </a:ext>
              </a:extLst>
            </p:cNvPr>
            <p:cNvGrpSpPr/>
            <p:nvPr userDrawn="1"/>
          </p:nvGrpSpPr>
          <p:grpSpPr>
            <a:xfrm rot="16200000">
              <a:off x="1048758" y="3523627"/>
              <a:ext cx="358983" cy="1389232"/>
              <a:chOff x="10819113" y="-279033"/>
              <a:chExt cx="990401" cy="3832766"/>
            </a:xfrm>
            <a:solidFill>
              <a:schemeClr val="bg2"/>
            </a:solidFill>
          </p:grpSpPr>
          <p:sp>
            <p:nvSpPr>
              <p:cNvPr id="11" name="Trapezoid 23">
                <a:extLst>
                  <a:ext uri="{FF2B5EF4-FFF2-40B4-BE49-F238E27FC236}">
                    <a16:creationId xmlns:a16="http://schemas.microsoft.com/office/drawing/2014/main" id="{FA153C2B-3242-E74E-A2C0-787E329779D8}"/>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2" name="Trapezoid 21">
                <a:extLst>
                  <a:ext uri="{FF2B5EF4-FFF2-40B4-BE49-F238E27FC236}">
                    <a16:creationId xmlns:a16="http://schemas.microsoft.com/office/drawing/2014/main" id="{7B0D1D74-17E7-F143-B85A-C909311228E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spTree>
    <p:extLst>
      <p:ext uri="{BB962C8B-B14F-4D97-AF65-F5344CB8AC3E}">
        <p14:creationId xmlns:p14="http://schemas.microsoft.com/office/powerpoint/2010/main" val="27089265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208D55BA-680F-7947-8650-4A85722149CE}"/>
              </a:ext>
            </a:extLst>
          </p:cNvPr>
          <p:cNvSpPr/>
          <p:nvPr userDrawn="1"/>
        </p:nvSpPr>
        <p:spPr>
          <a:xfrm>
            <a:off x="3220820" y="1"/>
            <a:ext cx="8971180" cy="1054117"/>
          </a:xfrm>
          <a:custGeom>
            <a:avLst/>
            <a:gdLst>
              <a:gd name="connsiteX0" fmla="*/ 0 w 8971180"/>
              <a:gd name="connsiteY0" fmla="*/ 0 h 1054117"/>
              <a:gd name="connsiteX1" fmla="*/ 8971180 w 8971180"/>
              <a:gd name="connsiteY1" fmla="*/ 0 h 1054117"/>
              <a:gd name="connsiteX2" fmla="*/ 8971180 w 8971180"/>
              <a:gd name="connsiteY2" fmla="*/ 1054117 h 1054117"/>
              <a:gd name="connsiteX3" fmla="*/ 0 w 8971180"/>
              <a:gd name="connsiteY3" fmla="*/ 1054117 h 1054117"/>
              <a:gd name="connsiteX4" fmla="*/ 0 w 8971180"/>
              <a:gd name="connsiteY4" fmla="*/ 0 h 1054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1180" h="1054117">
                <a:moveTo>
                  <a:pt x="0" y="0"/>
                </a:moveTo>
                <a:lnTo>
                  <a:pt x="8971180" y="0"/>
                </a:lnTo>
                <a:lnTo>
                  <a:pt x="8971180" y="1054117"/>
                </a:lnTo>
                <a:lnTo>
                  <a:pt x="0" y="10541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00B5723D-1A52-2045-8AB1-D889B99ED6BD}"/>
              </a:ext>
            </a:extLst>
          </p:cNvPr>
          <p:cNvSpPr/>
          <p:nvPr userDrawn="1"/>
        </p:nvSpPr>
        <p:spPr>
          <a:xfrm>
            <a:off x="263611"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47990EC1-2ADD-E540-9353-DA0E6483A310}"/>
              </a:ext>
            </a:extLst>
          </p:cNvPr>
          <p:cNvSpPr/>
          <p:nvPr userDrawn="1"/>
        </p:nvSpPr>
        <p:spPr>
          <a:xfrm>
            <a:off x="0"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648F98-B6A2-1743-BF94-0A798E3E2625}"/>
              </a:ext>
            </a:extLst>
          </p:cNvPr>
          <p:cNvSpPr>
            <a:spLocks noGrp="1"/>
          </p:cNvSpPr>
          <p:nvPr>
            <p:ph type="title" hasCustomPrompt="1"/>
          </p:nvPr>
        </p:nvSpPr>
        <p:spPr>
          <a:xfrm>
            <a:off x="571500" y="27159"/>
            <a:ext cx="8328056" cy="986828"/>
          </a:xfrm>
        </p:spPr>
        <p:txBody>
          <a:bodyPr anchor="ctr">
            <a:normAutofit/>
          </a:bodyPr>
          <a:lstStyle>
            <a:lvl1pPr>
              <a:defRPr sz="2500" b="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1CDC44D-D99C-6344-B0D5-46D24829506A}"/>
              </a:ext>
            </a:extLst>
          </p:cNvPr>
          <p:cNvSpPr>
            <a:spLocks noGrp="1"/>
          </p:cNvSpPr>
          <p:nvPr>
            <p:ph idx="1"/>
          </p:nvPr>
        </p:nvSpPr>
        <p:spPr>
          <a:xfrm>
            <a:off x="571500" y="1371600"/>
            <a:ext cx="110109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D30C974-6566-604C-A5D7-240797A4546F}"/>
              </a:ext>
            </a:extLst>
          </p:cNvPr>
          <p:cNvSpPr>
            <a:spLocks noGrp="1"/>
          </p:cNvSpPr>
          <p:nvPr userDrawn="1">
            <p:ph type="sldNum" sz="quarter" idx="12"/>
          </p:nvPr>
        </p:nvSpPr>
        <p:spPr/>
        <p:txBody>
          <a:bodyPr/>
          <a:lstStyle/>
          <a:p>
            <a:fld id="{13B88A40-E78F-6746-87E4-E178EA71B0DC}" type="slidenum">
              <a:rPr lang="en-US" smtClean="0"/>
              <a:t>‹#›</a:t>
            </a:fld>
            <a:endParaRPr lang="en-US"/>
          </a:p>
        </p:txBody>
      </p:sp>
      <p:sp>
        <p:nvSpPr>
          <p:cNvPr id="22" name="Footer Placeholder 4">
            <a:extLst>
              <a:ext uri="{FF2B5EF4-FFF2-40B4-BE49-F238E27FC236}">
                <a16:creationId xmlns:a16="http://schemas.microsoft.com/office/drawing/2014/main" id="{0BC2CD0D-3752-2E46-A40A-13B1DE7BD5B0}"/>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2" name="Picture 11" descr="Icon&#10;&#10;Description automatically generated">
            <a:extLst>
              <a:ext uri="{FF2B5EF4-FFF2-40B4-BE49-F238E27FC236}">
                <a16:creationId xmlns:a16="http://schemas.microsoft.com/office/drawing/2014/main" id="{BFFA05C4-F7AE-5747-935D-A73C693B63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9256" y="389222"/>
            <a:ext cx="1678399" cy="292608"/>
          </a:xfrm>
          <a:prstGeom prst="rect">
            <a:avLst/>
          </a:prstGeom>
        </p:spPr>
      </p:pic>
    </p:spTree>
    <p:extLst>
      <p:ext uri="{BB962C8B-B14F-4D97-AF65-F5344CB8AC3E}">
        <p14:creationId xmlns:p14="http://schemas.microsoft.com/office/powerpoint/2010/main" val="2341959347"/>
      </p:ext>
    </p:extLst>
  </p:cSld>
  <p:clrMapOvr>
    <a:masterClrMapping/>
  </p:clrMapOvr>
  <p:extLst>
    <p:ext uri="{DCECCB84-F9BA-43D5-87BE-67443E8EF086}">
      <p15:sldGuideLst xmlns:p15="http://schemas.microsoft.com/office/powerpoint/2012/main">
        <p15:guide id="1" orient="horz" pos="4224">
          <p15:clr>
            <a:srgbClr val="FBAE40"/>
          </p15:clr>
        </p15:guide>
        <p15:guide id="2" pos="729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Title 1">
            <a:extLst>
              <a:ext uri="{FF2B5EF4-FFF2-40B4-BE49-F238E27FC236}">
                <a16:creationId xmlns:a16="http://schemas.microsoft.com/office/drawing/2014/main" id="{DECAAD9C-8A10-BF4A-86C5-45FCF4CF24C7}"/>
              </a:ext>
            </a:extLst>
          </p:cNvPr>
          <p:cNvSpPr>
            <a:spLocks noGrp="1"/>
          </p:cNvSpPr>
          <p:nvPr>
            <p:ph type="title" hasCustomPrompt="1"/>
          </p:nvPr>
        </p:nvSpPr>
        <p:spPr>
          <a:xfrm>
            <a:off x="544068" y="191916"/>
            <a:ext cx="6858295" cy="986828"/>
          </a:xfrm>
        </p:spPr>
        <p:txBody>
          <a:bodyPr anchor="ctr">
            <a:normAutofit/>
          </a:bodyPr>
          <a:lstStyle>
            <a:lvl1pPr algn="l">
              <a:defRPr sz="2500" b="1">
                <a:solidFill>
                  <a:schemeClr val="tx2"/>
                </a:solidFill>
              </a:defRPr>
            </a:lvl1pPr>
          </a:lstStyle>
          <a:p>
            <a:r>
              <a:rPr lang="en-US"/>
              <a:t>CLICK TO EDIT</a:t>
            </a:r>
            <a:br>
              <a:rPr lang="en-US"/>
            </a:br>
            <a:r>
              <a:rPr lang="en-US"/>
              <a:t>MASTER TITLE STYLE</a:t>
            </a:r>
          </a:p>
        </p:txBody>
      </p:sp>
      <p:cxnSp>
        <p:nvCxnSpPr>
          <p:cNvPr id="6" name="Straight Connector 5">
            <a:extLst>
              <a:ext uri="{FF2B5EF4-FFF2-40B4-BE49-F238E27FC236}">
                <a16:creationId xmlns:a16="http://schemas.microsoft.com/office/drawing/2014/main" id="{299FB9A8-560C-384E-B4A5-09E3D62FACBF}"/>
              </a:ext>
            </a:extLst>
          </p:cNvPr>
          <p:cNvCxnSpPr/>
          <p:nvPr userDrawn="1"/>
        </p:nvCxnSpPr>
        <p:spPr>
          <a:xfrm>
            <a:off x="609234" y="1079890"/>
            <a:ext cx="129334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0" name="Picture 9" descr="Icon&#10;&#10;Description automatically generated">
            <a:extLst>
              <a:ext uri="{FF2B5EF4-FFF2-40B4-BE49-F238E27FC236}">
                <a16:creationId xmlns:a16="http://schemas.microsoft.com/office/drawing/2014/main" id="{AC41A825-477D-3D41-9103-392D7A025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6053" y="673374"/>
            <a:ext cx="1678399" cy="292608"/>
          </a:xfrm>
          <a:prstGeom prst="rect">
            <a:avLst/>
          </a:prstGeom>
        </p:spPr>
      </p:pic>
    </p:spTree>
    <p:extLst>
      <p:ext uri="{BB962C8B-B14F-4D97-AF65-F5344CB8AC3E}">
        <p14:creationId xmlns:p14="http://schemas.microsoft.com/office/powerpoint/2010/main" val="1198420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7" name="Rectangle 6">
            <a:extLst>
              <a:ext uri="{FF2B5EF4-FFF2-40B4-BE49-F238E27FC236}">
                <a16:creationId xmlns:a16="http://schemas.microsoft.com/office/drawing/2014/main" id="{9B46634A-A6DD-CC47-AC68-2FB40B6823F7}"/>
              </a:ext>
            </a:extLst>
          </p:cNvPr>
          <p:cNvSpPr/>
          <p:nvPr userDrawn="1"/>
        </p:nvSpPr>
        <p:spPr>
          <a:xfrm>
            <a:off x="-7" y="0"/>
            <a:ext cx="12192006" cy="1918568"/>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 name="Title 1">
            <a:extLst>
              <a:ext uri="{FF2B5EF4-FFF2-40B4-BE49-F238E27FC236}">
                <a16:creationId xmlns:a16="http://schemas.microsoft.com/office/drawing/2014/main" id="{8C56CC9C-B964-D848-9F94-53D839961892}"/>
              </a:ext>
            </a:extLst>
          </p:cNvPr>
          <p:cNvSpPr>
            <a:spLocks noGrp="1"/>
          </p:cNvSpPr>
          <p:nvPr>
            <p:ph type="title" hasCustomPrompt="1"/>
          </p:nvPr>
        </p:nvSpPr>
        <p:spPr>
          <a:xfrm>
            <a:off x="654534" y="512910"/>
            <a:ext cx="6858295" cy="986828"/>
          </a:xfrm>
        </p:spPr>
        <p:txBody>
          <a:bodyPr anchor="ctr">
            <a:normAutofit/>
          </a:bodyPr>
          <a:lstStyle>
            <a:lvl1pPr algn="l">
              <a:defRPr sz="2500" b="1">
                <a:solidFill>
                  <a:schemeClr val="bg1"/>
                </a:solidFill>
              </a:defRPr>
            </a:lvl1pPr>
          </a:lstStyle>
          <a:p>
            <a:r>
              <a:rPr lang="en-US"/>
              <a:t>CLICK TO EDIT</a:t>
            </a:r>
            <a:br>
              <a:rPr lang="en-US"/>
            </a:br>
            <a:r>
              <a:rPr lang="en-US"/>
              <a:t>MASTER TITLE STYLE</a:t>
            </a:r>
          </a:p>
        </p:txBody>
      </p:sp>
      <p:cxnSp>
        <p:nvCxnSpPr>
          <p:cNvPr id="11" name="Straight Connector 10">
            <a:extLst>
              <a:ext uri="{FF2B5EF4-FFF2-40B4-BE49-F238E27FC236}">
                <a16:creationId xmlns:a16="http://schemas.microsoft.com/office/drawing/2014/main" id="{F1A388D0-225C-D748-AD5F-6AFB0534BE91}"/>
              </a:ext>
            </a:extLst>
          </p:cNvPr>
          <p:cNvCxnSpPr>
            <a:cxnSpLocks/>
          </p:cNvCxnSpPr>
          <p:nvPr userDrawn="1"/>
        </p:nvCxnSpPr>
        <p:spPr>
          <a:xfrm>
            <a:off x="0" y="1491040"/>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2A1D1B6-1EFD-5044-935D-AE0167C7F31F}"/>
              </a:ext>
            </a:extLst>
          </p:cNvPr>
          <p:cNvCxnSpPr>
            <a:cxnSpLocks/>
          </p:cNvCxnSpPr>
          <p:nvPr userDrawn="1"/>
        </p:nvCxnSpPr>
        <p:spPr>
          <a:xfrm>
            <a:off x="404402" y="-61529"/>
            <a:ext cx="2806" cy="195977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F0706F4-9477-FE45-8F1D-5A0B85D7284E}"/>
              </a:ext>
            </a:extLst>
          </p:cNvPr>
          <p:cNvCxnSpPr>
            <a:cxnSpLocks/>
          </p:cNvCxnSpPr>
          <p:nvPr userDrawn="1"/>
        </p:nvCxnSpPr>
        <p:spPr>
          <a:xfrm>
            <a:off x="10525739" y="1066800"/>
            <a:ext cx="0" cy="8314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10;&#10;Description automatically generated">
            <a:extLst>
              <a:ext uri="{FF2B5EF4-FFF2-40B4-BE49-F238E27FC236}">
                <a16:creationId xmlns:a16="http://schemas.microsoft.com/office/drawing/2014/main" id="{7E7DA492-E426-5947-B6CD-EF34E53374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4077" y="252748"/>
            <a:ext cx="2866644" cy="384048"/>
          </a:xfrm>
          <a:prstGeom prst="rect">
            <a:avLst/>
          </a:prstGeom>
        </p:spPr>
      </p:pic>
    </p:spTree>
    <p:extLst>
      <p:ext uri="{BB962C8B-B14F-4D97-AF65-F5344CB8AC3E}">
        <p14:creationId xmlns:p14="http://schemas.microsoft.com/office/powerpoint/2010/main" val="101880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500"/>
                                        <p:tgtEl>
                                          <p:spTgt spid="9"/>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Tree>
    <p:extLst>
      <p:ext uri="{BB962C8B-B14F-4D97-AF65-F5344CB8AC3E}">
        <p14:creationId xmlns:p14="http://schemas.microsoft.com/office/powerpoint/2010/main" val="23480917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5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774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AE9CAAC-7937-1D4D-9862-E6C2CCE55E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56"/>
          <a:stretch/>
        </p:blipFill>
        <p:spPr>
          <a:xfrm>
            <a:off x="-16723" y="2213021"/>
            <a:ext cx="12200406" cy="2296184"/>
          </a:xfrm>
          <a:prstGeom prst="rect">
            <a:avLst/>
          </a:prstGeom>
        </p:spPr>
      </p:pic>
      <p:sp>
        <p:nvSpPr>
          <p:cNvPr id="10" name="Rectangle 9">
            <a:extLst>
              <a:ext uri="{FF2B5EF4-FFF2-40B4-BE49-F238E27FC236}">
                <a16:creationId xmlns:a16="http://schemas.microsoft.com/office/drawing/2014/main" id="{D6F459D3-FF37-8249-A49A-D49496F8E58A}"/>
              </a:ext>
            </a:extLst>
          </p:cNvPr>
          <p:cNvSpPr/>
          <p:nvPr userDrawn="1"/>
        </p:nvSpPr>
        <p:spPr>
          <a:xfrm>
            <a:off x="8313" y="1185618"/>
            <a:ext cx="12182204" cy="10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sp>
        <p:nvSpPr>
          <p:cNvPr id="21" name="Rectangle 20">
            <a:extLst>
              <a:ext uri="{FF2B5EF4-FFF2-40B4-BE49-F238E27FC236}">
                <a16:creationId xmlns:a16="http://schemas.microsoft.com/office/drawing/2014/main" id="{F5BD078A-DB17-9943-9A52-3D3811F9CB8D}"/>
              </a:ext>
            </a:extLst>
          </p:cNvPr>
          <p:cNvSpPr/>
          <p:nvPr userDrawn="1"/>
        </p:nvSpPr>
        <p:spPr>
          <a:xfrm>
            <a:off x="-18203" y="3248357"/>
            <a:ext cx="12208720" cy="1275132"/>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54" name="Group 53">
            <a:extLst>
              <a:ext uri="{FF2B5EF4-FFF2-40B4-BE49-F238E27FC236}">
                <a16:creationId xmlns:a16="http://schemas.microsoft.com/office/drawing/2014/main" id="{2AB360B1-BA88-A445-B5B6-276EF426E0F0}"/>
              </a:ext>
            </a:extLst>
          </p:cNvPr>
          <p:cNvGrpSpPr/>
          <p:nvPr userDrawn="1"/>
        </p:nvGrpSpPr>
        <p:grpSpPr>
          <a:xfrm>
            <a:off x="-46300" y="1567583"/>
            <a:ext cx="12315464" cy="3060083"/>
            <a:chOff x="-46300" y="1567583"/>
            <a:chExt cx="12315464" cy="3060083"/>
          </a:xfrm>
        </p:grpSpPr>
        <p:cxnSp>
          <p:nvCxnSpPr>
            <p:cNvPr id="33" name="Straight Connector 32">
              <a:extLst>
                <a:ext uri="{FF2B5EF4-FFF2-40B4-BE49-F238E27FC236}">
                  <a16:creationId xmlns:a16="http://schemas.microsoft.com/office/drawing/2014/main" id="{BBBA4253-ADED-F140-9AAB-E5D768457E2A}"/>
                </a:ext>
              </a:extLst>
            </p:cNvPr>
            <p:cNvCxnSpPr>
              <a:cxnSpLocks/>
            </p:cNvCxnSpPr>
            <p:nvPr userDrawn="1"/>
          </p:nvCxnSpPr>
          <p:spPr>
            <a:xfrm>
              <a:off x="-46300" y="2223013"/>
              <a:ext cx="12315464"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6191728-D531-F04F-ABB1-868ECC86B841}"/>
                </a:ext>
              </a:extLst>
            </p:cNvPr>
            <p:cNvCxnSpPr>
              <a:cxnSpLocks/>
            </p:cNvCxnSpPr>
            <p:nvPr userDrawn="1"/>
          </p:nvCxnSpPr>
          <p:spPr>
            <a:xfrm>
              <a:off x="404402" y="1567583"/>
              <a:ext cx="0" cy="306008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0456B05-8028-DF46-BF36-CFD3CBD5B49D}"/>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8" name="Rectangle 23">
            <a:extLst>
              <a:ext uri="{FF2B5EF4-FFF2-40B4-BE49-F238E27FC236}">
                <a16:creationId xmlns:a16="http://schemas.microsoft.com/office/drawing/2014/main" id="{9EABD61E-23B5-5444-AFE4-52B20726D575}"/>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4" name="Picture 23" descr="Icon&#10;&#10;Description automatically generated">
            <a:extLst>
              <a:ext uri="{FF2B5EF4-FFF2-40B4-BE49-F238E27FC236}">
                <a16:creationId xmlns:a16="http://schemas.microsoft.com/office/drawing/2014/main" id="{0B823CD7-86F4-ED40-96CB-C50A6BD24F0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390481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9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859919"/>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892265"/>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539430"/>
          </a:xfrm>
          <a:prstGeom prst="rect">
            <a:avLst/>
          </a:prstGeom>
          <a:noFill/>
        </p:spPr>
        <p:txBody>
          <a:bodyPr wrap="square" rtlCol="0">
            <a:spAutoFit/>
          </a:bodyPr>
          <a:lstStyle/>
          <a:p>
            <a:r>
              <a:rPr lang="en-US" sz="1400"/>
              <a:t>MAKE SURE TO ALWAYS LEAVE</a:t>
            </a:r>
            <a:br>
              <a:rPr lang="en-US" sz="1400"/>
            </a:br>
            <a:r>
              <a:rPr lang="en-US" sz="1400"/>
              <a:t>A “M” WORTH OF WHITE OR NEGATIVE SPACE AROUND</a:t>
            </a:r>
            <a:br>
              <a:rPr lang="en-US" sz="1400"/>
            </a:br>
            <a:r>
              <a:rPr lang="en-US" sz="1400"/>
              <a:t>THE TAGLINE.</a:t>
            </a:r>
          </a:p>
          <a:p>
            <a:endParaRPr lang="en-US" sz="1400"/>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sz="1400"/>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7840461" cy="1169551"/>
          </a:xfrm>
          <a:prstGeom prst="rect">
            <a:avLst/>
          </a:prstGeom>
          <a:noFill/>
        </p:spPr>
        <p:txBody>
          <a:bodyPr wrap="square" rtlCol="0">
            <a:spAutoFit/>
          </a:bodyPr>
          <a:lstStyle/>
          <a:p>
            <a:r>
              <a:rPr lang="en-US" sz="1400"/>
              <a:t>TAGLINE OPTIONS </a:t>
            </a:r>
          </a:p>
          <a:p>
            <a:r>
              <a:rPr lang="en-US" sz="1400"/>
              <a:t>When using the tagline alone, it should be stacked and left justified, or horizontal in a single line. Only the below tagline options are available for use. Please do not 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pic>
        <p:nvPicPr>
          <p:cNvPr id="23" name="Picture 22">
            <a:extLst>
              <a:ext uri="{FF2B5EF4-FFF2-40B4-BE49-F238E27FC236}">
                <a16:creationId xmlns:a16="http://schemas.microsoft.com/office/drawing/2014/main" id="{7F59A4C8-FE5F-864E-8773-8B45270C106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27462" y="4901831"/>
            <a:ext cx="5665389" cy="292608"/>
          </a:xfrm>
          <a:prstGeom prst="rect">
            <a:avLst/>
          </a:prstGeom>
        </p:spPr>
      </p:pic>
      <p:pic>
        <p:nvPicPr>
          <p:cNvPr id="24" name="Picture 23" descr="A close up of a sign&#10;&#10;Description automatically generated">
            <a:extLst>
              <a:ext uri="{FF2B5EF4-FFF2-40B4-BE49-F238E27FC236}">
                <a16:creationId xmlns:a16="http://schemas.microsoft.com/office/drawing/2014/main" id="{DBA4719B-34DD-064F-B21D-F79504E3CD4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27462" y="3716460"/>
            <a:ext cx="2983012" cy="612648"/>
          </a:xfrm>
          <a:prstGeom prst="rect">
            <a:avLst/>
          </a:prstGeom>
        </p:spPr>
      </p:pic>
    </p:spTree>
    <p:extLst>
      <p:ext uri="{BB962C8B-B14F-4D97-AF65-F5344CB8AC3E}">
        <p14:creationId xmlns:p14="http://schemas.microsoft.com/office/powerpoint/2010/main" val="18081818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pic>
        <p:nvPicPr>
          <p:cNvPr id="3" name="Picture 2" descr="A picture containing bird, snow, water, flying&#10;&#10;Description automatically generated">
            <a:extLst>
              <a:ext uri="{FF2B5EF4-FFF2-40B4-BE49-F238E27FC236}">
                <a16:creationId xmlns:a16="http://schemas.microsoft.com/office/drawing/2014/main" id="{1AC3D840-20B6-CC41-856B-B2E4055ACB9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518" y="2118835"/>
            <a:ext cx="12216465" cy="2404653"/>
          </a:xfrm>
          <a:prstGeom prst="rect">
            <a:avLst/>
          </a:prstGeom>
        </p:spPr>
      </p:pic>
      <p:sp>
        <p:nvSpPr>
          <p:cNvPr id="49" name="Rectangle 48">
            <a:extLst>
              <a:ext uri="{FF2B5EF4-FFF2-40B4-BE49-F238E27FC236}">
                <a16:creationId xmlns:a16="http://schemas.microsoft.com/office/drawing/2014/main" id="{60FE8236-97A0-5B47-B26B-2D49F2CD6B50}"/>
              </a:ext>
            </a:extLst>
          </p:cNvPr>
          <p:cNvSpPr/>
          <p:nvPr userDrawn="1"/>
        </p:nvSpPr>
        <p:spPr>
          <a:xfrm>
            <a:off x="-18203" y="3150893"/>
            <a:ext cx="12208720" cy="1372595"/>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13" name="Rectangle 23">
            <a:extLst>
              <a:ext uri="{FF2B5EF4-FFF2-40B4-BE49-F238E27FC236}">
                <a16:creationId xmlns:a16="http://schemas.microsoft.com/office/drawing/2014/main" id="{09484393-2D51-494C-8186-1E1545114486}"/>
              </a:ext>
            </a:extLst>
          </p:cNvPr>
          <p:cNvSpPr/>
          <p:nvPr userDrawn="1"/>
        </p:nvSpPr>
        <p:spPr>
          <a:xfrm>
            <a:off x="-16720" y="1330726"/>
            <a:ext cx="12200407" cy="541174"/>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Rectangle 22">
            <a:extLst>
              <a:ext uri="{FF2B5EF4-FFF2-40B4-BE49-F238E27FC236}">
                <a16:creationId xmlns:a16="http://schemas.microsoft.com/office/drawing/2014/main" id="{BD5C0610-2EF5-B64B-A856-EF711F5A06FF}"/>
              </a:ext>
            </a:extLst>
          </p:cNvPr>
          <p:cNvSpPr/>
          <p:nvPr userDrawn="1"/>
        </p:nvSpPr>
        <p:spPr>
          <a:xfrm>
            <a:off x="-18204" y="1185618"/>
            <a:ext cx="12227835" cy="10320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grpSp>
        <p:nvGrpSpPr>
          <p:cNvPr id="40" name="Group 39">
            <a:extLst>
              <a:ext uri="{FF2B5EF4-FFF2-40B4-BE49-F238E27FC236}">
                <a16:creationId xmlns:a16="http://schemas.microsoft.com/office/drawing/2014/main" id="{B84C4493-DD74-1E4F-9A7C-DEF10649406B}"/>
              </a:ext>
            </a:extLst>
          </p:cNvPr>
          <p:cNvGrpSpPr/>
          <p:nvPr userDrawn="1"/>
        </p:nvGrpSpPr>
        <p:grpSpPr>
          <a:xfrm>
            <a:off x="0" y="1567583"/>
            <a:ext cx="12190517" cy="2981450"/>
            <a:chOff x="0" y="1567583"/>
            <a:chExt cx="12190517" cy="2981450"/>
          </a:xfrm>
        </p:grpSpPr>
        <p:cxnSp>
          <p:nvCxnSpPr>
            <p:cNvPr id="41" name="Straight Connector 40">
              <a:extLst>
                <a:ext uri="{FF2B5EF4-FFF2-40B4-BE49-F238E27FC236}">
                  <a16:creationId xmlns:a16="http://schemas.microsoft.com/office/drawing/2014/main" id="{69DA2978-F060-874B-B8E4-20A88D12F4B2}"/>
                </a:ext>
              </a:extLst>
            </p:cNvPr>
            <p:cNvCxnSpPr>
              <a:cxnSpLocks/>
            </p:cNvCxnSpPr>
            <p:nvPr userDrawn="1"/>
          </p:nvCxnSpPr>
          <p:spPr>
            <a:xfrm>
              <a:off x="0" y="2223013"/>
              <a:ext cx="12190517"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50E95B5-670E-9C4D-BE28-5E3E7FB80515}"/>
                </a:ext>
              </a:extLst>
            </p:cNvPr>
            <p:cNvCxnSpPr>
              <a:cxnSpLocks/>
            </p:cNvCxnSpPr>
            <p:nvPr userDrawn="1"/>
          </p:nvCxnSpPr>
          <p:spPr>
            <a:xfrm>
              <a:off x="404402" y="1567583"/>
              <a:ext cx="0" cy="298145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C92E593-6986-9F4C-B08A-AAB9B1BB23CA}"/>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4" name="Rectangle 23">
            <a:extLst>
              <a:ext uri="{FF2B5EF4-FFF2-40B4-BE49-F238E27FC236}">
                <a16:creationId xmlns:a16="http://schemas.microsoft.com/office/drawing/2014/main" id="{0AF24DAD-2D4A-CB48-86EF-05889034A252}"/>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1" name="Picture 20" descr="Icon&#10;&#10;Description automatically generated">
            <a:extLst>
              <a:ext uri="{FF2B5EF4-FFF2-40B4-BE49-F238E27FC236}">
                <a16:creationId xmlns:a16="http://schemas.microsoft.com/office/drawing/2014/main" id="{D85E4973-8F8A-6E47-8247-C118B6F070A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8924425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27FD5B8-1D02-F040-A6D4-16F37A9363A3}"/>
              </a:ext>
            </a:extLst>
          </p:cNvPr>
          <p:cNvSpPr/>
          <p:nvPr userDrawn="1"/>
        </p:nvSpPr>
        <p:spPr>
          <a:xfrm>
            <a:off x="-5" y="0"/>
            <a:ext cx="12192004"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9" name="TextBox 8">
            <a:extLst>
              <a:ext uri="{FF2B5EF4-FFF2-40B4-BE49-F238E27FC236}">
                <a16:creationId xmlns:a16="http://schemas.microsoft.com/office/drawing/2014/main" id="{AF988DAE-ED71-0D49-9663-A4A9BBA0FF19}"/>
              </a:ext>
            </a:extLst>
          </p:cNvPr>
          <p:cNvSpPr txBox="1"/>
          <p:nvPr userDrawn="1"/>
        </p:nvSpPr>
        <p:spPr>
          <a:xfrm>
            <a:off x="12391697" y="5009094"/>
            <a:ext cx="184731" cy="369332"/>
          </a:xfrm>
          <a:prstGeom prst="rect">
            <a:avLst/>
          </a:prstGeom>
          <a:noFill/>
        </p:spPr>
        <p:txBody>
          <a:bodyPr wrap="none" rtlCol="0">
            <a:spAutoFit/>
          </a:bodyPr>
          <a:lstStyle/>
          <a:p>
            <a:endParaRPr lang="en-US"/>
          </a:p>
        </p:txBody>
      </p:sp>
      <p:cxnSp>
        <p:nvCxnSpPr>
          <p:cNvPr id="20" name="Straight Connector 19">
            <a:extLst>
              <a:ext uri="{FF2B5EF4-FFF2-40B4-BE49-F238E27FC236}">
                <a16:creationId xmlns:a16="http://schemas.microsoft.com/office/drawing/2014/main" id="{235E747A-85BB-1B46-8F12-111059E55DB2}"/>
              </a:ext>
            </a:extLst>
          </p:cNvPr>
          <p:cNvCxnSpPr>
            <a:cxnSpLocks/>
          </p:cNvCxnSpPr>
          <p:nvPr userDrawn="1"/>
        </p:nvCxnSpPr>
        <p:spPr>
          <a:xfrm>
            <a:off x="-5" y="411753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EF10AF-2590-B647-88BD-D372488665D9}"/>
              </a:ext>
            </a:extLst>
          </p:cNvPr>
          <p:cNvCxnSpPr>
            <a:cxnSpLocks/>
          </p:cNvCxnSpPr>
          <p:nvPr userDrawn="1"/>
        </p:nvCxnSpPr>
        <p:spPr>
          <a:xfrm>
            <a:off x="603506" y="3264061"/>
            <a:ext cx="0" cy="358009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D7C906-8A1C-564B-8726-80CB3C93286B}"/>
              </a:ext>
            </a:extLst>
          </p:cNvPr>
          <p:cNvCxnSpPr>
            <a:cxnSpLocks/>
          </p:cNvCxnSpPr>
          <p:nvPr userDrawn="1"/>
        </p:nvCxnSpPr>
        <p:spPr>
          <a:xfrm>
            <a:off x="10525739" y="0"/>
            <a:ext cx="0" cy="55558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3FB32D-EC23-3B42-868F-E8DC8DB93D8A}"/>
              </a:ext>
            </a:extLst>
          </p:cNvPr>
          <p:cNvSpPr/>
          <p:nvPr userDrawn="1"/>
        </p:nvSpPr>
        <p:spPr>
          <a:xfrm>
            <a:off x="848100" y="3337960"/>
            <a:ext cx="7562598" cy="779572"/>
          </a:xfrm>
          <a:prstGeom prst="rect">
            <a:avLst/>
          </a:prstGeom>
        </p:spPr>
        <p:txBody>
          <a:bodyPr wrap="square">
            <a:spAutoFit/>
          </a:bodyPr>
          <a:lstStyle/>
          <a:p>
            <a:pPr>
              <a:lnSpc>
                <a:spcPts val="5200"/>
              </a:lnSpc>
            </a:pPr>
            <a:r>
              <a:rPr lang="en-US" sz="6600" b="1">
                <a:solidFill>
                  <a:schemeClr val="bg1"/>
                </a:solidFill>
                <a:latin typeface="Century Gothic" panose="020B0502020202020204" pitchFamily="34" charset="0"/>
              </a:rPr>
              <a:t>THANK YOU</a:t>
            </a:r>
            <a:endParaRPr lang="en-US" sz="5400">
              <a:solidFill>
                <a:schemeClr val="bg1"/>
              </a:solidFill>
              <a:latin typeface="Century Gothic" panose="020B0502020202020204" pitchFamily="34" charset="0"/>
            </a:endParaRPr>
          </a:p>
        </p:txBody>
      </p:sp>
      <p:pic>
        <p:nvPicPr>
          <p:cNvPr id="15" name="Picture 14" descr="A picture containing text&#10;&#10;Description automatically generated">
            <a:extLst>
              <a:ext uri="{FF2B5EF4-FFF2-40B4-BE49-F238E27FC236}">
                <a16:creationId xmlns:a16="http://schemas.microsoft.com/office/drawing/2014/main" id="{4180D2B7-992A-D447-ACBC-3BF5FE5A5CE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5050" y="6125417"/>
            <a:ext cx="2866644" cy="384048"/>
          </a:xfrm>
          <a:prstGeom prst="rect">
            <a:avLst/>
          </a:prstGeom>
        </p:spPr>
      </p:pic>
    </p:spTree>
    <p:extLst>
      <p:ext uri="{BB962C8B-B14F-4D97-AF65-F5344CB8AC3E}">
        <p14:creationId xmlns:p14="http://schemas.microsoft.com/office/powerpoint/2010/main" val="278366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4"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1A70A92-118D-F14C-B84B-B5433D1EC56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196369C6-99CC-C84E-9939-FE732FD2711A}"/>
              </a:ext>
            </a:extLst>
          </p:cNvPr>
          <p:cNvGrpSpPr/>
          <p:nvPr userDrawn="1"/>
        </p:nvGrpSpPr>
        <p:grpSpPr>
          <a:xfrm>
            <a:off x="6756543" y="3146679"/>
            <a:ext cx="2987683" cy="282321"/>
            <a:chOff x="5059259" y="3924366"/>
            <a:chExt cx="3912923" cy="369751"/>
          </a:xfrm>
        </p:grpSpPr>
        <p:pic>
          <p:nvPicPr>
            <p:cNvPr id="37" name="Picture 36" descr="A picture containing drawing&#10;&#10;Description automatically generated">
              <a:extLst>
                <a:ext uri="{FF2B5EF4-FFF2-40B4-BE49-F238E27FC236}">
                  <a16:creationId xmlns:a16="http://schemas.microsoft.com/office/drawing/2014/main" id="{CEBD86E1-26B3-E045-A27F-A2797893AC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39" name="Picture 38" descr="A picture containing drawing&#10;&#10;Description automatically generated">
              <a:extLst>
                <a:ext uri="{FF2B5EF4-FFF2-40B4-BE49-F238E27FC236}">
                  <a16:creationId xmlns:a16="http://schemas.microsoft.com/office/drawing/2014/main" id="{C0738A79-77C5-904C-91C6-1A560DD81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40" name="Picture 39">
            <a:extLst>
              <a:ext uri="{FF2B5EF4-FFF2-40B4-BE49-F238E27FC236}">
                <a16:creationId xmlns:a16="http://schemas.microsoft.com/office/drawing/2014/main" id="{D814C3B7-ABE8-B144-9735-06BCFF1EA849}"/>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7890828" y="3146386"/>
            <a:ext cx="1930722" cy="282290"/>
          </a:xfrm>
          <a:prstGeom prst="rect">
            <a:avLst/>
          </a:prstGeom>
        </p:spPr>
      </p:pic>
      <p:grpSp>
        <p:nvGrpSpPr>
          <p:cNvPr id="41" name="Group 40">
            <a:extLst>
              <a:ext uri="{FF2B5EF4-FFF2-40B4-BE49-F238E27FC236}">
                <a16:creationId xmlns:a16="http://schemas.microsoft.com/office/drawing/2014/main" id="{C9163DD9-3B28-284A-87DE-A0228C47C32D}"/>
              </a:ext>
            </a:extLst>
          </p:cNvPr>
          <p:cNvGrpSpPr/>
          <p:nvPr userDrawn="1"/>
        </p:nvGrpSpPr>
        <p:grpSpPr>
          <a:xfrm>
            <a:off x="6754799" y="3499390"/>
            <a:ext cx="2613640" cy="284967"/>
            <a:chOff x="5057514" y="4377778"/>
            <a:chExt cx="3423045" cy="373217"/>
          </a:xfrm>
        </p:grpSpPr>
        <p:pic>
          <p:nvPicPr>
            <p:cNvPr id="42" name="Picture 41" descr="A picture containing drawing&#10;&#10;Description automatically generated">
              <a:extLst>
                <a:ext uri="{FF2B5EF4-FFF2-40B4-BE49-F238E27FC236}">
                  <a16:creationId xmlns:a16="http://schemas.microsoft.com/office/drawing/2014/main" id="{7F4F7229-8DF3-FA47-BB22-93447CF007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43" name="Picture 42" descr="A picture containing drawing&#10;&#10;Description automatically generated">
              <a:extLst>
                <a:ext uri="{FF2B5EF4-FFF2-40B4-BE49-F238E27FC236}">
                  <a16:creationId xmlns:a16="http://schemas.microsoft.com/office/drawing/2014/main" id="{A741548A-000A-3B4F-B999-1B8C444758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44" name="Picture 43">
            <a:extLst>
              <a:ext uri="{FF2B5EF4-FFF2-40B4-BE49-F238E27FC236}">
                <a16:creationId xmlns:a16="http://schemas.microsoft.com/office/drawing/2014/main" id="{22FD1457-AAD8-5C4F-BD5C-54EFB576A102}"/>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90828" y="3499936"/>
            <a:ext cx="1558135" cy="284996"/>
          </a:xfrm>
          <a:prstGeom prst="rect">
            <a:avLst/>
          </a:prstGeom>
        </p:spPr>
      </p:pic>
      <p:cxnSp>
        <p:nvCxnSpPr>
          <p:cNvPr id="45" name="Straight Connector 44">
            <a:extLst>
              <a:ext uri="{FF2B5EF4-FFF2-40B4-BE49-F238E27FC236}">
                <a16:creationId xmlns:a16="http://schemas.microsoft.com/office/drawing/2014/main" id="{724CA384-49C6-2241-ACC6-FF5E9BD38452}"/>
              </a:ext>
            </a:extLst>
          </p:cNvPr>
          <p:cNvCxnSpPr/>
          <p:nvPr userDrawn="1"/>
        </p:nvCxnSpPr>
        <p:spPr>
          <a:xfrm>
            <a:off x="6081964" y="2843634"/>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13" descr="A picture containing drawing&#10;&#10;Description automatically generated">
            <a:extLst>
              <a:ext uri="{FF2B5EF4-FFF2-40B4-BE49-F238E27FC236}">
                <a16:creationId xmlns:a16="http://schemas.microsoft.com/office/drawing/2014/main" id="{49479EB2-A191-D944-851C-DE1F579C89B3}"/>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828557" y="3169063"/>
            <a:ext cx="3486259" cy="612648"/>
          </a:xfrm>
          <a:prstGeom prst="rect">
            <a:avLst/>
          </a:prstGeom>
        </p:spPr>
      </p:pic>
    </p:spTree>
    <p:extLst>
      <p:ext uri="{BB962C8B-B14F-4D97-AF65-F5344CB8AC3E}">
        <p14:creationId xmlns:p14="http://schemas.microsoft.com/office/powerpoint/2010/main" val="94950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750"/>
                                        <p:tgtEl>
                                          <p:spTgt spid="41"/>
                                        </p:tgtEl>
                                      </p:cBhvr>
                                    </p:animEffect>
                                  </p:childTnLst>
                                </p:cTn>
                              </p:par>
                            </p:childTnLst>
                          </p:cTn>
                        </p:par>
                        <p:par>
                          <p:cTn id="16" fill="hold">
                            <p:stCondLst>
                              <p:cond delay="3750"/>
                            </p:stCondLst>
                            <p:childTnLst>
                              <p:par>
                                <p:cTn id="17" presetID="22" presetClass="entr" presetSubtype="8"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left)">
                                      <p:cBhvr>
                                        <p:cTn id="19"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151EACA7-4754-7A54-8504-55BBD10B5816}"/>
              </a:ext>
            </a:extLst>
          </p:cNvPr>
          <p:cNvSpPr/>
          <p:nvPr userDrawn="1"/>
        </p:nvSpPr>
        <p:spPr>
          <a:xfrm flipH="1">
            <a:off x="0" y="-4151"/>
            <a:ext cx="12192000"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78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1259119" y="1065955"/>
            <a:ext cx="8623762" cy="2091894"/>
          </a:xfrm>
        </p:spPr>
        <p:txBody>
          <a:bodyPr anchor="b">
            <a:noAutofit/>
          </a:bodyPr>
          <a:lstStyle>
            <a:lvl1pPr algn="l">
              <a:defRPr sz="4200" b="0" i="0" cap="none" spc="50" baseline="0">
                <a:solidFill>
                  <a:schemeClr val="bg1"/>
                </a:solidFill>
              </a:defRPr>
            </a:lvl1pPr>
          </a:lstStyle>
          <a:p>
            <a:r>
              <a:rPr lang="en-US" dirty="0"/>
              <a:t>Click to Add 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1259119" y="3444719"/>
            <a:ext cx="8623762" cy="1034517"/>
          </a:xfrm>
        </p:spPr>
        <p:txBody>
          <a:bodyPr>
            <a:noAutofit/>
          </a:bodyPr>
          <a:lstStyle>
            <a:lvl1pPr marL="0" indent="0" algn="l">
              <a:lnSpc>
                <a:spcPct val="100000"/>
              </a:lnSpc>
              <a:spcBef>
                <a:spcPts val="0"/>
              </a:spcBef>
              <a:buNone/>
              <a:defRPr sz="22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310717" y="5396645"/>
            <a:ext cx="4516745" cy="634779"/>
          </a:xfrm>
        </p:spPr>
        <p:txBody>
          <a:bodyPr lIns="0" tIns="0" rIns="0" bIns="0" anchor="b">
            <a:normAutofit/>
          </a:bodyPr>
          <a:lstStyle>
            <a:lvl1pPr marL="0" indent="0" algn="r">
              <a:lnSpc>
                <a:spcPct val="100000"/>
              </a:lnSpc>
              <a:spcBef>
                <a:spcPts val="0"/>
              </a:spcBef>
              <a:spcAft>
                <a:spcPts val="200"/>
              </a:spcAft>
              <a:buFontTx/>
              <a:buNone/>
              <a:defRPr sz="1200" cap="none" spc="50" baseline="0">
                <a:solidFill>
                  <a:schemeClr val="accent5">
                    <a:lumMod val="50000"/>
                    <a:lumOff val="50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1369668" y="5474821"/>
            <a:ext cx="3409331" cy="597613"/>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3741698" y="491485"/>
            <a:ext cx="7890858" cy="431035"/>
          </a:xfrm>
        </p:spPr>
        <p:txBody>
          <a:bodyPr lIns="0" tIns="0" rIns="0" bIns="0">
            <a:normAutofit/>
          </a:bodyPr>
          <a:lstStyle>
            <a:lvl1pPr marL="0" indent="0" algn="r">
              <a:spcBef>
                <a:spcPts val="0"/>
              </a:spcBef>
              <a:buNone/>
              <a:defRPr sz="18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1369668" y="330128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0C4D2A46-C2D7-D04B-DD1F-DC4B1A470466}"/>
              </a:ext>
            </a:extLst>
          </p:cNvPr>
          <p:cNvSpPr/>
          <p:nvPr userDrawn="1"/>
        </p:nvSpPr>
        <p:spPr>
          <a:xfrm flipH="1">
            <a:off x="0" y="0"/>
            <a:ext cx="452309" cy="5522298"/>
          </a:xfrm>
          <a:custGeom>
            <a:avLst/>
            <a:gdLst>
              <a:gd name="connsiteX0" fmla="*/ 452309 w 452309"/>
              <a:gd name="connsiteY0" fmla="*/ 0 h 5522298"/>
              <a:gd name="connsiteX1" fmla="*/ 1 w 452309"/>
              <a:gd name="connsiteY1" fmla="*/ 0 h 5522298"/>
              <a:gd name="connsiteX2" fmla="*/ 2 w 452309"/>
              <a:gd name="connsiteY2" fmla="*/ 5263594 h 5522298"/>
              <a:gd name="connsiteX3" fmla="*/ 0 w 452309"/>
              <a:gd name="connsiteY3" fmla="*/ 5263594 h 5522298"/>
              <a:gd name="connsiteX4" fmla="*/ 2 w 452309"/>
              <a:gd name="connsiteY4" fmla="*/ 5263596 h 5522298"/>
              <a:gd name="connsiteX5" fmla="*/ 452309 w 452309"/>
              <a:gd name="connsiteY5" fmla="*/ 5522298 h 552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2298">
                <a:moveTo>
                  <a:pt x="452309" y="0"/>
                </a:moveTo>
                <a:lnTo>
                  <a:pt x="1" y="0"/>
                </a:lnTo>
                <a:lnTo>
                  <a:pt x="2" y="5263594"/>
                </a:lnTo>
                <a:lnTo>
                  <a:pt x="0" y="5263594"/>
                </a:lnTo>
                <a:lnTo>
                  <a:pt x="2" y="5263596"/>
                </a:lnTo>
                <a:lnTo>
                  <a:pt x="452309" y="552229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8AFFEDB3-4871-F039-E695-44101641E7BE}"/>
              </a:ext>
            </a:extLst>
          </p:cNvPr>
          <p:cNvSpPr/>
          <p:nvPr userDrawn="1"/>
        </p:nvSpPr>
        <p:spPr>
          <a:xfrm rot="10800000" flipH="1">
            <a:off x="11739691" y="1328844"/>
            <a:ext cx="452309" cy="5526451"/>
          </a:xfrm>
          <a:custGeom>
            <a:avLst/>
            <a:gdLst>
              <a:gd name="connsiteX0" fmla="*/ 452309 w 452309"/>
              <a:gd name="connsiteY0" fmla="*/ 5526451 h 5526451"/>
              <a:gd name="connsiteX1" fmla="*/ 452309 w 452309"/>
              <a:gd name="connsiteY1" fmla="*/ 0 h 5526451"/>
              <a:gd name="connsiteX2" fmla="*/ 1 w 452309"/>
              <a:gd name="connsiteY2" fmla="*/ 0 h 5526451"/>
              <a:gd name="connsiteX3" fmla="*/ 2 w 452309"/>
              <a:gd name="connsiteY3" fmla="*/ 5267747 h 5526451"/>
              <a:gd name="connsiteX4" fmla="*/ 0 w 452309"/>
              <a:gd name="connsiteY4" fmla="*/ 5267747 h 5526451"/>
              <a:gd name="connsiteX5" fmla="*/ 2 w 452309"/>
              <a:gd name="connsiteY5" fmla="*/ 5267749 h 552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6451">
                <a:moveTo>
                  <a:pt x="452309" y="5526451"/>
                </a:moveTo>
                <a:lnTo>
                  <a:pt x="452309" y="0"/>
                </a:lnTo>
                <a:lnTo>
                  <a:pt x="1" y="0"/>
                </a:lnTo>
                <a:lnTo>
                  <a:pt x="2" y="5267747"/>
                </a:lnTo>
                <a:lnTo>
                  <a:pt x="0" y="5267747"/>
                </a:lnTo>
                <a:lnTo>
                  <a:pt x="2" y="526774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3254246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 Manufacturing">
    <p:spTree>
      <p:nvGrpSpPr>
        <p:cNvPr id="1" name=""/>
        <p:cNvGrpSpPr/>
        <p:nvPr/>
      </p:nvGrpSpPr>
      <p:grpSpPr>
        <a:xfrm>
          <a:off x="0" y="0"/>
          <a:ext cx="0" cy="0"/>
          <a:chOff x="0" y="0"/>
          <a:chExt cx="0" cy="0"/>
        </a:xfrm>
      </p:grpSpPr>
      <p:pic>
        <p:nvPicPr>
          <p:cNvPr id="16" name="Picture Placeholder 7">
            <a:extLst>
              <a:ext uri="{FF2B5EF4-FFF2-40B4-BE49-F238E27FC236}">
                <a16:creationId xmlns:a16="http://schemas.microsoft.com/office/drawing/2014/main" id="{7196CC4B-5584-1947-6AAA-8620EEBB3104}"/>
              </a:ext>
            </a:extLst>
          </p:cNvPr>
          <p:cNvPicPr>
            <a:picLocks noChangeAspect="1"/>
          </p:cNvPicPr>
          <p:nvPr userDrawn="1"/>
        </p:nvPicPr>
        <p:blipFill rotWithShape="1">
          <a:blip r:embed="rId2"/>
          <a:srcRect l="63" t="12179" r="20820" b="8579"/>
          <a:stretch/>
        </p:blipFill>
        <p:spPr>
          <a:xfrm>
            <a:off x="0" y="-4763"/>
            <a:ext cx="12191999" cy="6862763"/>
          </a:xfrm>
          <a:prstGeom prst="rect">
            <a:avLst/>
          </a:prstGeom>
        </p:spPr>
      </p:pic>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428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3"/>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039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 Employe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C6ABB0-7AEC-1482-6FC9-247F12776228}"/>
              </a:ext>
            </a:extLst>
          </p:cNvPr>
          <p:cNvPicPr>
            <a:picLocks noChangeAspect="1"/>
          </p:cNvPicPr>
          <p:nvPr userDrawn="1"/>
        </p:nvPicPr>
        <p:blipFill rotWithShape="1">
          <a:blip r:embed="rId2"/>
          <a:srcRect l="22500" r="-22500" b="15541"/>
          <a:stretch/>
        </p:blipFill>
        <p:spPr>
          <a:xfrm>
            <a:off x="2756573" y="0"/>
            <a:ext cx="12192000" cy="6858000"/>
          </a:xfrm>
          <a:prstGeom prst="rect">
            <a:avLst/>
          </a:prstGeom>
        </p:spPr>
      </p:pic>
      <p:pic>
        <p:nvPicPr>
          <p:cNvPr id="3" name="Picture 2">
            <a:extLst>
              <a:ext uri="{FF2B5EF4-FFF2-40B4-BE49-F238E27FC236}">
                <a16:creationId xmlns:a16="http://schemas.microsoft.com/office/drawing/2014/main" id="{C3BD7449-9CAA-DBC1-B78B-03CA985FA0BA}"/>
              </a:ext>
            </a:extLst>
          </p:cNvPr>
          <p:cNvPicPr>
            <a:picLocks noChangeAspect="1"/>
          </p:cNvPicPr>
          <p:nvPr userDrawn="1"/>
        </p:nvPicPr>
        <p:blipFill rotWithShape="1">
          <a:blip r:embed="rId2"/>
          <a:srcRect l="17831" t="4501" r="-13330" b="14841"/>
          <a:stretch/>
        </p:blipFill>
        <p:spPr>
          <a:xfrm>
            <a:off x="0" y="0"/>
            <a:ext cx="12192000" cy="6858000"/>
          </a:xfrm>
          <a:prstGeom prst="rect">
            <a:avLst/>
          </a:prstGeom>
        </p:spPr>
      </p:pic>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3"/>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9047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43493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Alt">
    <p:spTree>
      <p:nvGrpSpPr>
        <p:cNvPr id="1" name=""/>
        <p:cNvGrpSpPr/>
        <p:nvPr/>
      </p:nvGrpSpPr>
      <p:grpSpPr>
        <a:xfrm>
          <a:off x="0" y="0"/>
          <a:ext cx="0" cy="0"/>
          <a:chOff x="0" y="0"/>
          <a:chExt cx="0" cy="0"/>
        </a:xfrm>
      </p:grpSpPr>
      <p:sp>
        <p:nvSpPr>
          <p:cNvPr id="2" name="Picture Placeholder 23">
            <a:extLst>
              <a:ext uri="{FF2B5EF4-FFF2-40B4-BE49-F238E27FC236}">
                <a16:creationId xmlns:a16="http://schemas.microsoft.com/office/drawing/2014/main" id="{37007B45-BE27-0B50-EDF0-78F19A5C19FB}"/>
              </a:ext>
            </a:extLst>
          </p:cNvPr>
          <p:cNvSpPr>
            <a:spLocks noGrp="1"/>
          </p:cNvSpPr>
          <p:nvPr>
            <p:ph type="pic" sz="quarter" idx="11" hasCustomPrompt="1"/>
          </p:nvPr>
        </p:nvSpPr>
        <p:spPr>
          <a:xfrm>
            <a:off x="1" y="-4763"/>
            <a:ext cx="12191999" cy="6862763"/>
          </a:xfrm>
          <a:custGeom>
            <a:avLst/>
            <a:gdLst>
              <a:gd name="connsiteX0" fmla="*/ 0 w 12191999"/>
              <a:gd name="connsiteY0" fmla="*/ 0 h 6862763"/>
              <a:gd name="connsiteX1" fmla="*/ 12191999 w 12191999"/>
              <a:gd name="connsiteY1" fmla="*/ 0 h 6862763"/>
              <a:gd name="connsiteX2" fmla="*/ 12191999 w 12191999"/>
              <a:gd name="connsiteY2" fmla="*/ 6862763 h 6862763"/>
              <a:gd name="connsiteX3" fmla="*/ 4735784 w 12191999"/>
              <a:gd name="connsiteY3" fmla="*/ 6862763 h 6862763"/>
              <a:gd name="connsiteX4" fmla="*/ 4735784 w 12191999"/>
              <a:gd name="connsiteY4" fmla="*/ 6862762 h 6862763"/>
              <a:gd name="connsiteX5" fmla="*/ 6278698 w 12191999"/>
              <a:gd name="connsiteY5" fmla="*/ 6862762 h 6862763"/>
              <a:gd name="connsiteX6" fmla="*/ 6278698 w 12191999"/>
              <a:gd name="connsiteY6" fmla="*/ 613 h 6862763"/>
              <a:gd name="connsiteX7" fmla="*/ 501841 w 12191999"/>
              <a:gd name="connsiteY7" fmla="*/ 613 h 6862763"/>
              <a:gd name="connsiteX8" fmla="*/ 501841 w 12191999"/>
              <a:gd name="connsiteY8" fmla="*/ 6862762 h 6862763"/>
              <a:gd name="connsiteX9" fmla="*/ 2477495 w 12191999"/>
              <a:gd name="connsiteY9" fmla="*/ 6862762 h 6862763"/>
              <a:gd name="connsiteX10" fmla="*/ 2477495 w 12191999"/>
              <a:gd name="connsiteY10" fmla="*/ 6862763 h 6862763"/>
              <a:gd name="connsiteX11" fmla="*/ 0 w 12191999"/>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6862763">
                <a:moveTo>
                  <a:pt x="0" y="0"/>
                </a:moveTo>
                <a:lnTo>
                  <a:pt x="12191999" y="0"/>
                </a:lnTo>
                <a:lnTo>
                  <a:pt x="12191999" y="6862763"/>
                </a:lnTo>
                <a:lnTo>
                  <a:pt x="4735784" y="6862763"/>
                </a:lnTo>
                <a:lnTo>
                  <a:pt x="4735784" y="6862762"/>
                </a:lnTo>
                <a:lnTo>
                  <a:pt x="6278698" y="6862762"/>
                </a:lnTo>
                <a:lnTo>
                  <a:pt x="6278698" y="613"/>
                </a:lnTo>
                <a:lnTo>
                  <a:pt x="501841" y="613"/>
                </a:lnTo>
                <a:lnTo>
                  <a:pt x="501841" y="6862762"/>
                </a:lnTo>
                <a:lnTo>
                  <a:pt x="2477495" y="6862762"/>
                </a:lnTo>
                <a:lnTo>
                  <a:pt x="2477495" y="6862763"/>
                </a:lnTo>
                <a:lnTo>
                  <a:pt x="0" y="6862763"/>
                </a:lnTo>
                <a:close/>
              </a:path>
            </a:pathLst>
          </a:custGeom>
          <a:solidFill>
            <a:schemeClr val="bg1">
              <a:lumMod val="95000"/>
            </a:schemeClr>
          </a:solidFill>
        </p:spPr>
        <p:txBody>
          <a:bodyPr wrap="square" lIns="7315200" rIns="9144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0"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2457"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2"/>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440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3" name="Content Placeholder 2">
            <a:extLst>
              <a:ext uri="{FF2B5EF4-FFF2-40B4-BE49-F238E27FC236}">
                <a16:creationId xmlns:a16="http://schemas.microsoft.com/office/drawing/2014/main" id="{877C0FD5-1B94-FB7C-6019-E7E3AB3CEC99}"/>
              </a:ext>
            </a:extLst>
          </p:cNvPr>
          <p:cNvSpPr>
            <a:spLocks noGrp="1"/>
          </p:cNvSpPr>
          <p:nvPr>
            <p:ph idx="1"/>
          </p:nvPr>
        </p:nvSpPr>
        <p:spPr>
          <a:xfrm>
            <a:off x="444500" y="1303020"/>
            <a:ext cx="6310261" cy="4895900"/>
          </a:xfrm>
        </p:spPr>
        <p:txBody>
          <a:bodyPr>
            <a:normAutofit/>
          </a:bodyPr>
          <a:lstStyle>
            <a:lvl1pPr marL="0" indent="0">
              <a:lnSpc>
                <a:spcPct val="150000"/>
              </a:lnSpc>
              <a:buNone/>
              <a:defRPr sz="1800" baseline="0"/>
            </a:lvl1pPr>
            <a:lvl2pPr marL="457200" indent="0">
              <a:lnSpc>
                <a:spcPct val="150000"/>
              </a:lnSpc>
              <a:buNone/>
              <a:defRPr sz="1800" baseline="0"/>
            </a:lvl2pPr>
            <a:lvl3pPr marL="914400" indent="0">
              <a:lnSpc>
                <a:spcPct val="150000"/>
              </a:lnSpc>
              <a:buNone/>
              <a:defRPr sz="1800" baseline="0"/>
            </a:lvl3pPr>
            <a:lvl4pPr marL="1371600" indent="0">
              <a:lnSpc>
                <a:spcPct val="150000"/>
              </a:lnSpc>
              <a:buNone/>
              <a:defRPr sz="1800" baseline="0"/>
            </a:lvl4pPr>
            <a:lvl5pPr marL="1828800" indent="0">
              <a:lnSpc>
                <a:spcPct val="150000"/>
              </a:lnSpc>
              <a:buNone/>
              <a:defRPr sz="18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4" name="Title 1">
            <a:extLst>
              <a:ext uri="{FF2B5EF4-FFF2-40B4-BE49-F238E27FC236}">
                <a16:creationId xmlns:a16="http://schemas.microsoft.com/office/drawing/2014/main" id="{B870B639-47B5-349F-494A-82A945C52956}"/>
              </a:ext>
            </a:extLst>
          </p:cNvPr>
          <p:cNvSpPr>
            <a:spLocks noGrp="1"/>
          </p:cNvSpPr>
          <p:nvPr>
            <p:ph type="title" hasCustomPrompt="1"/>
          </p:nvPr>
        </p:nvSpPr>
        <p:spPr>
          <a:xfrm>
            <a:off x="444500" y="104210"/>
            <a:ext cx="6310261"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5" name="Rectangle 44">
            <a:extLst>
              <a:ext uri="{FF2B5EF4-FFF2-40B4-BE49-F238E27FC236}">
                <a16:creationId xmlns:a16="http://schemas.microsoft.com/office/drawing/2014/main" id="{96B35CF6-03AD-3AE5-C05F-4CEFE3EDD173}"/>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lide Number Placeholder 5">
            <a:extLst>
              <a:ext uri="{FF2B5EF4-FFF2-40B4-BE49-F238E27FC236}">
                <a16:creationId xmlns:a16="http://schemas.microsoft.com/office/drawing/2014/main" id="{052A61AA-6B31-A637-12BF-BB4EA47D21A1}"/>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47" name="Rectangle 46">
            <a:extLst>
              <a:ext uri="{FF2B5EF4-FFF2-40B4-BE49-F238E27FC236}">
                <a16:creationId xmlns:a16="http://schemas.microsoft.com/office/drawing/2014/main" id="{63147D00-C60B-ED55-8751-4D8BFE71976B}"/>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48" name="Picture 47">
            <a:extLst>
              <a:ext uri="{FF2B5EF4-FFF2-40B4-BE49-F238E27FC236}">
                <a16:creationId xmlns:a16="http://schemas.microsoft.com/office/drawing/2014/main" id="{1257C5F5-D676-4C9C-B45F-C14294D16AD3}"/>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49" name="Straight Connector 48">
            <a:extLst>
              <a:ext uri="{FF2B5EF4-FFF2-40B4-BE49-F238E27FC236}">
                <a16:creationId xmlns:a16="http://schemas.microsoft.com/office/drawing/2014/main" id="{D5856515-CC3D-1BF8-6DF1-E4B0EC61C49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2A0BE64F-FD51-59D9-D86B-81064D45304D}"/>
              </a:ext>
            </a:extLst>
          </p:cNvPr>
          <p:cNvSpPr>
            <a:spLocks noGrp="1"/>
          </p:cNvSpPr>
          <p:nvPr>
            <p:ph type="pic" sz="quarter" idx="12" hasCustomPrompt="1"/>
          </p:nvPr>
        </p:nvSpPr>
        <p:spPr>
          <a:xfrm>
            <a:off x="7152217" y="0"/>
            <a:ext cx="5039783" cy="6432550"/>
          </a:xfrm>
          <a:custGeom>
            <a:avLst/>
            <a:gdLst>
              <a:gd name="connsiteX0" fmla="*/ 874178 w 5039783"/>
              <a:gd name="connsiteY0" fmla="*/ 0 h 6432550"/>
              <a:gd name="connsiteX1" fmla="*/ 5039783 w 5039783"/>
              <a:gd name="connsiteY1" fmla="*/ 0 h 6432550"/>
              <a:gd name="connsiteX2" fmla="*/ 5039783 w 5039783"/>
              <a:gd name="connsiteY2" fmla="*/ 6432550 h 6432550"/>
              <a:gd name="connsiteX3" fmla="*/ 0 w 5039783"/>
              <a:gd name="connsiteY3" fmla="*/ 6432550 h 6432550"/>
              <a:gd name="connsiteX4" fmla="*/ 0 w 5039783"/>
              <a:gd name="connsiteY4" fmla="*/ 1752844 h 6432550"/>
              <a:gd name="connsiteX5" fmla="*/ 874178 w 5039783"/>
              <a:gd name="connsiteY5" fmla="*/ 1252848 h 6432550"/>
              <a:gd name="connsiteX6" fmla="*/ 874182 w 5039783"/>
              <a:gd name="connsiteY6" fmla="*/ 1252844 h 6432550"/>
              <a:gd name="connsiteX7" fmla="*/ 874178 w 5039783"/>
              <a:gd name="connsiteY7" fmla="*/ 1252844 h 643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783" h="6432550">
                <a:moveTo>
                  <a:pt x="874178" y="0"/>
                </a:moveTo>
                <a:lnTo>
                  <a:pt x="5039783" y="0"/>
                </a:lnTo>
                <a:lnTo>
                  <a:pt x="5039783" y="6432550"/>
                </a:lnTo>
                <a:lnTo>
                  <a:pt x="0" y="6432550"/>
                </a:lnTo>
                <a:lnTo>
                  <a:pt x="0" y="1752844"/>
                </a:lnTo>
                <a:lnTo>
                  <a:pt x="874178" y="1252848"/>
                </a:lnTo>
                <a:lnTo>
                  <a:pt x="874182" y="1252844"/>
                </a:lnTo>
                <a:lnTo>
                  <a:pt x="874178" y="1252844"/>
                </a:lnTo>
                <a:close/>
              </a:path>
            </a:pathLst>
          </a:custGeom>
          <a:solidFill>
            <a:schemeClr val="bg1">
              <a:lumMod val="95000"/>
            </a:schemeClr>
          </a:solidFill>
        </p:spPr>
        <p:txBody>
          <a:bodyPr wrap="square" anchor="ctr">
            <a:noAutofit/>
          </a:bodyPr>
          <a:lstStyle>
            <a:lvl1pPr marL="0" indent="0" algn="ctr">
              <a:buNone/>
              <a:defRPr/>
            </a:lvl1pPr>
          </a:lstStyle>
          <a:p>
            <a:r>
              <a:rPr lang="en-US" dirty="0"/>
              <a:t>To add an image, </a:t>
            </a:r>
            <a:br>
              <a:rPr lang="en-US" dirty="0"/>
            </a:br>
            <a:r>
              <a:rPr lang="en-US" dirty="0"/>
              <a:t>drag the image into this box </a:t>
            </a:r>
            <a:br>
              <a:rPr lang="en-US" dirty="0"/>
            </a:br>
            <a:r>
              <a:rPr lang="en-US" dirty="0"/>
              <a:t>or click the image icon in </a:t>
            </a:r>
            <a:br>
              <a:rPr lang="en-US" dirty="0"/>
            </a:br>
            <a:r>
              <a:rPr lang="en-US" dirty="0"/>
              <a:t>the center of this slide.</a:t>
            </a:r>
            <a:br>
              <a:rPr lang="en-US" dirty="0"/>
            </a:br>
            <a:br>
              <a:rPr lang="en-US" dirty="0"/>
            </a:br>
            <a:r>
              <a:rPr lang="en-US" dirty="0"/>
              <a:t>Need an image?</a:t>
            </a:r>
            <a:br>
              <a:rPr lang="en-US" dirty="0"/>
            </a:br>
            <a:r>
              <a:rPr lang="en-US" dirty="0"/>
              <a:t>The Marketing Resource Center </a:t>
            </a:r>
            <a:br>
              <a:rPr lang="en-US" dirty="0"/>
            </a:br>
            <a:r>
              <a:rPr lang="en-US" dirty="0"/>
              <a:t>has hundreds of images for Jabil’s </a:t>
            </a:r>
            <a:br>
              <a:rPr lang="en-US" dirty="0"/>
            </a:br>
            <a:r>
              <a:rPr lang="en-US" dirty="0"/>
              <a:t>capabilities, markets and business needs</a:t>
            </a:r>
            <a:br>
              <a:rPr lang="en-US" dirty="0"/>
            </a:br>
            <a:r>
              <a:rPr lang="en-US" dirty="0"/>
              <a:t>(link in Notes below)</a:t>
            </a:r>
          </a:p>
          <a:p>
            <a:endParaRPr lang="en-US" dirty="0"/>
          </a:p>
        </p:txBody>
      </p:sp>
      <p:sp>
        <p:nvSpPr>
          <p:cNvPr id="16" name="Freeform 15">
            <a:extLst>
              <a:ext uri="{FF2B5EF4-FFF2-40B4-BE49-F238E27FC236}">
                <a16:creationId xmlns:a16="http://schemas.microsoft.com/office/drawing/2014/main" id="{4D1674A2-0E74-FDFB-47D8-C6849AA10523}"/>
              </a:ext>
            </a:extLst>
          </p:cNvPr>
          <p:cNvSpPr/>
          <p:nvPr userDrawn="1"/>
        </p:nvSpPr>
        <p:spPr>
          <a:xfrm flipH="1">
            <a:off x="7152217" y="0"/>
            <a:ext cx="892112" cy="1763099"/>
          </a:xfrm>
          <a:custGeom>
            <a:avLst/>
            <a:gdLst>
              <a:gd name="connsiteX0" fmla="*/ 892112 w 892112"/>
              <a:gd name="connsiteY0" fmla="*/ 0 h 1763099"/>
              <a:gd name="connsiteX1" fmla="*/ 4 w 892112"/>
              <a:gd name="connsiteY1" fmla="*/ 0 h 1763099"/>
              <a:gd name="connsiteX2" fmla="*/ 4 w 892112"/>
              <a:gd name="connsiteY2" fmla="*/ 1252844 h 1763099"/>
              <a:gd name="connsiteX3" fmla="*/ 0 w 892112"/>
              <a:gd name="connsiteY3" fmla="*/ 1252844 h 1763099"/>
              <a:gd name="connsiteX4" fmla="*/ 4 w 892112"/>
              <a:gd name="connsiteY4" fmla="*/ 1252848 h 1763099"/>
              <a:gd name="connsiteX5" fmla="*/ 892112 w 892112"/>
              <a:gd name="connsiteY5" fmla="*/ 1763099 h 176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2112" h="1763099">
                <a:moveTo>
                  <a:pt x="892112" y="0"/>
                </a:moveTo>
                <a:lnTo>
                  <a:pt x="4" y="0"/>
                </a:lnTo>
                <a:lnTo>
                  <a:pt x="4" y="1252844"/>
                </a:lnTo>
                <a:lnTo>
                  <a:pt x="0" y="1252844"/>
                </a:lnTo>
                <a:lnTo>
                  <a:pt x="4" y="1252848"/>
                </a:lnTo>
                <a:lnTo>
                  <a:pt x="892112" y="17630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5" name="Freeform 14">
            <a:extLst>
              <a:ext uri="{FF2B5EF4-FFF2-40B4-BE49-F238E27FC236}">
                <a16:creationId xmlns:a16="http://schemas.microsoft.com/office/drawing/2014/main" id="{2EDA16EB-370A-E237-8062-3F07D3548DB1}"/>
              </a:ext>
            </a:extLst>
          </p:cNvPr>
          <p:cNvSpPr/>
          <p:nvPr userDrawn="1"/>
        </p:nvSpPr>
        <p:spPr>
          <a:xfrm flipH="1">
            <a:off x="7152217" y="0"/>
            <a:ext cx="892112" cy="1470998"/>
          </a:xfrm>
          <a:custGeom>
            <a:avLst/>
            <a:gdLst>
              <a:gd name="connsiteX0" fmla="*/ 892112 w 892112"/>
              <a:gd name="connsiteY0" fmla="*/ 0 h 1470998"/>
              <a:gd name="connsiteX1" fmla="*/ 4 w 892112"/>
              <a:gd name="connsiteY1" fmla="*/ 0 h 1470998"/>
              <a:gd name="connsiteX2" fmla="*/ 4 w 892112"/>
              <a:gd name="connsiteY2" fmla="*/ 18579 h 1470998"/>
              <a:gd name="connsiteX3" fmla="*/ 4 w 892112"/>
              <a:gd name="connsiteY3" fmla="*/ 741668 h 1470998"/>
              <a:gd name="connsiteX4" fmla="*/ 0 w 892112"/>
              <a:gd name="connsiteY4" fmla="*/ 741668 h 1470998"/>
              <a:gd name="connsiteX5" fmla="*/ 4 w 892112"/>
              <a:gd name="connsiteY5" fmla="*/ 741672 h 1470998"/>
              <a:gd name="connsiteX6" fmla="*/ 4 w 892112"/>
              <a:gd name="connsiteY6" fmla="*/ 960743 h 1470998"/>
              <a:gd name="connsiteX7" fmla="*/ 0 w 892112"/>
              <a:gd name="connsiteY7" fmla="*/ 960743 h 1470998"/>
              <a:gd name="connsiteX8" fmla="*/ 4 w 892112"/>
              <a:gd name="connsiteY8" fmla="*/ 960747 h 1470998"/>
              <a:gd name="connsiteX9" fmla="*/ 892112 w 892112"/>
              <a:gd name="connsiteY9" fmla="*/ 1470998 h 1470998"/>
              <a:gd name="connsiteX10" fmla="*/ 892112 w 892112"/>
              <a:gd name="connsiteY10" fmla="*/ 1251923 h 147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2112" h="1470998">
                <a:moveTo>
                  <a:pt x="892112" y="0"/>
                </a:moveTo>
                <a:lnTo>
                  <a:pt x="4" y="0"/>
                </a:lnTo>
                <a:lnTo>
                  <a:pt x="4" y="18579"/>
                </a:lnTo>
                <a:lnTo>
                  <a:pt x="4" y="741668"/>
                </a:lnTo>
                <a:lnTo>
                  <a:pt x="0" y="741668"/>
                </a:lnTo>
                <a:lnTo>
                  <a:pt x="4" y="741672"/>
                </a:lnTo>
                <a:lnTo>
                  <a:pt x="4" y="960743"/>
                </a:lnTo>
                <a:lnTo>
                  <a:pt x="0" y="960743"/>
                </a:lnTo>
                <a:lnTo>
                  <a:pt x="4" y="960747"/>
                </a:lnTo>
                <a:lnTo>
                  <a:pt x="892112" y="1470998"/>
                </a:lnTo>
                <a:lnTo>
                  <a:pt x="892112" y="12519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1389643322"/>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Header - Manufacturin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DFF74C-0210-DD24-85FB-D807E25628E3}"/>
              </a:ext>
            </a:extLst>
          </p:cNvPr>
          <p:cNvPicPr>
            <a:picLocks noChangeAspect="1"/>
          </p:cNvPicPr>
          <p:nvPr userDrawn="1"/>
        </p:nvPicPr>
        <p:blipFill rotWithShape="1">
          <a:blip r:embed="rId2"/>
          <a:srcRect l="2676" t="23285" r="9095" b="22827"/>
          <a:stretch/>
        </p:blipFill>
        <p:spPr>
          <a:xfrm>
            <a:off x="0" y="0"/>
            <a:ext cx="12192000" cy="4184908"/>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13" name="Freeform 12">
            <a:extLst>
              <a:ext uri="{FF2B5EF4-FFF2-40B4-BE49-F238E27FC236}">
                <a16:creationId xmlns:a16="http://schemas.microsoft.com/office/drawing/2014/main" id="{ABFD47BA-53ED-9D4F-AA2B-DFBC0A90A58E}"/>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7" name="Freeform 16">
            <a:extLst>
              <a:ext uri="{FF2B5EF4-FFF2-40B4-BE49-F238E27FC236}">
                <a16:creationId xmlns:a16="http://schemas.microsoft.com/office/drawing/2014/main" id="{BF743B13-6D9D-1C4F-9397-A8842B88F2DC}"/>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9" name="Freeform 18">
            <a:extLst>
              <a:ext uri="{FF2B5EF4-FFF2-40B4-BE49-F238E27FC236}">
                <a16:creationId xmlns:a16="http://schemas.microsoft.com/office/drawing/2014/main" id="{E4A1335C-49BE-834C-9124-4E6792881BFF}"/>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22" name="Title 1">
            <a:extLst>
              <a:ext uri="{FF2B5EF4-FFF2-40B4-BE49-F238E27FC236}">
                <a16:creationId xmlns:a16="http://schemas.microsoft.com/office/drawing/2014/main" id="{1F4FCB04-C409-8F43-94AA-D5E8B930294E}"/>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
        <p:nvSpPr>
          <p:cNvPr id="5" name="Text Placeholder 2">
            <a:extLst>
              <a:ext uri="{FF2B5EF4-FFF2-40B4-BE49-F238E27FC236}">
                <a16:creationId xmlns:a16="http://schemas.microsoft.com/office/drawing/2014/main" id="{81D13695-B4BC-33C2-A6F9-A4EA634F5AB8}"/>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Tree>
    <p:extLst>
      <p:ext uri="{BB962C8B-B14F-4D97-AF65-F5344CB8AC3E}">
        <p14:creationId xmlns:p14="http://schemas.microsoft.com/office/powerpoint/2010/main" val="1672494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4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12C14D47-26AB-1D4B-9B5C-AF7E20DE1A1F}"/>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FF02E25-0AED-8D4A-B871-4FDD66E8BF53}"/>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5A70EB27-CE64-DE47-8F33-B7FCD61B8251}"/>
              </a:ext>
            </a:extLst>
          </p:cNvPr>
          <p:cNvGrpSpPr/>
          <p:nvPr userDrawn="1"/>
        </p:nvGrpSpPr>
        <p:grpSpPr>
          <a:xfrm>
            <a:off x="704493" y="2255472"/>
            <a:ext cx="10672344" cy="1542860"/>
            <a:chOff x="704493" y="2255472"/>
            <a:chExt cx="10672344" cy="1542860"/>
          </a:xfrm>
        </p:grpSpPr>
        <p:grpSp>
          <p:nvGrpSpPr>
            <p:cNvPr id="13" name="Group 12">
              <a:extLst>
                <a:ext uri="{FF2B5EF4-FFF2-40B4-BE49-F238E27FC236}">
                  <a16:creationId xmlns:a16="http://schemas.microsoft.com/office/drawing/2014/main" id="{622DB006-5CA9-6247-B384-040EF4AF1E7E}"/>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EBAC1549-C5FD-CF4E-8ED9-0C0A349BE2C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69033A4-140D-444C-8D92-19757E6A6C1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3DF50FE-33E9-DA44-86BA-ED0A37FD9EC4}"/>
                </a:ext>
              </a:extLst>
            </p:cNvPr>
            <p:cNvSpPr txBox="1"/>
            <p:nvPr userDrawn="1"/>
          </p:nvSpPr>
          <p:spPr>
            <a:xfrm>
              <a:off x="1303489" y="2255472"/>
              <a:ext cx="10073348" cy="1200329"/>
            </a:xfrm>
            <a:prstGeom prst="rect">
              <a:avLst/>
            </a:prstGeom>
            <a:noFill/>
          </p:spPr>
          <p:txBody>
            <a:bodyPr wrap="square" rtlCol="0">
              <a:spAutoFit/>
            </a:bodyPr>
            <a:lstStyle/>
            <a:p>
              <a:r>
                <a:rPr lang="en-US" sz="3600" b="1">
                  <a:solidFill>
                    <a:schemeClr val="tx2"/>
                  </a:solidFill>
                </a:rPr>
                <a:t>CHOOSE FROM THE FOLLOWING TITLE SLIDES</a:t>
              </a:r>
            </a:p>
            <a:p>
              <a:r>
                <a:rPr lang="en-US" sz="3600" b="1">
                  <a:solidFill>
                    <a:schemeClr val="tx2"/>
                  </a:solidFill>
                </a:rPr>
                <a:t>OR ADD A CUSTOM IMAGE</a:t>
              </a:r>
            </a:p>
          </p:txBody>
        </p:sp>
        <p:sp>
          <p:nvSpPr>
            <p:cNvPr id="15" name="Rectangle 14">
              <a:extLst>
                <a:ext uri="{FF2B5EF4-FFF2-40B4-BE49-F238E27FC236}">
                  <a16:creationId xmlns:a16="http://schemas.microsoft.com/office/drawing/2014/main" id="{442E3FE0-2F66-EB47-8ED1-8F420DA5936E}"/>
                </a:ext>
              </a:extLst>
            </p:cNvPr>
            <p:cNvSpPr/>
            <p:nvPr userDrawn="1"/>
          </p:nvSpPr>
          <p:spPr>
            <a:xfrm>
              <a:off x="1303489" y="3429000"/>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6886786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 Employees">
    <p:spTree>
      <p:nvGrpSpPr>
        <p:cNvPr id="1" name=""/>
        <p:cNvGrpSpPr/>
        <p:nvPr/>
      </p:nvGrpSpPr>
      <p:grpSpPr>
        <a:xfrm>
          <a:off x="0" y="0"/>
          <a:ext cx="0" cy="0"/>
          <a:chOff x="0" y="0"/>
          <a:chExt cx="0" cy="0"/>
        </a:xfrm>
      </p:grpSpPr>
      <p:pic>
        <p:nvPicPr>
          <p:cNvPr id="2" name="Picture Placeholder 3">
            <a:extLst>
              <a:ext uri="{FF2B5EF4-FFF2-40B4-BE49-F238E27FC236}">
                <a16:creationId xmlns:a16="http://schemas.microsoft.com/office/drawing/2014/main" id="{FD46BF9B-DB66-524B-F106-3052ED39FFDC}"/>
              </a:ext>
            </a:extLst>
          </p:cNvPr>
          <p:cNvPicPr>
            <a:picLocks noChangeAspect="1"/>
          </p:cNvPicPr>
          <p:nvPr userDrawn="1"/>
        </p:nvPicPr>
        <p:blipFill>
          <a:blip r:embed="rId2"/>
          <a:srcRect t="47" b="47"/>
          <a:stretch>
            <a:fillRect/>
          </a:stretch>
        </p:blipFill>
        <p:spPr>
          <a:xfrm>
            <a:off x="0" y="0"/>
            <a:ext cx="12192000" cy="4184650"/>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4" name="Text Placeholder 2">
            <a:extLst>
              <a:ext uri="{FF2B5EF4-FFF2-40B4-BE49-F238E27FC236}">
                <a16:creationId xmlns:a16="http://schemas.microsoft.com/office/drawing/2014/main" id="{EFC99A2F-2436-03CE-58D7-B6F48E116F19}"/>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5" name="Freeform 4">
            <a:extLst>
              <a:ext uri="{FF2B5EF4-FFF2-40B4-BE49-F238E27FC236}">
                <a16:creationId xmlns:a16="http://schemas.microsoft.com/office/drawing/2014/main" id="{2A952332-A6F7-0CAB-60FC-F7EF75811FDF}"/>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Freeform 6">
            <a:extLst>
              <a:ext uri="{FF2B5EF4-FFF2-40B4-BE49-F238E27FC236}">
                <a16:creationId xmlns:a16="http://schemas.microsoft.com/office/drawing/2014/main" id="{4C7AE1D2-3856-CEFD-6D72-DB84E93A182A}"/>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8" name="Freeform 7">
            <a:extLst>
              <a:ext uri="{FF2B5EF4-FFF2-40B4-BE49-F238E27FC236}">
                <a16:creationId xmlns:a16="http://schemas.microsoft.com/office/drawing/2014/main" id="{2758A1D6-B8BF-4363-E181-06AFDD2F23DB}"/>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0" name="Title 1">
            <a:extLst>
              <a:ext uri="{FF2B5EF4-FFF2-40B4-BE49-F238E27FC236}">
                <a16:creationId xmlns:a16="http://schemas.microsoft.com/office/drawing/2014/main" id="{3E49A843-3607-6BAD-9A9B-95E0870CE166}"/>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27294589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4" name="Picture Placeholder 3">
            <a:extLst>
              <a:ext uri="{FF2B5EF4-FFF2-40B4-BE49-F238E27FC236}">
                <a16:creationId xmlns:a16="http://schemas.microsoft.com/office/drawing/2014/main" id="{E19DFAA4-CD59-5F40-99EC-8FC01A83B442}"/>
              </a:ext>
            </a:extLst>
          </p:cNvPr>
          <p:cNvSpPr>
            <a:spLocks noGrp="1"/>
          </p:cNvSpPr>
          <p:nvPr>
            <p:ph type="pic" sz="quarter" idx="10" hasCustomPrompt="1"/>
          </p:nvPr>
        </p:nvSpPr>
        <p:spPr>
          <a:xfrm>
            <a:off x="0" y="0"/>
            <a:ext cx="12192000" cy="4184650"/>
          </a:xfrm>
          <a:solidFill>
            <a:schemeClr val="bg1">
              <a:lumMod val="85000"/>
            </a:schemeClr>
          </a:solidFill>
        </p:spPr>
        <p:txBody>
          <a:bodyPr anchor="ctr"/>
          <a:lstStyle>
            <a:lvl1pPr marL="0" indent="0" algn="ctr">
              <a:spcBef>
                <a:spcPts val="0"/>
              </a:spcBef>
              <a:buNone/>
              <a:defRPr/>
            </a:lvl1pPr>
          </a:lstStyle>
          <a:p>
            <a:r>
              <a:rPr lang="en-US" dirty="0"/>
              <a:t>To customize this section header with your own image, </a:t>
            </a:r>
            <a:br>
              <a:rPr lang="en-US" dirty="0"/>
            </a:br>
            <a:r>
              <a:rPr lang="en-US" dirty="0"/>
              <a:t>drag the image into this box or click the image icon in the center of this slide. </a:t>
            </a:r>
            <a:br>
              <a:rPr lang="en-US" dirty="0"/>
            </a:br>
            <a:br>
              <a:rPr lang="en-US" dirty="0"/>
            </a:br>
            <a:r>
              <a:rPr lang="en-US" dirty="0"/>
              <a:t>Our Section Header Library contains 150+ section header slides </a:t>
            </a:r>
            <a:br>
              <a:rPr lang="en-US" dirty="0"/>
            </a:br>
            <a:r>
              <a:rPr lang="en-US" dirty="0"/>
              <a:t>for Jabil’s capabilities, markets and business needs. (link in Notes below)</a:t>
            </a:r>
          </a:p>
          <a:p>
            <a:endParaRPr lang="en-US" dirty="0"/>
          </a:p>
        </p:txBody>
      </p:sp>
      <p:sp>
        <p:nvSpPr>
          <p:cNvPr id="2" name="Freeform 1">
            <a:extLst>
              <a:ext uri="{FF2B5EF4-FFF2-40B4-BE49-F238E27FC236}">
                <a16:creationId xmlns:a16="http://schemas.microsoft.com/office/drawing/2014/main" id="{7CB849A4-C474-E508-DF53-FADE4E97C028}"/>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6BA81168-849E-806A-2964-171DA162C751}"/>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F17A6350-4E57-6DC7-A019-B06DCD117091}"/>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17165689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No Imag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0"/>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1147246" y="752987"/>
            <a:ext cx="9393753" cy="2171433"/>
          </a:xfrm>
        </p:spPr>
        <p:txBody>
          <a:bodyPr anchor="b">
            <a:normAutofit/>
          </a:bodyPr>
          <a:lstStyle>
            <a:lvl1pPr algn="l">
              <a:defRPr sz="4000" b="0" i="0" cap="none" baseline="0">
                <a:solidFill>
                  <a:schemeClr val="bg1"/>
                </a:solidFill>
              </a:defRPr>
            </a:lvl1pPr>
          </a:lstStyle>
          <a:p>
            <a:r>
              <a:rPr lang="en-US" dirty="0"/>
              <a:t>Click to Add Section Header Title </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5546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569898"/>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436582"/>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ubhead +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B2CA859-5D19-20CB-6770-9588B80D2E05}"/>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724FD884-3449-CEB2-0DA3-6901C43CAA78}"/>
              </a:ext>
            </a:extLst>
          </p:cNvPr>
          <p:cNvSpPr>
            <a:spLocks noGrp="1"/>
          </p:cNvSpPr>
          <p:nvPr>
            <p:ph idx="1"/>
          </p:nvPr>
        </p:nvSpPr>
        <p:spPr>
          <a:xfrm>
            <a:off x="444500" y="1684867"/>
            <a:ext cx="11010900" cy="4514053"/>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7">
            <a:extLst>
              <a:ext uri="{FF2B5EF4-FFF2-40B4-BE49-F238E27FC236}">
                <a16:creationId xmlns:a16="http://schemas.microsoft.com/office/drawing/2014/main" id="{B6C8DA02-67E3-F0D3-2196-8699EA81ED51}"/>
              </a:ext>
            </a:extLst>
          </p:cNvPr>
          <p:cNvSpPr>
            <a:spLocks noGrp="1"/>
          </p:cNvSpPr>
          <p:nvPr>
            <p:ph type="body" sz="quarter" idx="13" hasCustomPrompt="1"/>
          </p:nvPr>
        </p:nvSpPr>
        <p:spPr>
          <a:xfrm>
            <a:off x="444500" y="1064786"/>
            <a:ext cx="11010900" cy="402480"/>
          </a:xfrm>
        </p:spPr>
        <p:txBody>
          <a:bodyPr>
            <a:noAutofit/>
          </a:bodyPr>
          <a:lstStyle>
            <a:lvl1pPr marL="0" indent="0">
              <a:lnSpc>
                <a:spcPct val="100000"/>
              </a:lnSpc>
              <a:spcBef>
                <a:spcPts val="0"/>
              </a:spcBef>
              <a:buNone/>
              <a:defRPr sz="2000" cap="none" baseline="0">
                <a:solidFill>
                  <a:schemeClr val="accent1">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Subhead or Text</a:t>
            </a:r>
          </a:p>
        </p:txBody>
      </p:sp>
      <p:sp>
        <p:nvSpPr>
          <p:cNvPr id="9" name="Title 1">
            <a:extLst>
              <a:ext uri="{FF2B5EF4-FFF2-40B4-BE49-F238E27FC236}">
                <a16:creationId xmlns:a16="http://schemas.microsoft.com/office/drawing/2014/main" id="{E2E61EC0-F8BF-C189-13DE-8F877C05EE28}"/>
              </a:ext>
            </a:extLst>
          </p:cNvPr>
          <p:cNvSpPr>
            <a:spLocks noGrp="1"/>
          </p:cNvSpPr>
          <p:nvPr>
            <p:ph type="title" hasCustomPrompt="1"/>
          </p:nvPr>
        </p:nvSpPr>
        <p:spPr>
          <a:xfrm>
            <a:off x="444500" y="125068"/>
            <a:ext cx="11010900" cy="943410"/>
          </a:xfrm>
        </p:spPr>
        <p:txBody>
          <a:bodyPr anchor="ctr">
            <a:normAutofit/>
          </a:bodyPr>
          <a:lstStyle>
            <a:lvl1pPr>
              <a:defRPr sz="3200" b="0" cap="none" baseline="0">
                <a:solidFill>
                  <a:schemeClr val="tx2"/>
                </a:solidFill>
              </a:defRPr>
            </a:lvl1pPr>
          </a:lstStyle>
          <a:p>
            <a:r>
              <a:rPr lang="en-US" dirty="0"/>
              <a:t>Click to Add Header</a:t>
            </a:r>
          </a:p>
        </p:txBody>
      </p:sp>
      <p:sp>
        <p:nvSpPr>
          <p:cNvPr id="10" name="Slide Number Placeholder 5">
            <a:extLst>
              <a:ext uri="{FF2B5EF4-FFF2-40B4-BE49-F238E27FC236}">
                <a16:creationId xmlns:a16="http://schemas.microsoft.com/office/drawing/2014/main" id="{CD2071E1-DDCC-F9BE-246E-D3D14C03B130}"/>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3" name="Rectangle 12">
            <a:extLst>
              <a:ext uri="{FF2B5EF4-FFF2-40B4-BE49-F238E27FC236}">
                <a16:creationId xmlns:a16="http://schemas.microsoft.com/office/drawing/2014/main" id="{4743D986-A088-5BA7-EC34-5CA0FFD8B85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7" name="Picture 16">
            <a:extLst>
              <a:ext uri="{FF2B5EF4-FFF2-40B4-BE49-F238E27FC236}">
                <a16:creationId xmlns:a16="http://schemas.microsoft.com/office/drawing/2014/main" id="{5CBEB734-200C-CB6E-02B3-6F22C48C0DF8}"/>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1314BEA2-F3C4-2CE3-21B0-0948ABFEBBD2}"/>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396814"/>
      </p:ext>
    </p:extLst>
  </p:cSld>
  <p:clrMapOvr>
    <a:masterClrMapping/>
  </p:clrMapOvr>
  <p:extLst>
    <p:ext uri="{DCECCB84-F9BA-43D5-87BE-67443E8EF086}">
      <p15:sldGuideLst xmlns:p15="http://schemas.microsoft.com/office/powerpoint/2012/main">
        <p15:guide id="2" pos="7322">
          <p15:clr>
            <a:srgbClr val="FBAE40"/>
          </p15:clr>
        </p15:guide>
        <p15:guide id="3" pos="356">
          <p15:clr>
            <a:srgbClr val="FBAE40"/>
          </p15:clr>
        </p15:guide>
        <p15:guide id="4" orient="horz" pos="78">
          <p15:clr>
            <a:srgbClr val="FBAE40"/>
          </p15:clr>
        </p15:guide>
        <p15:guide id="5" orient="horz" pos="4052">
          <p15:clr>
            <a:srgbClr val="FBAE40"/>
          </p15:clr>
        </p15:guide>
        <p15:guide id="6" orient="horz" pos="668">
          <p15:clr>
            <a:srgbClr val="FBAE40"/>
          </p15:clr>
        </p15:guide>
        <p15:guide id="7" pos="278">
          <p15:clr>
            <a:srgbClr val="FBAE40"/>
          </p15:clr>
        </p15:guide>
        <p15:guide id="8" pos="7392">
          <p15:clr>
            <a:srgbClr val="FBAE40"/>
          </p15:clr>
        </p15:guide>
        <p15:guide id="9" orient="horz" pos="104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C1CDC44D-D99C-6344-B0D5-46D24829506A}"/>
              </a:ext>
            </a:extLst>
          </p:cNvPr>
          <p:cNvSpPr>
            <a:spLocks noGrp="1"/>
          </p:cNvSpPr>
          <p:nvPr>
            <p:ph idx="1"/>
          </p:nvPr>
        </p:nvSpPr>
        <p:spPr>
          <a:xfrm>
            <a:off x="444500" y="1303019"/>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C1CDC44D-D99C-6344-B0D5-46D24829506A}"/>
              </a:ext>
            </a:extLst>
          </p:cNvPr>
          <p:cNvSpPr>
            <a:spLocks noGrp="1"/>
          </p:cNvSpPr>
          <p:nvPr>
            <p:ph idx="15"/>
          </p:nvPr>
        </p:nvSpPr>
        <p:spPr>
          <a:xfrm>
            <a:off x="6204974" y="1303018"/>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AE895499-D6A4-122E-0C50-F1D049BDF15D}"/>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244FFD47-9F73-A071-5FCC-3387765D74CD}"/>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0" name="Rectangle 9">
            <a:extLst>
              <a:ext uri="{FF2B5EF4-FFF2-40B4-BE49-F238E27FC236}">
                <a16:creationId xmlns:a16="http://schemas.microsoft.com/office/drawing/2014/main" id="{5B0C32D7-4C74-94B8-05A4-6324A1D7FE6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4" name="Picture 13">
            <a:extLst>
              <a:ext uri="{FF2B5EF4-FFF2-40B4-BE49-F238E27FC236}">
                <a16:creationId xmlns:a16="http://schemas.microsoft.com/office/drawing/2014/main" id="{77E5E607-1E64-CEB8-4C92-D0E04321C994}"/>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A4E07C70-CDA5-1019-F72B-2467E594C944}"/>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C655F7A-4305-6E9A-78D9-B26D623346A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Tree>
    <p:extLst>
      <p:ext uri="{BB962C8B-B14F-4D97-AF65-F5344CB8AC3E}">
        <p14:creationId xmlns:p14="http://schemas.microsoft.com/office/powerpoint/2010/main" val="566602532"/>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280">
          <p15:clr>
            <a:srgbClr val="FBAE40"/>
          </p15:clr>
        </p15:guide>
        <p15:guide id="4" pos="354">
          <p15:clr>
            <a:srgbClr val="FBAE40"/>
          </p15:clr>
        </p15:guide>
        <p15:guide id="5" pos="7320">
          <p15:clr>
            <a:srgbClr val="FBAE40"/>
          </p15:clr>
        </p15:guide>
        <p15:guide id="6" orient="horz" pos="60">
          <p15:clr>
            <a:srgbClr val="FBAE40"/>
          </p15:clr>
        </p15:guide>
        <p15:guide id="7" orient="horz" pos="688">
          <p15:clr>
            <a:srgbClr val="FBAE40"/>
          </p15:clr>
        </p15:guide>
        <p15:guide id="8" orient="horz" pos="815">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543289-2852-EF11-AACA-28BBC6817167}"/>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F73DB323-A3D2-78E1-965B-1A19914956E9}"/>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6" name="Rectangle 5">
            <a:extLst>
              <a:ext uri="{FF2B5EF4-FFF2-40B4-BE49-F238E27FC236}">
                <a16:creationId xmlns:a16="http://schemas.microsoft.com/office/drawing/2014/main" id="{927944B7-E061-3FDE-C3E8-0B056B9490A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7" name="Picture 6">
            <a:extLst>
              <a:ext uri="{FF2B5EF4-FFF2-40B4-BE49-F238E27FC236}">
                <a16:creationId xmlns:a16="http://schemas.microsoft.com/office/drawing/2014/main" id="{98532209-3AEF-C1A8-E34B-018650DFF552}"/>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8" name="Straight Connector 7">
            <a:extLst>
              <a:ext uri="{FF2B5EF4-FFF2-40B4-BE49-F238E27FC236}">
                <a16:creationId xmlns:a16="http://schemas.microsoft.com/office/drawing/2014/main" id="{E7C3B524-4F71-6939-502F-5656727307BD}"/>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965426"/>
      </p:ext>
    </p:extLst>
  </p:cSld>
  <p:clrMapOvr>
    <a:masterClrMapping/>
  </p:clrMapOvr>
  <p:extLst>
    <p:ext uri="{DCECCB84-F9BA-43D5-87BE-67443E8EF086}">
      <p15:sldGuideLst xmlns:p15="http://schemas.microsoft.com/office/powerpoint/2012/main">
        <p15:guide id="1" pos="278">
          <p15:clr>
            <a:srgbClr val="FBAE40"/>
          </p15:clr>
        </p15:guide>
        <p15:guide id="2" pos="7394">
          <p15:clr>
            <a:srgbClr val="FBAE40"/>
          </p15:clr>
        </p15:guide>
        <p15:guide id="3" orient="horz" pos="4049">
          <p15:clr>
            <a:srgbClr val="FBAE40"/>
          </p15:clr>
        </p15:guide>
        <p15:guide id="4" pos="356">
          <p15:clr>
            <a:srgbClr val="FBAE40"/>
          </p15:clr>
        </p15:guide>
        <p15:guide id="5" pos="732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2353457"/>
            <a:ext cx="9393753" cy="2698217"/>
          </a:xfrm>
        </p:spPr>
        <p:txBody>
          <a:bodyPr>
            <a:normAutofit/>
          </a:bodyPr>
          <a:lstStyle>
            <a:lvl1pPr marL="342900" indent="-342900" algn="l">
              <a:buFont typeface="Arial" panose="020B0604020202020204" pitchFamily="34" charset="0"/>
              <a:buChar char="•"/>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1917662"/>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F3EB52B-E2D5-CE5B-729C-F85B0F62BBA6}"/>
              </a:ext>
            </a:extLst>
          </p:cNvPr>
          <p:cNvSpPr txBox="1">
            <a:spLocks/>
          </p:cNvSpPr>
          <p:nvPr userDrawn="1"/>
        </p:nvSpPr>
        <p:spPr>
          <a:xfrm>
            <a:off x="1147246" y="579281"/>
            <a:ext cx="9393753" cy="1110606"/>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4000" b="0" i="0" kern="1200" cap="none" baseline="0">
                <a:solidFill>
                  <a:schemeClr val="tx2"/>
                </a:solidFill>
                <a:latin typeface="Grandview" panose="020B0502040204020203" pitchFamily="34" charset="0"/>
                <a:ea typeface="+mj-ea"/>
                <a:cs typeface="+mj-cs"/>
              </a:defRPr>
            </a:lvl1pPr>
          </a:lstStyle>
          <a:p>
            <a:r>
              <a:rPr lang="en-US" dirty="0"/>
              <a:t>Next Steps</a:t>
            </a:r>
          </a:p>
        </p:txBody>
      </p:sp>
    </p:spTree>
    <p:extLst>
      <p:ext uri="{BB962C8B-B14F-4D97-AF65-F5344CB8AC3E}">
        <p14:creationId xmlns:p14="http://schemas.microsoft.com/office/powerpoint/2010/main" val="6853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1"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1FB5957D-F052-89C8-69C9-67F9D960281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3" name="Freeform 2">
            <a:extLst>
              <a:ext uri="{FF2B5EF4-FFF2-40B4-BE49-F238E27FC236}">
                <a16:creationId xmlns:a16="http://schemas.microsoft.com/office/drawing/2014/main" id="{3CD7C55F-4742-1314-B45C-057E6561FF78}"/>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4" name="Freeform 3">
            <a:extLst>
              <a:ext uri="{FF2B5EF4-FFF2-40B4-BE49-F238E27FC236}">
                <a16:creationId xmlns:a16="http://schemas.microsoft.com/office/drawing/2014/main" id="{760C4465-08D1-DD6E-33E9-557D350CE571}"/>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61FA27E2-2742-D9A6-0580-589CD5F35E16}"/>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8" name="Title 1">
            <a:extLst>
              <a:ext uri="{FF2B5EF4-FFF2-40B4-BE49-F238E27FC236}">
                <a16:creationId xmlns:a16="http://schemas.microsoft.com/office/drawing/2014/main" id="{F15B9A97-A113-CDB6-77C0-CADBCDADBD19}"/>
              </a:ext>
            </a:extLst>
          </p:cNvPr>
          <p:cNvSpPr txBox="1">
            <a:spLocks/>
          </p:cNvSpPr>
          <p:nvPr userDrawn="1"/>
        </p:nvSpPr>
        <p:spPr>
          <a:xfrm>
            <a:off x="1147246" y="752987"/>
            <a:ext cx="9393753" cy="2171433"/>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8000" b="0" i="0" kern="1200" cap="none" baseline="0">
                <a:solidFill>
                  <a:schemeClr val="tx2"/>
                </a:solidFill>
                <a:latin typeface="Grandview" panose="020B0502040204020203" pitchFamily="34" charset="0"/>
                <a:ea typeface="+mj-ea"/>
                <a:cs typeface="+mj-cs"/>
              </a:defRPr>
            </a:lvl1pPr>
          </a:lstStyle>
          <a:p>
            <a:r>
              <a:rPr lang="en-US"/>
              <a:t>Q&amp;A</a:t>
            </a:r>
            <a:endParaRPr lang="en-US" dirty="0"/>
          </a:p>
        </p:txBody>
      </p:sp>
    </p:spTree>
    <p:extLst>
      <p:ext uri="{BB962C8B-B14F-4D97-AF65-F5344CB8AC3E}">
        <p14:creationId xmlns:p14="http://schemas.microsoft.com/office/powerpoint/2010/main" val="401937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n-US" sz="3600" b="1">
                  <a:solidFill>
                    <a:schemeClr val="tx2"/>
                  </a:solidFill>
                </a:rPr>
                <a:t>CHOOSE ONE OR MORE TRANSITION SLIDES</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06035030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g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B55436-07DF-8351-B39D-B091DA7AAD3C}"/>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4" name="Picture 53" descr="A picture containing drawing&#10;&#10;Description automatically generated">
            <a:extLst>
              <a:ext uri="{FF2B5EF4-FFF2-40B4-BE49-F238E27FC236}">
                <a16:creationId xmlns:a16="http://schemas.microsoft.com/office/drawing/2014/main" id="{58A8D385-FD15-C96A-768E-4F22F2924B5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2119" y="3062710"/>
            <a:ext cx="3015115" cy="520904"/>
          </a:xfrm>
          <a:prstGeom prst="rect">
            <a:avLst/>
          </a:prstGeom>
        </p:spPr>
      </p:pic>
      <p:sp>
        <p:nvSpPr>
          <p:cNvPr id="48" name="Rectangle 47">
            <a:extLst>
              <a:ext uri="{FF2B5EF4-FFF2-40B4-BE49-F238E27FC236}">
                <a16:creationId xmlns:a16="http://schemas.microsoft.com/office/drawing/2014/main" id="{DC1B016A-9F47-4CFA-7E78-5C03183ED024}"/>
              </a:ext>
            </a:extLst>
          </p:cNvPr>
          <p:cNvSpPr/>
          <p:nvPr userDrawn="1"/>
        </p:nvSpPr>
        <p:spPr>
          <a:xfrm>
            <a:off x="5932663"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5" name="Picture 54">
            <a:extLst>
              <a:ext uri="{FF2B5EF4-FFF2-40B4-BE49-F238E27FC236}">
                <a16:creationId xmlns:a16="http://schemas.microsoft.com/office/drawing/2014/main" id="{5C4E1F24-782F-7C48-3C83-DF444496A18E}"/>
              </a:ext>
            </a:extLst>
          </p:cNvPr>
          <p:cNvPicPr>
            <a:picLocks noChangeAspect="1"/>
          </p:cNvPicPr>
          <p:nvPr userDrawn="1"/>
        </p:nvPicPr>
        <p:blipFill>
          <a:blip r:embed="rId3"/>
          <a:stretch>
            <a:fillRect/>
          </a:stretch>
        </p:blipFill>
        <p:spPr>
          <a:xfrm>
            <a:off x="6457907" y="2993486"/>
            <a:ext cx="3195289" cy="700794"/>
          </a:xfrm>
          <a:prstGeom prst="rect">
            <a:avLst/>
          </a:prstGeom>
        </p:spPr>
      </p:pic>
      <p:cxnSp>
        <p:nvCxnSpPr>
          <p:cNvPr id="56" name="Straight Connector 55">
            <a:extLst>
              <a:ext uri="{FF2B5EF4-FFF2-40B4-BE49-F238E27FC236}">
                <a16:creationId xmlns:a16="http://schemas.microsoft.com/office/drawing/2014/main" id="{0C6741F4-34DA-6EC6-BA2A-AB79B5884D9A}"/>
              </a:ext>
            </a:extLst>
          </p:cNvPr>
          <p:cNvCxnSpPr>
            <a:cxnSpLocks/>
          </p:cNvCxnSpPr>
          <p:nvPr userDrawn="1"/>
        </p:nvCxnSpPr>
        <p:spPr>
          <a:xfrm>
            <a:off x="5932663" y="2924207"/>
            <a:ext cx="0" cy="830943"/>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CDEBBDA-1E93-A891-6E36-36980A366CC2}"/>
              </a:ext>
            </a:extLst>
          </p:cNvPr>
          <p:cNvGrpSpPr/>
          <p:nvPr userDrawn="1"/>
        </p:nvGrpSpPr>
        <p:grpSpPr>
          <a:xfrm>
            <a:off x="1350933" y="2907690"/>
            <a:ext cx="4459345" cy="837732"/>
            <a:chOff x="1360661" y="2917418"/>
            <a:chExt cx="4459345" cy="837732"/>
          </a:xfrm>
        </p:grpSpPr>
        <p:sp>
          <p:nvSpPr>
            <p:cNvPr id="61" name="Rectangle 60">
              <a:extLst>
                <a:ext uri="{FF2B5EF4-FFF2-40B4-BE49-F238E27FC236}">
                  <a16:creationId xmlns:a16="http://schemas.microsoft.com/office/drawing/2014/main" id="{3FE2281C-AA57-A2A2-ED3D-B7CEE8590418}"/>
                </a:ext>
              </a:extLst>
            </p:cNvPr>
            <p:cNvSpPr/>
            <p:nvPr userDrawn="1"/>
          </p:nvSpPr>
          <p:spPr>
            <a:xfrm>
              <a:off x="1360661"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62" name="Picture 61" descr="A picture containing drawing&#10;&#10;Description automatically generated">
              <a:extLst>
                <a:ext uri="{FF2B5EF4-FFF2-40B4-BE49-F238E27FC236}">
                  <a16:creationId xmlns:a16="http://schemas.microsoft.com/office/drawing/2014/main" id="{8328403C-0978-3EC5-C5F6-69F901444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33754" y="3072438"/>
              <a:ext cx="3015115" cy="520904"/>
            </a:xfrm>
            <a:prstGeom prst="rect">
              <a:avLst/>
            </a:prstGeom>
          </p:spPr>
        </p:pic>
      </p:grpSp>
    </p:spTree>
    <p:extLst>
      <p:ext uri="{BB962C8B-B14F-4D97-AF65-F5344CB8AC3E}">
        <p14:creationId xmlns:p14="http://schemas.microsoft.com/office/powerpoint/2010/main" val="318963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outHorizontal)">
                                      <p:cBhvr>
                                        <p:cTn id="7" dur="500"/>
                                        <p:tgtEl>
                                          <p:spTgt spid="56"/>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1.04167E-6 -7.40741E-7 L -0.28932 -7.40741E-7 " pathEditMode="relative" rAng="0" ptsTypes="AA">
                                      <p:cBhvr>
                                        <p:cTn id="10" dur="1000" fill="hold"/>
                                        <p:tgtEl>
                                          <p:spTgt spid="54"/>
                                        </p:tgtEl>
                                        <p:attrNameLst>
                                          <p:attrName>ppt_x</p:attrName>
                                          <p:attrName>ppt_y</p:attrName>
                                        </p:attrNameLst>
                                      </p:cBhvr>
                                      <p:rCtr x="-14466" y="0"/>
                                    </p:animMotion>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left)">
                                      <p:cBhvr>
                                        <p:cTn id="14" dur="500"/>
                                        <p:tgtEl>
                                          <p:spTgt spid="55"/>
                                        </p:tgtEl>
                                      </p:cBhvr>
                                    </p:animEffect>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182"/>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text</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035F1AF-F17C-81EC-9B50-AFA99EBBF67D}"/>
              </a:ext>
            </a:extLst>
          </p:cNvPr>
          <p:cNvSpPr txBox="1"/>
          <p:nvPr userDrawn="1"/>
        </p:nvSpPr>
        <p:spPr>
          <a:xfrm>
            <a:off x="1159347" y="1268097"/>
            <a:ext cx="4147279" cy="1656414"/>
          </a:xfrm>
          <a:prstGeom prst="rect">
            <a:avLst/>
          </a:prstGeom>
          <a:noFill/>
        </p:spPr>
        <p:txBody>
          <a:bodyPr wrap="square" rtlCol="0" anchor="b">
            <a:noAutofit/>
          </a:bodyPr>
          <a:lstStyle/>
          <a:p>
            <a:pPr algn="l"/>
            <a:r>
              <a:rPr lang="en-US" sz="6000" dirty="0">
                <a:solidFill>
                  <a:schemeClr val="bg1"/>
                </a:solidFill>
                <a:latin typeface="Grandview" panose="020B0502040204020203" pitchFamily="34" charset="0"/>
              </a:rPr>
              <a:t>Thank You</a:t>
            </a:r>
          </a:p>
        </p:txBody>
      </p:sp>
    </p:spTree>
    <p:extLst>
      <p:ext uri="{BB962C8B-B14F-4D97-AF65-F5344CB8AC3E}">
        <p14:creationId xmlns:p14="http://schemas.microsoft.com/office/powerpoint/2010/main" val="308728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490771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6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s-AR" sz="3600" b="1">
                  <a:solidFill>
                    <a:schemeClr val="tx2"/>
                  </a:solidFill>
                </a:rPr>
                <a:t>CHOOSE ONE THANK YOU SLIDE</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98548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85E9ED8F-4F2A-3C47-B58F-743FEBACA6C7}"/>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62E5BAD-1AEA-884A-A509-9A4CF459D015}"/>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560E49F-CF63-6346-8F10-2CA2C5EEE6D2}"/>
              </a:ext>
            </a:extLst>
          </p:cNvPr>
          <p:cNvGrpSpPr/>
          <p:nvPr userDrawn="1"/>
        </p:nvGrpSpPr>
        <p:grpSpPr>
          <a:xfrm>
            <a:off x="704493" y="2259377"/>
            <a:ext cx="10672344" cy="1340390"/>
            <a:chOff x="704493" y="2259377"/>
            <a:chExt cx="10672344" cy="1340390"/>
          </a:xfrm>
        </p:grpSpPr>
        <p:grpSp>
          <p:nvGrpSpPr>
            <p:cNvPr id="13" name="Group 12">
              <a:extLst>
                <a:ext uri="{FF2B5EF4-FFF2-40B4-BE49-F238E27FC236}">
                  <a16:creationId xmlns:a16="http://schemas.microsoft.com/office/drawing/2014/main" id="{6CFB0830-53C0-3548-B3D1-34B385003A33}"/>
                </a:ext>
              </a:extLst>
            </p:cNvPr>
            <p:cNvGrpSpPr/>
            <p:nvPr userDrawn="1"/>
          </p:nvGrpSpPr>
          <p:grpSpPr>
            <a:xfrm>
              <a:off x="704493" y="2259377"/>
              <a:ext cx="346362" cy="1340390"/>
              <a:chOff x="10819113" y="-279033"/>
              <a:chExt cx="990401" cy="3832766"/>
            </a:xfrm>
            <a:solidFill>
              <a:schemeClr val="bg2"/>
            </a:solidFill>
          </p:grpSpPr>
          <p:sp>
            <p:nvSpPr>
              <p:cNvPr id="15" name="Trapezoid 23">
                <a:extLst>
                  <a:ext uri="{FF2B5EF4-FFF2-40B4-BE49-F238E27FC236}">
                    <a16:creationId xmlns:a16="http://schemas.microsoft.com/office/drawing/2014/main" id="{4FE4CB6B-B3F9-0940-B6A2-B5A67D6E6655}"/>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oid 21">
                <a:extLst>
                  <a:ext uri="{FF2B5EF4-FFF2-40B4-BE49-F238E27FC236}">
                    <a16:creationId xmlns:a16="http://schemas.microsoft.com/office/drawing/2014/main" id="{4FC99C3B-F883-014D-8BF4-041DD9092E76}"/>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A34F05DE-4101-A346-AB1C-EAB76634CB60}"/>
                </a:ext>
              </a:extLst>
            </p:cNvPr>
            <p:cNvSpPr txBox="1"/>
            <p:nvPr userDrawn="1"/>
          </p:nvSpPr>
          <p:spPr>
            <a:xfrm>
              <a:off x="1303489" y="2505670"/>
              <a:ext cx="10073348" cy="923330"/>
            </a:xfrm>
            <a:prstGeom prst="rect">
              <a:avLst/>
            </a:prstGeom>
            <a:noFill/>
          </p:spPr>
          <p:txBody>
            <a:bodyPr wrap="square" rtlCol="0">
              <a:spAutoFit/>
            </a:bodyPr>
            <a:lstStyle/>
            <a:p>
              <a:r>
                <a:rPr lang="en-US" sz="3600" b="1">
                  <a:solidFill>
                    <a:schemeClr val="tx2"/>
                  </a:solidFill>
                </a:rPr>
                <a:t>CHOOSE ONE HEADER STYLE </a:t>
              </a:r>
              <a:br>
                <a:rPr lang="en-US" sz="2800" b="1">
                  <a:solidFill>
                    <a:schemeClr val="tx2"/>
                  </a:solidFill>
                </a:rPr>
              </a:br>
              <a:r>
                <a:rPr lang="en-US" sz="1800" b="0">
                  <a:solidFill>
                    <a:schemeClr val="accent1"/>
                  </a:solidFill>
                </a:rPr>
                <a:t>SEE SLIDE LAYOUT LIBRARY WITH THE MATCHING HEADER STYLE FOR LAYOUT SUGGESTIONS</a:t>
              </a:r>
            </a:p>
          </p:txBody>
        </p:sp>
      </p:grpSp>
    </p:spTree>
    <p:extLst>
      <p:ext uri="{BB962C8B-B14F-4D97-AF65-F5344CB8AC3E}">
        <p14:creationId xmlns:p14="http://schemas.microsoft.com/office/powerpoint/2010/main" val="43063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7" name="Slide Number Placeholder 3">
            <a:extLst>
              <a:ext uri="{FF2B5EF4-FFF2-40B4-BE49-F238E27FC236}">
                <a16:creationId xmlns:a16="http://schemas.microsoft.com/office/drawing/2014/main" id="{43D58331-1A9A-B34B-A44B-BE029F76FBF9}"/>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8" name="Footer Placeholder 4">
            <a:extLst>
              <a:ext uri="{FF2B5EF4-FFF2-40B4-BE49-F238E27FC236}">
                <a16:creationId xmlns:a16="http://schemas.microsoft.com/office/drawing/2014/main" id="{09ECEE64-692A-5140-8DED-C4690119AC3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9" name="Group 18">
            <a:extLst>
              <a:ext uri="{FF2B5EF4-FFF2-40B4-BE49-F238E27FC236}">
                <a16:creationId xmlns:a16="http://schemas.microsoft.com/office/drawing/2014/main" id="{806A09CA-B19D-8040-85FD-FEF93AB27741}"/>
              </a:ext>
            </a:extLst>
          </p:cNvPr>
          <p:cNvGrpSpPr/>
          <p:nvPr userDrawn="1"/>
        </p:nvGrpSpPr>
        <p:grpSpPr>
          <a:xfrm>
            <a:off x="704493" y="2259377"/>
            <a:ext cx="11182706" cy="1361528"/>
            <a:chOff x="704493" y="2259377"/>
            <a:chExt cx="11182706" cy="1361528"/>
          </a:xfrm>
        </p:grpSpPr>
        <p:grpSp>
          <p:nvGrpSpPr>
            <p:cNvPr id="20" name="Group 19">
              <a:extLst>
                <a:ext uri="{FF2B5EF4-FFF2-40B4-BE49-F238E27FC236}">
                  <a16:creationId xmlns:a16="http://schemas.microsoft.com/office/drawing/2014/main" id="{F7F52E25-BA21-7944-80AC-03FB2A112E2D}"/>
                </a:ext>
              </a:extLst>
            </p:cNvPr>
            <p:cNvGrpSpPr/>
            <p:nvPr userDrawn="1"/>
          </p:nvGrpSpPr>
          <p:grpSpPr>
            <a:xfrm>
              <a:off x="704493" y="2259377"/>
              <a:ext cx="346362" cy="1340390"/>
              <a:chOff x="10819113" y="-279033"/>
              <a:chExt cx="990401" cy="3832766"/>
            </a:xfrm>
            <a:solidFill>
              <a:schemeClr val="bg2"/>
            </a:solidFill>
          </p:grpSpPr>
          <p:sp>
            <p:nvSpPr>
              <p:cNvPr id="23" name="Trapezoid 23">
                <a:extLst>
                  <a:ext uri="{FF2B5EF4-FFF2-40B4-BE49-F238E27FC236}">
                    <a16:creationId xmlns:a16="http://schemas.microsoft.com/office/drawing/2014/main" id="{7BCB0728-5E0C-FC4C-888E-711399C6063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oid 21">
                <a:extLst>
                  <a:ext uri="{FF2B5EF4-FFF2-40B4-BE49-F238E27FC236}">
                    <a16:creationId xmlns:a16="http://schemas.microsoft.com/office/drawing/2014/main" id="{F537C509-E5EE-234D-900F-025A4125DF8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566565C8-CDA9-FC47-B4DF-9A9FD6123993}"/>
                </a:ext>
              </a:extLst>
            </p:cNvPr>
            <p:cNvSpPr txBox="1"/>
            <p:nvPr userDrawn="1"/>
          </p:nvSpPr>
          <p:spPr>
            <a:xfrm>
              <a:off x="1303488" y="2605242"/>
              <a:ext cx="10583711" cy="646331"/>
            </a:xfrm>
            <a:prstGeom prst="rect">
              <a:avLst/>
            </a:prstGeom>
            <a:noFill/>
          </p:spPr>
          <p:txBody>
            <a:bodyPr wrap="square" rtlCol="0">
              <a:spAutoFit/>
            </a:bodyPr>
            <a:lstStyle/>
            <a:p>
              <a:r>
                <a:rPr lang="en-US" sz="3600" b="1">
                  <a:solidFill>
                    <a:schemeClr val="tx2"/>
                  </a:solidFill>
                </a:rPr>
                <a:t>CHOOSE FROM THE FOLLOWING STOCK SLIDES</a:t>
              </a:r>
            </a:p>
          </p:txBody>
        </p:sp>
        <p:sp>
          <p:nvSpPr>
            <p:cNvPr id="22" name="Rectangle 21">
              <a:extLst>
                <a:ext uri="{FF2B5EF4-FFF2-40B4-BE49-F238E27FC236}">
                  <a16:creationId xmlns:a16="http://schemas.microsoft.com/office/drawing/2014/main" id="{A05B5D9B-9CE4-5B46-BB31-F047EB3D3A75}"/>
                </a:ext>
              </a:extLst>
            </p:cNvPr>
            <p:cNvSpPr/>
            <p:nvPr userDrawn="1"/>
          </p:nvSpPr>
          <p:spPr>
            <a:xfrm>
              <a:off x="1303488" y="3251573"/>
              <a:ext cx="10229751" cy="369332"/>
            </a:xfrm>
            <a:prstGeom prst="rect">
              <a:avLst/>
            </a:prstGeom>
          </p:spPr>
          <p:txBody>
            <a:bodyPr wrap="square">
              <a:spAutoFit/>
            </a:bodyPr>
            <a:lstStyle/>
            <a:p>
              <a:r>
                <a:rPr lang="en-US" sz="1800" b="1" kern="1200">
                  <a:solidFill>
                    <a:schemeClr val="accent1"/>
                  </a:solidFill>
                  <a:effectLst/>
                  <a:latin typeface="+mn-lt"/>
                  <a:ea typeface="+mn-ea"/>
                  <a:cs typeface="+mn-cs"/>
                </a:rPr>
                <a:t>THE FOLLOWING SLIDES HAVE BEEN CREATED FOR OPTIONAL USE IN YOUR PRESENTATIONS </a:t>
              </a:r>
            </a:p>
          </p:txBody>
        </p:sp>
      </p:grpSp>
    </p:spTree>
    <p:extLst>
      <p:ext uri="{BB962C8B-B14F-4D97-AF65-F5344CB8AC3E}">
        <p14:creationId xmlns:p14="http://schemas.microsoft.com/office/powerpoint/2010/main" val="348367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theme" Target="../theme/theme2.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32FCAB8F-A782-EF4B-973B-A648135F89C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1" i="0">
                <a:solidFill>
                  <a:schemeClr val="tx1">
                    <a:tint val="75000"/>
                  </a:schemeClr>
                </a:solidFill>
                <a:latin typeface="Century Gothic" panose="020B0502020202020204" pitchFamily="34" charset="0"/>
              </a:defRPr>
            </a:lvl1pPr>
          </a:lstStyle>
          <a:p>
            <a:fld id="{13B88A40-E78F-6746-87E4-E178EA71B0DC}" type="slidenum">
              <a:rPr lang="en-US" smtClean="0"/>
              <a:pPr/>
              <a:t>‹#›</a:t>
            </a:fld>
            <a:endParaRPr lang="en-US"/>
          </a:p>
        </p:txBody>
      </p:sp>
    </p:spTree>
    <p:extLst>
      <p:ext uri="{BB962C8B-B14F-4D97-AF65-F5344CB8AC3E}">
        <p14:creationId xmlns:p14="http://schemas.microsoft.com/office/powerpoint/2010/main" val="14810361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Lst>
  <p:hf sldNum="0" hdr="0" ftr="0" dt="0"/>
  <p:txStyles>
    <p:title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64">
          <p15:clr>
            <a:srgbClr val="F26B43"/>
          </p15:clr>
        </p15:guide>
        <p15:guide id="2" pos="3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444499" y="103360"/>
            <a:ext cx="11010898" cy="98682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444499" y="1303021"/>
            <a:ext cx="11010899" cy="48959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0" i="0">
                <a:solidFill>
                  <a:schemeClr val="tx1">
                    <a:tint val="75000"/>
                  </a:schemeClr>
                </a:solidFill>
                <a:latin typeface="Grandview" panose="020B0502040204020203" pitchFamily="34" charset="0"/>
              </a:defRPr>
            </a:lvl1pPr>
          </a:lstStyle>
          <a:p>
            <a:fld id="{13B88A40-E78F-6746-87E4-E178EA71B0DC}" type="slidenum">
              <a:rPr lang="en-US" smtClean="0"/>
              <a:pPr/>
              <a:t>‹#›</a:t>
            </a:fld>
            <a:endParaRPr lang="en-US" dirty="0"/>
          </a:p>
        </p:txBody>
      </p:sp>
    </p:spTree>
    <p:extLst>
      <p:ext uri="{BB962C8B-B14F-4D97-AF65-F5344CB8AC3E}">
        <p14:creationId xmlns:p14="http://schemas.microsoft.com/office/powerpoint/2010/main" val="342859892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Lst>
  <p:hf sldNum="0" hdr="0" ftr="0" dt="0"/>
  <p:txStyles>
    <p:titleStyle>
      <a:lvl1pPr algn="l" defTabSz="914400" rtl="0" eaLnBrk="1" latinLnBrk="0" hangingPunct="1">
        <a:lnSpc>
          <a:spcPct val="100000"/>
        </a:lnSpc>
        <a:spcBef>
          <a:spcPct val="0"/>
        </a:spcBef>
        <a:buNone/>
        <a:defRPr sz="3500" b="0" i="0" kern="1200">
          <a:solidFill>
            <a:schemeClr val="tx1"/>
          </a:solidFill>
          <a:latin typeface="Grandview" panose="020B050204020402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7.png"/><Relationship Id="rId7" Type="http://schemas.openxmlformats.org/officeDocument/2006/relationships/diagramQuickStyle" Target="../diagrams/quickStyle1.xml"/><Relationship Id="rId2" Type="http://schemas.openxmlformats.org/officeDocument/2006/relationships/image" Target="../media/image66.png"/><Relationship Id="rId1" Type="http://schemas.openxmlformats.org/officeDocument/2006/relationships/slideLayout" Target="../slideLayouts/slideLayout53.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59.emf"/><Relationship Id="rId4" Type="http://schemas.openxmlformats.org/officeDocument/2006/relationships/image" Target="../media/image68.pn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diagramLayout" Target="../diagrams/layout2.xml"/><Relationship Id="rId7" Type="http://schemas.openxmlformats.org/officeDocument/2006/relationships/image" Target="../media/image59.emf"/><Relationship Id="rId2" Type="http://schemas.openxmlformats.org/officeDocument/2006/relationships/diagramData" Target="../diagrams/data2.xml"/><Relationship Id="rId1" Type="http://schemas.openxmlformats.org/officeDocument/2006/relationships/slideLayout" Target="../slideLayouts/slideLayout5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2.png"/><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3.xml"/></Relationships>
</file>

<file path=ppt/slides/_rels/slide1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75.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slide" Target="slide18.xml"/></Relationships>
</file>

<file path=ppt/slides/_rels/slide1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6.png"/><Relationship Id="rId1" Type="http://schemas.openxmlformats.org/officeDocument/2006/relationships/slideLayout" Target="../slideLayouts/slideLayout53.xml"/></Relationships>
</file>

<file path=ppt/slides/_rels/slide1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7.png"/><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8.png"/><Relationship Id="rId1" Type="http://schemas.openxmlformats.org/officeDocument/2006/relationships/slideLayout" Target="../slideLayouts/slideLayout53.xml"/><Relationship Id="rId5" Type="http://schemas.openxmlformats.org/officeDocument/2006/relationships/image" Target="../media/image80.svg"/><Relationship Id="rId4" Type="http://schemas.openxmlformats.org/officeDocument/2006/relationships/image" Target="../media/image79.png"/></Relationships>
</file>

<file path=ppt/slides/_rels/slide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53.xml"/><Relationship Id="rId6" Type="http://schemas.openxmlformats.org/officeDocument/2006/relationships/image" Target="../media/image54.svg"/><Relationship Id="rId11" Type="http://schemas.openxmlformats.org/officeDocument/2006/relationships/image" Target="../media/image59.emf"/><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2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hyperlink" Target="https://www.jabil.com/about-us/supplier/supplier-collaboration.html" TargetMode="External"/><Relationship Id="rId1" Type="http://schemas.openxmlformats.org/officeDocument/2006/relationships/slideLayout" Target="../slideLayouts/slideLayout62.xml"/></Relationships>
</file>

<file path=ppt/slides/_rels/slide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3.xml"/><Relationship Id="rId4" Type="http://schemas.openxmlformats.org/officeDocument/2006/relationships/image" Target="../media/image59.emf"/></Relationships>
</file>

<file path=ppt/slides/_rels/slide5.xml.rels><?xml version="1.0" encoding="UTF-8" standalone="yes"?>
<Relationships xmlns="http://schemas.openxmlformats.org/package/2006/relationships"><Relationship Id="rId3" Type="http://schemas.openxmlformats.org/officeDocument/2006/relationships/hyperlink" Target="mailto:donotreply@e2open.com" TargetMode="External"/><Relationship Id="rId2" Type="http://schemas.openxmlformats.org/officeDocument/2006/relationships/hyperlink" Target="mailto:mailer@services.e2open.com" TargetMode="External"/><Relationship Id="rId1" Type="http://schemas.openxmlformats.org/officeDocument/2006/relationships/slideLayout" Target="../slideLayouts/slideLayout53.xml"/><Relationship Id="rId4" Type="http://schemas.openxmlformats.org/officeDocument/2006/relationships/image" Target="../media/image59.emf"/></Relationships>
</file>

<file path=ppt/slides/_rels/slide6.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3.xml"/></Relationships>
</file>

<file path=ppt/slides/_rels/slide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63.jpg"/><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0.xml"/><Relationship Id="rId1" Type="http://schemas.openxmlformats.org/officeDocument/2006/relationships/slideLayout" Target="../slideLayouts/slideLayout48.xml"/><Relationship Id="rId5" Type="http://schemas.openxmlformats.org/officeDocument/2006/relationships/image" Target="../media/image59.emf"/><Relationship Id="rId4" Type="http://schemas.openxmlformats.org/officeDocument/2006/relationships/image" Target="../media/image6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447D1AC9-C4CD-E957-689E-3C18CCF929B3}"/>
              </a:ext>
            </a:extLst>
          </p:cNvPr>
          <p:cNvSpPr>
            <a:spLocks noGrp="1"/>
          </p:cNvSpPr>
          <p:nvPr>
            <p:ph type="body" idx="1"/>
          </p:nvPr>
        </p:nvSpPr>
        <p:spPr>
          <a:xfrm>
            <a:off x="578968" y="5493529"/>
            <a:ext cx="8360269" cy="929586"/>
          </a:xfrm>
        </p:spPr>
        <p:txBody>
          <a:bodyPr/>
          <a:lstStyle/>
          <a:p>
            <a:r>
              <a:rPr lang="en-US" dirty="0">
                <a:latin typeface="Grandview" panose="020B0502040204020203" pitchFamily="34" charset="0"/>
              </a:rPr>
              <a:t>e2open Email-based Supplier – email </a:t>
            </a:r>
            <a:r>
              <a:rPr lang="hu-HU" dirty="0">
                <a:latin typeface="Grandview" panose="020B0502040204020203" pitchFamily="34" charset="0"/>
              </a:rPr>
              <a:t>text</a:t>
            </a:r>
            <a:r>
              <a:rPr lang="en-US" dirty="0">
                <a:latin typeface="Grandview" panose="020B0502040204020203" pitchFamily="34" charset="0"/>
              </a:rPr>
              <a:t> notification with embedded table</a:t>
            </a:r>
          </a:p>
        </p:txBody>
      </p:sp>
      <p:sp>
        <p:nvSpPr>
          <p:cNvPr id="2" name="Title 1">
            <a:extLst>
              <a:ext uri="{FF2B5EF4-FFF2-40B4-BE49-F238E27FC236}">
                <a16:creationId xmlns:a16="http://schemas.microsoft.com/office/drawing/2014/main" id="{9AC69A76-F1AE-CB48-8E21-F436A49A8D2D}"/>
              </a:ext>
            </a:extLst>
          </p:cNvPr>
          <p:cNvSpPr>
            <a:spLocks noGrp="1"/>
          </p:cNvSpPr>
          <p:nvPr>
            <p:ph type="title"/>
          </p:nvPr>
        </p:nvSpPr>
        <p:spPr>
          <a:xfrm>
            <a:off x="578968" y="4186238"/>
            <a:ext cx="8360269" cy="1054117"/>
          </a:xfrm>
        </p:spPr>
        <p:txBody>
          <a:bodyPr anchor="ctr">
            <a:normAutofit/>
          </a:bodyPr>
          <a:lstStyle/>
          <a:p>
            <a:r>
              <a:rPr lang="hu-HU" dirty="0">
                <a:latin typeface="Grandview" panose="020B0502040204020203" pitchFamily="34" charset="0"/>
              </a:rPr>
              <a:t>Supplier Order Collaboration</a:t>
            </a:r>
            <a:endParaRPr lang="en-US" dirty="0">
              <a:latin typeface="Grandview" panose="020B0502040204020203" pitchFamily="34" charset="0"/>
            </a:endParaRPr>
          </a:p>
        </p:txBody>
      </p:sp>
    </p:spTree>
    <p:extLst>
      <p:ext uri="{BB962C8B-B14F-4D97-AF65-F5344CB8AC3E}">
        <p14:creationId xmlns:p14="http://schemas.microsoft.com/office/powerpoint/2010/main" val="1502886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Hands typing on keyboard">
            <a:extLst>
              <a:ext uri="{FF2B5EF4-FFF2-40B4-BE49-F238E27FC236}">
                <a16:creationId xmlns:a16="http://schemas.microsoft.com/office/drawing/2014/main" id="{F5C1633E-2596-5402-6360-B8976D4EFA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425" y="1513578"/>
            <a:ext cx="6760366" cy="4506471"/>
          </a:xfrm>
          <a:prstGeom prst="rect">
            <a:avLst/>
          </a:prstGeom>
        </p:spPr>
      </p:pic>
      <p:sp>
        <p:nvSpPr>
          <p:cNvPr id="3" name="Title 2">
            <a:extLst>
              <a:ext uri="{FF2B5EF4-FFF2-40B4-BE49-F238E27FC236}">
                <a16:creationId xmlns:a16="http://schemas.microsoft.com/office/drawing/2014/main" id="{3A0EA040-FB37-481E-C668-96F476EBEE42}"/>
              </a:ext>
            </a:extLst>
          </p:cNvPr>
          <p:cNvSpPr>
            <a:spLocks noGrp="1"/>
          </p:cNvSpPr>
          <p:nvPr>
            <p:ph type="title"/>
          </p:nvPr>
        </p:nvSpPr>
        <p:spPr/>
        <p:txBody>
          <a:bodyPr/>
          <a:lstStyle/>
          <a:p>
            <a:r>
              <a:rPr lang="hu-HU" dirty="0"/>
              <a:t>SUPPLIER ALERTS</a:t>
            </a:r>
            <a:r>
              <a:rPr lang="en-US" dirty="0"/>
              <a:t> |</a:t>
            </a:r>
            <a:r>
              <a:rPr lang="hu-HU" dirty="0"/>
              <a:t> EMAIL TEXT NOTIFICATION</a:t>
            </a:r>
            <a:endParaRPr lang="en-US" dirty="0"/>
          </a:p>
        </p:txBody>
      </p:sp>
      <p:graphicFrame>
        <p:nvGraphicFramePr>
          <p:cNvPr id="5" name="Table 4">
            <a:extLst>
              <a:ext uri="{FF2B5EF4-FFF2-40B4-BE49-F238E27FC236}">
                <a16:creationId xmlns:a16="http://schemas.microsoft.com/office/drawing/2014/main" id="{A97B374C-0496-7793-31EF-4EE879DDB0A0}"/>
              </a:ext>
            </a:extLst>
          </p:cNvPr>
          <p:cNvGraphicFramePr>
            <a:graphicFrameLocks noGrp="1"/>
          </p:cNvGraphicFramePr>
          <p:nvPr>
            <p:extLst>
              <p:ext uri="{D42A27DB-BD31-4B8C-83A1-F6EECF244321}">
                <p14:modId xmlns:p14="http://schemas.microsoft.com/office/powerpoint/2010/main" val="3209235669"/>
              </p:ext>
            </p:extLst>
          </p:nvPr>
        </p:nvGraphicFramePr>
        <p:xfrm>
          <a:off x="3643646" y="1820689"/>
          <a:ext cx="8242566" cy="2258951"/>
        </p:xfrm>
        <a:graphic>
          <a:graphicData uri="http://schemas.openxmlformats.org/drawingml/2006/table">
            <a:tbl>
              <a:tblPr firstRow="1">
                <a:tableStyleId>{7DF18680-E054-41AD-8BC1-D1AEF772440D}</a:tableStyleId>
              </a:tblPr>
              <a:tblGrid>
                <a:gridCol w="5120675">
                  <a:extLst>
                    <a:ext uri="{9D8B030D-6E8A-4147-A177-3AD203B41FA5}">
                      <a16:colId xmlns:a16="http://schemas.microsoft.com/office/drawing/2014/main" val="1019971857"/>
                    </a:ext>
                  </a:extLst>
                </a:gridCol>
                <a:gridCol w="3121891">
                  <a:extLst>
                    <a:ext uri="{9D8B030D-6E8A-4147-A177-3AD203B41FA5}">
                      <a16:colId xmlns:a16="http://schemas.microsoft.com/office/drawing/2014/main" val="3859906292"/>
                    </a:ext>
                  </a:extLst>
                </a:gridCol>
              </a:tblGrid>
              <a:tr h="822037">
                <a:tc>
                  <a:txBody>
                    <a:bodyPr/>
                    <a:lstStyle/>
                    <a:p>
                      <a:pPr algn="ctr" fontAlgn="b"/>
                      <a:r>
                        <a:rPr lang="en-US" sz="1400" b="1" u="none" strike="noStrike" dirty="0">
                          <a:solidFill>
                            <a:schemeClr val="bg1"/>
                          </a:solidFill>
                          <a:effectLst/>
                        </a:rPr>
                        <a:t>Email-based Supplier SYSTEM ALERTS</a:t>
                      </a:r>
                      <a:endParaRPr lang="en-US" sz="1400" b="1" i="0" u="none" strike="noStrike" dirty="0">
                        <a:solidFill>
                          <a:schemeClr val="bg1"/>
                        </a:solidFill>
                        <a:effectLst/>
                        <a:latin typeface="+mn-lt"/>
                      </a:endParaRPr>
                    </a:p>
                  </a:txBody>
                  <a:tcPr marL="9525" marR="9525" marT="9525" marB="0" anchor="ctr"/>
                </a:tc>
                <a:tc>
                  <a:txBody>
                    <a:bodyPr/>
                    <a:lstStyle/>
                    <a:p>
                      <a:pPr algn="ctr" fontAlgn="b"/>
                      <a:r>
                        <a:rPr lang="en-US" sz="1400" b="1" u="none" strike="noStrike" dirty="0">
                          <a:solidFill>
                            <a:schemeClr val="bg1"/>
                          </a:solidFill>
                          <a:effectLst/>
                        </a:rPr>
                        <a:t>ALERT FREQUENCY</a:t>
                      </a:r>
                      <a:endParaRPr lang="en-US" sz="1400" b="1" i="0" u="none" strike="noStrike" dirty="0">
                        <a:solidFill>
                          <a:schemeClr val="bg1"/>
                        </a:solidFill>
                        <a:effectLst/>
                        <a:latin typeface="+mn-lt"/>
                      </a:endParaRPr>
                    </a:p>
                  </a:txBody>
                  <a:tcPr marL="9525" marR="9525" marT="9525" marB="0" anchor="ctr"/>
                </a:tc>
                <a:extLst>
                  <a:ext uri="{0D108BD9-81ED-4DB2-BD59-A6C34878D82A}">
                    <a16:rowId xmlns:a16="http://schemas.microsoft.com/office/drawing/2014/main" val="1648129447"/>
                  </a:ext>
                </a:extLst>
              </a:tr>
              <a:tr h="351064">
                <a:tc>
                  <a:txBody>
                    <a:bodyPr/>
                    <a:lstStyle/>
                    <a:p>
                      <a:pPr algn="l" fontAlgn="b"/>
                      <a:r>
                        <a:rPr lang="en-US" sz="1400" b="0" u="none" strike="noStrike" dirty="0">
                          <a:solidFill>
                            <a:srgbClr val="002060"/>
                          </a:solidFill>
                          <a:effectLst/>
                        </a:rPr>
                        <a:t>New or Changed FORECAST Alert</a:t>
                      </a:r>
                      <a:endParaRPr lang="en-US" sz="1400" b="0" i="0" u="none" strike="noStrike" dirty="0">
                        <a:solidFill>
                          <a:srgbClr val="002060"/>
                        </a:solidFill>
                        <a:effectLst/>
                        <a:latin typeface="+mn-lt"/>
                      </a:endParaRPr>
                    </a:p>
                  </a:txBody>
                  <a:tcPr marL="9525" marR="9525" marT="9525" marB="0" anchor="b"/>
                </a:tc>
                <a:tc>
                  <a:txBody>
                    <a:bodyPr/>
                    <a:lstStyle/>
                    <a:p>
                      <a:pPr algn="ctr" fontAlgn="b"/>
                      <a:r>
                        <a:rPr lang="en-US" sz="1400" b="0" i="0" u="none" strike="noStrike" dirty="0">
                          <a:solidFill>
                            <a:srgbClr val="002060"/>
                          </a:solidFill>
                          <a:effectLst/>
                          <a:latin typeface="+mn-lt"/>
                        </a:rPr>
                        <a:t>NOT AVAILABLE*</a:t>
                      </a:r>
                    </a:p>
                  </a:txBody>
                  <a:tcPr marL="9525" marR="9525" marT="9525" marB="0" anchor="b"/>
                </a:tc>
                <a:extLst>
                  <a:ext uri="{0D108BD9-81ED-4DB2-BD59-A6C34878D82A}">
                    <a16:rowId xmlns:a16="http://schemas.microsoft.com/office/drawing/2014/main" val="315728047"/>
                  </a:ext>
                </a:extLst>
              </a:tr>
              <a:tr h="197821">
                <a:tc>
                  <a:txBody>
                    <a:bodyPr/>
                    <a:lstStyle/>
                    <a:p>
                      <a:pPr algn="l" fontAlgn="b"/>
                      <a:r>
                        <a:rPr lang="en-US" sz="1400" b="0" u="none" strike="noStrike" dirty="0">
                          <a:solidFill>
                            <a:srgbClr val="002060"/>
                          </a:solidFill>
                          <a:effectLst/>
                        </a:rPr>
                        <a:t>New Discrete PO</a:t>
                      </a:r>
                      <a:endParaRPr lang="en-US" sz="1400" b="0" i="0" u="none" strike="noStrike" dirty="0">
                        <a:solidFill>
                          <a:srgbClr val="002060"/>
                        </a:solidFill>
                        <a:effectLst/>
                        <a:latin typeface="+mn-lt"/>
                      </a:endParaRPr>
                    </a:p>
                  </a:txBody>
                  <a:tcPr marL="9525" marR="9525" marT="9525" marB="0" anchor="b"/>
                </a:tc>
                <a:tc>
                  <a:txBody>
                    <a:bodyPr/>
                    <a:lstStyle/>
                    <a:p>
                      <a:pPr algn="ctr" fontAlgn="b"/>
                      <a:r>
                        <a:rPr lang="en-US" sz="1400" b="0" u="none" strike="noStrike" dirty="0">
                          <a:solidFill>
                            <a:srgbClr val="002060"/>
                          </a:solidFill>
                          <a:effectLst/>
                        </a:rPr>
                        <a:t>2 TIMES/DAY</a:t>
                      </a:r>
                    </a:p>
                    <a:p>
                      <a:pPr marL="0" marR="0" lvl="0" indent="0" algn="ctr" defTabSz="914400" rtl="0" eaLnBrk="1" fontAlgn="b" latinLnBrk="0" hangingPunct="1">
                        <a:lnSpc>
                          <a:spcPct val="100000"/>
                        </a:lnSpc>
                        <a:spcBef>
                          <a:spcPts val="0"/>
                        </a:spcBef>
                        <a:spcAft>
                          <a:spcPts val="0"/>
                        </a:spcAft>
                        <a:buClrTx/>
                        <a:buSzTx/>
                        <a:buFontTx/>
                        <a:buNone/>
                        <a:tabLst/>
                        <a:defRPr/>
                      </a:pPr>
                      <a:r>
                        <a:rPr lang="en-US" sz="1400" b="0" i="0" u="none" strike="noStrike" noProof="0" dirty="0">
                          <a:solidFill>
                            <a:srgbClr val="002060"/>
                          </a:solidFill>
                          <a:effectLst/>
                          <a:latin typeface="+mn-lt"/>
                        </a:rPr>
                        <a:t>Not repeating same PO</a:t>
                      </a:r>
                    </a:p>
                    <a:p>
                      <a:pPr algn="ctr" fontAlgn="b"/>
                      <a:endParaRPr lang="en-US" sz="14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1820254654"/>
                  </a:ext>
                </a:extLst>
              </a:tr>
              <a:tr h="403645">
                <a:tc>
                  <a:txBody>
                    <a:bodyPr/>
                    <a:lstStyle/>
                    <a:p>
                      <a:pPr algn="l" fontAlgn="b"/>
                      <a:r>
                        <a:rPr lang="en-US" sz="1400" b="0" u="none" strike="noStrike" dirty="0">
                          <a:solidFill>
                            <a:srgbClr val="002060"/>
                          </a:solidFill>
                          <a:effectLst/>
                        </a:rPr>
                        <a:t>Summary of Discrete Order Lines</a:t>
                      </a:r>
                      <a:endParaRPr lang="en-US" sz="1400" b="0" i="0" u="none" strike="noStrike" dirty="0">
                        <a:solidFill>
                          <a:srgbClr val="002060"/>
                        </a:solidFill>
                        <a:effectLst/>
                        <a:latin typeface="+mn-lt"/>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0" u="none" strike="noStrike" dirty="0">
                          <a:solidFill>
                            <a:srgbClr val="002060"/>
                          </a:solidFill>
                          <a:effectLst/>
                        </a:rPr>
                        <a:t>ONCE /WEEK</a:t>
                      </a:r>
                    </a:p>
                    <a:p>
                      <a:pPr algn="ctr" fontAlgn="b"/>
                      <a:endParaRPr lang="en-US" sz="14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1857517647"/>
                  </a:ext>
                </a:extLst>
              </a:tr>
            </a:tbl>
          </a:graphicData>
        </a:graphic>
      </p:graphicFrame>
      <p:sp>
        <p:nvSpPr>
          <p:cNvPr id="13" name="TextBox 12">
            <a:extLst>
              <a:ext uri="{FF2B5EF4-FFF2-40B4-BE49-F238E27FC236}">
                <a16:creationId xmlns:a16="http://schemas.microsoft.com/office/drawing/2014/main" id="{0340FE55-BFF0-D6A2-2077-21463CDBE403}"/>
              </a:ext>
            </a:extLst>
          </p:cNvPr>
          <p:cNvSpPr txBox="1"/>
          <p:nvPr/>
        </p:nvSpPr>
        <p:spPr>
          <a:xfrm>
            <a:off x="7774000" y="4196460"/>
            <a:ext cx="3980873" cy="553998"/>
          </a:xfrm>
          <a:prstGeom prst="rect">
            <a:avLst/>
          </a:prstGeom>
          <a:noFill/>
        </p:spPr>
        <p:txBody>
          <a:bodyPr wrap="square" lIns="91440" tIns="45720" rIns="91440" bIns="45720" rtlCol="0" anchor="t">
            <a:spAutoFit/>
          </a:bodyPr>
          <a:lstStyle/>
          <a:p>
            <a:r>
              <a:rPr lang="hu-HU" dirty="0"/>
              <a:t>*</a:t>
            </a:r>
            <a:r>
              <a:rPr lang="es-MX" dirty="0"/>
              <a:t> </a:t>
            </a:r>
            <a:r>
              <a:rPr lang="es-MX" sz="1200" dirty="0"/>
              <a:t> O</a:t>
            </a:r>
            <a:r>
              <a:rPr lang="hu-HU" sz="1200" dirty="0"/>
              <a:t>NLY </a:t>
            </a:r>
            <a:r>
              <a:rPr lang="es-MX" sz="1200" dirty="0"/>
              <a:t>FOR </a:t>
            </a:r>
            <a:r>
              <a:rPr lang="hu-HU" sz="1200" dirty="0"/>
              <a:t>EXCEL TABLE + WEB LINK </a:t>
            </a:r>
            <a:r>
              <a:rPr lang="hu-HU" sz="1200" dirty="0">
                <a:ea typeface="+mn-lt"/>
                <a:cs typeface="+mn-lt"/>
              </a:rPr>
              <a:t>O</a:t>
            </a:r>
            <a:r>
              <a:rPr lang="es-MX" sz="1200" dirty="0">
                <a:ea typeface="+mn-lt"/>
                <a:cs typeface="+mn-lt"/>
              </a:rPr>
              <a:t>PTIONS ARE  AVAILABLE</a:t>
            </a:r>
            <a:endParaRPr lang="en-US" dirty="0">
              <a:ea typeface="+mn-lt"/>
              <a:cs typeface="+mn-lt"/>
            </a:endParaRPr>
          </a:p>
        </p:txBody>
      </p:sp>
    </p:spTree>
    <p:extLst>
      <p:ext uri="{BB962C8B-B14F-4D97-AF65-F5344CB8AC3E}">
        <p14:creationId xmlns:p14="http://schemas.microsoft.com/office/powerpoint/2010/main" val="3180889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C0D2F32-E9DC-B3CE-A235-34E5333A2328}"/>
              </a:ext>
            </a:extLst>
          </p:cNvPr>
          <p:cNvPicPr>
            <a:picLocks noChangeAspect="1"/>
          </p:cNvPicPr>
          <p:nvPr/>
        </p:nvPicPr>
        <p:blipFill>
          <a:blip r:embed="rId2"/>
          <a:stretch>
            <a:fillRect/>
          </a:stretch>
        </p:blipFill>
        <p:spPr>
          <a:xfrm>
            <a:off x="0" y="2543834"/>
            <a:ext cx="7934519" cy="3820122"/>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24E9FB62-6280-8621-B115-4C3562892B0A}"/>
              </a:ext>
            </a:extLst>
          </p:cNvPr>
          <p:cNvPicPr>
            <a:picLocks noChangeAspect="1"/>
          </p:cNvPicPr>
          <p:nvPr/>
        </p:nvPicPr>
        <p:blipFill>
          <a:blip r:embed="rId3"/>
          <a:stretch>
            <a:fillRect/>
          </a:stretch>
        </p:blipFill>
        <p:spPr>
          <a:xfrm>
            <a:off x="216358" y="1455935"/>
            <a:ext cx="1914525" cy="228600"/>
          </a:xfrm>
          <a:prstGeom prst="rect">
            <a:avLst/>
          </a:prstGeom>
        </p:spPr>
      </p:pic>
      <p:sp>
        <p:nvSpPr>
          <p:cNvPr id="3" name="Title 2">
            <a:extLst>
              <a:ext uri="{FF2B5EF4-FFF2-40B4-BE49-F238E27FC236}">
                <a16:creationId xmlns:a16="http://schemas.microsoft.com/office/drawing/2014/main" id="{F49BE092-B9F6-52AF-CD8F-CDCBD1BAD45F}"/>
              </a:ext>
            </a:extLst>
          </p:cNvPr>
          <p:cNvSpPr>
            <a:spLocks noGrp="1"/>
          </p:cNvSpPr>
          <p:nvPr>
            <p:ph type="title"/>
          </p:nvPr>
        </p:nvSpPr>
        <p:spPr/>
        <p:txBody>
          <a:bodyPr/>
          <a:lstStyle/>
          <a:p>
            <a:r>
              <a:rPr lang="hu-HU" dirty="0"/>
              <a:t>SUPPLIER ALERTS</a:t>
            </a:r>
            <a:r>
              <a:rPr lang="en-US" dirty="0"/>
              <a:t> </a:t>
            </a:r>
            <a:r>
              <a:rPr lang="en-US" dirty="0">
                <a:solidFill>
                  <a:srgbClr val="002060"/>
                </a:solidFill>
              </a:rPr>
              <a:t>|</a:t>
            </a:r>
            <a:r>
              <a:rPr lang="hu-HU" dirty="0"/>
              <a:t> EMAIL TEXT NOTIFICATION</a:t>
            </a:r>
            <a:endParaRPr lang="en-US" dirty="0"/>
          </a:p>
        </p:txBody>
      </p:sp>
      <p:grpSp>
        <p:nvGrpSpPr>
          <p:cNvPr id="13" name="Group 12">
            <a:extLst>
              <a:ext uri="{FF2B5EF4-FFF2-40B4-BE49-F238E27FC236}">
                <a16:creationId xmlns:a16="http://schemas.microsoft.com/office/drawing/2014/main" id="{F56829AC-4103-D414-3899-E1FDC596A704}"/>
              </a:ext>
            </a:extLst>
          </p:cNvPr>
          <p:cNvGrpSpPr/>
          <p:nvPr/>
        </p:nvGrpSpPr>
        <p:grpSpPr>
          <a:xfrm>
            <a:off x="182953" y="1190197"/>
            <a:ext cx="6244295" cy="466954"/>
            <a:chOff x="5246255" y="1638028"/>
            <a:chExt cx="6276074" cy="420874"/>
          </a:xfrm>
        </p:grpSpPr>
        <p:pic>
          <p:nvPicPr>
            <p:cNvPr id="6" name="Picture 5">
              <a:extLst>
                <a:ext uri="{FF2B5EF4-FFF2-40B4-BE49-F238E27FC236}">
                  <a16:creationId xmlns:a16="http://schemas.microsoft.com/office/drawing/2014/main" id="{611A9E62-4E23-7165-FA9B-202A03AA404C}"/>
                </a:ext>
              </a:extLst>
            </p:cNvPr>
            <p:cNvPicPr>
              <a:picLocks noChangeAspect="1"/>
            </p:cNvPicPr>
            <p:nvPr/>
          </p:nvPicPr>
          <p:blipFill>
            <a:blip r:embed="rId4"/>
            <a:stretch>
              <a:fillRect/>
            </a:stretch>
          </p:blipFill>
          <p:spPr>
            <a:xfrm>
              <a:off x="5246255" y="1656230"/>
              <a:ext cx="6019800" cy="266700"/>
            </a:xfrm>
            <a:prstGeom prst="rect">
              <a:avLst/>
            </a:prstGeom>
          </p:spPr>
        </p:pic>
        <p:sp>
          <p:nvSpPr>
            <p:cNvPr id="9" name="Rectangle: Rounded Corners 8">
              <a:extLst>
                <a:ext uri="{FF2B5EF4-FFF2-40B4-BE49-F238E27FC236}">
                  <a16:creationId xmlns:a16="http://schemas.microsoft.com/office/drawing/2014/main" id="{34C1F587-66B5-52DC-C9D8-D5C35C673BBE}"/>
                </a:ext>
              </a:extLst>
            </p:cNvPr>
            <p:cNvSpPr/>
            <p:nvPr/>
          </p:nvSpPr>
          <p:spPr>
            <a:xfrm>
              <a:off x="8180565" y="1672033"/>
              <a:ext cx="3085490" cy="250897"/>
            </a:xfrm>
            <a:prstGeom prst="roundRect">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1" name="Dodecagon 10">
              <a:extLst>
                <a:ext uri="{FF2B5EF4-FFF2-40B4-BE49-F238E27FC236}">
                  <a16:creationId xmlns:a16="http://schemas.microsoft.com/office/drawing/2014/main" id="{F775D734-030E-C9B9-B71C-1C0CCE01E5B8}"/>
                </a:ext>
              </a:extLst>
            </p:cNvPr>
            <p:cNvSpPr/>
            <p:nvPr/>
          </p:nvSpPr>
          <p:spPr>
            <a:xfrm>
              <a:off x="7342300" y="186289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2" name="Dodecagon 11">
              <a:extLst>
                <a:ext uri="{FF2B5EF4-FFF2-40B4-BE49-F238E27FC236}">
                  <a16:creationId xmlns:a16="http://schemas.microsoft.com/office/drawing/2014/main" id="{45C2AF8B-21AC-0494-1245-49E904C9388E}"/>
                </a:ext>
              </a:extLst>
            </p:cNvPr>
            <p:cNvSpPr/>
            <p:nvPr/>
          </p:nvSpPr>
          <p:spPr>
            <a:xfrm>
              <a:off x="11311001" y="163802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10" name="Rectangle: Rounded Corners 9">
              <a:extLst>
                <a:ext uri="{FF2B5EF4-FFF2-40B4-BE49-F238E27FC236}">
                  <a16:creationId xmlns:a16="http://schemas.microsoft.com/office/drawing/2014/main" id="{B110B6B7-0981-0B03-4E27-7A7298855A60}"/>
                </a:ext>
              </a:extLst>
            </p:cNvPr>
            <p:cNvSpPr/>
            <p:nvPr/>
          </p:nvSpPr>
          <p:spPr>
            <a:xfrm>
              <a:off x="5384457" y="1881100"/>
              <a:ext cx="1853217" cy="177802"/>
            </a:xfrm>
            <a:prstGeom prst="roundRect">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aphicFrame>
        <p:nvGraphicFramePr>
          <p:cNvPr id="14" name="Diagram 13">
            <a:extLst>
              <a:ext uri="{FF2B5EF4-FFF2-40B4-BE49-F238E27FC236}">
                <a16:creationId xmlns:a16="http://schemas.microsoft.com/office/drawing/2014/main" id="{3E9381E2-8C21-0CBF-448F-302718861E00}"/>
              </a:ext>
            </a:extLst>
          </p:cNvPr>
          <p:cNvGraphicFramePr/>
          <p:nvPr>
            <p:extLst>
              <p:ext uri="{D42A27DB-BD31-4B8C-83A1-F6EECF244321}">
                <p14:modId xmlns:p14="http://schemas.microsoft.com/office/powerpoint/2010/main" val="530878790"/>
              </p:ext>
            </p:extLst>
          </p:nvPr>
        </p:nvGraphicFramePr>
        <p:xfrm>
          <a:off x="7604025" y="1558516"/>
          <a:ext cx="4371617" cy="357063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 name="Picture 1">
            <a:extLst>
              <a:ext uri="{FF2B5EF4-FFF2-40B4-BE49-F238E27FC236}">
                <a16:creationId xmlns:a16="http://schemas.microsoft.com/office/drawing/2014/main" id="{006C5CB2-8E68-E8A4-7D9F-E416681442ED}"/>
              </a:ext>
            </a:extLst>
          </p:cNvPr>
          <p:cNvPicPr>
            <a:picLocks noChangeAspect="1"/>
          </p:cNvPicPr>
          <p:nvPr/>
        </p:nvPicPr>
        <p:blipFill>
          <a:blip r:embed="rId10"/>
          <a:stretch>
            <a:fillRect/>
          </a:stretch>
        </p:blipFill>
        <p:spPr>
          <a:xfrm>
            <a:off x="11277600" y="0"/>
            <a:ext cx="914400" cy="914400"/>
          </a:xfrm>
          <a:prstGeom prst="rect">
            <a:avLst/>
          </a:prstGeom>
        </p:spPr>
      </p:pic>
    </p:spTree>
    <p:extLst>
      <p:ext uri="{BB962C8B-B14F-4D97-AF65-F5344CB8AC3E}">
        <p14:creationId xmlns:p14="http://schemas.microsoft.com/office/powerpoint/2010/main" val="2923227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3128B-BA1D-9DB8-BC0E-4B5D94EA7DE7}"/>
              </a:ext>
            </a:extLst>
          </p:cNvPr>
          <p:cNvSpPr>
            <a:spLocks noGrp="1"/>
          </p:cNvSpPr>
          <p:nvPr>
            <p:ph type="title"/>
          </p:nvPr>
        </p:nvSpPr>
        <p:spPr/>
        <p:txBody>
          <a:bodyPr/>
          <a:lstStyle/>
          <a:p>
            <a:r>
              <a:rPr lang="en-US" kern="1200" dirty="0">
                <a:latin typeface="+mj-lt"/>
                <a:ea typeface="+mj-ea"/>
                <a:cs typeface="+mj-cs"/>
              </a:rPr>
              <a:t>SUPPLIER ALERTS |</a:t>
            </a:r>
            <a:r>
              <a:rPr lang="hu-HU" kern="1200" dirty="0">
                <a:latin typeface="+mj-lt"/>
                <a:ea typeface="+mj-ea"/>
                <a:cs typeface="+mj-cs"/>
              </a:rPr>
              <a:t> </a:t>
            </a:r>
            <a:r>
              <a:rPr lang="en-US" kern="1200" dirty="0">
                <a:latin typeface="+mj-lt"/>
                <a:ea typeface="+mj-ea"/>
                <a:cs typeface="+mj-cs"/>
              </a:rPr>
              <a:t>EMAIL TEXT NOTIFICATION</a:t>
            </a:r>
            <a:endParaRPr lang="en-US" dirty="0"/>
          </a:p>
        </p:txBody>
      </p:sp>
      <p:sp>
        <p:nvSpPr>
          <p:cNvPr id="3" name="Rectangle: Diagonal Corners Rounded 2">
            <a:extLst>
              <a:ext uri="{FF2B5EF4-FFF2-40B4-BE49-F238E27FC236}">
                <a16:creationId xmlns:a16="http://schemas.microsoft.com/office/drawing/2014/main" id="{0C40B817-6CFD-1A49-ACE3-2B14A01975EC}"/>
              </a:ext>
            </a:extLst>
          </p:cNvPr>
          <p:cNvSpPr/>
          <p:nvPr/>
        </p:nvSpPr>
        <p:spPr>
          <a:xfrm>
            <a:off x="210512" y="1229095"/>
            <a:ext cx="8416929" cy="2199903"/>
          </a:xfrm>
          <a:prstGeom prst="round2DiagRect">
            <a:avLst/>
          </a:prstGeom>
        </p:spPr>
        <p:style>
          <a:lnRef idx="2">
            <a:schemeClr val="accent5"/>
          </a:lnRef>
          <a:fillRef idx="1">
            <a:schemeClr val="lt1"/>
          </a:fillRef>
          <a:effectRef idx="0">
            <a:schemeClr val="accent5"/>
          </a:effectRef>
          <a:fontRef idx="minor">
            <a:schemeClr val="dk1"/>
          </a:fontRef>
        </p:style>
        <p:txBody>
          <a:bodyPr rtlCol="0" anchor="ctr"/>
          <a:lstStyle/>
          <a:p>
            <a:pPr indent="-228600">
              <a:lnSpc>
                <a:spcPct val="90000"/>
              </a:lnSpc>
              <a:spcAft>
                <a:spcPts val="600"/>
              </a:spcAft>
              <a:buFont typeface="Arial" panose="020B0604020202020204" pitchFamily="34" charset="0"/>
              <a:buChar char="•"/>
            </a:pPr>
            <a:r>
              <a:rPr lang="en-US" sz="1800" b="1" dirty="0">
                <a:solidFill>
                  <a:schemeClr val="tx1"/>
                </a:solidFill>
              </a:rPr>
              <a:t>You will receive email notifications with embedded HTML  table</a:t>
            </a:r>
            <a:endParaRPr lang="en-US" sz="1800" dirty="0">
              <a:solidFill>
                <a:schemeClr val="tx1"/>
              </a:solidFill>
            </a:endParaRPr>
          </a:p>
          <a:p>
            <a:pPr marL="285750" indent="-285750" defTabSz="622300">
              <a:spcBef>
                <a:spcPct val="0"/>
              </a:spcBef>
              <a:spcAft>
                <a:spcPct val="35000"/>
              </a:spcAft>
              <a:buFont typeface="Arial" panose="020B0604020202020204" pitchFamily="34" charset="0"/>
              <a:buChar char="•"/>
              <a:defRPr b="1"/>
            </a:pPr>
            <a:r>
              <a:rPr lang="en-US" sz="1800" kern="1200" dirty="0"/>
              <a:t>Only one email address is allowed per supplier code</a:t>
            </a:r>
          </a:p>
          <a:p>
            <a:pPr marL="285750" indent="-285750" defTabSz="622300">
              <a:spcBef>
                <a:spcPct val="0"/>
              </a:spcBef>
              <a:spcAft>
                <a:spcPct val="35000"/>
              </a:spcAft>
              <a:buFont typeface="Arial" panose="020B0604020202020204" pitchFamily="34" charset="0"/>
              <a:buChar char="•"/>
              <a:defRPr b="1"/>
            </a:pPr>
            <a:r>
              <a:rPr lang="en-US" sz="1800" u="sng" kern="1200" dirty="0"/>
              <a:t>The notification option is </a:t>
            </a:r>
            <a:r>
              <a:rPr lang="en-US" sz="1800" i="1" kern="1200" dirty="0"/>
              <a:t>pending from supplier configuration in e2open – and needs to be agreed before we onboard a Supplier in e2open.</a:t>
            </a:r>
          </a:p>
          <a:p>
            <a:pPr marL="285750" indent="-285750" defTabSz="622300">
              <a:spcBef>
                <a:spcPct val="0"/>
              </a:spcBef>
              <a:spcAft>
                <a:spcPct val="35000"/>
              </a:spcAft>
              <a:buFont typeface="Arial" panose="020B0604020202020204" pitchFamily="34" charset="0"/>
              <a:buChar char="•"/>
              <a:defRPr b="1"/>
            </a:pPr>
            <a:r>
              <a:rPr lang="en-US" sz="1800" dirty="0">
                <a:solidFill>
                  <a:schemeClr val="tx1"/>
                </a:solidFill>
              </a:rPr>
              <a:t>Email link is time-sensitive and valid for 72 hours!</a:t>
            </a:r>
          </a:p>
          <a:p>
            <a:pPr marL="285750" indent="-285750" defTabSz="622300">
              <a:spcBef>
                <a:spcPct val="0"/>
              </a:spcBef>
              <a:spcAft>
                <a:spcPct val="35000"/>
              </a:spcAft>
              <a:buFont typeface="Arial" panose="020B0604020202020204" pitchFamily="34" charset="0"/>
              <a:buChar char="•"/>
              <a:defRPr b="1"/>
            </a:pPr>
            <a:endParaRPr lang="en-US" sz="1800" kern="1200" dirty="0"/>
          </a:p>
        </p:txBody>
      </p:sp>
      <p:graphicFrame>
        <p:nvGraphicFramePr>
          <p:cNvPr id="4" name="Diagram 3">
            <a:extLst>
              <a:ext uri="{FF2B5EF4-FFF2-40B4-BE49-F238E27FC236}">
                <a16:creationId xmlns:a16="http://schemas.microsoft.com/office/drawing/2014/main" id="{E5D6B330-0919-EDAE-1C78-3FC11E1793A8}"/>
              </a:ext>
            </a:extLst>
          </p:cNvPr>
          <p:cNvGraphicFramePr/>
          <p:nvPr>
            <p:extLst>
              <p:ext uri="{D42A27DB-BD31-4B8C-83A1-F6EECF244321}">
                <p14:modId xmlns:p14="http://schemas.microsoft.com/office/powerpoint/2010/main" val="4274631243"/>
              </p:ext>
            </p:extLst>
          </p:nvPr>
        </p:nvGraphicFramePr>
        <p:xfrm>
          <a:off x="112675" y="3333947"/>
          <a:ext cx="8612601" cy="3524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0DCF1F0-A733-84A4-488F-3C961E45AD38}"/>
              </a:ext>
            </a:extLst>
          </p:cNvPr>
          <p:cNvSpPr txBox="1"/>
          <p:nvPr/>
        </p:nvSpPr>
        <p:spPr>
          <a:xfrm>
            <a:off x="210512" y="3548578"/>
            <a:ext cx="6100618" cy="369332"/>
          </a:xfrm>
          <a:prstGeom prst="rect">
            <a:avLst/>
          </a:prstGeom>
          <a:noFill/>
        </p:spPr>
        <p:txBody>
          <a:bodyPr wrap="square" lIns="91440" tIns="45720" rIns="91440" bIns="45720" anchor="t">
            <a:spAutoFit/>
          </a:bodyPr>
          <a:lstStyle/>
          <a:p>
            <a:r>
              <a:rPr lang="en-US" dirty="0"/>
              <a:t>Receive </a:t>
            </a:r>
            <a:r>
              <a:rPr lang="en-US" u="sng" dirty="0"/>
              <a:t>email with embedded table</a:t>
            </a:r>
            <a:r>
              <a:rPr lang="hu-HU" u="sng" dirty="0"/>
              <a:t>:</a:t>
            </a:r>
            <a:endParaRPr lang="en-US" dirty="0"/>
          </a:p>
        </p:txBody>
      </p:sp>
      <p:cxnSp>
        <p:nvCxnSpPr>
          <p:cNvPr id="6" name="Straight Arrow Connector 5">
            <a:extLst>
              <a:ext uri="{FF2B5EF4-FFF2-40B4-BE49-F238E27FC236}">
                <a16:creationId xmlns:a16="http://schemas.microsoft.com/office/drawing/2014/main" id="{04FE9735-B3C7-29A8-A15B-DFB2721DD0AB}"/>
              </a:ext>
            </a:extLst>
          </p:cNvPr>
          <p:cNvCxnSpPr/>
          <p:nvPr/>
        </p:nvCxnSpPr>
        <p:spPr>
          <a:xfrm>
            <a:off x="2613890" y="6003637"/>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176E0A-5BEE-4813-1F60-3AB5290DD5E9}"/>
              </a:ext>
            </a:extLst>
          </p:cNvPr>
          <p:cNvCxnSpPr/>
          <p:nvPr/>
        </p:nvCxnSpPr>
        <p:spPr>
          <a:xfrm>
            <a:off x="5840075" y="6012874"/>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82B2956D-DC1F-EC0B-3DE2-8913C66DFB51}"/>
              </a:ext>
            </a:extLst>
          </p:cNvPr>
          <p:cNvPicPr>
            <a:picLocks noChangeAspect="1"/>
          </p:cNvPicPr>
          <p:nvPr/>
        </p:nvPicPr>
        <p:blipFill>
          <a:blip r:embed="rId7"/>
          <a:stretch>
            <a:fillRect/>
          </a:stretch>
        </p:blipFill>
        <p:spPr>
          <a:xfrm>
            <a:off x="9737422" y="1057054"/>
            <a:ext cx="2010078" cy="2010078"/>
          </a:xfrm>
          <a:prstGeom prst="rect">
            <a:avLst/>
          </a:prstGeom>
        </p:spPr>
      </p:pic>
      <p:pic>
        <p:nvPicPr>
          <p:cNvPr id="7" name="Picture 44">
            <a:extLst>
              <a:ext uri="{FF2B5EF4-FFF2-40B4-BE49-F238E27FC236}">
                <a16:creationId xmlns:a16="http://schemas.microsoft.com/office/drawing/2014/main" id="{CC8EA93F-6279-7323-8FA6-948024EE207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26833" y="4020827"/>
            <a:ext cx="1431256" cy="1448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687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858EBD-4577-15B3-2535-6514174B3017}"/>
              </a:ext>
            </a:extLst>
          </p:cNvPr>
          <p:cNvSpPr>
            <a:spLocks noGrp="1"/>
          </p:cNvSpPr>
          <p:nvPr>
            <p:ph type="title"/>
          </p:nvPr>
        </p:nvSpPr>
        <p:spPr>
          <a:xfrm>
            <a:off x="131473" y="76495"/>
            <a:ext cx="11010900" cy="986828"/>
          </a:xfrm>
        </p:spPr>
        <p:txBody>
          <a:bodyPr/>
          <a:lstStyle/>
          <a:p>
            <a:r>
              <a:rPr lang="hu-HU" dirty="0"/>
              <a:t>SUPPLIER RESPONSE </a:t>
            </a:r>
            <a:r>
              <a:rPr lang="en-US" dirty="0">
                <a:solidFill>
                  <a:srgbClr val="002060"/>
                </a:solidFill>
              </a:rPr>
              <a:t>|</a:t>
            </a:r>
            <a:r>
              <a:rPr lang="hu-HU" dirty="0">
                <a:solidFill>
                  <a:srgbClr val="002060"/>
                </a:solidFill>
              </a:rPr>
              <a:t> EMAIL TEXT </a:t>
            </a:r>
            <a:r>
              <a:rPr lang="en-US" dirty="0">
                <a:solidFill>
                  <a:srgbClr val="002060"/>
                </a:solidFill>
              </a:rPr>
              <a:t>|</a:t>
            </a:r>
            <a:r>
              <a:rPr lang="hu-HU" dirty="0">
                <a:solidFill>
                  <a:srgbClr val="002060"/>
                </a:solidFill>
              </a:rPr>
              <a:t> RESPONSE </a:t>
            </a:r>
            <a:r>
              <a:rPr lang="hu-HU" dirty="0"/>
              <a:t>OPTIONS</a:t>
            </a:r>
            <a:endParaRPr lang="en-US" dirty="0"/>
          </a:p>
        </p:txBody>
      </p:sp>
      <p:sp>
        <p:nvSpPr>
          <p:cNvPr id="6" name="Arrow: Pentagon 5">
            <a:extLst>
              <a:ext uri="{FF2B5EF4-FFF2-40B4-BE49-F238E27FC236}">
                <a16:creationId xmlns:a16="http://schemas.microsoft.com/office/drawing/2014/main" id="{DD98F991-7ED5-6C02-CC33-71FF7BA8C949}"/>
              </a:ext>
            </a:extLst>
          </p:cNvPr>
          <p:cNvSpPr/>
          <p:nvPr/>
        </p:nvSpPr>
        <p:spPr>
          <a:xfrm>
            <a:off x="0" y="2519431"/>
            <a:ext cx="3879542" cy="5222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Discrete Purchase Orders </a:t>
            </a:r>
            <a:endParaRPr lang="en-US" dirty="0"/>
          </a:p>
        </p:txBody>
      </p:sp>
      <p:sp>
        <p:nvSpPr>
          <p:cNvPr id="7" name="Arrow: Pentagon 6">
            <a:extLst>
              <a:ext uri="{FF2B5EF4-FFF2-40B4-BE49-F238E27FC236}">
                <a16:creationId xmlns:a16="http://schemas.microsoft.com/office/drawing/2014/main" id="{C761A66F-297F-3C9D-A29F-599C4333B42C}"/>
              </a:ext>
            </a:extLst>
          </p:cNvPr>
          <p:cNvSpPr/>
          <p:nvPr/>
        </p:nvSpPr>
        <p:spPr>
          <a:xfrm>
            <a:off x="0" y="4118142"/>
            <a:ext cx="3879542" cy="52042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sz="1800" b="1" dirty="0"/>
              <a:t>PO Cancellation Request</a:t>
            </a:r>
            <a:endParaRPr lang="en-US" dirty="0"/>
          </a:p>
        </p:txBody>
      </p:sp>
      <p:sp>
        <p:nvSpPr>
          <p:cNvPr id="9" name="TextBox 8">
            <a:extLst>
              <a:ext uri="{FF2B5EF4-FFF2-40B4-BE49-F238E27FC236}">
                <a16:creationId xmlns:a16="http://schemas.microsoft.com/office/drawing/2014/main" id="{C9E66E49-24AE-3785-E020-64A432BE6F83}"/>
              </a:ext>
            </a:extLst>
          </p:cNvPr>
          <p:cNvSpPr txBox="1"/>
          <p:nvPr/>
        </p:nvSpPr>
        <p:spPr>
          <a:xfrm>
            <a:off x="4730456" y="2417295"/>
            <a:ext cx="3865245" cy="646331"/>
          </a:xfrm>
          <a:prstGeom prst="rect">
            <a:avLst/>
          </a:prstGeom>
          <a:noFill/>
        </p:spPr>
        <p:txBody>
          <a:bodyPr wrap="square" rtlCol="0">
            <a:spAutoFit/>
          </a:bodyPr>
          <a:lstStyle/>
          <a:p>
            <a:pPr marL="285750" indent="-285750">
              <a:buFont typeface="Wingdings" panose="05000000000000000000" pitchFamily="2" charset="2"/>
              <a:buChar char="Ø"/>
            </a:pPr>
            <a:r>
              <a:rPr lang="hu-HU" dirty="0"/>
              <a:t>ACKNOWLEDGE</a:t>
            </a:r>
          </a:p>
          <a:p>
            <a:pPr marL="285750" indent="-285750">
              <a:buFont typeface="Wingdings" panose="05000000000000000000" pitchFamily="2" charset="2"/>
              <a:buChar char="Ø"/>
            </a:pPr>
            <a:r>
              <a:rPr lang="hu-HU" dirty="0"/>
              <a:t>NO COMMIT</a:t>
            </a:r>
            <a:endParaRPr lang="en-US" dirty="0"/>
          </a:p>
        </p:txBody>
      </p:sp>
      <p:sp>
        <p:nvSpPr>
          <p:cNvPr id="10" name="TextBox 9">
            <a:extLst>
              <a:ext uri="{FF2B5EF4-FFF2-40B4-BE49-F238E27FC236}">
                <a16:creationId xmlns:a16="http://schemas.microsoft.com/office/drawing/2014/main" id="{B7E277EF-CFCB-C130-7691-28EDF4D2D9A3}"/>
              </a:ext>
            </a:extLst>
          </p:cNvPr>
          <p:cNvSpPr txBox="1"/>
          <p:nvPr/>
        </p:nvSpPr>
        <p:spPr>
          <a:xfrm>
            <a:off x="4730456" y="3992231"/>
            <a:ext cx="6411917" cy="646331"/>
          </a:xfrm>
          <a:prstGeom prst="rect">
            <a:avLst/>
          </a:prstGeom>
          <a:noFill/>
        </p:spPr>
        <p:txBody>
          <a:bodyPr wrap="square" rtlCol="0">
            <a:spAutoFit/>
          </a:bodyPr>
          <a:lstStyle/>
          <a:p>
            <a:pPr marL="285750" indent="-285750">
              <a:buFont typeface="Wingdings" panose="05000000000000000000" pitchFamily="2" charset="2"/>
              <a:buChar char="Ø"/>
            </a:pPr>
            <a:r>
              <a:rPr lang="hu-HU" dirty="0"/>
              <a:t>CANCEL ACCEPTED</a:t>
            </a:r>
            <a:endParaRPr lang="en-US" dirty="0"/>
          </a:p>
          <a:p>
            <a:pPr marL="285750" indent="-285750">
              <a:buFont typeface="Wingdings" panose="05000000000000000000" pitchFamily="2" charset="2"/>
              <a:buChar char="Ø"/>
            </a:pPr>
            <a:r>
              <a:rPr lang="hu-HU" dirty="0"/>
              <a:t>CANCEL REJECTED</a:t>
            </a:r>
            <a:endParaRPr lang="en-US" dirty="0"/>
          </a:p>
        </p:txBody>
      </p:sp>
      <p:cxnSp>
        <p:nvCxnSpPr>
          <p:cNvPr id="13" name="Straight Connector 12">
            <a:extLst>
              <a:ext uri="{FF2B5EF4-FFF2-40B4-BE49-F238E27FC236}">
                <a16:creationId xmlns:a16="http://schemas.microsoft.com/office/drawing/2014/main" id="{91E8B2DE-ECE5-61D0-30A4-BCB87A1173D4}"/>
              </a:ext>
            </a:extLst>
          </p:cNvPr>
          <p:cNvCxnSpPr>
            <a:cxnSpLocks/>
          </p:cNvCxnSpPr>
          <p:nvPr/>
        </p:nvCxnSpPr>
        <p:spPr>
          <a:xfrm>
            <a:off x="0" y="3794374"/>
            <a:ext cx="11194707"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14" name="Straight Connector 13">
            <a:extLst>
              <a:ext uri="{FF2B5EF4-FFF2-40B4-BE49-F238E27FC236}">
                <a16:creationId xmlns:a16="http://schemas.microsoft.com/office/drawing/2014/main" id="{9AA6950C-EF8D-DCDB-617E-209B0D9B5A0E}"/>
              </a:ext>
            </a:extLst>
          </p:cNvPr>
          <p:cNvCxnSpPr>
            <a:cxnSpLocks/>
          </p:cNvCxnSpPr>
          <p:nvPr/>
        </p:nvCxnSpPr>
        <p:spPr>
          <a:xfrm>
            <a:off x="0" y="5068564"/>
            <a:ext cx="11194707" cy="0"/>
          </a:xfrm>
          <a:prstGeom prst="line">
            <a:avLst/>
          </a:prstGeom>
        </p:spPr>
        <p:style>
          <a:lnRef idx="3">
            <a:schemeClr val="accent5"/>
          </a:lnRef>
          <a:fillRef idx="0">
            <a:schemeClr val="accent5"/>
          </a:fillRef>
          <a:effectRef idx="2">
            <a:schemeClr val="accent5"/>
          </a:effectRef>
          <a:fontRef idx="minor">
            <a:schemeClr val="tx1"/>
          </a:fontRef>
        </p:style>
      </p:cxnSp>
      <p:pic>
        <p:nvPicPr>
          <p:cNvPr id="4102" name="Picture 6">
            <a:extLst>
              <a:ext uri="{FF2B5EF4-FFF2-40B4-BE49-F238E27FC236}">
                <a16:creationId xmlns:a16="http://schemas.microsoft.com/office/drawing/2014/main" id="{801DFAA3-C0C2-EDC6-7744-B2343C9517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4646" y="2306145"/>
            <a:ext cx="1204480" cy="120448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90BD2F5B-B7C9-B461-8889-3B51E946CF34}"/>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4043901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717FD3-4570-E1F0-ED2F-C60FEE6EC477}"/>
              </a:ext>
            </a:extLst>
          </p:cNvPr>
          <p:cNvSpPr>
            <a:spLocks noGrp="1"/>
          </p:cNvSpPr>
          <p:nvPr>
            <p:ph type="title"/>
          </p:nvPr>
        </p:nvSpPr>
        <p:spPr>
          <a:xfrm>
            <a:off x="444500" y="103359"/>
            <a:ext cx="11010900" cy="543187"/>
          </a:xfrm>
        </p:spPr>
        <p:txBody>
          <a:bodyPr>
            <a:normAutofit fontScale="90000"/>
          </a:bodyPr>
          <a:lstStyle/>
          <a:p>
            <a:r>
              <a:rPr lang="hu-HU" dirty="0"/>
              <a:t>PO STATE TRANSITIONS IN e2open</a:t>
            </a:r>
            <a:endParaRPr lang="en-US" dirty="0"/>
          </a:p>
        </p:txBody>
      </p:sp>
      <p:sp>
        <p:nvSpPr>
          <p:cNvPr id="5" name="Rectangle: Diagonal Corners Rounded 4">
            <a:extLst>
              <a:ext uri="{FF2B5EF4-FFF2-40B4-BE49-F238E27FC236}">
                <a16:creationId xmlns:a16="http://schemas.microsoft.com/office/drawing/2014/main" id="{3695E446-04AD-2B44-E948-BA33475CF6E2}"/>
              </a:ext>
            </a:extLst>
          </p:cNvPr>
          <p:cNvSpPr/>
          <p:nvPr/>
        </p:nvSpPr>
        <p:spPr>
          <a:xfrm>
            <a:off x="221671" y="1026995"/>
            <a:ext cx="3285269" cy="5282589"/>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dirty="0">
                <a:ln>
                  <a:noFill/>
                </a:ln>
                <a:solidFill>
                  <a:srgbClr val="60605B"/>
                </a:solidFill>
                <a:effectLst/>
                <a:uLnTx/>
                <a:uFillTx/>
                <a:ea typeface="+mn-ea"/>
                <a:cs typeface="+mn-cs"/>
              </a:rPr>
              <a:t>Every PO change trigger PO line and PO Schedule line state change in e2open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NEW state &gt; every new PO , not committed before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OPEN state &gt; every PO where we have PO qty, delivery date or price change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&gt; every PO what Supplier confirmed back and meet fully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w/CHANGES &gt; every PO what Supplier confirmed back BUT not meet fully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CLOSED &gt; every PO where we have </a:t>
            </a:r>
            <a:r>
              <a:rPr kumimoji="0" lang="hu-HU" sz="1200" b="0" i="0" u="none" strike="noStrike" kern="1200" cap="none" spc="0" normalizeH="0" baseline="0" dirty="0">
                <a:ln>
                  <a:noFill/>
                </a:ln>
                <a:solidFill>
                  <a:srgbClr val="60605B"/>
                </a:solidFill>
                <a:effectLst/>
                <a:uLnTx/>
                <a:uFillTx/>
                <a:ea typeface="+mn-ea"/>
                <a:cs typeface="+mn-cs"/>
              </a:rPr>
              <a:t>n</a:t>
            </a:r>
            <a:r>
              <a:rPr kumimoji="0" lang="en-US" sz="1200" b="0" i="0" u="none" strike="noStrike" kern="1200" cap="none" spc="0" normalizeH="0" baseline="0" dirty="0">
                <a:ln>
                  <a:noFill/>
                </a:ln>
                <a:solidFill>
                  <a:srgbClr val="60605B"/>
                </a:solidFill>
                <a:effectLst/>
                <a:uLnTx/>
                <a:uFillTx/>
                <a:ea typeface="+mn-ea"/>
                <a:cs typeface="+mn-cs"/>
              </a:rPr>
              <a:t>o more open qty in SAP or buyer put delivery completed indicator flag</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CANCELLED &gt; every PO what Buyer cancel from SAP</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60605B"/>
                </a:solidFill>
                <a:effectLst/>
                <a:uLnTx/>
                <a:uFillTx/>
                <a:ea typeface="+mn-ea"/>
                <a:cs typeface="+mn-cs"/>
              </a:rPr>
              <a:t>Please check change MATRIX here!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p:txBody>
      </p:sp>
      <p:graphicFrame>
        <p:nvGraphicFramePr>
          <p:cNvPr id="6" name="Table 6">
            <a:extLst>
              <a:ext uri="{FF2B5EF4-FFF2-40B4-BE49-F238E27FC236}">
                <a16:creationId xmlns:a16="http://schemas.microsoft.com/office/drawing/2014/main" id="{082FFFB0-10E7-E7DF-625E-872D0D7AE38D}"/>
              </a:ext>
            </a:extLst>
          </p:cNvPr>
          <p:cNvGraphicFramePr>
            <a:graphicFrameLocks noGrp="1"/>
          </p:cNvGraphicFramePr>
          <p:nvPr>
            <p:extLst>
              <p:ext uri="{D42A27DB-BD31-4B8C-83A1-F6EECF244321}">
                <p14:modId xmlns:p14="http://schemas.microsoft.com/office/powerpoint/2010/main" val="2791025997"/>
              </p:ext>
            </p:extLst>
          </p:nvPr>
        </p:nvGraphicFramePr>
        <p:xfrm>
          <a:off x="3831326" y="1017759"/>
          <a:ext cx="8212894" cy="5488244"/>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990490">
                  <a:extLst>
                    <a:ext uri="{9D8B030D-6E8A-4147-A177-3AD203B41FA5}">
                      <a16:colId xmlns:a16="http://schemas.microsoft.com/office/drawing/2014/main" val="3233636676"/>
                    </a:ext>
                  </a:extLst>
                </a:gridCol>
                <a:gridCol w="1083685">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468605">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560676">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582930">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8" name="Connector: Elbow 7">
            <a:extLst>
              <a:ext uri="{FF2B5EF4-FFF2-40B4-BE49-F238E27FC236}">
                <a16:creationId xmlns:a16="http://schemas.microsoft.com/office/drawing/2014/main" id="{EC3AF09F-755C-3CAE-883F-023A97EC310F}"/>
              </a:ext>
            </a:extLst>
          </p:cNvPr>
          <p:cNvCxnSpPr>
            <a:cxnSpLocks/>
          </p:cNvCxnSpPr>
          <p:nvPr/>
        </p:nvCxnSpPr>
        <p:spPr>
          <a:xfrm rot="5400000" flipH="1" flipV="1">
            <a:off x="4458245" y="1302331"/>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3E974D5F-DDEB-6596-2ABF-D8C280BE1BBB}"/>
              </a:ext>
            </a:extLst>
          </p:cNvPr>
          <p:cNvPicPr>
            <a:picLocks noChangeAspect="1"/>
          </p:cNvPicPr>
          <p:nvPr/>
        </p:nvPicPr>
        <p:blipFill>
          <a:blip r:embed="rId2"/>
          <a:stretch>
            <a:fillRect/>
          </a:stretch>
        </p:blipFill>
        <p:spPr>
          <a:xfrm>
            <a:off x="11277600" y="0"/>
            <a:ext cx="914400" cy="914400"/>
          </a:xfrm>
          <a:prstGeom prst="rect">
            <a:avLst/>
          </a:prstGeom>
        </p:spPr>
      </p:pic>
    </p:spTree>
    <p:extLst>
      <p:ext uri="{BB962C8B-B14F-4D97-AF65-F5344CB8AC3E}">
        <p14:creationId xmlns:p14="http://schemas.microsoft.com/office/powerpoint/2010/main" val="2245272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D0591-0975-87AE-6AB1-12F526B95863}"/>
              </a:ext>
            </a:extLst>
          </p:cNvPr>
          <p:cNvSpPr>
            <a:spLocks noGrp="1"/>
          </p:cNvSpPr>
          <p:nvPr>
            <p:ph type="title"/>
          </p:nvPr>
        </p:nvSpPr>
        <p:spPr/>
        <p:txBody>
          <a:bodyPr>
            <a:normAutofit fontScale="90000"/>
          </a:bodyPr>
          <a:lstStyle/>
          <a:p>
            <a:r>
              <a:rPr lang="hu-HU" b="0" dirty="0">
                <a:solidFill>
                  <a:srgbClr val="002060"/>
                </a:solidFill>
                <a:latin typeface="Grandview" panose="020B0502040204020203" pitchFamily="34" charset="0"/>
              </a:rPr>
              <a:t>NEW / </a:t>
            </a:r>
            <a:r>
              <a:rPr lang="en-US" b="0" dirty="0">
                <a:solidFill>
                  <a:srgbClr val="002060"/>
                </a:solidFill>
                <a:latin typeface="Grandview" panose="020B0502040204020203" pitchFamily="34" charset="0"/>
              </a:rPr>
              <a:t>SUMMARY OF DISCRETE ORDER LINES </a:t>
            </a:r>
            <a:r>
              <a:rPr lang="hu-HU" b="0" dirty="0">
                <a:solidFill>
                  <a:srgbClr val="002060"/>
                </a:solidFill>
                <a:latin typeface="Grandview" panose="020B0502040204020203" pitchFamily="34" charset="0"/>
              </a:rPr>
              <a:t>ALERT</a:t>
            </a:r>
            <a:r>
              <a:rPr lang="en-US" b="0" dirty="0">
                <a:solidFill>
                  <a:srgbClr val="002060"/>
                </a:solidFill>
                <a:latin typeface="Grandview" panose="020B0502040204020203" pitchFamily="34" charset="0"/>
              </a:rPr>
              <a:t> |</a:t>
            </a:r>
            <a:r>
              <a:rPr lang="hu-HU" b="0" dirty="0">
                <a:solidFill>
                  <a:srgbClr val="002060"/>
                </a:solidFill>
                <a:latin typeface="Grandview" panose="020B0502040204020203" pitchFamily="34" charset="0"/>
              </a:rPr>
              <a:t> EMAIL TEXT RESPONSE</a:t>
            </a:r>
            <a:endParaRPr lang="en-US" dirty="0">
              <a:solidFill>
                <a:srgbClr val="002060"/>
              </a:solidFill>
            </a:endParaRPr>
          </a:p>
        </p:txBody>
      </p:sp>
      <p:pic>
        <p:nvPicPr>
          <p:cNvPr id="3" name="Picture 2">
            <a:extLst>
              <a:ext uri="{FF2B5EF4-FFF2-40B4-BE49-F238E27FC236}">
                <a16:creationId xmlns:a16="http://schemas.microsoft.com/office/drawing/2014/main" id="{3C77EFAD-DA05-1E80-5136-AC084F3D7DCC}"/>
              </a:ext>
            </a:extLst>
          </p:cNvPr>
          <p:cNvPicPr>
            <a:picLocks noChangeAspect="1"/>
          </p:cNvPicPr>
          <p:nvPr/>
        </p:nvPicPr>
        <p:blipFill>
          <a:blip r:embed="rId2"/>
          <a:stretch>
            <a:fillRect/>
          </a:stretch>
        </p:blipFill>
        <p:spPr>
          <a:xfrm>
            <a:off x="195119" y="1345768"/>
            <a:ext cx="6367991" cy="3575256"/>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06904D18-BE36-B1E0-CA19-94DCA8BB4085}"/>
              </a:ext>
            </a:extLst>
          </p:cNvPr>
          <p:cNvPicPr>
            <a:picLocks noChangeAspect="1"/>
          </p:cNvPicPr>
          <p:nvPr/>
        </p:nvPicPr>
        <p:blipFill>
          <a:blip r:embed="rId3"/>
          <a:stretch>
            <a:fillRect/>
          </a:stretch>
        </p:blipFill>
        <p:spPr>
          <a:xfrm>
            <a:off x="6696293" y="2789383"/>
            <a:ext cx="5429898" cy="34126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6136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027D3C6-EC42-D5AB-E050-81D41351A67A}"/>
              </a:ext>
            </a:extLst>
          </p:cNvPr>
          <p:cNvPicPr>
            <a:picLocks noChangeAspect="1"/>
          </p:cNvPicPr>
          <p:nvPr/>
        </p:nvPicPr>
        <p:blipFill>
          <a:blip r:embed="rId2"/>
          <a:stretch>
            <a:fillRect/>
          </a:stretch>
        </p:blipFill>
        <p:spPr>
          <a:xfrm>
            <a:off x="0" y="3841113"/>
            <a:ext cx="12192000" cy="1886134"/>
          </a:xfrm>
          <a:prstGeom prst="rect">
            <a:avLst/>
          </a:prstGeom>
        </p:spPr>
      </p:pic>
      <p:sp>
        <p:nvSpPr>
          <p:cNvPr id="3" name="Title 2">
            <a:extLst>
              <a:ext uri="{FF2B5EF4-FFF2-40B4-BE49-F238E27FC236}">
                <a16:creationId xmlns:a16="http://schemas.microsoft.com/office/drawing/2014/main" id="{DAB88A65-0430-AC28-DA57-321CD8D03F1E}"/>
              </a:ext>
            </a:extLst>
          </p:cNvPr>
          <p:cNvSpPr>
            <a:spLocks noGrp="1"/>
          </p:cNvSpPr>
          <p:nvPr>
            <p:ph type="title"/>
          </p:nvPr>
        </p:nvSpPr>
        <p:spPr/>
        <p:txBody>
          <a:bodyPr>
            <a:normAutofit/>
          </a:bodyPr>
          <a:lstStyle/>
          <a:p>
            <a:r>
              <a:rPr lang="hu-HU" dirty="0"/>
              <a:t>NEW/OPEN ORDER CONFIRMATION</a:t>
            </a:r>
            <a:r>
              <a:rPr lang="en-US" dirty="0"/>
              <a:t> |</a:t>
            </a:r>
            <a:r>
              <a:rPr lang="hu-HU" dirty="0"/>
              <a:t> EMAIL TEXT</a:t>
            </a:r>
            <a:endParaRPr lang="en-US" dirty="0"/>
          </a:p>
        </p:txBody>
      </p:sp>
      <p:sp>
        <p:nvSpPr>
          <p:cNvPr id="9" name="TextBox 8">
            <a:extLst>
              <a:ext uri="{FF2B5EF4-FFF2-40B4-BE49-F238E27FC236}">
                <a16:creationId xmlns:a16="http://schemas.microsoft.com/office/drawing/2014/main" id="{4EDD6513-F671-99D1-9914-52C772EC3DC2}"/>
              </a:ext>
            </a:extLst>
          </p:cNvPr>
          <p:cNvSpPr txBox="1"/>
          <p:nvPr/>
        </p:nvSpPr>
        <p:spPr>
          <a:xfrm>
            <a:off x="278245" y="1082911"/>
            <a:ext cx="11185236" cy="2553891"/>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285750" indent="-285750">
              <a:buFont typeface="Wingdings" panose="05000000000000000000" pitchFamily="2" charset="2"/>
              <a:buChar char="Ø"/>
            </a:pPr>
            <a:r>
              <a:rPr lang="en-US" sz="1200" dirty="0"/>
              <a:t>After clicking REPLY to the email you will be able to edit data in the HTML table.</a:t>
            </a:r>
          </a:p>
          <a:p>
            <a:pPr marL="285750" indent="-285750">
              <a:buFont typeface="Wingdings" panose="05000000000000000000" pitchFamily="2" charset="2"/>
              <a:buChar char="Ø"/>
            </a:pPr>
            <a:endParaRPr lang="en-US" sz="1200" dirty="0"/>
          </a:p>
          <a:p>
            <a:pPr marL="285750" indent="-285750">
              <a:buFont typeface="Wingdings" panose="05000000000000000000" pitchFamily="2" charset="2"/>
              <a:buChar char="Ø"/>
            </a:pPr>
            <a:r>
              <a:rPr lang="en-US" sz="1200" dirty="0"/>
              <a:t>You must respond to </a:t>
            </a:r>
            <a:r>
              <a:rPr lang="en-US" sz="1200" b="1" dirty="0"/>
              <a:t>New</a:t>
            </a:r>
            <a:r>
              <a:rPr lang="en-US" sz="1200" dirty="0"/>
              <a:t> and </a:t>
            </a:r>
            <a:r>
              <a:rPr lang="en-US" sz="1200" b="1" dirty="0"/>
              <a:t>Open</a:t>
            </a:r>
            <a:r>
              <a:rPr lang="en-US" sz="1200" dirty="0"/>
              <a:t> Discrete Orders </a:t>
            </a:r>
            <a:r>
              <a:rPr lang="en-US" sz="1200" b="1" dirty="0"/>
              <a:t>(1)</a:t>
            </a:r>
            <a:r>
              <a:rPr lang="en-US" sz="1200" dirty="0"/>
              <a:t>. You will have the following options: </a:t>
            </a:r>
          </a:p>
          <a:p>
            <a:pPr marL="742950" lvl="1" indent="-285750">
              <a:buFont typeface="Arial" panose="020B0604020202020204" pitchFamily="34" charset="0"/>
              <a:buChar char="•"/>
            </a:pPr>
            <a:r>
              <a:rPr lang="en-US" sz="1200" b="1" dirty="0">
                <a:solidFill>
                  <a:schemeClr val="tx1"/>
                </a:solidFill>
              </a:rPr>
              <a:t>Acknowledge PO </a:t>
            </a:r>
            <a:r>
              <a:rPr lang="en-US" sz="1200" dirty="0">
                <a:solidFill>
                  <a:schemeClr val="tx1"/>
                </a:solidFill>
              </a:rPr>
              <a:t>with Promise qty and Confirmed Arrival date </a:t>
            </a:r>
            <a:r>
              <a:rPr lang="en-US" sz="1200" b="1" dirty="0">
                <a:solidFill>
                  <a:schemeClr val="tx1"/>
                </a:solidFill>
              </a:rPr>
              <a:t>(2)</a:t>
            </a:r>
          </a:p>
          <a:p>
            <a:pPr marL="742950" lvl="1" indent="-285750">
              <a:buFont typeface="Arial" panose="020B0604020202020204" pitchFamily="34" charset="0"/>
              <a:buChar char="•"/>
            </a:pPr>
            <a:r>
              <a:rPr lang="en-US" sz="1200" b="1" dirty="0">
                <a:solidFill>
                  <a:schemeClr val="tx1"/>
                </a:solidFill>
              </a:rPr>
              <a:t>No </a:t>
            </a:r>
            <a:r>
              <a:rPr lang="en-US" sz="1200" dirty="0">
                <a:solidFill>
                  <a:schemeClr val="tx1"/>
                </a:solidFill>
              </a:rPr>
              <a:t>Commit if you leave promise qty and date fields empty </a:t>
            </a:r>
            <a:r>
              <a:rPr lang="en-US" sz="1200" b="1" dirty="0">
                <a:solidFill>
                  <a:schemeClr val="tx1"/>
                </a:solidFill>
              </a:rPr>
              <a:t>(3)</a:t>
            </a:r>
            <a:endParaRPr lang="en-US" sz="1200" dirty="0">
              <a:solidFill>
                <a:schemeClr val="tx1"/>
              </a:solidFill>
            </a:endParaRPr>
          </a:p>
          <a:p>
            <a:pPr marL="285750" indent="-285750">
              <a:buFont typeface="Arial" panose="020B0604020202020204" pitchFamily="34" charset="0"/>
              <a:buChar char="•"/>
            </a:pPr>
            <a:endParaRPr lang="en-US" sz="1200" b="1" dirty="0">
              <a:solidFill>
                <a:schemeClr val="tx1"/>
              </a:solidFill>
            </a:endParaRPr>
          </a:p>
          <a:p>
            <a:pPr algn="l" rtl="0" fontAlgn="base"/>
            <a:r>
              <a:rPr lang="en-US" sz="1200" b="0" i="0" u="none" strike="noStrike" dirty="0">
                <a:solidFill>
                  <a:srgbClr val="60605B"/>
                </a:solidFill>
                <a:effectLst/>
                <a:latin typeface="+mj-lt"/>
              </a:rPr>
              <a:t>After </a:t>
            </a:r>
            <a:r>
              <a:rPr lang="en-US" sz="1200" b="1" i="0" u="none" strike="noStrike" dirty="0">
                <a:solidFill>
                  <a:srgbClr val="60605B"/>
                </a:solidFill>
                <a:effectLst/>
                <a:latin typeface="+mj-lt"/>
              </a:rPr>
              <a:t>Acknowledge</a:t>
            </a:r>
            <a:r>
              <a:rPr lang="en-US" sz="1200" b="0" i="0" u="none" strike="noStrike" dirty="0">
                <a:solidFill>
                  <a:srgbClr val="60605B"/>
                </a:solidFill>
                <a:effectLst/>
                <a:latin typeface="+mj-lt"/>
              </a:rPr>
              <a:t> &gt;</a:t>
            </a:r>
            <a:r>
              <a:rPr lang="en-US" sz="1200" b="0" i="0" dirty="0">
                <a:solidFill>
                  <a:srgbClr val="60605B"/>
                </a:solidFill>
                <a:effectLst/>
                <a:latin typeface="+mj-lt"/>
              </a:rPr>
              <a:t>​</a:t>
            </a:r>
          </a:p>
          <a:p>
            <a:pPr marL="268288" indent="-268288" fontAlgn="base">
              <a:buFont typeface="Arial" panose="020B0604020202020204" pitchFamily="34" charset="0"/>
              <a:buChar char="•"/>
            </a:pPr>
            <a:r>
              <a:rPr lang="en-US" sz="1200" b="0" i="0" u="none" strike="noStrike" dirty="0">
                <a:solidFill>
                  <a:srgbClr val="60605B"/>
                </a:solidFill>
                <a:effectLst/>
                <a:latin typeface="+mj-lt"/>
              </a:rPr>
              <a:t>Update the Promise Quantity and/or Confirmed Arrival Date/Confirmed Ship Date if needed and the Discrete Order State transitions into </a:t>
            </a:r>
            <a:r>
              <a:rPr lang="en-US" sz="1200" b="0" i="0" u="sng" dirty="0">
                <a:solidFill>
                  <a:srgbClr val="002060"/>
                </a:solidFill>
                <a:effectLst/>
                <a:latin typeface="+mj-lt"/>
              </a:rPr>
              <a:t>Accepted</a:t>
            </a:r>
            <a:r>
              <a:rPr lang="en-US" sz="1200" b="0" i="0" u="none" strike="noStrike" dirty="0">
                <a:solidFill>
                  <a:srgbClr val="60605B"/>
                </a:solidFill>
                <a:effectLst/>
                <a:latin typeface="+mj-lt"/>
              </a:rPr>
              <a:t> </a:t>
            </a:r>
            <a:r>
              <a:rPr lang="en-US" sz="1200" b="1" i="0" u="none" strike="noStrike" dirty="0">
                <a:solidFill>
                  <a:srgbClr val="60605B"/>
                </a:solidFill>
                <a:effectLst/>
                <a:latin typeface="+mj-lt"/>
              </a:rPr>
              <a:t>OR</a:t>
            </a:r>
            <a:r>
              <a:rPr lang="en-US" sz="1200" b="0" i="0" dirty="0">
                <a:solidFill>
                  <a:srgbClr val="60605B"/>
                </a:solidFill>
                <a:effectLst/>
                <a:latin typeface="+mj-lt"/>
              </a:rPr>
              <a:t>​</a:t>
            </a:r>
            <a:r>
              <a:rPr lang="en-US" sz="1200" dirty="0">
                <a:solidFill>
                  <a:srgbClr val="60605B"/>
                </a:solidFill>
                <a:latin typeface="+mj-lt"/>
              </a:rPr>
              <a:t> </a:t>
            </a:r>
            <a:r>
              <a:rPr lang="en-US" sz="1200" b="0" i="0" u="sng" dirty="0">
                <a:solidFill>
                  <a:srgbClr val="002060"/>
                </a:solidFill>
                <a:effectLst/>
                <a:latin typeface="+mj-lt"/>
              </a:rPr>
              <a:t>Accepted w/ Changes </a:t>
            </a:r>
            <a:r>
              <a:rPr lang="en-US" sz="1200" b="0" i="0" dirty="0">
                <a:solidFill>
                  <a:srgbClr val="60605B"/>
                </a:solidFill>
                <a:effectLst/>
                <a:latin typeface="+mj-lt"/>
              </a:rPr>
              <a:t>​(in case promise qty and/or date is different from Jabil requested qty and date!)</a:t>
            </a:r>
          </a:p>
          <a:p>
            <a:pPr algn="l" rtl="0" fontAlgn="base"/>
            <a:r>
              <a:rPr lang="en-US" sz="1200" b="0" i="0" u="none" strike="noStrike" dirty="0">
                <a:solidFill>
                  <a:srgbClr val="60605B"/>
                </a:solidFill>
                <a:effectLst/>
                <a:latin typeface="+mj-lt"/>
              </a:rPr>
              <a:t>After you populate </a:t>
            </a:r>
            <a:r>
              <a:rPr lang="en-US" sz="1200" b="1" i="0" u="none" strike="noStrike" dirty="0">
                <a:solidFill>
                  <a:srgbClr val="60605B"/>
                </a:solidFill>
                <a:effectLst/>
                <a:latin typeface="+mj-lt"/>
              </a:rPr>
              <a:t>NoCommit</a:t>
            </a:r>
            <a:r>
              <a:rPr lang="en-US" sz="1200" b="0" i="0" u="none" strike="noStrike" dirty="0">
                <a:solidFill>
                  <a:srgbClr val="60605B"/>
                </a:solidFill>
                <a:effectLst/>
                <a:latin typeface="+mj-lt"/>
              </a:rPr>
              <a:t> &gt;</a:t>
            </a:r>
            <a:r>
              <a:rPr lang="en-US" sz="1200" b="0" i="0" dirty="0">
                <a:solidFill>
                  <a:srgbClr val="60605B"/>
                </a:solidFill>
                <a:effectLst/>
                <a:latin typeface="+mj-lt"/>
              </a:rPr>
              <a:t>​</a:t>
            </a:r>
          </a:p>
          <a:p>
            <a:pPr marL="268288" indent="-268288" algn="l" rtl="0" fontAlgn="base">
              <a:buFont typeface="Arial" panose="020B0604020202020204" pitchFamily="34" charset="0"/>
              <a:buChar char="•"/>
            </a:pPr>
            <a:r>
              <a:rPr lang="en-US" sz="1200" b="0" i="0" u="none" strike="noStrike" dirty="0">
                <a:solidFill>
                  <a:srgbClr val="60605B"/>
                </a:solidFill>
                <a:effectLst/>
                <a:latin typeface="+mj-lt"/>
              </a:rPr>
              <a:t>Discrete Order State transitions into </a:t>
            </a:r>
            <a:r>
              <a:rPr lang="en-US" sz="1200" b="0" i="0" u="sng" dirty="0">
                <a:solidFill>
                  <a:srgbClr val="002060"/>
                </a:solidFill>
                <a:effectLst/>
                <a:latin typeface="+mj-lt"/>
              </a:rPr>
              <a:t>No Commit</a:t>
            </a:r>
            <a:r>
              <a:rPr lang="en-US" sz="1200" b="0" i="0" dirty="0">
                <a:solidFill>
                  <a:srgbClr val="60605B"/>
                </a:solidFill>
                <a:effectLst/>
                <a:latin typeface="+mj-lt"/>
              </a:rPr>
              <a:t>​</a:t>
            </a:r>
          </a:p>
          <a:p>
            <a:pPr marL="285750" indent="-285750">
              <a:buFont typeface="Arial" panose="020B0604020202020204" pitchFamily="34" charset="0"/>
              <a:buChar char="•"/>
            </a:pPr>
            <a:endParaRPr lang="en-US" sz="1200" b="1" dirty="0">
              <a:solidFill>
                <a:schemeClr val="tx1"/>
              </a:solidFill>
            </a:endParaRPr>
          </a:p>
        </p:txBody>
      </p:sp>
      <p:sp>
        <p:nvSpPr>
          <p:cNvPr id="11" name="Rectangle 10">
            <a:extLst>
              <a:ext uri="{FF2B5EF4-FFF2-40B4-BE49-F238E27FC236}">
                <a16:creationId xmlns:a16="http://schemas.microsoft.com/office/drawing/2014/main" id="{A6E07171-7729-FAE1-A494-26042B0661A2}"/>
              </a:ext>
            </a:extLst>
          </p:cNvPr>
          <p:cNvSpPr/>
          <p:nvPr/>
        </p:nvSpPr>
        <p:spPr>
          <a:xfrm>
            <a:off x="628072" y="5613250"/>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ACKNOWLEDGE</a:t>
            </a:r>
            <a:endParaRPr lang="en-US" dirty="0"/>
          </a:p>
        </p:txBody>
      </p:sp>
      <p:sp>
        <p:nvSpPr>
          <p:cNvPr id="13" name="Rectangle 12">
            <a:extLst>
              <a:ext uri="{FF2B5EF4-FFF2-40B4-BE49-F238E27FC236}">
                <a16:creationId xmlns:a16="http://schemas.microsoft.com/office/drawing/2014/main" id="{D986E289-9D1A-5FF9-2BED-F5133B614AD4}"/>
              </a:ext>
            </a:extLst>
          </p:cNvPr>
          <p:cNvSpPr/>
          <p:nvPr/>
        </p:nvSpPr>
        <p:spPr>
          <a:xfrm>
            <a:off x="9514610" y="5596808"/>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NO COMMIT</a:t>
            </a:r>
            <a:endParaRPr lang="en-US" dirty="0"/>
          </a:p>
        </p:txBody>
      </p:sp>
      <p:sp>
        <p:nvSpPr>
          <p:cNvPr id="14" name="Arrow: Down 13">
            <a:hlinkClick r:id="rId3" action="ppaction://hlinksldjump"/>
            <a:extLst>
              <a:ext uri="{FF2B5EF4-FFF2-40B4-BE49-F238E27FC236}">
                <a16:creationId xmlns:a16="http://schemas.microsoft.com/office/drawing/2014/main" id="{BF746FDD-950A-F470-6174-ABF8FB2E4708}"/>
              </a:ext>
            </a:extLst>
          </p:cNvPr>
          <p:cNvSpPr/>
          <p:nvPr/>
        </p:nvSpPr>
        <p:spPr>
          <a:xfrm>
            <a:off x="1107786" y="6210243"/>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17</a:t>
            </a:r>
            <a:endParaRPr lang="en-US" u="sng" dirty="0">
              <a:solidFill>
                <a:schemeClr val="bg1"/>
              </a:solidFill>
            </a:endParaRPr>
          </a:p>
        </p:txBody>
      </p:sp>
      <p:sp>
        <p:nvSpPr>
          <p:cNvPr id="17" name="Arrow: Down 16">
            <a:hlinkClick r:id="rId4" action="ppaction://hlinksldjump"/>
            <a:extLst>
              <a:ext uri="{FF2B5EF4-FFF2-40B4-BE49-F238E27FC236}">
                <a16:creationId xmlns:a16="http://schemas.microsoft.com/office/drawing/2014/main" id="{D10B1772-B5F3-F088-2801-EE0F2B557748}"/>
              </a:ext>
            </a:extLst>
          </p:cNvPr>
          <p:cNvSpPr/>
          <p:nvPr/>
        </p:nvSpPr>
        <p:spPr>
          <a:xfrm>
            <a:off x="10064784" y="6210242"/>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18</a:t>
            </a:r>
            <a:endParaRPr lang="en-US" u="sng" dirty="0">
              <a:solidFill>
                <a:schemeClr val="bg1"/>
              </a:solidFill>
            </a:endParaRPr>
          </a:p>
        </p:txBody>
      </p:sp>
      <p:sp>
        <p:nvSpPr>
          <p:cNvPr id="2" name="Dodecagon 1">
            <a:extLst>
              <a:ext uri="{FF2B5EF4-FFF2-40B4-BE49-F238E27FC236}">
                <a16:creationId xmlns:a16="http://schemas.microsoft.com/office/drawing/2014/main" id="{7D23F222-4499-178B-D3CF-9DE13599B890}"/>
              </a:ext>
            </a:extLst>
          </p:cNvPr>
          <p:cNvSpPr/>
          <p:nvPr/>
        </p:nvSpPr>
        <p:spPr>
          <a:xfrm>
            <a:off x="419316" y="368922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4" name="Dodecagon 3">
            <a:extLst>
              <a:ext uri="{FF2B5EF4-FFF2-40B4-BE49-F238E27FC236}">
                <a16:creationId xmlns:a16="http://schemas.microsoft.com/office/drawing/2014/main" id="{D36F5887-FC63-019B-1601-EDA17A7E54CA}"/>
              </a:ext>
            </a:extLst>
          </p:cNvPr>
          <p:cNvSpPr/>
          <p:nvPr/>
        </p:nvSpPr>
        <p:spPr>
          <a:xfrm>
            <a:off x="1217661" y="368922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5" name="Rectangle: Rounded Corners 4">
            <a:extLst>
              <a:ext uri="{FF2B5EF4-FFF2-40B4-BE49-F238E27FC236}">
                <a16:creationId xmlns:a16="http://schemas.microsoft.com/office/drawing/2014/main" id="{8D74A654-6ED2-70F0-77C6-321F0FA96EB1}"/>
              </a:ext>
            </a:extLst>
          </p:cNvPr>
          <p:cNvSpPr/>
          <p:nvPr/>
        </p:nvSpPr>
        <p:spPr>
          <a:xfrm>
            <a:off x="278246" y="3994070"/>
            <a:ext cx="414482" cy="16191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5FC5005-1D31-B554-48B7-EBC8F2123096}"/>
              </a:ext>
            </a:extLst>
          </p:cNvPr>
          <p:cNvPicPr>
            <a:picLocks noChangeAspect="1"/>
          </p:cNvPicPr>
          <p:nvPr/>
        </p:nvPicPr>
        <p:blipFill>
          <a:blip r:embed="rId5"/>
          <a:stretch>
            <a:fillRect/>
          </a:stretch>
        </p:blipFill>
        <p:spPr>
          <a:xfrm>
            <a:off x="11277600" y="0"/>
            <a:ext cx="914400" cy="914400"/>
          </a:xfrm>
          <a:prstGeom prst="rect">
            <a:avLst/>
          </a:prstGeom>
        </p:spPr>
      </p:pic>
      <p:sp>
        <p:nvSpPr>
          <p:cNvPr id="16" name="Rectangle: Rounded Corners 15">
            <a:extLst>
              <a:ext uri="{FF2B5EF4-FFF2-40B4-BE49-F238E27FC236}">
                <a16:creationId xmlns:a16="http://schemas.microsoft.com/office/drawing/2014/main" id="{83720C2F-92FA-F069-F2D9-87D4B0B67C7A}"/>
              </a:ext>
            </a:extLst>
          </p:cNvPr>
          <p:cNvSpPr/>
          <p:nvPr/>
        </p:nvSpPr>
        <p:spPr>
          <a:xfrm>
            <a:off x="1082892" y="3994069"/>
            <a:ext cx="414482" cy="16191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9459BBE-6796-15CC-3A03-5E1AC55C3DEC}"/>
              </a:ext>
            </a:extLst>
          </p:cNvPr>
          <p:cNvSpPr/>
          <p:nvPr/>
        </p:nvSpPr>
        <p:spPr>
          <a:xfrm>
            <a:off x="6221797" y="4016900"/>
            <a:ext cx="415260" cy="4535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CDED827-C7D4-A974-0D13-66FF95F55CAB}"/>
              </a:ext>
            </a:extLst>
          </p:cNvPr>
          <p:cNvSpPr/>
          <p:nvPr/>
        </p:nvSpPr>
        <p:spPr>
          <a:xfrm>
            <a:off x="8015264" y="3946228"/>
            <a:ext cx="415260" cy="52417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decagon 5">
            <a:extLst>
              <a:ext uri="{FF2B5EF4-FFF2-40B4-BE49-F238E27FC236}">
                <a16:creationId xmlns:a16="http://schemas.microsoft.com/office/drawing/2014/main" id="{8251A004-96F3-E48A-C424-866A08DBD824}"/>
              </a:ext>
            </a:extLst>
          </p:cNvPr>
          <p:cNvSpPr/>
          <p:nvPr/>
        </p:nvSpPr>
        <p:spPr>
          <a:xfrm>
            <a:off x="6484178" y="551524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2</a:t>
            </a:r>
            <a:endParaRPr lang="en-US" sz="1200" dirty="0"/>
          </a:p>
        </p:txBody>
      </p:sp>
      <p:sp>
        <p:nvSpPr>
          <p:cNvPr id="7" name="Dodecagon 6">
            <a:extLst>
              <a:ext uri="{FF2B5EF4-FFF2-40B4-BE49-F238E27FC236}">
                <a16:creationId xmlns:a16="http://schemas.microsoft.com/office/drawing/2014/main" id="{10B83B48-57EA-42D2-67AB-062AE2C68BEA}"/>
              </a:ext>
            </a:extLst>
          </p:cNvPr>
          <p:cNvSpPr/>
          <p:nvPr/>
        </p:nvSpPr>
        <p:spPr>
          <a:xfrm>
            <a:off x="8334594" y="551524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2</a:t>
            </a:r>
            <a:endParaRPr lang="en-US" sz="1200" dirty="0"/>
          </a:p>
        </p:txBody>
      </p:sp>
      <p:sp>
        <p:nvSpPr>
          <p:cNvPr id="8" name="Oval 7">
            <a:extLst>
              <a:ext uri="{FF2B5EF4-FFF2-40B4-BE49-F238E27FC236}">
                <a16:creationId xmlns:a16="http://schemas.microsoft.com/office/drawing/2014/main" id="{991C8BEA-FBEC-6A40-9226-3EE122CC17DA}"/>
              </a:ext>
            </a:extLst>
          </p:cNvPr>
          <p:cNvSpPr/>
          <p:nvPr/>
        </p:nvSpPr>
        <p:spPr>
          <a:xfrm>
            <a:off x="6119348" y="5216894"/>
            <a:ext cx="561882" cy="328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noFill/>
            </a:endParaRPr>
          </a:p>
        </p:txBody>
      </p:sp>
      <p:sp>
        <p:nvSpPr>
          <p:cNvPr id="12" name="Oval 11">
            <a:extLst>
              <a:ext uri="{FF2B5EF4-FFF2-40B4-BE49-F238E27FC236}">
                <a16:creationId xmlns:a16="http://schemas.microsoft.com/office/drawing/2014/main" id="{10493333-4671-4497-8A24-74A51323D239}"/>
              </a:ext>
            </a:extLst>
          </p:cNvPr>
          <p:cNvSpPr/>
          <p:nvPr/>
        </p:nvSpPr>
        <p:spPr>
          <a:xfrm>
            <a:off x="7941953" y="5216894"/>
            <a:ext cx="561882" cy="328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noFill/>
            </a:endParaRPr>
          </a:p>
        </p:txBody>
      </p:sp>
      <p:sp>
        <p:nvSpPr>
          <p:cNvPr id="20" name="Oval 19">
            <a:extLst>
              <a:ext uri="{FF2B5EF4-FFF2-40B4-BE49-F238E27FC236}">
                <a16:creationId xmlns:a16="http://schemas.microsoft.com/office/drawing/2014/main" id="{40D96439-07CE-3CBD-F94C-E460288309A2}"/>
              </a:ext>
            </a:extLst>
          </p:cNvPr>
          <p:cNvSpPr/>
          <p:nvPr/>
        </p:nvSpPr>
        <p:spPr>
          <a:xfrm>
            <a:off x="6133624" y="4706541"/>
            <a:ext cx="561882" cy="328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noFill/>
            </a:endParaRPr>
          </a:p>
        </p:txBody>
      </p:sp>
      <p:sp>
        <p:nvSpPr>
          <p:cNvPr id="22" name="Oval 21">
            <a:extLst>
              <a:ext uri="{FF2B5EF4-FFF2-40B4-BE49-F238E27FC236}">
                <a16:creationId xmlns:a16="http://schemas.microsoft.com/office/drawing/2014/main" id="{97A31899-27E5-EC1C-DE83-AACF4FF5B8D8}"/>
              </a:ext>
            </a:extLst>
          </p:cNvPr>
          <p:cNvSpPr/>
          <p:nvPr/>
        </p:nvSpPr>
        <p:spPr>
          <a:xfrm>
            <a:off x="7941953" y="4706541"/>
            <a:ext cx="561882" cy="328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noFill/>
            </a:endParaRPr>
          </a:p>
        </p:txBody>
      </p:sp>
      <p:sp>
        <p:nvSpPr>
          <p:cNvPr id="23" name="Dodecagon 22">
            <a:extLst>
              <a:ext uri="{FF2B5EF4-FFF2-40B4-BE49-F238E27FC236}">
                <a16:creationId xmlns:a16="http://schemas.microsoft.com/office/drawing/2014/main" id="{BA57836E-E73F-28A9-AD8C-F8AE173E761D}"/>
              </a:ext>
            </a:extLst>
          </p:cNvPr>
          <p:cNvSpPr/>
          <p:nvPr/>
        </p:nvSpPr>
        <p:spPr>
          <a:xfrm>
            <a:off x="6595742" y="457022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3</a:t>
            </a:r>
            <a:endParaRPr lang="en-US" sz="1200" dirty="0"/>
          </a:p>
        </p:txBody>
      </p:sp>
      <p:sp>
        <p:nvSpPr>
          <p:cNvPr id="24" name="Dodecagon 23">
            <a:extLst>
              <a:ext uri="{FF2B5EF4-FFF2-40B4-BE49-F238E27FC236}">
                <a16:creationId xmlns:a16="http://schemas.microsoft.com/office/drawing/2014/main" id="{D1FE8181-F401-D2C1-66FB-DBC64C32C487}"/>
              </a:ext>
            </a:extLst>
          </p:cNvPr>
          <p:cNvSpPr/>
          <p:nvPr/>
        </p:nvSpPr>
        <p:spPr>
          <a:xfrm>
            <a:off x="8410363" y="455379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3</a:t>
            </a:r>
            <a:endParaRPr lang="en-US" sz="1200" dirty="0"/>
          </a:p>
        </p:txBody>
      </p:sp>
    </p:spTree>
    <p:extLst>
      <p:ext uri="{BB962C8B-B14F-4D97-AF65-F5344CB8AC3E}">
        <p14:creationId xmlns:p14="http://schemas.microsoft.com/office/powerpoint/2010/main" val="2366426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E6657FF-9847-CF40-6ABB-EA858E6C578B}"/>
              </a:ext>
            </a:extLst>
          </p:cNvPr>
          <p:cNvPicPr>
            <a:picLocks noChangeAspect="1"/>
          </p:cNvPicPr>
          <p:nvPr/>
        </p:nvPicPr>
        <p:blipFill>
          <a:blip r:embed="rId2"/>
          <a:stretch>
            <a:fillRect/>
          </a:stretch>
        </p:blipFill>
        <p:spPr>
          <a:xfrm>
            <a:off x="0" y="4765570"/>
            <a:ext cx="12192000" cy="1484455"/>
          </a:xfrm>
          <a:prstGeom prst="rect">
            <a:avLst/>
          </a:prstGeom>
        </p:spPr>
      </p:pic>
      <p:sp>
        <p:nvSpPr>
          <p:cNvPr id="3" name="Title 2">
            <a:extLst>
              <a:ext uri="{FF2B5EF4-FFF2-40B4-BE49-F238E27FC236}">
                <a16:creationId xmlns:a16="http://schemas.microsoft.com/office/drawing/2014/main" id="{EE2CFDA2-0B78-2EB7-6D1E-0988A3A66713}"/>
              </a:ext>
            </a:extLst>
          </p:cNvPr>
          <p:cNvSpPr>
            <a:spLocks noGrp="1"/>
          </p:cNvSpPr>
          <p:nvPr>
            <p:ph type="title"/>
          </p:nvPr>
        </p:nvSpPr>
        <p:spPr/>
        <p:txBody>
          <a:bodyPr>
            <a:normAutofit/>
          </a:bodyPr>
          <a:lstStyle/>
          <a:p>
            <a:r>
              <a:rPr lang="en-US" dirty="0"/>
              <a:t>SUPPLIER RESPONSE | ACKNOWLEDGE | EMAIL TEXT</a:t>
            </a:r>
          </a:p>
        </p:txBody>
      </p:sp>
      <p:sp>
        <p:nvSpPr>
          <p:cNvPr id="7" name="Rectangle: Diagonal Corners Rounded 6">
            <a:extLst>
              <a:ext uri="{FF2B5EF4-FFF2-40B4-BE49-F238E27FC236}">
                <a16:creationId xmlns:a16="http://schemas.microsoft.com/office/drawing/2014/main" id="{73527E60-EC68-B38F-7BA4-6565249FA086}"/>
              </a:ext>
            </a:extLst>
          </p:cNvPr>
          <p:cNvSpPr/>
          <p:nvPr/>
        </p:nvSpPr>
        <p:spPr>
          <a:xfrm>
            <a:off x="180782" y="1090483"/>
            <a:ext cx="10382220" cy="3232942"/>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en-US" sz="1200" dirty="0">
                <a:solidFill>
                  <a:schemeClr val="tx1"/>
                </a:solidFill>
              </a:rPr>
              <a:t>New and Open PO details are available in the email body text!</a:t>
            </a:r>
          </a:p>
          <a:p>
            <a:r>
              <a:rPr lang="en-US" sz="1200" i="0" dirty="0">
                <a:solidFill>
                  <a:srgbClr val="002060"/>
                </a:solidFill>
                <a:effectLst/>
              </a:rPr>
              <a:t>We need your feedback on </a:t>
            </a:r>
            <a:r>
              <a:rPr lang="en-US" sz="1200" b="1" i="0" dirty="0">
                <a:solidFill>
                  <a:srgbClr val="002060"/>
                </a:solidFill>
                <a:effectLst/>
              </a:rPr>
              <a:t>every PO and Schedule Line where the status is </a:t>
            </a:r>
            <a:r>
              <a:rPr lang="en-US" sz="1200" b="1" i="0" u="sng" dirty="0">
                <a:solidFill>
                  <a:srgbClr val="002060"/>
                </a:solidFill>
                <a:effectLst/>
              </a:rPr>
              <a:t>NEW</a:t>
            </a:r>
            <a:r>
              <a:rPr lang="en-US" sz="1200" b="1" i="0" dirty="0">
                <a:solidFill>
                  <a:srgbClr val="002060"/>
                </a:solidFill>
                <a:effectLst/>
              </a:rPr>
              <a:t> (recently placed not yet accepted) or </a:t>
            </a:r>
            <a:r>
              <a:rPr lang="en-US" sz="1200" b="1" i="0" u="sng" dirty="0">
                <a:solidFill>
                  <a:srgbClr val="002060"/>
                </a:solidFill>
                <a:effectLst/>
              </a:rPr>
              <a:t>OPEN</a:t>
            </a:r>
            <a:r>
              <a:rPr lang="en-US" sz="1200" b="1" u="sng" dirty="0">
                <a:solidFill>
                  <a:srgbClr val="002060"/>
                </a:solidFill>
              </a:rPr>
              <a:t> (Jabil made PO Change meanwhile)</a:t>
            </a:r>
            <a:r>
              <a:rPr lang="en-US" sz="1200" b="1" i="0" dirty="0">
                <a:solidFill>
                  <a:srgbClr val="002060"/>
                </a:solidFill>
                <a:effectLst/>
              </a:rPr>
              <a:t> (1)</a:t>
            </a:r>
          </a:p>
          <a:p>
            <a:endParaRPr lang="en-US" sz="1200" i="0" u="sng" dirty="0">
              <a:solidFill>
                <a:schemeClr val="tx1"/>
              </a:solidFill>
              <a:effectLst/>
            </a:endParaRPr>
          </a:p>
          <a:p>
            <a:r>
              <a:rPr lang="en-US" sz="1200" i="0" u="sng" dirty="0">
                <a:solidFill>
                  <a:schemeClr val="tx1"/>
                </a:solidFill>
                <a:effectLst/>
              </a:rPr>
              <a:t>To accept a PO please </a:t>
            </a:r>
            <a:r>
              <a:rPr lang="en-US" sz="1200" u="sng" dirty="0">
                <a:solidFill>
                  <a:schemeClr val="tx1"/>
                </a:solidFill>
              </a:rPr>
              <a:t>p</a:t>
            </a:r>
            <a:r>
              <a:rPr lang="en-US" sz="1200" i="0" u="sng" dirty="0">
                <a:solidFill>
                  <a:schemeClr val="tx1"/>
                </a:solidFill>
                <a:effectLst/>
              </a:rPr>
              <a:t>opulate the Promise qty and Confirmation date </a:t>
            </a:r>
            <a:endParaRPr lang="en-US" sz="1200" b="1" i="0" dirty="0">
              <a:solidFill>
                <a:schemeClr val="tx1"/>
              </a:solidFill>
              <a:effectLst/>
            </a:endParaRPr>
          </a:p>
          <a:p>
            <a:pPr marL="342900" indent="-342900">
              <a:buFont typeface="Wingdings" panose="05000000000000000000" pitchFamily="2" charset="2"/>
              <a:buChar char="Ø"/>
            </a:pPr>
            <a:r>
              <a:rPr lang="en-US" sz="1200" i="0" dirty="0">
                <a:solidFill>
                  <a:schemeClr val="tx1"/>
                </a:solidFill>
                <a:effectLst/>
              </a:rPr>
              <a:t>Ensure that </a:t>
            </a:r>
            <a:r>
              <a:rPr lang="en-US" sz="1200" b="1" i="0" dirty="0">
                <a:solidFill>
                  <a:schemeClr val="tx1"/>
                </a:solidFill>
                <a:effectLst/>
              </a:rPr>
              <a:t>Promise qty</a:t>
            </a:r>
            <a:r>
              <a:rPr lang="en-US" sz="1200" b="1" dirty="0">
                <a:solidFill>
                  <a:schemeClr val="tx1"/>
                </a:solidFill>
              </a:rPr>
              <a:t> </a:t>
            </a:r>
            <a:r>
              <a:rPr lang="en-US" sz="1200" b="1" i="0" dirty="0">
                <a:solidFill>
                  <a:schemeClr val="tx1"/>
                </a:solidFill>
                <a:effectLst/>
              </a:rPr>
              <a:t> = Open qty </a:t>
            </a:r>
            <a:r>
              <a:rPr lang="en-US" sz="1200" i="0" dirty="0">
                <a:solidFill>
                  <a:schemeClr val="tx1"/>
                </a:solidFill>
                <a:effectLst/>
              </a:rPr>
              <a:t>(Less qty confirmation is allowed but overcommit is not allowed!) </a:t>
            </a:r>
            <a:r>
              <a:rPr lang="en-US" sz="1200" b="1" i="0" dirty="0">
                <a:solidFill>
                  <a:schemeClr val="tx1"/>
                </a:solidFill>
                <a:effectLst/>
              </a:rPr>
              <a:t>(2)</a:t>
            </a:r>
          </a:p>
          <a:p>
            <a:pPr marL="342900" indent="-342900">
              <a:buFont typeface="Wingdings" panose="05000000000000000000" pitchFamily="2" charset="2"/>
              <a:buChar char="Ø"/>
            </a:pPr>
            <a:r>
              <a:rPr lang="en-US" sz="1200" i="0" u="sng" dirty="0">
                <a:solidFill>
                  <a:schemeClr val="tx1"/>
                </a:solidFill>
                <a:effectLst/>
              </a:rPr>
              <a:t>Arrival Date </a:t>
            </a:r>
            <a:r>
              <a:rPr lang="en-US" sz="1200" b="1" i="0" u="sng" dirty="0">
                <a:solidFill>
                  <a:schemeClr val="tx1"/>
                </a:solidFill>
                <a:effectLst/>
              </a:rPr>
              <a:t>(3)</a:t>
            </a:r>
            <a:r>
              <a:rPr lang="en-US" sz="1200" i="0" dirty="0">
                <a:solidFill>
                  <a:schemeClr val="tx1"/>
                </a:solidFill>
                <a:effectLst/>
              </a:rPr>
              <a:t>: If you cannot confirm it (dock date at Jabil), confirm the Ship Date </a:t>
            </a:r>
            <a:r>
              <a:rPr lang="en-US" sz="1200" b="1" i="0" dirty="0">
                <a:solidFill>
                  <a:schemeClr val="tx1"/>
                </a:solidFill>
                <a:effectLst/>
              </a:rPr>
              <a:t>(4)</a:t>
            </a:r>
          </a:p>
          <a:p>
            <a:endParaRPr lang="en-US" sz="1200" b="1" i="1" dirty="0">
              <a:solidFill>
                <a:schemeClr val="tx1"/>
              </a:solidFill>
              <a:effectLst/>
            </a:endParaRPr>
          </a:p>
          <a:p>
            <a:r>
              <a:rPr lang="en-US" sz="1200" b="1" i="1" dirty="0">
                <a:solidFill>
                  <a:srgbClr val="C00000"/>
                </a:solidFill>
                <a:effectLst/>
              </a:rPr>
              <a:t>Note</a:t>
            </a:r>
            <a:r>
              <a:rPr lang="en-US" sz="1200" i="0" dirty="0">
                <a:solidFill>
                  <a:srgbClr val="C00000"/>
                </a:solidFill>
                <a:effectLst/>
              </a:rPr>
              <a:t>: </a:t>
            </a:r>
            <a:r>
              <a:rPr lang="en-US" sz="1200" b="1" i="1" dirty="0">
                <a:solidFill>
                  <a:srgbClr val="C00000"/>
                </a:solidFill>
              </a:rPr>
              <a:t>You do not need to populate both dates in the file!</a:t>
            </a:r>
            <a:r>
              <a:rPr lang="en-US" sz="1200" b="1" dirty="0">
                <a:solidFill>
                  <a:srgbClr val="C00000"/>
                </a:solidFill>
              </a:rPr>
              <a:t> – </a:t>
            </a:r>
            <a:r>
              <a:rPr lang="en-US" sz="1200" b="1" i="1" dirty="0">
                <a:solidFill>
                  <a:srgbClr val="C00000"/>
                </a:solidFill>
              </a:rPr>
              <a:t>as the system will handle that and will calculate the Arrival Date based on your provided ship date + Transit time information from the next field (5).</a:t>
            </a:r>
          </a:p>
          <a:p>
            <a:r>
              <a:rPr lang="en-US" sz="1200" b="1" i="1" dirty="0">
                <a:solidFill>
                  <a:srgbClr val="C00000"/>
                </a:solidFill>
              </a:rPr>
              <a:t>  </a:t>
            </a:r>
            <a:endParaRPr lang="en-US" sz="1200" b="1" dirty="0">
              <a:solidFill>
                <a:schemeClr val="tx1"/>
              </a:solidFill>
            </a:endParaRPr>
          </a:p>
          <a:p>
            <a:pPr marL="342900" indent="-342900">
              <a:buFont typeface="Wingdings" panose="05000000000000000000" pitchFamily="2" charset="2"/>
              <a:buChar char="Ø"/>
            </a:pPr>
            <a:r>
              <a:rPr lang="en-US" sz="1200" i="0" u="sng" dirty="0">
                <a:solidFill>
                  <a:schemeClr val="tx1"/>
                </a:solidFill>
                <a:effectLst/>
              </a:rPr>
              <a:t>Tracking Number </a:t>
            </a:r>
            <a:r>
              <a:rPr lang="en-US" sz="1200" b="1" i="0" u="sng" dirty="0">
                <a:solidFill>
                  <a:schemeClr val="tx1"/>
                </a:solidFill>
                <a:effectLst/>
              </a:rPr>
              <a:t>(6)</a:t>
            </a:r>
            <a:r>
              <a:rPr lang="en-US" sz="1200" i="0" u="sng" dirty="0">
                <a:solidFill>
                  <a:schemeClr val="tx1"/>
                </a:solidFill>
                <a:effectLst/>
              </a:rPr>
              <a:t>:</a:t>
            </a:r>
            <a:r>
              <a:rPr lang="en-US" sz="1200" i="0" dirty="0">
                <a:solidFill>
                  <a:schemeClr val="tx1"/>
                </a:solidFill>
                <a:effectLst/>
              </a:rPr>
              <a:t> </a:t>
            </a:r>
            <a:r>
              <a:rPr lang="en-US" sz="1200" dirty="0">
                <a:solidFill>
                  <a:schemeClr val="tx1"/>
                </a:solidFill>
              </a:rPr>
              <a:t>if PO is shipped you can </a:t>
            </a:r>
            <a:r>
              <a:rPr lang="en-US" sz="1200" i="0" dirty="0">
                <a:solidFill>
                  <a:schemeClr val="tx1"/>
                </a:solidFill>
                <a:effectLst/>
              </a:rPr>
              <a:t>provide tracking number in this column </a:t>
            </a:r>
          </a:p>
          <a:p>
            <a:pPr marL="342900" indent="-342900">
              <a:buFont typeface="Wingdings" panose="05000000000000000000" pitchFamily="2" charset="2"/>
              <a:buChar char="Ø"/>
            </a:pPr>
            <a:r>
              <a:rPr lang="en-US" sz="1200" dirty="0">
                <a:solidFill>
                  <a:schemeClr val="tx1"/>
                </a:solidFill>
              </a:rPr>
              <a:t>You can share any further note or message with Jabil in the </a:t>
            </a:r>
            <a:r>
              <a:rPr lang="en-US" sz="1200" u="sng" dirty="0">
                <a:solidFill>
                  <a:schemeClr val="tx1"/>
                </a:solidFill>
              </a:rPr>
              <a:t>Supplier Comment </a:t>
            </a:r>
            <a:r>
              <a:rPr lang="en-US" sz="1200" dirty="0">
                <a:solidFill>
                  <a:schemeClr val="tx1"/>
                </a:solidFill>
              </a:rPr>
              <a:t>column! </a:t>
            </a:r>
            <a:r>
              <a:rPr lang="en-US" sz="1200" b="1" dirty="0">
                <a:solidFill>
                  <a:schemeClr val="tx1"/>
                </a:solidFill>
              </a:rPr>
              <a:t>(7) </a:t>
            </a:r>
            <a:r>
              <a:rPr lang="en-US" sz="1200" dirty="0">
                <a:solidFill>
                  <a:schemeClr val="tx1"/>
                </a:solidFill>
              </a:rPr>
              <a:t>in the table</a:t>
            </a:r>
            <a:endParaRPr lang="en-US" sz="1200" dirty="0">
              <a:solidFill>
                <a:schemeClr val="tx1"/>
              </a:solidFill>
              <a:effectLst/>
            </a:endParaRPr>
          </a:p>
          <a:p>
            <a:pPr marL="285750" indent="-285750">
              <a:buFont typeface="Arial" panose="020B0604020202020204" pitchFamily="34" charset="0"/>
              <a:buChar char="•"/>
            </a:pPr>
            <a:endParaRPr lang="en-US" sz="1400" i="0" dirty="0">
              <a:solidFill>
                <a:schemeClr val="tx1"/>
              </a:solidFill>
              <a:effectLst/>
            </a:endParaRPr>
          </a:p>
          <a:p>
            <a:r>
              <a:rPr lang="en-US" sz="1400" i="0" dirty="0">
                <a:solidFill>
                  <a:srgbClr val="00B0F0"/>
                </a:solidFill>
                <a:effectLst/>
              </a:rPr>
              <a:t>Please send your response back within 72 hours from the mail sent, after that the one-time Token will be expired!</a:t>
            </a:r>
          </a:p>
          <a:p>
            <a:endParaRPr lang="en-US" sz="1200" i="0" dirty="0">
              <a:solidFill>
                <a:srgbClr val="00B0F0"/>
              </a:solidFill>
              <a:effectLst/>
            </a:endParaRPr>
          </a:p>
          <a:p>
            <a:pPr marL="285750" indent="-285750">
              <a:buFont typeface="Arial" panose="020B0604020202020204" pitchFamily="34" charset="0"/>
              <a:buChar char="•"/>
            </a:pPr>
            <a:endParaRPr lang="en-US" sz="1400" dirty="0">
              <a:solidFill>
                <a:schemeClr val="tx1"/>
              </a:solidFill>
              <a:effectLst/>
            </a:endParaRPr>
          </a:p>
          <a:p>
            <a:pPr marL="285750" indent="-285750">
              <a:buFont typeface="Arial" panose="020B0604020202020204" pitchFamily="34" charset="0"/>
              <a:buChar char="•"/>
            </a:pPr>
            <a:endParaRPr lang="en-US" sz="1200" dirty="0">
              <a:solidFill>
                <a:schemeClr val="tx1"/>
              </a:solidFill>
              <a:effectLst/>
            </a:endParaRPr>
          </a:p>
          <a:p>
            <a:pPr marL="285750" indent="-285750">
              <a:buFont typeface="Arial" panose="020B0604020202020204" pitchFamily="34" charset="0"/>
              <a:buChar char="•"/>
            </a:pPr>
            <a:endParaRPr lang="en-US" sz="1200" b="1" dirty="0">
              <a:solidFill>
                <a:schemeClr val="tx1"/>
              </a:solidFill>
              <a:effectLst/>
            </a:endParaRPr>
          </a:p>
        </p:txBody>
      </p:sp>
      <p:sp>
        <p:nvSpPr>
          <p:cNvPr id="12" name="Rectangle: Rounded Corners 11">
            <a:extLst>
              <a:ext uri="{FF2B5EF4-FFF2-40B4-BE49-F238E27FC236}">
                <a16:creationId xmlns:a16="http://schemas.microsoft.com/office/drawing/2014/main" id="{6520A1AE-2CEE-9410-0C30-346542595296}"/>
              </a:ext>
            </a:extLst>
          </p:cNvPr>
          <p:cNvSpPr/>
          <p:nvPr/>
        </p:nvSpPr>
        <p:spPr>
          <a:xfrm>
            <a:off x="5554710" y="5263068"/>
            <a:ext cx="342689" cy="96750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decagon 10">
            <a:extLst>
              <a:ext uri="{FF2B5EF4-FFF2-40B4-BE49-F238E27FC236}">
                <a16:creationId xmlns:a16="http://schemas.microsoft.com/office/drawing/2014/main" id="{C33FB9DF-F20C-D1B0-297D-BB6CE5922A41}"/>
              </a:ext>
            </a:extLst>
          </p:cNvPr>
          <p:cNvSpPr/>
          <p:nvPr/>
        </p:nvSpPr>
        <p:spPr>
          <a:xfrm>
            <a:off x="6288430" y="459767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3" name="Dodecagon 12">
            <a:extLst>
              <a:ext uri="{FF2B5EF4-FFF2-40B4-BE49-F238E27FC236}">
                <a16:creationId xmlns:a16="http://schemas.microsoft.com/office/drawing/2014/main" id="{08DD3971-CF00-D2BF-54D6-C46A8D22039C}"/>
              </a:ext>
            </a:extLst>
          </p:cNvPr>
          <p:cNvSpPr/>
          <p:nvPr/>
        </p:nvSpPr>
        <p:spPr>
          <a:xfrm>
            <a:off x="8328843" y="45695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14" name="Dodecagon 13">
            <a:extLst>
              <a:ext uri="{FF2B5EF4-FFF2-40B4-BE49-F238E27FC236}">
                <a16:creationId xmlns:a16="http://schemas.microsoft.com/office/drawing/2014/main" id="{9BC50E99-014D-F65C-EC4B-0E710D1C2238}"/>
              </a:ext>
            </a:extLst>
          </p:cNvPr>
          <p:cNvSpPr/>
          <p:nvPr/>
        </p:nvSpPr>
        <p:spPr>
          <a:xfrm>
            <a:off x="8757840" y="45695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15" name="Dodecagon 14">
            <a:extLst>
              <a:ext uri="{FF2B5EF4-FFF2-40B4-BE49-F238E27FC236}">
                <a16:creationId xmlns:a16="http://schemas.microsoft.com/office/drawing/2014/main" id="{A43DFC08-1D1B-C34B-8B37-7D467FA03372}"/>
              </a:ext>
            </a:extLst>
          </p:cNvPr>
          <p:cNvSpPr/>
          <p:nvPr/>
        </p:nvSpPr>
        <p:spPr>
          <a:xfrm>
            <a:off x="7899846" y="45784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6" name="Dodecagon 15">
            <a:extLst>
              <a:ext uri="{FF2B5EF4-FFF2-40B4-BE49-F238E27FC236}">
                <a16:creationId xmlns:a16="http://schemas.microsoft.com/office/drawing/2014/main" id="{2B9F6185-FF3F-4E84-4407-953CC6F88C56}"/>
              </a:ext>
            </a:extLst>
          </p:cNvPr>
          <p:cNvSpPr/>
          <p:nvPr/>
        </p:nvSpPr>
        <p:spPr>
          <a:xfrm>
            <a:off x="9104055" y="45695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6</a:t>
            </a:r>
            <a:endParaRPr lang="en-US" sz="1200" dirty="0"/>
          </a:p>
        </p:txBody>
      </p:sp>
      <p:sp>
        <p:nvSpPr>
          <p:cNvPr id="17" name="Dodecagon 16">
            <a:extLst>
              <a:ext uri="{FF2B5EF4-FFF2-40B4-BE49-F238E27FC236}">
                <a16:creationId xmlns:a16="http://schemas.microsoft.com/office/drawing/2014/main" id="{40356E66-7B43-D4D5-876E-811E2AB9EC0F}"/>
              </a:ext>
            </a:extLst>
          </p:cNvPr>
          <p:cNvSpPr/>
          <p:nvPr/>
        </p:nvSpPr>
        <p:spPr>
          <a:xfrm>
            <a:off x="11236021" y="45695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7</a:t>
            </a:r>
            <a:endParaRPr lang="en-US" sz="1200" dirty="0"/>
          </a:p>
        </p:txBody>
      </p:sp>
      <p:sp>
        <p:nvSpPr>
          <p:cNvPr id="20" name="Rectangle: Rounded Corners 19">
            <a:extLst>
              <a:ext uri="{FF2B5EF4-FFF2-40B4-BE49-F238E27FC236}">
                <a16:creationId xmlns:a16="http://schemas.microsoft.com/office/drawing/2014/main" id="{358938B8-18DB-E595-0A73-7DBD6881343D}"/>
              </a:ext>
            </a:extLst>
          </p:cNvPr>
          <p:cNvSpPr/>
          <p:nvPr/>
        </p:nvSpPr>
        <p:spPr>
          <a:xfrm>
            <a:off x="11041503" y="4852717"/>
            <a:ext cx="600364" cy="137438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Rounded Corners 24">
            <a:extLst>
              <a:ext uri="{FF2B5EF4-FFF2-40B4-BE49-F238E27FC236}">
                <a16:creationId xmlns:a16="http://schemas.microsoft.com/office/drawing/2014/main" id="{B1F201EA-D211-063E-1747-DD7FA8C98388}"/>
              </a:ext>
            </a:extLst>
          </p:cNvPr>
          <p:cNvSpPr/>
          <p:nvPr/>
        </p:nvSpPr>
        <p:spPr>
          <a:xfrm>
            <a:off x="6186464" y="5299538"/>
            <a:ext cx="415260" cy="92756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DEDF6DD3-5ECB-ADB1-7DCB-A59163627665}"/>
              </a:ext>
            </a:extLst>
          </p:cNvPr>
          <p:cNvSpPr/>
          <p:nvPr/>
        </p:nvSpPr>
        <p:spPr>
          <a:xfrm>
            <a:off x="735559" y="5231854"/>
            <a:ext cx="440841" cy="99871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6C0D6EAD-FA5A-0352-904E-924A0355B530}"/>
              </a:ext>
            </a:extLst>
          </p:cNvPr>
          <p:cNvSpPr/>
          <p:nvPr/>
        </p:nvSpPr>
        <p:spPr>
          <a:xfrm>
            <a:off x="1471118" y="5258996"/>
            <a:ext cx="520146" cy="1015893"/>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decagon 4">
            <a:extLst>
              <a:ext uri="{FF2B5EF4-FFF2-40B4-BE49-F238E27FC236}">
                <a16:creationId xmlns:a16="http://schemas.microsoft.com/office/drawing/2014/main" id="{E3F9ACB6-B768-45BE-1756-529AF3A4894E}"/>
              </a:ext>
            </a:extLst>
          </p:cNvPr>
          <p:cNvSpPr/>
          <p:nvPr/>
        </p:nvSpPr>
        <p:spPr>
          <a:xfrm>
            <a:off x="850315" y="45750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6" name="Dodecagon 5">
            <a:extLst>
              <a:ext uri="{FF2B5EF4-FFF2-40B4-BE49-F238E27FC236}">
                <a16:creationId xmlns:a16="http://schemas.microsoft.com/office/drawing/2014/main" id="{01EDFF4A-97DF-9BF6-1E4B-84565E7DF8C0}"/>
              </a:ext>
            </a:extLst>
          </p:cNvPr>
          <p:cNvSpPr/>
          <p:nvPr/>
        </p:nvSpPr>
        <p:spPr>
          <a:xfrm>
            <a:off x="1625527" y="45784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pic>
        <p:nvPicPr>
          <p:cNvPr id="10" name="Picture 9">
            <a:extLst>
              <a:ext uri="{FF2B5EF4-FFF2-40B4-BE49-F238E27FC236}">
                <a16:creationId xmlns:a16="http://schemas.microsoft.com/office/drawing/2014/main" id="{A8BC781A-D8DC-6283-FB8F-5F75A2E434E7}"/>
              </a:ext>
            </a:extLst>
          </p:cNvPr>
          <p:cNvPicPr>
            <a:picLocks noChangeAspect="1"/>
          </p:cNvPicPr>
          <p:nvPr/>
        </p:nvPicPr>
        <p:blipFill>
          <a:blip r:embed="rId3"/>
          <a:stretch>
            <a:fillRect/>
          </a:stretch>
        </p:blipFill>
        <p:spPr>
          <a:xfrm>
            <a:off x="11277600" y="0"/>
            <a:ext cx="914400" cy="914400"/>
          </a:xfrm>
          <a:prstGeom prst="rect">
            <a:avLst/>
          </a:prstGeom>
        </p:spPr>
      </p:pic>
      <p:sp>
        <p:nvSpPr>
          <p:cNvPr id="28" name="Dodecagon 27">
            <a:extLst>
              <a:ext uri="{FF2B5EF4-FFF2-40B4-BE49-F238E27FC236}">
                <a16:creationId xmlns:a16="http://schemas.microsoft.com/office/drawing/2014/main" id="{BD74A211-EDFC-F576-3C87-5D13BA1A4F0C}"/>
              </a:ext>
            </a:extLst>
          </p:cNvPr>
          <p:cNvSpPr/>
          <p:nvPr/>
        </p:nvSpPr>
        <p:spPr>
          <a:xfrm>
            <a:off x="5585934" y="45836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29" name="Rectangle 28">
            <a:extLst>
              <a:ext uri="{FF2B5EF4-FFF2-40B4-BE49-F238E27FC236}">
                <a16:creationId xmlns:a16="http://schemas.microsoft.com/office/drawing/2014/main" id="{DAD529CA-A910-38E9-67DE-0C2ABEAC258B}"/>
              </a:ext>
            </a:extLst>
          </p:cNvPr>
          <p:cNvSpPr/>
          <p:nvPr/>
        </p:nvSpPr>
        <p:spPr>
          <a:xfrm>
            <a:off x="6186464" y="4961574"/>
            <a:ext cx="415260" cy="29742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8AFD57F-3518-3012-9B92-4D7EE9831866}"/>
              </a:ext>
            </a:extLst>
          </p:cNvPr>
          <p:cNvSpPr/>
          <p:nvPr/>
        </p:nvSpPr>
        <p:spPr>
          <a:xfrm>
            <a:off x="7797880" y="4818014"/>
            <a:ext cx="415260" cy="47122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28">
            <a:extLst>
              <a:ext uri="{FF2B5EF4-FFF2-40B4-BE49-F238E27FC236}">
                <a16:creationId xmlns:a16="http://schemas.microsoft.com/office/drawing/2014/main" id="{4A8C07A2-032B-2597-B763-29E268F9DB96}"/>
              </a:ext>
            </a:extLst>
          </p:cNvPr>
          <p:cNvSpPr/>
          <p:nvPr/>
        </p:nvSpPr>
        <p:spPr>
          <a:xfrm>
            <a:off x="5587748" y="4934359"/>
            <a:ext cx="279190" cy="29742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28">
            <a:extLst>
              <a:ext uri="{FF2B5EF4-FFF2-40B4-BE49-F238E27FC236}">
                <a16:creationId xmlns:a16="http://schemas.microsoft.com/office/drawing/2014/main" id="{6C61C103-94CC-1E8D-EA85-0DD3C2D8806F}"/>
              </a:ext>
            </a:extLst>
          </p:cNvPr>
          <p:cNvSpPr/>
          <p:nvPr/>
        </p:nvSpPr>
        <p:spPr>
          <a:xfrm>
            <a:off x="8690176" y="4934358"/>
            <a:ext cx="279190" cy="29742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28">
            <a:extLst>
              <a:ext uri="{FF2B5EF4-FFF2-40B4-BE49-F238E27FC236}">
                <a16:creationId xmlns:a16="http://schemas.microsoft.com/office/drawing/2014/main" id="{1D578940-9779-464A-5F81-AEF533BBB8CB}"/>
              </a:ext>
            </a:extLst>
          </p:cNvPr>
          <p:cNvSpPr/>
          <p:nvPr/>
        </p:nvSpPr>
        <p:spPr>
          <a:xfrm>
            <a:off x="9007676" y="4934358"/>
            <a:ext cx="342689" cy="29742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8794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B463EF-2E54-AB5D-6388-5CAE8D06CEE1}"/>
              </a:ext>
            </a:extLst>
          </p:cNvPr>
          <p:cNvPicPr>
            <a:picLocks noChangeAspect="1"/>
          </p:cNvPicPr>
          <p:nvPr/>
        </p:nvPicPr>
        <p:blipFill>
          <a:blip r:embed="rId2"/>
          <a:stretch>
            <a:fillRect/>
          </a:stretch>
        </p:blipFill>
        <p:spPr>
          <a:xfrm>
            <a:off x="0" y="2978865"/>
            <a:ext cx="12192000" cy="1015382"/>
          </a:xfrm>
          <a:prstGeom prst="rect">
            <a:avLst/>
          </a:prstGeom>
        </p:spPr>
      </p:pic>
      <p:sp>
        <p:nvSpPr>
          <p:cNvPr id="3" name="Title 2">
            <a:extLst>
              <a:ext uri="{FF2B5EF4-FFF2-40B4-BE49-F238E27FC236}">
                <a16:creationId xmlns:a16="http://schemas.microsoft.com/office/drawing/2014/main" id="{7B4053EC-C9BC-28FB-A824-16AF79183A7F}"/>
              </a:ext>
            </a:extLst>
          </p:cNvPr>
          <p:cNvSpPr>
            <a:spLocks noGrp="1"/>
          </p:cNvSpPr>
          <p:nvPr>
            <p:ph type="title"/>
          </p:nvPr>
        </p:nvSpPr>
        <p:spPr/>
        <p:txBody>
          <a:bodyPr/>
          <a:lstStyle/>
          <a:p>
            <a:r>
              <a:rPr lang="hu-HU" dirty="0"/>
              <a:t>SUPPLIER RESPONSE</a:t>
            </a:r>
            <a:r>
              <a:rPr lang="en-US" dirty="0"/>
              <a:t> |</a:t>
            </a:r>
            <a:r>
              <a:rPr lang="hu-HU" dirty="0"/>
              <a:t> NO COMMIT</a:t>
            </a:r>
            <a:r>
              <a:rPr lang="es-MX" dirty="0"/>
              <a:t> </a:t>
            </a:r>
            <a:r>
              <a:rPr lang="en-US" dirty="0"/>
              <a:t>| EMAIL TEXT</a:t>
            </a:r>
            <a:endParaRPr lang="en-US" dirty="0">
              <a:highlight>
                <a:srgbClr val="FFFF00"/>
              </a:highlight>
            </a:endParaRPr>
          </a:p>
        </p:txBody>
      </p:sp>
      <p:sp>
        <p:nvSpPr>
          <p:cNvPr id="6" name="TextBox 5">
            <a:extLst>
              <a:ext uri="{FF2B5EF4-FFF2-40B4-BE49-F238E27FC236}">
                <a16:creationId xmlns:a16="http://schemas.microsoft.com/office/drawing/2014/main" id="{1ED0972B-EB15-027E-D307-A03C9B04C582}"/>
              </a:ext>
            </a:extLst>
          </p:cNvPr>
          <p:cNvSpPr txBox="1"/>
          <p:nvPr/>
        </p:nvSpPr>
        <p:spPr>
          <a:xfrm>
            <a:off x="164593" y="1519535"/>
            <a:ext cx="10974462" cy="715089"/>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sz="1800" i="0" dirty="0">
                <a:solidFill>
                  <a:schemeClr val="tx1"/>
                </a:solidFill>
                <a:effectLst/>
              </a:rPr>
              <a:t>In case PO confirmation is not possible – leave the Promise qty and Confir</a:t>
            </a:r>
            <a:r>
              <a:rPr lang="en-US" sz="1800" dirty="0">
                <a:solidFill>
                  <a:schemeClr val="tx1"/>
                </a:solidFill>
              </a:rPr>
              <a:t>med date fields empty </a:t>
            </a:r>
            <a:r>
              <a:rPr lang="en-US" sz="1800" b="1" dirty="0">
                <a:solidFill>
                  <a:schemeClr val="tx1"/>
                </a:solidFill>
              </a:rPr>
              <a:t>(1)</a:t>
            </a:r>
            <a:r>
              <a:rPr lang="en-US" sz="1800" i="0" dirty="0">
                <a:solidFill>
                  <a:schemeClr val="tx1"/>
                </a:solidFill>
                <a:effectLst/>
              </a:rPr>
              <a:t>, and share </a:t>
            </a:r>
            <a:r>
              <a:rPr lang="en-US" sz="1800" b="1" i="0" dirty="0">
                <a:solidFill>
                  <a:schemeClr val="tx1"/>
                </a:solidFill>
                <a:effectLst/>
              </a:rPr>
              <a:t>No Commit Reason Code </a:t>
            </a:r>
            <a:r>
              <a:rPr lang="en-US" sz="1800" i="0" dirty="0">
                <a:solidFill>
                  <a:schemeClr val="tx1"/>
                </a:solidFill>
                <a:effectLst/>
              </a:rPr>
              <a:t>' </a:t>
            </a:r>
            <a:r>
              <a:rPr lang="en-US" sz="1800" b="1" dirty="0">
                <a:solidFill>
                  <a:schemeClr val="tx1"/>
                </a:solidFill>
              </a:rPr>
              <a:t>(2)</a:t>
            </a:r>
            <a:endParaRPr lang="en-US" sz="1800" b="1" i="0" dirty="0">
              <a:solidFill>
                <a:schemeClr val="tx1"/>
              </a:solidFill>
              <a:effectLst/>
            </a:endParaRPr>
          </a:p>
        </p:txBody>
      </p:sp>
      <p:sp>
        <p:nvSpPr>
          <p:cNvPr id="15" name="TextBox 14">
            <a:extLst>
              <a:ext uri="{FF2B5EF4-FFF2-40B4-BE49-F238E27FC236}">
                <a16:creationId xmlns:a16="http://schemas.microsoft.com/office/drawing/2014/main" id="{6600445F-862F-7F35-888B-95C3AAE21936}"/>
              </a:ext>
            </a:extLst>
          </p:cNvPr>
          <p:cNvSpPr txBox="1"/>
          <p:nvPr/>
        </p:nvSpPr>
        <p:spPr>
          <a:xfrm>
            <a:off x="367198" y="4190251"/>
            <a:ext cx="11642332" cy="646986"/>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a:defRPr/>
            </a:pPr>
            <a:r>
              <a:rPr kumimoji="0" lang="en-US" sz="1600" b="0" i="0" u="none" strike="noStrike" kern="1200" cap="none" spc="0" normalizeH="0" baseline="0" noProof="0" dirty="0">
                <a:ln>
                  <a:noFill/>
                </a:ln>
                <a:solidFill>
                  <a:srgbClr val="60605B"/>
                </a:solidFill>
                <a:effectLst/>
                <a:uLnTx/>
                <a:uFillTx/>
                <a:ea typeface="+mn-ea"/>
                <a:cs typeface="+mn-cs"/>
              </a:rPr>
              <a:t>After </a:t>
            </a:r>
            <a:r>
              <a:rPr lang="en-US" sz="1600" dirty="0">
                <a:solidFill>
                  <a:srgbClr val="60605B"/>
                </a:solidFill>
              </a:rPr>
              <a:t>you</a:t>
            </a:r>
            <a:r>
              <a:rPr kumimoji="0" lang="en-US" sz="1600" b="0" i="0" u="none" strike="noStrike" kern="1200" cap="none" spc="0" normalizeH="0" baseline="0" noProof="0" dirty="0">
                <a:ln>
                  <a:noFill/>
                </a:ln>
                <a:solidFill>
                  <a:srgbClr val="60605B"/>
                </a:solidFill>
                <a:effectLst/>
                <a:uLnTx/>
                <a:uFillTx/>
                <a:ea typeface="+mn-ea"/>
                <a:cs typeface="+mn-cs"/>
              </a:rPr>
              <a:t> </a:t>
            </a:r>
            <a:r>
              <a:rPr lang="en-US" sz="1600" dirty="0">
                <a:solidFill>
                  <a:srgbClr val="60605B"/>
                </a:solidFill>
              </a:rPr>
              <a:t>populate</a:t>
            </a:r>
            <a:r>
              <a:rPr kumimoji="0" lang="en-US" sz="1600" b="0" i="0" u="none" strike="noStrike" kern="1200" cap="none" spc="0" normalizeH="0" baseline="0" noProof="0" dirty="0">
                <a:ln>
                  <a:noFill/>
                </a:ln>
                <a:solidFill>
                  <a:srgbClr val="60605B"/>
                </a:solidFill>
                <a:effectLst/>
                <a:uLnTx/>
                <a:uFillTx/>
                <a:ea typeface="+mn-ea"/>
                <a:cs typeface="+mn-cs"/>
              </a:rPr>
              <a:t> </a:t>
            </a:r>
            <a:r>
              <a:rPr lang="en-US" sz="1600" b="1" dirty="0">
                <a:solidFill>
                  <a:srgbClr val="60605B"/>
                </a:solidFill>
              </a:rPr>
              <a:t>No Commit</a:t>
            </a:r>
            <a:r>
              <a:rPr kumimoji="0" lang="en-US" sz="1600" b="0" i="0" u="none" strike="noStrike" kern="1200" cap="none" spc="0" normalizeH="0" baseline="0" noProof="0" dirty="0">
                <a:ln>
                  <a:noFill/>
                </a:ln>
                <a:solidFill>
                  <a:srgbClr val="60605B"/>
                </a:solidFill>
                <a:effectLst/>
                <a:uLnTx/>
                <a:uFillTx/>
                <a:ea typeface="+mn-ea"/>
                <a:cs typeface="+mn-cs"/>
              </a:rPr>
              <a:t> &gt;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0605B"/>
                </a:solidFill>
                <a:effectLst/>
                <a:uLnTx/>
                <a:uFillTx/>
                <a:ea typeface="+mn-ea"/>
                <a:cs typeface="+mn-cs"/>
              </a:rPr>
              <a:t>Discrete Order State transitions into </a:t>
            </a:r>
            <a:r>
              <a:rPr kumimoji="0" lang="en-US" sz="1600" b="0" i="0" u="sng" strike="noStrike" kern="1200" cap="none" spc="0" normalizeH="0" baseline="0" noProof="0" dirty="0">
                <a:ln>
                  <a:noFill/>
                </a:ln>
                <a:solidFill>
                  <a:srgbClr val="002060"/>
                </a:solidFill>
                <a:effectLst/>
                <a:uLnTx/>
                <a:uFillTx/>
                <a:ea typeface="+mn-ea"/>
                <a:cs typeface="+mn-cs"/>
              </a:rPr>
              <a:t>No Commit</a:t>
            </a:r>
            <a:endParaRPr lang="en-US" sz="1600" dirty="0"/>
          </a:p>
        </p:txBody>
      </p:sp>
      <p:pic>
        <p:nvPicPr>
          <p:cNvPr id="2" name="Picture 1">
            <a:extLst>
              <a:ext uri="{FF2B5EF4-FFF2-40B4-BE49-F238E27FC236}">
                <a16:creationId xmlns:a16="http://schemas.microsoft.com/office/drawing/2014/main" id="{C69FF9C1-64B7-AEE9-F05B-6B7FBABD3D0B}"/>
              </a:ext>
            </a:extLst>
          </p:cNvPr>
          <p:cNvPicPr>
            <a:picLocks noChangeAspect="1"/>
          </p:cNvPicPr>
          <p:nvPr/>
        </p:nvPicPr>
        <p:blipFill>
          <a:blip r:embed="rId3"/>
          <a:stretch>
            <a:fillRect/>
          </a:stretch>
        </p:blipFill>
        <p:spPr>
          <a:xfrm>
            <a:off x="11277600" y="0"/>
            <a:ext cx="914400" cy="914400"/>
          </a:xfrm>
          <a:prstGeom prst="rect">
            <a:avLst/>
          </a:prstGeom>
        </p:spPr>
      </p:pic>
      <p:grpSp>
        <p:nvGrpSpPr>
          <p:cNvPr id="4" name="Group 3">
            <a:extLst>
              <a:ext uri="{FF2B5EF4-FFF2-40B4-BE49-F238E27FC236}">
                <a16:creationId xmlns:a16="http://schemas.microsoft.com/office/drawing/2014/main" id="{1E3DE5E3-D8AA-807A-E5BF-72D369BF239A}"/>
              </a:ext>
            </a:extLst>
          </p:cNvPr>
          <p:cNvGrpSpPr/>
          <p:nvPr/>
        </p:nvGrpSpPr>
        <p:grpSpPr>
          <a:xfrm>
            <a:off x="5604140" y="2782861"/>
            <a:ext cx="3456732" cy="1211386"/>
            <a:chOff x="5604140" y="2782861"/>
            <a:chExt cx="3456732" cy="1211386"/>
          </a:xfrm>
        </p:grpSpPr>
        <p:sp>
          <p:nvSpPr>
            <p:cNvPr id="9" name="Dodecagon 8">
              <a:extLst>
                <a:ext uri="{FF2B5EF4-FFF2-40B4-BE49-F238E27FC236}">
                  <a16:creationId xmlns:a16="http://schemas.microsoft.com/office/drawing/2014/main" id="{EA45D1B9-7EF7-36D2-746F-9B5982FE1239}"/>
                </a:ext>
              </a:extLst>
            </p:cNvPr>
            <p:cNvSpPr/>
            <p:nvPr/>
          </p:nvSpPr>
          <p:spPr>
            <a:xfrm>
              <a:off x="5694751" y="278286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0" name="Rectangle: Rounded Corners 9">
              <a:extLst>
                <a:ext uri="{FF2B5EF4-FFF2-40B4-BE49-F238E27FC236}">
                  <a16:creationId xmlns:a16="http://schemas.microsoft.com/office/drawing/2014/main" id="{5EF17316-54A4-3828-32EB-A88993137E1A}"/>
                </a:ext>
              </a:extLst>
            </p:cNvPr>
            <p:cNvSpPr/>
            <p:nvPr/>
          </p:nvSpPr>
          <p:spPr>
            <a:xfrm>
              <a:off x="5604140" y="3154652"/>
              <a:ext cx="345810" cy="83959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decagon 10">
              <a:extLst>
                <a:ext uri="{FF2B5EF4-FFF2-40B4-BE49-F238E27FC236}">
                  <a16:creationId xmlns:a16="http://schemas.microsoft.com/office/drawing/2014/main" id="{5FAE9102-E050-80AA-D2C4-091AB10E4767}"/>
                </a:ext>
              </a:extLst>
            </p:cNvPr>
            <p:cNvSpPr/>
            <p:nvPr/>
          </p:nvSpPr>
          <p:spPr>
            <a:xfrm>
              <a:off x="8700901" y="278286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8" name="Rectangle: Rounded Corners 7">
              <a:extLst>
                <a:ext uri="{FF2B5EF4-FFF2-40B4-BE49-F238E27FC236}">
                  <a16:creationId xmlns:a16="http://schemas.microsoft.com/office/drawing/2014/main" id="{77C7588D-F6F7-139C-B782-C61B7F8C0394}"/>
                </a:ext>
              </a:extLst>
            </p:cNvPr>
            <p:cNvSpPr/>
            <p:nvPr/>
          </p:nvSpPr>
          <p:spPr>
            <a:xfrm>
              <a:off x="8522563" y="3143661"/>
              <a:ext cx="538309" cy="83959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5A390C1D-38A1-ECD6-B6FB-F590B2FA2D29}"/>
              </a:ext>
            </a:extLst>
          </p:cNvPr>
          <p:cNvSpPr txBox="1"/>
          <p:nvPr/>
        </p:nvSpPr>
        <p:spPr>
          <a:xfrm>
            <a:off x="92364" y="5438054"/>
            <a:ext cx="11917166" cy="677108"/>
          </a:xfrm>
          <a:prstGeom prst="rect">
            <a:avLst/>
          </a:prstGeom>
          <a:noFill/>
        </p:spPr>
        <p:txBody>
          <a:bodyPr wrap="square">
            <a:spAutoFit/>
          </a:bodyPr>
          <a:lstStyle/>
          <a:p>
            <a:r>
              <a:rPr lang="en-US" sz="1800" i="0" dirty="0">
                <a:solidFill>
                  <a:schemeClr val="accent1"/>
                </a:solidFill>
                <a:effectLst/>
              </a:rPr>
              <a:t>Please send your response back within 72 hours from the mail sent, after that the one-time Token will be expired!</a:t>
            </a:r>
          </a:p>
          <a:p>
            <a:pPr marL="285750" indent="-285750">
              <a:buFont typeface="Arial" panose="020B0604020202020204" pitchFamily="34" charset="0"/>
              <a:buChar char="•"/>
            </a:pPr>
            <a:endParaRPr lang="en-US" sz="2000" dirty="0">
              <a:solidFill>
                <a:schemeClr val="tx1"/>
              </a:solidFill>
              <a:effectLst/>
            </a:endParaRPr>
          </a:p>
        </p:txBody>
      </p:sp>
    </p:spTree>
    <p:extLst>
      <p:ext uri="{BB962C8B-B14F-4D97-AF65-F5344CB8AC3E}">
        <p14:creationId xmlns:p14="http://schemas.microsoft.com/office/powerpoint/2010/main" val="2965858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27ACCB-5B81-6616-C6F8-6E0EA7E30ED8}"/>
              </a:ext>
            </a:extLst>
          </p:cNvPr>
          <p:cNvPicPr>
            <a:picLocks noChangeAspect="1"/>
          </p:cNvPicPr>
          <p:nvPr/>
        </p:nvPicPr>
        <p:blipFill>
          <a:blip r:embed="rId2"/>
          <a:stretch>
            <a:fillRect/>
          </a:stretch>
        </p:blipFill>
        <p:spPr>
          <a:xfrm>
            <a:off x="659" y="4421405"/>
            <a:ext cx="12192000" cy="1900950"/>
          </a:xfrm>
          <a:prstGeom prst="rect">
            <a:avLst/>
          </a:prstGeom>
        </p:spPr>
      </p:pic>
      <p:sp>
        <p:nvSpPr>
          <p:cNvPr id="12" name="Rectangle: Diagonal Corners Rounded 11">
            <a:extLst>
              <a:ext uri="{FF2B5EF4-FFF2-40B4-BE49-F238E27FC236}">
                <a16:creationId xmlns:a16="http://schemas.microsoft.com/office/drawing/2014/main" id="{50FDA24F-AC1D-4BC7-DE92-6B19444885A6}"/>
              </a:ext>
            </a:extLst>
          </p:cNvPr>
          <p:cNvSpPr/>
          <p:nvPr/>
        </p:nvSpPr>
        <p:spPr>
          <a:xfrm>
            <a:off x="252111" y="726889"/>
            <a:ext cx="11482463" cy="3205992"/>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en-US" sz="1400" dirty="0">
                <a:solidFill>
                  <a:schemeClr val="tx1"/>
                </a:solidFill>
              </a:rPr>
              <a:t>Jabil PO Cancel requests  are available in embedded table in the email text kindly reply to this email with your response in the fields in the table below based on the THREE STEPS below:</a:t>
            </a:r>
            <a:endParaRPr lang="en-US" sz="1400" b="1" dirty="0">
              <a:solidFill>
                <a:schemeClr val="tx1"/>
              </a:solidFill>
            </a:endParaRPr>
          </a:p>
          <a:p>
            <a:pPr marL="342900" indent="-342900">
              <a:buFont typeface="Wingdings" panose="05000000000000000000" pitchFamily="2" charset="2"/>
              <a:buChar char="Ø"/>
            </a:pPr>
            <a:r>
              <a:rPr lang="en-US" sz="1400" dirty="0">
                <a:solidFill>
                  <a:schemeClr val="tx1"/>
                </a:solidFill>
              </a:rPr>
              <a:t>In the case of a PO Cancel Request published by Jabil the Line and Schedule status changed to ‚</a:t>
            </a:r>
            <a:r>
              <a:rPr lang="en-US" sz="1400" b="1" dirty="0">
                <a:solidFill>
                  <a:schemeClr val="tx1"/>
                </a:solidFill>
              </a:rPr>
              <a:t>OPEN</a:t>
            </a:r>
            <a:r>
              <a:rPr lang="en-US" sz="1400" dirty="0">
                <a:solidFill>
                  <a:schemeClr val="tx1"/>
                </a:solidFill>
              </a:rPr>
              <a:t>’ </a:t>
            </a:r>
            <a:r>
              <a:rPr lang="en-US" sz="1400" b="1" dirty="0">
                <a:solidFill>
                  <a:schemeClr val="tx1"/>
                </a:solidFill>
              </a:rPr>
              <a:t>(1) and Cancel Request field is = ‚CANCEL’ (2)</a:t>
            </a:r>
            <a:endParaRPr lang="en-US" sz="1400" dirty="0">
              <a:solidFill>
                <a:schemeClr val="tx1"/>
              </a:solidFill>
            </a:endParaRPr>
          </a:p>
          <a:p>
            <a:pPr marL="342900" indent="-342900">
              <a:buFont typeface="Wingdings" panose="05000000000000000000" pitchFamily="2" charset="2"/>
              <a:buChar char="Ø"/>
            </a:pPr>
            <a:r>
              <a:rPr lang="en-US" sz="1400" u="sng" dirty="0">
                <a:solidFill>
                  <a:schemeClr val="tx1"/>
                </a:solidFill>
              </a:rPr>
              <a:t>Cancel Response Type</a:t>
            </a:r>
            <a:r>
              <a:rPr lang="en-US" sz="1400" b="1" dirty="0">
                <a:solidFill>
                  <a:schemeClr val="tx1"/>
                </a:solidFill>
              </a:rPr>
              <a:t> (3): </a:t>
            </a:r>
            <a:r>
              <a:rPr lang="en-US" sz="1400" dirty="0">
                <a:solidFill>
                  <a:schemeClr val="tx1"/>
                </a:solidFill>
              </a:rPr>
              <a:t>Please type </a:t>
            </a:r>
            <a:r>
              <a:rPr lang="en-US" sz="1400" b="1" dirty="0">
                <a:solidFill>
                  <a:schemeClr val="tx1"/>
                </a:solidFill>
              </a:rPr>
              <a:t>’Cancel Accepted or Cancel Rejected</a:t>
            </a:r>
            <a:r>
              <a:rPr lang="en-US" sz="1400" dirty="0">
                <a:solidFill>
                  <a:schemeClr val="tx1"/>
                </a:solidFill>
              </a:rPr>
              <a:t>’ comment</a:t>
            </a:r>
          </a:p>
          <a:p>
            <a:pPr marL="342900" indent="-342900">
              <a:buFont typeface="Wingdings" panose="05000000000000000000" pitchFamily="2" charset="2"/>
              <a:buChar char="Ø"/>
            </a:pPr>
            <a:endParaRPr lang="en-US" sz="1400" dirty="0">
              <a:solidFill>
                <a:schemeClr val="tx1"/>
              </a:solidFill>
            </a:endParaRPr>
          </a:p>
          <a:p>
            <a:pPr marL="342900" indent="-342900">
              <a:buFont typeface="Wingdings,Sans-Serif" panose="05000000000000000000" pitchFamily="2" charset="2"/>
              <a:buChar char="Ø"/>
            </a:pPr>
            <a:r>
              <a:rPr lang="en-US" sz="1400" dirty="0">
                <a:ea typeface="+mn-lt"/>
                <a:cs typeface="+mn-lt"/>
              </a:rPr>
              <a:t>In case of </a:t>
            </a:r>
            <a:r>
              <a:rPr lang="en-US" sz="1400" u="sng" dirty="0">
                <a:ea typeface="+mn-lt"/>
                <a:cs typeface="+mn-lt"/>
              </a:rPr>
              <a:t>Cancel Accepted</a:t>
            </a:r>
            <a:r>
              <a:rPr lang="en-US" sz="1400" dirty="0">
                <a:ea typeface="+mn-lt"/>
                <a:cs typeface="+mn-lt"/>
              </a:rPr>
              <a:t>– please publish Promise qty (Cancel qty) </a:t>
            </a:r>
            <a:r>
              <a:rPr lang="en-US" sz="1400" b="1" dirty="0">
                <a:ea typeface="+mn-lt"/>
                <a:cs typeface="+mn-lt"/>
              </a:rPr>
              <a:t>(4)</a:t>
            </a:r>
            <a:r>
              <a:rPr lang="en-US" sz="1400" dirty="0">
                <a:ea typeface="+mn-lt"/>
                <a:cs typeface="+mn-lt"/>
              </a:rPr>
              <a:t> and ensure that Promise (Cancel qty) qty is less or equal to Open qty </a:t>
            </a:r>
            <a:r>
              <a:rPr lang="en-US" sz="1400" b="1" dirty="0">
                <a:ea typeface="+mn-lt"/>
                <a:cs typeface="+mn-lt"/>
              </a:rPr>
              <a:t>(5)</a:t>
            </a:r>
            <a:endParaRPr lang="en-US" sz="1400" dirty="0">
              <a:ea typeface="+mn-lt"/>
              <a:cs typeface="+mn-lt"/>
            </a:endParaRPr>
          </a:p>
          <a:p>
            <a:pPr marL="342900" indent="-342900">
              <a:buFont typeface="Wingdings,Sans-Serif" panose="05000000000000000000" pitchFamily="2" charset="2"/>
              <a:buChar char="Ø"/>
            </a:pPr>
            <a:r>
              <a:rPr lang="en-US" sz="1400" dirty="0">
                <a:ea typeface="+mn-lt"/>
                <a:cs typeface="+mn-lt"/>
              </a:rPr>
              <a:t>In case of </a:t>
            </a:r>
            <a:r>
              <a:rPr lang="en-US" sz="1400" u="sng" dirty="0">
                <a:ea typeface="+mn-lt"/>
                <a:cs typeface="+mn-lt"/>
              </a:rPr>
              <a:t>Cancel Rejection</a:t>
            </a:r>
            <a:r>
              <a:rPr lang="en-US" sz="1400" dirty="0">
                <a:ea typeface="+mn-lt"/>
                <a:cs typeface="+mn-lt"/>
              </a:rPr>
              <a:t> – please publish </a:t>
            </a:r>
            <a:r>
              <a:rPr lang="en-US" sz="1400" u="sng" dirty="0">
                <a:ea typeface="+mn-lt"/>
                <a:cs typeface="+mn-lt"/>
              </a:rPr>
              <a:t>Promise qty </a:t>
            </a:r>
            <a:r>
              <a:rPr lang="en-US" sz="1400" b="1" u="sng" dirty="0">
                <a:ea typeface="+mn-lt"/>
                <a:cs typeface="+mn-lt"/>
              </a:rPr>
              <a:t>(4)</a:t>
            </a:r>
            <a:r>
              <a:rPr lang="en-US" sz="1400" u="sng" dirty="0">
                <a:ea typeface="+mn-lt"/>
                <a:cs typeface="+mn-lt"/>
              </a:rPr>
              <a:t> and Promise date </a:t>
            </a:r>
            <a:r>
              <a:rPr lang="en-US" sz="1400" b="1" u="sng" dirty="0">
                <a:ea typeface="+mn-lt"/>
                <a:cs typeface="+mn-lt"/>
              </a:rPr>
              <a:t>(6)</a:t>
            </a:r>
            <a:r>
              <a:rPr lang="en-US" sz="1400" dirty="0">
                <a:ea typeface="+mn-lt"/>
                <a:cs typeface="+mn-lt"/>
              </a:rPr>
              <a:t> information too!</a:t>
            </a:r>
          </a:p>
          <a:p>
            <a:pPr marL="342900" indent="-342900">
              <a:buFont typeface="Wingdings" panose="05000000000000000000" pitchFamily="2" charset="2"/>
              <a:buChar char="Ø"/>
            </a:pPr>
            <a:endParaRPr lang="en-US" sz="1400" b="1" dirty="0">
              <a:solidFill>
                <a:schemeClr val="tx1"/>
              </a:solidFill>
              <a:latin typeface="Grandview"/>
            </a:endParaRPr>
          </a:p>
          <a:p>
            <a:pPr marL="342900" indent="-342900">
              <a:buFont typeface="Wingdings" panose="05000000000000000000" pitchFamily="2" charset="2"/>
              <a:buChar char="Ø"/>
            </a:pPr>
            <a:endParaRPr lang="en-US" sz="1400" dirty="0">
              <a:solidFill>
                <a:schemeClr val="tx1"/>
              </a:solidFill>
            </a:endParaRPr>
          </a:p>
          <a:p>
            <a:pPr marL="285750" indent="-285750">
              <a:buFont typeface="Wingdings" panose="05000000000000000000" pitchFamily="2" charset="2"/>
              <a:buChar char="Ø"/>
            </a:pPr>
            <a:r>
              <a:rPr lang="en-US" sz="1400" dirty="0">
                <a:solidFill>
                  <a:schemeClr val="tx1"/>
                </a:solidFill>
              </a:rPr>
              <a:t>You can send notes or messages to Jabil in ‚</a:t>
            </a:r>
            <a:r>
              <a:rPr lang="en-US" sz="1400" b="1" dirty="0">
                <a:solidFill>
                  <a:schemeClr val="tx1"/>
                </a:solidFill>
              </a:rPr>
              <a:t>Supplier Comment’ </a:t>
            </a:r>
            <a:r>
              <a:rPr lang="en-US" sz="1400" dirty="0">
                <a:solidFill>
                  <a:schemeClr val="tx1"/>
                </a:solidFill>
              </a:rPr>
              <a:t>column </a:t>
            </a:r>
            <a:r>
              <a:rPr lang="en-US" sz="1400" b="1" dirty="0">
                <a:solidFill>
                  <a:schemeClr val="tx1"/>
                </a:solidFill>
              </a:rPr>
              <a:t>(6)</a:t>
            </a:r>
            <a:r>
              <a:rPr lang="en-US" sz="1400" dirty="0">
                <a:solidFill>
                  <a:schemeClr val="tx1"/>
                </a:solidFill>
              </a:rPr>
              <a:t>! </a:t>
            </a:r>
          </a:p>
          <a:p>
            <a:endParaRPr lang="en-US" sz="1400" dirty="0">
              <a:solidFill>
                <a:schemeClr val="tx1"/>
              </a:solidFill>
            </a:endParaRPr>
          </a:p>
          <a:p>
            <a:r>
              <a:rPr lang="en-US" sz="1400" dirty="0">
                <a:solidFill>
                  <a:srgbClr val="FF0000"/>
                </a:solidFill>
              </a:rPr>
              <a:t>*NOTE: </a:t>
            </a:r>
            <a:r>
              <a:rPr lang="en-US" sz="1400" b="1" u="sng" dirty="0">
                <a:solidFill>
                  <a:srgbClr val="FF0000"/>
                </a:solidFill>
              </a:rPr>
              <a:t>Do not</a:t>
            </a:r>
            <a:r>
              <a:rPr lang="en-US" sz="1400" dirty="0">
                <a:solidFill>
                  <a:srgbClr val="FF0000"/>
                </a:solidFill>
              </a:rPr>
              <a:t> provide Cancel Response against a PO schedule line or promise line where is </a:t>
            </a:r>
            <a:r>
              <a:rPr lang="en-US" sz="1400" b="1" u="sng" dirty="0">
                <a:solidFill>
                  <a:srgbClr val="FF0000"/>
                </a:solidFill>
              </a:rPr>
              <a:t>no</a:t>
            </a:r>
            <a:r>
              <a:rPr lang="en-US" sz="1400" dirty="0">
                <a:solidFill>
                  <a:srgbClr val="FF0000"/>
                </a:solidFill>
              </a:rPr>
              <a:t> Cancel Request! </a:t>
            </a:r>
            <a:endParaRPr lang="en-US" sz="1400" dirty="0"/>
          </a:p>
          <a:p>
            <a:endParaRPr lang="en-US" sz="1400" dirty="0">
              <a:solidFill>
                <a:schemeClr val="tx1"/>
              </a:solidFill>
            </a:endParaRPr>
          </a:p>
        </p:txBody>
      </p:sp>
      <p:sp>
        <p:nvSpPr>
          <p:cNvPr id="18" name="Dodecagon 17">
            <a:extLst>
              <a:ext uri="{FF2B5EF4-FFF2-40B4-BE49-F238E27FC236}">
                <a16:creationId xmlns:a16="http://schemas.microsoft.com/office/drawing/2014/main" id="{8C8B74AD-4D73-9A8E-8451-84F6680A9E92}"/>
              </a:ext>
            </a:extLst>
          </p:cNvPr>
          <p:cNvSpPr/>
          <p:nvPr/>
        </p:nvSpPr>
        <p:spPr>
          <a:xfrm>
            <a:off x="766680" y="417789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21" name="Dodecagon 20">
            <a:extLst>
              <a:ext uri="{FF2B5EF4-FFF2-40B4-BE49-F238E27FC236}">
                <a16:creationId xmlns:a16="http://schemas.microsoft.com/office/drawing/2014/main" id="{1AFD163F-2FBD-D3EB-F7E9-CAEFFC4D56F5}"/>
              </a:ext>
            </a:extLst>
          </p:cNvPr>
          <p:cNvSpPr/>
          <p:nvPr/>
        </p:nvSpPr>
        <p:spPr>
          <a:xfrm>
            <a:off x="10599281" y="417644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22" name="Dodecagon 21">
            <a:extLst>
              <a:ext uri="{FF2B5EF4-FFF2-40B4-BE49-F238E27FC236}">
                <a16:creationId xmlns:a16="http://schemas.microsoft.com/office/drawing/2014/main" id="{679B9D6E-969F-468D-455A-03C445D29F5F}"/>
              </a:ext>
            </a:extLst>
          </p:cNvPr>
          <p:cNvSpPr/>
          <p:nvPr/>
        </p:nvSpPr>
        <p:spPr>
          <a:xfrm>
            <a:off x="11051303" y="41935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23" name="Dodecagon 22">
            <a:extLst>
              <a:ext uri="{FF2B5EF4-FFF2-40B4-BE49-F238E27FC236}">
                <a16:creationId xmlns:a16="http://schemas.microsoft.com/office/drawing/2014/main" id="{92E50DEF-E47F-BF1E-0D3C-0366105BCA82}"/>
              </a:ext>
            </a:extLst>
          </p:cNvPr>
          <p:cNvSpPr/>
          <p:nvPr/>
        </p:nvSpPr>
        <p:spPr>
          <a:xfrm>
            <a:off x="6561883" y="41935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3" name="Title 2">
            <a:extLst>
              <a:ext uri="{FF2B5EF4-FFF2-40B4-BE49-F238E27FC236}">
                <a16:creationId xmlns:a16="http://schemas.microsoft.com/office/drawing/2014/main" id="{80C05771-D08D-B3F3-B4C8-6488C0D1896D}"/>
              </a:ext>
            </a:extLst>
          </p:cNvPr>
          <p:cNvSpPr txBox="1">
            <a:spLocks/>
          </p:cNvSpPr>
          <p:nvPr/>
        </p:nvSpPr>
        <p:spPr>
          <a:xfrm>
            <a:off x="544068" y="191916"/>
            <a:ext cx="8285896" cy="45462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500" b="1" i="0" kern="1200">
                <a:solidFill>
                  <a:schemeClr val="tx2"/>
                </a:solidFill>
                <a:latin typeface="Century Gothic" panose="020B0502020202020204" pitchFamily="34" charset="0"/>
                <a:ea typeface="+mj-ea"/>
                <a:cs typeface="+mj-cs"/>
              </a:defRPr>
            </a:lvl1pPr>
          </a:lstStyle>
          <a:p>
            <a:r>
              <a:rPr lang="hu-HU" b="0" dirty="0">
                <a:latin typeface="+mn-lt"/>
              </a:rPr>
              <a:t>CANCEL REQUEST RESPONSE </a:t>
            </a:r>
            <a:r>
              <a:rPr lang="en-US" b="0" dirty="0">
                <a:latin typeface="+mn-lt"/>
              </a:rPr>
              <a:t>|</a:t>
            </a:r>
            <a:r>
              <a:rPr lang="hu-HU" b="0" dirty="0">
                <a:latin typeface="+mn-lt"/>
              </a:rPr>
              <a:t> EMAIL TEXT</a:t>
            </a:r>
            <a:endParaRPr lang="en-US" b="0" dirty="0">
              <a:latin typeface="+mn-lt"/>
            </a:endParaRPr>
          </a:p>
        </p:txBody>
      </p:sp>
      <p:pic>
        <p:nvPicPr>
          <p:cNvPr id="2" name="Picture 1">
            <a:extLst>
              <a:ext uri="{FF2B5EF4-FFF2-40B4-BE49-F238E27FC236}">
                <a16:creationId xmlns:a16="http://schemas.microsoft.com/office/drawing/2014/main" id="{2B27387E-64E2-9D56-AB38-5BCD410FCAA0}"/>
              </a:ext>
            </a:extLst>
          </p:cNvPr>
          <p:cNvPicPr>
            <a:picLocks noChangeAspect="1"/>
          </p:cNvPicPr>
          <p:nvPr/>
        </p:nvPicPr>
        <p:blipFill>
          <a:blip r:embed="rId3"/>
          <a:stretch>
            <a:fillRect/>
          </a:stretch>
        </p:blipFill>
        <p:spPr>
          <a:xfrm>
            <a:off x="11277600" y="0"/>
            <a:ext cx="914400" cy="914400"/>
          </a:xfrm>
          <a:prstGeom prst="rect">
            <a:avLst/>
          </a:prstGeom>
        </p:spPr>
      </p:pic>
      <p:sp>
        <p:nvSpPr>
          <p:cNvPr id="7" name="Dodecagon 6">
            <a:extLst>
              <a:ext uri="{FF2B5EF4-FFF2-40B4-BE49-F238E27FC236}">
                <a16:creationId xmlns:a16="http://schemas.microsoft.com/office/drawing/2014/main" id="{B7387BF5-504D-3DC7-4C2F-E2E741AB2DD7}"/>
              </a:ext>
            </a:extLst>
          </p:cNvPr>
          <p:cNvSpPr/>
          <p:nvPr/>
        </p:nvSpPr>
        <p:spPr>
          <a:xfrm>
            <a:off x="1657166" y="419465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8" name="Rectangle: Rounded Corners 7">
            <a:extLst>
              <a:ext uri="{FF2B5EF4-FFF2-40B4-BE49-F238E27FC236}">
                <a16:creationId xmlns:a16="http://schemas.microsoft.com/office/drawing/2014/main" id="{FDE5741F-036D-2C93-27D8-2AF3AFF6125C}"/>
              </a:ext>
            </a:extLst>
          </p:cNvPr>
          <p:cNvSpPr/>
          <p:nvPr/>
        </p:nvSpPr>
        <p:spPr>
          <a:xfrm>
            <a:off x="10501745" y="4484146"/>
            <a:ext cx="406400" cy="190094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ABDE4EE8-D1AC-0A3E-B9C5-94A6A8B8CD41}"/>
              </a:ext>
            </a:extLst>
          </p:cNvPr>
          <p:cNvSpPr/>
          <p:nvPr/>
        </p:nvSpPr>
        <p:spPr>
          <a:xfrm>
            <a:off x="11867691" y="41935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a:t>6</a:t>
            </a:r>
          </a:p>
        </p:txBody>
      </p:sp>
      <p:sp>
        <p:nvSpPr>
          <p:cNvPr id="11" name="Rectangle 10">
            <a:extLst>
              <a:ext uri="{FF2B5EF4-FFF2-40B4-BE49-F238E27FC236}">
                <a16:creationId xmlns:a16="http://schemas.microsoft.com/office/drawing/2014/main" id="{D2A17667-234F-4A9D-E92F-FD4C41BF5FB3}"/>
              </a:ext>
            </a:extLst>
          </p:cNvPr>
          <p:cNvSpPr/>
          <p:nvPr/>
        </p:nvSpPr>
        <p:spPr>
          <a:xfrm>
            <a:off x="10908145" y="5551055"/>
            <a:ext cx="498764" cy="304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C1A00FB-15B4-BF48-D865-3E60882A7042}"/>
              </a:ext>
            </a:extLst>
          </p:cNvPr>
          <p:cNvSpPr/>
          <p:nvPr/>
        </p:nvSpPr>
        <p:spPr>
          <a:xfrm>
            <a:off x="10908145" y="6029881"/>
            <a:ext cx="498764" cy="304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55DD2AD-69C3-9CD6-B8C6-203EC90C674B}"/>
              </a:ext>
            </a:extLst>
          </p:cNvPr>
          <p:cNvSpPr/>
          <p:nvPr/>
        </p:nvSpPr>
        <p:spPr>
          <a:xfrm>
            <a:off x="6418165" y="5551055"/>
            <a:ext cx="498764" cy="304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FE99832-6C01-C16A-11CE-382F87052438}"/>
              </a:ext>
            </a:extLst>
          </p:cNvPr>
          <p:cNvSpPr/>
          <p:nvPr/>
        </p:nvSpPr>
        <p:spPr>
          <a:xfrm>
            <a:off x="6418165" y="6008895"/>
            <a:ext cx="498764" cy="304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descr="Exclamation mark with solid fill">
            <a:extLst>
              <a:ext uri="{FF2B5EF4-FFF2-40B4-BE49-F238E27FC236}">
                <a16:creationId xmlns:a16="http://schemas.microsoft.com/office/drawing/2014/main" id="{0B7A160F-943C-BEEE-B9D1-67FCF6503F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18541" y="4131278"/>
            <a:ext cx="457200" cy="324123"/>
          </a:xfrm>
          <a:prstGeom prst="rect">
            <a:avLst/>
          </a:prstGeom>
        </p:spPr>
      </p:pic>
      <p:pic>
        <p:nvPicPr>
          <p:cNvPr id="25" name="Graphic 24" descr="Exclamation mark with solid fill">
            <a:extLst>
              <a:ext uri="{FF2B5EF4-FFF2-40B4-BE49-F238E27FC236}">
                <a16:creationId xmlns:a16="http://schemas.microsoft.com/office/drawing/2014/main" id="{2073B971-52FD-C692-E506-20787BF876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91752" y="4112383"/>
            <a:ext cx="457200" cy="324123"/>
          </a:xfrm>
          <a:prstGeom prst="rect">
            <a:avLst/>
          </a:prstGeom>
        </p:spPr>
      </p:pic>
      <p:sp>
        <p:nvSpPr>
          <p:cNvPr id="4" name="Dodecagon 17">
            <a:extLst>
              <a:ext uri="{FF2B5EF4-FFF2-40B4-BE49-F238E27FC236}">
                <a16:creationId xmlns:a16="http://schemas.microsoft.com/office/drawing/2014/main" id="{0A854F06-7A0A-6D13-BC21-B994F7B22F18}"/>
              </a:ext>
            </a:extLst>
          </p:cNvPr>
          <p:cNvSpPr/>
          <p:nvPr/>
        </p:nvSpPr>
        <p:spPr>
          <a:xfrm>
            <a:off x="5846679" y="417789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a:t>5</a:t>
            </a:r>
          </a:p>
        </p:txBody>
      </p:sp>
      <p:sp>
        <p:nvSpPr>
          <p:cNvPr id="6" name="Rectangle: Rounded Corners 5">
            <a:extLst>
              <a:ext uri="{FF2B5EF4-FFF2-40B4-BE49-F238E27FC236}">
                <a16:creationId xmlns:a16="http://schemas.microsoft.com/office/drawing/2014/main" id="{8773AB55-0DCE-0947-573C-F656A5E7C4BF}"/>
              </a:ext>
            </a:extLst>
          </p:cNvPr>
          <p:cNvSpPr/>
          <p:nvPr/>
        </p:nvSpPr>
        <p:spPr>
          <a:xfrm>
            <a:off x="757922" y="4484146"/>
            <a:ext cx="325154" cy="190094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5DEF53D5-4988-9BD8-1140-795E414A56F7}"/>
              </a:ext>
            </a:extLst>
          </p:cNvPr>
          <p:cNvSpPr/>
          <p:nvPr/>
        </p:nvSpPr>
        <p:spPr>
          <a:xfrm>
            <a:off x="1519621" y="4484146"/>
            <a:ext cx="406400" cy="190094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AC4C0EAB-617D-6B80-0DE7-AE5AB83C7042}"/>
              </a:ext>
            </a:extLst>
          </p:cNvPr>
          <p:cNvCxnSpPr/>
          <p:nvPr/>
        </p:nvCxnSpPr>
        <p:spPr>
          <a:xfrm>
            <a:off x="11091752" y="4900474"/>
            <a:ext cx="0" cy="58592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Dodecagon 17">
            <a:extLst>
              <a:ext uri="{FF2B5EF4-FFF2-40B4-BE49-F238E27FC236}">
                <a16:creationId xmlns:a16="http://schemas.microsoft.com/office/drawing/2014/main" id="{95E1223C-682C-3925-3038-47075486B9D7}"/>
              </a:ext>
            </a:extLst>
          </p:cNvPr>
          <p:cNvSpPr/>
          <p:nvPr/>
        </p:nvSpPr>
        <p:spPr>
          <a:xfrm>
            <a:off x="8323178" y="420510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dirty="0"/>
              <a:t>6</a:t>
            </a:r>
          </a:p>
        </p:txBody>
      </p:sp>
      <p:sp>
        <p:nvSpPr>
          <p:cNvPr id="19" name="Rectangle 13">
            <a:extLst>
              <a:ext uri="{FF2B5EF4-FFF2-40B4-BE49-F238E27FC236}">
                <a16:creationId xmlns:a16="http://schemas.microsoft.com/office/drawing/2014/main" id="{DF3025CF-6539-6626-AD2A-435CC454E6DA}"/>
              </a:ext>
            </a:extLst>
          </p:cNvPr>
          <p:cNvSpPr/>
          <p:nvPr/>
        </p:nvSpPr>
        <p:spPr>
          <a:xfrm>
            <a:off x="8187093" y="4516912"/>
            <a:ext cx="462479" cy="37737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3">
            <a:extLst>
              <a:ext uri="{FF2B5EF4-FFF2-40B4-BE49-F238E27FC236}">
                <a16:creationId xmlns:a16="http://schemas.microsoft.com/office/drawing/2014/main" id="{8AFE6F11-4EEC-03AF-3701-208956338E61}"/>
              </a:ext>
            </a:extLst>
          </p:cNvPr>
          <p:cNvSpPr/>
          <p:nvPr/>
        </p:nvSpPr>
        <p:spPr>
          <a:xfrm>
            <a:off x="6490734" y="4553197"/>
            <a:ext cx="362695" cy="37737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28">
            <a:extLst>
              <a:ext uri="{FF2B5EF4-FFF2-40B4-BE49-F238E27FC236}">
                <a16:creationId xmlns:a16="http://schemas.microsoft.com/office/drawing/2014/main" id="{DE4DED31-1F14-811C-4D58-A8BB42737DE4}"/>
              </a:ext>
            </a:extLst>
          </p:cNvPr>
          <p:cNvSpPr/>
          <p:nvPr/>
        </p:nvSpPr>
        <p:spPr>
          <a:xfrm>
            <a:off x="5850819" y="4589645"/>
            <a:ext cx="279190" cy="29742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28">
            <a:extLst>
              <a:ext uri="{FF2B5EF4-FFF2-40B4-BE49-F238E27FC236}">
                <a16:creationId xmlns:a16="http://schemas.microsoft.com/office/drawing/2014/main" id="{A7EE79B6-11A4-473E-5AC8-81494AC2FC71}"/>
              </a:ext>
            </a:extLst>
          </p:cNvPr>
          <p:cNvSpPr/>
          <p:nvPr/>
        </p:nvSpPr>
        <p:spPr>
          <a:xfrm>
            <a:off x="11774462" y="4517074"/>
            <a:ext cx="378975" cy="469778"/>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7504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0856D6-109C-7DF3-B39F-0DBCF40E3ED1}"/>
              </a:ext>
            </a:extLst>
          </p:cNvPr>
          <p:cNvSpPr>
            <a:spLocks noGrp="1"/>
          </p:cNvSpPr>
          <p:nvPr>
            <p:ph type="title"/>
          </p:nvPr>
        </p:nvSpPr>
        <p:spPr/>
        <p:txBody>
          <a:bodyPr/>
          <a:lstStyle/>
          <a:p>
            <a:r>
              <a:rPr lang="hu-HU" dirty="0">
                <a:latin typeface="+mj-lt"/>
              </a:rPr>
              <a:t>SUPPLIERS IN e2open </a:t>
            </a:r>
            <a:r>
              <a:rPr lang="en-US" dirty="0">
                <a:solidFill>
                  <a:srgbClr val="002060"/>
                </a:solidFill>
                <a:latin typeface="+mj-lt"/>
              </a:rPr>
              <a:t>|</a:t>
            </a:r>
            <a:r>
              <a:rPr lang="en-US" dirty="0">
                <a:latin typeface="+mj-lt"/>
              </a:rPr>
              <a:t> </a:t>
            </a:r>
            <a:r>
              <a:rPr lang="hu-HU" dirty="0">
                <a:latin typeface="+mj-lt"/>
              </a:rPr>
              <a:t>OVERVIEW</a:t>
            </a:r>
            <a:endParaRPr lang="en-US" dirty="0">
              <a:latin typeface="+mj-lt"/>
            </a:endParaRPr>
          </a:p>
        </p:txBody>
      </p:sp>
      <p:sp>
        <p:nvSpPr>
          <p:cNvPr id="7" name="TextBox 6">
            <a:extLst>
              <a:ext uri="{FF2B5EF4-FFF2-40B4-BE49-F238E27FC236}">
                <a16:creationId xmlns:a16="http://schemas.microsoft.com/office/drawing/2014/main" id="{BBDD818A-481D-08F9-A5EE-6DCCBA2878CA}"/>
              </a:ext>
            </a:extLst>
          </p:cNvPr>
          <p:cNvSpPr txBox="1"/>
          <p:nvPr/>
        </p:nvSpPr>
        <p:spPr>
          <a:xfrm>
            <a:off x="164592" y="3980298"/>
            <a:ext cx="11545454" cy="2270814"/>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lang="hu-HU" sz="1200" b="1" dirty="0">
                <a:solidFill>
                  <a:srgbClr val="60605B"/>
                </a:solidFill>
              </a:rPr>
              <a:t>e2open</a:t>
            </a:r>
            <a:r>
              <a:rPr kumimoji="0" lang="hu-HU" sz="1200" b="1" i="0" u="none" strike="noStrike" kern="1200" cap="none" spc="0" normalizeH="0" baseline="0" noProof="0" dirty="0">
                <a:ln>
                  <a:noFill/>
                </a:ln>
                <a:solidFill>
                  <a:srgbClr val="60605B"/>
                </a:solidFill>
                <a:effectLst/>
                <a:uLnTx/>
                <a:uFillTx/>
                <a:ea typeface="+mn-ea"/>
                <a:cs typeface="+mn-cs"/>
              </a:rPr>
              <a:t> is Jabil new Collaboration Platform to standardize and digitize our communication, one system for all Suppliers, all Communication methods</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Automation of Purchase Order and Reschedule and/or Cancellation System message and Forecast communication to supplier and response write back into ERP system </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Improved partnership with </a:t>
            </a:r>
            <a:r>
              <a:rPr lang="hu-HU" sz="1200" b="0" i="0" dirty="0">
                <a:effectLst/>
              </a:rPr>
              <a:t>our </a:t>
            </a:r>
            <a:r>
              <a:rPr lang="en-US" sz="1200" b="0" i="0" dirty="0">
                <a:effectLst/>
              </a:rPr>
              <a:t>Suppliers thru proactive collaboration</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Platform for Suppliers</a:t>
            </a:r>
            <a:r>
              <a:rPr lang="hu-HU" sz="1200" b="0" i="0" dirty="0">
                <a:effectLst/>
              </a:rPr>
              <a:t> </a:t>
            </a:r>
            <a:r>
              <a:rPr lang="en-US" sz="1200" b="0" i="0" dirty="0">
                <a:effectLst/>
              </a:rPr>
              <a:t>and Buyers</a:t>
            </a:r>
            <a:r>
              <a:rPr lang="hu-HU" sz="1200" b="0" i="0" dirty="0">
                <a:effectLst/>
              </a:rPr>
              <a:t> </a:t>
            </a:r>
            <a:r>
              <a:rPr lang="en-US" sz="1200" b="0" i="0" dirty="0">
                <a:effectLst/>
              </a:rPr>
              <a:t> for short-term and long-term supply problems to support RISK and Shortage Management </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1200" b="1" i="0" u="none" strike="noStrike" kern="1200" cap="none" spc="0" normalizeH="0" baseline="0" noProof="0" dirty="0">
              <a:ln>
                <a:noFill/>
              </a:ln>
              <a:solidFill>
                <a:srgbClr val="60605B"/>
              </a:solidFill>
              <a:effectLst/>
              <a:uLnTx/>
              <a:uFillTx/>
              <a:ea typeface="+mn-ea"/>
              <a:cs typeface="+mn-cs"/>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hu-HU" sz="1200" b="1" i="0" u="none" strike="noStrike" kern="1200" cap="none" spc="0" normalizeH="0" baseline="0" noProof="0" dirty="0">
                <a:ln>
                  <a:noFill/>
                </a:ln>
                <a:solidFill>
                  <a:schemeClr val="tx2"/>
                </a:solidFill>
                <a:effectLst/>
                <a:uLnTx/>
                <a:uFillTx/>
                <a:ea typeface="+mn-ea"/>
                <a:cs typeface="+mn-cs"/>
              </a:rPr>
              <a:t>e2open </a:t>
            </a:r>
            <a:r>
              <a:rPr lang="hu-HU" sz="1200" b="1" dirty="0">
                <a:solidFill>
                  <a:schemeClr val="tx2"/>
                </a:solidFill>
              </a:rPr>
              <a:t>are mapping</a:t>
            </a:r>
            <a:r>
              <a:rPr kumimoji="0" lang="hu-HU" sz="1200" b="1" i="0" u="none" strike="noStrike" kern="1200" cap="none" spc="0" normalizeH="0" baseline="0" noProof="0" dirty="0">
                <a:ln>
                  <a:noFill/>
                </a:ln>
                <a:solidFill>
                  <a:schemeClr val="tx2"/>
                </a:solidFill>
                <a:effectLst/>
                <a:uLnTx/>
                <a:uFillTx/>
                <a:ea typeface="+mn-ea"/>
                <a:cs typeface="+mn-cs"/>
              </a:rPr>
              <a:t> our Open PO and FC data from our ERP system &gt; summarize it Iin a user-friendly Interface &gt;then send it out to our Suppliers automatically</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hu-HU" sz="1200" b="0" i="0" u="none" strike="noStrike" kern="1200" cap="none" spc="0" normalizeH="0" baseline="0" noProof="0" dirty="0">
              <a:ln>
                <a:noFill/>
              </a:ln>
              <a:solidFill>
                <a:srgbClr val="60605B"/>
              </a:solidFill>
              <a:effectLst/>
              <a:uLnTx/>
              <a:uFillTx/>
              <a:ea typeface="+mn-ea"/>
              <a:cs typeface="+mn-cs"/>
            </a:endParaRPr>
          </a:p>
        </p:txBody>
      </p:sp>
      <p:grpSp>
        <p:nvGrpSpPr>
          <p:cNvPr id="31" name="Group 30">
            <a:extLst>
              <a:ext uri="{FF2B5EF4-FFF2-40B4-BE49-F238E27FC236}">
                <a16:creationId xmlns:a16="http://schemas.microsoft.com/office/drawing/2014/main" id="{3285ECDC-EDA3-1F3F-B263-95C9B253F723}"/>
              </a:ext>
            </a:extLst>
          </p:cNvPr>
          <p:cNvGrpSpPr/>
          <p:nvPr/>
        </p:nvGrpSpPr>
        <p:grpSpPr>
          <a:xfrm>
            <a:off x="1406640" y="1129448"/>
            <a:ext cx="9378720" cy="2831111"/>
            <a:chOff x="934301" y="1380219"/>
            <a:chExt cx="9378720" cy="2831111"/>
          </a:xfrm>
        </p:grpSpPr>
        <p:pic>
          <p:nvPicPr>
            <p:cNvPr id="6" name="Kép 7">
              <a:extLst>
                <a:ext uri="{FF2B5EF4-FFF2-40B4-BE49-F238E27FC236}">
                  <a16:creationId xmlns:a16="http://schemas.microsoft.com/office/drawing/2014/main" id="{34147EC7-A4AB-3DCF-15E0-22EF58026806}"/>
                </a:ext>
              </a:extLst>
            </p:cNvPr>
            <p:cNvPicPr>
              <a:picLocks noChangeAspect="1"/>
            </p:cNvPicPr>
            <p:nvPr/>
          </p:nvPicPr>
          <p:blipFill>
            <a:blip r:embed="rId2"/>
            <a:stretch>
              <a:fillRect/>
            </a:stretch>
          </p:blipFill>
          <p:spPr>
            <a:xfrm>
              <a:off x="6148758" y="2441111"/>
              <a:ext cx="1238250" cy="323850"/>
            </a:xfrm>
            <a:prstGeom prst="rect">
              <a:avLst/>
            </a:prstGeom>
          </p:spPr>
        </p:pic>
        <p:pic>
          <p:nvPicPr>
            <p:cNvPr id="10" name="Picture 9">
              <a:extLst>
                <a:ext uri="{FF2B5EF4-FFF2-40B4-BE49-F238E27FC236}">
                  <a16:creationId xmlns:a16="http://schemas.microsoft.com/office/drawing/2014/main" id="{7FF6F3B5-A477-4964-B6EA-1198E7263113}"/>
                </a:ext>
              </a:extLst>
            </p:cNvPr>
            <p:cNvPicPr>
              <a:picLocks noChangeAspect="1"/>
            </p:cNvPicPr>
            <p:nvPr/>
          </p:nvPicPr>
          <p:blipFill>
            <a:blip r:embed="rId3"/>
            <a:stretch>
              <a:fillRect/>
            </a:stretch>
          </p:blipFill>
          <p:spPr>
            <a:xfrm>
              <a:off x="3365960" y="2140198"/>
              <a:ext cx="1385273" cy="682990"/>
            </a:xfrm>
            <a:prstGeom prst="rect">
              <a:avLst/>
            </a:prstGeom>
          </p:spPr>
        </p:pic>
        <p:sp>
          <p:nvSpPr>
            <p:cNvPr id="11" name="Rectangle 10">
              <a:extLst>
                <a:ext uri="{FF2B5EF4-FFF2-40B4-BE49-F238E27FC236}">
                  <a16:creationId xmlns:a16="http://schemas.microsoft.com/office/drawing/2014/main" id="{EE37AA56-4D83-49D2-8D89-CFF3E63D83E2}"/>
                </a:ext>
              </a:extLst>
            </p:cNvPr>
            <p:cNvSpPr/>
            <p:nvPr/>
          </p:nvSpPr>
          <p:spPr>
            <a:xfrm>
              <a:off x="963058" y="1998898"/>
              <a:ext cx="1191585" cy="1191585"/>
            </a:xfrm>
            <a:prstGeom prst="rect">
              <a:avLst/>
            </a:prstGeom>
            <a:blipFill rotWithShape="1">
              <a:blip r:embed="rId4"/>
              <a:srcRect/>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
          <p:nvSpPr>
            <p:cNvPr id="13" name="TextBox 11">
              <a:extLst>
                <a:ext uri="{FF2B5EF4-FFF2-40B4-BE49-F238E27FC236}">
                  <a16:creationId xmlns:a16="http://schemas.microsoft.com/office/drawing/2014/main" id="{975B4AD4-828D-4652-B635-1E4B0DF982E4}"/>
                </a:ext>
              </a:extLst>
            </p:cNvPr>
            <p:cNvSpPr txBox="1"/>
            <p:nvPr/>
          </p:nvSpPr>
          <p:spPr>
            <a:xfrm>
              <a:off x="963058" y="1660337"/>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Input data</a:t>
              </a:r>
            </a:p>
          </p:txBody>
        </p:sp>
        <p:sp>
          <p:nvSpPr>
            <p:cNvPr id="14" name="TextBox 13">
              <a:extLst>
                <a:ext uri="{FF2B5EF4-FFF2-40B4-BE49-F238E27FC236}">
                  <a16:creationId xmlns:a16="http://schemas.microsoft.com/office/drawing/2014/main" id="{EDB7645E-5283-49CD-9264-8BD5BC7BC221}"/>
                </a:ext>
              </a:extLst>
            </p:cNvPr>
            <p:cNvSpPr txBox="1"/>
            <p:nvPr/>
          </p:nvSpPr>
          <p:spPr>
            <a:xfrm>
              <a:off x="3408676" y="1620504"/>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ERP system</a:t>
              </a:r>
            </a:p>
          </p:txBody>
        </p:sp>
        <p:sp>
          <p:nvSpPr>
            <p:cNvPr id="15" name="TextBox 15">
              <a:extLst>
                <a:ext uri="{FF2B5EF4-FFF2-40B4-BE49-F238E27FC236}">
                  <a16:creationId xmlns:a16="http://schemas.microsoft.com/office/drawing/2014/main" id="{AE73686C-6990-4523-90B0-ADEA425113A3}"/>
                </a:ext>
              </a:extLst>
            </p:cNvPr>
            <p:cNvSpPr txBox="1"/>
            <p:nvPr/>
          </p:nvSpPr>
          <p:spPr>
            <a:xfrm>
              <a:off x="5819454" y="1380219"/>
              <a:ext cx="1759656"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Supplier Collaboration</a:t>
              </a:r>
            </a:p>
          </p:txBody>
        </p:sp>
        <p:pic>
          <p:nvPicPr>
            <p:cNvPr id="16" name="Graphic 17" descr="Customer review">
              <a:extLst>
                <a:ext uri="{FF2B5EF4-FFF2-40B4-BE49-F238E27FC236}">
                  <a16:creationId xmlns:a16="http://schemas.microsoft.com/office/drawing/2014/main" id="{CDB8934D-2742-487B-BD4B-8025ECCB56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21640" y="2098055"/>
              <a:ext cx="914400" cy="914400"/>
            </a:xfrm>
            <a:prstGeom prst="rect">
              <a:avLst/>
            </a:prstGeom>
          </p:spPr>
        </p:pic>
        <p:sp>
          <p:nvSpPr>
            <p:cNvPr id="17" name="TextBox 19">
              <a:extLst>
                <a:ext uri="{FF2B5EF4-FFF2-40B4-BE49-F238E27FC236}">
                  <a16:creationId xmlns:a16="http://schemas.microsoft.com/office/drawing/2014/main" id="{12649B4B-1E52-4267-8AEA-574B95FE54CD}"/>
                </a:ext>
              </a:extLst>
            </p:cNvPr>
            <p:cNvSpPr txBox="1"/>
            <p:nvPr/>
          </p:nvSpPr>
          <p:spPr>
            <a:xfrm>
              <a:off x="8990773" y="1567145"/>
              <a:ext cx="117613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Suppliers</a:t>
              </a:r>
            </a:p>
          </p:txBody>
        </p:sp>
        <p:pic>
          <p:nvPicPr>
            <p:cNvPr id="18" name="table">
              <a:extLst>
                <a:ext uri="{FF2B5EF4-FFF2-40B4-BE49-F238E27FC236}">
                  <a16:creationId xmlns:a16="http://schemas.microsoft.com/office/drawing/2014/main" id="{48360ADA-B646-F3C1-0989-950F9C40DE48}"/>
                </a:ext>
              </a:extLst>
            </p:cNvPr>
            <p:cNvPicPr>
              <a:picLocks noChangeAspect="1"/>
            </p:cNvPicPr>
            <p:nvPr/>
          </p:nvPicPr>
          <p:blipFill>
            <a:blip r:embed="rId7"/>
            <a:stretch>
              <a:fillRect/>
            </a:stretch>
          </p:blipFill>
          <p:spPr>
            <a:xfrm>
              <a:off x="5962289" y="3073410"/>
              <a:ext cx="1766119" cy="1137920"/>
            </a:xfrm>
            <a:prstGeom prst="rect">
              <a:avLst/>
            </a:prstGeom>
          </p:spPr>
        </p:pic>
        <p:pic>
          <p:nvPicPr>
            <p:cNvPr id="19" name="table">
              <a:extLst>
                <a:ext uri="{FF2B5EF4-FFF2-40B4-BE49-F238E27FC236}">
                  <a16:creationId xmlns:a16="http://schemas.microsoft.com/office/drawing/2014/main" id="{C1F49462-443F-472B-C3D6-5154743F92EC}"/>
                </a:ext>
              </a:extLst>
            </p:cNvPr>
            <p:cNvPicPr>
              <a:picLocks noChangeAspect="1"/>
            </p:cNvPicPr>
            <p:nvPr/>
          </p:nvPicPr>
          <p:blipFill>
            <a:blip r:embed="rId8"/>
            <a:stretch>
              <a:fillRect/>
            </a:stretch>
          </p:blipFill>
          <p:spPr>
            <a:xfrm>
              <a:off x="934301" y="3286722"/>
              <a:ext cx="1457731" cy="370840"/>
            </a:xfrm>
            <a:prstGeom prst="rect">
              <a:avLst/>
            </a:prstGeom>
          </p:spPr>
        </p:pic>
        <p:pic>
          <p:nvPicPr>
            <p:cNvPr id="20" name="table">
              <a:extLst>
                <a:ext uri="{FF2B5EF4-FFF2-40B4-BE49-F238E27FC236}">
                  <a16:creationId xmlns:a16="http://schemas.microsoft.com/office/drawing/2014/main" id="{2E672F90-8D01-8515-0C66-6F6DCA5BFBB9}"/>
                </a:ext>
              </a:extLst>
            </p:cNvPr>
            <p:cNvPicPr>
              <a:picLocks noChangeAspect="1"/>
            </p:cNvPicPr>
            <p:nvPr/>
          </p:nvPicPr>
          <p:blipFill>
            <a:blip r:embed="rId9"/>
            <a:stretch>
              <a:fillRect/>
            </a:stretch>
          </p:blipFill>
          <p:spPr>
            <a:xfrm>
              <a:off x="3408676" y="3077660"/>
              <a:ext cx="1008441" cy="701040"/>
            </a:xfrm>
            <a:prstGeom prst="rect">
              <a:avLst/>
            </a:prstGeom>
          </p:spPr>
        </p:pic>
        <p:pic>
          <p:nvPicPr>
            <p:cNvPr id="21" name="table">
              <a:extLst>
                <a:ext uri="{FF2B5EF4-FFF2-40B4-BE49-F238E27FC236}">
                  <a16:creationId xmlns:a16="http://schemas.microsoft.com/office/drawing/2014/main" id="{D11CA8E5-095A-134D-4594-40E8D00A42E5}"/>
                </a:ext>
              </a:extLst>
            </p:cNvPr>
            <p:cNvPicPr>
              <a:picLocks noChangeAspect="1"/>
            </p:cNvPicPr>
            <p:nvPr/>
          </p:nvPicPr>
          <p:blipFill>
            <a:blip r:embed="rId10"/>
            <a:stretch>
              <a:fillRect/>
            </a:stretch>
          </p:blipFill>
          <p:spPr>
            <a:xfrm>
              <a:off x="8821647" y="3087619"/>
              <a:ext cx="1491374" cy="1112520"/>
            </a:xfrm>
            <a:prstGeom prst="rect">
              <a:avLst/>
            </a:prstGeom>
          </p:spPr>
        </p:pic>
        <p:sp>
          <p:nvSpPr>
            <p:cNvPr id="22" name="Arrow: Right 21">
              <a:extLst>
                <a:ext uri="{FF2B5EF4-FFF2-40B4-BE49-F238E27FC236}">
                  <a16:creationId xmlns:a16="http://schemas.microsoft.com/office/drawing/2014/main" id="{2E1373DA-2690-404D-97B5-19C51B103243}"/>
                </a:ext>
              </a:extLst>
            </p:cNvPr>
            <p:cNvSpPr/>
            <p:nvPr/>
          </p:nvSpPr>
          <p:spPr>
            <a:xfrm>
              <a:off x="2041554" y="2371998"/>
              <a:ext cx="1140839"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Arrow: Right 22">
              <a:extLst>
                <a:ext uri="{FF2B5EF4-FFF2-40B4-BE49-F238E27FC236}">
                  <a16:creationId xmlns:a16="http://schemas.microsoft.com/office/drawing/2014/main" id="{7EE548A5-636B-4AC3-B303-CF731975653A}"/>
                </a:ext>
              </a:extLst>
            </p:cNvPr>
            <p:cNvSpPr/>
            <p:nvPr/>
          </p:nvSpPr>
          <p:spPr>
            <a:xfrm>
              <a:off x="4864583" y="2371998"/>
              <a:ext cx="1097967"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Arrow: Right 23">
              <a:extLst>
                <a:ext uri="{FF2B5EF4-FFF2-40B4-BE49-F238E27FC236}">
                  <a16:creationId xmlns:a16="http://schemas.microsoft.com/office/drawing/2014/main" id="{69DF8130-D235-434D-8AFB-EBC2C3441B1E}"/>
                </a:ext>
              </a:extLst>
            </p:cNvPr>
            <p:cNvSpPr/>
            <p:nvPr/>
          </p:nvSpPr>
          <p:spPr>
            <a:xfrm>
              <a:off x="7573739" y="2349707"/>
              <a:ext cx="1098490" cy="208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Arrow: Left 24">
              <a:extLst>
                <a:ext uri="{FF2B5EF4-FFF2-40B4-BE49-F238E27FC236}">
                  <a16:creationId xmlns:a16="http://schemas.microsoft.com/office/drawing/2014/main" id="{CA2526EF-B664-48D0-B73E-53AEC0EF2209}"/>
                </a:ext>
              </a:extLst>
            </p:cNvPr>
            <p:cNvSpPr/>
            <p:nvPr/>
          </p:nvSpPr>
          <p:spPr>
            <a:xfrm>
              <a:off x="7496095" y="2571924"/>
              <a:ext cx="1176134"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Arrow: Left 25">
              <a:extLst>
                <a:ext uri="{FF2B5EF4-FFF2-40B4-BE49-F238E27FC236}">
                  <a16:creationId xmlns:a16="http://schemas.microsoft.com/office/drawing/2014/main" id="{A70669A4-97CE-464E-80A1-61D29CB5091D}"/>
                </a:ext>
              </a:extLst>
            </p:cNvPr>
            <p:cNvSpPr/>
            <p:nvPr/>
          </p:nvSpPr>
          <p:spPr>
            <a:xfrm>
              <a:off x="4864322" y="2591663"/>
              <a:ext cx="1097967"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TextBox 39">
              <a:extLst>
                <a:ext uri="{FF2B5EF4-FFF2-40B4-BE49-F238E27FC236}">
                  <a16:creationId xmlns:a16="http://schemas.microsoft.com/office/drawing/2014/main" id="{F7C3C659-9D15-4512-AB63-301907EF4130}"/>
                </a:ext>
              </a:extLst>
            </p:cNvPr>
            <p:cNvSpPr txBox="1"/>
            <p:nvPr/>
          </p:nvSpPr>
          <p:spPr>
            <a:xfrm>
              <a:off x="4942833" y="2140198"/>
              <a:ext cx="9144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Request</a:t>
              </a:r>
            </a:p>
          </p:txBody>
        </p:sp>
        <p:sp>
          <p:nvSpPr>
            <p:cNvPr id="28" name="TextBox 41">
              <a:extLst>
                <a:ext uri="{FF2B5EF4-FFF2-40B4-BE49-F238E27FC236}">
                  <a16:creationId xmlns:a16="http://schemas.microsoft.com/office/drawing/2014/main" id="{AB71459B-96E3-4920-B76A-010C2E27D108}"/>
                </a:ext>
              </a:extLst>
            </p:cNvPr>
            <p:cNvSpPr txBox="1"/>
            <p:nvPr/>
          </p:nvSpPr>
          <p:spPr>
            <a:xfrm>
              <a:off x="7908942" y="2005088"/>
              <a:ext cx="117613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sz="1000"/>
                <a:t>System message</a:t>
              </a:r>
              <a:endParaRPr lang="en-US" sz="1000"/>
            </a:p>
          </p:txBody>
        </p:sp>
        <p:sp>
          <p:nvSpPr>
            <p:cNvPr id="29" name="TextBox 43">
              <a:extLst>
                <a:ext uri="{FF2B5EF4-FFF2-40B4-BE49-F238E27FC236}">
                  <a16:creationId xmlns:a16="http://schemas.microsoft.com/office/drawing/2014/main" id="{9A5A2608-8DAE-46C5-8CDC-59C2CB9C934B}"/>
                </a:ext>
              </a:extLst>
            </p:cNvPr>
            <p:cNvSpPr txBox="1"/>
            <p:nvPr/>
          </p:nvSpPr>
          <p:spPr>
            <a:xfrm>
              <a:off x="4937042" y="2768080"/>
              <a:ext cx="122459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Auto Write Back</a:t>
              </a:r>
            </a:p>
          </p:txBody>
        </p:sp>
        <p:sp>
          <p:nvSpPr>
            <p:cNvPr id="30" name="TextBox 45">
              <a:extLst>
                <a:ext uri="{FF2B5EF4-FFF2-40B4-BE49-F238E27FC236}">
                  <a16:creationId xmlns:a16="http://schemas.microsoft.com/office/drawing/2014/main" id="{E80E5610-1292-41FA-806A-F8BED7805C1B}"/>
                </a:ext>
              </a:extLst>
            </p:cNvPr>
            <p:cNvSpPr txBox="1"/>
            <p:nvPr/>
          </p:nvSpPr>
          <p:spPr>
            <a:xfrm>
              <a:off x="7909737" y="2728355"/>
              <a:ext cx="117613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sz="1000"/>
                <a:t>System message</a:t>
              </a:r>
              <a:endParaRPr lang="en-US" sz="1000"/>
            </a:p>
          </p:txBody>
        </p:sp>
      </p:grpSp>
      <p:pic>
        <p:nvPicPr>
          <p:cNvPr id="2" name="Picture 1">
            <a:extLst>
              <a:ext uri="{FF2B5EF4-FFF2-40B4-BE49-F238E27FC236}">
                <a16:creationId xmlns:a16="http://schemas.microsoft.com/office/drawing/2014/main" id="{3BFBBA5A-DC25-BD83-2086-12E271EEC61A}"/>
              </a:ext>
            </a:extLst>
          </p:cNvPr>
          <p:cNvPicPr>
            <a:picLocks noChangeAspect="1"/>
          </p:cNvPicPr>
          <p:nvPr/>
        </p:nvPicPr>
        <p:blipFill>
          <a:blip r:embed="rId11"/>
          <a:stretch>
            <a:fillRect/>
          </a:stretch>
        </p:blipFill>
        <p:spPr>
          <a:xfrm>
            <a:off x="11277600" y="0"/>
            <a:ext cx="914400" cy="914400"/>
          </a:xfrm>
          <a:prstGeom prst="rect">
            <a:avLst/>
          </a:prstGeom>
        </p:spPr>
      </p:pic>
    </p:spTree>
    <p:extLst>
      <p:ext uri="{BB962C8B-B14F-4D97-AF65-F5344CB8AC3E}">
        <p14:creationId xmlns:p14="http://schemas.microsoft.com/office/powerpoint/2010/main" val="1660064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A4597-F524-AC40-A038-3AF43418EC29}"/>
              </a:ext>
            </a:extLst>
          </p:cNvPr>
          <p:cNvSpPr>
            <a:spLocks noGrp="1"/>
          </p:cNvSpPr>
          <p:nvPr>
            <p:ph type="title"/>
          </p:nvPr>
        </p:nvSpPr>
        <p:spPr/>
        <p:txBody>
          <a:bodyPr>
            <a:normAutofit/>
          </a:bodyPr>
          <a:lstStyle/>
          <a:p>
            <a:r>
              <a:rPr lang="en-US"/>
              <a:t>Visit our Supplier Portal for more Information:</a:t>
            </a:r>
          </a:p>
        </p:txBody>
      </p:sp>
      <p:sp>
        <p:nvSpPr>
          <p:cNvPr id="3" name="Text Placeholder 2">
            <a:extLst>
              <a:ext uri="{FF2B5EF4-FFF2-40B4-BE49-F238E27FC236}">
                <a16:creationId xmlns:a16="http://schemas.microsoft.com/office/drawing/2014/main" id="{A9B40832-59CE-A743-B137-86202DD7F3DE}"/>
              </a:ext>
            </a:extLst>
          </p:cNvPr>
          <p:cNvSpPr>
            <a:spLocks noGrp="1"/>
          </p:cNvSpPr>
          <p:nvPr>
            <p:ph type="body" idx="1"/>
          </p:nvPr>
        </p:nvSpPr>
        <p:spPr/>
        <p:txBody>
          <a:bodyPr>
            <a:noAutofit/>
          </a:bodyPr>
          <a:lstStyle/>
          <a:p>
            <a:r>
              <a:rPr lang="hu-HU" sz="1400" b="1" dirty="0">
                <a:solidFill>
                  <a:schemeClr val="accent5"/>
                </a:solidFill>
                <a:hlinkClick r:id="rId2"/>
              </a:rPr>
              <a:t>https://www.jabil.com/about-us/supplier/supplier-collaboration.html</a:t>
            </a:r>
            <a:endParaRPr lang="hu-HU" sz="1400" b="1" dirty="0">
              <a:solidFill>
                <a:schemeClr val="accent5"/>
              </a:solidFill>
            </a:endParaRPr>
          </a:p>
        </p:txBody>
      </p:sp>
      <p:pic>
        <p:nvPicPr>
          <p:cNvPr id="4" name="Picture 3">
            <a:extLst>
              <a:ext uri="{FF2B5EF4-FFF2-40B4-BE49-F238E27FC236}">
                <a16:creationId xmlns:a16="http://schemas.microsoft.com/office/drawing/2014/main" id="{8A1DFE06-726B-A312-0AA0-50AA7DC989E7}"/>
              </a:ext>
            </a:extLst>
          </p:cNvPr>
          <p:cNvPicPr>
            <a:picLocks noChangeAspect="1"/>
          </p:cNvPicPr>
          <p:nvPr/>
        </p:nvPicPr>
        <p:blipFill>
          <a:blip r:embed="rId3"/>
          <a:stretch>
            <a:fillRect/>
          </a:stretch>
        </p:blipFill>
        <p:spPr>
          <a:xfrm>
            <a:off x="11277600" y="5846618"/>
            <a:ext cx="914400" cy="914400"/>
          </a:xfrm>
          <a:prstGeom prst="rect">
            <a:avLst/>
          </a:prstGeom>
        </p:spPr>
      </p:pic>
    </p:spTree>
    <p:extLst>
      <p:ext uri="{BB962C8B-B14F-4D97-AF65-F5344CB8AC3E}">
        <p14:creationId xmlns:p14="http://schemas.microsoft.com/office/powerpoint/2010/main" val="253951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6A5BC55-2DCF-A5F8-701D-6C3CA5CE643F}"/>
              </a:ext>
            </a:extLst>
          </p:cNvPr>
          <p:cNvSpPr>
            <a:spLocks noGrp="1"/>
          </p:cNvSpPr>
          <p:nvPr>
            <p:ph type="title"/>
          </p:nvPr>
        </p:nvSpPr>
        <p:spPr>
          <a:xfrm>
            <a:off x="444500" y="103359"/>
            <a:ext cx="11010900" cy="1041950"/>
          </a:xfrm>
        </p:spPr>
        <p:txBody>
          <a:bodyPr/>
          <a:lstStyle/>
          <a:p>
            <a:r>
              <a:rPr lang="hu-HU" dirty="0"/>
              <a:t>SUPPLIERS IN e2open</a:t>
            </a:r>
            <a:r>
              <a:rPr lang="en-US" dirty="0"/>
              <a:t> </a:t>
            </a:r>
            <a:r>
              <a:rPr lang="en-US" dirty="0">
                <a:solidFill>
                  <a:srgbClr val="002060"/>
                </a:solidFill>
              </a:rPr>
              <a:t>|</a:t>
            </a:r>
            <a:r>
              <a:rPr lang="en-US" dirty="0"/>
              <a:t> </a:t>
            </a:r>
            <a:r>
              <a:rPr lang="hu-HU" dirty="0"/>
              <a:t> TYPES OF SUPPLIERS</a:t>
            </a:r>
            <a:endParaRPr lang="en-US" dirty="0"/>
          </a:p>
        </p:txBody>
      </p:sp>
      <p:sp>
        <p:nvSpPr>
          <p:cNvPr id="6" name="TextBox 5">
            <a:extLst>
              <a:ext uri="{FF2B5EF4-FFF2-40B4-BE49-F238E27FC236}">
                <a16:creationId xmlns:a16="http://schemas.microsoft.com/office/drawing/2014/main" id="{0D5BF750-BB0D-E9DF-956C-4D40371037B5}"/>
              </a:ext>
            </a:extLst>
          </p:cNvPr>
          <p:cNvSpPr txBox="1"/>
          <p:nvPr/>
        </p:nvSpPr>
        <p:spPr>
          <a:xfrm>
            <a:off x="3382048" y="1117244"/>
            <a:ext cx="5037145" cy="440769"/>
          </a:xfrm>
          <a:prstGeom prst="foldedCorner">
            <a:avLst>
              <a:gd name="adj" fmla="val 43908"/>
            </a:avLst>
          </a:prstGeom>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hu-HU" dirty="0"/>
              <a:t>IN e2open WE HAVE 2 TYPES OF SUPPLIERS</a:t>
            </a:r>
            <a:endParaRPr lang="en-US" dirty="0"/>
          </a:p>
        </p:txBody>
      </p:sp>
      <p:sp>
        <p:nvSpPr>
          <p:cNvPr id="7" name="Oval 6">
            <a:extLst>
              <a:ext uri="{FF2B5EF4-FFF2-40B4-BE49-F238E27FC236}">
                <a16:creationId xmlns:a16="http://schemas.microsoft.com/office/drawing/2014/main" id="{B374919C-2678-E49A-05D7-3715474D6DD4}"/>
              </a:ext>
            </a:extLst>
          </p:cNvPr>
          <p:cNvSpPr/>
          <p:nvPr/>
        </p:nvSpPr>
        <p:spPr>
          <a:xfrm>
            <a:off x="8049491" y="2032861"/>
            <a:ext cx="2586182" cy="1440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Email-</a:t>
            </a:r>
            <a:r>
              <a:rPr lang="es-MX" dirty="0"/>
              <a:t>b</a:t>
            </a:r>
            <a:r>
              <a:rPr lang="hu-HU" dirty="0"/>
              <a:t>ased Suppliers</a:t>
            </a:r>
            <a:endParaRPr lang="en-US" dirty="0"/>
          </a:p>
        </p:txBody>
      </p:sp>
      <p:sp>
        <p:nvSpPr>
          <p:cNvPr id="8" name="Oval 7">
            <a:extLst>
              <a:ext uri="{FF2B5EF4-FFF2-40B4-BE49-F238E27FC236}">
                <a16:creationId xmlns:a16="http://schemas.microsoft.com/office/drawing/2014/main" id="{D0F335EC-1D88-7E97-2C92-98FCE0FDAA95}"/>
              </a:ext>
            </a:extLst>
          </p:cNvPr>
          <p:cNvSpPr/>
          <p:nvPr/>
        </p:nvSpPr>
        <p:spPr>
          <a:xfrm>
            <a:off x="1219201" y="1968207"/>
            <a:ext cx="2438400" cy="157018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Portal Suppliers</a:t>
            </a:r>
            <a:endParaRPr lang="en-US" dirty="0"/>
          </a:p>
        </p:txBody>
      </p:sp>
      <p:sp>
        <p:nvSpPr>
          <p:cNvPr id="9" name="Rectangle: Diagonal Corners Rounded 8">
            <a:extLst>
              <a:ext uri="{FF2B5EF4-FFF2-40B4-BE49-F238E27FC236}">
                <a16:creationId xmlns:a16="http://schemas.microsoft.com/office/drawing/2014/main" id="{3886F2A1-1ED7-E9F7-BF5B-00752D5C6A60}"/>
              </a:ext>
            </a:extLst>
          </p:cNvPr>
          <p:cNvSpPr/>
          <p:nvPr/>
        </p:nvSpPr>
        <p:spPr>
          <a:xfrm>
            <a:off x="6532418" y="3813422"/>
            <a:ext cx="5160274" cy="2291814"/>
          </a:xfrm>
          <a:prstGeom prst="round2DiagRect">
            <a:avLst/>
          </a:prstGeom>
        </p:spPr>
        <p:style>
          <a:lnRef idx="2">
            <a:schemeClr val="accent1"/>
          </a:lnRef>
          <a:fillRef idx="1">
            <a:schemeClr val="lt1"/>
          </a:fillRef>
          <a:effectRef idx="0">
            <a:schemeClr val="accent1"/>
          </a:effectRef>
          <a:fontRef idx="minor">
            <a:schemeClr val="dk1"/>
          </a:fontRef>
        </p:style>
        <p:txBody>
          <a:bodyPr rtlCol="0" anchor="t"/>
          <a:lstStyle/>
          <a:p>
            <a:pPr marL="285750" indent="-285750">
              <a:buFont typeface="Arial" panose="020B0604020202020204" pitchFamily="34" charset="0"/>
              <a:buChar char="•"/>
            </a:pPr>
            <a:r>
              <a:rPr lang="en-US" sz="1600" dirty="0"/>
              <a:t>These are our email-based</a:t>
            </a:r>
            <a:r>
              <a:rPr lang="hu-HU" sz="1600" dirty="0"/>
              <a:t> supplier</a:t>
            </a:r>
            <a:r>
              <a:rPr lang="en-US" sz="1600" dirty="0"/>
              <a:t>s</a:t>
            </a:r>
            <a:r>
              <a:rPr lang="hu-HU" sz="1600" dirty="0"/>
              <a:t> – </a:t>
            </a:r>
            <a:r>
              <a:rPr lang="en-US" sz="1600" dirty="0"/>
              <a:t>there is </a:t>
            </a:r>
            <a:r>
              <a:rPr lang="hu-HU" sz="1600" dirty="0"/>
              <a:t>no direct access to e2open portal</a:t>
            </a:r>
          </a:p>
          <a:p>
            <a:pPr marL="285750" indent="-285750">
              <a:buFont typeface="Arial" panose="020B0604020202020204" pitchFamily="34" charset="0"/>
              <a:buChar char="•"/>
            </a:pPr>
            <a:r>
              <a:rPr lang="hu-HU" sz="1600" dirty="0"/>
              <a:t>No need</a:t>
            </a:r>
            <a:r>
              <a:rPr lang="en-US" sz="1600" dirty="0"/>
              <a:t> for </a:t>
            </a:r>
            <a:r>
              <a:rPr lang="hu-HU" sz="1600" dirty="0"/>
              <a:t>registration</a:t>
            </a:r>
            <a:r>
              <a:rPr lang="en-US" sz="1600" dirty="0"/>
              <a:t> – everything takes place through email</a:t>
            </a:r>
            <a:endParaRPr lang="hu-HU" sz="1600" dirty="0"/>
          </a:p>
          <a:p>
            <a:pPr marL="285750" indent="-285750">
              <a:buFont typeface="Arial" panose="020B0604020202020204" pitchFamily="34" charset="0"/>
              <a:buChar char="•"/>
            </a:pPr>
            <a:r>
              <a:rPr lang="en-US" sz="1600" dirty="0"/>
              <a:t>There is a one-time</a:t>
            </a:r>
            <a:r>
              <a:rPr lang="hu-HU" sz="1600" dirty="0"/>
              <a:t> token access</a:t>
            </a:r>
          </a:p>
          <a:p>
            <a:pPr marL="285750" indent="-285750">
              <a:buFont typeface="Arial" panose="020B0604020202020204" pitchFamily="34" charset="0"/>
              <a:buChar char="•"/>
            </a:pPr>
            <a:r>
              <a:rPr lang="en-US" sz="1600" dirty="0"/>
              <a:t>We offer </a:t>
            </a:r>
            <a:r>
              <a:rPr lang="hu-HU" sz="1600" dirty="0"/>
              <a:t>3 communication options – see </a:t>
            </a:r>
            <a:r>
              <a:rPr lang="en-US" sz="1600" dirty="0"/>
              <a:t>more information on the next slide</a:t>
            </a:r>
            <a:endParaRPr lang="hu-HU" sz="1600" dirty="0"/>
          </a:p>
          <a:p>
            <a:pPr marL="285750" indent="-285750">
              <a:buFont typeface="Arial" panose="020B0604020202020204" pitchFamily="34" charset="0"/>
              <a:buChar char="•"/>
            </a:pPr>
            <a:endParaRPr lang="en-US" sz="1600" dirty="0"/>
          </a:p>
        </p:txBody>
      </p:sp>
      <p:sp>
        <p:nvSpPr>
          <p:cNvPr id="10" name="Rectangle: Diagonal Corners Rounded 9">
            <a:extLst>
              <a:ext uri="{FF2B5EF4-FFF2-40B4-BE49-F238E27FC236}">
                <a16:creationId xmlns:a16="http://schemas.microsoft.com/office/drawing/2014/main" id="{58977535-EF3A-B7CF-8466-BE0BA7459239}"/>
              </a:ext>
            </a:extLst>
          </p:cNvPr>
          <p:cNvSpPr/>
          <p:nvPr/>
        </p:nvSpPr>
        <p:spPr>
          <a:xfrm>
            <a:off x="499308" y="3900230"/>
            <a:ext cx="5043055" cy="2205006"/>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Arial" panose="020B0604020202020204" pitchFamily="34" charset="0"/>
              <a:buChar char="•"/>
            </a:pPr>
            <a:r>
              <a:rPr lang="en-US" sz="1600" dirty="0"/>
              <a:t>These suppliers have direct access to the  e2open Portal</a:t>
            </a:r>
          </a:p>
          <a:p>
            <a:pPr marL="285750" indent="-285750">
              <a:buFont typeface="Arial" panose="020B0604020202020204" pitchFamily="34" charset="0"/>
              <a:buChar char="•"/>
            </a:pPr>
            <a:r>
              <a:rPr lang="en-US" sz="1600" dirty="0"/>
              <a:t>Jabil sends invitation and registration is reqWEBred</a:t>
            </a:r>
          </a:p>
          <a:p>
            <a:pPr marL="285750" indent="-285750">
              <a:buFont typeface="Arial" panose="020B0604020202020204" pitchFamily="34" charset="0"/>
              <a:buChar char="•"/>
            </a:pPr>
            <a:r>
              <a:rPr lang="en-US" sz="1600" dirty="0"/>
              <a:t>PO Confirmation is located directly in the Portal</a:t>
            </a:r>
          </a:p>
          <a:p>
            <a:pPr marL="285750" indent="-285750">
              <a:buFont typeface="Arial" panose="020B0604020202020204" pitchFamily="34" charset="0"/>
              <a:buChar char="•"/>
            </a:pPr>
            <a:r>
              <a:rPr lang="en-US" sz="1600" dirty="0"/>
              <a:t>The Portal also enables Forecast, PO &amp; Goods Receipts visibility</a:t>
            </a:r>
          </a:p>
        </p:txBody>
      </p:sp>
      <p:sp>
        <p:nvSpPr>
          <p:cNvPr id="3" name="Arrow: Down 2">
            <a:extLst>
              <a:ext uri="{FF2B5EF4-FFF2-40B4-BE49-F238E27FC236}">
                <a16:creationId xmlns:a16="http://schemas.microsoft.com/office/drawing/2014/main" id="{34EC7340-3665-17A4-66D5-7F55A8B4D5FB}"/>
              </a:ext>
            </a:extLst>
          </p:cNvPr>
          <p:cNvSpPr/>
          <p:nvPr/>
        </p:nvSpPr>
        <p:spPr>
          <a:xfrm>
            <a:off x="10407683" y="5827293"/>
            <a:ext cx="805263" cy="555886"/>
          </a:xfrm>
          <a:prstGeom prst="downArrow">
            <a:avLst>
              <a:gd name="adj1" fmla="val 50000"/>
              <a:gd name="adj2" fmla="val 555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a:extLst>
              <a:ext uri="{FF2B5EF4-FFF2-40B4-BE49-F238E27FC236}">
                <a16:creationId xmlns:a16="http://schemas.microsoft.com/office/drawing/2014/main" id="{E3D41097-546A-63BC-6E2F-87A7D92CDD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807" y="1235533"/>
            <a:ext cx="750824" cy="74166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8B7EFCBA-D1C8-869E-3698-683BB7A8DCC8}"/>
              </a:ext>
            </a:extLst>
          </p:cNvPr>
          <p:cNvGrpSpPr/>
          <p:nvPr/>
        </p:nvGrpSpPr>
        <p:grpSpPr>
          <a:xfrm>
            <a:off x="8940758" y="1306524"/>
            <a:ext cx="771525" cy="771525"/>
            <a:chOff x="5923052" y="490736"/>
            <a:chExt cx="771525" cy="771525"/>
          </a:xfrm>
        </p:grpSpPr>
        <p:pic>
          <p:nvPicPr>
            <p:cNvPr id="11" name="Picture 28">
              <a:extLst>
                <a:ext uri="{FF2B5EF4-FFF2-40B4-BE49-F238E27FC236}">
                  <a16:creationId xmlns:a16="http://schemas.microsoft.com/office/drawing/2014/main" id="{412BAE1B-CAE9-4C75-4988-03F268DC43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052" y="490736"/>
              <a:ext cx="7715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2">
              <a:extLst>
                <a:ext uri="{FF2B5EF4-FFF2-40B4-BE49-F238E27FC236}">
                  <a16:creationId xmlns:a16="http://schemas.microsoft.com/office/drawing/2014/main" id="{5C7966CC-2633-E3F6-73E1-D569440EA2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0767" y="600405"/>
              <a:ext cx="276093" cy="276093"/>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a:extLst>
              <a:ext uri="{FF2B5EF4-FFF2-40B4-BE49-F238E27FC236}">
                <a16:creationId xmlns:a16="http://schemas.microsoft.com/office/drawing/2014/main" id="{44B26F76-C69C-3A4A-7646-358BFDA64BD2}"/>
              </a:ext>
            </a:extLst>
          </p:cNvPr>
          <p:cNvPicPr>
            <a:picLocks noChangeAspect="1"/>
          </p:cNvPicPr>
          <p:nvPr/>
        </p:nvPicPr>
        <p:blipFill>
          <a:blip r:embed="rId5"/>
          <a:stretch>
            <a:fillRect/>
          </a:stretch>
        </p:blipFill>
        <p:spPr>
          <a:xfrm>
            <a:off x="11277600" y="0"/>
            <a:ext cx="914400" cy="914400"/>
          </a:xfrm>
          <a:prstGeom prst="rect">
            <a:avLst/>
          </a:prstGeom>
        </p:spPr>
      </p:pic>
      <p:cxnSp>
        <p:nvCxnSpPr>
          <p:cNvPr id="18" name="Connector: Elbow 17">
            <a:extLst>
              <a:ext uri="{FF2B5EF4-FFF2-40B4-BE49-F238E27FC236}">
                <a16:creationId xmlns:a16="http://schemas.microsoft.com/office/drawing/2014/main" id="{F053FD2A-0EE8-8E37-89F1-230F0D8AA8F2}"/>
              </a:ext>
            </a:extLst>
          </p:cNvPr>
          <p:cNvCxnSpPr>
            <a:cxnSpLocks/>
            <a:stCxn id="6" idx="2"/>
            <a:endCxn id="8" idx="6"/>
          </p:cNvCxnSpPr>
          <p:nvPr/>
        </p:nvCxnSpPr>
        <p:spPr>
          <a:xfrm rot="5400000">
            <a:off x="4181468" y="1034146"/>
            <a:ext cx="1195286" cy="2243020"/>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1" name="Connector: Elbow 20">
            <a:extLst>
              <a:ext uri="{FF2B5EF4-FFF2-40B4-BE49-F238E27FC236}">
                <a16:creationId xmlns:a16="http://schemas.microsoft.com/office/drawing/2014/main" id="{C052ED43-2141-295C-E15D-16C8008F623D}"/>
              </a:ext>
            </a:extLst>
          </p:cNvPr>
          <p:cNvCxnSpPr>
            <a:stCxn id="6" idx="2"/>
            <a:endCxn id="7" idx="2"/>
          </p:cNvCxnSpPr>
          <p:nvPr/>
        </p:nvCxnSpPr>
        <p:spPr>
          <a:xfrm rot="16200000" flipH="1">
            <a:off x="6377414" y="1081220"/>
            <a:ext cx="1195285" cy="2148870"/>
          </a:xfrm>
          <a:prstGeom prst="bentConnector2">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13164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256D4C-FECC-22D0-1C55-A4BED451BA4E}"/>
              </a:ext>
            </a:extLst>
          </p:cNvPr>
          <p:cNvSpPr>
            <a:spLocks noGrp="1"/>
          </p:cNvSpPr>
          <p:nvPr>
            <p:ph type="title"/>
          </p:nvPr>
        </p:nvSpPr>
        <p:spPr/>
        <p:txBody>
          <a:bodyPr/>
          <a:lstStyle/>
          <a:p>
            <a:r>
              <a:rPr lang="hu-HU" dirty="0"/>
              <a:t>SUPPLIERS IN e2open</a:t>
            </a:r>
            <a:r>
              <a:rPr lang="en-US" dirty="0"/>
              <a:t> </a:t>
            </a:r>
            <a:r>
              <a:rPr lang="en-US" dirty="0">
                <a:solidFill>
                  <a:srgbClr val="002060"/>
                </a:solidFill>
              </a:rPr>
              <a:t>| </a:t>
            </a:r>
            <a:r>
              <a:rPr lang="hu-HU" dirty="0"/>
              <a:t> </a:t>
            </a:r>
            <a:r>
              <a:rPr lang="hu-HU" u="sng" dirty="0"/>
              <a:t>YOUR</a:t>
            </a:r>
            <a:r>
              <a:rPr lang="hu-HU" dirty="0"/>
              <a:t> COLLABORATION OPTIONS</a:t>
            </a:r>
            <a:endParaRPr lang="en-US" dirty="0"/>
          </a:p>
        </p:txBody>
      </p:sp>
      <p:graphicFrame>
        <p:nvGraphicFramePr>
          <p:cNvPr id="6" name="Table 15">
            <a:extLst>
              <a:ext uri="{FF2B5EF4-FFF2-40B4-BE49-F238E27FC236}">
                <a16:creationId xmlns:a16="http://schemas.microsoft.com/office/drawing/2014/main" id="{36865B3A-94A5-A12A-1CB1-215CC04F6E7C}"/>
              </a:ext>
            </a:extLst>
          </p:cNvPr>
          <p:cNvGraphicFramePr>
            <a:graphicFrameLocks noGrp="1"/>
          </p:cNvGraphicFramePr>
          <p:nvPr>
            <p:extLst>
              <p:ext uri="{D42A27DB-BD31-4B8C-83A1-F6EECF244321}">
                <p14:modId xmlns:p14="http://schemas.microsoft.com/office/powerpoint/2010/main" val="128178418"/>
              </p:ext>
            </p:extLst>
          </p:nvPr>
        </p:nvGraphicFramePr>
        <p:xfrm>
          <a:off x="3873428" y="3429000"/>
          <a:ext cx="6196881" cy="2792817"/>
        </p:xfrm>
        <a:graphic>
          <a:graphicData uri="http://schemas.openxmlformats.org/drawingml/2006/table">
            <a:tbl>
              <a:tblPr firstRow="1" bandRow="1">
                <a:tableStyleId>{5C22544A-7EE6-4342-B048-85BDC9FD1C3A}</a:tableStyleId>
              </a:tblPr>
              <a:tblGrid>
                <a:gridCol w="2065627">
                  <a:extLst>
                    <a:ext uri="{9D8B030D-6E8A-4147-A177-3AD203B41FA5}">
                      <a16:colId xmlns:a16="http://schemas.microsoft.com/office/drawing/2014/main" val="1199080664"/>
                    </a:ext>
                  </a:extLst>
                </a:gridCol>
                <a:gridCol w="2065627">
                  <a:extLst>
                    <a:ext uri="{9D8B030D-6E8A-4147-A177-3AD203B41FA5}">
                      <a16:colId xmlns:a16="http://schemas.microsoft.com/office/drawing/2014/main" val="451351917"/>
                    </a:ext>
                  </a:extLst>
                </a:gridCol>
                <a:gridCol w="2065627">
                  <a:extLst>
                    <a:ext uri="{9D8B030D-6E8A-4147-A177-3AD203B41FA5}">
                      <a16:colId xmlns:a16="http://schemas.microsoft.com/office/drawing/2014/main" val="1545243403"/>
                    </a:ext>
                  </a:extLst>
                </a:gridCol>
              </a:tblGrid>
              <a:tr h="646934">
                <a:tc>
                  <a:txBody>
                    <a:bodyPr/>
                    <a:lstStyle/>
                    <a:p>
                      <a:pPr marL="0" algn="l" defTabSz="914400" rtl="0" eaLnBrk="1" latinLnBrk="0" hangingPunct="1"/>
                      <a:r>
                        <a:rPr lang="en-US" sz="1600" kern="1200" noProof="0" dirty="0">
                          <a:solidFill>
                            <a:schemeClr val="bg1"/>
                          </a:solidFill>
                        </a:rPr>
                        <a:t>Simplified WEB link</a:t>
                      </a:r>
                      <a:endParaRPr lang="en-US" sz="1600" kern="1200" noProof="0" dirty="0">
                        <a:solidFill>
                          <a:schemeClr val="bg1"/>
                        </a:solidFill>
                        <a:latin typeface="+mn-lt"/>
                        <a:ea typeface="+mn-ea"/>
                        <a:cs typeface="+mn-cs"/>
                      </a:endParaRPr>
                    </a:p>
                  </a:txBody>
                  <a:tcPr/>
                </a:tc>
                <a:tc>
                  <a:txBody>
                    <a:bodyPr/>
                    <a:lstStyle/>
                    <a:p>
                      <a:r>
                        <a:rPr lang="en-US" sz="1600" noProof="0" dirty="0"/>
                        <a:t>Excel attachment + WEB Link</a:t>
                      </a:r>
                    </a:p>
                  </a:txBody>
                  <a:tcPr/>
                </a:tc>
                <a:tc>
                  <a:txBody>
                    <a:bodyPr/>
                    <a:lstStyle/>
                    <a:p>
                      <a:r>
                        <a:rPr lang="en-US" sz="1600" noProof="0" dirty="0"/>
                        <a:t>Email body message</a:t>
                      </a:r>
                    </a:p>
                  </a:txBody>
                  <a:tcPr/>
                </a:tc>
                <a:extLst>
                  <a:ext uri="{0D108BD9-81ED-4DB2-BD59-A6C34878D82A}">
                    <a16:rowId xmlns:a16="http://schemas.microsoft.com/office/drawing/2014/main" val="1833819536"/>
                  </a:ext>
                </a:extLst>
              </a:tr>
              <a:tr h="817965">
                <a:tc>
                  <a:txBody>
                    <a:bodyPr/>
                    <a:lstStyle/>
                    <a:p>
                      <a:pPr marL="0" algn="l" defTabSz="914400" rtl="0" eaLnBrk="1" latinLnBrk="0" hangingPunct="1"/>
                      <a:r>
                        <a:rPr lang="en-US" sz="1200" kern="1200" noProof="0" dirty="0">
                          <a:solidFill>
                            <a:schemeClr val="dk1"/>
                          </a:solidFill>
                        </a:rPr>
                        <a:t>Predefined system email  Alerts</a:t>
                      </a:r>
                      <a:endParaRPr lang="en-US" sz="1200" kern="1200" noProof="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Predefined system email Alerts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Predefined system email Alerts</a:t>
                      </a:r>
                    </a:p>
                  </a:txBody>
                  <a:tcPr/>
                </a:tc>
                <a:extLst>
                  <a:ext uri="{0D108BD9-81ED-4DB2-BD59-A6C34878D82A}">
                    <a16:rowId xmlns:a16="http://schemas.microsoft.com/office/drawing/2014/main" val="2012556107"/>
                  </a:ext>
                </a:extLst>
              </a:tr>
              <a:tr h="13279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noProof="0" dirty="0">
                          <a:solidFill>
                            <a:schemeClr val="dk1"/>
                          </a:solidFill>
                        </a:rPr>
                        <a:t>Log in the portal with a </a:t>
                      </a:r>
                      <a:r>
                        <a:rPr lang="en-US" sz="1200" u="sng" kern="1200" noProof="0" dirty="0">
                          <a:solidFill>
                            <a:srgbClr val="002060"/>
                          </a:solidFill>
                        </a:rPr>
                        <a:t>simplified WEB link </a:t>
                      </a:r>
                      <a:r>
                        <a:rPr lang="en-US" sz="1200" kern="1200" noProof="0" dirty="0">
                          <a:solidFill>
                            <a:schemeClr val="dk1"/>
                          </a:solidFill>
                        </a:rPr>
                        <a:t>from an automated 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noProof="0" dirty="0"/>
                        <a:t>Open </a:t>
                      </a:r>
                      <a:r>
                        <a:rPr lang="en-US" sz="1200" b="0" u="sng" noProof="0" dirty="0">
                          <a:solidFill>
                            <a:srgbClr val="002060"/>
                          </a:solidFill>
                        </a:rPr>
                        <a:t>excel attachment </a:t>
                      </a:r>
                      <a:r>
                        <a:rPr lang="en-US" sz="1200" b="0" noProof="0" dirty="0"/>
                        <a:t>from system email / same as today with weekly OOR or </a:t>
                      </a:r>
                      <a:r>
                        <a:rPr lang="en-US" sz="1200" kern="1200" noProof="0" dirty="0">
                          <a:solidFill>
                            <a:schemeClr val="dk1"/>
                          </a:solidFill>
                        </a:rPr>
                        <a:t>Log in the portal with a </a:t>
                      </a:r>
                      <a:r>
                        <a:rPr lang="en-US" sz="1200" u="sng" kern="1200" noProof="0" dirty="0">
                          <a:solidFill>
                            <a:srgbClr val="002060"/>
                          </a:solidFill>
                        </a:rPr>
                        <a:t>simplified WEB link </a:t>
                      </a:r>
                      <a:r>
                        <a:rPr lang="en-US" sz="1200" u="none" kern="1200" noProof="0" dirty="0">
                          <a:solidFill>
                            <a:schemeClr val="tx1"/>
                          </a:solidFill>
                        </a:rPr>
                        <a:t>from the email</a:t>
                      </a:r>
                      <a:endParaRPr lang="en-US" sz="1200" b="0" u="none" noProof="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noProof="0" dirty="0"/>
                        <a:t>Embedded HTML </a:t>
                      </a:r>
                      <a:r>
                        <a:rPr lang="en-US" sz="1200" b="0" u="sng" noProof="0" dirty="0">
                          <a:solidFill>
                            <a:srgbClr val="002060"/>
                          </a:solidFill>
                        </a:rPr>
                        <a:t>table from the email body text </a:t>
                      </a:r>
                      <a:r>
                        <a:rPr lang="en-US" sz="1200" b="0" noProof="0" dirty="0"/>
                        <a:t>put commit there (date &amp; qty) and send back</a:t>
                      </a:r>
                    </a:p>
                  </a:txBody>
                  <a:tcPr/>
                </a:tc>
                <a:extLst>
                  <a:ext uri="{0D108BD9-81ED-4DB2-BD59-A6C34878D82A}">
                    <a16:rowId xmlns:a16="http://schemas.microsoft.com/office/drawing/2014/main" val="4054115150"/>
                  </a:ext>
                </a:extLst>
              </a:tr>
            </a:tbl>
          </a:graphicData>
        </a:graphic>
      </p:graphicFrame>
      <p:sp>
        <p:nvSpPr>
          <p:cNvPr id="7" name="Arrow: Pentagon 6">
            <a:extLst>
              <a:ext uri="{FF2B5EF4-FFF2-40B4-BE49-F238E27FC236}">
                <a16:creationId xmlns:a16="http://schemas.microsoft.com/office/drawing/2014/main" id="{CA79A5F3-4D56-5FF0-0CC4-06DACD8BB002}"/>
              </a:ext>
            </a:extLst>
          </p:cNvPr>
          <p:cNvSpPr/>
          <p:nvPr/>
        </p:nvSpPr>
        <p:spPr>
          <a:xfrm>
            <a:off x="666907" y="3521365"/>
            <a:ext cx="2735626"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dirty="0"/>
              <a:t>ACCESS</a:t>
            </a:r>
            <a:endParaRPr lang="en-US" dirty="0"/>
          </a:p>
        </p:txBody>
      </p:sp>
      <p:sp>
        <p:nvSpPr>
          <p:cNvPr id="8" name="Arrow: Pentagon 7">
            <a:extLst>
              <a:ext uri="{FF2B5EF4-FFF2-40B4-BE49-F238E27FC236}">
                <a16:creationId xmlns:a16="http://schemas.microsoft.com/office/drawing/2014/main" id="{0E183484-EC97-8B28-E9A7-0A3E373BCB71}"/>
              </a:ext>
            </a:extLst>
          </p:cNvPr>
          <p:cNvSpPr/>
          <p:nvPr/>
        </p:nvSpPr>
        <p:spPr>
          <a:xfrm>
            <a:off x="666907" y="4223159"/>
            <a:ext cx="2735626" cy="457019"/>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dirty="0"/>
              <a:t>NOTIFICATION</a:t>
            </a:r>
            <a:endParaRPr lang="en-US" dirty="0"/>
          </a:p>
        </p:txBody>
      </p:sp>
      <p:sp>
        <p:nvSpPr>
          <p:cNvPr id="9" name="Arrow: Pentagon 8">
            <a:extLst>
              <a:ext uri="{FF2B5EF4-FFF2-40B4-BE49-F238E27FC236}">
                <a16:creationId xmlns:a16="http://schemas.microsoft.com/office/drawing/2014/main" id="{E9C87EA0-564E-3EB4-8411-E4E5DCFFBE6D}"/>
              </a:ext>
            </a:extLst>
          </p:cNvPr>
          <p:cNvSpPr/>
          <p:nvPr/>
        </p:nvSpPr>
        <p:spPr>
          <a:xfrm>
            <a:off x="666907" y="5052142"/>
            <a:ext cx="2781808"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dirty="0"/>
              <a:t>REPLY</a:t>
            </a:r>
            <a:endParaRPr lang="en-US" dirty="0"/>
          </a:p>
        </p:txBody>
      </p:sp>
      <p:sp>
        <p:nvSpPr>
          <p:cNvPr id="10" name="TextBox 9">
            <a:extLst>
              <a:ext uri="{FF2B5EF4-FFF2-40B4-BE49-F238E27FC236}">
                <a16:creationId xmlns:a16="http://schemas.microsoft.com/office/drawing/2014/main" id="{5EE8390D-670A-65DF-A5C5-B54F6A65AB7E}"/>
              </a:ext>
            </a:extLst>
          </p:cNvPr>
          <p:cNvSpPr txBox="1"/>
          <p:nvPr/>
        </p:nvSpPr>
        <p:spPr>
          <a:xfrm>
            <a:off x="4028943" y="6141879"/>
            <a:ext cx="5612856" cy="369332"/>
          </a:xfrm>
          <a:prstGeom prst="rect">
            <a:avLst/>
          </a:prstGeom>
          <a:noFill/>
        </p:spPr>
        <p:txBody>
          <a:bodyPr wrap="square">
            <a:spAutoFit/>
          </a:bodyPr>
          <a:lstStyle/>
          <a:p>
            <a:r>
              <a:rPr lang="en-US" sz="1800" kern="1200" dirty="0">
                <a:solidFill>
                  <a:srgbClr val="002060"/>
                </a:solidFill>
              </a:rPr>
              <a:t>NOTE : one time token is expiring after  72 hours</a:t>
            </a:r>
            <a:endParaRPr lang="en-US" dirty="0"/>
          </a:p>
        </p:txBody>
      </p:sp>
      <p:sp>
        <p:nvSpPr>
          <p:cNvPr id="13" name="Oval 12">
            <a:extLst>
              <a:ext uri="{FF2B5EF4-FFF2-40B4-BE49-F238E27FC236}">
                <a16:creationId xmlns:a16="http://schemas.microsoft.com/office/drawing/2014/main" id="{75CF439B-2476-D8E9-EC37-82A3953816F5}"/>
              </a:ext>
            </a:extLst>
          </p:cNvPr>
          <p:cNvSpPr/>
          <p:nvPr/>
        </p:nvSpPr>
        <p:spPr>
          <a:xfrm>
            <a:off x="619305" y="1938542"/>
            <a:ext cx="2586182" cy="1440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Email-based Suppliers</a:t>
            </a:r>
          </a:p>
        </p:txBody>
      </p:sp>
      <p:grpSp>
        <p:nvGrpSpPr>
          <p:cNvPr id="2" name="Group 1">
            <a:extLst>
              <a:ext uri="{FF2B5EF4-FFF2-40B4-BE49-F238E27FC236}">
                <a16:creationId xmlns:a16="http://schemas.microsoft.com/office/drawing/2014/main" id="{13D8D6BF-90FE-57A5-B28E-14E1B0EEB0D6}"/>
              </a:ext>
            </a:extLst>
          </p:cNvPr>
          <p:cNvGrpSpPr/>
          <p:nvPr/>
        </p:nvGrpSpPr>
        <p:grpSpPr>
          <a:xfrm>
            <a:off x="2602670" y="1748778"/>
            <a:ext cx="771525" cy="771525"/>
            <a:chOff x="5923052" y="490736"/>
            <a:chExt cx="771525" cy="771525"/>
          </a:xfrm>
        </p:grpSpPr>
        <p:pic>
          <p:nvPicPr>
            <p:cNvPr id="4" name="Picture 28">
              <a:extLst>
                <a:ext uri="{FF2B5EF4-FFF2-40B4-BE49-F238E27FC236}">
                  <a16:creationId xmlns:a16="http://schemas.microsoft.com/office/drawing/2014/main" id="{B22D2DBB-A6C1-2C5E-2918-AD382EA0FB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3052" y="490736"/>
              <a:ext cx="7715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2">
              <a:extLst>
                <a:ext uri="{FF2B5EF4-FFF2-40B4-BE49-F238E27FC236}">
                  <a16:creationId xmlns:a16="http://schemas.microsoft.com/office/drawing/2014/main" id="{26CE9E2E-F458-C48C-5B36-36DE8C7EBA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0767" y="600405"/>
              <a:ext cx="276093" cy="276093"/>
            </a:xfrm>
            <a:prstGeom prst="rect">
              <a:avLst/>
            </a:prstGeom>
            <a:noFill/>
            <a:extLst>
              <a:ext uri="{909E8E84-426E-40DD-AFC4-6F175D3DCCD1}">
                <a14:hiddenFill xmlns:a14="http://schemas.microsoft.com/office/drawing/2010/main">
                  <a:solidFill>
                    <a:srgbClr val="FFFFFF"/>
                  </a:solidFill>
                </a14:hiddenFill>
              </a:ext>
            </a:extLst>
          </p:spPr>
        </p:pic>
      </p:grpSp>
      <p:pic>
        <p:nvPicPr>
          <p:cNvPr id="12" name="Picture 11">
            <a:extLst>
              <a:ext uri="{FF2B5EF4-FFF2-40B4-BE49-F238E27FC236}">
                <a16:creationId xmlns:a16="http://schemas.microsoft.com/office/drawing/2014/main" id="{A7B80C20-F2FB-438F-FD31-B4A420CB2824}"/>
              </a:ext>
            </a:extLst>
          </p:cNvPr>
          <p:cNvPicPr>
            <a:picLocks noChangeAspect="1"/>
          </p:cNvPicPr>
          <p:nvPr/>
        </p:nvPicPr>
        <p:blipFill>
          <a:blip r:embed="rId4"/>
          <a:stretch>
            <a:fillRect/>
          </a:stretch>
        </p:blipFill>
        <p:spPr>
          <a:xfrm>
            <a:off x="11277600" y="0"/>
            <a:ext cx="914400" cy="914400"/>
          </a:xfrm>
          <a:prstGeom prst="rect">
            <a:avLst/>
          </a:prstGeom>
        </p:spPr>
      </p:pic>
      <p:sp>
        <p:nvSpPr>
          <p:cNvPr id="14" name="Rectangle: Diagonal Corners Rounded 13">
            <a:extLst>
              <a:ext uri="{FF2B5EF4-FFF2-40B4-BE49-F238E27FC236}">
                <a16:creationId xmlns:a16="http://schemas.microsoft.com/office/drawing/2014/main" id="{3414C9A3-D30B-C54F-26DB-D275F2D2D61D}"/>
              </a:ext>
            </a:extLst>
          </p:cNvPr>
          <p:cNvSpPr/>
          <p:nvPr/>
        </p:nvSpPr>
        <p:spPr>
          <a:xfrm>
            <a:off x="357764" y="1042524"/>
            <a:ext cx="11169217" cy="767894"/>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ctr"/>
          <a:lstStyle/>
          <a:p>
            <a:pPr algn="ctr"/>
            <a:r>
              <a:rPr lang="en-US" dirty="0"/>
              <a:t>You will be onboarded with </a:t>
            </a:r>
            <a:r>
              <a:rPr lang="en-US" b="1" dirty="0"/>
              <a:t>email</a:t>
            </a:r>
            <a:r>
              <a:rPr lang="en-US" dirty="0"/>
              <a:t> communication: set up is </a:t>
            </a:r>
            <a:r>
              <a:rPr lang="en-US" b="1" dirty="0"/>
              <a:t>Email text with table.</a:t>
            </a:r>
          </a:p>
        </p:txBody>
      </p:sp>
      <p:sp>
        <p:nvSpPr>
          <p:cNvPr id="17" name="Rectangle: Rounded Corners 16">
            <a:extLst>
              <a:ext uri="{FF2B5EF4-FFF2-40B4-BE49-F238E27FC236}">
                <a16:creationId xmlns:a16="http://schemas.microsoft.com/office/drawing/2014/main" id="{5C43C7A6-2101-45CC-6B0C-1BFBB8C966C3}"/>
              </a:ext>
            </a:extLst>
          </p:cNvPr>
          <p:cNvSpPr/>
          <p:nvPr/>
        </p:nvSpPr>
        <p:spPr>
          <a:xfrm>
            <a:off x="7933377" y="3291040"/>
            <a:ext cx="2220845" cy="805337"/>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Connector: Elbow 21">
            <a:extLst>
              <a:ext uri="{FF2B5EF4-FFF2-40B4-BE49-F238E27FC236}">
                <a16:creationId xmlns:a16="http://schemas.microsoft.com/office/drawing/2014/main" id="{BD51DB29-BB5F-029A-6A6E-9063B58D55A4}"/>
              </a:ext>
            </a:extLst>
          </p:cNvPr>
          <p:cNvCxnSpPr>
            <a:cxnSpLocks/>
            <a:stCxn id="14" idx="1"/>
            <a:endCxn id="17" idx="0"/>
          </p:cNvCxnSpPr>
          <p:nvPr/>
        </p:nvCxnSpPr>
        <p:spPr>
          <a:xfrm rot="16200000" flipH="1">
            <a:off x="6752775" y="1000015"/>
            <a:ext cx="1480622" cy="3101427"/>
          </a:xfrm>
          <a:prstGeom prst="bentConnector3">
            <a:avLst/>
          </a:prstGeom>
          <a:ln w="28575">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759870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1EF63F-EAB8-5B52-188B-FD70123D8B46}"/>
              </a:ext>
            </a:extLst>
          </p:cNvPr>
          <p:cNvSpPr>
            <a:spLocks noGrp="1"/>
          </p:cNvSpPr>
          <p:nvPr>
            <p:ph type="title"/>
          </p:nvPr>
        </p:nvSpPr>
        <p:spPr>
          <a:xfrm>
            <a:off x="0" y="-178608"/>
            <a:ext cx="11010900" cy="986828"/>
          </a:xfrm>
        </p:spPr>
        <p:txBody>
          <a:bodyPr/>
          <a:lstStyle/>
          <a:p>
            <a:r>
              <a:rPr lang="hu-HU" dirty="0"/>
              <a:t>YOUR COMMUNICATION DETAILS</a:t>
            </a:r>
            <a:endParaRPr lang="en-US" dirty="0"/>
          </a:p>
        </p:txBody>
      </p:sp>
      <p:graphicFrame>
        <p:nvGraphicFramePr>
          <p:cNvPr id="5" name="Table 4">
            <a:extLst>
              <a:ext uri="{FF2B5EF4-FFF2-40B4-BE49-F238E27FC236}">
                <a16:creationId xmlns:a16="http://schemas.microsoft.com/office/drawing/2014/main" id="{B2F0409C-8246-E10B-B379-1CEF532C827A}"/>
              </a:ext>
            </a:extLst>
          </p:cNvPr>
          <p:cNvGraphicFramePr>
            <a:graphicFrameLocks noGrp="1"/>
          </p:cNvGraphicFramePr>
          <p:nvPr>
            <p:extLst>
              <p:ext uri="{D42A27DB-BD31-4B8C-83A1-F6EECF244321}">
                <p14:modId xmlns:p14="http://schemas.microsoft.com/office/powerpoint/2010/main" val="1099001932"/>
              </p:ext>
            </p:extLst>
          </p:nvPr>
        </p:nvGraphicFramePr>
        <p:xfrm>
          <a:off x="498104" y="2214568"/>
          <a:ext cx="10577696" cy="2618431"/>
        </p:xfrm>
        <a:graphic>
          <a:graphicData uri="http://schemas.openxmlformats.org/drawingml/2006/table">
            <a:tbl>
              <a:tblPr firstRow="1">
                <a:tableStyleId>{22838BEF-8BB2-4498-84A7-C5851F593DF1}</a:tableStyleId>
              </a:tblPr>
              <a:tblGrid>
                <a:gridCol w="2604655">
                  <a:extLst>
                    <a:ext uri="{9D8B030D-6E8A-4147-A177-3AD203B41FA5}">
                      <a16:colId xmlns:a16="http://schemas.microsoft.com/office/drawing/2014/main" val="4280525178"/>
                    </a:ext>
                  </a:extLst>
                </a:gridCol>
                <a:gridCol w="5054351">
                  <a:extLst>
                    <a:ext uri="{9D8B030D-6E8A-4147-A177-3AD203B41FA5}">
                      <a16:colId xmlns:a16="http://schemas.microsoft.com/office/drawing/2014/main" val="2585764355"/>
                    </a:ext>
                  </a:extLst>
                </a:gridCol>
                <a:gridCol w="2918690">
                  <a:extLst>
                    <a:ext uri="{9D8B030D-6E8A-4147-A177-3AD203B41FA5}">
                      <a16:colId xmlns:a16="http://schemas.microsoft.com/office/drawing/2014/main" val="568612201"/>
                    </a:ext>
                  </a:extLst>
                </a:gridCol>
              </a:tblGrid>
              <a:tr h="502704">
                <a:tc>
                  <a:txBody>
                    <a:bodyPr/>
                    <a:lstStyle/>
                    <a:p>
                      <a:pPr algn="ctr" fontAlgn="b"/>
                      <a:r>
                        <a:rPr lang="en-US" sz="1100" u="none" strike="noStrike" noProof="0" dirty="0">
                          <a:solidFill>
                            <a:schemeClr val="bg1"/>
                          </a:solidFill>
                          <a:effectLst/>
                          <a:latin typeface="+mn-lt"/>
                        </a:rPr>
                        <a:t>SYSTEM ALERTS</a:t>
                      </a:r>
                      <a:endParaRPr lang="en-US" sz="1100" b="0"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a:r>
                        <a:rPr lang="en-US" sz="1100" noProof="0" dirty="0">
                          <a:solidFill>
                            <a:schemeClr val="bg1"/>
                          </a:solidFill>
                        </a:rPr>
                        <a:t>SYSTEM COMMUNICATION PERIOD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algn="ctr" fontAlgn="b"/>
                      <a:r>
                        <a:rPr lang="en-US" sz="1100" b="1" u="none" strike="noStrike" noProof="0" dirty="0">
                          <a:solidFill>
                            <a:schemeClr val="bg1"/>
                          </a:solidFill>
                          <a:effectLst/>
                          <a:latin typeface="+mn-lt"/>
                        </a:rPr>
                        <a:t>ALERT FREQUENCY AT SUPPLIER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val="955203666"/>
                  </a:ext>
                </a:extLst>
              </a:tr>
              <a:tr h="571580">
                <a:tc>
                  <a:txBody>
                    <a:bodyPr/>
                    <a:lstStyle/>
                    <a:p>
                      <a:pPr algn="l" fontAlgn="b"/>
                      <a:r>
                        <a:rPr lang="en-US" sz="1100" u="none" strike="noStrike" noProof="0" dirty="0">
                          <a:solidFill>
                            <a:srgbClr val="002060"/>
                          </a:solidFill>
                          <a:effectLst/>
                          <a:latin typeface="+mn-lt"/>
                        </a:rPr>
                        <a:t>New or Changed Forecast Alert DPO (Discrete Purchase Order)</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noProof="0" dirty="0">
                          <a:solidFill>
                            <a:schemeClr val="bg1"/>
                          </a:solidFill>
                        </a:rPr>
                        <a:t>System release every 6 hours (</a:t>
                      </a:r>
                      <a:r>
                        <a:rPr lang="hu-HU" sz="1100" noProof="0" dirty="0">
                          <a:solidFill>
                            <a:schemeClr val="bg1"/>
                          </a:solidFill>
                        </a:rPr>
                        <a:t>starting </a:t>
                      </a:r>
                      <a:r>
                        <a:rPr lang="hu-HU" sz="1100" noProof="0" dirty="0" err="1">
                          <a:solidFill>
                            <a:schemeClr val="bg1"/>
                          </a:solidFill>
                        </a:rPr>
                        <a:t>at</a:t>
                      </a:r>
                      <a:r>
                        <a:rPr lang="hu-HU" sz="1100" noProof="0" dirty="0">
                          <a:solidFill>
                            <a:schemeClr val="bg1"/>
                          </a:solidFill>
                        </a:rPr>
                        <a:t> </a:t>
                      </a:r>
                      <a:r>
                        <a:rPr lang="en-US" sz="1100" noProof="0" dirty="0">
                          <a:solidFill>
                            <a:schemeClr val="bg1"/>
                          </a:solidFill>
                        </a:rPr>
                        <a:t>0:00:00 UTC) based on Buyer approval</a:t>
                      </a:r>
                    </a:p>
                    <a:p>
                      <a:pPr algn="ctr" fontAlgn="b"/>
                      <a:endParaRPr lang="en-US" sz="1100" b="0"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rowSpan="3">
                  <a:txBody>
                    <a:bodyPr/>
                    <a:lstStyle/>
                    <a:p>
                      <a:pPr algn="ctr"/>
                      <a:r>
                        <a:rPr lang="en-US" sz="1000" noProof="0" dirty="0"/>
                        <a:t>You can receive this Alert once per week, based on  Buyer approval</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563917217"/>
                  </a:ext>
                </a:extLst>
              </a:tr>
              <a:tr h="571580">
                <a:tc>
                  <a:txBody>
                    <a:bodyPr/>
                    <a:lstStyle/>
                    <a:p>
                      <a:pPr algn="l" fontAlgn="b"/>
                      <a:r>
                        <a:rPr lang="en-US" sz="1100" b="0" i="0" u="none" strike="noStrike" noProof="0" dirty="0">
                          <a:solidFill>
                            <a:srgbClr val="002060"/>
                          </a:solidFill>
                          <a:effectLst/>
                          <a:latin typeface="+mn-lt"/>
                        </a:rPr>
                        <a:t>New or Changed Forecast Alert JIT</a:t>
                      </a:r>
                    </a:p>
                    <a:p>
                      <a:pPr algn="l" fontAlgn="b"/>
                      <a:r>
                        <a:rPr lang="en-US" sz="1100" b="0" i="0" u="none" strike="noStrike" noProof="0" dirty="0">
                          <a:solidFill>
                            <a:srgbClr val="002060"/>
                          </a:solidFill>
                          <a:effectLst/>
                          <a:latin typeface="+mn-lt"/>
                        </a:rPr>
                        <a:t>(Just in Time Schedule Agreement)</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03884742"/>
                  </a:ext>
                </a:extLst>
              </a:tr>
              <a:tr h="423927">
                <a:tc>
                  <a:txBody>
                    <a:bodyPr/>
                    <a:lstStyle/>
                    <a:p>
                      <a:pPr algn="l" fontAlgn="b"/>
                      <a:r>
                        <a:rPr lang="en-US" sz="1100" u="none" strike="noStrike" noProof="0" dirty="0">
                          <a:solidFill>
                            <a:srgbClr val="002060"/>
                          </a:solidFill>
                          <a:effectLst/>
                          <a:latin typeface="+mn-lt"/>
                        </a:rPr>
                        <a:t>Summary of Discrete Order Lines</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endParaRPr lang="en-US" sz="1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973140307"/>
                  </a:ext>
                </a:extLst>
              </a:tr>
              <a:tr h="539676">
                <a:tc>
                  <a:txBody>
                    <a:bodyPr/>
                    <a:lstStyle/>
                    <a:p>
                      <a:pPr algn="l" fontAlgn="b"/>
                      <a:r>
                        <a:rPr lang="en-US" sz="1100" b="0" i="0" u="none" strike="noStrike" noProof="0" dirty="0">
                          <a:solidFill>
                            <a:srgbClr val="002060"/>
                          </a:solidFill>
                          <a:effectLst/>
                          <a:latin typeface="+mn-lt"/>
                        </a:rPr>
                        <a:t>New Discrete Purchase Order</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noProof="0" dirty="0">
                          <a:solidFill>
                            <a:schemeClr val="bg1"/>
                          </a:solidFill>
                        </a:rPr>
                        <a:t>System release twice per day 0:00 UTC and 12:00 UTC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noProof="0" dirty="0"/>
                        <a:t>You will receive this Alert </a:t>
                      </a:r>
                      <a:r>
                        <a:rPr lang="hu-HU" sz="1000" noProof="0" dirty="0" err="1"/>
                        <a:t>twice</a:t>
                      </a:r>
                      <a:r>
                        <a:rPr lang="en-US" sz="1000" noProof="0" dirty="0"/>
                        <a:t> per day (only if Jabil place new PO to you)</a:t>
                      </a:r>
                    </a:p>
                    <a:p>
                      <a:endParaRPr lang="en-US" sz="1000" noProof="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70733174"/>
                  </a:ext>
                </a:extLst>
              </a:tr>
            </a:tbl>
          </a:graphicData>
        </a:graphic>
      </p:graphicFrame>
      <p:sp>
        <p:nvSpPr>
          <p:cNvPr id="11" name="TextBox 10">
            <a:extLst>
              <a:ext uri="{FF2B5EF4-FFF2-40B4-BE49-F238E27FC236}">
                <a16:creationId xmlns:a16="http://schemas.microsoft.com/office/drawing/2014/main" id="{0DDA6BE2-CA55-AF81-C17C-D1799A1D5BBE}"/>
              </a:ext>
            </a:extLst>
          </p:cNvPr>
          <p:cNvSpPr txBox="1"/>
          <p:nvPr/>
        </p:nvSpPr>
        <p:spPr>
          <a:xfrm>
            <a:off x="2411614" y="5269052"/>
            <a:ext cx="7441343" cy="817245"/>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sz="1400" dirty="0"/>
              <a:t>System mail address: </a:t>
            </a:r>
            <a:r>
              <a:rPr lang="en-US" sz="1400" b="1" i="0" dirty="0">
                <a:solidFill>
                  <a:srgbClr val="1F1F1F"/>
                </a:solidFill>
                <a:effectLst/>
                <a:hlinkClick r:id="rId2"/>
              </a:rPr>
              <a:t>mailer@services.e2open.com</a:t>
            </a:r>
            <a:r>
              <a:rPr lang="en-US" sz="1400" b="1" i="0" dirty="0">
                <a:solidFill>
                  <a:srgbClr val="1F1F1F"/>
                </a:solidFill>
                <a:effectLst/>
              </a:rPr>
              <a:t> &amp; </a:t>
            </a:r>
            <a:r>
              <a:rPr lang="en-US" sz="1400" b="1" i="0" dirty="0">
                <a:solidFill>
                  <a:srgbClr val="1F1F1F"/>
                </a:solidFill>
                <a:effectLst/>
                <a:hlinkClick r:id="rId3"/>
              </a:rPr>
              <a:t>donotreply@e2open.com</a:t>
            </a:r>
            <a:endParaRPr lang="en-US" sz="1400" b="1" i="0" dirty="0">
              <a:solidFill>
                <a:srgbClr val="1F1F1F"/>
              </a:solidFill>
              <a:effectLst/>
            </a:endParaRPr>
          </a:p>
          <a:p>
            <a:endParaRPr lang="en-US" sz="1400" b="1" i="0" dirty="0">
              <a:solidFill>
                <a:srgbClr val="5F6368"/>
              </a:solidFill>
              <a:effectLst/>
            </a:endParaRPr>
          </a:p>
          <a:p>
            <a:r>
              <a:rPr lang="en-US" sz="1400" dirty="0"/>
              <a:t>Please ensure you are not blocking these mail addresses!</a:t>
            </a:r>
          </a:p>
        </p:txBody>
      </p:sp>
      <p:pic>
        <p:nvPicPr>
          <p:cNvPr id="2" name="Picture 1">
            <a:extLst>
              <a:ext uri="{FF2B5EF4-FFF2-40B4-BE49-F238E27FC236}">
                <a16:creationId xmlns:a16="http://schemas.microsoft.com/office/drawing/2014/main" id="{65A21431-F9AD-7D98-7B72-F7231A5382D1}"/>
              </a:ext>
            </a:extLst>
          </p:cNvPr>
          <p:cNvPicPr>
            <a:picLocks noChangeAspect="1"/>
          </p:cNvPicPr>
          <p:nvPr/>
        </p:nvPicPr>
        <p:blipFill>
          <a:blip r:embed="rId4"/>
          <a:stretch>
            <a:fillRect/>
          </a:stretch>
        </p:blipFill>
        <p:spPr>
          <a:xfrm>
            <a:off x="11277600" y="0"/>
            <a:ext cx="914400" cy="914400"/>
          </a:xfrm>
          <a:prstGeom prst="rect">
            <a:avLst/>
          </a:prstGeom>
        </p:spPr>
      </p:pic>
      <p:sp>
        <p:nvSpPr>
          <p:cNvPr id="6" name="TextBox 5">
            <a:extLst>
              <a:ext uri="{FF2B5EF4-FFF2-40B4-BE49-F238E27FC236}">
                <a16:creationId xmlns:a16="http://schemas.microsoft.com/office/drawing/2014/main" id="{E7745087-44D5-11B0-3004-F48EA56A3CD9}"/>
              </a:ext>
            </a:extLst>
          </p:cNvPr>
          <p:cNvSpPr txBox="1"/>
          <p:nvPr/>
        </p:nvSpPr>
        <p:spPr>
          <a:xfrm>
            <a:off x="444500" y="808220"/>
            <a:ext cx="10375402" cy="954107"/>
          </a:xfrm>
          <a:prstGeom prst="rect">
            <a:avLst/>
          </a:prstGeom>
          <a:noFill/>
        </p:spPr>
        <p:txBody>
          <a:bodyPr wrap="square">
            <a:spAutoFit/>
          </a:bodyPr>
          <a:lstStyle/>
          <a:p>
            <a:r>
              <a:rPr lang="en-US" sz="1400"/>
              <a:t>Once you are onboarded into e2open – you will receive below consolidated Alerts for your Vendor code from different plants, based on Communication Period and Alert frequency.</a:t>
            </a:r>
          </a:p>
          <a:p>
            <a:endParaRPr lang="en-US" sz="1400"/>
          </a:p>
          <a:p>
            <a:r>
              <a:rPr lang="en-US" sz="1400" b="1" u="sng">
                <a:solidFill>
                  <a:srgbClr val="002060"/>
                </a:solidFill>
              </a:rPr>
              <a:t>Note: </a:t>
            </a:r>
            <a:r>
              <a:rPr lang="en-US" sz="1400">
                <a:solidFill>
                  <a:srgbClr val="002060"/>
                </a:solidFill>
              </a:rPr>
              <a:t>Alerts will be including only those POs that weren't included in the prior email alert!</a:t>
            </a:r>
          </a:p>
        </p:txBody>
      </p:sp>
    </p:spTree>
    <p:extLst>
      <p:ext uri="{BB962C8B-B14F-4D97-AF65-F5344CB8AC3E}">
        <p14:creationId xmlns:p14="http://schemas.microsoft.com/office/powerpoint/2010/main" val="2015901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717FD3-4570-E1F0-ED2F-C60FEE6EC477}"/>
              </a:ext>
            </a:extLst>
          </p:cNvPr>
          <p:cNvSpPr>
            <a:spLocks noGrp="1"/>
          </p:cNvSpPr>
          <p:nvPr>
            <p:ph type="title"/>
          </p:nvPr>
        </p:nvSpPr>
        <p:spPr>
          <a:xfrm>
            <a:off x="444500" y="103359"/>
            <a:ext cx="11010900" cy="543187"/>
          </a:xfrm>
        </p:spPr>
        <p:txBody>
          <a:bodyPr>
            <a:normAutofit fontScale="90000"/>
          </a:bodyPr>
          <a:lstStyle/>
          <a:p>
            <a:r>
              <a:rPr lang="hu-HU" dirty="0"/>
              <a:t>PO STATE TRANSITIONS IN e2open</a:t>
            </a:r>
            <a:endParaRPr lang="en-US" dirty="0"/>
          </a:p>
        </p:txBody>
      </p:sp>
      <p:sp>
        <p:nvSpPr>
          <p:cNvPr id="5" name="Rectangle: Diagonal Corners Rounded 4">
            <a:extLst>
              <a:ext uri="{FF2B5EF4-FFF2-40B4-BE49-F238E27FC236}">
                <a16:creationId xmlns:a16="http://schemas.microsoft.com/office/drawing/2014/main" id="{3695E446-04AD-2B44-E948-BA33475CF6E2}"/>
              </a:ext>
            </a:extLst>
          </p:cNvPr>
          <p:cNvSpPr/>
          <p:nvPr/>
        </p:nvSpPr>
        <p:spPr>
          <a:xfrm>
            <a:off x="8696060" y="1237578"/>
            <a:ext cx="3285269" cy="5282589"/>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dirty="0">
                <a:ln>
                  <a:noFill/>
                </a:ln>
                <a:solidFill>
                  <a:srgbClr val="60605B"/>
                </a:solidFill>
                <a:effectLst/>
                <a:uLnTx/>
                <a:uFillTx/>
                <a:ea typeface="+mn-ea"/>
                <a:cs typeface="+mn-cs"/>
              </a:rPr>
              <a:t>Every PO change trigger PO line and PO Schedule line state change in e2open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NEW state &gt; every new PO , not committed before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OPEN state &gt; every PO where we have PO qty, delivery date or price change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&gt; every PO what Supplier confirmed back and meet fully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w/CHANGES &gt; every PO what Supplier confirmed back BUT not meet fu</a:t>
            </a:r>
            <a:r>
              <a:rPr kumimoji="0" lang="hu-HU" sz="1200" b="0" i="0" u="none" strike="noStrike" kern="1200" cap="none" spc="0" normalizeH="0" baseline="0" dirty="0">
                <a:ln>
                  <a:noFill/>
                </a:ln>
                <a:solidFill>
                  <a:srgbClr val="60605B"/>
                </a:solidFill>
                <a:effectLst/>
                <a:uLnTx/>
                <a:uFillTx/>
                <a:ea typeface="+mn-ea"/>
                <a:cs typeface="+mn-cs"/>
              </a:rPr>
              <a:t>l</a:t>
            </a:r>
            <a:r>
              <a:rPr kumimoji="0" lang="en-US" sz="1200" b="0" i="0" u="none" strike="noStrike" kern="1200" cap="none" spc="0" normalizeH="0" baseline="0" dirty="0">
                <a:ln>
                  <a:noFill/>
                </a:ln>
                <a:solidFill>
                  <a:srgbClr val="60605B"/>
                </a:solidFill>
                <a:effectLst/>
                <a:uLnTx/>
                <a:uFillTx/>
                <a:ea typeface="+mn-ea"/>
                <a:cs typeface="+mn-cs"/>
              </a:rPr>
              <a:t>l</a:t>
            </a:r>
            <a:r>
              <a:rPr kumimoji="0" lang="hu-HU" sz="1200" b="0" i="0" u="none" strike="noStrike" kern="1200" cap="none" spc="0" normalizeH="0" baseline="0" dirty="0">
                <a:ln>
                  <a:noFill/>
                </a:ln>
                <a:solidFill>
                  <a:srgbClr val="60605B"/>
                </a:solidFill>
                <a:effectLst/>
                <a:uLnTx/>
                <a:uFillTx/>
                <a:ea typeface="+mn-ea"/>
                <a:cs typeface="+mn-cs"/>
              </a:rPr>
              <a:t>y</a:t>
            </a:r>
            <a:r>
              <a:rPr kumimoji="0" lang="en-US" sz="1200" b="0" i="0" u="none" strike="noStrike" kern="1200" cap="none" spc="0" normalizeH="0" baseline="0" dirty="0">
                <a:ln>
                  <a:noFill/>
                </a:ln>
                <a:solidFill>
                  <a:srgbClr val="60605B"/>
                </a:solidFill>
                <a:effectLst/>
                <a:uLnTx/>
                <a:uFillTx/>
                <a:ea typeface="+mn-ea"/>
                <a:cs typeface="+mn-cs"/>
              </a:rPr>
              <a:t>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CLOSED &gt; every PO where we have no more open qty in SAP or buyer put delivery completed indicator flag</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CANCELLED &gt; every PO what Buyer cancel from SAP</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60605B"/>
                </a:solidFill>
                <a:effectLst/>
                <a:uLnTx/>
                <a:uFillTx/>
                <a:ea typeface="+mn-ea"/>
                <a:cs typeface="+mn-cs"/>
              </a:rPr>
              <a:t>Please check change MATRIX here!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p:txBody>
      </p:sp>
      <p:graphicFrame>
        <p:nvGraphicFramePr>
          <p:cNvPr id="6" name="Table 6">
            <a:extLst>
              <a:ext uri="{FF2B5EF4-FFF2-40B4-BE49-F238E27FC236}">
                <a16:creationId xmlns:a16="http://schemas.microsoft.com/office/drawing/2014/main" id="{082FFFB0-10E7-E7DF-625E-872D0D7AE38D}"/>
              </a:ext>
            </a:extLst>
          </p:cNvPr>
          <p:cNvGraphicFramePr>
            <a:graphicFrameLocks noGrp="1"/>
          </p:cNvGraphicFramePr>
          <p:nvPr>
            <p:extLst>
              <p:ext uri="{D42A27DB-BD31-4B8C-83A1-F6EECF244321}">
                <p14:modId xmlns:p14="http://schemas.microsoft.com/office/powerpoint/2010/main" val="2320385711"/>
              </p:ext>
            </p:extLst>
          </p:nvPr>
        </p:nvGraphicFramePr>
        <p:xfrm>
          <a:off x="210671" y="646546"/>
          <a:ext cx="8212894" cy="5904628"/>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847298">
                  <a:extLst>
                    <a:ext uri="{9D8B030D-6E8A-4147-A177-3AD203B41FA5}">
                      <a16:colId xmlns:a16="http://schemas.microsoft.com/office/drawing/2014/main" val="3233636676"/>
                    </a:ext>
                  </a:extLst>
                </a:gridCol>
                <a:gridCol w="1226877">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597181">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730374">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692843">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15" name="Connector: Elbow 14">
            <a:extLst>
              <a:ext uri="{FF2B5EF4-FFF2-40B4-BE49-F238E27FC236}">
                <a16:creationId xmlns:a16="http://schemas.microsoft.com/office/drawing/2014/main" id="{89AEA4A7-2868-5AB1-391C-C300FB78EE85}"/>
              </a:ext>
            </a:extLst>
          </p:cNvPr>
          <p:cNvCxnSpPr>
            <a:cxnSpLocks/>
          </p:cNvCxnSpPr>
          <p:nvPr/>
        </p:nvCxnSpPr>
        <p:spPr>
          <a:xfrm rot="5400000" flipH="1" flipV="1">
            <a:off x="803565" y="1163784"/>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graphicFrame>
        <p:nvGraphicFramePr>
          <p:cNvPr id="7" name="Table 6">
            <a:extLst>
              <a:ext uri="{FF2B5EF4-FFF2-40B4-BE49-F238E27FC236}">
                <a16:creationId xmlns:a16="http://schemas.microsoft.com/office/drawing/2014/main" id="{E3DD46AA-38DE-AE9B-32BD-C8DF9F82B976}"/>
              </a:ext>
            </a:extLst>
          </p:cNvPr>
          <p:cNvGraphicFramePr>
            <a:graphicFrameLocks noGrp="1"/>
          </p:cNvGraphicFramePr>
          <p:nvPr>
            <p:extLst>
              <p:ext uri="{D42A27DB-BD31-4B8C-83A1-F6EECF244321}">
                <p14:modId xmlns:p14="http://schemas.microsoft.com/office/powerpoint/2010/main" val="2320385711"/>
              </p:ext>
            </p:extLst>
          </p:nvPr>
        </p:nvGraphicFramePr>
        <p:xfrm>
          <a:off x="210672" y="646546"/>
          <a:ext cx="8212894" cy="5904628"/>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847298">
                  <a:extLst>
                    <a:ext uri="{9D8B030D-6E8A-4147-A177-3AD203B41FA5}">
                      <a16:colId xmlns:a16="http://schemas.microsoft.com/office/drawing/2014/main" val="3233636676"/>
                    </a:ext>
                  </a:extLst>
                </a:gridCol>
                <a:gridCol w="1226877">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597181">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730374">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692843">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8" name="Connector: Elbow 7">
            <a:extLst>
              <a:ext uri="{FF2B5EF4-FFF2-40B4-BE49-F238E27FC236}">
                <a16:creationId xmlns:a16="http://schemas.microsoft.com/office/drawing/2014/main" id="{EC3AF09F-755C-3CAE-883F-023A97EC310F}"/>
              </a:ext>
            </a:extLst>
          </p:cNvPr>
          <p:cNvCxnSpPr>
            <a:cxnSpLocks/>
          </p:cNvCxnSpPr>
          <p:nvPr/>
        </p:nvCxnSpPr>
        <p:spPr>
          <a:xfrm rot="5400000" flipH="1" flipV="1">
            <a:off x="803566" y="1163784"/>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83A0BCFF-0A70-18BC-52C3-772CEDD9DAF1}"/>
              </a:ext>
            </a:extLst>
          </p:cNvPr>
          <p:cNvPicPr>
            <a:picLocks noChangeAspect="1"/>
          </p:cNvPicPr>
          <p:nvPr/>
        </p:nvPicPr>
        <p:blipFill>
          <a:blip r:embed="rId2"/>
          <a:stretch>
            <a:fillRect/>
          </a:stretch>
        </p:blipFill>
        <p:spPr>
          <a:xfrm>
            <a:off x="11277600" y="0"/>
            <a:ext cx="914400" cy="914400"/>
          </a:xfrm>
          <a:prstGeom prst="rect">
            <a:avLst/>
          </a:prstGeom>
        </p:spPr>
      </p:pic>
      <p:cxnSp>
        <p:nvCxnSpPr>
          <p:cNvPr id="9" name="Straight Arrow Connector 8">
            <a:extLst>
              <a:ext uri="{FF2B5EF4-FFF2-40B4-BE49-F238E27FC236}">
                <a16:creationId xmlns:a16="http://schemas.microsoft.com/office/drawing/2014/main" id="{D41897DD-4D1F-686B-6A9C-50B694E5CD05}"/>
              </a:ext>
            </a:extLst>
          </p:cNvPr>
          <p:cNvCxnSpPr/>
          <p:nvPr/>
        </p:nvCxnSpPr>
        <p:spPr>
          <a:xfrm flipH="1">
            <a:off x="8534400" y="5754255"/>
            <a:ext cx="34174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84279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67FBE4-6641-54DE-AF37-DF2E3AA14926}"/>
              </a:ext>
            </a:extLst>
          </p:cNvPr>
          <p:cNvSpPr>
            <a:spLocks noGrp="1"/>
          </p:cNvSpPr>
          <p:nvPr>
            <p:ph type="body" idx="1"/>
          </p:nvPr>
        </p:nvSpPr>
        <p:spPr/>
        <p:txBody>
          <a:bodyPr/>
          <a:lstStyle/>
          <a:p>
            <a:r>
              <a:rPr lang="hu-HU" dirty="0"/>
              <a:t>Supplier Order Collaboration</a:t>
            </a:r>
          </a:p>
          <a:p>
            <a:r>
              <a:rPr lang="hu-HU" dirty="0"/>
              <a:t>E</a:t>
            </a:r>
            <a:r>
              <a:rPr lang="en-US" dirty="0">
                <a:latin typeface="Grandview" panose="020B0502040204020203" pitchFamily="34" charset="0"/>
              </a:rPr>
              <a:t>mail </a:t>
            </a:r>
            <a:r>
              <a:rPr lang="hu-HU" dirty="0">
                <a:latin typeface="Grandview" panose="020B0502040204020203" pitchFamily="34" charset="0"/>
              </a:rPr>
              <a:t>text</a:t>
            </a:r>
            <a:r>
              <a:rPr lang="en-US" dirty="0">
                <a:latin typeface="Grandview" panose="020B0502040204020203" pitchFamily="34" charset="0"/>
              </a:rPr>
              <a:t> notification with embedded table</a:t>
            </a:r>
            <a:endParaRPr lang="en-US" dirty="0"/>
          </a:p>
        </p:txBody>
      </p:sp>
      <p:pic>
        <p:nvPicPr>
          <p:cNvPr id="16" name="Picture Placeholder 15">
            <a:extLst>
              <a:ext uri="{FF2B5EF4-FFF2-40B4-BE49-F238E27FC236}">
                <a16:creationId xmlns:a16="http://schemas.microsoft.com/office/drawing/2014/main" id="{64DC4159-8C37-8C2A-BBED-F907561C5499}"/>
              </a:ext>
            </a:extLst>
          </p:cNvPr>
          <p:cNvPicPr>
            <a:picLocks noGrp="1" noChangeAspect="1"/>
          </p:cNvPicPr>
          <p:nvPr>
            <p:ph type="pic" sz="quarter" idx="10"/>
          </p:nvPr>
        </p:nvPicPr>
        <p:blipFill>
          <a:blip r:embed="rId2"/>
          <a:srcRect t="5" b="5"/>
          <a:stretch/>
        </p:blipFill>
        <p:spPr>
          <a:xfrm>
            <a:off x="0" y="0"/>
            <a:ext cx="12192000" cy="4184650"/>
          </a:xfrm>
        </p:spPr>
      </p:pic>
      <p:sp>
        <p:nvSpPr>
          <p:cNvPr id="7" name="Title 6">
            <a:extLst>
              <a:ext uri="{FF2B5EF4-FFF2-40B4-BE49-F238E27FC236}">
                <a16:creationId xmlns:a16="http://schemas.microsoft.com/office/drawing/2014/main" id="{494553AE-7CEB-E889-9C03-AF2832B6357D}"/>
              </a:ext>
            </a:extLst>
          </p:cNvPr>
          <p:cNvSpPr>
            <a:spLocks noGrp="1"/>
          </p:cNvSpPr>
          <p:nvPr>
            <p:ph type="title"/>
          </p:nvPr>
        </p:nvSpPr>
        <p:spPr/>
        <p:txBody>
          <a:bodyPr>
            <a:normAutofit fontScale="90000"/>
          </a:bodyPr>
          <a:lstStyle/>
          <a:p>
            <a:r>
              <a:rPr lang="en-GB" dirty="0">
                <a:latin typeface="Grandview"/>
              </a:rPr>
              <a:t>Email-based SUPPLIERS</a:t>
            </a:r>
            <a:br>
              <a:rPr lang="en-GB" dirty="0">
                <a:latin typeface="Grandview" panose="020B0502040204020203" pitchFamily="34" charset="0"/>
              </a:rPr>
            </a:br>
            <a:endParaRPr lang="en-GB"/>
          </a:p>
        </p:txBody>
      </p:sp>
      <p:sp>
        <p:nvSpPr>
          <p:cNvPr id="18" name="TextBox 17">
            <a:extLst>
              <a:ext uri="{FF2B5EF4-FFF2-40B4-BE49-F238E27FC236}">
                <a16:creationId xmlns:a16="http://schemas.microsoft.com/office/drawing/2014/main" id="{CBF33D1D-56B6-FCB2-369A-0E17418B03E4}"/>
              </a:ext>
            </a:extLst>
          </p:cNvPr>
          <p:cNvSpPr txBox="1"/>
          <p:nvPr/>
        </p:nvSpPr>
        <p:spPr>
          <a:xfrm>
            <a:off x="0" y="-494128"/>
            <a:ext cx="12191999" cy="494127"/>
          </a:xfrm>
          <a:prstGeom prst="rect">
            <a:avLst/>
          </a:prstGeom>
          <a:noFill/>
        </p:spPr>
        <p:txBody>
          <a:bodyPr wrap="square" lIns="0" tIns="0" rIns="0" bIns="182880" rtlCol="0" anchor="t">
            <a:noAutofit/>
          </a:bodyPr>
          <a:lstStyle/>
          <a:p>
            <a:r>
              <a:rPr lang="en-US" dirty="0"/>
              <a:t>Keyword(s): Business Deal</a:t>
            </a:r>
          </a:p>
        </p:txBody>
      </p:sp>
      <p:pic>
        <p:nvPicPr>
          <p:cNvPr id="3" name="Picture 2">
            <a:extLst>
              <a:ext uri="{FF2B5EF4-FFF2-40B4-BE49-F238E27FC236}">
                <a16:creationId xmlns:a16="http://schemas.microsoft.com/office/drawing/2014/main" id="{E26F4A61-8676-EBED-FDEB-67C384F1A92E}"/>
              </a:ext>
            </a:extLst>
          </p:cNvPr>
          <p:cNvPicPr>
            <a:picLocks noChangeAspect="1"/>
          </p:cNvPicPr>
          <p:nvPr/>
        </p:nvPicPr>
        <p:blipFill>
          <a:blip r:embed="rId3"/>
          <a:stretch>
            <a:fillRect/>
          </a:stretch>
        </p:blipFill>
        <p:spPr>
          <a:xfrm>
            <a:off x="11159053" y="4184244"/>
            <a:ext cx="914400" cy="914400"/>
          </a:xfrm>
          <a:prstGeom prst="rect">
            <a:avLst/>
          </a:prstGeom>
        </p:spPr>
      </p:pic>
    </p:spTree>
    <p:extLst>
      <p:ext uri="{BB962C8B-B14F-4D97-AF65-F5344CB8AC3E}">
        <p14:creationId xmlns:p14="http://schemas.microsoft.com/office/powerpoint/2010/main" val="212323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192EC-A6F8-0755-4A6E-C09B7B5B3CFC}"/>
              </a:ext>
            </a:extLst>
          </p:cNvPr>
          <p:cNvSpPr>
            <a:spLocks noGrp="1"/>
          </p:cNvSpPr>
          <p:nvPr>
            <p:ph type="ctrTitle"/>
          </p:nvPr>
        </p:nvSpPr>
        <p:spPr/>
        <p:txBody>
          <a:bodyPr/>
          <a:lstStyle/>
          <a:p>
            <a:r>
              <a:rPr lang="hu-HU" dirty="0">
                <a:solidFill>
                  <a:schemeClr val="accent1"/>
                </a:solidFill>
                <a:latin typeface="Grandview" panose="020B0502040204020203" pitchFamily="34" charset="0"/>
              </a:rPr>
              <a:t>Email-based SUPPLIERS</a:t>
            </a:r>
            <a:br>
              <a:rPr kumimoji="0" lang="en-US" sz="6600" b="1" i="0" u="none" strike="noStrike" kern="1200" cap="none" spc="0" normalizeH="0" baseline="0" noProof="0" dirty="0">
                <a:ln>
                  <a:noFill/>
                </a:ln>
                <a:solidFill>
                  <a:schemeClr val="accent1"/>
                </a:solidFill>
                <a:effectLst/>
                <a:uLnTx/>
                <a:uFillTx/>
                <a:latin typeface="Grandview" panose="020B0502040204020203" pitchFamily="34" charset="0"/>
              </a:rPr>
            </a:br>
            <a:endParaRPr lang="en-US" dirty="0"/>
          </a:p>
        </p:txBody>
      </p:sp>
      <p:sp>
        <p:nvSpPr>
          <p:cNvPr id="7" name="TextBox 6">
            <a:extLst>
              <a:ext uri="{FF2B5EF4-FFF2-40B4-BE49-F238E27FC236}">
                <a16:creationId xmlns:a16="http://schemas.microsoft.com/office/drawing/2014/main" id="{A9948B4C-2FFD-49EE-9DBB-6C0862BD1359}"/>
              </a:ext>
            </a:extLst>
          </p:cNvPr>
          <p:cNvSpPr txBox="1"/>
          <p:nvPr/>
        </p:nvSpPr>
        <p:spPr>
          <a:xfrm>
            <a:off x="461065" y="0"/>
            <a:ext cx="5255492" cy="5763491"/>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Supplier will receive system email notification with embedded HTML table about </a:t>
            </a:r>
            <a:endParaRPr kumimoji="0" lang="hu-HU"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New Purchase Orders</a:t>
            </a:r>
          </a:p>
          <a:p>
            <a:pPr>
              <a:defRPr/>
            </a:pPr>
            <a:r>
              <a:rPr lang="en-US" sz="1600" i="1" dirty="0">
                <a:latin typeface="Grandview" panose="020B0502040204020203" pitchFamily="34" charset="0"/>
              </a:rPr>
              <a:t>after Jabil place new PO, two times per day/no repeating Alerts</a:t>
            </a: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Open PO Summary</a:t>
            </a:r>
          </a:p>
          <a:p>
            <a:pPr>
              <a:defRPr/>
            </a:pPr>
            <a:r>
              <a:rPr lang="en-US" sz="1600" i="1" dirty="0">
                <a:latin typeface="Grandview" panose="020B0502040204020203" pitchFamily="34" charset="0"/>
              </a:rPr>
              <a:t>once per week /upon Jabil buyer review and release</a:t>
            </a: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a:defRPr/>
            </a:pPr>
            <a:r>
              <a:rPr lang="en-US" sz="1600" i="1" dirty="0">
                <a:solidFill>
                  <a:srgbClr val="494949"/>
                </a:solidFill>
                <a:ea typeface="+mn-lt"/>
                <a:cs typeface="+mn-lt"/>
              </a:rPr>
              <a:t>including PO Rescheduling and Cancellation requests too</a:t>
            </a:r>
            <a:endParaRPr lang="en-US" dirty="0"/>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n-US" sz="1600" i="1" dirty="0">
              <a:solidFill>
                <a:srgbClr val="494949"/>
              </a:solidFill>
              <a:latin typeface="Grandview"/>
            </a:endParaRPr>
          </a:p>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rgbClr val="494949"/>
                </a:solidFill>
                <a:effectLst/>
                <a:uLnTx/>
                <a:uFillTx/>
                <a:latin typeface="Grandview"/>
              </a:rPr>
              <a:t>Supplier will be able to send confirmation for</a:t>
            </a:r>
            <a:endParaRPr lang="hu-HU" sz="1600" b="1" i="0" u="none" strike="noStrike" kern="1200" cap="none" spc="0" normalizeH="0" baseline="0" noProof="0" dirty="0">
              <a:ln>
                <a:noFill/>
              </a:ln>
              <a:solidFill>
                <a:srgbClr val="494949"/>
              </a:solidFill>
              <a:effectLst/>
              <a:uLnTx/>
              <a:uFillTx/>
              <a:latin typeface="Grandview" panose="020B0502040204020203" pitchFamily="34" charset="0"/>
            </a:endParaRPr>
          </a:p>
          <a:p>
            <a:pPr marL="285750" indent="-285750">
              <a:buFont typeface="Wingdings,Sans-Serif" panose="05000000000000000000" pitchFamily="2" charset="2"/>
              <a:buChar char="ü"/>
              <a:defRPr/>
            </a:pPr>
            <a:r>
              <a:rPr lang="en-US" sz="1600" dirty="0">
                <a:solidFill>
                  <a:srgbClr val="494949"/>
                </a:solidFill>
                <a:latin typeface="Arial"/>
                <a:cs typeface="Arial"/>
              </a:rPr>
              <a:t>New and Open PO delivery date and quantity</a:t>
            </a:r>
          </a:p>
          <a:p>
            <a:pPr marL="285750" indent="-285750">
              <a:buFont typeface="Wingdings,Sans-Serif" panose="05000000000000000000" pitchFamily="2" charset="2"/>
              <a:buChar char="ü"/>
              <a:defRPr/>
            </a:pPr>
            <a:r>
              <a:rPr lang="en-US" sz="1600" dirty="0">
                <a:solidFill>
                  <a:srgbClr val="494949"/>
                </a:solidFill>
                <a:latin typeface="Arial"/>
                <a:cs typeface="Arial"/>
              </a:rPr>
              <a:t>PO Rescheduling &amp; Cancel request</a:t>
            </a:r>
          </a:p>
          <a:p>
            <a:pPr marL="285750" indent="-285750">
              <a:buFont typeface="Wingdings,Sans-Serif" panose="05000000000000000000" pitchFamily="2" charset="2"/>
              <a:buChar char="ü"/>
              <a:defRPr/>
            </a:pPr>
            <a:endParaRPr lang="en-US" sz="1600" b="0" i="0" u="none" strike="noStrike" kern="1200" cap="none" spc="0" normalizeH="0" baseline="0" noProof="0" dirty="0">
              <a:ln>
                <a:noFill/>
              </a:ln>
              <a:solidFill>
                <a:srgbClr val="494949"/>
              </a:solidFill>
              <a:effectLst/>
              <a:uLnTx/>
              <a:uFillTx/>
              <a:latin typeface="Grandview" panose="020B0502040204020203" pitchFamily="34" charset="0"/>
            </a:endParaRPr>
          </a:p>
          <a:p>
            <a:pPr marR="0" lvl="0" algn="l" defTabSz="914400" rtl="0" eaLnBrk="1" fontAlgn="auto" latinLnBrk="0" hangingPunct="1">
              <a:lnSpc>
                <a:spcPct val="100000"/>
              </a:lnSpc>
              <a:spcBef>
                <a:spcPts val="0"/>
              </a:spcBef>
              <a:spcAft>
                <a:spcPts val="0"/>
              </a:spcAft>
              <a:buClrTx/>
              <a:buSzTx/>
              <a:tabLst/>
              <a:defRPr/>
            </a:pPr>
            <a:r>
              <a:rPr kumimoji="0" lang="en-US" sz="1600" b="0" i="0" u="sng" strike="noStrike" kern="1200" cap="none" spc="0" normalizeH="0" baseline="0" noProof="0" dirty="0">
                <a:ln>
                  <a:noFill/>
                </a:ln>
                <a:solidFill>
                  <a:srgbClr val="494949"/>
                </a:solidFill>
                <a:effectLst/>
                <a:uLnTx/>
                <a:uFillTx/>
                <a:latin typeface="Grandview" panose="020B0502040204020203" pitchFamily="34" charset="0"/>
                <a:ea typeface="+mn-ea"/>
                <a:cs typeface="+mn-cs"/>
              </a:rPr>
              <a:t>with reply to the email by filling out HTML table in the email body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After  72 hours one-time token will be expired!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p:txBody>
      </p:sp>
      <p:sp>
        <p:nvSpPr>
          <p:cNvPr id="8" name="TextBox 7">
            <a:extLst>
              <a:ext uri="{FF2B5EF4-FFF2-40B4-BE49-F238E27FC236}">
                <a16:creationId xmlns:a16="http://schemas.microsoft.com/office/drawing/2014/main" id="{AA597A26-227F-F37B-CA31-D870CF3384DE}"/>
              </a:ext>
            </a:extLst>
          </p:cNvPr>
          <p:cNvSpPr txBox="1"/>
          <p:nvPr/>
        </p:nvSpPr>
        <p:spPr>
          <a:xfrm>
            <a:off x="6308435" y="3629890"/>
            <a:ext cx="4590473" cy="1311565"/>
          </a:xfrm>
          <a:prstGeom prst="rect">
            <a:avLst/>
          </a:prstGeom>
          <a:noFill/>
        </p:spPr>
        <p:txBody>
          <a:bodyPr wrap="square" rtlCol="0">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hu-HU" sz="3200" dirty="0">
                <a:solidFill>
                  <a:schemeClr val="accent1"/>
                </a:solidFill>
                <a:latin typeface="Grandview" panose="020B0502040204020203" pitchFamily="34" charset="0"/>
              </a:rPr>
              <a:t>EMAIL/TEXT NOTIFICATION</a:t>
            </a:r>
            <a:endParaRPr kumimoji="0" lang="en-US" sz="6000" b="1" i="0" u="none" strike="noStrike" kern="1200" cap="none" spc="0" normalizeH="0" baseline="0" noProof="0" dirty="0">
              <a:ln>
                <a:noFill/>
              </a:ln>
              <a:solidFill>
                <a:schemeClr val="accent1"/>
              </a:solidFill>
              <a:effectLst/>
              <a:uLnTx/>
              <a:uFillTx/>
              <a:latin typeface="Grandview" panose="020B0502040204020203" pitchFamily="34" charset="0"/>
            </a:endParaRPr>
          </a:p>
        </p:txBody>
      </p:sp>
      <p:pic>
        <p:nvPicPr>
          <p:cNvPr id="3" name="Picture 2">
            <a:extLst>
              <a:ext uri="{FF2B5EF4-FFF2-40B4-BE49-F238E27FC236}">
                <a16:creationId xmlns:a16="http://schemas.microsoft.com/office/drawing/2014/main" id="{18AB341B-3150-1E70-6A2C-AFDF85688865}"/>
              </a:ext>
            </a:extLst>
          </p:cNvPr>
          <p:cNvPicPr>
            <a:picLocks noChangeAspect="1"/>
          </p:cNvPicPr>
          <p:nvPr/>
        </p:nvPicPr>
        <p:blipFill>
          <a:blip r:embed="rId2"/>
          <a:stretch>
            <a:fillRect/>
          </a:stretch>
        </p:blipFill>
        <p:spPr>
          <a:xfrm>
            <a:off x="2174411" y="5943600"/>
            <a:ext cx="914400" cy="914400"/>
          </a:xfrm>
          <a:prstGeom prst="rect">
            <a:avLst/>
          </a:prstGeom>
        </p:spPr>
      </p:pic>
    </p:spTree>
    <p:extLst>
      <p:ext uri="{BB962C8B-B14F-4D97-AF65-F5344CB8AC3E}">
        <p14:creationId xmlns:p14="http://schemas.microsoft.com/office/powerpoint/2010/main" val="2023903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7E6885B9-1E65-3E5D-3866-68DB8A680B83}"/>
              </a:ext>
            </a:extLst>
          </p:cNvPr>
          <p:cNvGraphicFramePr>
            <a:graphicFrameLocks noGrp="1"/>
          </p:cNvGraphicFramePr>
          <p:nvPr>
            <p:ph idx="1"/>
            <p:extLst>
              <p:ext uri="{D42A27DB-BD31-4B8C-83A1-F6EECF244321}">
                <p14:modId xmlns:p14="http://schemas.microsoft.com/office/powerpoint/2010/main" val="2505367406"/>
              </p:ext>
            </p:extLst>
          </p:nvPr>
        </p:nvGraphicFramePr>
        <p:xfrm>
          <a:off x="322162" y="2043546"/>
          <a:ext cx="6310311" cy="2642325"/>
        </p:xfrm>
        <a:graphic>
          <a:graphicData uri="http://schemas.openxmlformats.org/drawingml/2006/table">
            <a:tbl>
              <a:tblPr>
                <a:tableStyleId>{7DF18680-E054-41AD-8BC1-D1AEF772440D}</a:tableStyleId>
              </a:tblPr>
              <a:tblGrid>
                <a:gridCol w="340591">
                  <a:extLst>
                    <a:ext uri="{9D8B030D-6E8A-4147-A177-3AD203B41FA5}">
                      <a16:colId xmlns:a16="http://schemas.microsoft.com/office/drawing/2014/main" val="1911752563"/>
                    </a:ext>
                  </a:extLst>
                </a:gridCol>
                <a:gridCol w="5357091">
                  <a:extLst>
                    <a:ext uri="{9D8B030D-6E8A-4147-A177-3AD203B41FA5}">
                      <a16:colId xmlns:a16="http://schemas.microsoft.com/office/drawing/2014/main" val="2418160993"/>
                    </a:ext>
                  </a:extLst>
                </a:gridCol>
                <a:gridCol w="612629">
                  <a:extLst>
                    <a:ext uri="{9D8B030D-6E8A-4147-A177-3AD203B41FA5}">
                      <a16:colId xmlns:a16="http://schemas.microsoft.com/office/drawing/2014/main" val="919679847"/>
                    </a:ext>
                  </a:extLst>
                </a:gridCol>
              </a:tblGrid>
              <a:tr h="564454">
                <a:tc>
                  <a:txBody>
                    <a:bodyPr/>
                    <a:lstStyle/>
                    <a:p>
                      <a:r>
                        <a:rPr lang="hu-HU" dirty="0"/>
                        <a:t>1</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SYSTEM ALERTS SUMMARY </a:t>
                      </a:r>
                    </a:p>
                    <a:p>
                      <a:endParaRPr lang="en-US" dirty="0"/>
                    </a:p>
                  </a:txBody>
                  <a:tcPr/>
                </a:tc>
                <a:tc>
                  <a:txBody>
                    <a:bodyPr/>
                    <a:lstStyle/>
                    <a:p>
                      <a:endParaRPr lang="en-US" dirty="0"/>
                    </a:p>
                  </a:txBody>
                  <a:tcPr/>
                </a:tc>
                <a:extLst>
                  <a:ext uri="{0D108BD9-81ED-4DB2-BD59-A6C34878D82A}">
                    <a16:rowId xmlns:a16="http://schemas.microsoft.com/office/drawing/2014/main" val="1314205510"/>
                  </a:ext>
                </a:extLst>
              </a:tr>
              <a:tr h="1128908">
                <a:tc>
                  <a:txBody>
                    <a:bodyPr/>
                    <a:lstStyle/>
                    <a:p>
                      <a:r>
                        <a:rPr lang="hu-HU" dirty="0"/>
                        <a:t>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DISCRETE ORDER RESPONSE – NEW + OPEN PO</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800" dirty="0">
                        <a:latin typeface="Grandview" panose="020B0502040204020203" pitchFamily="34" charset="0"/>
                      </a:endParaRPr>
                    </a:p>
                    <a:p>
                      <a:pPr marL="285750" indent="-285750">
                        <a:buFont typeface="Arial" panose="020B0604020202020204" pitchFamily="34" charset="0"/>
                        <a:buChar char="•"/>
                      </a:pPr>
                      <a:r>
                        <a:rPr lang="hu-HU" sz="1400" dirty="0"/>
                        <a:t>ACKNOWLEDGE</a:t>
                      </a:r>
                    </a:p>
                    <a:p>
                      <a:pPr marL="285750" indent="-285750">
                        <a:buFont typeface="Arial" panose="020B0604020202020204" pitchFamily="34" charset="0"/>
                        <a:buChar char="•"/>
                      </a:pPr>
                      <a:r>
                        <a:rPr lang="hu-HU" sz="1400" dirty="0"/>
                        <a:t>NO COMMIT</a:t>
                      </a:r>
                      <a:endParaRPr lang="en-US" sz="1400" dirty="0"/>
                    </a:p>
                  </a:txBody>
                  <a:tcPr/>
                </a:tc>
                <a:tc>
                  <a:txBody>
                    <a:bodyPr/>
                    <a:lstStyle/>
                    <a:p>
                      <a:endParaRPr lang="en-US"/>
                    </a:p>
                  </a:txBody>
                  <a:tcPr/>
                </a:tc>
                <a:extLst>
                  <a:ext uri="{0D108BD9-81ED-4DB2-BD59-A6C34878D82A}">
                    <a16:rowId xmlns:a16="http://schemas.microsoft.com/office/drawing/2014/main" val="2739820102"/>
                  </a:ext>
                </a:extLst>
              </a:tr>
              <a:tr h="873337">
                <a:tc>
                  <a:txBody>
                    <a:bodyPr/>
                    <a:lstStyle/>
                    <a:p>
                      <a:r>
                        <a:rPr lang="hu-HU" dirty="0"/>
                        <a:t>3</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CANCEL REQUEST RESPONSE PROCESS</a:t>
                      </a:r>
                      <a:endParaRPr lang="hu-HU" sz="1800" dirty="0">
                        <a:latin typeface="Grandview" panose="020B0502040204020203" pitchFamily="34" charset="0"/>
                      </a:endParaRPr>
                    </a:p>
                  </a:txBody>
                  <a:tcPr/>
                </a:tc>
                <a:tc>
                  <a:txBody>
                    <a:bodyPr/>
                    <a:lstStyle/>
                    <a:p>
                      <a:endParaRPr lang="en-US" dirty="0"/>
                    </a:p>
                  </a:txBody>
                  <a:tcPr/>
                </a:tc>
                <a:extLst>
                  <a:ext uri="{0D108BD9-81ED-4DB2-BD59-A6C34878D82A}">
                    <a16:rowId xmlns:a16="http://schemas.microsoft.com/office/drawing/2014/main" val="3008671555"/>
                  </a:ext>
                </a:extLst>
              </a:tr>
            </a:tbl>
          </a:graphicData>
        </a:graphic>
      </p:graphicFrame>
      <p:sp>
        <p:nvSpPr>
          <p:cNvPr id="3" name="Title 2">
            <a:extLst>
              <a:ext uri="{FF2B5EF4-FFF2-40B4-BE49-F238E27FC236}">
                <a16:creationId xmlns:a16="http://schemas.microsoft.com/office/drawing/2014/main" id="{8A56DD69-9C2D-E192-3E81-C14E6AF19211}"/>
              </a:ext>
            </a:extLst>
          </p:cNvPr>
          <p:cNvSpPr>
            <a:spLocks noGrp="1"/>
          </p:cNvSpPr>
          <p:nvPr>
            <p:ph type="title"/>
          </p:nvPr>
        </p:nvSpPr>
        <p:spPr>
          <a:xfrm>
            <a:off x="407555" y="287905"/>
            <a:ext cx="9715500" cy="986828"/>
          </a:xfrm>
        </p:spPr>
        <p:txBody>
          <a:bodyPr>
            <a:normAutofit fontScale="90000"/>
          </a:bodyPr>
          <a:lstStyle/>
          <a:p>
            <a:r>
              <a:rPr lang="hu-HU" dirty="0">
                <a:latin typeface="Grandview" panose="020B0502040204020203" pitchFamily="34" charset="0"/>
              </a:rPr>
              <a:t>EMAIL/TEXT NOTIFICATION</a:t>
            </a:r>
            <a:br>
              <a:rPr lang="hu-HU" dirty="0">
                <a:latin typeface="Grandview" panose="020B0502040204020203" pitchFamily="34" charset="0"/>
              </a:rPr>
            </a:br>
            <a:r>
              <a:rPr lang="hu-HU" dirty="0">
                <a:latin typeface="Grandview" panose="020B0502040204020203" pitchFamily="34" charset="0"/>
              </a:rPr>
              <a:t>OUTLINE</a:t>
            </a:r>
            <a:endParaRPr lang="en-US" dirty="0"/>
          </a:p>
        </p:txBody>
      </p:sp>
      <p:sp>
        <p:nvSpPr>
          <p:cNvPr id="2" name="Action Button: Go to End 1">
            <a:hlinkClick r:id="rId2" action="ppaction://hlinksldjump"/>
            <a:extLst>
              <a:ext uri="{FF2B5EF4-FFF2-40B4-BE49-F238E27FC236}">
                <a16:creationId xmlns:a16="http://schemas.microsoft.com/office/drawing/2014/main" id="{8E0F74EA-5CD6-6216-F01A-91D58AD357A9}"/>
              </a:ext>
            </a:extLst>
          </p:cNvPr>
          <p:cNvSpPr/>
          <p:nvPr/>
        </p:nvSpPr>
        <p:spPr>
          <a:xfrm>
            <a:off x="6130720" y="2155537"/>
            <a:ext cx="314036" cy="175491"/>
          </a:xfrm>
          <a:prstGeom prst="actionButtonEn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4" name="Action Button: Go to End 3">
            <a:hlinkClick r:id="rId3" action="ppaction://hlinksldjump"/>
            <a:extLst>
              <a:ext uri="{FF2B5EF4-FFF2-40B4-BE49-F238E27FC236}">
                <a16:creationId xmlns:a16="http://schemas.microsoft.com/office/drawing/2014/main" id="{BD43C7D4-19A4-EED5-77FF-64DB3BBD409C}"/>
              </a:ext>
            </a:extLst>
          </p:cNvPr>
          <p:cNvSpPr/>
          <p:nvPr/>
        </p:nvSpPr>
        <p:spPr>
          <a:xfrm>
            <a:off x="6130720" y="2794000"/>
            <a:ext cx="314036" cy="175491"/>
          </a:xfrm>
          <a:prstGeom prst="actionButtonEn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1" name="Action Button: Go to End 10">
            <a:hlinkClick r:id="" action="ppaction://noaction"/>
            <a:extLst>
              <a:ext uri="{FF2B5EF4-FFF2-40B4-BE49-F238E27FC236}">
                <a16:creationId xmlns:a16="http://schemas.microsoft.com/office/drawing/2014/main" id="{28DF1C48-E913-ABD6-230C-F881022107AD}"/>
              </a:ext>
            </a:extLst>
          </p:cNvPr>
          <p:cNvSpPr/>
          <p:nvPr/>
        </p:nvSpPr>
        <p:spPr>
          <a:xfrm>
            <a:off x="6108742" y="4070927"/>
            <a:ext cx="314036" cy="175491"/>
          </a:xfrm>
          <a:prstGeom prst="actionButtonEn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25" name="Picture Placeholder 24">
            <a:extLst>
              <a:ext uri="{FF2B5EF4-FFF2-40B4-BE49-F238E27FC236}">
                <a16:creationId xmlns:a16="http://schemas.microsoft.com/office/drawing/2014/main" id="{257E52D1-1852-6E56-223D-CABD79C7403A}"/>
              </a:ext>
            </a:extLst>
          </p:cNvPr>
          <p:cNvPicPr>
            <a:picLocks noGrp="1" noChangeAspect="1"/>
          </p:cNvPicPr>
          <p:nvPr>
            <p:ph type="pic" sz="quarter" idx="12"/>
          </p:nvPr>
        </p:nvPicPr>
        <p:blipFill rotWithShape="1">
          <a:blip r:embed="rId4"/>
          <a:srcRect l="10043" r="10043"/>
          <a:stretch/>
        </p:blipFill>
        <p:spPr/>
      </p:pic>
      <p:pic>
        <p:nvPicPr>
          <p:cNvPr id="6" name="Picture 5">
            <a:extLst>
              <a:ext uri="{FF2B5EF4-FFF2-40B4-BE49-F238E27FC236}">
                <a16:creationId xmlns:a16="http://schemas.microsoft.com/office/drawing/2014/main" id="{0846F663-C7C1-55DF-E6DF-90F4ACFB5A2C}"/>
              </a:ext>
            </a:extLst>
          </p:cNvPr>
          <p:cNvPicPr>
            <a:picLocks noChangeAspect="1"/>
          </p:cNvPicPr>
          <p:nvPr/>
        </p:nvPicPr>
        <p:blipFill>
          <a:blip r:embed="rId5"/>
          <a:stretch>
            <a:fillRect/>
          </a:stretch>
        </p:blipFill>
        <p:spPr>
          <a:xfrm>
            <a:off x="5808560" y="198486"/>
            <a:ext cx="914400" cy="914400"/>
          </a:xfrm>
          <a:prstGeom prst="rect">
            <a:avLst/>
          </a:prstGeom>
        </p:spPr>
      </p:pic>
    </p:spTree>
    <p:extLst>
      <p:ext uri="{BB962C8B-B14F-4D97-AF65-F5344CB8AC3E}">
        <p14:creationId xmlns:p14="http://schemas.microsoft.com/office/powerpoint/2010/main" val="218976065"/>
      </p:ext>
    </p:extLst>
  </p:cSld>
  <p:clrMapOvr>
    <a:masterClrMapping/>
  </p:clrMapOvr>
</p:sld>
</file>

<file path=ppt/theme/theme1.xml><?xml version="1.0" encoding="utf-8"?>
<a:theme xmlns:a="http://schemas.openxmlformats.org/drawingml/2006/main" name="Jabil">
  <a:themeElements>
    <a:clrScheme name="Custom 1">
      <a:dk1>
        <a:srgbClr val="60605B"/>
      </a:dk1>
      <a:lt1>
        <a:srgbClr val="FFFFFF"/>
      </a:lt1>
      <a:dk2>
        <a:srgbClr val="003C6B"/>
      </a:dk2>
      <a:lt2>
        <a:srgbClr val="008651"/>
      </a:lt2>
      <a:accent1>
        <a:srgbClr val="15BEF0"/>
      </a:accent1>
      <a:accent2>
        <a:srgbClr val="DC582A"/>
      </a:accent2>
      <a:accent3>
        <a:srgbClr val="83BD00"/>
      </a:accent3>
      <a:accent4>
        <a:srgbClr val="702F8A"/>
      </a:accent4>
      <a:accent5>
        <a:srgbClr val="002B49"/>
      </a:accent5>
      <a:accent6>
        <a:srgbClr val="CB333B"/>
      </a:accent6>
      <a:hlink>
        <a:srgbClr val="15BEF0"/>
      </a:hlink>
      <a:folHlink>
        <a:srgbClr val="15BEF0"/>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9_Supply Chain.pptx" id="{BE4BF1FF-6253-4432-8FC7-7C1083B387CD}" vid="{4DFD3096-48BA-4DB2-8C87-FD03205FECAD}"/>
    </a:ext>
  </a:extLst>
</a:theme>
</file>

<file path=ppt/theme/theme2.xml><?xml version="1.0" encoding="utf-8"?>
<a:theme xmlns:a="http://schemas.openxmlformats.org/drawingml/2006/main" name="2_Jabil">
  <a:themeElements>
    <a:clrScheme name="Custom 17">
      <a:dk1>
        <a:srgbClr val="494949"/>
      </a:dk1>
      <a:lt1>
        <a:srgbClr val="FFFFFF"/>
      </a:lt1>
      <a:dk2>
        <a:srgbClr val="003C6B"/>
      </a:dk2>
      <a:lt2>
        <a:srgbClr val="008651"/>
      </a:lt2>
      <a:accent1>
        <a:srgbClr val="43B7FF"/>
      </a:accent1>
      <a:accent2>
        <a:srgbClr val="DC582A"/>
      </a:accent2>
      <a:accent3>
        <a:srgbClr val="8BB503"/>
      </a:accent3>
      <a:accent4>
        <a:srgbClr val="702F8A"/>
      </a:accent4>
      <a:accent5>
        <a:srgbClr val="002B49"/>
      </a:accent5>
      <a:accent6>
        <a:srgbClr val="BD2832"/>
      </a:accent6>
      <a:hlink>
        <a:srgbClr val="0F80EE"/>
      </a:hlink>
      <a:folHlink>
        <a:srgbClr val="1080EE"/>
      </a:folHlink>
    </a:clrScheme>
    <a:fontScheme name="Grandview">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defRPr sz="1500" dirty="0" smtClean="0">
            <a:latin typeface="Grandview" panose="020B0502040204020203"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df4ecc1-dfa4-474d-adc0-f795c9945782" xsi:nil="true"/>
    <SharedWithUsers xmlns="806b1aa7-8f37-4b3e-a7b1-2529ab7e31a0">
      <UserInfo>
        <DisplayName>Irma Soto</DisplayName>
        <AccountId>71</AccountId>
        <AccountType/>
      </UserInfo>
      <UserInfo>
        <DisplayName>Mateusz Lukaszewski</DisplayName>
        <AccountId>136</AccountId>
        <AccountType/>
      </UserInfo>
      <UserInfo>
        <DisplayName>Ingrid McDonald</DisplayName>
        <AccountId>5180</AccountId>
        <AccountType/>
      </UserInfo>
      <UserInfo>
        <DisplayName>Rachel Stromberg</DisplayName>
        <AccountId>5316</AccountId>
        <AccountType/>
      </UserInfo>
    </SharedWithUsers>
    <lcf76f155ced4ddcb4097134ff3c332f xmlns="ea0f5416-4c9d-4486-861b-6b8141278f4f">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D265F0AABE31544A348F5073C5D8140" ma:contentTypeVersion="17" ma:contentTypeDescription="Create a new document." ma:contentTypeScope="" ma:versionID="21e7e8c7ab58fa039a979025d588093a">
  <xsd:schema xmlns:xsd="http://www.w3.org/2001/XMLSchema" xmlns:xs="http://www.w3.org/2001/XMLSchema" xmlns:p="http://schemas.microsoft.com/office/2006/metadata/properties" xmlns:ns2="ea0f5416-4c9d-4486-861b-6b8141278f4f" xmlns:ns3="8df4ecc1-dfa4-474d-adc0-f795c9945782" xmlns:ns4="806b1aa7-8f37-4b3e-a7b1-2529ab7e31a0" targetNamespace="http://schemas.microsoft.com/office/2006/metadata/properties" ma:root="true" ma:fieldsID="dc3ac3fc80f8b8a9e18440d05b0a184c" ns2:_="" ns3:_="" ns4:_="">
    <xsd:import namespace="ea0f5416-4c9d-4486-861b-6b8141278f4f"/>
    <xsd:import namespace="8df4ecc1-dfa4-474d-adc0-f795c9945782"/>
    <xsd:import namespace="806b1aa7-8f37-4b3e-a7b1-2529ab7e31a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lcf76f155ced4ddcb4097134ff3c332f" minOccurs="0"/>
                <xsd:element ref="ns3:TaxCatchAll" minOccurs="0"/>
                <xsd:element ref="ns4:SharedWithUsers" minOccurs="0"/>
                <xsd:element ref="ns4:SharedWithDetail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0f5416-4c9d-4486-861b-6b8141278f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a755be00-eece-4a55-a28c-0ca9f7787e25"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df4ecc1-dfa4-474d-adc0-f795c9945782"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99152a92-a54e-4bc2-8c57-965f15cc0d45}" ma:internalName="TaxCatchAll" ma:showField="CatchAllData" ma:web="806b1aa7-8f37-4b3e-a7b1-2529ab7e31a0">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06b1aa7-8f37-4b3e-a7b1-2529ab7e31a0"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11188F-B5CF-4637-BDC0-E83EFA9A657D}">
  <ds:schemaRefs>
    <ds:schemaRef ds:uri="http://schemas.microsoft.com/sharepoint/v3/contenttype/forms"/>
  </ds:schemaRefs>
</ds:datastoreItem>
</file>

<file path=customXml/itemProps2.xml><?xml version="1.0" encoding="utf-8"?>
<ds:datastoreItem xmlns:ds="http://schemas.openxmlformats.org/officeDocument/2006/customXml" ds:itemID="{18B44CEB-53E9-4FE0-A40B-971794A45B63}">
  <ds:schemaRefs>
    <ds:schemaRef ds:uri="http://schemas.microsoft.com/office/2006/documentManagement/types"/>
    <ds:schemaRef ds:uri="http://purl.org/dc/terms/"/>
    <ds:schemaRef ds:uri="http://purl.org/dc/elements/1.1/"/>
    <ds:schemaRef ds:uri="http://schemas.openxmlformats.org/package/2006/metadata/core-properties"/>
    <ds:schemaRef ds:uri="http://schemas.microsoft.com/office/2006/metadata/properties"/>
    <ds:schemaRef ds:uri="http://schemas.microsoft.com/office/infopath/2007/PartnerControls"/>
    <ds:schemaRef ds:uri="8df4ecc1-dfa4-474d-adc0-f795c9945782"/>
    <ds:schemaRef ds:uri="http://purl.org/dc/dcmitype/"/>
    <ds:schemaRef ds:uri="96a41bf7-7bba-400d-9b09-6d9131e68213"/>
    <ds:schemaRef ds:uri="1a2d8a1b-ec49-48b3-a505-2779a2783986"/>
    <ds:schemaRef ds:uri="http://www.w3.org/XML/1998/namespace"/>
  </ds:schemaRefs>
</ds:datastoreItem>
</file>

<file path=customXml/itemProps3.xml><?xml version="1.0" encoding="utf-8"?>
<ds:datastoreItem xmlns:ds="http://schemas.openxmlformats.org/officeDocument/2006/customXml" ds:itemID="{44037E94-6D8A-4585-8755-B76C18BDE868}"/>
</file>

<file path=docProps/app.xml><?xml version="1.0" encoding="utf-8"?>
<Properties xmlns="http://schemas.openxmlformats.org/officeDocument/2006/extended-properties" xmlns:vt="http://schemas.openxmlformats.org/officeDocument/2006/docPropsVTypes">
  <TotalTime>18919</TotalTime>
  <Words>2516</Words>
  <Application>Microsoft Office PowerPoint</Application>
  <PresentationFormat>Szélesvásznú</PresentationFormat>
  <Paragraphs>453</Paragraphs>
  <Slides>20</Slides>
  <Notes>0</Notes>
  <HiddenSlides>0</HiddenSlides>
  <MMClips>0</MMClips>
  <ScaleCrop>false</ScaleCrop>
  <HeadingPairs>
    <vt:vector size="4" baseType="variant">
      <vt:variant>
        <vt:lpstr>Téma</vt:lpstr>
      </vt:variant>
      <vt:variant>
        <vt:i4>2</vt:i4>
      </vt:variant>
      <vt:variant>
        <vt:lpstr>Diacímek</vt:lpstr>
      </vt:variant>
      <vt:variant>
        <vt:i4>20</vt:i4>
      </vt:variant>
    </vt:vector>
  </HeadingPairs>
  <TitlesOfParts>
    <vt:vector size="22" baseType="lpstr">
      <vt:lpstr>Jabil</vt:lpstr>
      <vt:lpstr>2_Jabil</vt:lpstr>
      <vt:lpstr>Supplier Order Collaboration</vt:lpstr>
      <vt:lpstr>SUPPLIERS IN e2open | OVERVIEW</vt:lpstr>
      <vt:lpstr>SUPPLIERS IN e2open |  TYPES OF SUPPLIERS</vt:lpstr>
      <vt:lpstr>SUPPLIERS IN e2open |  YOUR COLLABORATION OPTIONS</vt:lpstr>
      <vt:lpstr>YOUR COMMUNICATION DETAILS</vt:lpstr>
      <vt:lpstr>PO STATE TRANSITIONS IN e2open</vt:lpstr>
      <vt:lpstr>Email-based SUPPLIERS </vt:lpstr>
      <vt:lpstr>Email-based SUPPLIERS </vt:lpstr>
      <vt:lpstr>EMAIL/TEXT NOTIFICATION OUTLINE</vt:lpstr>
      <vt:lpstr>SUPPLIER ALERTS | EMAIL TEXT NOTIFICATION</vt:lpstr>
      <vt:lpstr>SUPPLIER ALERTS | EMAIL TEXT NOTIFICATION</vt:lpstr>
      <vt:lpstr>SUPPLIER ALERTS | EMAIL TEXT NOTIFICATION</vt:lpstr>
      <vt:lpstr>SUPPLIER RESPONSE | EMAIL TEXT | RESPONSE OPTIONS</vt:lpstr>
      <vt:lpstr>PO STATE TRANSITIONS IN e2open</vt:lpstr>
      <vt:lpstr>NEW / SUMMARY OF DISCRETE ORDER LINES ALERT | EMAIL TEXT RESPONSE</vt:lpstr>
      <vt:lpstr>NEW/OPEN ORDER CONFIRMATION | EMAIL TEXT</vt:lpstr>
      <vt:lpstr>SUPPLIER RESPONSE | ACKNOWLEDGE | EMAIL TEXT</vt:lpstr>
      <vt:lpstr>SUPPLIER RESPONSE | NO COMMIT | EMAIL TEXT</vt:lpstr>
      <vt:lpstr>PowerPoint-bemutató</vt:lpstr>
      <vt:lpstr>Visit our Supplier Portal for more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E2OPEN – Process Flows</dc:title>
  <dc:creator>Henriett Bakos</dc:creator>
  <cp:lastModifiedBy>Fatima Guzman</cp:lastModifiedBy>
  <cp:revision>234</cp:revision>
  <dcterms:created xsi:type="dcterms:W3CDTF">2022-05-05T08:26:01Z</dcterms:created>
  <dcterms:modified xsi:type="dcterms:W3CDTF">2023-07-13T08:53:03Z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0x0101009D265F0AABE31544A348F5073C5D8140</vt:lpwstr>
  </property>
  <property fmtid="{D5CDD505-2E9C-101B-9397-08002B2CF9AE}" pid="3" name="MediaServiceImageTags">
    <vt:lpwstr/>
  </property>
</Properties>
</file>