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98" r:id="rId4"/>
  </p:sldMasterIdLst>
  <p:notesMasterIdLst>
    <p:notesMasterId r:id="rId26"/>
  </p:notesMasterIdLst>
  <p:handoutMasterIdLst>
    <p:handoutMasterId r:id="rId27"/>
  </p:handoutMasterIdLst>
  <p:sldIdLst>
    <p:sldId id="891" r:id="rId5"/>
    <p:sldId id="889" r:id="rId6"/>
    <p:sldId id="887" r:id="rId7"/>
    <p:sldId id="888" r:id="rId8"/>
    <p:sldId id="604" r:id="rId9"/>
    <p:sldId id="890" r:id="rId10"/>
    <p:sldId id="900" r:id="rId11"/>
    <p:sldId id="901" r:id="rId12"/>
    <p:sldId id="892" r:id="rId13"/>
    <p:sldId id="902" r:id="rId14"/>
    <p:sldId id="903" r:id="rId15"/>
    <p:sldId id="893" r:id="rId16"/>
    <p:sldId id="894" r:id="rId17"/>
    <p:sldId id="905" r:id="rId18"/>
    <p:sldId id="904" r:id="rId19"/>
    <p:sldId id="895" r:id="rId20"/>
    <p:sldId id="906" r:id="rId21"/>
    <p:sldId id="896" r:id="rId22"/>
    <p:sldId id="897" r:id="rId23"/>
    <p:sldId id="898" r:id="rId24"/>
    <p:sldId id="899" r:id="rId25"/>
  </p:sldIdLst>
  <p:sldSz cx="9144000" cy="5143500" type="screen16x9"/>
  <p:notesSz cx="7010400" cy="9236075"/>
  <p:custDataLst>
    <p:tags r:id="rId28"/>
  </p:custDataLst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8" userDrawn="1">
          <p15:clr>
            <a:srgbClr val="A4A3A4"/>
          </p15:clr>
        </p15:guide>
        <p15:guide id="2" orient="horz" pos="2917" userDrawn="1">
          <p15:clr>
            <a:srgbClr val="A4A3A4"/>
          </p15:clr>
        </p15:guide>
        <p15:guide id="3" orient="horz" pos="542" userDrawn="1">
          <p15:clr>
            <a:srgbClr val="A4A3A4"/>
          </p15:clr>
        </p15:guide>
        <p15:guide id="4" pos="2856" userDrawn="1">
          <p15:clr>
            <a:srgbClr val="A4A3A4"/>
          </p15:clr>
        </p15:guide>
        <p15:guide id="5" pos="380" userDrawn="1">
          <p15:clr>
            <a:srgbClr val="A4A3A4"/>
          </p15:clr>
        </p15:guide>
        <p15:guide id="6" pos="53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sar Suarez" initials="K" lastIdx="1" clrIdx="0">
    <p:extLst>
      <p:ext uri="{19B8F6BF-5375-455C-9EA6-DF929625EA0E}">
        <p15:presenceInfo xmlns:p15="http://schemas.microsoft.com/office/powerpoint/2012/main" userId="Cesar Suarez" providerId="None"/>
      </p:ext>
    </p:extLst>
  </p:cmAuthor>
  <p:cmAuthor id="2" name="Ryan Johnson" initials="RJ" lastIdx="2" clrIdx="1">
    <p:extLst>
      <p:ext uri="{19B8F6BF-5375-455C-9EA6-DF929625EA0E}">
        <p15:presenceInfo xmlns:p15="http://schemas.microsoft.com/office/powerpoint/2012/main" userId="Ryan John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87"/>
    <a:srgbClr val="4169E3"/>
    <a:srgbClr val="1C8B0D"/>
    <a:srgbClr val="F15D22"/>
    <a:srgbClr val="B2B2B2"/>
    <a:srgbClr val="FFFFFF"/>
    <a:srgbClr val="D5DAF6"/>
    <a:srgbClr val="3753D4"/>
    <a:srgbClr val="000099"/>
    <a:srgbClr val="43B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426" autoAdjust="0"/>
    <p:restoredTop sz="94434" autoAdjust="0"/>
  </p:normalViewPr>
  <p:slideViewPr>
    <p:cSldViewPr snapToGrid="0">
      <p:cViewPr varScale="1">
        <p:scale>
          <a:sx n="124" d="100"/>
          <a:sy n="124" d="100"/>
        </p:scale>
        <p:origin x="102" y="420"/>
      </p:cViewPr>
      <p:guideLst>
        <p:guide orient="horz" pos="758"/>
        <p:guide orient="horz" pos="2917"/>
        <p:guide orient="horz" pos="542"/>
        <p:guide pos="2856"/>
        <p:guide pos="380"/>
        <p:guide pos="53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-1698" y="-90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576" y="1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23381-AFEF-490F-AA45-31EC49CF1500}" type="datetimeFigureOut">
              <a:rPr lang="en-US" smtClean="0"/>
              <a:pPr/>
              <a:t>2/6/2019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968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576" y="8772968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BF31A-114D-494C-A5D5-F6526D1752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866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1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A216A-1E3F-4AD2-B74F-855E5673142F}" type="datetimeFigureOut">
              <a:rPr lang="en-US" smtClean="0"/>
              <a:pPr/>
              <a:t>2/6/2019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7038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386483"/>
            <a:ext cx="5609574" cy="4156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968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772968"/>
            <a:ext cx="3038258" cy="4614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09BFF-9304-4EE8-967B-56F816FBB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738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89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4"/>
          <p:cNvGrpSpPr/>
          <p:nvPr userDrawn="1"/>
        </p:nvGrpSpPr>
        <p:grpSpPr>
          <a:xfrm>
            <a:off x="-70993" y="-2222500"/>
            <a:ext cx="9214993" cy="7366000"/>
            <a:chOff x="-70993" y="-2222500"/>
            <a:chExt cx="9214993" cy="7366000"/>
          </a:xfrm>
        </p:grpSpPr>
        <p:sp>
          <p:nvSpPr>
            <p:cNvPr id="106" name="Right Triangle 105"/>
            <p:cNvSpPr/>
            <p:nvPr userDrawn="1"/>
          </p:nvSpPr>
          <p:spPr bwMode="auto">
            <a:xfrm flipH="1">
              <a:off x="-70993" y="-2222500"/>
              <a:ext cx="9214992" cy="2222500"/>
            </a:xfrm>
            <a:prstGeom prst="rtTriangle">
              <a:avLst/>
            </a:prstGeom>
            <a:solidFill>
              <a:srgbClr val="105385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07" name="Rectangle 106"/>
            <p:cNvSpPr/>
            <p:nvPr userDrawn="1"/>
          </p:nvSpPr>
          <p:spPr bwMode="auto">
            <a:xfrm>
              <a:off x="0" y="0"/>
              <a:ext cx="9144000" cy="5143500"/>
            </a:xfrm>
            <a:prstGeom prst="rect">
              <a:avLst/>
            </a:prstGeom>
            <a:solidFill>
              <a:srgbClr val="105385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dirty="0">
                <a:solidFill>
                  <a:schemeClr val="accent2"/>
                </a:solidFill>
                <a:latin typeface="+mn-lt"/>
              </a:endParaRPr>
            </a:p>
          </p:txBody>
        </p:sp>
      </p:grpSp>
      <p:sp>
        <p:nvSpPr>
          <p:cNvPr id="3" name="Rectangle 2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1" name="Rectangle 168"/>
          <p:cNvSpPr/>
          <p:nvPr userDrawn="1"/>
        </p:nvSpPr>
        <p:spPr bwMode="auto">
          <a:xfrm>
            <a:off x="4" y="6243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1904898"/>
                </a:lnTo>
                <a:lnTo>
                  <a:pt x="591605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6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3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30" name="Isosceles Triangle 129"/>
          <p:cNvSpPr/>
          <p:nvPr userDrawn="1"/>
        </p:nvSpPr>
        <p:spPr bwMode="auto"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Isosceles Triangle 6"/>
          <p:cNvSpPr/>
          <p:nvPr userDrawn="1"/>
        </p:nvSpPr>
        <p:spPr bwMode="auto"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speaker name and date"/>
          <p:cNvSpPr>
            <a:spLocks noGrp="1"/>
          </p:cNvSpPr>
          <p:nvPr>
            <p:ph type="body" sz="quarter" idx="11"/>
          </p:nvPr>
        </p:nvSpPr>
        <p:spPr>
          <a:xfrm>
            <a:off x="336180" y="4003012"/>
            <a:ext cx="3695497" cy="10492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00023" indent="0">
              <a:buNone/>
              <a:defRPr/>
            </a:lvl2pPr>
            <a:lvl3pPr marL="600045" indent="0">
              <a:buNone/>
              <a:defRPr/>
            </a:lvl3pPr>
            <a:lvl4pPr marL="857207" indent="0">
              <a:buNone/>
              <a:defRPr/>
            </a:lvl4pPr>
            <a:lvl5pPr marL="115723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057" name="logo"/>
          <p:cNvPicPr>
            <a:picLocks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872" y="4892040"/>
            <a:ext cx="758952" cy="11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ubhead"/>
          <p:cNvSpPr>
            <a:spLocks noGrp="1"/>
          </p:cNvSpPr>
          <p:nvPr>
            <p:ph type="body" sz="quarter" idx="10"/>
          </p:nvPr>
        </p:nvSpPr>
        <p:spPr>
          <a:xfrm>
            <a:off x="336179" y="2992585"/>
            <a:ext cx="3667788" cy="9779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Tx/>
              <a:buNone/>
              <a:defRPr sz="1350">
                <a:solidFill>
                  <a:schemeClr val="tx2"/>
                </a:solidFill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Group4-oval2"/>
          <p:cNvSpPr/>
          <p:nvPr userDrawn="1"/>
        </p:nvSpPr>
        <p:spPr bwMode="auto">
          <a:xfrm>
            <a:off x="4035641" y="25963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Group1-oval1"/>
          <p:cNvSpPr/>
          <p:nvPr userDrawn="1"/>
        </p:nvSpPr>
        <p:spPr bwMode="auto">
          <a:xfrm>
            <a:off x="3380617" y="246659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Group2-oval2"/>
          <p:cNvSpPr/>
          <p:nvPr userDrawn="1"/>
        </p:nvSpPr>
        <p:spPr bwMode="auto">
          <a:xfrm>
            <a:off x="4397905" y="3053504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Group13-oval1"/>
          <p:cNvSpPr/>
          <p:nvPr userDrawn="1"/>
        </p:nvSpPr>
        <p:spPr bwMode="auto">
          <a:xfrm>
            <a:off x="5413751" y="217473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Group5-oval2"/>
          <p:cNvSpPr/>
          <p:nvPr userDrawn="1"/>
        </p:nvSpPr>
        <p:spPr bwMode="auto">
          <a:xfrm>
            <a:off x="5780169" y="22395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Group4-oval1"/>
          <p:cNvSpPr/>
          <p:nvPr userDrawn="1"/>
        </p:nvSpPr>
        <p:spPr bwMode="auto">
          <a:xfrm>
            <a:off x="5592089" y="235307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4" name="Group8-1"/>
          <p:cNvSpPr/>
          <p:nvPr userDrawn="1"/>
        </p:nvSpPr>
        <p:spPr bwMode="auto">
          <a:xfrm>
            <a:off x="5734761" y="202880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" name="Group8-oval2"/>
          <p:cNvSpPr/>
          <p:nvPr userDrawn="1"/>
        </p:nvSpPr>
        <p:spPr bwMode="auto">
          <a:xfrm>
            <a:off x="5507769" y="21131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Group11-oval1"/>
          <p:cNvSpPr/>
          <p:nvPr userDrawn="1"/>
        </p:nvSpPr>
        <p:spPr bwMode="auto">
          <a:xfrm>
            <a:off x="7255561" y="25962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" name="Group5-oval1"/>
          <p:cNvSpPr/>
          <p:nvPr userDrawn="1"/>
        </p:nvSpPr>
        <p:spPr bwMode="auto">
          <a:xfrm>
            <a:off x="7845721" y="238872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8" name="Group11-oval2"/>
          <p:cNvSpPr/>
          <p:nvPr userDrawn="1"/>
        </p:nvSpPr>
        <p:spPr bwMode="auto">
          <a:xfrm>
            <a:off x="6688089" y="2787571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8" name="Group6-connector"/>
          <p:cNvSpPr>
            <a:spLocks noChangeShapeType="1"/>
          </p:cNvSpPr>
          <p:nvPr userDrawn="1"/>
        </p:nvSpPr>
        <p:spPr bwMode="auto">
          <a:xfrm flipH="1">
            <a:off x="7299963" y="2693670"/>
            <a:ext cx="266700" cy="209550"/>
          </a:xfrm>
          <a:prstGeom prst="line">
            <a:avLst/>
          </a:prstGeom>
          <a:noFill/>
          <a:ln w="9525" cap="flat">
            <a:solidFill>
              <a:srgbClr val="00895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Group10-oval1"/>
          <p:cNvSpPr/>
          <p:nvPr userDrawn="1"/>
        </p:nvSpPr>
        <p:spPr bwMode="auto">
          <a:xfrm>
            <a:off x="7174489" y="29918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Group5-midpoint"/>
          <p:cNvSpPr/>
          <p:nvPr userDrawn="1"/>
        </p:nvSpPr>
        <p:spPr bwMode="auto">
          <a:xfrm>
            <a:off x="7210152" y="3027523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" name="Group10-oval2"/>
          <p:cNvSpPr/>
          <p:nvPr userDrawn="1"/>
        </p:nvSpPr>
        <p:spPr bwMode="auto">
          <a:xfrm>
            <a:off x="7255545" y="3092370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2" name="Group6-oval1"/>
          <p:cNvSpPr/>
          <p:nvPr userDrawn="1"/>
        </p:nvSpPr>
        <p:spPr bwMode="auto">
          <a:xfrm>
            <a:off x="7281481" y="288482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" name="Group2oval1"/>
          <p:cNvSpPr/>
          <p:nvPr userDrawn="1"/>
        </p:nvSpPr>
        <p:spPr bwMode="auto">
          <a:xfrm>
            <a:off x="7518185" y="238221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5" name="Group10-connector"/>
          <p:cNvSpPr>
            <a:spLocks noChangeShapeType="1"/>
          </p:cNvSpPr>
          <p:nvPr userDrawn="1"/>
        </p:nvSpPr>
        <p:spPr bwMode="auto">
          <a:xfrm>
            <a:off x="7195896" y="3009372"/>
            <a:ext cx="85021" cy="107208"/>
          </a:xfrm>
          <a:prstGeom prst="line">
            <a:avLst/>
          </a:prstGeom>
          <a:noFill/>
          <a:ln w="9525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Group6-oval2"/>
          <p:cNvSpPr/>
          <p:nvPr userDrawn="1"/>
        </p:nvSpPr>
        <p:spPr bwMode="auto">
          <a:xfrm>
            <a:off x="7544121" y="2670802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6" name="Group7-oval1"/>
          <p:cNvSpPr/>
          <p:nvPr userDrawn="1"/>
        </p:nvSpPr>
        <p:spPr bwMode="auto">
          <a:xfrm>
            <a:off x="4165257" y="2297891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8" name="Group3-oval1"/>
          <p:cNvSpPr/>
          <p:nvPr userDrawn="1"/>
        </p:nvSpPr>
        <p:spPr bwMode="auto">
          <a:xfrm>
            <a:off x="4197673" y="270969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0" name="Group3-oval2"/>
          <p:cNvSpPr/>
          <p:nvPr userDrawn="1"/>
        </p:nvSpPr>
        <p:spPr bwMode="auto">
          <a:xfrm>
            <a:off x="5387720" y="2100067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1" name="Group7-oval2"/>
          <p:cNvSpPr/>
          <p:nvPr userDrawn="1"/>
        </p:nvSpPr>
        <p:spPr bwMode="auto">
          <a:xfrm>
            <a:off x="5462294" y="217464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2" name="Group9-oval2"/>
          <p:cNvSpPr/>
          <p:nvPr userDrawn="1"/>
        </p:nvSpPr>
        <p:spPr bwMode="auto">
          <a:xfrm>
            <a:off x="5614696" y="215193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5" name="Group4-echo2"/>
          <p:cNvSpPr/>
          <p:nvPr userDrawn="1"/>
        </p:nvSpPr>
        <p:spPr bwMode="auto">
          <a:xfrm>
            <a:off x="3966739" y="252237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6" name="Group3-echo1"/>
          <p:cNvSpPr/>
          <p:nvPr userDrawn="1"/>
        </p:nvSpPr>
        <p:spPr bwMode="auto">
          <a:xfrm>
            <a:off x="4128564" y="26417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7" name="Group2-echo2"/>
          <p:cNvSpPr/>
          <p:nvPr userDrawn="1"/>
        </p:nvSpPr>
        <p:spPr bwMode="auto">
          <a:xfrm>
            <a:off x="4326031" y="298271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8" name="Group5-echol2"/>
          <p:cNvSpPr/>
          <p:nvPr userDrawn="1"/>
        </p:nvSpPr>
        <p:spPr bwMode="auto">
          <a:xfrm>
            <a:off x="5710695" y="217358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9" name="Group12-echo1"/>
          <p:cNvSpPr/>
          <p:nvPr userDrawn="1"/>
        </p:nvSpPr>
        <p:spPr bwMode="auto">
          <a:xfrm>
            <a:off x="3539389" y="251923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0" name="Group11-echo2"/>
          <p:cNvSpPr/>
          <p:nvPr userDrawn="1"/>
        </p:nvSpPr>
        <p:spPr bwMode="auto">
          <a:xfrm>
            <a:off x="6618813" y="271405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1" name="Group8-echo1"/>
          <p:cNvSpPr/>
          <p:nvPr userDrawn="1"/>
        </p:nvSpPr>
        <p:spPr bwMode="auto">
          <a:xfrm>
            <a:off x="5668276" y="195676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2" name="Group10-echo1"/>
          <p:cNvSpPr/>
          <p:nvPr userDrawn="1"/>
        </p:nvSpPr>
        <p:spPr bwMode="auto">
          <a:xfrm>
            <a:off x="7102720" y="291987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3" name="Group2-echo1"/>
          <p:cNvSpPr/>
          <p:nvPr userDrawn="1"/>
        </p:nvSpPr>
        <p:spPr bwMode="auto">
          <a:xfrm>
            <a:off x="7448369" y="231341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9" name="Group3-connector"/>
          <p:cNvSpPr>
            <a:spLocks noChangeShapeType="1"/>
          </p:cNvSpPr>
          <p:nvPr userDrawn="1"/>
        </p:nvSpPr>
        <p:spPr bwMode="auto">
          <a:xfrm flipV="1">
            <a:off x="4215011" y="212316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Group1-echo1"/>
          <p:cNvSpPr/>
          <p:nvPr userDrawn="1"/>
        </p:nvSpPr>
        <p:spPr bwMode="auto">
          <a:xfrm>
            <a:off x="3306860" y="239511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6" name="Group4-echo1"/>
          <p:cNvSpPr/>
          <p:nvPr userDrawn="1"/>
        </p:nvSpPr>
        <p:spPr bwMode="auto">
          <a:xfrm>
            <a:off x="5519016" y="228356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7" name="Group1-echo2"/>
          <p:cNvSpPr/>
          <p:nvPr userDrawn="1"/>
        </p:nvSpPr>
        <p:spPr bwMode="auto">
          <a:xfrm>
            <a:off x="3914892" y="216886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8" name="Group11-echo1"/>
          <p:cNvSpPr/>
          <p:nvPr userDrawn="1"/>
        </p:nvSpPr>
        <p:spPr bwMode="auto">
          <a:xfrm>
            <a:off x="7182851" y="25286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9" name="Group10-echo2"/>
          <p:cNvSpPr/>
          <p:nvPr userDrawn="1"/>
        </p:nvSpPr>
        <p:spPr bwMode="auto">
          <a:xfrm>
            <a:off x="7184421" y="302513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0" name="Group7-echo2"/>
          <p:cNvSpPr/>
          <p:nvPr userDrawn="1"/>
        </p:nvSpPr>
        <p:spPr bwMode="auto">
          <a:xfrm>
            <a:off x="5394899" y="210288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" name="Group7-echo1"/>
          <p:cNvSpPr/>
          <p:nvPr userDrawn="1"/>
        </p:nvSpPr>
        <p:spPr bwMode="auto">
          <a:xfrm>
            <a:off x="4095607" y="222700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3" name="Group13-echo2"/>
          <p:cNvSpPr/>
          <p:nvPr userDrawn="1"/>
        </p:nvSpPr>
        <p:spPr bwMode="auto">
          <a:xfrm>
            <a:off x="7464117" y="249880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4" name="Group5-echo1"/>
          <p:cNvSpPr/>
          <p:nvPr userDrawn="1"/>
        </p:nvSpPr>
        <p:spPr bwMode="auto">
          <a:xfrm>
            <a:off x="7772059" y="2321271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5" name="Group9-echo2"/>
          <p:cNvSpPr/>
          <p:nvPr userDrawn="1"/>
        </p:nvSpPr>
        <p:spPr bwMode="auto">
          <a:xfrm>
            <a:off x="5544191" y="20824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6" name="Group6-echo1"/>
          <p:cNvSpPr/>
          <p:nvPr userDrawn="1"/>
        </p:nvSpPr>
        <p:spPr bwMode="auto">
          <a:xfrm>
            <a:off x="7209592" y="2809896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7" name="Group6-echo2"/>
          <p:cNvSpPr/>
          <p:nvPr userDrawn="1"/>
        </p:nvSpPr>
        <p:spPr bwMode="auto">
          <a:xfrm>
            <a:off x="7470401" y="260408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8" name="Group3-echo2"/>
          <p:cNvSpPr/>
          <p:nvPr userDrawn="1"/>
        </p:nvSpPr>
        <p:spPr bwMode="auto">
          <a:xfrm>
            <a:off x="5317948" y="203532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9" name="Group12-echo2"/>
          <p:cNvSpPr/>
          <p:nvPr userDrawn="1"/>
        </p:nvSpPr>
        <p:spPr bwMode="auto">
          <a:xfrm>
            <a:off x="3590275" y="26833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0" name="Group8-echo2"/>
          <p:cNvSpPr/>
          <p:nvPr userDrawn="1"/>
        </p:nvSpPr>
        <p:spPr bwMode="auto">
          <a:xfrm>
            <a:off x="5434741" y="204102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1" name="Group5-midpointecho"/>
          <p:cNvSpPr/>
          <p:nvPr userDrawn="1"/>
        </p:nvSpPr>
        <p:spPr bwMode="auto">
          <a:xfrm>
            <a:off x="7142475" y="296254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7" name="Group7-connector" hidden="1"/>
          <p:cNvSpPr>
            <a:spLocks/>
          </p:cNvSpPr>
          <p:nvPr userDrawn="1"/>
        </p:nvSpPr>
        <p:spPr bwMode="auto">
          <a:xfrm rot="10800000" flipH="1">
            <a:off x="4199351" y="1658429"/>
            <a:ext cx="1291852" cy="648561"/>
          </a:xfrm>
          <a:custGeom>
            <a:avLst/>
            <a:gdLst>
              <a:gd name="T0" fmla="*/ 0 w 2739"/>
              <a:gd name="T1" fmla="*/ 1009 h 1199"/>
              <a:gd name="T2" fmla="*/ 109 w 2739"/>
              <a:gd name="T3" fmla="*/ 901 h 1199"/>
              <a:gd name="T4" fmla="*/ 157 w 2739"/>
              <a:gd name="T5" fmla="*/ 854 h 1199"/>
              <a:gd name="T6" fmla="*/ 160 w 2739"/>
              <a:gd name="T7" fmla="*/ 850 h 1199"/>
              <a:gd name="T8" fmla="*/ 274 w 2739"/>
              <a:gd name="T9" fmla="*/ 850 h 1199"/>
              <a:gd name="T10" fmla="*/ 279 w 2739"/>
              <a:gd name="T11" fmla="*/ 855 h 1199"/>
              <a:gd name="T12" fmla="*/ 305 w 2739"/>
              <a:gd name="T13" fmla="*/ 881 h 1199"/>
              <a:gd name="T14" fmla="*/ 324 w 2739"/>
              <a:gd name="T15" fmla="*/ 900 h 1199"/>
              <a:gd name="T16" fmla="*/ 405 w 2739"/>
              <a:gd name="T17" fmla="*/ 983 h 1199"/>
              <a:gd name="T18" fmla="*/ 518 w 2739"/>
              <a:gd name="T19" fmla="*/ 1095 h 1199"/>
              <a:gd name="T20" fmla="*/ 588 w 2739"/>
              <a:gd name="T21" fmla="*/ 1166 h 1199"/>
              <a:gd name="T22" fmla="*/ 590 w 2739"/>
              <a:gd name="T23" fmla="*/ 1168 h 1199"/>
              <a:gd name="T24" fmla="*/ 705 w 2739"/>
              <a:gd name="T25" fmla="*/ 1168 h 1199"/>
              <a:gd name="T26" fmla="*/ 706 w 2739"/>
              <a:gd name="T27" fmla="*/ 1167 h 1199"/>
              <a:gd name="T28" fmla="*/ 743 w 2739"/>
              <a:gd name="T29" fmla="*/ 1129 h 1199"/>
              <a:gd name="T30" fmla="*/ 971 w 2739"/>
              <a:gd name="T31" fmla="*/ 901 h 1199"/>
              <a:gd name="T32" fmla="*/ 1019 w 2739"/>
              <a:gd name="T33" fmla="*/ 853 h 1199"/>
              <a:gd name="T34" fmla="*/ 1022 w 2739"/>
              <a:gd name="T35" fmla="*/ 850 h 1199"/>
              <a:gd name="T36" fmla="*/ 1137 w 2739"/>
              <a:gd name="T37" fmla="*/ 850 h 1199"/>
              <a:gd name="T38" fmla="*/ 1141 w 2739"/>
              <a:gd name="T39" fmla="*/ 854 h 1199"/>
              <a:gd name="T40" fmla="*/ 1167 w 2739"/>
              <a:gd name="T41" fmla="*/ 880 h 1199"/>
              <a:gd name="T42" fmla="*/ 1186 w 2739"/>
              <a:gd name="T43" fmla="*/ 900 h 1199"/>
              <a:gd name="T44" fmla="*/ 1382 w 2739"/>
              <a:gd name="T45" fmla="*/ 1097 h 1199"/>
              <a:gd name="T46" fmla="*/ 1446 w 2739"/>
              <a:gd name="T47" fmla="*/ 1161 h 1199"/>
              <a:gd name="T48" fmla="*/ 1453 w 2739"/>
              <a:gd name="T49" fmla="*/ 1167 h 1199"/>
              <a:gd name="T50" fmla="*/ 1567 w 2739"/>
              <a:gd name="T51" fmla="*/ 1167 h 1199"/>
              <a:gd name="T52" fmla="*/ 1569 w 2739"/>
              <a:gd name="T53" fmla="*/ 1165 h 1199"/>
              <a:gd name="T54" fmla="*/ 1710 w 2739"/>
              <a:gd name="T55" fmla="*/ 1028 h 1199"/>
              <a:gd name="T56" fmla="*/ 1782 w 2739"/>
              <a:gd name="T57" fmla="*/ 958 h 1199"/>
              <a:gd name="T58" fmla="*/ 1838 w 2739"/>
              <a:gd name="T59" fmla="*/ 901 h 1199"/>
              <a:gd name="T60" fmla="*/ 2739 w 2739"/>
              <a:gd name="T61" fmla="*/ 0 h 1199"/>
              <a:gd name="connsiteX0" fmla="*/ 0 w 10000"/>
              <a:gd name="connsiteY0" fmla="*/ 8415 h 9741"/>
              <a:gd name="connsiteX1" fmla="*/ 398 w 10000"/>
              <a:gd name="connsiteY1" fmla="*/ 7515 h 9741"/>
              <a:gd name="connsiteX2" fmla="*/ 573 w 10000"/>
              <a:gd name="connsiteY2" fmla="*/ 7123 h 9741"/>
              <a:gd name="connsiteX3" fmla="*/ 584 w 10000"/>
              <a:gd name="connsiteY3" fmla="*/ 7089 h 9741"/>
              <a:gd name="connsiteX4" fmla="*/ 1000 w 10000"/>
              <a:gd name="connsiteY4" fmla="*/ 7089 h 9741"/>
              <a:gd name="connsiteX5" fmla="*/ 1019 w 10000"/>
              <a:gd name="connsiteY5" fmla="*/ 7131 h 9741"/>
              <a:gd name="connsiteX6" fmla="*/ 1114 w 10000"/>
              <a:gd name="connsiteY6" fmla="*/ 7348 h 9741"/>
              <a:gd name="connsiteX7" fmla="*/ 1183 w 10000"/>
              <a:gd name="connsiteY7" fmla="*/ 7506 h 9741"/>
              <a:gd name="connsiteX8" fmla="*/ 1479 w 10000"/>
              <a:gd name="connsiteY8" fmla="*/ 8198 h 9741"/>
              <a:gd name="connsiteX9" fmla="*/ 1891 w 10000"/>
              <a:gd name="connsiteY9" fmla="*/ 9133 h 9741"/>
              <a:gd name="connsiteX10" fmla="*/ 2147 w 10000"/>
              <a:gd name="connsiteY10" fmla="*/ 9725 h 9741"/>
              <a:gd name="connsiteX11" fmla="*/ 2154 w 10000"/>
              <a:gd name="connsiteY11" fmla="*/ 9741 h 9741"/>
              <a:gd name="connsiteX12" fmla="*/ 2574 w 10000"/>
              <a:gd name="connsiteY12" fmla="*/ 9741 h 9741"/>
              <a:gd name="connsiteX13" fmla="*/ 2578 w 10000"/>
              <a:gd name="connsiteY13" fmla="*/ 9733 h 9741"/>
              <a:gd name="connsiteX14" fmla="*/ 2713 w 10000"/>
              <a:gd name="connsiteY14" fmla="*/ 9416 h 9741"/>
              <a:gd name="connsiteX15" fmla="*/ 3545 w 10000"/>
              <a:gd name="connsiteY15" fmla="*/ 7515 h 9741"/>
              <a:gd name="connsiteX16" fmla="*/ 3720 w 10000"/>
              <a:gd name="connsiteY16" fmla="*/ 7114 h 9741"/>
              <a:gd name="connsiteX17" fmla="*/ 3731 w 10000"/>
              <a:gd name="connsiteY17" fmla="*/ 7089 h 9741"/>
              <a:gd name="connsiteX18" fmla="*/ 4151 w 10000"/>
              <a:gd name="connsiteY18" fmla="*/ 7089 h 9741"/>
              <a:gd name="connsiteX19" fmla="*/ 4166 w 10000"/>
              <a:gd name="connsiteY19" fmla="*/ 7123 h 9741"/>
              <a:gd name="connsiteX20" fmla="*/ 4261 w 10000"/>
              <a:gd name="connsiteY20" fmla="*/ 7339 h 9741"/>
              <a:gd name="connsiteX21" fmla="*/ 4330 w 10000"/>
              <a:gd name="connsiteY21" fmla="*/ 7506 h 9741"/>
              <a:gd name="connsiteX22" fmla="*/ 5046 w 10000"/>
              <a:gd name="connsiteY22" fmla="*/ 9149 h 9741"/>
              <a:gd name="connsiteX23" fmla="*/ 5279 w 10000"/>
              <a:gd name="connsiteY23" fmla="*/ 9683 h 9741"/>
              <a:gd name="connsiteX24" fmla="*/ 5305 w 10000"/>
              <a:gd name="connsiteY24" fmla="*/ 9733 h 9741"/>
              <a:gd name="connsiteX25" fmla="*/ 5721 w 10000"/>
              <a:gd name="connsiteY25" fmla="*/ 9733 h 9741"/>
              <a:gd name="connsiteX26" fmla="*/ 5728 w 10000"/>
              <a:gd name="connsiteY26" fmla="*/ 9716 h 9741"/>
              <a:gd name="connsiteX27" fmla="*/ 6243 w 10000"/>
              <a:gd name="connsiteY27" fmla="*/ 8574 h 9741"/>
              <a:gd name="connsiteX28" fmla="*/ 6506 w 10000"/>
              <a:gd name="connsiteY28" fmla="*/ 7990 h 9741"/>
              <a:gd name="connsiteX29" fmla="*/ 10000 w 10000"/>
              <a:gd name="connsiteY29" fmla="*/ 0 h 9741"/>
              <a:gd name="connsiteX0" fmla="*/ 0 w 10000"/>
              <a:gd name="connsiteY0" fmla="*/ 8639 h 10000"/>
              <a:gd name="connsiteX1" fmla="*/ 398 w 10000"/>
              <a:gd name="connsiteY1" fmla="*/ 7715 h 10000"/>
              <a:gd name="connsiteX2" fmla="*/ 573 w 10000"/>
              <a:gd name="connsiteY2" fmla="*/ 7312 h 10000"/>
              <a:gd name="connsiteX3" fmla="*/ 584 w 10000"/>
              <a:gd name="connsiteY3" fmla="*/ 7277 h 10000"/>
              <a:gd name="connsiteX4" fmla="*/ 1000 w 10000"/>
              <a:gd name="connsiteY4" fmla="*/ 7277 h 10000"/>
              <a:gd name="connsiteX5" fmla="*/ 1019 w 10000"/>
              <a:gd name="connsiteY5" fmla="*/ 7321 h 10000"/>
              <a:gd name="connsiteX6" fmla="*/ 1114 w 10000"/>
              <a:gd name="connsiteY6" fmla="*/ 7543 h 10000"/>
              <a:gd name="connsiteX7" fmla="*/ 1183 w 10000"/>
              <a:gd name="connsiteY7" fmla="*/ 7706 h 10000"/>
              <a:gd name="connsiteX8" fmla="*/ 1479 w 10000"/>
              <a:gd name="connsiteY8" fmla="*/ 8416 h 10000"/>
              <a:gd name="connsiteX9" fmla="*/ 1891 w 10000"/>
              <a:gd name="connsiteY9" fmla="*/ 9376 h 10000"/>
              <a:gd name="connsiteX10" fmla="*/ 2147 w 10000"/>
              <a:gd name="connsiteY10" fmla="*/ 9984 h 10000"/>
              <a:gd name="connsiteX11" fmla="*/ 2154 w 10000"/>
              <a:gd name="connsiteY11" fmla="*/ 10000 h 10000"/>
              <a:gd name="connsiteX12" fmla="*/ 2574 w 10000"/>
              <a:gd name="connsiteY12" fmla="*/ 10000 h 10000"/>
              <a:gd name="connsiteX13" fmla="*/ 2578 w 10000"/>
              <a:gd name="connsiteY13" fmla="*/ 9992 h 10000"/>
              <a:gd name="connsiteX14" fmla="*/ 2713 w 10000"/>
              <a:gd name="connsiteY14" fmla="*/ 9666 h 10000"/>
              <a:gd name="connsiteX15" fmla="*/ 3545 w 10000"/>
              <a:gd name="connsiteY15" fmla="*/ 7715 h 10000"/>
              <a:gd name="connsiteX16" fmla="*/ 3720 w 10000"/>
              <a:gd name="connsiteY16" fmla="*/ 7303 h 10000"/>
              <a:gd name="connsiteX17" fmla="*/ 3731 w 10000"/>
              <a:gd name="connsiteY17" fmla="*/ 7277 h 10000"/>
              <a:gd name="connsiteX18" fmla="*/ 4151 w 10000"/>
              <a:gd name="connsiteY18" fmla="*/ 7277 h 10000"/>
              <a:gd name="connsiteX19" fmla="*/ 4166 w 10000"/>
              <a:gd name="connsiteY19" fmla="*/ 7312 h 10000"/>
              <a:gd name="connsiteX20" fmla="*/ 4261 w 10000"/>
              <a:gd name="connsiteY20" fmla="*/ 7534 h 10000"/>
              <a:gd name="connsiteX21" fmla="*/ 4330 w 10000"/>
              <a:gd name="connsiteY21" fmla="*/ 7706 h 10000"/>
              <a:gd name="connsiteX22" fmla="*/ 5046 w 10000"/>
              <a:gd name="connsiteY22" fmla="*/ 9392 h 10000"/>
              <a:gd name="connsiteX23" fmla="*/ 5279 w 10000"/>
              <a:gd name="connsiteY23" fmla="*/ 9940 h 10000"/>
              <a:gd name="connsiteX24" fmla="*/ 5305 w 10000"/>
              <a:gd name="connsiteY24" fmla="*/ 9992 h 10000"/>
              <a:gd name="connsiteX25" fmla="*/ 5721 w 10000"/>
              <a:gd name="connsiteY25" fmla="*/ 9992 h 10000"/>
              <a:gd name="connsiteX26" fmla="*/ 5728 w 10000"/>
              <a:gd name="connsiteY26" fmla="*/ 9974 h 10000"/>
              <a:gd name="connsiteX27" fmla="*/ 6243 w 10000"/>
              <a:gd name="connsiteY27" fmla="*/ 8802 h 10000"/>
              <a:gd name="connsiteX28" fmla="*/ 10000 w 10000"/>
              <a:gd name="connsiteY28" fmla="*/ 0 h 10000"/>
              <a:gd name="connsiteX0" fmla="*/ 0 w 10000"/>
              <a:gd name="connsiteY0" fmla="*/ 8639 h 10000"/>
              <a:gd name="connsiteX1" fmla="*/ 398 w 10000"/>
              <a:gd name="connsiteY1" fmla="*/ 7715 h 10000"/>
              <a:gd name="connsiteX2" fmla="*/ 573 w 10000"/>
              <a:gd name="connsiteY2" fmla="*/ 7312 h 10000"/>
              <a:gd name="connsiteX3" fmla="*/ 584 w 10000"/>
              <a:gd name="connsiteY3" fmla="*/ 7277 h 10000"/>
              <a:gd name="connsiteX4" fmla="*/ 1000 w 10000"/>
              <a:gd name="connsiteY4" fmla="*/ 7277 h 10000"/>
              <a:gd name="connsiteX5" fmla="*/ 1019 w 10000"/>
              <a:gd name="connsiteY5" fmla="*/ 7321 h 10000"/>
              <a:gd name="connsiteX6" fmla="*/ 1114 w 10000"/>
              <a:gd name="connsiteY6" fmla="*/ 7543 h 10000"/>
              <a:gd name="connsiteX7" fmla="*/ 1183 w 10000"/>
              <a:gd name="connsiteY7" fmla="*/ 7706 h 10000"/>
              <a:gd name="connsiteX8" fmla="*/ 1479 w 10000"/>
              <a:gd name="connsiteY8" fmla="*/ 8416 h 10000"/>
              <a:gd name="connsiteX9" fmla="*/ 1891 w 10000"/>
              <a:gd name="connsiteY9" fmla="*/ 9376 h 10000"/>
              <a:gd name="connsiteX10" fmla="*/ 2147 w 10000"/>
              <a:gd name="connsiteY10" fmla="*/ 9984 h 10000"/>
              <a:gd name="connsiteX11" fmla="*/ 2154 w 10000"/>
              <a:gd name="connsiteY11" fmla="*/ 10000 h 10000"/>
              <a:gd name="connsiteX12" fmla="*/ 2574 w 10000"/>
              <a:gd name="connsiteY12" fmla="*/ 10000 h 10000"/>
              <a:gd name="connsiteX13" fmla="*/ 2578 w 10000"/>
              <a:gd name="connsiteY13" fmla="*/ 9992 h 10000"/>
              <a:gd name="connsiteX14" fmla="*/ 2713 w 10000"/>
              <a:gd name="connsiteY14" fmla="*/ 9666 h 10000"/>
              <a:gd name="connsiteX15" fmla="*/ 3545 w 10000"/>
              <a:gd name="connsiteY15" fmla="*/ 7715 h 10000"/>
              <a:gd name="connsiteX16" fmla="*/ 3720 w 10000"/>
              <a:gd name="connsiteY16" fmla="*/ 7303 h 10000"/>
              <a:gd name="connsiteX17" fmla="*/ 3731 w 10000"/>
              <a:gd name="connsiteY17" fmla="*/ 7277 h 10000"/>
              <a:gd name="connsiteX18" fmla="*/ 4151 w 10000"/>
              <a:gd name="connsiteY18" fmla="*/ 7277 h 10000"/>
              <a:gd name="connsiteX19" fmla="*/ 4166 w 10000"/>
              <a:gd name="connsiteY19" fmla="*/ 7312 h 10000"/>
              <a:gd name="connsiteX20" fmla="*/ 4261 w 10000"/>
              <a:gd name="connsiteY20" fmla="*/ 7534 h 10000"/>
              <a:gd name="connsiteX21" fmla="*/ 4330 w 10000"/>
              <a:gd name="connsiteY21" fmla="*/ 7706 h 10000"/>
              <a:gd name="connsiteX22" fmla="*/ 5046 w 10000"/>
              <a:gd name="connsiteY22" fmla="*/ 9392 h 10000"/>
              <a:gd name="connsiteX23" fmla="*/ 5120 w 10000"/>
              <a:gd name="connsiteY23" fmla="*/ 9604 h 10000"/>
              <a:gd name="connsiteX24" fmla="*/ 5279 w 10000"/>
              <a:gd name="connsiteY24" fmla="*/ 9940 h 10000"/>
              <a:gd name="connsiteX25" fmla="*/ 5305 w 10000"/>
              <a:gd name="connsiteY25" fmla="*/ 9992 h 10000"/>
              <a:gd name="connsiteX26" fmla="*/ 5721 w 10000"/>
              <a:gd name="connsiteY26" fmla="*/ 9992 h 10000"/>
              <a:gd name="connsiteX27" fmla="*/ 5728 w 10000"/>
              <a:gd name="connsiteY27" fmla="*/ 9974 h 10000"/>
              <a:gd name="connsiteX28" fmla="*/ 6243 w 10000"/>
              <a:gd name="connsiteY28" fmla="*/ 8802 h 10000"/>
              <a:gd name="connsiteX29" fmla="*/ 10000 w 10000"/>
              <a:gd name="connsiteY29" fmla="*/ 0 h 10000"/>
              <a:gd name="connsiteX0" fmla="*/ 0 w 10000"/>
              <a:gd name="connsiteY0" fmla="*/ 8639 h 10000"/>
              <a:gd name="connsiteX1" fmla="*/ 398 w 10000"/>
              <a:gd name="connsiteY1" fmla="*/ 7715 h 10000"/>
              <a:gd name="connsiteX2" fmla="*/ 573 w 10000"/>
              <a:gd name="connsiteY2" fmla="*/ 7312 h 10000"/>
              <a:gd name="connsiteX3" fmla="*/ 584 w 10000"/>
              <a:gd name="connsiteY3" fmla="*/ 7277 h 10000"/>
              <a:gd name="connsiteX4" fmla="*/ 1000 w 10000"/>
              <a:gd name="connsiteY4" fmla="*/ 7277 h 10000"/>
              <a:gd name="connsiteX5" fmla="*/ 1019 w 10000"/>
              <a:gd name="connsiteY5" fmla="*/ 7321 h 10000"/>
              <a:gd name="connsiteX6" fmla="*/ 1114 w 10000"/>
              <a:gd name="connsiteY6" fmla="*/ 7543 h 10000"/>
              <a:gd name="connsiteX7" fmla="*/ 1183 w 10000"/>
              <a:gd name="connsiteY7" fmla="*/ 7706 h 10000"/>
              <a:gd name="connsiteX8" fmla="*/ 1479 w 10000"/>
              <a:gd name="connsiteY8" fmla="*/ 8416 h 10000"/>
              <a:gd name="connsiteX9" fmla="*/ 1891 w 10000"/>
              <a:gd name="connsiteY9" fmla="*/ 9376 h 10000"/>
              <a:gd name="connsiteX10" fmla="*/ 2147 w 10000"/>
              <a:gd name="connsiteY10" fmla="*/ 9984 h 10000"/>
              <a:gd name="connsiteX11" fmla="*/ 2154 w 10000"/>
              <a:gd name="connsiteY11" fmla="*/ 10000 h 10000"/>
              <a:gd name="connsiteX12" fmla="*/ 2574 w 10000"/>
              <a:gd name="connsiteY12" fmla="*/ 10000 h 10000"/>
              <a:gd name="connsiteX13" fmla="*/ 2578 w 10000"/>
              <a:gd name="connsiteY13" fmla="*/ 9992 h 10000"/>
              <a:gd name="connsiteX14" fmla="*/ 2713 w 10000"/>
              <a:gd name="connsiteY14" fmla="*/ 9666 h 10000"/>
              <a:gd name="connsiteX15" fmla="*/ 3545 w 10000"/>
              <a:gd name="connsiteY15" fmla="*/ 7715 h 10000"/>
              <a:gd name="connsiteX16" fmla="*/ 3720 w 10000"/>
              <a:gd name="connsiteY16" fmla="*/ 7303 h 10000"/>
              <a:gd name="connsiteX17" fmla="*/ 3731 w 10000"/>
              <a:gd name="connsiteY17" fmla="*/ 7277 h 10000"/>
              <a:gd name="connsiteX18" fmla="*/ 4151 w 10000"/>
              <a:gd name="connsiteY18" fmla="*/ 7277 h 10000"/>
              <a:gd name="connsiteX19" fmla="*/ 4166 w 10000"/>
              <a:gd name="connsiteY19" fmla="*/ 7312 h 10000"/>
              <a:gd name="connsiteX20" fmla="*/ 4261 w 10000"/>
              <a:gd name="connsiteY20" fmla="*/ 7534 h 10000"/>
              <a:gd name="connsiteX21" fmla="*/ 4330 w 10000"/>
              <a:gd name="connsiteY21" fmla="*/ 7706 h 10000"/>
              <a:gd name="connsiteX22" fmla="*/ 5046 w 10000"/>
              <a:gd name="connsiteY22" fmla="*/ 9392 h 10000"/>
              <a:gd name="connsiteX23" fmla="*/ 5120 w 10000"/>
              <a:gd name="connsiteY23" fmla="*/ 9604 h 10000"/>
              <a:gd name="connsiteX24" fmla="*/ 5279 w 10000"/>
              <a:gd name="connsiteY24" fmla="*/ 9940 h 10000"/>
              <a:gd name="connsiteX25" fmla="*/ 5305 w 10000"/>
              <a:gd name="connsiteY25" fmla="*/ 9992 h 10000"/>
              <a:gd name="connsiteX26" fmla="*/ 5721 w 10000"/>
              <a:gd name="connsiteY26" fmla="*/ 9992 h 10000"/>
              <a:gd name="connsiteX27" fmla="*/ 5728 w 10000"/>
              <a:gd name="connsiteY27" fmla="*/ 9974 h 10000"/>
              <a:gd name="connsiteX28" fmla="*/ 6243 w 10000"/>
              <a:gd name="connsiteY28" fmla="*/ 8802 h 10000"/>
              <a:gd name="connsiteX29" fmla="*/ 7093 w 10000"/>
              <a:gd name="connsiteY29" fmla="*/ 6805 h 10000"/>
              <a:gd name="connsiteX30" fmla="*/ 10000 w 10000"/>
              <a:gd name="connsiteY30" fmla="*/ 0 h 10000"/>
              <a:gd name="connsiteX0" fmla="*/ 0 w 7093"/>
              <a:gd name="connsiteY0" fmla="*/ 1834 h 3195"/>
              <a:gd name="connsiteX1" fmla="*/ 398 w 7093"/>
              <a:gd name="connsiteY1" fmla="*/ 910 h 3195"/>
              <a:gd name="connsiteX2" fmla="*/ 573 w 7093"/>
              <a:gd name="connsiteY2" fmla="*/ 507 h 3195"/>
              <a:gd name="connsiteX3" fmla="*/ 584 w 7093"/>
              <a:gd name="connsiteY3" fmla="*/ 472 h 3195"/>
              <a:gd name="connsiteX4" fmla="*/ 1000 w 7093"/>
              <a:gd name="connsiteY4" fmla="*/ 472 h 3195"/>
              <a:gd name="connsiteX5" fmla="*/ 1019 w 7093"/>
              <a:gd name="connsiteY5" fmla="*/ 516 h 3195"/>
              <a:gd name="connsiteX6" fmla="*/ 1114 w 7093"/>
              <a:gd name="connsiteY6" fmla="*/ 738 h 3195"/>
              <a:gd name="connsiteX7" fmla="*/ 1183 w 7093"/>
              <a:gd name="connsiteY7" fmla="*/ 901 h 3195"/>
              <a:gd name="connsiteX8" fmla="*/ 1479 w 7093"/>
              <a:gd name="connsiteY8" fmla="*/ 1611 h 3195"/>
              <a:gd name="connsiteX9" fmla="*/ 1891 w 7093"/>
              <a:gd name="connsiteY9" fmla="*/ 2571 h 3195"/>
              <a:gd name="connsiteX10" fmla="*/ 2147 w 7093"/>
              <a:gd name="connsiteY10" fmla="*/ 3179 h 3195"/>
              <a:gd name="connsiteX11" fmla="*/ 2154 w 7093"/>
              <a:gd name="connsiteY11" fmla="*/ 3195 h 3195"/>
              <a:gd name="connsiteX12" fmla="*/ 2574 w 7093"/>
              <a:gd name="connsiteY12" fmla="*/ 3195 h 3195"/>
              <a:gd name="connsiteX13" fmla="*/ 2578 w 7093"/>
              <a:gd name="connsiteY13" fmla="*/ 3187 h 3195"/>
              <a:gd name="connsiteX14" fmla="*/ 2713 w 7093"/>
              <a:gd name="connsiteY14" fmla="*/ 2861 h 3195"/>
              <a:gd name="connsiteX15" fmla="*/ 3545 w 7093"/>
              <a:gd name="connsiteY15" fmla="*/ 910 h 3195"/>
              <a:gd name="connsiteX16" fmla="*/ 3720 w 7093"/>
              <a:gd name="connsiteY16" fmla="*/ 498 h 3195"/>
              <a:gd name="connsiteX17" fmla="*/ 3731 w 7093"/>
              <a:gd name="connsiteY17" fmla="*/ 472 h 3195"/>
              <a:gd name="connsiteX18" fmla="*/ 4151 w 7093"/>
              <a:gd name="connsiteY18" fmla="*/ 472 h 3195"/>
              <a:gd name="connsiteX19" fmla="*/ 4166 w 7093"/>
              <a:gd name="connsiteY19" fmla="*/ 507 h 3195"/>
              <a:gd name="connsiteX20" fmla="*/ 4261 w 7093"/>
              <a:gd name="connsiteY20" fmla="*/ 729 h 3195"/>
              <a:gd name="connsiteX21" fmla="*/ 4330 w 7093"/>
              <a:gd name="connsiteY21" fmla="*/ 901 h 3195"/>
              <a:gd name="connsiteX22" fmla="*/ 5046 w 7093"/>
              <a:gd name="connsiteY22" fmla="*/ 2587 h 3195"/>
              <a:gd name="connsiteX23" fmla="*/ 5120 w 7093"/>
              <a:gd name="connsiteY23" fmla="*/ 2799 h 3195"/>
              <a:gd name="connsiteX24" fmla="*/ 5279 w 7093"/>
              <a:gd name="connsiteY24" fmla="*/ 3135 h 3195"/>
              <a:gd name="connsiteX25" fmla="*/ 5305 w 7093"/>
              <a:gd name="connsiteY25" fmla="*/ 3187 h 3195"/>
              <a:gd name="connsiteX26" fmla="*/ 5721 w 7093"/>
              <a:gd name="connsiteY26" fmla="*/ 3187 h 3195"/>
              <a:gd name="connsiteX27" fmla="*/ 5728 w 7093"/>
              <a:gd name="connsiteY27" fmla="*/ 3169 h 3195"/>
              <a:gd name="connsiteX28" fmla="*/ 6243 w 7093"/>
              <a:gd name="connsiteY28" fmla="*/ 1997 h 3195"/>
              <a:gd name="connsiteX29" fmla="*/ 7093 w 7093"/>
              <a:gd name="connsiteY29" fmla="*/ 0 h 3195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808 w 10000"/>
              <a:gd name="connsiteY2" fmla="*/ 1587 h 10000"/>
              <a:gd name="connsiteX3" fmla="*/ 1410 w 10000"/>
              <a:gd name="connsiteY3" fmla="*/ 1477 h 10000"/>
              <a:gd name="connsiteX4" fmla="*/ 1437 w 10000"/>
              <a:gd name="connsiteY4" fmla="*/ 1615 h 10000"/>
              <a:gd name="connsiteX5" fmla="*/ 1571 w 10000"/>
              <a:gd name="connsiteY5" fmla="*/ 2310 h 10000"/>
              <a:gd name="connsiteX6" fmla="*/ 1668 w 10000"/>
              <a:gd name="connsiteY6" fmla="*/ 2820 h 10000"/>
              <a:gd name="connsiteX7" fmla="*/ 2085 w 10000"/>
              <a:gd name="connsiteY7" fmla="*/ 5042 h 10000"/>
              <a:gd name="connsiteX8" fmla="*/ 2666 w 10000"/>
              <a:gd name="connsiteY8" fmla="*/ 8047 h 10000"/>
              <a:gd name="connsiteX9" fmla="*/ 3027 w 10000"/>
              <a:gd name="connsiteY9" fmla="*/ 9950 h 10000"/>
              <a:gd name="connsiteX10" fmla="*/ 3037 w 10000"/>
              <a:gd name="connsiteY10" fmla="*/ 10000 h 10000"/>
              <a:gd name="connsiteX11" fmla="*/ 3629 w 10000"/>
              <a:gd name="connsiteY11" fmla="*/ 10000 h 10000"/>
              <a:gd name="connsiteX12" fmla="*/ 3635 w 10000"/>
              <a:gd name="connsiteY12" fmla="*/ 9975 h 10000"/>
              <a:gd name="connsiteX13" fmla="*/ 3825 w 10000"/>
              <a:gd name="connsiteY13" fmla="*/ 8955 h 10000"/>
              <a:gd name="connsiteX14" fmla="*/ 4998 w 10000"/>
              <a:gd name="connsiteY14" fmla="*/ 2848 h 10000"/>
              <a:gd name="connsiteX15" fmla="*/ 5245 w 10000"/>
              <a:gd name="connsiteY15" fmla="*/ 1559 h 10000"/>
              <a:gd name="connsiteX16" fmla="*/ 5260 w 10000"/>
              <a:gd name="connsiteY16" fmla="*/ 1477 h 10000"/>
              <a:gd name="connsiteX17" fmla="*/ 5852 w 10000"/>
              <a:gd name="connsiteY17" fmla="*/ 1477 h 10000"/>
              <a:gd name="connsiteX18" fmla="*/ 5873 w 10000"/>
              <a:gd name="connsiteY18" fmla="*/ 1587 h 10000"/>
              <a:gd name="connsiteX19" fmla="*/ 6007 w 10000"/>
              <a:gd name="connsiteY19" fmla="*/ 2282 h 10000"/>
              <a:gd name="connsiteX20" fmla="*/ 6105 w 10000"/>
              <a:gd name="connsiteY20" fmla="*/ 2820 h 10000"/>
              <a:gd name="connsiteX21" fmla="*/ 7114 w 10000"/>
              <a:gd name="connsiteY21" fmla="*/ 8097 h 10000"/>
              <a:gd name="connsiteX22" fmla="*/ 7218 w 10000"/>
              <a:gd name="connsiteY22" fmla="*/ 8761 h 10000"/>
              <a:gd name="connsiteX23" fmla="*/ 7443 w 10000"/>
              <a:gd name="connsiteY23" fmla="*/ 9812 h 10000"/>
              <a:gd name="connsiteX24" fmla="*/ 7479 w 10000"/>
              <a:gd name="connsiteY24" fmla="*/ 9975 h 10000"/>
              <a:gd name="connsiteX25" fmla="*/ 8066 w 10000"/>
              <a:gd name="connsiteY25" fmla="*/ 9975 h 10000"/>
              <a:gd name="connsiteX26" fmla="*/ 8076 w 10000"/>
              <a:gd name="connsiteY26" fmla="*/ 9919 h 10000"/>
              <a:gd name="connsiteX27" fmla="*/ 8802 w 10000"/>
              <a:gd name="connsiteY27" fmla="*/ 6250 h 10000"/>
              <a:gd name="connsiteX28" fmla="*/ 10000 w 10000"/>
              <a:gd name="connsiteY28" fmla="*/ 0 h 10000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808 w 10000"/>
              <a:gd name="connsiteY2" fmla="*/ 1587 h 10000"/>
              <a:gd name="connsiteX3" fmla="*/ 1410 w 10000"/>
              <a:gd name="connsiteY3" fmla="*/ 1477 h 10000"/>
              <a:gd name="connsiteX4" fmla="*/ 1571 w 10000"/>
              <a:gd name="connsiteY4" fmla="*/ 2310 h 10000"/>
              <a:gd name="connsiteX5" fmla="*/ 1668 w 10000"/>
              <a:gd name="connsiteY5" fmla="*/ 2820 h 10000"/>
              <a:gd name="connsiteX6" fmla="*/ 2085 w 10000"/>
              <a:gd name="connsiteY6" fmla="*/ 5042 h 10000"/>
              <a:gd name="connsiteX7" fmla="*/ 2666 w 10000"/>
              <a:gd name="connsiteY7" fmla="*/ 8047 h 10000"/>
              <a:gd name="connsiteX8" fmla="*/ 3027 w 10000"/>
              <a:gd name="connsiteY8" fmla="*/ 9950 h 10000"/>
              <a:gd name="connsiteX9" fmla="*/ 3037 w 10000"/>
              <a:gd name="connsiteY9" fmla="*/ 10000 h 10000"/>
              <a:gd name="connsiteX10" fmla="*/ 3629 w 10000"/>
              <a:gd name="connsiteY10" fmla="*/ 10000 h 10000"/>
              <a:gd name="connsiteX11" fmla="*/ 3635 w 10000"/>
              <a:gd name="connsiteY11" fmla="*/ 9975 h 10000"/>
              <a:gd name="connsiteX12" fmla="*/ 3825 w 10000"/>
              <a:gd name="connsiteY12" fmla="*/ 8955 h 10000"/>
              <a:gd name="connsiteX13" fmla="*/ 4998 w 10000"/>
              <a:gd name="connsiteY13" fmla="*/ 2848 h 10000"/>
              <a:gd name="connsiteX14" fmla="*/ 5245 w 10000"/>
              <a:gd name="connsiteY14" fmla="*/ 1559 h 10000"/>
              <a:gd name="connsiteX15" fmla="*/ 5260 w 10000"/>
              <a:gd name="connsiteY15" fmla="*/ 1477 h 10000"/>
              <a:gd name="connsiteX16" fmla="*/ 5852 w 10000"/>
              <a:gd name="connsiteY16" fmla="*/ 1477 h 10000"/>
              <a:gd name="connsiteX17" fmla="*/ 5873 w 10000"/>
              <a:gd name="connsiteY17" fmla="*/ 1587 h 10000"/>
              <a:gd name="connsiteX18" fmla="*/ 6007 w 10000"/>
              <a:gd name="connsiteY18" fmla="*/ 2282 h 10000"/>
              <a:gd name="connsiteX19" fmla="*/ 6105 w 10000"/>
              <a:gd name="connsiteY19" fmla="*/ 2820 h 10000"/>
              <a:gd name="connsiteX20" fmla="*/ 7114 w 10000"/>
              <a:gd name="connsiteY20" fmla="*/ 8097 h 10000"/>
              <a:gd name="connsiteX21" fmla="*/ 7218 w 10000"/>
              <a:gd name="connsiteY21" fmla="*/ 8761 h 10000"/>
              <a:gd name="connsiteX22" fmla="*/ 7443 w 10000"/>
              <a:gd name="connsiteY22" fmla="*/ 9812 h 10000"/>
              <a:gd name="connsiteX23" fmla="*/ 7479 w 10000"/>
              <a:gd name="connsiteY23" fmla="*/ 9975 h 10000"/>
              <a:gd name="connsiteX24" fmla="*/ 8066 w 10000"/>
              <a:gd name="connsiteY24" fmla="*/ 9975 h 10000"/>
              <a:gd name="connsiteX25" fmla="*/ 8076 w 10000"/>
              <a:gd name="connsiteY25" fmla="*/ 9919 h 10000"/>
              <a:gd name="connsiteX26" fmla="*/ 8802 w 10000"/>
              <a:gd name="connsiteY26" fmla="*/ 6250 h 10000"/>
              <a:gd name="connsiteX27" fmla="*/ 10000 w 10000"/>
              <a:gd name="connsiteY27" fmla="*/ 0 h 10000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808 w 10000"/>
              <a:gd name="connsiteY2" fmla="*/ 1587 h 10000"/>
              <a:gd name="connsiteX3" fmla="*/ 1571 w 10000"/>
              <a:gd name="connsiteY3" fmla="*/ 2310 h 10000"/>
              <a:gd name="connsiteX4" fmla="*/ 1668 w 10000"/>
              <a:gd name="connsiteY4" fmla="*/ 2820 h 10000"/>
              <a:gd name="connsiteX5" fmla="*/ 2085 w 10000"/>
              <a:gd name="connsiteY5" fmla="*/ 5042 h 10000"/>
              <a:gd name="connsiteX6" fmla="*/ 2666 w 10000"/>
              <a:gd name="connsiteY6" fmla="*/ 8047 h 10000"/>
              <a:gd name="connsiteX7" fmla="*/ 3027 w 10000"/>
              <a:gd name="connsiteY7" fmla="*/ 9950 h 10000"/>
              <a:gd name="connsiteX8" fmla="*/ 3037 w 10000"/>
              <a:gd name="connsiteY8" fmla="*/ 10000 h 10000"/>
              <a:gd name="connsiteX9" fmla="*/ 3629 w 10000"/>
              <a:gd name="connsiteY9" fmla="*/ 10000 h 10000"/>
              <a:gd name="connsiteX10" fmla="*/ 3635 w 10000"/>
              <a:gd name="connsiteY10" fmla="*/ 9975 h 10000"/>
              <a:gd name="connsiteX11" fmla="*/ 3825 w 10000"/>
              <a:gd name="connsiteY11" fmla="*/ 8955 h 10000"/>
              <a:gd name="connsiteX12" fmla="*/ 4998 w 10000"/>
              <a:gd name="connsiteY12" fmla="*/ 2848 h 10000"/>
              <a:gd name="connsiteX13" fmla="*/ 5245 w 10000"/>
              <a:gd name="connsiteY13" fmla="*/ 1559 h 10000"/>
              <a:gd name="connsiteX14" fmla="*/ 5260 w 10000"/>
              <a:gd name="connsiteY14" fmla="*/ 1477 h 10000"/>
              <a:gd name="connsiteX15" fmla="*/ 5852 w 10000"/>
              <a:gd name="connsiteY15" fmla="*/ 1477 h 10000"/>
              <a:gd name="connsiteX16" fmla="*/ 5873 w 10000"/>
              <a:gd name="connsiteY16" fmla="*/ 1587 h 10000"/>
              <a:gd name="connsiteX17" fmla="*/ 6007 w 10000"/>
              <a:gd name="connsiteY17" fmla="*/ 2282 h 10000"/>
              <a:gd name="connsiteX18" fmla="*/ 6105 w 10000"/>
              <a:gd name="connsiteY18" fmla="*/ 2820 h 10000"/>
              <a:gd name="connsiteX19" fmla="*/ 7114 w 10000"/>
              <a:gd name="connsiteY19" fmla="*/ 8097 h 10000"/>
              <a:gd name="connsiteX20" fmla="*/ 7218 w 10000"/>
              <a:gd name="connsiteY20" fmla="*/ 8761 h 10000"/>
              <a:gd name="connsiteX21" fmla="*/ 7443 w 10000"/>
              <a:gd name="connsiteY21" fmla="*/ 9812 h 10000"/>
              <a:gd name="connsiteX22" fmla="*/ 7479 w 10000"/>
              <a:gd name="connsiteY22" fmla="*/ 9975 h 10000"/>
              <a:gd name="connsiteX23" fmla="*/ 8066 w 10000"/>
              <a:gd name="connsiteY23" fmla="*/ 9975 h 10000"/>
              <a:gd name="connsiteX24" fmla="*/ 8076 w 10000"/>
              <a:gd name="connsiteY24" fmla="*/ 9919 h 10000"/>
              <a:gd name="connsiteX25" fmla="*/ 8802 w 10000"/>
              <a:gd name="connsiteY25" fmla="*/ 6250 h 10000"/>
              <a:gd name="connsiteX26" fmla="*/ 10000 w 10000"/>
              <a:gd name="connsiteY26" fmla="*/ 0 h 10000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1571 w 10000"/>
              <a:gd name="connsiteY2" fmla="*/ 2310 h 10000"/>
              <a:gd name="connsiteX3" fmla="*/ 1668 w 10000"/>
              <a:gd name="connsiteY3" fmla="*/ 2820 h 10000"/>
              <a:gd name="connsiteX4" fmla="*/ 2085 w 10000"/>
              <a:gd name="connsiteY4" fmla="*/ 5042 h 10000"/>
              <a:gd name="connsiteX5" fmla="*/ 2666 w 10000"/>
              <a:gd name="connsiteY5" fmla="*/ 8047 h 10000"/>
              <a:gd name="connsiteX6" fmla="*/ 3027 w 10000"/>
              <a:gd name="connsiteY6" fmla="*/ 9950 h 10000"/>
              <a:gd name="connsiteX7" fmla="*/ 3037 w 10000"/>
              <a:gd name="connsiteY7" fmla="*/ 10000 h 10000"/>
              <a:gd name="connsiteX8" fmla="*/ 3629 w 10000"/>
              <a:gd name="connsiteY8" fmla="*/ 10000 h 10000"/>
              <a:gd name="connsiteX9" fmla="*/ 3635 w 10000"/>
              <a:gd name="connsiteY9" fmla="*/ 9975 h 10000"/>
              <a:gd name="connsiteX10" fmla="*/ 3825 w 10000"/>
              <a:gd name="connsiteY10" fmla="*/ 8955 h 10000"/>
              <a:gd name="connsiteX11" fmla="*/ 4998 w 10000"/>
              <a:gd name="connsiteY11" fmla="*/ 2848 h 10000"/>
              <a:gd name="connsiteX12" fmla="*/ 5245 w 10000"/>
              <a:gd name="connsiteY12" fmla="*/ 1559 h 10000"/>
              <a:gd name="connsiteX13" fmla="*/ 5260 w 10000"/>
              <a:gd name="connsiteY13" fmla="*/ 1477 h 10000"/>
              <a:gd name="connsiteX14" fmla="*/ 5852 w 10000"/>
              <a:gd name="connsiteY14" fmla="*/ 1477 h 10000"/>
              <a:gd name="connsiteX15" fmla="*/ 5873 w 10000"/>
              <a:gd name="connsiteY15" fmla="*/ 1587 h 10000"/>
              <a:gd name="connsiteX16" fmla="*/ 6007 w 10000"/>
              <a:gd name="connsiteY16" fmla="*/ 2282 h 10000"/>
              <a:gd name="connsiteX17" fmla="*/ 6105 w 10000"/>
              <a:gd name="connsiteY17" fmla="*/ 2820 h 10000"/>
              <a:gd name="connsiteX18" fmla="*/ 7114 w 10000"/>
              <a:gd name="connsiteY18" fmla="*/ 8097 h 10000"/>
              <a:gd name="connsiteX19" fmla="*/ 7218 w 10000"/>
              <a:gd name="connsiteY19" fmla="*/ 8761 h 10000"/>
              <a:gd name="connsiteX20" fmla="*/ 7443 w 10000"/>
              <a:gd name="connsiteY20" fmla="*/ 9812 h 10000"/>
              <a:gd name="connsiteX21" fmla="*/ 7479 w 10000"/>
              <a:gd name="connsiteY21" fmla="*/ 9975 h 10000"/>
              <a:gd name="connsiteX22" fmla="*/ 8066 w 10000"/>
              <a:gd name="connsiteY22" fmla="*/ 9975 h 10000"/>
              <a:gd name="connsiteX23" fmla="*/ 8076 w 10000"/>
              <a:gd name="connsiteY23" fmla="*/ 9919 h 10000"/>
              <a:gd name="connsiteX24" fmla="*/ 8802 w 10000"/>
              <a:gd name="connsiteY24" fmla="*/ 6250 h 10000"/>
              <a:gd name="connsiteX25" fmla="*/ 10000 w 10000"/>
              <a:gd name="connsiteY25" fmla="*/ 0 h 10000"/>
              <a:gd name="connsiteX0" fmla="*/ 0 w 10000"/>
              <a:gd name="connsiteY0" fmla="*/ 5740 h 10000"/>
              <a:gd name="connsiteX1" fmla="*/ 1571 w 10000"/>
              <a:gd name="connsiteY1" fmla="*/ 2310 h 10000"/>
              <a:gd name="connsiteX2" fmla="*/ 1668 w 10000"/>
              <a:gd name="connsiteY2" fmla="*/ 2820 h 10000"/>
              <a:gd name="connsiteX3" fmla="*/ 2085 w 10000"/>
              <a:gd name="connsiteY3" fmla="*/ 5042 h 10000"/>
              <a:gd name="connsiteX4" fmla="*/ 2666 w 10000"/>
              <a:gd name="connsiteY4" fmla="*/ 8047 h 10000"/>
              <a:gd name="connsiteX5" fmla="*/ 3027 w 10000"/>
              <a:gd name="connsiteY5" fmla="*/ 9950 h 10000"/>
              <a:gd name="connsiteX6" fmla="*/ 3037 w 10000"/>
              <a:gd name="connsiteY6" fmla="*/ 10000 h 10000"/>
              <a:gd name="connsiteX7" fmla="*/ 3629 w 10000"/>
              <a:gd name="connsiteY7" fmla="*/ 10000 h 10000"/>
              <a:gd name="connsiteX8" fmla="*/ 3635 w 10000"/>
              <a:gd name="connsiteY8" fmla="*/ 9975 h 10000"/>
              <a:gd name="connsiteX9" fmla="*/ 3825 w 10000"/>
              <a:gd name="connsiteY9" fmla="*/ 8955 h 10000"/>
              <a:gd name="connsiteX10" fmla="*/ 4998 w 10000"/>
              <a:gd name="connsiteY10" fmla="*/ 2848 h 10000"/>
              <a:gd name="connsiteX11" fmla="*/ 5245 w 10000"/>
              <a:gd name="connsiteY11" fmla="*/ 1559 h 10000"/>
              <a:gd name="connsiteX12" fmla="*/ 5260 w 10000"/>
              <a:gd name="connsiteY12" fmla="*/ 1477 h 10000"/>
              <a:gd name="connsiteX13" fmla="*/ 5852 w 10000"/>
              <a:gd name="connsiteY13" fmla="*/ 1477 h 10000"/>
              <a:gd name="connsiteX14" fmla="*/ 5873 w 10000"/>
              <a:gd name="connsiteY14" fmla="*/ 1587 h 10000"/>
              <a:gd name="connsiteX15" fmla="*/ 6007 w 10000"/>
              <a:gd name="connsiteY15" fmla="*/ 2282 h 10000"/>
              <a:gd name="connsiteX16" fmla="*/ 6105 w 10000"/>
              <a:gd name="connsiteY16" fmla="*/ 2820 h 10000"/>
              <a:gd name="connsiteX17" fmla="*/ 7114 w 10000"/>
              <a:gd name="connsiteY17" fmla="*/ 8097 h 10000"/>
              <a:gd name="connsiteX18" fmla="*/ 7218 w 10000"/>
              <a:gd name="connsiteY18" fmla="*/ 8761 h 10000"/>
              <a:gd name="connsiteX19" fmla="*/ 7443 w 10000"/>
              <a:gd name="connsiteY19" fmla="*/ 9812 h 10000"/>
              <a:gd name="connsiteX20" fmla="*/ 7479 w 10000"/>
              <a:gd name="connsiteY20" fmla="*/ 9975 h 10000"/>
              <a:gd name="connsiteX21" fmla="*/ 8066 w 10000"/>
              <a:gd name="connsiteY21" fmla="*/ 9975 h 10000"/>
              <a:gd name="connsiteX22" fmla="*/ 8076 w 10000"/>
              <a:gd name="connsiteY22" fmla="*/ 9919 h 10000"/>
              <a:gd name="connsiteX23" fmla="*/ 8802 w 10000"/>
              <a:gd name="connsiteY23" fmla="*/ 6250 h 10000"/>
              <a:gd name="connsiteX24" fmla="*/ 10000 w 10000"/>
              <a:gd name="connsiteY24" fmla="*/ 0 h 10000"/>
              <a:gd name="connsiteX0" fmla="*/ 0 w 8429"/>
              <a:gd name="connsiteY0" fmla="*/ 2310 h 10000"/>
              <a:gd name="connsiteX1" fmla="*/ 97 w 8429"/>
              <a:gd name="connsiteY1" fmla="*/ 2820 h 10000"/>
              <a:gd name="connsiteX2" fmla="*/ 514 w 8429"/>
              <a:gd name="connsiteY2" fmla="*/ 5042 h 10000"/>
              <a:gd name="connsiteX3" fmla="*/ 1095 w 8429"/>
              <a:gd name="connsiteY3" fmla="*/ 8047 h 10000"/>
              <a:gd name="connsiteX4" fmla="*/ 1456 w 8429"/>
              <a:gd name="connsiteY4" fmla="*/ 9950 h 10000"/>
              <a:gd name="connsiteX5" fmla="*/ 1466 w 8429"/>
              <a:gd name="connsiteY5" fmla="*/ 10000 h 10000"/>
              <a:gd name="connsiteX6" fmla="*/ 2058 w 8429"/>
              <a:gd name="connsiteY6" fmla="*/ 10000 h 10000"/>
              <a:gd name="connsiteX7" fmla="*/ 2064 w 8429"/>
              <a:gd name="connsiteY7" fmla="*/ 9975 h 10000"/>
              <a:gd name="connsiteX8" fmla="*/ 2254 w 8429"/>
              <a:gd name="connsiteY8" fmla="*/ 8955 h 10000"/>
              <a:gd name="connsiteX9" fmla="*/ 3427 w 8429"/>
              <a:gd name="connsiteY9" fmla="*/ 2848 h 10000"/>
              <a:gd name="connsiteX10" fmla="*/ 3674 w 8429"/>
              <a:gd name="connsiteY10" fmla="*/ 1559 h 10000"/>
              <a:gd name="connsiteX11" fmla="*/ 3689 w 8429"/>
              <a:gd name="connsiteY11" fmla="*/ 1477 h 10000"/>
              <a:gd name="connsiteX12" fmla="*/ 4281 w 8429"/>
              <a:gd name="connsiteY12" fmla="*/ 1477 h 10000"/>
              <a:gd name="connsiteX13" fmla="*/ 4302 w 8429"/>
              <a:gd name="connsiteY13" fmla="*/ 1587 h 10000"/>
              <a:gd name="connsiteX14" fmla="*/ 4436 w 8429"/>
              <a:gd name="connsiteY14" fmla="*/ 2282 h 10000"/>
              <a:gd name="connsiteX15" fmla="*/ 4534 w 8429"/>
              <a:gd name="connsiteY15" fmla="*/ 2820 h 10000"/>
              <a:gd name="connsiteX16" fmla="*/ 5543 w 8429"/>
              <a:gd name="connsiteY16" fmla="*/ 8097 h 10000"/>
              <a:gd name="connsiteX17" fmla="*/ 5647 w 8429"/>
              <a:gd name="connsiteY17" fmla="*/ 8761 h 10000"/>
              <a:gd name="connsiteX18" fmla="*/ 5872 w 8429"/>
              <a:gd name="connsiteY18" fmla="*/ 9812 h 10000"/>
              <a:gd name="connsiteX19" fmla="*/ 5908 w 8429"/>
              <a:gd name="connsiteY19" fmla="*/ 9975 h 10000"/>
              <a:gd name="connsiteX20" fmla="*/ 6495 w 8429"/>
              <a:gd name="connsiteY20" fmla="*/ 9975 h 10000"/>
              <a:gd name="connsiteX21" fmla="*/ 6505 w 8429"/>
              <a:gd name="connsiteY21" fmla="*/ 9919 h 10000"/>
              <a:gd name="connsiteX22" fmla="*/ 7231 w 8429"/>
              <a:gd name="connsiteY22" fmla="*/ 6250 h 10000"/>
              <a:gd name="connsiteX23" fmla="*/ 8429 w 8429"/>
              <a:gd name="connsiteY23" fmla="*/ 0 h 10000"/>
              <a:gd name="connsiteX0" fmla="*/ 0 w 9885"/>
              <a:gd name="connsiteY0" fmla="*/ 2820 h 10000"/>
              <a:gd name="connsiteX1" fmla="*/ 495 w 9885"/>
              <a:gd name="connsiteY1" fmla="*/ 5042 h 10000"/>
              <a:gd name="connsiteX2" fmla="*/ 1184 w 9885"/>
              <a:gd name="connsiteY2" fmla="*/ 8047 h 10000"/>
              <a:gd name="connsiteX3" fmla="*/ 1612 w 9885"/>
              <a:gd name="connsiteY3" fmla="*/ 9950 h 10000"/>
              <a:gd name="connsiteX4" fmla="*/ 1624 w 9885"/>
              <a:gd name="connsiteY4" fmla="*/ 10000 h 10000"/>
              <a:gd name="connsiteX5" fmla="*/ 2327 w 9885"/>
              <a:gd name="connsiteY5" fmla="*/ 10000 h 10000"/>
              <a:gd name="connsiteX6" fmla="*/ 2334 w 9885"/>
              <a:gd name="connsiteY6" fmla="*/ 9975 h 10000"/>
              <a:gd name="connsiteX7" fmla="*/ 2559 w 9885"/>
              <a:gd name="connsiteY7" fmla="*/ 8955 h 10000"/>
              <a:gd name="connsiteX8" fmla="*/ 3951 w 9885"/>
              <a:gd name="connsiteY8" fmla="*/ 2848 h 10000"/>
              <a:gd name="connsiteX9" fmla="*/ 4244 w 9885"/>
              <a:gd name="connsiteY9" fmla="*/ 1559 h 10000"/>
              <a:gd name="connsiteX10" fmla="*/ 4262 w 9885"/>
              <a:gd name="connsiteY10" fmla="*/ 1477 h 10000"/>
              <a:gd name="connsiteX11" fmla="*/ 4964 w 9885"/>
              <a:gd name="connsiteY11" fmla="*/ 1477 h 10000"/>
              <a:gd name="connsiteX12" fmla="*/ 4989 w 9885"/>
              <a:gd name="connsiteY12" fmla="*/ 1587 h 10000"/>
              <a:gd name="connsiteX13" fmla="*/ 5148 w 9885"/>
              <a:gd name="connsiteY13" fmla="*/ 2282 h 10000"/>
              <a:gd name="connsiteX14" fmla="*/ 5264 w 9885"/>
              <a:gd name="connsiteY14" fmla="*/ 2820 h 10000"/>
              <a:gd name="connsiteX15" fmla="*/ 6461 w 9885"/>
              <a:gd name="connsiteY15" fmla="*/ 8097 h 10000"/>
              <a:gd name="connsiteX16" fmla="*/ 6584 w 9885"/>
              <a:gd name="connsiteY16" fmla="*/ 8761 h 10000"/>
              <a:gd name="connsiteX17" fmla="*/ 6851 w 9885"/>
              <a:gd name="connsiteY17" fmla="*/ 9812 h 10000"/>
              <a:gd name="connsiteX18" fmla="*/ 6894 w 9885"/>
              <a:gd name="connsiteY18" fmla="*/ 9975 h 10000"/>
              <a:gd name="connsiteX19" fmla="*/ 7591 w 9885"/>
              <a:gd name="connsiteY19" fmla="*/ 9975 h 10000"/>
              <a:gd name="connsiteX20" fmla="*/ 7602 w 9885"/>
              <a:gd name="connsiteY20" fmla="*/ 9919 h 10000"/>
              <a:gd name="connsiteX21" fmla="*/ 8464 w 9885"/>
              <a:gd name="connsiteY21" fmla="*/ 6250 h 10000"/>
              <a:gd name="connsiteX22" fmla="*/ 9885 w 9885"/>
              <a:gd name="connsiteY22" fmla="*/ 0 h 10000"/>
              <a:gd name="connsiteX0" fmla="*/ 0 w 9499"/>
              <a:gd name="connsiteY0" fmla="*/ 5042 h 10000"/>
              <a:gd name="connsiteX1" fmla="*/ 697 w 9499"/>
              <a:gd name="connsiteY1" fmla="*/ 8047 h 10000"/>
              <a:gd name="connsiteX2" fmla="*/ 1130 w 9499"/>
              <a:gd name="connsiteY2" fmla="*/ 9950 h 10000"/>
              <a:gd name="connsiteX3" fmla="*/ 1142 w 9499"/>
              <a:gd name="connsiteY3" fmla="*/ 10000 h 10000"/>
              <a:gd name="connsiteX4" fmla="*/ 1853 w 9499"/>
              <a:gd name="connsiteY4" fmla="*/ 10000 h 10000"/>
              <a:gd name="connsiteX5" fmla="*/ 1860 w 9499"/>
              <a:gd name="connsiteY5" fmla="*/ 9975 h 10000"/>
              <a:gd name="connsiteX6" fmla="*/ 2088 w 9499"/>
              <a:gd name="connsiteY6" fmla="*/ 8955 h 10000"/>
              <a:gd name="connsiteX7" fmla="*/ 3496 w 9499"/>
              <a:gd name="connsiteY7" fmla="*/ 2848 h 10000"/>
              <a:gd name="connsiteX8" fmla="*/ 3792 w 9499"/>
              <a:gd name="connsiteY8" fmla="*/ 1559 h 10000"/>
              <a:gd name="connsiteX9" fmla="*/ 3811 w 9499"/>
              <a:gd name="connsiteY9" fmla="*/ 1477 h 10000"/>
              <a:gd name="connsiteX10" fmla="*/ 4521 w 9499"/>
              <a:gd name="connsiteY10" fmla="*/ 1477 h 10000"/>
              <a:gd name="connsiteX11" fmla="*/ 4546 w 9499"/>
              <a:gd name="connsiteY11" fmla="*/ 1587 h 10000"/>
              <a:gd name="connsiteX12" fmla="*/ 4707 w 9499"/>
              <a:gd name="connsiteY12" fmla="*/ 2282 h 10000"/>
              <a:gd name="connsiteX13" fmla="*/ 4824 w 9499"/>
              <a:gd name="connsiteY13" fmla="*/ 2820 h 10000"/>
              <a:gd name="connsiteX14" fmla="*/ 6035 w 9499"/>
              <a:gd name="connsiteY14" fmla="*/ 8097 h 10000"/>
              <a:gd name="connsiteX15" fmla="*/ 6160 w 9499"/>
              <a:gd name="connsiteY15" fmla="*/ 8761 h 10000"/>
              <a:gd name="connsiteX16" fmla="*/ 6430 w 9499"/>
              <a:gd name="connsiteY16" fmla="*/ 9812 h 10000"/>
              <a:gd name="connsiteX17" fmla="*/ 6473 w 9499"/>
              <a:gd name="connsiteY17" fmla="*/ 9975 h 10000"/>
              <a:gd name="connsiteX18" fmla="*/ 7178 w 9499"/>
              <a:gd name="connsiteY18" fmla="*/ 9975 h 10000"/>
              <a:gd name="connsiteX19" fmla="*/ 7189 w 9499"/>
              <a:gd name="connsiteY19" fmla="*/ 9919 h 10000"/>
              <a:gd name="connsiteX20" fmla="*/ 8061 w 9499"/>
              <a:gd name="connsiteY20" fmla="*/ 6250 h 10000"/>
              <a:gd name="connsiteX21" fmla="*/ 9499 w 9499"/>
              <a:gd name="connsiteY21" fmla="*/ 0 h 10000"/>
              <a:gd name="connsiteX0" fmla="*/ 0 w 9266"/>
              <a:gd name="connsiteY0" fmla="*/ 8047 h 10000"/>
              <a:gd name="connsiteX1" fmla="*/ 456 w 9266"/>
              <a:gd name="connsiteY1" fmla="*/ 9950 h 10000"/>
              <a:gd name="connsiteX2" fmla="*/ 468 w 9266"/>
              <a:gd name="connsiteY2" fmla="*/ 10000 h 10000"/>
              <a:gd name="connsiteX3" fmla="*/ 1217 w 9266"/>
              <a:gd name="connsiteY3" fmla="*/ 10000 h 10000"/>
              <a:gd name="connsiteX4" fmla="*/ 1224 w 9266"/>
              <a:gd name="connsiteY4" fmla="*/ 9975 h 10000"/>
              <a:gd name="connsiteX5" fmla="*/ 1464 w 9266"/>
              <a:gd name="connsiteY5" fmla="*/ 8955 h 10000"/>
              <a:gd name="connsiteX6" fmla="*/ 2946 w 9266"/>
              <a:gd name="connsiteY6" fmla="*/ 2848 h 10000"/>
              <a:gd name="connsiteX7" fmla="*/ 3258 w 9266"/>
              <a:gd name="connsiteY7" fmla="*/ 1559 h 10000"/>
              <a:gd name="connsiteX8" fmla="*/ 3278 w 9266"/>
              <a:gd name="connsiteY8" fmla="*/ 1477 h 10000"/>
              <a:gd name="connsiteX9" fmla="*/ 4025 w 9266"/>
              <a:gd name="connsiteY9" fmla="*/ 1477 h 10000"/>
              <a:gd name="connsiteX10" fmla="*/ 4052 w 9266"/>
              <a:gd name="connsiteY10" fmla="*/ 1587 h 10000"/>
              <a:gd name="connsiteX11" fmla="*/ 4221 w 9266"/>
              <a:gd name="connsiteY11" fmla="*/ 2282 h 10000"/>
              <a:gd name="connsiteX12" fmla="*/ 4344 w 9266"/>
              <a:gd name="connsiteY12" fmla="*/ 2820 h 10000"/>
              <a:gd name="connsiteX13" fmla="*/ 5619 w 9266"/>
              <a:gd name="connsiteY13" fmla="*/ 8097 h 10000"/>
              <a:gd name="connsiteX14" fmla="*/ 5751 w 9266"/>
              <a:gd name="connsiteY14" fmla="*/ 8761 h 10000"/>
              <a:gd name="connsiteX15" fmla="*/ 6035 w 9266"/>
              <a:gd name="connsiteY15" fmla="*/ 9812 h 10000"/>
              <a:gd name="connsiteX16" fmla="*/ 6080 w 9266"/>
              <a:gd name="connsiteY16" fmla="*/ 9975 h 10000"/>
              <a:gd name="connsiteX17" fmla="*/ 6823 w 9266"/>
              <a:gd name="connsiteY17" fmla="*/ 9975 h 10000"/>
              <a:gd name="connsiteX18" fmla="*/ 6834 w 9266"/>
              <a:gd name="connsiteY18" fmla="*/ 9919 h 10000"/>
              <a:gd name="connsiteX19" fmla="*/ 7752 w 9266"/>
              <a:gd name="connsiteY19" fmla="*/ 6250 h 10000"/>
              <a:gd name="connsiteX20" fmla="*/ 9266 w 9266"/>
              <a:gd name="connsiteY20" fmla="*/ 0 h 10000"/>
              <a:gd name="connsiteX0" fmla="*/ 0 w 9508"/>
              <a:gd name="connsiteY0" fmla="*/ 9950 h 10000"/>
              <a:gd name="connsiteX1" fmla="*/ 13 w 9508"/>
              <a:gd name="connsiteY1" fmla="*/ 10000 h 10000"/>
              <a:gd name="connsiteX2" fmla="*/ 821 w 9508"/>
              <a:gd name="connsiteY2" fmla="*/ 10000 h 10000"/>
              <a:gd name="connsiteX3" fmla="*/ 829 w 9508"/>
              <a:gd name="connsiteY3" fmla="*/ 9975 h 10000"/>
              <a:gd name="connsiteX4" fmla="*/ 1088 w 9508"/>
              <a:gd name="connsiteY4" fmla="*/ 8955 h 10000"/>
              <a:gd name="connsiteX5" fmla="*/ 2687 w 9508"/>
              <a:gd name="connsiteY5" fmla="*/ 2848 h 10000"/>
              <a:gd name="connsiteX6" fmla="*/ 3024 w 9508"/>
              <a:gd name="connsiteY6" fmla="*/ 1559 h 10000"/>
              <a:gd name="connsiteX7" fmla="*/ 3046 w 9508"/>
              <a:gd name="connsiteY7" fmla="*/ 1477 h 10000"/>
              <a:gd name="connsiteX8" fmla="*/ 3852 w 9508"/>
              <a:gd name="connsiteY8" fmla="*/ 1477 h 10000"/>
              <a:gd name="connsiteX9" fmla="*/ 3881 w 9508"/>
              <a:gd name="connsiteY9" fmla="*/ 1587 h 10000"/>
              <a:gd name="connsiteX10" fmla="*/ 4063 w 9508"/>
              <a:gd name="connsiteY10" fmla="*/ 2282 h 10000"/>
              <a:gd name="connsiteX11" fmla="*/ 4196 w 9508"/>
              <a:gd name="connsiteY11" fmla="*/ 2820 h 10000"/>
              <a:gd name="connsiteX12" fmla="*/ 5572 w 9508"/>
              <a:gd name="connsiteY12" fmla="*/ 8097 h 10000"/>
              <a:gd name="connsiteX13" fmla="*/ 5715 w 9508"/>
              <a:gd name="connsiteY13" fmla="*/ 8761 h 10000"/>
              <a:gd name="connsiteX14" fmla="*/ 6021 w 9508"/>
              <a:gd name="connsiteY14" fmla="*/ 9812 h 10000"/>
              <a:gd name="connsiteX15" fmla="*/ 6070 w 9508"/>
              <a:gd name="connsiteY15" fmla="*/ 9975 h 10000"/>
              <a:gd name="connsiteX16" fmla="*/ 6871 w 9508"/>
              <a:gd name="connsiteY16" fmla="*/ 9975 h 10000"/>
              <a:gd name="connsiteX17" fmla="*/ 6883 w 9508"/>
              <a:gd name="connsiteY17" fmla="*/ 9919 h 10000"/>
              <a:gd name="connsiteX18" fmla="*/ 7874 w 9508"/>
              <a:gd name="connsiteY18" fmla="*/ 6250 h 10000"/>
              <a:gd name="connsiteX19" fmla="*/ 9508 w 9508"/>
              <a:gd name="connsiteY19" fmla="*/ 0 h 10000"/>
              <a:gd name="connsiteX0" fmla="*/ 0 w 10000"/>
              <a:gd name="connsiteY0" fmla="*/ 9950 h 10000"/>
              <a:gd name="connsiteX1" fmla="*/ 863 w 10000"/>
              <a:gd name="connsiteY1" fmla="*/ 10000 h 10000"/>
              <a:gd name="connsiteX2" fmla="*/ 872 w 10000"/>
              <a:gd name="connsiteY2" fmla="*/ 9975 h 10000"/>
              <a:gd name="connsiteX3" fmla="*/ 1144 w 10000"/>
              <a:gd name="connsiteY3" fmla="*/ 8955 h 10000"/>
              <a:gd name="connsiteX4" fmla="*/ 2826 w 10000"/>
              <a:gd name="connsiteY4" fmla="*/ 2848 h 10000"/>
              <a:gd name="connsiteX5" fmla="*/ 3180 w 10000"/>
              <a:gd name="connsiteY5" fmla="*/ 1559 h 10000"/>
              <a:gd name="connsiteX6" fmla="*/ 3204 w 10000"/>
              <a:gd name="connsiteY6" fmla="*/ 1477 h 10000"/>
              <a:gd name="connsiteX7" fmla="*/ 4051 w 10000"/>
              <a:gd name="connsiteY7" fmla="*/ 1477 h 10000"/>
              <a:gd name="connsiteX8" fmla="*/ 4082 w 10000"/>
              <a:gd name="connsiteY8" fmla="*/ 1587 h 10000"/>
              <a:gd name="connsiteX9" fmla="*/ 4273 w 10000"/>
              <a:gd name="connsiteY9" fmla="*/ 2282 h 10000"/>
              <a:gd name="connsiteX10" fmla="*/ 4413 w 10000"/>
              <a:gd name="connsiteY10" fmla="*/ 2820 h 10000"/>
              <a:gd name="connsiteX11" fmla="*/ 5860 w 10000"/>
              <a:gd name="connsiteY11" fmla="*/ 8097 h 10000"/>
              <a:gd name="connsiteX12" fmla="*/ 6011 w 10000"/>
              <a:gd name="connsiteY12" fmla="*/ 8761 h 10000"/>
              <a:gd name="connsiteX13" fmla="*/ 6333 w 10000"/>
              <a:gd name="connsiteY13" fmla="*/ 9812 h 10000"/>
              <a:gd name="connsiteX14" fmla="*/ 6384 w 10000"/>
              <a:gd name="connsiteY14" fmla="*/ 9975 h 10000"/>
              <a:gd name="connsiteX15" fmla="*/ 7227 w 10000"/>
              <a:gd name="connsiteY15" fmla="*/ 9975 h 10000"/>
              <a:gd name="connsiteX16" fmla="*/ 7239 w 10000"/>
              <a:gd name="connsiteY16" fmla="*/ 9919 h 10000"/>
              <a:gd name="connsiteX17" fmla="*/ 8281 w 10000"/>
              <a:gd name="connsiteY17" fmla="*/ 6250 h 10000"/>
              <a:gd name="connsiteX18" fmla="*/ 10000 w 10000"/>
              <a:gd name="connsiteY18" fmla="*/ 0 h 10000"/>
              <a:gd name="connsiteX0" fmla="*/ 0 w 10000"/>
              <a:gd name="connsiteY0" fmla="*/ 9950 h 10000"/>
              <a:gd name="connsiteX1" fmla="*/ 863 w 10000"/>
              <a:gd name="connsiteY1" fmla="*/ 10000 h 10000"/>
              <a:gd name="connsiteX2" fmla="*/ 1144 w 10000"/>
              <a:gd name="connsiteY2" fmla="*/ 8955 h 10000"/>
              <a:gd name="connsiteX3" fmla="*/ 2826 w 10000"/>
              <a:gd name="connsiteY3" fmla="*/ 2848 h 10000"/>
              <a:gd name="connsiteX4" fmla="*/ 3180 w 10000"/>
              <a:gd name="connsiteY4" fmla="*/ 1559 h 10000"/>
              <a:gd name="connsiteX5" fmla="*/ 3204 w 10000"/>
              <a:gd name="connsiteY5" fmla="*/ 1477 h 10000"/>
              <a:gd name="connsiteX6" fmla="*/ 4051 w 10000"/>
              <a:gd name="connsiteY6" fmla="*/ 1477 h 10000"/>
              <a:gd name="connsiteX7" fmla="*/ 4082 w 10000"/>
              <a:gd name="connsiteY7" fmla="*/ 1587 h 10000"/>
              <a:gd name="connsiteX8" fmla="*/ 4273 w 10000"/>
              <a:gd name="connsiteY8" fmla="*/ 2282 h 10000"/>
              <a:gd name="connsiteX9" fmla="*/ 4413 w 10000"/>
              <a:gd name="connsiteY9" fmla="*/ 2820 h 10000"/>
              <a:gd name="connsiteX10" fmla="*/ 5860 w 10000"/>
              <a:gd name="connsiteY10" fmla="*/ 8097 h 10000"/>
              <a:gd name="connsiteX11" fmla="*/ 6011 w 10000"/>
              <a:gd name="connsiteY11" fmla="*/ 8761 h 10000"/>
              <a:gd name="connsiteX12" fmla="*/ 6333 w 10000"/>
              <a:gd name="connsiteY12" fmla="*/ 9812 h 10000"/>
              <a:gd name="connsiteX13" fmla="*/ 6384 w 10000"/>
              <a:gd name="connsiteY13" fmla="*/ 9975 h 10000"/>
              <a:gd name="connsiteX14" fmla="*/ 7227 w 10000"/>
              <a:gd name="connsiteY14" fmla="*/ 9975 h 10000"/>
              <a:gd name="connsiteX15" fmla="*/ 7239 w 10000"/>
              <a:gd name="connsiteY15" fmla="*/ 9919 h 10000"/>
              <a:gd name="connsiteX16" fmla="*/ 8281 w 10000"/>
              <a:gd name="connsiteY16" fmla="*/ 6250 h 10000"/>
              <a:gd name="connsiteX17" fmla="*/ 10000 w 10000"/>
              <a:gd name="connsiteY17" fmla="*/ 0 h 10000"/>
              <a:gd name="connsiteX0" fmla="*/ 0 w 10000"/>
              <a:gd name="connsiteY0" fmla="*/ 9950 h 9975"/>
              <a:gd name="connsiteX1" fmla="*/ 1144 w 10000"/>
              <a:gd name="connsiteY1" fmla="*/ 8955 h 9975"/>
              <a:gd name="connsiteX2" fmla="*/ 2826 w 10000"/>
              <a:gd name="connsiteY2" fmla="*/ 2848 h 9975"/>
              <a:gd name="connsiteX3" fmla="*/ 3180 w 10000"/>
              <a:gd name="connsiteY3" fmla="*/ 1559 h 9975"/>
              <a:gd name="connsiteX4" fmla="*/ 3204 w 10000"/>
              <a:gd name="connsiteY4" fmla="*/ 1477 h 9975"/>
              <a:gd name="connsiteX5" fmla="*/ 4051 w 10000"/>
              <a:gd name="connsiteY5" fmla="*/ 1477 h 9975"/>
              <a:gd name="connsiteX6" fmla="*/ 4082 w 10000"/>
              <a:gd name="connsiteY6" fmla="*/ 1587 h 9975"/>
              <a:gd name="connsiteX7" fmla="*/ 4273 w 10000"/>
              <a:gd name="connsiteY7" fmla="*/ 2282 h 9975"/>
              <a:gd name="connsiteX8" fmla="*/ 4413 w 10000"/>
              <a:gd name="connsiteY8" fmla="*/ 2820 h 9975"/>
              <a:gd name="connsiteX9" fmla="*/ 5860 w 10000"/>
              <a:gd name="connsiteY9" fmla="*/ 8097 h 9975"/>
              <a:gd name="connsiteX10" fmla="*/ 6011 w 10000"/>
              <a:gd name="connsiteY10" fmla="*/ 8761 h 9975"/>
              <a:gd name="connsiteX11" fmla="*/ 6333 w 10000"/>
              <a:gd name="connsiteY11" fmla="*/ 9812 h 9975"/>
              <a:gd name="connsiteX12" fmla="*/ 6384 w 10000"/>
              <a:gd name="connsiteY12" fmla="*/ 9975 h 9975"/>
              <a:gd name="connsiteX13" fmla="*/ 7227 w 10000"/>
              <a:gd name="connsiteY13" fmla="*/ 9975 h 9975"/>
              <a:gd name="connsiteX14" fmla="*/ 7239 w 10000"/>
              <a:gd name="connsiteY14" fmla="*/ 9919 h 9975"/>
              <a:gd name="connsiteX15" fmla="*/ 8281 w 10000"/>
              <a:gd name="connsiteY15" fmla="*/ 6250 h 9975"/>
              <a:gd name="connsiteX16" fmla="*/ 10000 w 10000"/>
              <a:gd name="connsiteY16" fmla="*/ 0 h 9975"/>
              <a:gd name="connsiteX0" fmla="*/ 0 w 10000"/>
              <a:gd name="connsiteY0" fmla="*/ 9975 h 10000"/>
              <a:gd name="connsiteX1" fmla="*/ 2826 w 10000"/>
              <a:gd name="connsiteY1" fmla="*/ 2855 h 10000"/>
              <a:gd name="connsiteX2" fmla="*/ 3180 w 10000"/>
              <a:gd name="connsiteY2" fmla="*/ 1563 h 10000"/>
              <a:gd name="connsiteX3" fmla="*/ 3204 w 10000"/>
              <a:gd name="connsiteY3" fmla="*/ 1481 h 10000"/>
              <a:gd name="connsiteX4" fmla="*/ 4051 w 10000"/>
              <a:gd name="connsiteY4" fmla="*/ 1481 h 10000"/>
              <a:gd name="connsiteX5" fmla="*/ 4082 w 10000"/>
              <a:gd name="connsiteY5" fmla="*/ 1591 h 10000"/>
              <a:gd name="connsiteX6" fmla="*/ 4273 w 10000"/>
              <a:gd name="connsiteY6" fmla="*/ 2288 h 10000"/>
              <a:gd name="connsiteX7" fmla="*/ 4413 w 10000"/>
              <a:gd name="connsiteY7" fmla="*/ 2827 h 10000"/>
              <a:gd name="connsiteX8" fmla="*/ 5860 w 10000"/>
              <a:gd name="connsiteY8" fmla="*/ 8117 h 10000"/>
              <a:gd name="connsiteX9" fmla="*/ 6011 w 10000"/>
              <a:gd name="connsiteY9" fmla="*/ 8783 h 10000"/>
              <a:gd name="connsiteX10" fmla="*/ 6333 w 10000"/>
              <a:gd name="connsiteY10" fmla="*/ 9837 h 10000"/>
              <a:gd name="connsiteX11" fmla="*/ 6384 w 10000"/>
              <a:gd name="connsiteY11" fmla="*/ 10000 h 10000"/>
              <a:gd name="connsiteX12" fmla="*/ 7227 w 10000"/>
              <a:gd name="connsiteY12" fmla="*/ 10000 h 10000"/>
              <a:gd name="connsiteX13" fmla="*/ 7239 w 10000"/>
              <a:gd name="connsiteY13" fmla="*/ 9944 h 10000"/>
              <a:gd name="connsiteX14" fmla="*/ 8281 w 10000"/>
              <a:gd name="connsiteY14" fmla="*/ 6266 h 10000"/>
              <a:gd name="connsiteX15" fmla="*/ 10000 w 10000"/>
              <a:gd name="connsiteY15" fmla="*/ 0 h 10000"/>
              <a:gd name="connsiteX0" fmla="*/ 0 w 7174"/>
              <a:gd name="connsiteY0" fmla="*/ 2855 h 10000"/>
              <a:gd name="connsiteX1" fmla="*/ 354 w 7174"/>
              <a:gd name="connsiteY1" fmla="*/ 1563 h 10000"/>
              <a:gd name="connsiteX2" fmla="*/ 378 w 7174"/>
              <a:gd name="connsiteY2" fmla="*/ 1481 h 10000"/>
              <a:gd name="connsiteX3" fmla="*/ 1225 w 7174"/>
              <a:gd name="connsiteY3" fmla="*/ 1481 h 10000"/>
              <a:gd name="connsiteX4" fmla="*/ 1256 w 7174"/>
              <a:gd name="connsiteY4" fmla="*/ 1591 h 10000"/>
              <a:gd name="connsiteX5" fmla="*/ 1447 w 7174"/>
              <a:gd name="connsiteY5" fmla="*/ 2288 h 10000"/>
              <a:gd name="connsiteX6" fmla="*/ 1587 w 7174"/>
              <a:gd name="connsiteY6" fmla="*/ 2827 h 10000"/>
              <a:gd name="connsiteX7" fmla="*/ 3034 w 7174"/>
              <a:gd name="connsiteY7" fmla="*/ 8117 h 10000"/>
              <a:gd name="connsiteX8" fmla="*/ 3185 w 7174"/>
              <a:gd name="connsiteY8" fmla="*/ 8783 h 10000"/>
              <a:gd name="connsiteX9" fmla="*/ 3507 w 7174"/>
              <a:gd name="connsiteY9" fmla="*/ 9837 h 10000"/>
              <a:gd name="connsiteX10" fmla="*/ 3558 w 7174"/>
              <a:gd name="connsiteY10" fmla="*/ 10000 h 10000"/>
              <a:gd name="connsiteX11" fmla="*/ 4401 w 7174"/>
              <a:gd name="connsiteY11" fmla="*/ 10000 h 10000"/>
              <a:gd name="connsiteX12" fmla="*/ 4413 w 7174"/>
              <a:gd name="connsiteY12" fmla="*/ 9944 h 10000"/>
              <a:gd name="connsiteX13" fmla="*/ 5455 w 7174"/>
              <a:gd name="connsiteY13" fmla="*/ 6266 h 10000"/>
              <a:gd name="connsiteX14" fmla="*/ 7174 w 7174"/>
              <a:gd name="connsiteY14" fmla="*/ 0 h 10000"/>
              <a:gd name="connsiteX0" fmla="*/ 0 w 10000"/>
              <a:gd name="connsiteY0" fmla="*/ 2855 h 10000"/>
              <a:gd name="connsiteX1" fmla="*/ 493 w 10000"/>
              <a:gd name="connsiteY1" fmla="*/ 1563 h 10000"/>
              <a:gd name="connsiteX2" fmla="*/ 1708 w 10000"/>
              <a:gd name="connsiteY2" fmla="*/ 1481 h 10000"/>
              <a:gd name="connsiteX3" fmla="*/ 1751 w 10000"/>
              <a:gd name="connsiteY3" fmla="*/ 1591 h 10000"/>
              <a:gd name="connsiteX4" fmla="*/ 2017 w 10000"/>
              <a:gd name="connsiteY4" fmla="*/ 2288 h 10000"/>
              <a:gd name="connsiteX5" fmla="*/ 2212 w 10000"/>
              <a:gd name="connsiteY5" fmla="*/ 2827 h 10000"/>
              <a:gd name="connsiteX6" fmla="*/ 4229 w 10000"/>
              <a:gd name="connsiteY6" fmla="*/ 8117 h 10000"/>
              <a:gd name="connsiteX7" fmla="*/ 4440 w 10000"/>
              <a:gd name="connsiteY7" fmla="*/ 8783 h 10000"/>
              <a:gd name="connsiteX8" fmla="*/ 4888 w 10000"/>
              <a:gd name="connsiteY8" fmla="*/ 9837 h 10000"/>
              <a:gd name="connsiteX9" fmla="*/ 4960 w 10000"/>
              <a:gd name="connsiteY9" fmla="*/ 10000 h 10000"/>
              <a:gd name="connsiteX10" fmla="*/ 6135 w 10000"/>
              <a:gd name="connsiteY10" fmla="*/ 10000 h 10000"/>
              <a:gd name="connsiteX11" fmla="*/ 6151 w 10000"/>
              <a:gd name="connsiteY11" fmla="*/ 9944 h 10000"/>
              <a:gd name="connsiteX12" fmla="*/ 7604 w 10000"/>
              <a:gd name="connsiteY12" fmla="*/ 6266 h 10000"/>
              <a:gd name="connsiteX13" fmla="*/ 10000 w 10000"/>
              <a:gd name="connsiteY13" fmla="*/ 0 h 10000"/>
              <a:gd name="connsiteX0" fmla="*/ 0 w 10000"/>
              <a:gd name="connsiteY0" fmla="*/ 2855 h 10000"/>
              <a:gd name="connsiteX1" fmla="*/ 1708 w 10000"/>
              <a:gd name="connsiteY1" fmla="*/ 1481 h 10000"/>
              <a:gd name="connsiteX2" fmla="*/ 1751 w 10000"/>
              <a:gd name="connsiteY2" fmla="*/ 1591 h 10000"/>
              <a:gd name="connsiteX3" fmla="*/ 2017 w 10000"/>
              <a:gd name="connsiteY3" fmla="*/ 2288 h 10000"/>
              <a:gd name="connsiteX4" fmla="*/ 2212 w 10000"/>
              <a:gd name="connsiteY4" fmla="*/ 2827 h 10000"/>
              <a:gd name="connsiteX5" fmla="*/ 4229 w 10000"/>
              <a:gd name="connsiteY5" fmla="*/ 8117 h 10000"/>
              <a:gd name="connsiteX6" fmla="*/ 4440 w 10000"/>
              <a:gd name="connsiteY6" fmla="*/ 8783 h 10000"/>
              <a:gd name="connsiteX7" fmla="*/ 4888 w 10000"/>
              <a:gd name="connsiteY7" fmla="*/ 9837 h 10000"/>
              <a:gd name="connsiteX8" fmla="*/ 4960 w 10000"/>
              <a:gd name="connsiteY8" fmla="*/ 10000 h 10000"/>
              <a:gd name="connsiteX9" fmla="*/ 6135 w 10000"/>
              <a:gd name="connsiteY9" fmla="*/ 10000 h 10000"/>
              <a:gd name="connsiteX10" fmla="*/ 6151 w 10000"/>
              <a:gd name="connsiteY10" fmla="*/ 9944 h 10000"/>
              <a:gd name="connsiteX11" fmla="*/ 7604 w 10000"/>
              <a:gd name="connsiteY11" fmla="*/ 6266 h 10000"/>
              <a:gd name="connsiteX12" fmla="*/ 10000 w 10000"/>
              <a:gd name="connsiteY12" fmla="*/ 0 h 10000"/>
              <a:gd name="connsiteX0" fmla="*/ 0 w 10000"/>
              <a:gd name="connsiteY0" fmla="*/ 2855 h 10000"/>
              <a:gd name="connsiteX1" fmla="*/ 1708 w 10000"/>
              <a:gd name="connsiteY1" fmla="*/ 1481 h 10000"/>
              <a:gd name="connsiteX2" fmla="*/ 2017 w 10000"/>
              <a:gd name="connsiteY2" fmla="*/ 2288 h 10000"/>
              <a:gd name="connsiteX3" fmla="*/ 2212 w 10000"/>
              <a:gd name="connsiteY3" fmla="*/ 2827 h 10000"/>
              <a:gd name="connsiteX4" fmla="*/ 4229 w 10000"/>
              <a:gd name="connsiteY4" fmla="*/ 8117 h 10000"/>
              <a:gd name="connsiteX5" fmla="*/ 4440 w 10000"/>
              <a:gd name="connsiteY5" fmla="*/ 8783 h 10000"/>
              <a:gd name="connsiteX6" fmla="*/ 4888 w 10000"/>
              <a:gd name="connsiteY6" fmla="*/ 9837 h 10000"/>
              <a:gd name="connsiteX7" fmla="*/ 4960 w 10000"/>
              <a:gd name="connsiteY7" fmla="*/ 10000 h 10000"/>
              <a:gd name="connsiteX8" fmla="*/ 6135 w 10000"/>
              <a:gd name="connsiteY8" fmla="*/ 10000 h 10000"/>
              <a:gd name="connsiteX9" fmla="*/ 6151 w 10000"/>
              <a:gd name="connsiteY9" fmla="*/ 9944 h 10000"/>
              <a:gd name="connsiteX10" fmla="*/ 7604 w 10000"/>
              <a:gd name="connsiteY10" fmla="*/ 6266 h 10000"/>
              <a:gd name="connsiteX11" fmla="*/ 10000 w 10000"/>
              <a:gd name="connsiteY11" fmla="*/ 0 h 10000"/>
              <a:gd name="connsiteX0" fmla="*/ 0 w 10000"/>
              <a:gd name="connsiteY0" fmla="*/ 2855 h 10000"/>
              <a:gd name="connsiteX1" fmla="*/ 2017 w 10000"/>
              <a:gd name="connsiteY1" fmla="*/ 2288 h 10000"/>
              <a:gd name="connsiteX2" fmla="*/ 2212 w 10000"/>
              <a:gd name="connsiteY2" fmla="*/ 2827 h 10000"/>
              <a:gd name="connsiteX3" fmla="*/ 4229 w 10000"/>
              <a:gd name="connsiteY3" fmla="*/ 8117 h 10000"/>
              <a:gd name="connsiteX4" fmla="*/ 4440 w 10000"/>
              <a:gd name="connsiteY4" fmla="*/ 8783 h 10000"/>
              <a:gd name="connsiteX5" fmla="*/ 4888 w 10000"/>
              <a:gd name="connsiteY5" fmla="*/ 9837 h 10000"/>
              <a:gd name="connsiteX6" fmla="*/ 4960 w 10000"/>
              <a:gd name="connsiteY6" fmla="*/ 10000 h 10000"/>
              <a:gd name="connsiteX7" fmla="*/ 6135 w 10000"/>
              <a:gd name="connsiteY7" fmla="*/ 10000 h 10000"/>
              <a:gd name="connsiteX8" fmla="*/ 6151 w 10000"/>
              <a:gd name="connsiteY8" fmla="*/ 9944 h 10000"/>
              <a:gd name="connsiteX9" fmla="*/ 7604 w 10000"/>
              <a:gd name="connsiteY9" fmla="*/ 6266 h 10000"/>
              <a:gd name="connsiteX10" fmla="*/ 10000 w 10000"/>
              <a:gd name="connsiteY10" fmla="*/ 0 h 10000"/>
              <a:gd name="connsiteX0" fmla="*/ 0 w 10000"/>
              <a:gd name="connsiteY0" fmla="*/ 2855 h 10000"/>
              <a:gd name="connsiteX1" fmla="*/ 2212 w 10000"/>
              <a:gd name="connsiteY1" fmla="*/ 2827 h 10000"/>
              <a:gd name="connsiteX2" fmla="*/ 4229 w 10000"/>
              <a:gd name="connsiteY2" fmla="*/ 8117 h 10000"/>
              <a:gd name="connsiteX3" fmla="*/ 4440 w 10000"/>
              <a:gd name="connsiteY3" fmla="*/ 8783 h 10000"/>
              <a:gd name="connsiteX4" fmla="*/ 4888 w 10000"/>
              <a:gd name="connsiteY4" fmla="*/ 9837 h 10000"/>
              <a:gd name="connsiteX5" fmla="*/ 4960 w 10000"/>
              <a:gd name="connsiteY5" fmla="*/ 10000 h 10000"/>
              <a:gd name="connsiteX6" fmla="*/ 6135 w 10000"/>
              <a:gd name="connsiteY6" fmla="*/ 10000 h 10000"/>
              <a:gd name="connsiteX7" fmla="*/ 6151 w 10000"/>
              <a:gd name="connsiteY7" fmla="*/ 9944 h 10000"/>
              <a:gd name="connsiteX8" fmla="*/ 7604 w 10000"/>
              <a:gd name="connsiteY8" fmla="*/ 6266 h 10000"/>
              <a:gd name="connsiteX9" fmla="*/ 10000 w 10000"/>
              <a:gd name="connsiteY9" fmla="*/ 0 h 10000"/>
              <a:gd name="connsiteX0" fmla="*/ 0 w 7788"/>
              <a:gd name="connsiteY0" fmla="*/ 2827 h 10000"/>
              <a:gd name="connsiteX1" fmla="*/ 2017 w 7788"/>
              <a:gd name="connsiteY1" fmla="*/ 8117 h 10000"/>
              <a:gd name="connsiteX2" fmla="*/ 2228 w 7788"/>
              <a:gd name="connsiteY2" fmla="*/ 8783 h 10000"/>
              <a:gd name="connsiteX3" fmla="*/ 2676 w 7788"/>
              <a:gd name="connsiteY3" fmla="*/ 9837 h 10000"/>
              <a:gd name="connsiteX4" fmla="*/ 2748 w 7788"/>
              <a:gd name="connsiteY4" fmla="*/ 10000 h 10000"/>
              <a:gd name="connsiteX5" fmla="*/ 3923 w 7788"/>
              <a:gd name="connsiteY5" fmla="*/ 10000 h 10000"/>
              <a:gd name="connsiteX6" fmla="*/ 3939 w 7788"/>
              <a:gd name="connsiteY6" fmla="*/ 9944 h 10000"/>
              <a:gd name="connsiteX7" fmla="*/ 5392 w 7788"/>
              <a:gd name="connsiteY7" fmla="*/ 6266 h 10000"/>
              <a:gd name="connsiteX8" fmla="*/ 7788 w 7788"/>
              <a:gd name="connsiteY8" fmla="*/ 0 h 10000"/>
              <a:gd name="connsiteX0" fmla="*/ 0 w 10000"/>
              <a:gd name="connsiteY0" fmla="*/ 2827 h 10000"/>
              <a:gd name="connsiteX1" fmla="*/ 2861 w 10000"/>
              <a:gd name="connsiteY1" fmla="*/ 8783 h 10000"/>
              <a:gd name="connsiteX2" fmla="*/ 3436 w 10000"/>
              <a:gd name="connsiteY2" fmla="*/ 9837 h 10000"/>
              <a:gd name="connsiteX3" fmla="*/ 3529 w 10000"/>
              <a:gd name="connsiteY3" fmla="*/ 10000 h 10000"/>
              <a:gd name="connsiteX4" fmla="*/ 5037 w 10000"/>
              <a:gd name="connsiteY4" fmla="*/ 10000 h 10000"/>
              <a:gd name="connsiteX5" fmla="*/ 5058 w 10000"/>
              <a:gd name="connsiteY5" fmla="*/ 9944 h 10000"/>
              <a:gd name="connsiteX6" fmla="*/ 6923 w 10000"/>
              <a:gd name="connsiteY6" fmla="*/ 6266 h 10000"/>
              <a:gd name="connsiteX7" fmla="*/ 10000 w 10000"/>
              <a:gd name="connsiteY7" fmla="*/ 0 h 10000"/>
              <a:gd name="connsiteX0" fmla="*/ 0 w 7139"/>
              <a:gd name="connsiteY0" fmla="*/ 8783 h 10000"/>
              <a:gd name="connsiteX1" fmla="*/ 575 w 7139"/>
              <a:gd name="connsiteY1" fmla="*/ 9837 h 10000"/>
              <a:gd name="connsiteX2" fmla="*/ 668 w 7139"/>
              <a:gd name="connsiteY2" fmla="*/ 10000 h 10000"/>
              <a:gd name="connsiteX3" fmla="*/ 2176 w 7139"/>
              <a:gd name="connsiteY3" fmla="*/ 10000 h 10000"/>
              <a:gd name="connsiteX4" fmla="*/ 2197 w 7139"/>
              <a:gd name="connsiteY4" fmla="*/ 9944 h 10000"/>
              <a:gd name="connsiteX5" fmla="*/ 4062 w 7139"/>
              <a:gd name="connsiteY5" fmla="*/ 6266 h 10000"/>
              <a:gd name="connsiteX6" fmla="*/ 7139 w 7139"/>
              <a:gd name="connsiteY6" fmla="*/ 0 h 10000"/>
              <a:gd name="connsiteX0" fmla="*/ 0 w 12987"/>
              <a:gd name="connsiteY0" fmla="*/ 12989 h 14206"/>
              <a:gd name="connsiteX1" fmla="*/ 805 w 12987"/>
              <a:gd name="connsiteY1" fmla="*/ 14043 h 14206"/>
              <a:gd name="connsiteX2" fmla="*/ 936 w 12987"/>
              <a:gd name="connsiteY2" fmla="*/ 14206 h 14206"/>
              <a:gd name="connsiteX3" fmla="*/ 3048 w 12987"/>
              <a:gd name="connsiteY3" fmla="*/ 14206 h 14206"/>
              <a:gd name="connsiteX4" fmla="*/ 3077 w 12987"/>
              <a:gd name="connsiteY4" fmla="*/ 14150 h 14206"/>
              <a:gd name="connsiteX5" fmla="*/ 5690 w 12987"/>
              <a:gd name="connsiteY5" fmla="*/ 10472 h 14206"/>
              <a:gd name="connsiteX6" fmla="*/ 12987 w 12987"/>
              <a:gd name="connsiteY6" fmla="*/ 0 h 14206"/>
              <a:gd name="connsiteX0" fmla="*/ 0 w 23491"/>
              <a:gd name="connsiteY0" fmla="*/ 0 h 17121"/>
              <a:gd name="connsiteX1" fmla="*/ 11309 w 23491"/>
              <a:gd name="connsiteY1" fmla="*/ 16958 h 17121"/>
              <a:gd name="connsiteX2" fmla="*/ 11440 w 23491"/>
              <a:gd name="connsiteY2" fmla="*/ 17121 h 17121"/>
              <a:gd name="connsiteX3" fmla="*/ 13552 w 23491"/>
              <a:gd name="connsiteY3" fmla="*/ 17121 h 17121"/>
              <a:gd name="connsiteX4" fmla="*/ 13581 w 23491"/>
              <a:gd name="connsiteY4" fmla="*/ 17065 h 17121"/>
              <a:gd name="connsiteX5" fmla="*/ 16194 w 23491"/>
              <a:gd name="connsiteY5" fmla="*/ 13387 h 17121"/>
              <a:gd name="connsiteX6" fmla="*/ 23491 w 23491"/>
              <a:gd name="connsiteY6" fmla="*/ 2915 h 1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91" h="17121">
                <a:moveTo>
                  <a:pt x="0" y="0"/>
                </a:moveTo>
                <a:cubicBezTo>
                  <a:pt x="268" y="351"/>
                  <a:pt x="11041" y="16607"/>
                  <a:pt x="11309" y="16958"/>
                </a:cubicBezTo>
                <a:cubicBezTo>
                  <a:pt x="11353" y="17011"/>
                  <a:pt x="11398" y="17068"/>
                  <a:pt x="11440" y="17121"/>
                </a:cubicBezTo>
                <a:cubicBezTo>
                  <a:pt x="12014" y="17981"/>
                  <a:pt x="12974" y="17981"/>
                  <a:pt x="13552" y="17121"/>
                </a:cubicBezTo>
                <a:cubicBezTo>
                  <a:pt x="13562" y="17102"/>
                  <a:pt x="13574" y="17083"/>
                  <a:pt x="13581" y="17065"/>
                </a:cubicBezTo>
                <a:cubicBezTo>
                  <a:pt x="14452" y="15839"/>
                  <a:pt x="14542" y="15745"/>
                  <a:pt x="16194" y="13387"/>
                </a:cubicBezTo>
                <a:lnTo>
                  <a:pt x="23491" y="2915"/>
                </a:lnTo>
              </a:path>
            </a:pathLst>
          </a:cu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0" name="Group4-connector"/>
          <p:cNvSpPr>
            <a:spLocks noChangeShapeType="1"/>
          </p:cNvSpPr>
          <p:nvPr userDrawn="1"/>
        </p:nvSpPr>
        <p:spPr bwMode="auto">
          <a:xfrm flipH="1">
            <a:off x="4064700" y="2367420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Group8-connector"/>
          <p:cNvSpPr>
            <a:spLocks noChangeShapeType="1"/>
          </p:cNvSpPr>
          <p:nvPr userDrawn="1"/>
        </p:nvSpPr>
        <p:spPr bwMode="auto">
          <a:xfrm flipV="1">
            <a:off x="5533373" y="2051139"/>
            <a:ext cx="228600" cy="90814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" name="group13-connector"/>
          <p:cNvSpPr>
            <a:spLocks noChangeShapeType="1"/>
          </p:cNvSpPr>
          <p:nvPr userDrawn="1"/>
        </p:nvSpPr>
        <p:spPr bwMode="auto">
          <a:xfrm>
            <a:off x="5439429" y="2192055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3" name="Group12-connector"/>
          <p:cNvSpPr>
            <a:spLocks noChangeShapeType="1"/>
          </p:cNvSpPr>
          <p:nvPr userDrawn="1"/>
        </p:nvSpPr>
        <p:spPr bwMode="auto">
          <a:xfrm>
            <a:off x="3632557" y="2617944"/>
            <a:ext cx="44567" cy="15744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Group13-Oval2"/>
          <p:cNvSpPr/>
          <p:nvPr userDrawn="1"/>
        </p:nvSpPr>
        <p:spPr bwMode="auto">
          <a:xfrm>
            <a:off x="7531161" y="257029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4" name="Group2-connector" hidden="1"/>
          <p:cNvSpPr>
            <a:spLocks/>
          </p:cNvSpPr>
          <p:nvPr userDrawn="1"/>
        </p:nvSpPr>
        <p:spPr bwMode="auto">
          <a:xfrm flipH="1" flipV="1">
            <a:off x="4416525" y="2395021"/>
            <a:ext cx="3132587" cy="1386471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823 w 9823"/>
              <a:gd name="connsiteY0" fmla="*/ 4921 h 9581"/>
              <a:gd name="connsiteX1" fmla="*/ 8976 w 9823"/>
              <a:gd name="connsiteY1" fmla="*/ 3116 h 9581"/>
              <a:gd name="connsiteX2" fmla="*/ 8439 w 9823"/>
              <a:gd name="connsiteY2" fmla="*/ 1870 h 9581"/>
              <a:gd name="connsiteX3" fmla="*/ 7732 w 9823"/>
              <a:gd name="connsiteY3" fmla="*/ 251 h 9581"/>
              <a:gd name="connsiteX4" fmla="*/ 7592 w 9823"/>
              <a:gd name="connsiteY4" fmla="*/ 0 h 9581"/>
              <a:gd name="connsiteX5" fmla="*/ 4339 w 9823"/>
              <a:gd name="connsiteY5" fmla="*/ 0 h 9581"/>
              <a:gd name="connsiteX6" fmla="*/ 4250 w 9823"/>
              <a:gd name="connsiteY6" fmla="*/ 188 h 9581"/>
              <a:gd name="connsiteX7" fmla="*/ 2921 w 9823"/>
              <a:gd name="connsiteY7" fmla="*/ 3181 h 9581"/>
              <a:gd name="connsiteX8" fmla="*/ 1191 w 9823"/>
              <a:gd name="connsiteY8" fmla="*/ 6917 h 9581"/>
              <a:gd name="connsiteX9" fmla="*/ 942 w 9823"/>
              <a:gd name="connsiteY9" fmla="*/ 7413 h 9581"/>
              <a:gd name="connsiteX10" fmla="*/ 0 w 9823"/>
              <a:gd name="connsiteY10" fmla="*/ 9581 h 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23" h="9581">
                <a:moveTo>
                  <a:pt x="9823" y="4921"/>
                </a:moveTo>
                <a:cubicBezTo>
                  <a:pt x="9539" y="4319"/>
                  <a:pt x="9259" y="3716"/>
                  <a:pt x="8976" y="3116"/>
                </a:cubicBezTo>
                <a:lnTo>
                  <a:pt x="8439" y="1870"/>
                </a:lnTo>
                <a:cubicBezTo>
                  <a:pt x="8206" y="1331"/>
                  <a:pt x="7965" y="790"/>
                  <a:pt x="7732" y="251"/>
                </a:cubicBezTo>
                <a:cubicBezTo>
                  <a:pt x="7685" y="168"/>
                  <a:pt x="7643" y="83"/>
                  <a:pt x="7592" y="0"/>
                </a:cubicBezTo>
                <a:cubicBezTo>
                  <a:pt x="6683" y="-1994"/>
                  <a:pt x="5237" y="-1994"/>
                  <a:pt x="4339" y="0"/>
                </a:cubicBezTo>
                <a:cubicBezTo>
                  <a:pt x="4312" y="61"/>
                  <a:pt x="4277" y="126"/>
                  <a:pt x="4250" y="188"/>
                </a:cubicBezTo>
                <a:cubicBezTo>
                  <a:pt x="3807" y="1185"/>
                  <a:pt x="3368" y="2184"/>
                  <a:pt x="2921" y="3181"/>
                </a:cubicBezTo>
                <a:lnTo>
                  <a:pt x="1191" y="6917"/>
                </a:lnTo>
                <a:cubicBezTo>
                  <a:pt x="1109" y="7083"/>
                  <a:pt x="1024" y="7247"/>
                  <a:pt x="942" y="7413"/>
                </a:cubicBezTo>
                <a:cubicBezTo>
                  <a:pt x="565" y="8276"/>
                  <a:pt x="373" y="8718"/>
                  <a:pt x="0" y="9581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Group9-oval1"/>
          <p:cNvSpPr/>
          <p:nvPr userDrawn="1"/>
        </p:nvSpPr>
        <p:spPr bwMode="auto">
          <a:xfrm>
            <a:off x="7576505" y="256698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5" name="Group1-connector"/>
          <p:cNvSpPr>
            <a:spLocks/>
          </p:cNvSpPr>
          <p:nvPr userDrawn="1"/>
        </p:nvSpPr>
        <p:spPr bwMode="auto">
          <a:xfrm>
            <a:off x="3389861" y="2170142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" name="Group5-connector"/>
          <p:cNvSpPr>
            <a:spLocks/>
          </p:cNvSpPr>
          <p:nvPr userDrawn="1"/>
        </p:nvSpPr>
        <p:spPr bwMode="auto">
          <a:xfrm rot="10800000">
            <a:off x="5793757" y="2251740"/>
            <a:ext cx="2072595" cy="853739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13120 w 13120"/>
              <a:gd name="connsiteY0" fmla="*/ 11750 h 11750"/>
              <a:gd name="connsiteX1" fmla="*/ 9153 w 13120"/>
              <a:gd name="connsiteY1" fmla="*/ 3116 h 11750"/>
              <a:gd name="connsiteX2" fmla="*/ 8616 w 13120"/>
              <a:gd name="connsiteY2" fmla="*/ 1870 h 11750"/>
              <a:gd name="connsiteX3" fmla="*/ 7909 w 13120"/>
              <a:gd name="connsiteY3" fmla="*/ 251 h 11750"/>
              <a:gd name="connsiteX4" fmla="*/ 7769 w 13120"/>
              <a:gd name="connsiteY4" fmla="*/ 0 h 11750"/>
              <a:gd name="connsiteX5" fmla="*/ 4516 w 13120"/>
              <a:gd name="connsiteY5" fmla="*/ 0 h 11750"/>
              <a:gd name="connsiteX6" fmla="*/ 4427 w 13120"/>
              <a:gd name="connsiteY6" fmla="*/ 188 h 11750"/>
              <a:gd name="connsiteX7" fmla="*/ 3098 w 13120"/>
              <a:gd name="connsiteY7" fmla="*/ 3181 h 11750"/>
              <a:gd name="connsiteX8" fmla="*/ 1368 w 13120"/>
              <a:gd name="connsiteY8" fmla="*/ 6917 h 11750"/>
              <a:gd name="connsiteX9" fmla="*/ 1119 w 13120"/>
              <a:gd name="connsiteY9" fmla="*/ 7413 h 11750"/>
              <a:gd name="connsiteX10" fmla="*/ 0 w 13120"/>
              <a:gd name="connsiteY10" fmla="*/ 10000 h 11750"/>
              <a:gd name="connsiteX0" fmla="*/ 12944 w 12944"/>
              <a:gd name="connsiteY0" fmla="*/ 11750 h 11750"/>
              <a:gd name="connsiteX1" fmla="*/ 8977 w 12944"/>
              <a:gd name="connsiteY1" fmla="*/ 3116 h 11750"/>
              <a:gd name="connsiteX2" fmla="*/ 8440 w 12944"/>
              <a:gd name="connsiteY2" fmla="*/ 1870 h 11750"/>
              <a:gd name="connsiteX3" fmla="*/ 7733 w 12944"/>
              <a:gd name="connsiteY3" fmla="*/ 251 h 11750"/>
              <a:gd name="connsiteX4" fmla="*/ 7593 w 12944"/>
              <a:gd name="connsiteY4" fmla="*/ 0 h 11750"/>
              <a:gd name="connsiteX5" fmla="*/ 4340 w 12944"/>
              <a:gd name="connsiteY5" fmla="*/ 0 h 11750"/>
              <a:gd name="connsiteX6" fmla="*/ 4251 w 12944"/>
              <a:gd name="connsiteY6" fmla="*/ 188 h 11750"/>
              <a:gd name="connsiteX7" fmla="*/ 2922 w 12944"/>
              <a:gd name="connsiteY7" fmla="*/ 3181 h 11750"/>
              <a:gd name="connsiteX8" fmla="*/ 1192 w 12944"/>
              <a:gd name="connsiteY8" fmla="*/ 6917 h 11750"/>
              <a:gd name="connsiteX9" fmla="*/ 943 w 12944"/>
              <a:gd name="connsiteY9" fmla="*/ 7413 h 11750"/>
              <a:gd name="connsiteX10" fmla="*/ 0 w 12944"/>
              <a:gd name="connsiteY10" fmla="*/ 9526 h 1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944" h="11750">
                <a:moveTo>
                  <a:pt x="12944" y="11750"/>
                </a:moveTo>
                <a:cubicBezTo>
                  <a:pt x="12660" y="11148"/>
                  <a:pt x="9260" y="3716"/>
                  <a:pt x="8977" y="3116"/>
                </a:cubicBezTo>
                <a:lnTo>
                  <a:pt x="8440" y="1870"/>
                </a:lnTo>
                <a:cubicBezTo>
                  <a:pt x="8207" y="1331"/>
                  <a:pt x="7966" y="790"/>
                  <a:pt x="7733" y="251"/>
                </a:cubicBezTo>
                <a:cubicBezTo>
                  <a:pt x="7686" y="168"/>
                  <a:pt x="7644" y="83"/>
                  <a:pt x="7593" y="0"/>
                </a:cubicBezTo>
                <a:cubicBezTo>
                  <a:pt x="6684" y="-1994"/>
                  <a:pt x="5238" y="-1994"/>
                  <a:pt x="4340" y="0"/>
                </a:cubicBezTo>
                <a:cubicBezTo>
                  <a:pt x="4313" y="61"/>
                  <a:pt x="4278" y="126"/>
                  <a:pt x="4251" y="188"/>
                </a:cubicBezTo>
                <a:cubicBezTo>
                  <a:pt x="3808" y="1185"/>
                  <a:pt x="3369" y="2184"/>
                  <a:pt x="2922" y="3181"/>
                </a:cubicBezTo>
                <a:lnTo>
                  <a:pt x="1192" y="6917"/>
                </a:lnTo>
                <a:cubicBezTo>
                  <a:pt x="1110" y="7083"/>
                  <a:pt x="1025" y="7247"/>
                  <a:pt x="943" y="7413"/>
                </a:cubicBezTo>
                <a:cubicBezTo>
                  <a:pt x="566" y="8276"/>
                  <a:pt x="373" y="8663"/>
                  <a:pt x="0" y="95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7" name="Group11-connector"/>
          <p:cNvSpPr>
            <a:spLocks/>
          </p:cNvSpPr>
          <p:nvPr userDrawn="1"/>
        </p:nvSpPr>
        <p:spPr bwMode="auto">
          <a:xfrm>
            <a:off x="6707841" y="2530265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" name="Group1-oval2"/>
          <p:cNvSpPr/>
          <p:nvPr userDrawn="1"/>
        </p:nvSpPr>
        <p:spPr bwMode="auto">
          <a:xfrm>
            <a:off x="3986905" y="2236275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9" name="Group12-oval1"/>
          <p:cNvSpPr/>
          <p:nvPr userDrawn="1"/>
        </p:nvSpPr>
        <p:spPr bwMode="auto">
          <a:xfrm>
            <a:off x="3610745" y="258971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Group12-oval2"/>
          <p:cNvSpPr/>
          <p:nvPr userDrawn="1"/>
        </p:nvSpPr>
        <p:spPr bwMode="auto">
          <a:xfrm>
            <a:off x="3659481" y="27551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9" name="Group9-connector"/>
          <p:cNvSpPr>
            <a:spLocks noChangeShapeType="1"/>
          </p:cNvSpPr>
          <p:nvPr userDrawn="1"/>
        </p:nvSpPr>
        <p:spPr bwMode="auto">
          <a:xfrm>
            <a:off x="5631180" y="2175515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Group9-echo1"/>
          <p:cNvSpPr/>
          <p:nvPr userDrawn="1"/>
        </p:nvSpPr>
        <p:spPr bwMode="auto">
          <a:xfrm>
            <a:off x="7542931" y="249252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1" name="Group13-echo2"/>
          <p:cNvSpPr/>
          <p:nvPr userDrawn="1"/>
        </p:nvSpPr>
        <p:spPr bwMode="auto">
          <a:xfrm>
            <a:off x="5341783" y="210151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shortedLine"/>
          <p:cNvSpPr/>
          <p:nvPr userDrawn="1"/>
        </p:nvSpPr>
        <p:spPr bwMode="auto">
          <a:xfrm>
            <a:off x="4185081" y="193906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1" name="blueShorterLine"/>
          <p:cNvSpPr/>
          <p:nvPr userDrawn="1"/>
        </p:nvSpPr>
        <p:spPr bwMode="auto">
          <a:xfrm>
            <a:off x="4424521" y="240609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4" name="Freeform 3"/>
          <p:cNvSpPr/>
          <p:nvPr userDrawn="1"/>
        </p:nvSpPr>
        <p:spPr bwMode="auto">
          <a:xfrm>
            <a:off x="3644903" y="209933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 userDrawn="1"/>
        </p:nvSpPr>
        <p:spPr bwMode="auto">
          <a:xfrm>
            <a:off x="4432301" y="253507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11"/>
          <p:cNvSpPr/>
          <p:nvPr userDrawn="1"/>
        </p:nvSpPr>
        <p:spPr bwMode="auto">
          <a:xfrm>
            <a:off x="5416551" y="1980310"/>
            <a:ext cx="342900" cy="127890"/>
          </a:xfrm>
          <a:custGeom>
            <a:avLst/>
            <a:gdLst>
              <a:gd name="connsiteX0" fmla="*/ 0 w 342900"/>
              <a:gd name="connsiteY0" fmla="*/ 127890 h 127890"/>
              <a:gd name="connsiteX1" fmla="*/ 165100 w 342900"/>
              <a:gd name="connsiteY1" fmla="*/ 890 h 127890"/>
              <a:gd name="connsiteX2" fmla="*/ 342900 w 342900"/>
              <a:gd name="connsiteY2" fmla="*/ 70740 h 12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127890">
                <a:moveTo>
                  <a:pt x="0" y="127890"/>
                </a:moveTo>
                <a:cubicBezTo>
                  <a:pt x="53975" y="69152"/>
                  <a:pt x="107950" y="10415"/>
                  <a:pt x="165100" y="890"/>
                </a:cubicBezTo>
                <a:cubicBezTo>
                  <a:pt x="222250" y="-8635"/>
                  <a:pt x="314325" y="61215"/>
                  <a:pt x="342900" y="70740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Freeform 43"/>
          <p:cNvSpPr/>
          <p:nvPr userDrawn="1"/>
        </p:nvSpPr>
        <p:spPr bwMode="auto">
          <a:xfrm>
            <a:off x="5803903" y="200465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 54"/>
          <p:cNvSpPr/>
          <p:nvPr userDrawn="1"/>
        </p:nvSpPr>
        <p:spPr bwMode="auto">
          <a:xfrm>
            <a:off x="7188204" y="242570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6" name="Group3-connector"/>
          <p:cNvSpPr>
            <a:spLocks noChangeShapeType="1"/>
          </p:cNvSpPr>
          <p:nvPr userDrawn="1"/>
        </p:nvSpPr>
        <p:spPr bwMode="auto">
          <a:xfrm flipV="1">
            <a:off x="4208391" y="211654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shortedLine"/>
          <p:cNvSpPr/>
          <p:nvPr userDrawn="1"/>
        </p:nvSpPr>
        <p:spPr bwMode="auto">
          <a:xfrm>
            <a:off x="4178461" y="193244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58" name="blueShorterLine"/>
          <p:cNvSpPr/>
          <p:nvPr userDrawn="1"/>
        </p:nvSpPr>
        <p:spPr bwMode="auto">
          <a:xfrm>
            <a:off x="4417901" y="239947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59" name="Freeform 158"/>
          <p:cNvSpPr/>
          <p:nvPr userDrawn="1"/>
        </p:nvSpPr>
        <p:spPr bwMode="auto">
          <a:xfrm>
            <a:off x="3638283" y="209271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Freeform 159"/>
          <p:cNvSpPr/>
          <p:nvPr userDrawn="1"/>
        </p:nvSpPr>
        <p:spPr bwMode="auto">
          <a:xfrm>
            <a:off x="4425681" y="252845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1" name="Freeform 160"/>
          <p:cNvSpPr/>
          <p:nvPr userDrawn="1"/>
        </p:nvSpPr>
        <p:spPr bwMode="auto">
          <a:xfrm>
            <a:off x="5797283" y="199803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2" name="Freeform 161"/>
          <p:cNvSpPr/>
          <p:nvPr userDrawn="1"/>
        </p:nvSpPr>
        <p:spPr bwMode="auto">
          <a:xfrm>
            <a:off x="7181584" y="241908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3" name="Group4-connector"/>
          <p:cNvSpPr>
            <a:spLocks noChangeShapeType="1"/>
          </p:cNvSpPr>
          <p:nvPr userDrawn="1"/>
        </p:nvSpPr>
        <p:spPr bwMode="auto">
          <a:xfrm flipH="1">
            <a:off x="4073984" y="236875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4" name="group13-connector"/>
          <p:cNvSpPr>
            <a:spLocks noChangeShapeType="1"/>
          </p:cNvSpPr>
          <p:nvPr userDrawn="1"/>
        </p:nvSpPr>
        <p:spPr bwMode="auto">
          <a:xfrm>
            <a:off x="5448712" y="2193386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5" name="Group1-connector"/>
          <p:cNvSpPr>
            <a:spLocks/>
          </p:cNvSpPr>
          <p:nvPr userDrawn="1"/>
        </p:nvSpPr>
        <p:spPr bwMode="auto">
          <a:xfrm>
            <a:off x="3399145" y="2171473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6" name="Group9-connector"/>
          <p:cNvSpPr>
            <a:spLocks noChangeShapeType="1"/>
          </p:cNvSpPr>
          <p:nvPr userDrawn="1"/>
        </p:nvSpPr>
        <p:spPr bwMode="auto">
          <a:xfrm>
            <a:off x="5640464" y="2176846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Freeform 166"/>
          <p:cNvSpPr/>
          <p:nvPr userDrawn="1"/>
        </p:nvSpPr>
        <p:spPr bwMode="auto">
          <a:xfrm>
            <a:off x="7190856" y="2420417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8" name="Group4-connector"/>
          <p:cNvSpPr>
            <a:spLocks noChangeShapeType="1"/>
          </p:cNvSpPr>
          <p:nvPr userDrawn="1"/>
        </p:nvSpPr>
        <p:spPr bwMode="auto">
          <a:xfrm flipH="1">
            <a:off x="4059900" y="236897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4" name="Group11-connector"/>
          <p:cNvSpPr>
            <a:spLocks/>
          </p:cNvSpPr>
          <p:nvPr userDrawn="1"/>
        </p:nvSpPr>
        <p:spPr bwMode="auto">
          <a:xfrm>
            <a:off x="6702545" y="2539316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5" name="blueShorterLine"/>
          <p:cNvSpPr/>
          <p:nvPr userDrawn="1"/>
        </p:nvSpPr>
        <p:spPr bwMode="auto">
          <a:xfrm>
            <a:off x="4436177" y="2409882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72" name="Freeform 71"/>
          <p:cNvSpPr/>
          <p:nvPr userDrawn="1"/>
        </p:nvSpPr>
        <p:spPr bwMode="auto">
          <a:xfrm>
            <a:off x="4222143" y="2258172"/>
            <a:ext cx="1598212" cy="684127"/>
          </a:xfrm>
          <a:custGeom>
            <a:avLst/>
            <a:gdLst>
              <a:gd name="connsiteX0" fmla="*/ 0 w 1598212"/>
              <a:gd name="connsiteY0" fmla="*/ 477079 h 684127"/>
              <a:gd name="connsiteX1" fmla="*/ 1224500 w 1598212"/>
              <a:gd name="connsiteY1" fmla="*/ 659959 h 684127"/>
              <a:gd name="connsiteX2" fmla="*/ 1598212 w 1598212"/>
              <a:gd name="connsiteY2" fmla="*/ 0 h 684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8212" h="684127">
                <a:moveTo>
                  <a:pt x="0" y="477079"/>
                </a:moveTo>
                <a:cubicBezTo>
                  <a:pt x="479065" y="608275"/>
                  <a:pt x="958131" y="739472"/>
                  <a:pt x="1224500" y="659959"/>
                </a:cubicBezTo>
                <a:cubicBezTo>
                  <a:pt x="1490869" y="580446"/>
                  <a:pt x="1598212" y="151075"/>
                  <a:pt x="1598212" y="0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Title 72" hidden="1"/>
          <p:cNvSpPr>
            <a:spLocks noGrp="1"/>
          </p:cNvSpPr>
          <p:nvPr>
            <p:ph type="title"/>
          </p:nvPr>
        </p:nvSpPr>
        <p:spPr>
          <a:xfrm>
            <a:off x="387349" y="121931"/>
            <a:ext cx="7958139" cy="73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" name="TextBox 103"/>
          <p:cNvSpPr txBox="1"/>
          <p:nvPr userDrawn="1"/>
        </p:nvSpPr>
        <p:spPr bwMode="auto">
          <a:xfrm>
            <a:off x="347132" y="4826000"/>
            <a:ext cx="513282" cy="19620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t" anchorCtr="0">
            <a:spAutoFit/>
          </a:bodyPr>
          <a:lstStyle/>
          <a:p>
            <a:pPr algn="l">
              <a:spcBef>
                <a:spcPts val="900"/>
              </a:spcBef>
            </a:pPr>
            <a:r>
              <a:rPr lang="en-US" sz="750" dirty="0">
                <a:solidFill>
                  <a:srgbClr val="105385"/>
                </a:solidFill>
                <a:latin typeface="+mn-lt"/>
              </a:rPr>
              <a:t>V_1603</a:t>
            </a:r>
          </a:p>
        </p:txBody>
      </p:sp>
      <p:sp>
        <p:nvSpPr>
          <p:cNvPr id="108" name="Group4-echo1"/>
          <p:cNvSpPr/>
          <p:nvPr userDrawn="1"/>
        </p:nvSpPr>
        <p:spPr bwMode="auto">
          <a:xfrm>
            <a:off x="5299800" y="228543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9" name="Group3-connector"/>
          <p:cNvSpPr>
            <a:spLocks noChangeShapeType="1"/>
          </p:cNvSpPr>
          <p:nvPr userDrawn="1"/>
        </p:nvSpPr>
        <p:spPr bwMode="auto">
          <a:xfrm flipV="1">
            <a:off x="4429129" y="2375370"/>
            <a:ext cx="966023" cy="698030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0" name="Group3-oval1"/>
          <p:cNvSpPr/>
          <p:nvPr userDrawn="1"/>
        </p:nvSpPr>
        <p:spPr bwMode="auto">
          <a:xfrm>
            <a:off x="5369247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872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5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6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1" dur="4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3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5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9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1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6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7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0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1" grpId="0" animBg="1"/>
      <p:bldP spid="130" grpId="0" animBg="1"/>
      <p:bldP spid="7" grpId="0" animBg="1"/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88" grpId="0" animBg="1"/>
      <p:bldP spid="88" grpId="1" animBg="1"/>
      <p:bldP spid="29" grpId="0" animBg="1"/>
      <p:bldP spid="30" grpId="0" animBg="1"/>
      <p:bldP spid="31" grpId="0" animBg="1"/>
      <p:bldP spid="32" grpId="0" animBg="1"/>
      <p:bldP spid="34" grpId="0" animBg="1"/>
      <p:bldP spid="75" grpId="0" animBg="1"/>
      <p:bldP spid="75" grpId="1" animBg="1"/>
      <p:bldP spid="35" grpId="0" animBg="1"/>
      <p:bldP spid="36" grpId="0" animBg="1"/>
      <p:bldP spid="38" grpId="0" animBg="1"/>
      <p:bldP spid="40" grpId="0" animBg="1"/>
      <p:bldP spid="41" grpId="0" animBg="1"/>
      <p:bldP spid="42" grpId="0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79" grpId="0" animBg="1"/>
      <p:bldP spid="79" grpId="1" animBg="1"/>
      <p:bldP spid="54" grpId="0" animBg="1"/>
      <p:bldP spid="54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7" grpId="0" animBg="1"/>
      <p:bldP spid="77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33" grpId="0" animBg="1"/>
      <p:bldP spid="84" grpId="0" animBg="1"/>
      <p:bldP spid="84" grpId="1" animBg="1"/>
      <p:bldP spid="43" grpId="0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37" grpId="0" animBg="1"/>
      <p:bldP spid="39" grpId="0" animBg="1"/>
      <p:bldP spid="19" grpId="0" animBg="1"/>
      <p:bldP spid="89" grpId="0" animBg="1"/>
      <p:bldP spid="89" grpId="1" animBg="1"/>
      <p:bldP spid="62" grpId="0" animBg="1"/>
      <p:bldP spid="62" grpId="1" animBg="1"/>
      <p:bldP spid="91" grpId="0" animBg="1"/>
      <p:bldP spid="91" grpId="1" animBg="1"/>
      <p:bldP spid="10" grpId="0" animBg="1"/>
      <p:bldP spid="10" grpId="1" animBg="1"/>
      <p:bldP spid="11" grpId="0" animBg="1"/>
      <p:bldP spid="11" grpId="1" animBg="1"/>
      <p:bldP spid="4" grpId="0" animBg="1"/>
      <p:bldP spid="4" grpId="1" animBg="1"/>
      <p:bldP spid="8" grpId="0" animBg="1"/>
      <p:bldP spid="8" grpId="1" animBg="1"/>
      <p:bldP spid="12" grpId="0" animBg="1"/>
      <p:bldP spid="12" grpId="1" animBg="1"/>
      <p:bldP spid="44" grpId="0" animBg="1"/>
      <p:bldP spid="44" grpId="1" animBg="1"/>
      <p:bldP spid="55" grpId="0" animBg="1"/>
      <p:bldP spid="55" grpId="1" animBg="1"/>
      <p:bldP spid="156" grpId="0" animBg="1"/>
      <p:bldP spid="156" grpId="1" animBg="1"/>
      <p:bldP spid="157" grpId="0" animBg="1"/>
      <p:bldP spid="157" grpId="1" animBg="1"/>
      <p:bldP spid="158" grpId="0" animBg="1"/>
      <p:bldP spid="158" grpId="1" animBg="1"/>
      <p:bldP spid="159" grpId="0" animBg="1"/>
      <p:bldP spid="159" grpId="1" animBg="1"/>
      <p:bldP spid="160" grpId="0" animBg="1"/>
      <p:bldP spid="160" grpId="1" animBg="1"/>
      <p:bldP spid="161" grpId="0" animBg="1"/>
      <p:bldP spid="161" grpId="1" animBg="1"/>
      <p:bldP spid="162" grpId="0" animBg="1"/>
      <p:bldP spid="162" grpId="1" animBg="1"/>
      <p:bldP spid="163" grpId="0" animBg="1"/>
      <p:bldP spid="163" grpId="1" animBg="1"/>
      <p:bldP spid="164" grpId="0" animBg="1"/>
      <p:bldP spid="164" grpId="1" animBg="1"/>
      <p:bldP spid="165" grpId="0" animBg="1"/>
      <p:bldP spid="165" grpId="1" animBg="1"/>
      <p:bldP spid="166" grpId="0" animBg="1"/>
      <p:bldP spid="166" grpId="1" animBg="1"/>
      <p:bldP spid="167" grpId="0" animBg="1"/>
      <p:bldP spid="167" grpId="1" animBg="1"/>
      <p:bldP spid="168" grpId="0" animBg="1"/>
      <p:bldP spid="168" grpId="1" animBg="1"/>
      <p:bldP spid="254" grpId="0" animBg="1"/>
      <p:bldP spid="254" grpId="1" animBg="1"/>
      <p:bldP spid="255" grpId="0" animBg="1"/>
      <p:bldP spid="255" grpId="1" animBg="1"/>
      <p:bldP spid="72" grpId="0" animBg="1"/>
      <p:bldP spid="72" grpId="1" animBg="1"/>
      <p:bldP spid="108" grpId="0" animBg="1"/>
      <p:bldP spid="108" grpId="1" animBg="1"/>
      <p:bldP spid="109" grpId="0" animBg="1"/>
      <p:bldP spid="109" grpId="1" animBg="1"/>
      <p:bldP spid="11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90551" y="1200149"/>
            <a:ext cx="384048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350" b="1" dirty="0" smtClean="0">
                <a:solidFill>
                  <a:schemeClr val="accent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590551" y="1666495"/>
            <a:ext cx="3840480" cy="2962656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1943" indent="-165489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708208" y="1200149"/>
            <a:ext cx="384048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350" b="1" dirty="0" smtClean="0">
                <a:solidFill>
                  <a:schemeClr val="accent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 bwMode="gray">
          <a:xfrm>
            <a:off x="4708208" y="1666495"/>
            <a:ext cx="3840480" cy="2960274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0755" indent="-164298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n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0" name="Rectangle 168"/>
          <p:cNvSpPr/>
          <p:nvPr userDrawn="1"/>
        </p:nvSpPr>
        <p:spPr bwMode="auto">
          <a:xfrm>
            <a:off x="4" y="6243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1904898"/>
                </a:lnTo>
                <a:lnTo>
                  <a:pt x="591605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1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2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3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4" name="Isosceles Triangle 123"/>
          <p:cNvSpPr/>
          <p:nvPr userDrawn="1"/>
        </p:nvSpPr>
        <p:spPr bwMode="auto"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5" name="Isosceles Triangle 124"/>
          <p:cNvSpPr/>
          <p:nvPr userDrawn="1"/>
        </p:nvSpPr>
        <p:spPr bwMode="auto"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6" name="speaker name and date"/>
          <p:cNvSpPr>
            <a:spLocks noGrp="1"/>
          </p:cNvSpPr>
          <p:nvPr>
            <p:ph type="body" sz="quarter" idx="11"/>
          </p:nvPr>
        </p:nvSpPr>
        <p:spPr>
          <a:xfrm>
            <a:off x="336180" y="4003012"/>
            <a:ext cx="3695497" cy="10492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00023" indent="0">
              <a:buNone/>
              <a:defRPr/>
            </a:lvl2pPr>
            <a:lvl3pPr marL="600045" indent="0">
              <a:buNone/>
              <a:defRPr/>
            </a:lvl3pPr>
            <a:lvl4pPr marL="857207" indent="0">
              <a:buNone/>
              <a:defRPr/>
            </a:lvl4pPr>
            <a:lvl5pPr marL="115723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7" name="logo"/>
          <p:cNvPicPr>
            <a:picLocks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872" y="4892040"/>
            <a:ext cx="758952" cy="11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8" name="subhead"/>
          <p:cNvSpPr>
            <a:spLocks noGrp="1"/>
          </p:cNvSpPr>
          <p:nvPr>
            <p:ph type="body" sz="quarter" idx="10"/>
          </p:nvPr>
        </p:nvSpPr>
        <p:spPr>
          <a:xfrm>
            <a:off x="336179" y="2992585"/>
            <a:ext cx="3667788" cy="9779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Tx/>
              <a:buNone/>
              <a:defRPr sz="1350">
                <a:solidFill>
                  <a:schemeClr val="tx2"/>
                </a:solidFill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18" name="Group 217"/>
          <p:cNvGrpSpPr/>
          <p:nvPr userDrawn="1"/>
        </p:nvGrpSpPr>
        <p:grpSpPr>
          <a:xfrm>
            <a:off x="3380617" y="2028802"/>
            <a:ext cx="4511599" cy="1110063"/>
            <a:chOff x="3380612" y="2028797"/>
            <a:chExt cx="4511599" cy="1110063"/>
          </a:xfrm>
        </p:grpSpPr>
        <p:sp>
          <p:nvSpPr>
            <p:cNvPr id="129" name="Group4-oval2"/>
            <p:cNvSpPr/>
            <p:nvPr userDrawn="1"/>
          </p:nvSpPr>
          <p:spPr bwMode="auto">
            <a:xfrm>
              <a:off x="4035636" y="259630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0" name="Group1-oval1"/>
            <p:cNvSpPr/>
            <p:nvPr userDrawn="1"/>
          </p:nvSpPr>
          <p:spPr bwMode="auto">
            <a:xfrm>
              <a:off x="3380612" y="2466589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1" name="Group2-oval2"/>
            <p:cNvSpPr/>
            <p:nvPr userDrawn="1"/>
          </p:nvSpPr>
          <p:spPr bwMode="auto">
            <a:xfrm>
              <a:off x="4397900" y="305350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2" name="Group13-oval1"/>
            <p:cNvSpPr/>
            <p:nvPr userDrawn="1"/>
          </p:nvSpPr>
          <p:spPr bwMode="auto">
            <a:xfrm>
              <a:off x="5413748" y="2174733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3" name="Group5-oval2"/>
            <p:cNvSpPr/>
            <p:nvPr userDrawn="1"/>
          </p:nvSpPr>
          <p:spPr bwMode="auto">
            <a:xfrm>
              <a:off x="5780164" y="223958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4" name="Group4-oval1"/>
            <p:cNvSpPr/>
            <p:nvPr userDrawn="1"/>
          </p:nvSpPr>
          <p:spPr bwMode="auto">
            <a:xfrm>
              <a:off x="5592084" y="2353069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5" name="Group8-1"/>
            <p:cNvSpPr/>
            <p:nvPr userDrawn="1"/>
          </p:nvSpPr>
          <p:spPr bwMode="auto">
            <a:xfrm>
              <a:off x="5734756" y="2028797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6" name="Group8-oval2"/>
            <p:cNvSpPr/>
            <p:nvPr userDrawn="1"/>
          </p:nvSpPr>
          <p:spPr bwMode="auto">
            <a:xfrm>
              <a:off x="5507764" y="211310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7" name="Group11-oval1"/>
            <p:cNvSpPr/>
            <p:nvPr userDrawn="1"/>
          </p:nvSpPr>
          <p:spPr bwMode="auto">
            <a:xfrm>
              <a:off x="7255556" y="2596253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8" name="Group5-oval1"/>
            <p:cNvSpPr/>
            <p:nvPr userDrawn="1"/>
          </p:nvSpPr>
          <p:spPr bwMode="auto">
            <a:xfrm>
              <a:off x="7845716" y="2388717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9" name="Group11-oval2"/>
            <p:cNvSpPr/>
            <p:nvPr userDrawn="1"/>
          </p:nvSpPr>
          <p:spPr bwMode="auto">
            <a:xfrm>
              <a:off x="6688084" y="2787565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1" name="Group10-oval1"/>
            <p:cNvSpPr/>
            <p:nvPr userDrawn="1"/>
          </p:nvSpPr>
          <p:spPr bwMode="auto">
            <a:xfrm>
              <a:off x="7174484" y="2991853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2" name="Group5-midpoint"/>
            <p:cNvSpPr/>
            <p:nvPr userDrawn="1"/>
          </p:nvSpPr>
          <p:spPr bwMode="auto">
            <a:xfrm>
              <a:off x="7210148" y="3027517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3" name="Group10-oval2"/>
            <p:cNvSpPr/>
            <p:nvPr userDrawn="1"/>
          </p:nvSpPr>
          <p:spPr bwMode="auto">
            <a:xfrm>
              <a:off x="7255540" y="3092365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4" name="Group6-oval1"/>
            <p:cNvSpPr/>
            <p:nvPr userDrawn="1"/>
          </p:nvSpPr>
          <p:spPr bwMode="auto">
            <a:xfrm>
              <a:off x="7281476" y="2884829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5" name="Group2oval1"/>
            <p:cNvSpPr/>
            <p:nvPr userDrawn="1"/>
          </p:nvSpPr>
          <p:spPr bwMode="auto">
            <a:xfrm>
              <a:off x="7518180" y="2382205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7" name="Group6-oval2"/>
            <p:cNvSpPr/>
            <p:nvPr userDrawn="1"/>
          </p:nvSpPr>
          <p:spPr bwMode="auto">
            <a:xfrm>
              <a:off x="7544116" y="2670797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8" name="Group7-oval1"/>
            <p:cNvSpPr/>
            <p:nvPr userDrawn="1"/>
          </p:nvSpPr>
          <p:spPr bwMode="auto">
            <a:xfrm>
              <a:off x="4165252" y="2297885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9" name="Group3-oval1"/>
            <p:cNvSpPr/>
            <p:nvPr userDrawn="1"/>
          </p:nvSpPr>
          <p:spPr bwMode="auto">
            <a:xfrm>
              <a:off x="4197668" y="2709693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0" name="Group3-oval2"/>
            <p:cNvSpPr/>
            <p:nvPr userDrawn="1"/>
          </p:nvSpPr>
          <p:spPr bwMode="auto">
            <a:xfrm>
              <a:off x="5387716" y="2100061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1" name="Group7-oval2"/>
            <p:cNvSpPr/>
            <p:nvPr userDrawn="1"/>
          </p:nvSpPr>
          <p:spPr bwMode="auto">
            <a:xfrm>
              <a:off x="5462290" y="2174637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2" name="Group9-oval2"/>
            <p:cNvSpPr/>
            <p:nvPr userDrawn="1"/>
          </p:nvSpPr>
          <p:spPr bwMode="auto">
            <a:xfrm>
              <a:off x="5614692" y="2151933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3" name="Group13-Oval2"/>
            <p:cNvSpPr/>
            <p:nvPr userDrawn="1"/>
          </p:nvSpPr>
          <p:spPr bwMode="auto">
            <a:xfrm>
              <a:off x="7531156" y="2570285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4" name="Group9-oval1"/>
            <p:cNvSpPr/>
            <p:nvPr userDrawn="1"/>
          </p:nvSpPr>
          <p:spPr bwMode="auto">
            <a:xfrm>
              <a:off x="7576500" y="2566989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8" name="Group1-oval2"/>
            <p:cNvSpPr/>
            <p:nvPr userDrawn="1"/>
          </p:nvSpPr>
          <p:spPr bwMode="auto">
            <a:xfrm>
              <a:off x="3986900" y="2236269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9" name="Group12-oval1"/>
            <p:cNvSpPr/>
            <p:nvPr userDrawn="1"/>
          </p:nvSpPr>
          <p:spPr bwMode="auto">
            <a:xfrm>
              <a:off x="3610740" y="2589709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0" name="Group12-oval2"/>
            <p:cNvSpPr/>
            <p:nvPr userDrawn="1"/>
          </p:nvSpPr>
          <p:spPr bwMode="auto">
            <a:xfrm>
              <a:off x="3659476" y="275518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41" name="Group3-oval1"/>
          <p:cNvSpPr/>
          <p:nvPr userDrawn="1"/>
        </p:nvSpPr>
        <p:spPr bwMode="auto">
          <a:xfrm>
            <a:off x="5347022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044970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Non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3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5" name="Shape 122"/>
          <p:cNvSpPr/>
          <p:nvPr userDrawn="1"/>
        </p:nvSpPr>
        <p:spPr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Shape 123"/>
          <p:cNvSpPr/>
          <p:nvPr userDrawn="1"/>
        </p:nvSpPr>
        <p:spPr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124"/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8119877" y="4892046"/>
            <a:ext cx="758783" cy="12288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 hidden="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0" name="Isosceles Triangle 129" hidden="1"/>
          <p:cNvSpPr/>
          <p:nvPr userDrawn="1"/>
        </p:nvSpPr>
        <p:spPr bwMode="auto">
          <a:xfrm>
            <a:off x="5916062" y="1904898"/>
            <a:ext cx="3227943" cy="3238602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Isosceles Triangle 6" hidden="1"/>
          <p:cNvSpPr/>
          <p:nvPr userDrawn="1"/>
        </p:nvSpPr>
        <p:spPr bwMode="auto">
          <a:xfrm>
            <a:off x="6224536" y="2214390"/>
            <a:ext cx="2919469" cy="292911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7" name="compositeMap" hidden="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Group4-oval2"/>
          <p:cNvSpPr/>
          <p:nvPr userDrawn="1"/>
        </p:nvSpPr>
        <p:spPr bwMode="auto">
          <a:xfrm>
            <a:off x="4035641" y="25963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Group1-oval1"/>
          <p:cNvSpPr/>
          <p:nvPr userDrawn="1"/>
        </p:nvSpPr>
        <p:spPr bwMode="auto">
          <a:xfrm>
            <a:off x="3380617" y="246659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Group2-oval2"/>
          <p:cNvSpPr/>
          <p:nvPr userDrawn="1"/>
        </p:nvSpPr>
        <p:spPr bwMode="auto">
          <a:xfrm>
            <a:off x="4397905" y="3053504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Group13-oval1"/>
          <p:cNvSpPr/>
          <p:nvPr userDrawn="1"/>
        </p:nvSpPr>
        <p:spPr bwMode="auto">
          <a:xfrm>
            <a:off x="5413751" y="217473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Group5-oval2"/>
          <p:cNvSpPr/>
          <p:nvPr userDrawn="1"/>
        </p:nvSpPr>
        <p:spPr bwMode="auto">
          <a:xfrm>
            <a:off x="5780169" y="22395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Group4-oval1"/>
          <p:cNvSpPr/>
          <p:nvPr userDrawn="1"/>
        </p:nvSpPr>
        <p:spPr bwMode="auto">
          <a:xfrm>
            <a:off x="5592089" y="235307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4" name="Group8-1"/>
          <p:cNvSpPr/>
          <p:nvPr userDrawn="1"/>
        </p:nvSpPr>
        <p:spPr bwMode="auto">
          <a:xfrm>
            <a:off x="5734761" y="202880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" name="Group8-oval2"/>
          <p:cNvSpPr/>
          <p:nvPr userDrawn="1"/>
        </p:nvSpPr>
        <p:spPr bwMode="auto">
          <a:xfrm>
            <a:off x="5507769" y="21131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Group11-oval1"/>
          <p:cNvSpPr/>
          <p:nvPr userDrawn="1"/>
        </p:nvSpPr>
        <p:spPr bwMode="auto">
          <a:xfrm>
            <a:off x="7255561" y="25962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" name="Group5-oval1"/>
          <p:cNvSpPr/>
          <p:nvPr userDrawn="1"/>
        </p:nvSpPr>
        <p:spPr bwMode="auto">
          <a:xfrm>
            <a:off x="7845721" y="238872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8" name="Group11-oval2"/>
          <p:cNvSpPr/>
          <p:nvPr userDrawn="1"/>
        </p:nvSpPr>
        <p:spPr bwMode="auto">
          <a:xfrm>
            <a:off x="6688089" y="2787571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Group10-oval1"/>
          <p:cNvSpPr/>
          <p:nvPr userDrawn="1"/>
        </p:nvSpPr>
        <p:spPr bwMode="auto">
          <a:xfrm>
            <a:off x="7174489" y="29918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Group5-midpoint"/>
          <p:cNvSpPr/>
          <p:nvPr userDrawn="1"/>
        </p:nvSpPr>
        <p:spPr bwMode="auto">
          <a:xfrm>
            <a:off x="7210152" y="3027523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" name="Group10-oval2"/>
          <p:cNvSpPr/>
          <p:nvPr userDrawn="1"/>
        </p:nvSpPr>
        <p:spPr bwMode="auto">
          <a:xfrm>
            <a:off x="7255545" y="3092370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2" name="Group6-oval1"/>
          <p:cNvSpPr/>
          <p:nvPr userDrawn="1"/>
        </p:nvSpPr>
        <p:spPr bwMode="auto">
          <a:xfrm>
            <a:off x="7281481" y="288482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" name="Group2oval1"/>
          <p:cNvSpPr/>
          <p:nvPr userDrawn="1"/>
        </p:nvSpPr>
        <p:spPr bwMode="auto">
          <a:xfrm>
            <a:off x="7518185" y="238221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5" name="Group6-oval2"/>
          <p:cNvSpPr/>
          <p:nvPr userDrawn="1"/>
        </p:nvSpPr>
        <p:spPr bwMode="auto">
          <a:xfrm>
            <a:off x="7544121" y="2670802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6" name="Group7-oval1"/>
          <p:cNvSpPr/>
          <p:nvPr userDrawn="1"/>
        </p:nvSpPr>
        <p:spPr bwMode="auto">
          <a:xfrm>
            <a:off x="4165257" y="2297891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8" name="Group3-oval1"/>
          <p:cNvSpPr/>
          <p:nvPr userDrawn="1"/>
        </p:nvSpPr>
        <p:spPr bwMode="auto">
          <a:xfrm>
            <a:off x="4197673" y="270969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0" name="Group3-oval2"/>
          <p:cNvSpPr/>
          <p:nvPr userDrawn="1"/>
        </p:nvSpPr>
        <p:spPr bwMode="auto">
          <a:xfrm>
            <a:off x="5387720" y="2100067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1" name="Group7-oval2"/>
          <p:cNvSpPr/>
          <p:nvPr userDrawn="1"/>
        </p:nvSpPr>
        <p:spPr bwMode="auto">
          <a:xfrm>
            <a:off x="5462294" y="217464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2" name="Group9-oval2"/>
          <p:cNvSpPr/>
          <p:nvPr userDrawn="1"/>
        </p:nvSpPr>
        <p:spPr bwMode="auto">
          <a:xfrm>
            <a:off x="5614696" y="215193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3" name="Group13-Oval2"/>
          <p:cNvSpPr/>
          <p:nvPr userDrawn="1"/>
        </p:nvSpPr>
        <p:spPr bwMode="auto">
          <a:xfrm>
            <a:off x="7531161" y="257029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3" name="Group9-oval1"/>
          <p:cNvSpPr/>
          <p:nvPr userDrawn="1"/>
        </p:nvSpPr>
        <p:spPr bwMode="auto">
          <a:xfrm>
            <a:off x="7576505" y="256698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Group1-oval2"/>
          <p:cNvSpPr/>
          <p:nvPr userDrawn="1"/>
        </p:nvSpPr>
        <p:spPr bwMode="auto">
          <a:xfrm>
            <a:off x="3986905" y="2236275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9" name="Group12-oval1"/>
          <p:cNvSpPr/>
          <p:nvPr userDrawn="1"/>
        </p:nvSpPr>
        <p:spPr bwMode="auto">
          <a:xfrm>
            <a:off x="3610745" y="258971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Group12-oval2"/>
          <p:cNvSpPr/>
          <p:nvPr userDrawn="1"/>
        </p:nvSpPr>
        <p:spPr bwMode="auto">
          <a:xfrm>
            <a:off x="3659481" y="27551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90" name="Group 89"/>
          <p:cNvGrpSpPr/>
          <p:nvPr userDrawn="1"/>
        </p:nvGrpSpPr>
        <p:grpSpPr>
          <a:xfrm>
            <a:off x="359937" y="961535"/>
            <a:ext cx="4169819" cy="3804883"/>
            <a:chOff x="455185" y="1199308"/>
            <a:chExt cx="4169819" cy="3804883"/>
          </a:xfrm>
        </p:grpSpPr>
        <p:sp>
          <p:nvSpPr>
            <p:cNvPr id="92" name="Rectangle 6"/>
            <p:cNvSpPr>
              <a:spLocks noChangeArrowheads="1"/>
            </p:cNvSpPr>
            <p:nvPr/>
          </p:nvSpPr>
          <p:spPr bwMode="auto">
            <a:xfrm>
              <a:off x="455185" y="1534037"/>
              <a:ext cx="865615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China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Indonesia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Israel</a:t>
              </a:r>
              <a:endParaRPr lang="en-US" sz="825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Japan</a:t>
              </a:r>
            </a:p>
          </p:txBody>
        </p:sp>
        <p:sp>
          <p:nvSpPr>
            <p:cNvPr id="93" name="Rectangle 15"/>
            <p:cNvSpPr>
              <a:spLocks noChangeArrowheads="1"/>
            </p:cNvSpPr>
            <p:nvPr/>
          </p:nvSpPr>
          <p:spPr bwMode="auto">
            <a:xfrm>
              <a:off x="2865747" y="1429845"/>
              <a:ext cx="1759257" cy="1532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en-US" sz="825" b="1" dirty="0">
                <a:solidFill>
                  <a:srgbClr val="005288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4" name="Line 19"/>
            <p:cNvSpPr>
              <a:spLocks noChangeShapeType="1"/>
            </p:cNvSpPr>
            <p:nvPr/>
          </p:nvSpPr>
          <p:spPr bwMode="auto">
            <a:xfrm>
              <a:off x="546217" y="1501641"/>
              <a:ext cx="20731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Rectangle 10"/>
            <p:cNvSpPr>
              <a:spLocks noChangeArrowheads="1"/>
            </p:cNvSpPr>
            <p:nvPr/>
          </p:nvSpPr>
          <p:spPr bwMode="auto">
            <a:xfrm>
              <a:off x="465345" y="1199308"/>
              <a:ext cx="3245836" cy="304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ASIA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27M Square Feet</a:t>
              </a:r>
            </a:p>
          </p:txBody>
        </p:sp>
        <p:sp>
          <p:nvSpPr>
            <p:cNvPr id="97" name="Rectangle 10"/>
            <p:cNvSpPr>
              <a:spLocks noChangeArrowheads="1"/>
            </p:cNvSpPr>
            <p:nvPr/>
          </p:nvSpPr>
          <p:spPr bwMode="auto">
            <a:xfrm>
              <a:off x="711608" y="3996767"/>
              <a:ext cx="762000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Bef>
                  <a:spcPct val="20000"/>
                </a:spcBef>
              </a:pPr>
              <a:endParaRPr lang="en-US" sz="1050" b="1" dirty="0"/>
            </a:p>
          </p:txBody>
        </p:sp>
        <p:sp>
          <p:nvSpPr>
            <p:cNvPr id="98" name="Line 17"/>
            <p:cNvSpPr>
              <a:spLocks noChangeShapeType="1"/>
            </p:cNvSpPr>
            <p:nvPr/>
          </p:nvSpPr>
          <p:spPr bwMode="auto">
            <a:xfrm>
              <a:off x="538480" y="2942317"/>
              <a:ext cx="2608356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Rectangle 9"/>
            <p:cNvSpPr>
              <a:spLocks noChangeArrowheads="1"/>
            </p:cNvSpPr>
            <p:nvPr/>
          </p:nvSpPr>
          <p:spPr bwMode="auto">
            <a:xfrm>
              <a:off x="462923" y="2634765"/>
              <a:ext cx="3227938" cy="34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AMERICAS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7M Square Feet</a:t>
              </a:r>
            </a:p>
          </p:txBody>
        </p:sp>
        <p:sp>
          <p:nvSpPr>
            <p:cNvPr id="100" name="Rectangle 7"/>
            <p:cNvSpPr>
              <a:spLocks noChangeArrowheads="1"/>
            </p:cNvSpPr>
            <p:nvPr/>
          </p:nvSpPr>
          <p:spPr bwMode="auto">
            <a:xfrm>
              <a:off x="467360" y="2968966"/>
              <a:ext cx="1467186" cy="44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Canada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Brazil</a:t>
              </a:r>
            </a:p>
            <a:p>
              <a:pPr algn="l">
                <a:spcBef>
                  <a:spcPct val="20000"/>
                </a:spcBef>
                <a:defRPr/>
              </a:pPr>
              <a:endParaRPr lang="en-US" sz="825" b="1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473083" y="3568481"/>
              <a:ext cx="3401150" cy="1435710"/>
              <a:chOff x="4570293" y="3575457"/>
              <a:chExt cx="3401150" cy="1316630"/>
            </a:xfrm>
          </p:grpSpPr>
          <p:sp>
            <p:nvSpPr>
              <p:cNvPr id="104" name="Rectangle 8"/>
              <p:cNvSpPr>
                <a:spLocks noChangeArrowheads="1"/>
              </p:cNvSpPr>
              <p:nvPr/>
            </p:nvSpPr>
            <p:spPr bwMode="auto">
              <a:xfrm>
                <a:off x="4570293" y="3575457"/>
                <a:ext cx="3401150" cy="218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1050" b="1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EMEA – </a:t>
                </a:r>
                <a:r>
                  <a:rPr lang="en-US" sz="1050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3M Square Feet</a:t>
                </a:r>
              </a:p>
            </p:txBody>
          </p:sp>
          <p:sp>
            <p:nvSpPr>
              <p:cNvPr id="105" name="Rectangle 12"/>
              <p:cNvSpPr>
                <a:spLocks noChangeArrowheads="1"/>
              </p:cNvSpPr>
              <p:nvPr/>
            </p:nvSpPr>
            <p:spPr bwMode="auto">
              <a:xfrm>
                <a:off x="4590613" y="3899276"/>
                <a:ext cx="644728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Austria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Belgium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Finland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France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Germany</a:t>
                </a:r>
              </a:p>
            </p:txBody>
          </p:sp>
          <p:sp>
            <p:nvSpPr>
              <p:cNvPr id="106" name="Rectangle 14"/>
              <p:cNvSpPr>
                <a:spLocks noChangeArrowheads="1"/>
              </p:cNvSpPr>
              <p:nvPr/>
            </p:nvSpPr>
            <p:spPr bwMode="auto">
              <a:xfrm>
                <a:off x="5526263" y="3899276"/>
                <a:ext cx="889346" cy="992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Hungary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Italy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Ireland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Netherlands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Poland</a:t>
                </a:r>
              </a:p>
              <a:p>
                <a:pPr algn="l"/>
                <a:endParaRPr lang="en-US" sz="825" b="1" dirty="0">
                  <a:solidFill>
                    <a:schemeClr val="tx2"/>
                  </a:solidFill>
                  <a:latin typeface="Arial"/>
                  <a:cs typeface="Arial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endPara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08" name="Rectangle 14"/>
              <p:cNvSpPr>
                <a:spLocks noChangeArrowheads="1"/>
              </p:cNvSpPr>
              <p:nvPr userDrawn="1"/>
            </p:nvSpPr>
            <p:spPr bwMode="auto">
              <a:xfrm>
                <a:off x="6644889" y="3899275"/>
                <a:ext cx="905376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Russia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Scotland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South</a:t>
                </a:r>
                <a:r>
                  <a:rPr lang="en-US" sz="825" b="1" baseline="0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 Africa</a:t>
                </a:r>
                <a:endPara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Spain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/>
                    <a:cs typeface="Arial"/>
                  </a:rPr>
                  <a:t>Ukraine</a:t>
                </a:r>
              </a:p>
            </p:txBody>
          </p:sp>
        </p:grpSp>
        <p:sp>
          <p:nvSpPr>
            <p:cNvPr id="102" name="Rectangle 6"/>
            <p:cNvSpPr>
              <a:spLocks noChangeArrowheads="1"/>
            </p:cNvSpPr>
            <p:nvPr/>
          </p:nvSpPr>
          <p:spPr bwMode="auto">
            <a:xfrm>
              <a:off x="1511825" y="1534037"/>
              <a:ext cx="1635011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Malaysia</a:t>
              </a: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Singapore</a:t>
              </a: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Taiwan</a:t>
              </a:r>
              <a:endParaRPr lang="en-US" sz="825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Vietnam</a:t>
              </a:r>
            </a:p>
            <a:p>
              <a:pPr algn="l">
                <a:spcBef>
                  <a:spcPct val="20000"/>
                </a:spcBef>
              </a:pPr>
              <a:endParaRPr lang="en-US" sz="825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endParaRPr lang="en-US" sz="825" i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3" name="Rectangle 7"/>
            <p:cNvSpPr>
              <a:spLocks noChangeArrowheads="1"/>
            </p:cNvSpPr>
            <p:nvPr/>
          </p:nvSpPr>
          <p:spPr bwMode="auto">
            <a:xfrm>
              <a:off x="1513840" y="2979126"/>
              <a:ext cx="1467186" cy="54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Mexico</a:t>
              </a:r>
              <a:endParaRPr lang="en-US" sz="825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United States</a:t>
              </a:r>
              <a:endParaRPr lang="en-US" sz="825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endParaRPr lang="en-US" sz="825" b="1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7" name="Line 17"/>
            <p:cNvSpPr>
              <a:spLocks noChangeShapeType="1"/>
            </p:cNvSpPr>
            <p:nvPr userDrawn="1"/>
          </p:nvSpPr>
          <p:spPr bwMode="auto">
            <a:xfrm>
              <a:off x="538480" y="3866157"/>
              <a:ext cx="297688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" name="Title 4"/>
          <p:cNvSpPr>
            <a:spLocks noGrp="1"/>
          </p:cNvSpPr>
          <p:nvPr userDrawn="1">
            <p:ph type="title"/>
          </p:nvPr>
        </p:nvSpPr>
        <p:spPr>
          <a:xfrm>
            <a:off x="359937" y="121931"/>
            <a:ext cx="7958139" cy="73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8" name="Rectangle 5"/>
          <p:cNvSpPr txBox="1">
            <a:spLocks noChangeArrowheads="1"/>
          </p:cNvSpPr>
          <p:nvPr userDrawn="1"/>
        </p:nvSpPr>
        <p:spPr bwMode="gray">
          <a:xfrm>
            <a:off x="132045" y="4804173"/>
            <a:ext cx="803275" cy="22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9" name="Group3-oval1"/>
          <p:cNvSpPr/>
          <p:nvPr userDrawn="1"/>
        </p:nvSpPr>
        <p:spPr bwMode="auto">
          <a:xfrm>
            <a:off x="5347022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9988624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9" name="Rectangle 168"/>
          <p:cNvSpPr/>
          <p:nvPr userDrawn="1"/>
        </p:nvSpPr>
        <p:spPr bwMode="auto">
          <a:xfrm>
            <a:off x="4" y="6243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1904898"/>
                </a:lnTo>
                <a:lnTo>
                  <a:pt x="591605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0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1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2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3" name="Group4-oval2"/>
          <p:cNvSpPr/>
          <p:nvPr userDrawn="1"/>
        </p:nvSpPr>
        <p:spPr bwMode="auto">
          <a:xfrm>
            <a:off x="4035641" y="25963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4" name="Group1-oval1"/>
          <p:cNvSpPr/>
          <p:nvPr userDrawn="1"/>
        </p:nvSpPr>
        <p:spPr bwMode="auto">
          <a:xfrm>
            <a:off x="3380617" y="246659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5" name="Group2-oval2"/>
          <p:cNvSpPr/>
          <p:nvPr userDrawn="1"/>
        </p:nvSpPr>
        <p:spPr bwMode="auto">
          <a:xfrm>
            <a:off x="4397905" y="3053504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6" name="Group13-oval1"/>
          <p:cNvSpPr/>
          <p:nvPr userDrawn="1"/>
        </p:nvSpPr>
        <p:spPr bwMode="auto">
          <a:xfrm>
            <a:off x="5413751" y="217473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7" name="Group5-oval2"/>
          <p:cNvSpPr/>
          <p:nvPr userDrawn="1"/>
        </p:nvSpPr>
        <p:spPr bwMode="auto">
          <a:xfrm>
            <a:off x="5780169" y="22395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8" name="Group4-oval1"/>
          <p:cNvSpPr/>
          <p:nvPr userDrawn="1"/>
        </p:nvSpPr>
        <p:spPr bwMode="auto">
          <a:xfrm>
            <a:off x="5592089" y="235307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9" name="Group8-1"/>
          <p:cNvSpPr/>
          <p:nvPr userDrawn="1"/>
        </p:nvSpPr>
        <p:spPr bwMode="auto">
          <a:xfrm>
            <a:off x="5734761" y="202880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0" name="Group8-oval2"/>
          <p:cNvSpPr/>
          <p:nvPr userDrawn="1"/>
        </p:nvSpPr>
        <p:spPr bwMode="auto">
          <a:xfrm>
            <a:off x="5507769" y="21131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1" name="Group11-oval1"/>
          <p:cNvSpPr/>
          <p:nvPr userDrawn="1"/>
        </p:nvSpPr>
        <p:spPr bwMode="auto">
          <a:xfrm>
            <a:off x="7255561" y="25962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2" name="Group5-oval1"/>
          <p:cNvSpPr/>
          <p:nvPr userDrawn="1"/>
        </p:nvSpPr>
        <p:spPr bwMode="auto">
          <a:xfrm>
            <a:off x="7845721" y="238872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3" name="Group11-oval2"/>
          <p:cNvSpPr/>
          <p:nvPr userDrawn="1"/>
        </p:nvSpPr>
        <p:spPr bwMode="auto">
          <a:xfrm>
            <a:off x="6688089" y="2787571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4" name="Group6-connector"/>
          <p:cNvSpPr>
            <a:spLocks noChangeShapeType="1"/>
          </p:cNvSpPr>
          <p:nvPr userDrawn="1"/>
        </p:nvSpPr>
        <p:spPr bwMode="auto">
          <a:xfrm flipH="1">
            <a:off x="7299963" y="2693670"/>
            <a:ext cx="266700" cy="209550"/>
          </a:xfrm>
          <a:prstGeom prst="line">
            <a:avLst/>
          </a:prstGeom>
          <a:noFill/>
          <a:ln w="9525" cap="flat">
            <a:solidFill>
              <a:srgbClr val="00895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Group10-oval1"/>
          <p:cNvSpPr/>
          <p:nvPr userDrawn="1"/>
        </p:nvSpPr>
        <p:spPr bwMode="auto">
          <a:xfrm>
            <a:off x="7174489" y="29918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6" name="Group5-midpoint"/>
          <p:cNvSpPr/>
          <p:nvPr userDrawn="1"/>
        </p:nvSpPr>
        <p:spPr bwMode="auto">
          <a:xfrm>
            <a:off x="7210152" y="3027523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7" name="Group10-oval2"/>
          <p:cNvSpPr/>
          <p:nvPr userDrawn="1"/>
        </p:nvSpPr>
        <p:spPr bwMode="auto">
          <a:xfrm>
            <a:off x="7255545" y="3092370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8" name="Group6-oval1"/>
          <p:cNvSpPr/>
          <p:nvPr userDrawn="1"/>
        </p:nvSpPr>
        <p:spPr bwMode="auto">
          <a:xfrm>
            <a:off x="7281481" y="288482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9" name="Group2oval1"/>
          <p:cNvSpPr/>
          <p:nvPr userDrawn="1"/>
        </p:nvSpPr>
        <p:spPr bwMode="auto">
          <a:xfrm>
            <a:off x="7518185" y="238221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0" name="Group10-connector"/>
          <p:cNvSpPr>
            <a:spLocks noChangeShapeType="1"/>
          </p:cNvSpPr>
          <p:nvPr userDrawn="1"/>
        </p:nvSpPr>
        <p:spPr bwMode="auto">
          <a:xfrm>
            <a:off x="7195896" y="3009372"/>
            <a:ext cx="85021" cy="107208"/>
          </a:xfrm>
          <a:prstGeom prst="line">
            <a:avLst/>
          </a:prstGeom>
          <a:noFill/>
          <a:ln w="9525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Group6-oval2"/>
          <p:cNvSpPr/>
          <p:nvPr userDrawn="1"/>
        </p:nvSpPr>
        <p:spPr bwMode="auto">
          <a:xfrm>
            <a:off x="7544121" y="2670802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2" name="Group7-oval1"/>
          <p:cNvSpPr/>
          <p:nvPr userDrawn="1"/>
        </p:nvSpPr>
        <p:spPr bwMode="auto">
          <a:xfrm>
            <a:off x="4165257" y="2297891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3" name="Group3-oval1"/>
          <p:cNvSpPr/>
          <p:nvPr userDrawn="1"/>
        </p:nvSpPr>
        <p:spPr bwMode="auto">
          <a:xfrm>
            <a:off x="4197673" y="270969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4" name="Group3-oval2"/>
          <p:cNvSpPr/>
          <p:nvPr userDrawn="1"/>
        </p:nvSpPr>
        <p:spPr bwMode="auto">
          <a:xfrm>
            <a:off x="5387720" y="2100067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5" name="Group7-oval2"/>
          <p:cNvSpPr/>
          <p:nvPr userDrawn="1"/>
        </p:nvSpPr>
        <p:spPr bwMode="auto">
          <a:xfrm>
            <a:off x="5462294" y="217464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6" name="Group9-oval2"/>
          <p:cNvSpPr/>
          <p:nvPr userDrawn="1"/>
        </p:nvSpPr>
        <p:spPr bwMode="auto">
          <a:xfrm>
            <a:off x="5614696" y="215193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7" name="Group4-echo2"/>
          <p:cNvSpPr/>
          <p:nvPr userDrawn="1"/>
        </p:nvSpPr>
        <p:spPr bwMode="auto">
          <a:xfrm>
            <a:off x="3966739" y="252237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8" name="Group3-echo1"/>
          <p:cNvSpPr/>
          <p:nvPr userDrawn="1"/>
        </p:nvSpPr>
        <p:spPr bwMode="auto">
          <a:xfrm>
            <a:off x="4128564" y="26417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9" name="Group2-echo2"/>
          <p:cNvSpPr/>
          <p:nvPr userDrawn="1"/>
        </p:nvSpPr>
        <p:spPr bwMode="auto">
          <a:xfrm>
            <a:off x="4326031" y="298271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0" name="Group5-echol2"/>
          <p:cNvSpPr/>
          <p:nvPr userDrawn="1"/>
        </p:nvSpPr>
        <p:spPr bwMode="auto">
          <a:xfrm>
            <a:off x="5710695" y="217358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1" name="Group12-echo1"/>
          <p:cNvSpPr/>
          <p:nvPr userDrawn="1"/>
        </p:nvSpPr>
        <p:spPr bwMode="auto">
          <a:xfrm>
            <a:off x="3539389" y="251923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" name="Group11-echo2"/>
          <p:cNvSpPr/>
          <p:nvPr userDrawn="1"/>
        </p:nvSpPr>
        <p:spPr bwMode="auto">
          <a:xfrm>
            <a:off x="6618813" y="271405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3" name="Group8-echo1"/>
          <p:cNvSpPr/>
          <p:nvPr userDrawn="1"/>
        </p:nvSpPr>
        <p:spPr bwMode="auto">
          <a:xfrm>
            <a:off x="5668276" y="195676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4" name="Group10-echo1"/>
          <p:cNvSpPr/>
          <p:nvPr userDrawn="1"/>
        </p:nvSpPr>
        <p:spPr bwMode="auto">
          <a:xfrm>
            <a:off x="7102720" y="291987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5" name="Group2-echo1"/>
          <p:cNvSpPr/>
          <p:nvPr userDrawn="1"/>
        </p:nvSpPr>
        <p:spPr bwMode="auto">
          <a:xfrm>
            <a:off x="7448369" y="231341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6" name="Group3-connector"/>
          <p:cNvSpPr>
            <a:spLocks noChangeShapeType="1"/>
          </p:cNvSpPr>
          <p:nvPr userDrawn="1"/>
        </p:nvSpPr>
        <p:spPr bwMode="auto">
          <a:xfrm flipV="1">
            <a:off x="4215011" y="212316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7" name="Group1-echo1"/>
          <p:cNvSpPr/>
          <p:nvPr userDrawn="1"/>
        </p:nvSpPr>
        <p:spPr bwMode="auto">
          <a:xfrm>
            <a:off x="3306860" y="239511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8" name="Group4-echo1"/>
          <p:cNvSpPr/>
          <p:nvPr userDrawn="1"/>
        </p:nvSpPr>
        <p:spPr bwMode="auto">
          <a:xfrm>
            <a:off x="5519016" y="228356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9" name="Group1-echo2"/>
          <p:cNvSpPr/>
          <p:nvPr userDrawn="1"/>
        </p:nvSpPr>
        <p:spPr bwMode="auto">
          <a:xfrm>
            <a:off x="3914892" y="216886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0" name="Group11-echo1"/>
          <p:cNvSpPr/>
          <p:nvPr userDrawn="1"/>
        </p:nvSpPr>
        <p:spPr bwMode="auto">
          <a:xfrm>
            <a:off x="7182851" y="25286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1" name="Group10-echo2"/>
          <p:cNvSpPr/>
          <p:nvPr userDrawn="1"/>
        </p:nvSpPr>
        <p:spPr bwMode="auto">
          <a:xfrm>
            <a:off x="7184421" y="302513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2" name="Group7-echo2"/>
          <p:cNvSpPr/>
          <p:nvPr userDrawn="1"/>
        </p:nvSpPr>
        <p:spPr bwMode="auto">
          <a:xfrm>
            <a:off x="5394899" y="210288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3" name="Group7-echo1"/>
          <p:cNvSpPr/>
          <p:nvPr userDrawn="1"/>
        </p:nvSpPr>
        <p:spPr bwMode="auto">
          <a:xfrm>
            <a:off x="4095607" y="222700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4" name="Group13-echo2"/>
          <p:cNvSpPr/>
          <p:nvPr userDrawn="1"/>
        </p:nvSpPr>
        <p:spPr bwMode="auto">
          <a:xfrm>
            <a:off x="7464117" y="249880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5" name="Group5-echo1"/>
          <p:cNvSpPr/>
          <p:nvPr userDrawn="1"/>
        </p:nvSpPr>
        <p:spPr bwMode="auto">
          <a:xfrm>
            <a:off x="7772059" y="2321271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6" name="Group9-echo2"/>
          <p:cNvSpPr/>
          <p:nvPr userDrawn="1"/>
        </p:nvSpPr>
        <p:spPr bwMode="auto">
          <a:xfrm>
            <a:off x="5544191" y="20824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7" name="Group6-echo1"/>
          <p:cNvSpPr/>
          <p:nvPr userDrawn="1"/>
        </p:nvSpPr>
        <p:spPr bwMode="auto">
          <a:xfrm>
            <a:off x="7209592" y="2809896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8" name="Group6-echo2"/>
          <p:cNvSpPr/>
          <p:nvPr userDrawn="1"/>
        </p:nvSpPr>
        <p:spPr bwMode="auto">
          <a:xfrm>
            <a:off x="7470401" y="260408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9" name="Group3-echo2"/>
          <p:cNvSpPr/>
          <p:nvPr userDrawn="1"/>
        </p:nvSpPr>
        <p:spPr bwMode="auto">
          <a:xfrm>
            <a:off x="5317948" y="203532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0" name="Group12-echo2"/>
          <p:cNvSpPr/>
          <p:nvPr userDrawn="1"/>
        </p:nvSpPr>
        <p:spPr bwMode="auto">
          <a:xfrm>
            <a:off x="3590275" y="26833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1" name="Group8-echo2"/>
          <p:cNvSpPr/>
          <p:nvPr userDrawn="1"/>
        </p:nvSpPr>
        <p:spPr bwMode="auto">
          <a:xfrm>
            <a:off x="5434741" y="204102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2" name="Group5-midpointecho"/>
          <p:cNvSpPr/>
          <p:nvPr userDrawn="1"/>
        </p:nvSpPr>
        <p:spPr bwMode="auto">
          <a:xfrm>
            <a:off x="7142475" y="296254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3" name="Group4-connector"/>
          <p:cNvSpPr>
            <a:spLocks noChangeShapeType="1"/>
          </p:cNvSpPr>
          <p:nvPr userDrawn="1"/>
        </p:nvSpPr>
        <p:spPr bwMode="auto">
          <a:xfrm flipH="1">
            <a:off x="4064700" y="2367420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4" name="Group8-connector"/>
          <p:cNvSpPr>
            <a:spLocks noChangeShapeType="1"/>
          </p:cNvSpPr>
          <p:nvPr userDrawn="1"/>
        </p:nvSpPr>
        <p:spPr bwMode="auto">
          <a:xfrm flipV="1">
            <a:off x="5533373" y="2051139"/>
            <a:ext cx="228600" cy="90814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5" name="group13-connector"/>
          <p:cNvSpPr>
            <a:spLocks noChangeShapeType="1"/>
          </p:cNvSpPr>
          <p:nvPr userDrawn="1"/>
        </p:nvSpPr>
        <p:spPr bwMode="auto">
          <a:xfrm>
            <a:off x="5439429" y="2192055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6" name="Group12-connector"/>
          <p:cNvSpPr>
            <a:spLocks noChangeShapeType="1"/>
          </p:cNvSpPr>
          <p:nvPr userDrawn="1"/>
        </p:nvSpPr>
        <p:spPr bwMode="auto">
          <a:xfrm>
            <a:off x="3632557" y="2617944"/>
            <a:ext cx="44567" cy="15744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7" name="Group13-Oval2"/>
          <p:cNvSpPr/>
          <p:nvPr userDrawn="1"/>
        </p:nvSpPr>
        <p:spPr bwMode="auto">
          <a:xfrm>
            <a:off x="7531161" y="257029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8" name="Group9-oval1"/>
          <p:cNvSpPr/>
          <p:nvPr userDrawn="1"/>
        </p:nvSpPr>
        <p:spPr bwMode="auto">
          <a:xfrm>
            <a:off x="7576505" y="256698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9" name="Group1-connector"/>
          <p:cNvSpPr>
            <a:spLocks/>
          </p:cNvSpPr>
          <p:nvPr userDrawn="1"/>
        </p:nvSpPr>
        <p:spPr bwMode="auto">
          <a:xfrm>
            <a:off x="3389861" y="2170142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0" name="Group5-connector"/>
          <p:cNvSpPr>
            <a:spLocks/>
          </p:cNvSpPr>
          <p:nvPr userDrawn="1"/>
        </p:nvSpPr>
        <p:spPr bwMode="auto">
          <a:xfrm rot="10800000">
            <a:off x="5793757" y="2251740"/>
            <a:ext cx="2072595" cy="853739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13120 w 13120"/>
              <a:gd name="connsiteY0" fmla="*/ 11750 h 11750"/>
              <a:gd name="connsiteX1" fmla="*/ 9153 w 13120"/>
              <a:gd name="connsiteY1" fmla="*/ 3116 h 11750"/>
              <a:gd name="connsiteX2" fmla="*/ 8616 w 13120"/>
              <a:gd name="connsiteY2" fmla="*/ 1870 h 11750"/>
              <a:gd name="connsiteX3" fmla="*/ 7909 w 13120"/>
              <a:gd name="connsiteY3" fmla="*/ 251 h 11750"/>
              <a:gd name="connsiteX4" fmla="*/ 7769 w 13120"/>
              <a:gd name="connsiteY4" fmla="*/ 0 h 11750"/>
              <a:gd name="connsiteX5" fmla="*/ 4516 w 13120"/>
              <a:gd name="connsiteY5" fmla="*/ 0 h 11750"/>
              <a:gd name="connsiteX6" fmla="*/ 4427 w 13120"/>
              <a:gd name="connsiteY6" fmla="*/ 188 h 11750"/>
              <a:gd name="connsiteX7" fmla="*/ 3098 w 13120"/>
              <a:gd name="connsiteY7" fmla="*/ 3181 h 11750"/>
              <a:gd name="connsiteX8" fmla="*/ 1368 w 13120"/>
              <a:gd name="connsiteY8" fmla="*/ 6917 h 11750"/>
              <a:gd name="connsiteX9" fmla="*/ 1119 w 13120"/>
              <a:gd name="connsiteY9" fmla="*/ 7413 h 11750"/>
              <a:gd name="connsiteX10" fmla="*/ 0 w 13120"/>
              <a:gd name="connsiteY10" fmla="*/ 10000 h 11750"/>
              <a:gd name="connsiteX0" fmla="*/ 12944 w 12944"/>
              <a:gd name="connsiteY0" fmla="*/ 11750 h 11750"/>
              <a:gd name="connsiteX1" fmla="*/ 8977 w 12944"/>
              <a:gd name="connsiteY1" fmla="*/ 3116 h 11750"/>
              <a:gd name="connsiteX2" fmla="*/ 8440 w 12944"/>
              <a:gd name="connsiteY2" fmla="*/ 1870 h 11750"/>
              <a:gd name="connsiteX3" fmla="*/ 7733 w 12944"/>
              <a:gd name="connsiteY3" fmla="*/ 251 h 11750"/>
              <a:gd name="connsiteX4" fmla="*/ 7593 w 12944"/>
              <a:gd name="connsiteY4" fmla="*/ 0 h 11750"/>
              <a:gd name="connsiteX5" fmla="*/ 4340 w 12944"/>
              <a:gd name="connsiteY5" fmla="*/ 0 h 11750"/>
              <a:gd name="connsiteX6" fmla="*/ 4251 w 12944"/>
              <a:gd name="connsiteY6" fmla="*/ 188 h 11750"/>
              <a:gd name="connsiteX7" fmla="*/ 2922 w 12944"/>
              <a:gd name="connsiteY7" fmla="*/ 3181 h 11750"/>
              <a:gd name="connsiteX8" fmla="*/ 1192 w 12944"/>
              <a:gd name="connsiteY8" fmla="*/ 6917 h 11750"/>
              <a:gd name="connsiteX9" fmla="*/ 943 w 12944"/>
              <a:gd name="connsiteY9" fmla="*/ 7413 h 11750"/>
              <a:gd name="connsiteX10" fmla="*/ 0 w 12944"/>
              <a:gd name="connsiteY10" fmla="*/ 9526 h 1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944" h="11750">
                <a:moveTo>
                  <a:pt x="12944" y="11750"/>
                </a:moveTo>
                <a:cubicBezTo>
                  <a:pt x="12660" y="11148"/>
                  <a:pt x="9260" y="3716"/>
                  <a:pt x="8977" y="3116"/>
                </a:cubicBezTo>
                <a:lnTo>
                  <a:pt x="8440" y="1870"/>
                </a:lnTo>
                <a:cubicBezTo>
                  <a:pt x="8207" y="1331"/>
                  <a:pt x="7966" y="790"/>
                  <a:pt x="7733" y="251"/>
                </a:cubicBezTo>
                <a:cubicBezTo>
                  <a:pt x="7686" y="168"/>
                  <a:pt x="7644" y="83"/>
                  <a:pt x="7593" y="0"/>
                </a:cubicBezTo>
                <a:cubicBezTo>
                  <a:pt x="6684" y="-1994"/>
                  <a:pt x="5238" y="-1994"/>
                  <a:pt x="4340" y="0"/>
                </a:cubicBezTo>
                <a:cubicBezTo>
                  <a:pt x="4313" y="61"/>
                  <a:pt x="4278" y="126"/>
                  <a:pt x="4251" y="188"/>
                </a:cubicBezTo>
                <a:cubicBezTo>
                  <a:pt x="3808" y="1185"/>
                  <a:pt x="3369" y="2184"/>
                  <a:pt x="2922" y="3181"/>
                </a:cubicBezTo>
                <a:lnTo>
                  <a:pt x="1192" y="6917"/>
                </a:lnTo>
                <a:cubicBezTo>
                  <a:pt x="1110" y="7083"/>
                  <a:pt x="1025" y="7247"/>
                  <a:pt x="943" y="7413"/>
                </a:cubicBezTo>
                <a:cubicBezTo>
                  <a:pt x="566" y="8276"/>
                  <a:pt x="373" y="8663"/>
                  <a:pt x="0" y="95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1" name="Group11-connector"/>
          <p:cNvSpPr>
            <a:spLocks/>
          </p:cNvSpPr>
          <p:nvPr userDrawn="1"/>
        </p:nvSpPr>
        <p:spPr bwMode="auto">
          <a:xfrm>
            <a:off x="6707841" y="2530265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2" name="Group1-oval2"/>
          <p:cNvSpPr/>
          <p:nvPr userDrawn="1"/>
        </p:nvSpPr>
        <p:spPr bwMode="auto">
          <a:xfrm>
            <a:off x="3986905" y="2236275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3" name="Group12-oval1"/>
          <p:cNvSpPr/>
          <p:nvPr userDrawn="1"/>
        </p:nvSpPr>
        <p:spPr bwMode="auto">
          <a:xfrm>
            <a:off x="3610745" y="258971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4" name="Group12-oval2"/>
          <p:cNvSpPr/>
          <p:nvPr userDrawn="1"/>
        </p:nvSpPr>
        <p:spPr bwMode="auto">
          <a:xfrm>
            <a:off x="3659481" y="27551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5" name="Group9-connector"/>
          <p:cNvSpPr>
            <a:spLocks noChangeShapeType="1"/>
          </p:cNvSpPr>
          <p:nvPr userDrawn="1"/>
        </p:nvSpPr>
        <p:spPr bwMode="auto">
          <a:xfrm>
            <a:off x="5631180" y="2175515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6" name="Group9-echo1"/>
          <p:cNvSpPr/>
          <p:nvPr userDrawn="1"/>
        </p:nvSpPr>
        <p:spPr bwMode="auto">
          <a:xfrm>
            <a:off x="7542931" y="249252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7" name="Group13-echo2"/>
          <p:cNvSpPr/>
          <p:nvPr userDrawn="1"/>
        </p:nvSpPr>
        <p:spPr bwMode="auto">
          <a:xfrm>
            <a:off x="5341783" y="210151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8" name="shortedLine"/>
          <p:cNvSpPr/>
          <p:nvPr userDrawn="1"/>
        </p:nvSpPr>
        <p:spPr bwMode="auto">
          <a:xfrm>
            <a:off x="4185081" y="193906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29" name="blueShorterLine"/>
          <p:cNvSpPr/>
          <p:nvPr userDrawn="1"/>
        </p:nvSpPr>
        <p:spPr bwMode="auto">
          <a:xfrm>
            <a:off x="4424521" y="240609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30" name="Freeform 129"/>
          <p:cNvSpPr/>
          <p:nvPr userDrawn="1"/>
        </p:nvSpPr>
        <p:spPr bwMode="auto">
          <a:xfrm>
            <a:off x="3644903" y="209933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reeform 130"/>
          <p:cNvSpPr/>
          <p:nvPr userDrawn="1"/>
        </p:nvSpPr>
        <p:spPr bwMode="auto">
          <a:xfrm>
            <a:off x="4432301" y="253507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Freeform 131"/>
          <p:cNvSpPr/>
          <p:nvPr userDrawn="1"/>
        </p:nvSpPr>
        <p:spPr bwMode="auto">
          <a:xfrm>
            <a:off x="5416551" y="1980310"/>
            <a:ext cx="342900" cy="127890"/>
          </a:xfrm>
          <a:custGeom>
            <a:avLst/>
            <a:gdLst>
              <a:gd name="connsiteX0" fmla="*/ 0 w 342900"/>
              <a:gd name="connsiteY0" fmla="*/ 127890 h 127890"/>
              <a:gd name="connsiteX1" fmla="*/ 165100 w 342900"/>
              <a:gd name="connsiteY1" fmla="*/ 890 h 127890"/>
              <a:gd name="connsiteX2" fmla="*/ 342900 w 342900"/>
              <a:gd name="connsiteY2" fmla="*/ 70740 h 12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127890">
                <a:moveTo>
                  <a:pt x="0" y="127890"/>
                </a:moveTo>
                <a:cubicBezTo>
                  <a:pt x="53975" y="69152"/>
                  <a:pt x="107950" y="10415"/>
                  <a:pt x="165100" y="890"/>
                </a:cubicBezTo>
                <a:cubicBezTo>
                  <a:pt x="222250" y="-8635"/>
                  <a:pt x="314325" y="61215"/>
                  <a:pt x="342900" y="70740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Freeform 132"/>
          <p:cNvSpPr/>
          <p:nvPr userDrawn="1"/>
        </p:nvSpPr>
        <p:spPr bwMode="auto">
          <a:xfrm>
            <a:off x="5803903" y="200465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Freeform 133"/>
          <p:cNvSpPr/>
          <p:nvPr userDrawn="1"/>
        </p:nvSpPr>
        <p:spPr bwMode="auto">
          <a:xfrm>
            <a:off x="7188204" y="242570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Group3-connector"/>
          <p:cNvSpPr>
            <a:spLocks noChangeShapeType="1"/>
          </p:cNvSpPr>
          <p:nvPr userDrawn="1"/>
        </p:nvSpPr>
        <p:spPr bwMode="auto">
          <a:xfrm flipV="1">
            <a:off x="4208391" y="211654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6" name="shortedLine"/>
          <p:cNvSpPr/>
          <p:nvPr userDrawn="1"/>
        </p:nvSpPr>
        <p:spPr bwMode="auto">
          <a:xfrm>
            <a:off x="4178461" y="193244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37" name="blueShorterLine"/>
          <p:cNvSpPr/>
          <p:nvPr userDrawn="1"/>
        </p:nvSpPr>
        <p:spPr bwMode="auto">
          <a:xfrm>
            <a:off x="4417901" y="239947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38" name="Freeform 137"/>
          <p:cNvSpPr/>
          <p:nvPr userDrawn="1"/>
        </p:nvSpPr>
        <p:spPr bwMode="auto">
          <a:xfrm>
            <a:off x="3638283" y="209271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Freeform 138"/>
          <p:cNvSpPr/>
          <p:nvPr userDrawn="1"/>
        </p:nvSpPr>
        <p:spPr bwMode="auto">
          <a:xfrm>
            <a:off x="4425681" y="252845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Freeform 139"/>
          <p:cNvSpPr/>
          <p:nvPr userDrawn="1"/>
        </p:nvSpPr>
        <p:spPr bwMode="auto">
          <a:xfrm>
            <a:off x="5797283" y="199803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Freeform 140"/>
          <p:cNvSpPr/>
          <p:nvPr userDrawn="1"/>
        </p:nvSpPr>
        <p:spPr bwMode="auto">
          <a:xfrm>
            <a:off x="7181584" y="241908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Group4-connector"/>
          <p:cNvSpPr>
            <a:spLocks noChangeShapeType="1"/>
          </p:cNvSpPr>
          <p:nvPr userDrawn="1"/>
        </p:nvSpPr>
        <p:spPr bwMode="auto">
          <a:xfrm flipH="1">
            <a:off x="4073984" y="236875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" name="group13-connector"/>
          <p:cNvSpPr>
            <a:spLocks noChangeShapeType="1"/>
          </p:cNvSpPr>
          <p:nvPr userDrawn="1"/>
        </p:nvSpPr>
        <p:spPr bwMode="auto">
          <a:xfrm>
            <a:off x="5448712" y="2193386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4" name="Group1-connector"/>
          <p:cNvSpPr>
            <a:spLocks/>
          </p:cNvSpPr>
          <p:nvPr userDrawn="1"/>
        </p:nvSpPr>
        <p:spPr bwMode="auto">
          <a:xfrm>
            <a:off x="3399145" y="2171473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Group9-connector"/>
          <p:cNvSpPr>
            <a:spLocks noChangeShapeType="1"/>
          </p:cNvSpPr>
          <p:nvPr userDrawn="1"/>
        </p:nvSpPr>
        <p:spPr bwMode="auto">
          <a:xfrm>
            <a:off x="5640464" y="2176846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6" name="Freeform 145"/>
          <p:cNvSpPr/>
          <p:nvPr userDrawn="1"/>
        </p:nvSpPr>
        <p:spPr bwMode="auto">
          <a:xfrm>
            <a:off x="7190856" y="2420417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Group4-connector"/>
          <p:cNvSpPr>
            <a:spLocks noChangeShapeType="1"/>
          </p:cNvSpPr>
          <p:nvPr userDrawn="1"/>
        </p:nvSpPr>
        <p:spPr bwMode="auto">
          <a:xfrm flipH="1">
            <a:off x="4059900" y="236897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Group11-connector"/>
          <p:cNvSpPr>
            <a:spLocks/>
          </p:cNvSpPr>
          <p:nvPr userDrawn="1"/>
        </p:nvSpPr>
        <p:spPr bwMode="auto">
          <a:xfrm>
            <a:off x="6702545" y="2539316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9" name="blueShorterLine"/>
          <p:cNvSpPr/>
          <p:nvPr userDrawn="1"/>
        </p:nvSpPr>
        <p:spPr bwMode="auto">
          <a:xfrm>
            <a:off x="4436177" y="2409882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50" name="Freeform 149"/>
          <p:cNvSpPr/>
          <p:nvPr userDrawn="1"/>
        </p:nvSpPr>
        <p:spPr bwMode="auto">
          <a:xfrm>
            <a:off x="4222143" y="2258172"/>
            <a:ext cx="1598212" cy="684127"/>
          </a:xfrm>
          <a:custGeom>
            <a:avLst/>
            <a:gdLst>
              <a:gd name="connsiteX0" fmla="*/ 0 w 1598212"/>
              <a:gd name="connsiteY0" fmla="*/ 477079 h 684127"/>
              <a:gd name="connsiteX1" fmla="*/ 1224500 w 1598212"/>
              <a:gd name="connsiteY1" fmla="*/ 659959 h 684127"/>
              <a:gd name="connsiteX2" fmla="*/ 1598212 w 1598212"/>
              <a:gd name="connsiteY2" fmla="*/ 0 h 684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8212" h="684127">
                <a:moveTo>
                  <a:pt x="0" y="477079"/>
                </a:moveTo>
                <a:cubicBezTo>
                  <a:pt x="479065" y="608275"/>
                  <a:pt x="958131" y="739472"/>
                  <a:pt x="1224500" y="659959"/>
                </a:cubicBezTo>
                <a:cubicBezTo>
                  <a:pt x="1490869" y="580446"/>
                  <a:pt x="1598212" y="151075"/>
                  <a:pt x="1598212" y="0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hape 122"/>
          <p:cNvSpPr/>
          <p:nvPr userDrawn="1"/>
        </p:nvSpPr>
        <p:spPr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123"/>
          <p:cNvSpPr/>
          <p:nvPr userDrawn="1"/>
        </p:nvSpPr>
        <p:spPr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Shape 124"/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8119877" y="4892046"/>
            <a:ext cx="758783" cy="12288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359937" y="1007720"/>
            <a:ext cx="4169819" cy="3758699"/>
            <a:chOff x="455185" y="1245492"/>
            <a:chExt cx="4169819" cy="3758699"/>
          </a:xfrm>
        </p:grpSpPr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455185" y="1580221"/>
              <a:ext cx="865615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China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Indonesia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Israel</a:t>
              </a:r>
              <a:endParaRPr lang="en-US" sz="825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Japan</a:t>
              </a:r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auto">
            <a:xfrm>
              <a:off x="2865747" y="1429845"/>
              <a:ext cx="1759257" cy="1532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en-US" sz="825" b="1" dirty="0">
                <a:solidFill>
                  <a:srgbClr val="005288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9" name="Line 19"/>
            <p:cNvSpPr>
              <a:spLocks noChangeShapeType="1"/>
            </p:cNvSpPr>
            <p:nvPr/>
          </p:nvSpPr>
          <p:spPr bwMode="auto">
            <a:xfrm>
              <a:off x="546217" y="1565144"/>
              <a:ext cx="20731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auto">
            <a:xfrm>
              <a:off x="465345" y="1245492"/>
              <a:ext cx="3245836" cy="304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ASIA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27M Square Feet</a:t>
              </a:r>
            </a:p>
          </p:txBody>
        </p:sp>
        <p:sp>
          <p:nvSpPr>
            <p:cNvPr id="41" name="Rectangle 10"/>
            <p:cNvSpPr>
              <a:spLocks noChangeArrowheads="1"/>
            </p:cNvSpPr>
            <p:nvPr/>
          </p:nvSpPr>
          <p:spPr bwMode="auto">
            <a:xfrm>
              <a:off x="711608" y="3996767"/>
              <a:ext cx="762000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Bef>
                  <a:spcPct val="20000"/>
                </a:spcBef>
              </a:pPr>
              <a:endParaRPr lang="en-US" sz="1050" b="1" dirty="0"/>
            </a:p>
          </p:txBody>
        </p:sp>
        <p:sp>
          <p:nvSpPr>
            <p:cNvPr id="42" name="Line 17"/>
            <p:cNvSpPr>
              <a:spLocks noChangeShapeType="1"/>
            </p:cNvSpPr>
            <p:nvPr/>
          </p:nvSpPr>
          <p:spPr bwMode="auto">
            <a:xfrm>
              <a:off x="538480" y="3000816"/>
              <a:ext cx="2608356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Rectangle 9"/>
            <p:cNvSpPr>
              <a:spLocks noChangeArrowheads="1"/>
            </p:cNvSpPr>
            <p:nvPr/>
          </p:nvSpPr>
          <p:spPr bwMode="auto">
            <a:xfrm>
              <a:off x="462923" y="2693264"/>
              <a:ext cx="3227938" cy="34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AMERICAS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7M Square Feet</a:t>
              </a:r>
            </a:p>
          </p:txBody>
        </p:sp>
        <p:sp>
          <p:nvSpPr>
            <p:cNvPr id="44" name="Rectangle 7"/>
            <p:cNvSpPr>
              <a:spLocks noChangeArrowheads="1"/>
            </p:cNvSpPr>
            <p:nvPr/>
          </p:nvSpPr>
          <p:spPr bwMode="auto">
            <a:xfrm>
              <a:off x="467360" y="3027465"/>
              <a:ext cx="1467186" cy="40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Canada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Brazil</a:t>
              </a: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473083" y="3568480"/>
              <a:ext cx="3401150" cy="1435711"/>
              <a:chOff x="4570293" y="3575456"/>
              <a:chExt cx="3401150" cy="1316631"/>
            </a:xfrm>
          </p:grpSpPr>
          <p:sp>
            <p:nvSpPr>
              <p:cNvPr id="49" name="Rectangle 8"/>
              <p:cNvSpPr>
                <a:spLocks noChangeArrowheads="1"/>
              </p:cNvSpPr>
              <p:nvPr/>
            </p:nvSpPr>
            <p:spPr bwMode="auto">
              <a:xfrm>
                <a:off x="4570293" y="3575456"/>
                <a:ext cx="3401150" cy="218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1050" b="1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EMEA – </a:t>
                </a:r>
                <a:r>
                  <a:rPr lang="en-US" sz="1050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3M Square Feet</a:t>
                </a:r>
              </a:p>
            </p:txBody>
          </p:sp>
          <p:sp>
            <p:nvSpPr>
              <p:cNvPr id="50" name="Rectangle 12"/>
              <p:cNvSpPr>
                <a:spLocks noChangeArrowheads="1"/>
              </p:cNvSpPr>
              <p:nvPr/>
            </p:nvSpPr>
            <p:spPr bwMode="auto">
              <a:xfrm>
                <a:off x="4590613" y="3899276"/>
                <a:ext cx="644728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Austria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Belgium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Finland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France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Germany</a:t>
                </a:r>
              </a:p>
            </p:txBody>
          </p:sp>
          <p:sp>
            <p:nvSpPr>
              <p:cNvPr id="51" name="Rectangle 14"/>
              <p:cNvSpPr>
                <a:spLocks noChangeArrowheads="1"/>
              </p:cNvSpPr>
              <p:nvPr/>
            </p:nvSpPr>
            <p:spPr bwMode="auto">
              <a:xfrm>
                <a:off x="5526263" y="3899276"/>
                <a:ext cx="889346" cy="992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Hungary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Italy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Ireland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Netherlands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Poland</a:t>
                </a:r>
              </a:p>
              <a:p>
                <a:pPr algn="l"/>
                <a:endParaRPr lang="en-US" sz="825" b="1" dirty="0">
                  <a:solidFill>
                    <a:schemeClr val="tx2"/>
                  </a:solidFill>
                  <a:latin typeface="Arial"/>
                  <a:cs typeface="Arial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endPara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52" name="Rectangle 14"/>
              <p:cNvSpPr>
                <a:spLocks noChangeArrowheads="1"/>
              </p:cNvSpPr>
              <p:nvPr userDrawn="1"/>
            </p:nvSpPr>
            <p:spPr bwMode="auto">
              <a:xfrm>
                <a:off x="6644889" y="3899275"/>
                <a:ext cx="905376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Russia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Scotland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rgbClr val="005288"/>
                    </a:solidFill>
                    <a:latin typeface="Arial" pitchFamily="34" charset="0"/>
                    <a:cs typeface="Arial" pitchFamily="34" charset="0"/>
                  </a:rPr>
                  <a:t>South Africa</a:t>
                </a:r>
                <a:endPara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Spain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/>
                    <a:cs typeface="Arial"/>
                  </a:rPr>
                  <a:t>Ukraine</a:t>
                </a:r>
              </a:p>
            </p:txBody>
          </p:sp>
        </p:grpSp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1511825" y="1580221"/>
              <a:ext cx="1635011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Malaysia</a:t>
              </a: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Singapore</a:t>
              </a: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Taiwan</a:t>
              </a:r>
              <a:endParaRPr lang="en-US" sz="825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Vietnam</a:t>
              </a:r>
            </a:p>
            <a:p>
              <a:pPr algn="l">
                <a:spcBef>
                  <a:spcPct val="20000"/>
                </a:spcBef>
              </a:pPr>
              <a:endParaRPr lang="en-US" sz="825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endParaRPr lang="en-US" sz="825" i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1513840" y="3037625"/>
              <a:ext cx="1467186" cy="54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Mexico</a:t>
              </a:r>
              <a:endParaRPr lang="en-US" sz="825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United States</a:t>
              </a:r>
              <a:endParaRPr lang="en-US" sz="825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endParaRPr lang="en-US" sz="825" b="1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8" name="Line 17"/>
            <p:cNvSpPr>
              <a:spLocks noChangeShapeType="1"/>
            </p:cNvSpPr>
            <p:nvPr userDrawn="1"/>
          </p:nvSpPr>
          <p:spPr bwMode="auto">
            <a:xfrm>
              <a:off x="538480" y="3866157"/>
              <a:ext cx="297688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3" name="Title 4"/>
          <p:cNvSpPr>
            <a:spLocks noGrp="1"/>
          </p:cNvSpPr>
          <p:nvPr>
            <p:ph type="title"/>
          </p:nvPr>
        </p:nvSpPr>
        <p:spPr>
          <a:xfrm>
            <a:off x="359937" y="121931"/>
            <a:ext cx="7958139" cy="73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4" name="Rectangle 5"/>
          <p:cNvSpPr txBox="1">
            <a:spLocks noChangeArrowheads="1"/>
          </p:cNvSpPr>
          <p:nvPr userDrawn="1"/>
        </p:nvSpPr>
        <p:spPr bwMode="gray">
          <a:xfrm>
            <a:off x="132045" y="4804173"/>
            <a:ext cx="803275" cy="22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2" name="Group4-echo1"/>
          <p:cNvSpPr/>
          <p:nvPr userDrawn="1"/>
        </p:nvSpPr>
        <p:spPr bwMode="auto">
          <a:xfrm>
            <a:off x="5299800" y="228543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3" name="Group3-connector"/>
          <p:cNvSpPr>
            <a:spLocks noChangeShapeType="1"/>
          </p:cNvSpPr>
          <p:nvPr userDrawn="1"/>
        </p:nvSpPr>
        <p:spPr bwMode="auto">
          <a:xfrm flipV="1">
            <a:off x="4429129" y="2375370"/>
            <a:ext cx="966023" cy="698030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" name="Group3-oval1"/>
          <p:cNvSpPr/>
          <p:nvPr userDrawn="1"/>
        </p:nvSpPr>
        <p:spPr bwMode="auto">
          <a:xfrm>
            <a:off x="5369247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504739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0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1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6" dur="4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7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4" grpId="1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0" grpId="1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17" grpId="0" animBg="1"/>
      <p:bldP spid="118" grpId="0" animBg="1"/>
      <p:bldP spid="119" grpId="0" animBg="1"/>
      <p:bldP spid="119" grpId="1" animBg="1"/>
      <p:bldP spid="120" grpId="0" animBg="1"/>
      <p:bldP spid="120" grpId="1" animBg="1"/>
      <p:bldP spid="121" grpId="0" animBg="1"/>
      <p:bldP spid="121" grpId="1" animBg="1"/>
      <p:bldP spid="122" grpId="0" animBg="1"/>
      <p:bldP spid="123" grpId="0" animBg="1"/>
      <p:bldP spid="124" grpId="0" animBg="1"/>
      <p:bldP spid="125" grpId="0" animBg="1"/>
      <p:bldP spid="125" grpId="1" animBg="1"/>
      <p:bldP spid="126" grpId="0" animBg="1"/>
      <p:bldP spid="126" grpId="1" animBg="1"/>
      <p:bldP spid="127" grpId="0" animBg="1"/>
      <p:bldP spid="127" grpId="1" animBg="1"/>
      <p:bldP spid="128" grpId="0" animBg="1"/>
      <p:bldP spid="128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4" grpId="1" animBg="1"/>
      <p:bldP spid="145" grpId="0" animBg="1"/>
      <p:bldP spid="145" grpId="1" animBg="1"/>
      <p:bldP spid="146" grpId="0" animBg="1"/>
      <p:bldP spid="146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150" grpId="0" animBg="1"/>
      <p:bldP spid="150" grpId="1" animBg="1"/>
      <p:bldP spid="152" grpId="0" animBg="1"/>
      <p:bldP spid="152" grpId="1" animBg="1"/>
      <p:bldP spid="153" grpId="0" animBg="1"/>
      <p:bldP spid="153" grpId="1" animBg="1"/>
      <p:bldP spid="154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Parallelogram 1"/>
          <p:cNvSpPr/>
          <p:nvPr userDrawn="1"/>
        </p:nvSpPr>
        <p:spPr bwMode="auto">
          <a:xfrm>
            <a:off x="4926144" y="9946"/>
            <a:ext cx="5744037" cy="5148065"/>
          </a:xfrm>
          <a:custGeom>
            <a:avLst/>
            <a:gdLst>
              <a:gd name="connsiteX0" fmla="*/ 0 w 19631025"/>
              <a:gd name="connsiteY0" fmla="*/ 5143500 h 5143500"/>
              <a:gd name="connsiteX1" fmla="*/ 5139591 w 19631025"/>
              <a:gd name="connsiteY1" fmla="*/ 0 h 5143500"/>
              <a:gd name="connsiteX2" fmla="*/ 19631025 w 19631025"/>
              <a:gd name="connsiteY2" fmla="*/ 0 h 5143500"/>
              <a:gd name="connsiteX3" fmla="*/ 14491434 w 19631025"/>
              <a:gd name="connsiteY3" fmla="*/ 5143500 h 5143500"/>
              <a:gd name="connsiteX4" fmla="*/ 0 w 19631025"/>
              <a:gd name="connsiteY4" fmla="*/ 5143500 h 5143500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0610726 w 19631025"/>
              <a:gd name="connsiteY2" fmla="*/ 0 h 5150498"/>
              <a:gd name="connsiteX3" fmla="*/ 19631025 w 19631025"/>
              <a:gd name="connsiteY3" fmla="*/ 0 h 5150498"/>
              <a:gd name="connsiteX4" fmla="*/ 14491434 w 19631025"/>
              <a:gd name="connsiteY4" fmla="*/ 5143500 h 5150498"/>
              <a:gd name="connsiteX5" fmla="*/ 10871983 w 19631025"/>
              <a:gd name="connsiteY5" fmla="*/ 5150498 h 5150498"/>
              <a:gd name="connsiteX6" fmla="*/ 0 w 19631025"/>
              <a:gd name="connsiteY6" fmla="*/ 5143500 h 5150498"/>
              <a:gd name="connsiteX0" fmla="*/ 0 w 19631025"/>
              <a:gd name="connsiteY0" fmla="*/ 5143500 h 5150498"/>
              <a:gd name="connsiteX1" fmla="*/ 10610726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261257 w 9020299"/>
              <a:gd name="connsiteY0" fmla="*/ 5150498 h 5150498"/>
              <a:gd name="connsiteX1" fmla="*/ 0 w 9020299"/>
              <a:gd name="connsiteY1" fmla="*/ 0 h 5150498"/>
              <a:gd name="connsiteX2" fmla="*/ 9020299 w 9020299"/>
              <a:gd name="connsiteY2" fmla="*/ 0 h 5150498"/>
              <a:gd name="connsiteX3" fmla="*/ 3880708 w 9020299"/>
              <a:gd name="connsiteY3" fmla="*/ 5143500 h 5150498"/>
              <a:gd name="connsiteX4" fmla="*/ 261257 w 9020299"/>
              <a:gd name="connsiteY4" fmla="*/ 5150498 h 5150498"/>
              <a:gd name="connsiteX0" fmla="*/ 55984 w 9020299"/>
              <a:gd name="connsiteY0" fmla="*/ 5187821 h 5187821"/>
              <a:gd name="connsiteX1" fmla="*/ 0 w 9020299"/>
              <a:gd name="connsiteY1" fmla="*/ 0 h 5187821"/>
              <a:gd name="connsiteX2" fmla="*/ 9020299 w 9020299"/>
              <a:gd name="connsiteY2" fmla="*/ 0 h 5187821"/>
              <a:gd name="connsiteX3" fmla="*/ 3880708 w 9020299"/>
              <a:gd name="connsiteY3" fmla="*/ 5143500 h 5187821"/>
              <a:gd name="connsiteX4" fmla="*/ 55984 w 9020299"/>
              <a:gd name="connsiteY4" fmla="*/ 5187821 h 5187821"/>
              <a:gd name="connsiteX0" fmla="*/ 3276262 w 9020299"/>
              <a:gd name="connsiteY0" fmla="*/ 5148065 h 5148065"/>
              <a:gd name="connsiteX1" fmla="*/ 0 w 9020299"/>
              <a:gd name="connsiteY1" fmla="*/ 0 h 5148065"/>
              <a:gd name="connsiteX2" fmla="*/ 9020299 w 9020299"/>
              <a:gd name="connsiteY2" fmla="*/ 0 h 5148065"/>
              <a:gd name="connsiteX3" fmla="*/ 3880708 w 9020299"/>
              <a:gd name="connsiteY3" fmla="*/ 5143500 h 5148065"/>
              <a:gd name="connsiteX4" fmla="*/ 3276262 w 9020299"/>
              <a:gd name="connsiteY4" fmla="*/ 5148065 h 5148065"/>
              <a:gd name="connsiteX0" fmla="*/ 0 w 5744037"/>
              <a:gd name="connsiteY0" fmla="*/ 5148065 h 5148065"/>
              <a:gd name="connsiteX1" fmla="*/ 3651 w 5744037"/>
              <a:gd name="connsiteY1" fmla="*/ 0 h 5148065"/>
              <a:gd name="connsiteX2" fmla="*/ 5744037 w 5744037"/>
              <a:gd name="connsiteY2" fmla="*/ 0 h 5148065"/>
              <a:gd name="connsiteX3" fmla="*/ 604446 w 5744037"/>
              <a:gd name="connsiteY3" fmla="*/ 5143500 h 5148065"/>
              <a:gd name="connsiteX4" fmla="*/ 0 w 5744037"/>
              <a:gd name="connsiteY4" fmla="*/ 5148065 h 5148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37" h="5148065">
                <a:moveTo>
                  <a:pt x="0" y="5148065"/>
                </a:moveTo>
                <a:lnTo>
                  <a:pt x="3651" y="0"/>
                </a:lnTo>
                <a:lnTo>
                  <a:pt x="5744037" y="0"/>
                </a:lnTo>
                <a:lnTo>
                  <a:pt x="604446" y="5143500"/>
                </a:lnTo>
                <a:lnTo>
                  <a:pt x="0" y="5148065"/>
                </a:lnTo>
                <a:close/>
              </a:path>
            </a:pathLst>
          </a:cu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Parallelogram 1"/>
          <p:cNvSpPr/>
          <p:nvPr userDrawn="1"/>
        </p:nvSpPr>
        <p:spPr bwMode="auto">
          <a:xfrm>
            <a:off x="-16045" y="8"/>
            <a:ext cx="10405489" cy="5163567"/>
          </a:xfrm>
          <a:custGeom>
            <a:avLst/>
            <a:gdLst>
              <a:gd name="connsiteX0" fmla="*/ 0 w 19631025"/>
              <a:gd name="connsiteY0" fmla="*/ 5143500 h 5143500"/>
              <a:gd name="connsiteX1" fmla="*/ 5139591 w 19631025"/>
              <a:gd name="connsiteY1" fmla="*/ 0 h 5143500"/>
              <a:gd name="connsiteX2" fmla="*/ 19631025 w 19631025"/>
              <a:gd name="connsiteY2" fmla="*/ 0 h 5143500"/>
              <a:gd name="connsiteX3" fmla="*/ 14491434 w 19631025"/>
              <a:gd name="connsiteY3" fmla="*/ 5143500 h 5143500"/>
              <a:gd name="connsiteX4" fmla="*/ 0 w 19631025"/>
              <a:gd name="connsiteY4" fmla="*/ 5143500 h 5143500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0610726 w 19631025"/>
              <a:gd name="connsiteY2" fmla="*/ 0 h 5150498"/>
              <a:gd name="connsiteX3" fmla="*/ 19631025 w 19631025"/>
              <a:gd name="connsiteY3" fmla="*/ 0 h 5150498"/>
              <a:gd name="connsiteX4" fmla="*/ 14491434 w 19631025"/>
              <a:gd name="connsiteY4" fmla="*/ 5143500 h 5150498"/>
              <a:gd name="connsiteX5" fmla="*/ 10871983 w 19631025"/>
              <a:gd name="connsiteY5" fmla="*/ 5150498 h 5150498"/>
              <a:gd name="connsiteX6" fmla="*/ 0 w 19631025"/>
              <a:gd name="connsiteY6" fmla="*/ 5143500 h 5150498"/>
              <a:gd name="connsiteX0" fmla="*/ 0 w 19631025"/>
              <a:gd name="connsiteY0" fmla="*/ 5143500 h 5150498"/>
              <a:gd name="connsiteX1" fmla="*/ 10610726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261257 w 9020299"/>
              <a:gd name="connsiteY0" fmla="*/ 5150498 h 5150498"/>
              <a:gd name="connsiteX1" fmla="*/ 0 w 9020299"/>
              <a:gd name="connsiteY1" fmla="*/ 0 h 5150498"/>
              <a:gd name="connsiteX2" fmla="*/ 9020299 w 9020299"/>
              <a:gd name="connsiteY2" fmla="*/ 0 h 5150498"/>
              <a:gd name="connsiteX3" fmla="*/ 3880708 w 9020299"/>
              <a:gd name="connsiteY3" fmla="*/ 5143500 h 5150498"/>
              <a:gd name="connsiteX4" fmla="*/ 261257 w 9020299"/>
              <a:gd name="connsiteY4" fmla="*/ 5150498 h 5150498"/>
              <a:gd name="connsiteX0" fmla="*/ 55984 w 9020299"/>
              <a:gd name="connsiteY0" fmla="*/ 5187821 h 5187821"/>
              <a:gd name="connsiteX1" fmla="*/ 0 w 9020299"/>
              <a:gd name="connsiteY1" fmla="*/ 0 h 5187821"/>
              <a:gd name="connsiteX2" fmla="*/ 9020299 w 9020299"/>
              <a:gd name="connsiteY2" fmla="*/ 0 h 5187821"/>
              <a:gd name="connsiteX3" fmla="*/ 3880708 w 9020299"/>
              <a:gd name="connsiteY3" fmla="*/ 5143500 h 5187821"/>
              <a:gd name="connsiteX4" fmla="*/ 55984 w 9020299"/>
              <a:gd name="connsiteY4" fmla="*/ 5187821 h 5187821"/>
              <a:gd name="connsiteX0" fmla="*/ 1417645 w 10381960"/>
              <a:gd name="connsiteY0" fmla="*/ 5187821 h 5187821"/>
              <a:gd name="connsiteX1" fmla="*/ 0 w 10381960"/>
              <a:gd name="connsiteY1" fmla="*/ 0 h 5187821"/>
              <a:gd name="connsiteX2" fmla="*/ 10381960 w 10381960"/>
              <a:gd name="connsiteY2" fmla="*/ 0 h 5187821"/>
              <a:gd name="connsiteX3" fmla="*/ 5242369 w 10381960"/>
              <a:gd name="connsiteY3" fmla="*/ 5143500 h 5187821"/>
              <a:gd name="connsiteX4" fmla="*/ 1417645 w 10381960"/>
              <a:gd name="connsiteY4" fmla="*/ 5187821 h 5187821"/>
              <a:gd name="connsiteX0" fmla="*/ 0 w 10405489"/>
              <a:gd name="connsiteY0" fmla="*/ 5148064 h 5148064"/>
              <a:gd name="connsiteX1" fmla="*/ 23529 w 10405489"/>
              <a:gd name="connsiteY1" fmla="*/ 0 h 5148064"/>
              <a:gd name="connsiteX2" fmla="*/ 10405489 w 10405489"/>
              <a:gd name="connsiteY2" fmla="*/ 0 h 5148064"/>
              <a:gd name="connsiteX3" fmla="*/ 5265898 w 10405489"/>
              <a:gd name="connsiteY3" fmla="*/ 5143500 h 5148064"/>
              <a:gd name="connsiteX4" fmla="*/ 0 w 10405489"/>
              <a:gd name="connsiteY4" fmla="*/ 5148064 h 5148064"/>
              <a:gd name="connsiteX0" fmla="*/ 0 w 10405489"/>
              <a:gd name="connsiteY0" fmla="*/ 5148064 h 5148064"/>
              <a:gd name="connsiteX1" fmla="*/ 3651 w 10405489"/>
              <a:gd name="connsiteY1" fmla="*/ 9939 h 5148064"/>
              <a:gd name="connsiteX2" fmla="*/ 10405489 w 10405489"/>
              <a:gd name="connsiteY2" fmla="*/ 0 h 5148064"/>
              <a:gd name="connsiteX3" fmla="*/ 5265898 w 10405489"/>
              <a:gd name="connsiteY3" fmla="*/ 5143500 h 5148064"/>
              <a:gd name="connsiteX4" fmla="*/ 0 w 10405489"/>
              <a:gd name="connsiteY4" fmla="*/ 5148064 h 5148064"/>
              <a:gd name="connsiteX0" fmla="*/ 0 w 10405489"/>
              <a:gd name="connsiteY0" fmla="*/ 5148064 h 5148064"/>
              <a:gd name="connsiteX1" fmla="*/ 3651 w 10405489"/>
              <a:gd name="connsiteY1" fmla="*/ 0 h 5148064"/>
              <a:gd name="connsiteX2" fmla="*/ 10405489 w 10405489"/>
              <a:gd name="connsiteY2" fmla="*/ 0 h 5148064"/>
              <a:gd name="connsiteX3" fmla="*/ 5265898 w 10405489"/>
              <a:gd name="connsiteY3" fmla="*/ 5143500 h 5148064"/>
              <a:gd name="connsiteX4" fmla="*/ 0 w 10405489"/>
              <a:gd name="connsiteY4" fmla="*/ 5148064 h 5148064"/>
              <a:gd name="connsiteX0" fmla="*/ 0 w 10405489"/>
              <a:gd name="connsiteY0" fmla="*/ 5148064 h 5158409"/>
              <a:gd name="connsiteX1" fmla="*/ 3651 w 10405489"/>
              <a:gd name="connsiteY1" fmla="*/ 0 h 5158409"/>
              <a:gd name="connsiteX2" fmla="*/ 10405489 w 10405489"/>
              <a:gd name="connsiteY2" fmla="*/ 0 h 5158409"/>
              <a:gd name="connsiteX3" fmla="*/ 5265898 w 10405489"/>
              <a:gd name="connsiteY3" fmla="*/ 5143500 h 5158409"/>
              <a:gd name="connsiteX4" fmla="*/ 65743 w 10405489"/>
              <a:gd name="connsiteY4" fmla="*/ 5158409 h 5158409"/>
              <a:gd name="connsiteX5" fmla="*/ 0 w 10405489"/>
              <a:gd name="connsiteY5" fmla="*/ 5148064 h 5158409"/>
              <a:gd name="connsiteX0" fmla="*/ 0 w 10405489"/>
              <a:gd name="connsiteY0" fmla="*/ 5148064 h 5163379"/>
              <a:gd name="connsiteX1" fmla="*/ 3651 w 10405489"/>
              <a:gd name="connsiteY1" fmla="*/ 0 h 5163379"/>
              <a:gd name="connsiteX2" fmla="*/ 10405489 w 10405489"/>
              <a:gd name="connsiteY2" fmla="*/ 0 h 5163379"/>
              <a:gd name="connsiteX3" fmla="*/ 5265898 w 10405489"/>
              <a:gd name="connsiteY3" fmla="*/ 5163379 h 5163379"/>
              <a:gd name="connsiteX4" fmla="*/ 65743 w 10405489"/>
              <a:gd name="connsiteY4" fmla="*/ 5158409 h 5163379"/>
              <a:gd name="connsiteX5" fmla="*/ 0 w 10405489"/>
              <a:gd name="connsiteY5" fmla="*/ 5148064 h 5163379"/>
              <a:gd name="connsiteX0" fmla="*/ 0 w 10405489"/>
              <a:gd name="connsiteY0" fmla="*/ 5148064 h 5163379"/>
              <a:gd name="connsiteX1" fmla="*/ 3651 w 10405489"/>
              <a:gd name="connsiteY1" fmla="*/ 0 h 5163379"/>
              <a:gd name="connsiteX2" fmla="*/ 10405489 w 10405489"/>
              <a:gd name="connsiteY2" fmla="*/ 0 h 5163379"/>
              <a:gd name="connsiteX3" fmla="*/ 5265898 w 10405489"/>
              <a:gd name="connsiteY3" fmla="*/ 5163379 h 5163379"/>
              <a:gd name="connsiteX4" fmla="*/ 65743 w 10405489"/>
              <a:gd name="connsiteY4" fmla="*/ 5158409 h 5163379"/>
              <a:gd name="connsiteX5" fmla="*/ 0 w 10405489"/>
              <a:gd name="connsiteY5" fmla="*/ 5148064 h 5163379"/>
              <a:gd name="connsiteX0" fmla="*/ 0 w 10405489"/>
              <a:gd name="connsiteY0" fmla="*/ 5148064 h 5170656"/>
              <a:gd name="connsiteX1" fmla="*/ 3651 w 10405489"/>
              <a:gd name="connsiteY1" fmla="*/ 0 h 5170656"/>
              <a:gd name="connsiteX2" fmla="*/ 10405489 w 10405489"/>
              <a:gd name="connsiteY2" fmla="*/ 0 h 5170656"/>
              <a:gd name="connsiteX3" fmla="*/ 5265898 w 10405489"/>
              <a:gd name="connsiteY3" fmla="*/ 5163379 h 5170656"/>
              <a:gd name="connsiteX4" fmla="*/ 65743 w 10405489"/>
              <a:gd name="connsiteY4" fmla="*/ 5158409 h 5170656"/>
              <a:gd name="connsiteX5" fmla="*/ 0 w 10405489"/>
              <a:gd name="connsiteY5" fmla="*/ 5148064 h 5170656"/>
              <a:gd name="connsiteX0" fmla="*/ 0 w 10405489"/>
              <a:gd name="connsiteY0" fmla="*/ 5148064 h 5163567"/>
              <a:gd name="connsiteX1" fmla="*/ 3651 w 10405489"/>
              <a:gd name="connsiteY1" fmla="*/ 0 h 5163567"/>
              <a:gd name="connsiteX2" fmla="*/ 10405489 w 10405489"/>
              <a:gd name="connsiteY2" fmla="*/ 0 h 5163567"/>
              <a:gd name="connsiteX3" fmla="*/ 5275837 w 10405489"/>
              <a:gd name="connsiteY3" fmla="*/ 5153440 h 5163567"/>
              <a:gd name="connsiteX4" fmla="*/ 65743 w 10405489"/>
              <a:gd name="connsiteY4" fmla="*/ 5158409 h 5163567"/>
              <a:gd name="connsiteX5" fmla="*/ 0 w 10405489"/>
              <a:gd name="connsiteY5" fmla="*/ 5148064 h 516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05489" h="5163567">
                <a:moveTo>
                  <a:pt x="0" y="5148064"/>
                </a:moveTo>
                <a:lnTo>
                  <a:pt x="3651" y="0"/>
                </a:lnTo>
                <a:lnTo>
                  <a:pt x="10405489" y="0"/>
                </a:lnTo>
                <a:lnTo>
                  <a:pt x="5275837" y="5153440"/>
                </a:lnTo>
                <a:cubicBezTo>
                  <a:pt x="5271861" y="5171662"/>
                  <a:pt x="1799128" y="5160066"/>
                  <a:pt x="65743" y="5158409"/>
                </a:cubicBezTo>
                <a:lnTo>
                  <a:pt x="0" y="5148064"/>
                </a:lnTo>
                <a:close/>
              </a:path>
            </a:pathLst>
          </a:cu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8327" y="982440"/>
            <a:ext cx="7885788" cy="1440180"/>
          </a:xfr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1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62143" y="2718162"/>
            <a:ext cx="6387007" cy="85725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lang="en-US" sz="1500" kern="0" dirty="0" smtClean="0">
                <a:solidFill>
                  <a:srgbClr val="43B7FF"/>
                </a:solidFill>
                <a:latin typeface="+mn-lt"/>
                <a:ea typeface="+mn-ea"/>
                <a:cs typeface="+mn-cs"/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7172332" y="4475180"/>
            <a:ext cx="1697037" cy="276225"/>
            <a:chOff x="4518" y="2819"/>
            <a:chExt cx="1069" cy="174"/>
          </a:xfrm>
          <a:solidFill>
            <a:srgbClr val="005287"/>
          </a:solidFill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518" y="2819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4723" y="2819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5016" y="2819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5285" y="2819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5415" y="2819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4778" y="2899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-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Rectangle 14"/>
          <p:cNvSpPr/>
          <p:nvPr userDrawn="1"/>
        </p:nvSpPr>
        <p:spPr bwMode="auto">
          <a:xfrm>
            <a:off x="9" y="0"/>
            <a:ext cx="9143999" cy="5004262"/>
          </a:xfrm>
          <a:custGeom>
            <a:avLst/>
            <a:gdLst/>
            <a:ahLst/>
            <a:cxnLst/>
            <a:rect l="l" t="t" r="r" b="b"/>
            <a:pathLst>
              <a:path w="9143999" h="5004262">
                <a:moveTo>
                  <a:pt x="0" y="0"/>
                </a:moveTo>
                <a:lnTo>
                  <a:pt x="9143999" y="0"/>
                </a:lnTo>
                <a:lnTo>
                  <a:pt x="9143999" y="2767427"/>
                </a:lnTo>
                <a:lnTo>
                  <a:pt x="0" y="5004262"/>
                </a:lnTo>
                <a:close/>
              </a:path>
            </a:pathLst>
          </a:cu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11"/>
          <p:cNvSpPr/>
          <p:nvPr userDrawn="1"/>
        </p:nvSpPr>
        <p:spPr bwMode="auto">
          <a:xfrm>
            <a:off x="0" y="-2"/>
            <a:ext cx="9144000" cy="4656928"/>
          </a:xfrm>
          <a:custGeom>
            <a:avLst/>
            <a:gdLst/>
            <a:ahLst/>
            <a:cxnLst/>
            <a:rect l="l" t="t" r="r" b="b"/>
            <a:pathLst>
              <a:path w="9144000" h="4656928">
                <a:moveTo>
                  <a:pt x="0" y="0"/>
                </a:moveTo>
                <a:lnTo>
                  <a:pt x="9144000" y="0"/>
                </a:lnTo>
                <a:lnTo>
                  <a:pt x="9144000" y="2420093"/>
                </a:lnTo>
                <a:lnTo>
                  <a:pt x="0" y="4656928"/>
                </a:lnTo>
                <a:close/>
              </a:path>
            </a:pathLst>
          </a:cu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19" y="1043327"/>
            <a:ext cx="1696420" cy="274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8614" y="1785260"/>
            <a:ext cx="7406823" cy="1349829"/>
          </a:xfrm>
        </p:spPr>
        <p:txBody>
          <a:bodyPr anchor="t" anchorCtr="0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1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512465" y="3788237"/>
            <a:ext cx="5373183" cy="977359"/>
          </a:xfrm>
          <a:prstGeom prst="rect">
            <a:avLst/>
          </a:prstGeom>
        </p:spPr>
        <p:txBody>
          <a:bodyPr anchor="b" anchorCtr="0"/>
          <a:lstStyle>
            <a:lvl1pPr marL="0" indent="0" algn="r" rtl="0" eaLnBrk="1" fontAlgn="base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lang="en-US" sz="1500" kern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734507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90560" y="1202532"/>
            <a:ext cx="7958137" cy="3427810"/>
          </a:xfrm>
          <a:prstGeom prst="rect">
            <a:avLst/>
          </a:prstGeom>
        </p:spPr>
        <p:txBody>
          <a:bodyPr/>
          <a:lstStyle>
            <a:lvl2pPr marL="346454" indent="-172633">
              <a:defRPr/>
            </a:lvl2pPr>
            <a:lvl3pPr marL="511943" indent="-165489">
              <a:defRPr/>
            </a:lvl3pPr>
            <a:lvl4pPr marL="685766" indent="-173823">
              <a:defRPr/>
            </a:lvl4pPr>
            <a:lvl5pPr marL="859589" indent="-173823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488854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90549" y="1666496"/>
            <a:ext cx="7958139" cy="2963847"/>
          </a:xfrm>
          <a:prstGeom prst="rect">
            <a:avLst/>
          </a:prstGeom>
        </p:spPr>
        <p:txBody>
          <a:bodyPr/>
          <a:lstStyle>
            <a:lvl2pPr marL="348836" indent="-175013">
              <a:buFont typeface="Courier New" panose="02070309020205020404" pitchFamily="49" charset="0"/>
              <a:buChar char="-"/>
              <a:defRPr/>
            </a:lvl2pPr>
            <a:lvl3pPr marL="511943" indent="-165489">
              <a:defRPr/>
            </a:lvl3pPr>
            <a:lvl4pPr marL="685766" indent="-173823">
              <a:defRPr/>
            </a:lvl4pPr>
            <a:lvl5pPr marL="859589" indent="-173823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1"/>
          </p:nvPr>
        </p:nvSpPr>
        <p:spPr bwMode="gray">
          <a:xfrm>
            <a:off x="590549" y="1202531"/>
            <a:ext cx="7958139" cy="480060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95000"/>
              </a:lnSpc>
              <a:buNone/>
              <a:defRPr sz="1500" b="1">
                <a:solidFill>
                  <a:schemeClr val="accent1"/>
                </a:solidFill>
              </a:defRPr>
            </a:lvl1pPr>
            <a:lvl2pPr marL="342884" indent="0">
              <a:buNone/>
              <a:defRPr sz="1500" b="1"/>
            </a:lvl2pPr>
            <a:lvl3pPr marL="685766" indent="0">
              <a:buNone/>
              <a:defRPr sz="135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90551" y="1202532"/>
            <a:ext cx="3840480" cy="3427810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1943" indent="-165489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4708208" y="1202532"/>
            <a:ext cx="3840480" cy="3427810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1943" indent="-165489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590549" y="121931"/>
            <a:ext cx="7958139" cy="73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gray">
          <a:xfrm>
            <a:off x="132045" y="4804173"/>
            <a:ext cx="803275" cy="22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Shape 122"/>
          <p:cNvSpPr/>
          <p:nvPr/>
        </p:nvSpPr>
        <p:spPr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3"/>
          <p:cNvSpPr/>
          <p:nvPr/>
        </p:nvSpPr>
        <p:spPr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Shape 12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119877" y="4892046"/>
            <a:ext cx="758783" cy="1228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94360" y="1207008"/>
            <a:ext cx="795528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8" r:id="rId2"/>
    <p:sldLayoutId id="2147483737" r:id="rId3"/>
    <p:sldLayoutId id="2147483739" r:id="rId4"/>
    <p:sldLayoutId id="2147483701" r:id="rId5"/>
    <p:sldLayoutId id="2147483735" r:id="rId6"/>
    <p:sldLayoutId id="2147483736" r:id="rId7"/>
    <p:sldLayoutId id="2147483711" r:id="rId8"/>
    <p:sldLayoutId id="2147483702" r:id="rId9"/>
    <p:sldLayoutId id="2147483712" r:id="rId10"/>
    <p:sldLayoutId id="2147483704" r:id="rId11"/>
    <p:sldLayoutId id="2147483705" r:id="rId12"/>
  </p:sldLayoutIdLst>
  <p:transition>
    <p:wipe dir="r"/>
  </p:transition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342884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68576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02864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37153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173823" marR="0" indent="-173823" algn="l" defTabSz="685766" rtl="0" eaLnBrk="1" fontAlgn="base" latinLnBrk="0" hangingPunct="1">
        <a:lnSpc>
          <a:spcPct val="95000"/>
        </a:lnSpc>
        <a:spcBef>
          <a:spcPts val="90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46454" marR="0" indent="-46433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Courier New" panose="02070309020205020404" pitchFamily="49" charset="0"/>
        <a:buChar char="-"/>
        <a:tabLst/>
        <a:defRPr sz="1350">
          <a:solidFill>
            <a:schemeClr val="tx1"/>
          </a:solidFill>
          <a:latin typeface="+mn-lt"/>
        </a:defRPr>
      </a:lvl2pPr>
      <a:lvl3pPr marL="511943" marR="0" indent="88102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200">
          <a:solidFill>
            <a:schemeClr val="tx1"/>
          </a:solidFill>
          <a:latin typeface="+mn-lt"/>
        </a:defRPr>
      </a:lvl3pPr>
      <a:lvl4pPr marL="685766" marR="0" indent="171442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200">
          <a:solidFill>
            <a:schemeClr val="tx1"/>
          </a:solidFill>
          <a:latin typeface="+mn-lt"/>
        </a:defRPr>
      </a:lvl4pPr>
      <a:lvl5pPr marL="859589" marR="0" indent="297641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050">
          <a:solidFill>
            <a:schemeClr val="tx1"/>
          </a:solidFill>
          <a:latin typeface="+mn-lt"/>
        </a:defRPr>
      </a:lvl5pPr>
      <a:lvl6pPr marL="1671554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6pPr>
      <a:lvl7pPr marL="2014438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7pPr>
      <a:lvl8pPr marL="2357320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8pPr>
      <a:lvl9pPr marL="2700203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P2P_Support@Jabil.com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7195" y="3910988"/>
            <a:ext cx="3667788" cy="478166"/>
          </a:xfrm>
        </p:spPr>
        <p:txBody>
          <a:bodyPr>
            <a:normAutofit/>
          </a:bodyPr>
          <a:lstStyle/>
          <a:p>
            <a:pPr defTabSz="914378">
              <a:buClr>
                <a:schemeClr val="accent1"/>
              </a:buClr>
            </a:pPr>
            <a:r>
              <a:rPr lang="en-US" sz="1400" dirty="0">
                <a:solidFill>
                  <a:srgbClr val="00895F"/>
                </a:solidFill>
              </a:rPr>
              <a:t>20 Dec 2017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36175" y="67200"/>
            <a:ext cx="8587487" cy="860611"/>
          </a:xfrm>
          <a:prstGeom prst="rect">
            <a:avLst/>
          </a:prstGeom>
        </p:spPr>
        <p:txBody>
          <a:bodyPr anchor="ctr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Lieferanten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CSP </a:t>
            </a:r>
            <a:r>
              <a:rPr lang="en-US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Schulung</a:t>
            </a:r>
            <a:endParaRPr lang="en-US" sz="22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36177" y="2971563"/>
            <a:ext cx="3931024" cy="977931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FAQ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40282793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3BFE37-AFAE-4CBB-9861-6F9FFE60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Invoice Creation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 txBox="1">
            <a:spLocks/>
          </p:cNvSpPr>
          <p:nvPr/>
        </p:nvSpPr>
        <p:spPr bwMode="gray">
          <a:xfrm>
            <a:off x="590551" y="906237"/>
            <a:ext cx="7958137" cy="342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3823" marR="0" indent="-173823" algn="l" defTabSz="685766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454" marR="0" indent="-17263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Courier New" panose="02070309020205020404" pitchFamily="49" charset="0"/>
              <a:buChar char="-"/>
              <a:tabLst/>
              <a:defRPr sz="1350">
                <a:solidFill>
                  <a:schemeClr val="tx1"/>
                </a:solidFill>
                <a:latin typeface="+mn-lt"/>
              </a:defRPr>
            </a:lvl2pPr>
            <a:lvl3pPr marL="511943" marR="0" indent="-165489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3pPr>
            <a:lvl4pPr marL="685766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4pPr>
            <a:lvl5pPr marL="859589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050">
                <a:solidFill>
                  <a:schemeClr val="tx1"/>
                </a:solidFill>
                <a:latin typeface="+mn-lt"/>
              </a:defRPr>
            </a:lvl5pPr>
            <a:lvl6pPr marL="1671554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014438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2357320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2700203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402421" lvl="1" indent="-228600">
              <a:buAutoNum type="arabicPeriod" startAt="3"/>
            </a:pPr>
            <a:r>
              <a:rPr lang="en-US" sz="1100" b="1" kern="0" dirty="0" err="1">
                <a:solidFill>
                  <a:srgbClr val="005287"/>
                </a:solidFill>
              </a:rPr>
              <a:t>Kann</a:t>
            </a:r>
            <a:r>
              <a:rPr lang="en-US" sz="1100" b="1" kern="0" dirty="0">
                <a:solidFill>
                  <a:srgbClr val="005287"/>
                </a:solidFill>
              </a:rPr>
              <a:t> ich </a:t>
            </a:r>
            <a:r>
              <a:rPr lang="en-US" sz="1100" b="1" kern="0" dirty="0" err="1">
                <a:solidFill>
                  <a:srgbClr val="005287"/>
                </a:solidFill>
              </a:rPr>
              <a:t>mehr</a:t>
            </a:r>
            <a:r>
              <a:rPr lang="en-US" sz="1100" b="1" kern="0" dirty="0">
                <a:solidFill>
                  <a:srgbClr val="005287"/>
                </a:solidFill>
              </a:rPr>
              <a:t> </a:t>
            </a:r>
            <a:r>
              <a:rPr lang="en-US" sz="1100" b="1" kern="0" dirty="0" err="1">
                <a:solidFill>
                  <a:srgbClr val="005287"/>
                </a:solidFill>
              </a:rPr>
              <a:t>als</a:t>
            </a:r>
            <a:r>
              <a:rPr lang="en-US" sz="1100" b="1" kern="0" dirty="0">
                <a:solidFill>
                  <a:srgbClr val="005287"/>
                </a:solidFill>
              </a:rPr>
              <a:t> </a:t>
            </a:r>
            <a:r>
              <a:rPr lang="en-US" sz="1100" b="1" kern="0" dirty="0" err="1">
                <a:solidFill>
                  <a:srgbClr val="005287"/>
                </a:solidFill>
              </a:rPr>
              <a:t>eine</a:t>
            </a:r>
            <a:r>
              <a:rPr lang="en-US" sz="1100" b="1" kern="0" dirty="0">
                <a:solidFill>
                  <a:srgbClr val="005287"/>
                </a:solidFill>
              </a:rPr>
              <a:t> </a:t>
            </a:r>
            <a:r>
              <a:rPr lang="en-US" sz="1100" b="1" kern="0" dirty="0" err="1">
                <a:solidFill>
                  <a:srgbClr val="005287"/>
                </a:solidFill>
              </a:rPr>
              <a:t>Rechnung</a:t>
            </a:r>
            <a:r>
              <a:rPr lang="en-US" sz="1100" b="1" kern="0" dirty="0">
                <a:solidFill>
                  <a:srgbClr val="005287"/>
                </a:solidFill>
              </a:rPr>
              <a:t> </a:t>
            </a:r>
            <a:r>
              <a:rPr lang="en-US" sz="1100" b="1" kern="0" dirty="0" err="1">
                <a:solidFill>
                  <a:srgbClr val="005287"/>
                </a:solidFill>
              </a:rPr>
              <a:t>für</a:t>
            </a:r>
            <a:r>
              <a:rPr lang="en-US" sz="1100" b="1" kern="0" dirty="0">
                <a:solidFill>
                  <a:srgbClr val="005287"/>
                </a:solidFill>
              </a:rPr>
              <a:t> </a:t>
            </a:r>
            <a:r>
              <a:rPr lang="en-US" sz="1100" b="1" kern="0" dirty="0" err="1">
                <a:solidFill>
                  <a:srgbClr val="005287"/>
                </a:solidFill>
              </a:rPr>
              <a:t>eine</a:t>
            </a:r>
            <a:r>
              <a:rPr lang="en-US" sz="1100" b="1" kern="0" dirty="0">
                <a:solidFill>
                  <a:srgbClr val="005287"/>
                </a:solidFill>
              </a:rPr>
              <a:t> </a:t>
            </a:r>
            <a:r>
              <a:rPr lang="en-US" sz="1100" b="1" kern="0" dirty="0" err="1">
                <a:solidFill>
                  <a:srgbClr val="005287"/>
                </a:solidFill>
              </a:rPr>
              <a:t>Bestellung</a:t>
            </a:r>
            <a:r>
              <a:rPr lang="en-US" sz="1100" b="1" kern="0" dirty="0">
                <a:solidFill>
                  <a:srgbClr val="005287"/>
                </a:solidFill>
              </a:rPr>
              <a:t> in </a:t>
            </a:r>
            <a:r>
              <a:rPr lang="en-US" sz="1100" b="1" kern="0" dirty="0" err="1">
                <a:solidFill>
                  <a:srgbClr val="005287"/>
                </a:solidFill>
              </a:rPr>
              <a:t>Coupa</a:t>
            </a:r>
            <a:r>
              <a:rPr lang="en-US" sz="1100" b="1" kern="0" dirty="0">
                <a:solidFill>
                  <a:srgbClr val="005287"/>
                </a:solidFill>
              </a:rPr>
              <a:t> </a:t>
            </a:r>
            <a:r>
              <a:rPr lang="en-US" sz="1100" b="1" kern="0" dirty="0" err="1">
                <a:solidFill>
                  <a:srgbClr val="005287"/>
                </a:solidFill>
              </a:rPr>
              <a:t>erstellen</a:t>
            </a:r>
            <a:r>
              <a:rPr lang="en-US" sz="1100" b="1" kern="0" dirty="0">
                <a:solidFill>
                  <a:srgbClr val="005287"/>
                </a:solidFill>
              </a:rPr>
              <a:t>?</a:t>
            </a:r>
            <a:r>
              <a:rPr lang="en-GB" sz="1100" b="1" kern="0" dirty="0"/>
              <a:t> </a:t>
            </a:r>
          </a:p>
          <a:p>
            <a:pPr marL="173821" lvl="1" indent="0">
              <a:buNone/>
            </a:pPr>
            <a:endParaRPr lang="en-GB" sz="1100" b="1" kern="0" dirty="0"/>
          </a:p>
          <a:p>
            <a:pPr marL="173821" lvl="1" indent="0">
              <a:buNone/>
            </a:pPr>
            <a:r>
              <a:rPr lang="en-GB" sz="1050" kern="0" dirty="0"/>
              <a:t>JA. </a:t>
            </a:r>
          </a:p>
          <a:p>
            <a:pPr marL="684583" lvl="3" indent="-171450"/>
            <a:r>
              <a:rPr lang="de-DE" sz="1000" dirty="0"/>
              <a:t>Wenn Sie zum ersten Mal eine E-Rechnung erstellen, werden Sie feststellen, dass das System die Felder automatisch ausfüllt: Rechnungsmenge/Rechnungsbetrag mit der Bestellmenge / Bestellbetrag. Sie können diese Rechnungsmenge / -menge in die von Ihnen gewünschte Verrechnungsmenge ändern und dann diese E-Rechnung absenden. Falls die Bestellmenge oder der Bestellbetrag nicht vollständig abgerechnet ist, können Sie die gleiche Bestellung immer noch auf dieselbe Weise umkehren ("Durch E-Mail" oder "CSP-Bestellung" und klicken Sie auf die Schaltfläche mit der goldenen Münze), um eine weitere E-Rechnung zu erstellen</a:t>
            </a:r>
            <a:r>
              <a:rPr lang="de-DE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5893" t="10951" r="12232" b="7461"/>
          <a:stretch/>
        </p:blipFill>
        <p:spPr>
          <a:xfrm>
            <a:off x="2520362" y="2571750"/>
            <a:ext cx="3872273" cy="22927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894623" y="2488919"/>
            <a:ext cx="403748" cy="262446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309060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3BFE37-AFAE-4CBB-9861-6F9FFE60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Rechnungserstellung</a:t>
            </a:r>
            <a:endParaRPr lang="en-US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 txBox="1">
            <a:spLocks/>
          </p:cNvSpPr>
          <p:nvPr/>
        </p:nvSpPr>
        <p:spPr bwMode="gray">
          <a:xfrm>
            <a:off x="590560" y="1202532"/>
            <a:ext cx="7958137" cy="342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3823" marR="0" indent="-173823" algn="l" defTabSz="685766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454" marR="0" indent="-17263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Courier New" panose="02070309020205020404" pitchFamily="49" charset="0"/>
              <a:buChar char="-"/>
              <a:tabLst/>
              <a:defRPr sz="1350">
                <a:solidFill>
                  <a:schemeClr val="tx1"/>
                </a:solidFill>
                <a:latin typeface="+mn-lt"/>
              </a:defRPr>
            </a:lvl2pPr>
            <a:lvl3pPr marL="511943" marR="0" indent="-165489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3pPr>
            <a:lvl4pPr marL="685766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4pPr>
            <a:lvl5pPr marL="859589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050">
                <a:solidFill>
                  <a:schemeClr val="tx1"/>
                </a:solidFill>
                <a:latin typeface="+mn-lt"/>
              </a:defRPr>
            </a:lvl5pPr>
            <a:lvl6pPr marL="1671554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014438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2357320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2700203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100" b="1" kern="0" dirty="0">
                <a:solidFill>
                  <a:srgbClr val="005287"/>
                </a:solidFill>
              </a:rPr>
              <a:t>4. </a:t>
            </a:r>
            <a:r>
              <a:rPr lang="de-DE" sz="1200" b="1" dirty="0"/>
              <a:t>Muss die physische Rechnung gescannt und in die E-Rechnung eingefügt werden? Können mehrere Rechnungen in ein Dokument gescannt werden?</a:t>
            </a:r>
          </a:p>
          <a:p>
            <a:pPr marL="513133" lvl="3" indent="0">
              <a:buNone/>
            </a:pPr>
            <a:r>
              <a:rPr lang="en-GB" sz="1050" kern="0" dirty="0"/>
              <a:t>Der </a:t>
            </a:r>
            <a:r>
              <a:rPr lang="en-GB" sz="1050" kern="0" dirty="0" err="1"/>
              <a:t>Lieferant</a:t>
            </a:r>
            <a:r>
              <a:rPr lang="en-GB" sz="1050" kern="0" dirty="0"/>
              <a:t> muss die </a:t>
            </a:r>
            <a:r>
              <a:rPr lang="en-GB" sz="1050" kern="0" dirty="0" err="1"/>
              <a:t>Rechnung</a:t>
            </a:r>
            <a:r>
              <a:rPr lang="en-GB" sz="1050" kern="0" dirty="0"/>
              <a:t> ins System </a:t>
            </a:r>
            <a:r>
              <a:rPr lang="en-GB" sz="1050" kern="0" dirty="0" err="1"/>
              <a:t>hochladen</a:t>
            </a:r>
            <a:r>
              <a:rPr lang="en-GB" sz="1050" kern="0" dirty="0"/>
              <a:t>. </a:t>
            </a:r>
            <a:r>
              <a:rPr lang="en-GB" sz="1050" kern="0" dirty="0" err="1"/>
              <a:t>Wird</a:t>
            </a:r>
            <a:r>
              <a:rPr lang="en-GB" sz="1050" kern="0" dirty="0"/>
              <a:t> das </a:t>
            </a:r>
            <a:r>
              <a:rPr lang="en-GB" sz="1050" kern="0" dirty="0" err="1"/>
              <a:t>nicht</a:t>
            </a:r>
            <a:r>
              <a:rPr lang="en-GB" sz="1050" kern="0" dirty="0"/>
              <a:t> </a:t>
            </a:r>
            <a:r>
              <a:rPr lang="en-GB" sz="1050" kern="0" dirty="0" err="1"/>
              <a:t>durchgeführt</a:t>
            </a:r>
            <a:r>
              <a:rPr lang="en-GB" sz="1050" kern="0" dirty="0"/>
              <a:t>, </a:t>
            </a:r>
            <a:r>
              <a:rPr lang="en-GB" sz="1050" kern="0" dirty="0" err="1"/>
              <a:t>wird</a:t>
            </a:r>
            <a:r>
              <a:rPr lang="en-GB" sz="1050" kern="0" dirty="0"/>
              <a:t> die E-</a:t>
            </a:r>
            <a:r>
              <a:rPr lang="en-GB" sz="1050" kern="0" dirty="0" err="1"/>
              <a:t>Rechnung</a:t>
            </a:r>
            <a:r>
              <a:rPr lang="en-GB" sz="1050" kern="0" dirty="0"/>
              <a:t> von Jabil </a:t>
            </a:r>
            <a:r>
              <a:rPr lang="en-GB" sz="1050" kern="0" dirty="0" err="1"/>
              <a:t>nicht</a:t>
            </a:r>
            <a:r>
              <a:rPr lang="en-GB" sz="1050" kern="0" dirty="0"/>
              <a:t> </a:t>
            </a:r>
            <a:r>
              <a:rPr lang="en-GB" sz="1050" kern="0" dirty="0" err="1"/>
              <a:t>angenommen</a:t>
            </a:r>
            <a:r>
              <a:rPr lang="en-GB" sz="1050" kern="0" dirty="0"/>
              <a:t>.</a:t>
            </a:r>
          </a:p>
          <a:p>
            <a:pPr marL="513133" lvl="3" indent="0">
              <a:buNone/>
            </a:pPr>
            <a:r>
              <a:rPr lang="en-GB" sz="1050" kern="0" dirty="0"/>
              <a:t>Die </a:t>
            </a:r>
            <a:r>
              <a:rPr lang="en-GB" sz="1050" kern="0" dirty="0" err="1"/>
              <a:t>eingescannte</a:t>
            </a:r>
            <a:r>
              <a:rPr lang="en-GB" sz="1050" kern="0" dirty="0"/>
              <a:t> </a:t>
            </a:r>
            <a:r>
              <a:rPr lang="en-GB" sz="1050" kern="0" dirty="0" err="1"/>
              <a:t>Rechnung</a:t>
            </a:r>
            <a:r>
              <a:rPr lang="en-GB" sz="1050" kern="0" dirty="0"/>
              <a:t> muss </a:t>
            </a:r>
            <a:r>
              <a:rPr lang="en-GB" sz="1050" kern="0" dirty="0" err="1"/>
              <a:t>mit</a:t>
            </a:r>
            <a:r>
              <a:rPr lang="en-GB" sz="1050" kern="0" dirty="0"/>
              <a:t> der E-</a:t>
            </a:r>
            <a:r>
              <a:rPr lang="en-GB" sz="1050" kern="0" dirty="0" err="1"/>
              <a:t>Rechnung</a:t>
            </a:r>
            <a:r>
              <a:rPr lang="en-GB" sz="1050" kern="0" dirty="0"/>
              <a:t> </a:t>
            </a:r>
            <a:r>
              <a:rPr lang="en-GB" sz="1050" kern="0" dirty="0" err="1"/>
              <a:t>übereinstimmen</a:t>
            </a:r>
            <a:r>
              <a:rPr lang="en-GB" sz="1050" kern="0" dirty="0"/>
              <a:t>. </a:t>
            </a:r>
            <a:r>
              <a:rPr lang="en-GB" sz="1050" kern="0" dirty="0" err="1"/>
              <a:t>Bitte</a:t>
            </a:r>
            <a:r>
              <a:rPr lang="en-GB" sz="1050" kern="0" dirty="0"/>
              <a:t> lade </a:t>
            </a:r>
            <a:r>
              <a:rPr lang="en-GB" sz="1050" kern="0" dirty="0" err="1"/>
              <a:t>zu</a:t>
            </a:r>
            <a:r>
              <a:rPr lang="en-GB" sz="1050" kern="0" dirty="0"/>
              <a:t> </a:t>
            </a:r>
            <a:r>
              <a:rPr lang="en-GB" sz="1050" kern="0" dirty="0" err="1"/>
              <a:t>jeder</a:t>
            </a:r>
            <a:r>
              <a:rPr lang="en-GB" sz="1050" kern="0" dirty="0"/>
              <a:t> </a:t>
            </a:r>
            <a:r>
              <a:rPr lang="en-GB" sz="1050" kern="0" dirty="0" err="1"/>
              <a:t>einzelnen</a:t>
            </a:r>
            <a:r>
              <a:rPr lang="en-GB" sz="1050" kern="0" dirty="0"/>
              <a:t> E-.</a:t>
            </a:r>
            <a:r>
              <a:rPr lang="en-GB" sz="1050" kern="0" dirty="0" err="1"/>
              <a:t>Rechnung</a:t>
            </a:r>
            <a:r>
              <a:rPr lang="en-GB" sz="1050" kern="0" dirty="0"/>
              <a:t> die </a:t>
            </a:r>
            <a:r>
              <a:rPr lang="en-GB" sz="1050" kern="0" dirty="0" err="1"/>
              <a:t>dazugehörige</a:t>
            </a:r>
            <a:r>
              <a:rPr lang="en-GB" sz="1050" kern="0" dirty="0"/>
              <a:t>, </a:t>
            </a:r>
            <a:r>
              <a:rPr lang="en-GB" sz="1050" kern="0" dirty="0" err="1"/>
              <a:t>eingescannte</a:t>
            </a:r>
            <a:r>
              <a:rPr lang="en-GB" sz="1050" kern="0" dirty="0"/>
              <a:t> </a:t>
            </a:r>
            <a:r>
              <a:rPr lang="en-GB" sz="1050" kern="0" dirty="0" err="1"/>
              <a:t>Rechnung</a:t>
            </a:r>
            <a:r>
              <a:rPr lang="en-GB" sz="1050" kern="0" dirty="0"/>
              <a:t> </a:t>
            </a:r>
            <a:r>
              <a:rPr lang="en-GB" sz="1050" kern="0" dirty="0" err="1"/>
              <a:t>hoch</a:t>
            </a:r>
            <a:r>
              <a:rPr lang="en-GB" sz="1050" kern="0" dirty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733" t="13334" r="15535" b="4920"/>
          <a:stretch/>
        </p:blipFill>
        <p:spPr>
          <a:xfrm>
            <a:off x="2812356" y="2502100"/>
            <a:ext cx="4021152" cy="24711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2739502" y="4236075"/>
            <a:ext cx="1236505" cy="213461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188073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EFD400-923C-4EE7-90C2-3D69BBD6D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47" y="703069"/>
            <a:ext cx="7958137" cy="4253133"/>
          </a:xfrm>
        </p:spPr>
        <p:txBody>
          <a:bodyPr>
            <a:noAutofit/>
          </a:bodyPr>
          <a:lstStyle/>
          <a:p>
            <a:pPr marL="516721" lvl="1" indent="-342900">
              <a:buFont typeface="+mj-lt"/>
              <a:buAutoNum type="arabicPeriod" startAt="5"/>
            </a:pPr>
            <a:r>
              <a:rPr lang="en-US" sz="1050" b="1" dirty="0" err="1"/>
              <a:t>Welchen</a:t>
            </a:r>
            <a:r>
              <a:rPr lang="en-US" sz="1050" b="1" dirty="0"/>
              <a:t> </a:t>
            </a:r>
            <a:r>
              <a:rPr lang="en-US" sz="1050" b="1" dirty="0" err="1"/>
              <a:t>Zweck</a:t>
            </a:r>
            <a:r>
              <a:rPr lang="en-US" sz="1050" b="1" dirty="0"/>
              <a:t> hat es, </a:t>
            </a:r>
            <a:r>
              <a:rPr lang="en-US" sz="1050" b="1" dirty="0" err="1"/>
              <a:t>eine</a:t>
            </a:r>
            <a:r>
              <a:rPr lang="en-US" sz="1050" b="1" dirty="0"/>
              <a:t> E-</a:t>
            </a:r>
            <a:r>
              <a:rPr lang="en-US" sz="1050" b="1" dirty="0" err="1"/>
              <a:t>Rechung</a:t>
            </a:r>
            <a:r>
              <a:rPr lang="en-US" sz="1050" b="1" dirty="0"/>
              <a:t> </a:t>
            </a:r>
            <a:r>
              <a:rPr lang="en-US" sz="1050" b="1" dirty="0" err="1"/>
              <a:t>anzulegen</a:t>
            </a:r>
            <a:r>
              <a:rPr lang="en-US" sz="1050" b="1" dirty="0"/>
              <a:t>, </a:t>
            </a:r>
            <a:r>
              <a:rPr lang="en-US" sz="1050" b="1" dirty="0" err="1"/>
              <a:t>wenn</a:t>
            </a:r>
            <a:r>
              <a:rPr lang="en-US" sz="1050" b="1" dirty="0"/>
              <a:t> es </a:t>
            </a:r>
            <a:r>
              <a:rPr lang="en-US" sz="1050" b="1" dirty="0" err="1"/>
              <a:t>bereits</a:t>
            </a:r>
            <a:r>
              <a:rPr lang="en-US" sz="1050" b="1" dirty="0"/>
              <a:t> </a:t>
            </a:r>
            <a:r>
              <a:rPr lang="en-US" sz="1050" b="1" dirty="0" err="1"/>
              <a:t>eine</a:t>
            </a:r>
            <a:r>
              <a:rPr lang="en-US" sz="1050" b="1" dirty="0"/>
              <a:t> </a:t>
            </a:r>
            <a:r>
              <a:rPr lang="en-US" sz="1050" b="1" dirty="0" err="1"/>
              <a:t>physische</a:t>
            </a:r>
            <a:r>
              <a:rPr lang="en-US" sz="1050" b="1" dirty="0"/>
              <a:t> </a:t>
            </a:r>
            <a:r>
              <a:rPr lang="en-US" sz="1050" b="1" dirty="0" err="1"/>
              <a:t>Rechnung</a:t>
            </a:r>
            <a:r>
              <a:rPr lang="en-US" sz="1050" b="1" dirty="0"/>
              <a:t> </a:t>
            </a:r>
            <a:r>
              <a:rPr lang="en-US" sz="1050" b="1" dirty="0" err="1"/>
              <a:t>gibt</a:t>
            </a:r>
            <a:r>
              <a:rPr lang="en-US" sz="1050" b="1" dirty="0"/>
              <a:t>? </a:t>
            </a:r>
            <a:r>
              <a:rPr lang="en-US" sz="1050" b="1" dirty="0" err="1"/>
              <a:t>Nach</a:t>
            </a:r>
            <a:r>
              <a:rPr lang="en-US" sz="1050" b="1" dirty="0"/>
              <a:t> dem </a:t>
            </a:r>
            <a:r>
              <a:rPr lang="en-US" sz="1050" b="1" dirty="0" err="1"/>
              <a:t>anlegen</a:t>
            </a:r>
            <a:r>
              <a:rPr lang="en-US" sz="1050" b="1" dirty="0"/>
              <a:t> </a:t>
            </a:r>
            <a:r>
              <a:rPr lang="en-US" sz="1050" b="1" dirty="0" err="1"/>
              <a:t>einer</a:t>
            </a:r>
            <a:r>
              <a:rPr lang="en-US" sz="1050" b="1" dirty="0"/>
              <a:t> E-</a:t>
            </a:r>
            <a:r>
              <a:rPr lang="en-US" sz="1050" b="1" dirty="0" err="1"/>
              <a:t>Rechnung</a:t>
            </a:r>
            <a:r>
              <a:rPr lang="en-US" sz="1050" b="1" dirty="0"/>
              <a:t>, muss </a:t>
            </a:r>
            <a:r>
              <a:rPr lang="en-US" sz="1050" b="1" dirty="0" err="1"/>
              <a:t>dann</a:t>
            </a:r>
            <a:r>
              <a:rPr lang="en-US" sz="1050" b="1" dirty="0"/>
              <a:t> </a:t>
            </a:r>
            <a:r>
              <a:rPr lang="en-US" sz="1050" b="1" dirty="0" err="1"/>
              <a:t>auch</a:t>
            </a:r>
            <a:r>
              <a:rPr lang="en-US" sz="1050" b="1" dirty="0"/>
              <a:t> </a:t>
            </a:r>
            <a:r>
              <a:rPr lang="en-US" sz="1050" b="1" dirty="0" err="1"/>
              <a:t>noch</a:t>
            </a:r>
            <a:r>
              <a:rPr lang="en-US" sz="1050" b="1" dirty="0"/>
              <a:t> </a:t>
            </a:r>
            <a:r>
              <a:rPr lang="en-US" sz="1050" b="1" dirty="0" err="1"/>
              <a:t>eine</a:t>
            </a:r>
            <a:r>
              <a:rPr lang="en-US" sz="1050" b="1" dirty="0"/>
              <a:t> </a:t>
            </a:r>
            <a:r>
              <a:rPr lang="en-US" sz="1050" b="1" dirty="0" err="1"/>
              <a:t>physische</a:t>
            </a:r>
            <a:r>
              <a:rPr lang="en-US" sz="1050" b="1" dirty="0"/>
              <a:t> </a:t>
            </a:r>
            <a:r>
              <a:rPr lang="en-US" sz="1050" b="1" dirty="0" err="1"/>
              <a:t>Rechnung</a:t>
            </a:r>
            <a:r>
              <a:rPr lang="en-US" sz="1050" b="1" dirty="0"/>
              <a:t> </a:t>
            </a:r>
            <a:r>
              <a:rPr lang="en-US" sz="1050" b="1" dirty="0" err="1"/>
              <a:t>geschickt</a:t>
            </a:r>
            <a:r>
              <a:rPr lang="en-US" sz="1050" b="1" dirty="0"/>
              <a:t> </a:t>
            </a:r>
            <a:r>
              <a:rPr lang="en-US" sz="1050" b="1" dirty="0" err="1"/>
              <a:t>werden</a:t>
            </a:r>
            <a:r>
              <a:rPr lang="en-US" sz="1050" b="1" dirty="0"/>
              <a:t>?</a:t>
            </a:r>
          </a:p>
          <a:p>
            <a:pPr marL="513133" lvl="3" indent="0">
              <a:buNone/>
            </a:pPr>
            <a:r>
              <a:rPr lang="en-US" sz="1050" dirty="0"/>
              <a:t>Der </a:t>
            </a:r>
            <a:r>
              <a:rPr lang="en-US" sz="1050" dirty="0" err="1"/>
              <a:t>Lieferant</a:t>
            </a:r>
            <a:r>
              <a:rPr lang="en-US" sz="1050" dirty="0"/>
              <a:t> </a:t>
            </a:r>
            <a:r>
              <a:rPr lang="en-US" sz="1050" dirty="0" err="1"/>
              <a:t>kann</a:t>
            </a:r>
            <a:r>
              <a:rPr lang="en-US" sz="1050" dirty="0"/>
              <a:t> die Updates von Jabil </a:t>
            </a:r>
            <a:r>
              <a:rPr lang="en-US" sz="1050" dirty="0" err="1"/>
              <a:t>Finanz</a:t>
            </a:r>
            <a:r>
              <a:rPr lang="en-US" sz="1050" dirty="0"/>
              <a:t> </a:t>
            </a:r>
            <a:r>
              <a:rPr lang="en-US" sz="1050" dirty="0" err="1"/>
              <a:t>durch</a:t>
            </a:r>
            <a:r>
              <a:rPr lang="en-US" sz="1050" dirty="0"/>
              <a:t> die </a:t>
            </a:r>
            <a:r>
              <a:rPr lang="en-US" sz="1050" dirty="0" err="1"/>
              <a:t>Erstellung</a:t>
            </a:r>
            <a:r>
              <a:rPr lang="en-US" sz="1050" dirty="0"/>
              <a:t> </a:t>
            </a:r>
            <a:r>
              <a:rPr lang="en-US" sz="1050" dirty="0" err="1"/>
              <a:t>einer</a:t>
            </a:r>
            <a:r>
              <a:rPr lang="en-US" sz="1050" dirty="0"/>
              <a:t> E-</a:t>
            </a:r>
            <a:r>
              <a:rPr lang="en-US" sz="1050" dirty="0" err="1"/>
              <a:t>Rechnung</a:t>
            </a:r>
            <a:r>
              <a:rPr lang="en-US" sz="1050" dirty="0"/>
              <a:t> </a:t>
            </a:r>
            <a:r>
              <a:rPr lang="en-US" sz="1050" dirty="0" err="1"/>
              <a:t>überprüfen</a:t>
            </a:r>
            <a:r>
              <a:rPr lang="en-US" sz="1050" dirty="0"/>
              <a:t>. </a:t>
            </a:r>
            <a:r>
              <a:rPr lang="en-US" sz="1050" dirty="0" err="1"/>
              <a:t>Wenn</a:t>
            </a:r>
            <a:r>
              <a:rPr lang="en-US" sz="1050" dirty="0"/>
              <a:t> die E-</a:t>
            </a:r>
            <a:r>
              <a:rPr lang="en-US" sz="1050" dirty="0" err="1"/>
              <a:t>Rechnung</a:t>
            </a:r>
            <a:r>
              <a:rPr lang="en-US" sz="1050" dirty="0"/>
              <a:t> </a:t>
            </a:r>
            <a:r>
              <a:rPr lang="en-US" sz="1050" dirty="0" err="1"/>
              <a:t>korrekt</a:t>
            </a:r>
            <a:r>
              <a:rPr lang="en-US" sz="1050" dirty="0"/>
              <a:t> </a:t>
            </a:r>
            <a:r>
              <a:rPr lang="en-US" sz="1050" dirty="0" err="1"/>
              <a:t>angelegt</a:t>
            </a:r>
            <a:r>
              <a:rPr lang="en-US" sz="1050" dirty="0"/>
              <a:t> </a:t>
            </a:r>
            <a:r>
              <a:rPr lang="en-US" sz="1050" dirty="0" err="1"/>
              <a:t>wurde</a:t>
            </a:r>
            <a:r>
              <a:rPr lang="en-US" sz="1050" dirty="0"/>
              <a:t>, </a:t>
            </a:r>
            <a:r>
              <a:rPr lang="en-US" sz="1050" dirty="0" err="1"/>
              <a:t>ist</a:t>
            </a:r>
            <a:r>
              <a:rPr lang="en-US" sz="1050" dirty="0"/>
              <a:t> der </a:t>
            </a:r>
            <a:r>
              <a:rPr lang="en-US" sz="1050" dirty="0" err="1"/>
              <a:t>Freigabe</a:t>
            </a:r>
            <a:r>
              <a:rPr lang="en-US" sz="1050" dirty="0"/>
              <a:t> </a:t>
            </a:r>
            <a:r>
              <a:rPr lang="en-US" sz="1050" dirty="0" err="1"/>
              <a:t>Prozess</a:t>
            </a:r>
            <a:r>
              <a:rPr lang="en-US" sz="1050" dirty="0"/>
              <a:t> </a:t>
            </a:r>
            <a:r>
              <a:rPr lang="en-US" sz="1050" dirty="0" err="1"/>
              <a:t>wesentlich</a:t>
            </a:r>
            <a:r>
              <a:rPr lang="en-US" sz="1050" dirty="0"/>
              <a:t> </a:t>
            </a:r>
            <a:r>
              <a:rPr lang="en-US" sz="1050" dirty="0" err="1"/>
              <a:t>effizienter</a:t>
            </a:r>
            <a:r>
              <a:rPr lang="en-US" sz="1050" dirty="0"/>
              <a:t> und der </a:t>
            </a:r>
            <a:r>
              <a:rPr lang="en-US" sz="1050" dirty="0" err="1"/>
              <a:t>Lieferant</a:t>
            </a:r>
            <a:r>
              <a:rPr lang="en-US" sz="1050" dirty="0"/>
              <a:t> </a:t>
            </a:r>
            <a:r>
              <a:rPr lang="en-US" sz="1050" dirty="0" err="1"/>
              <a:t>bekommt</a:t>
            </a:r>
            <a:r>
              <a:rPr lang="en-US" sz="1050" dirty="0"/>
              <a:t> seine </a:t>
            </a:r>
            <a:r>
              <a:rPr lang="en-US" sz="1050" dirty="0" err="1"/>
              <a:t>Zahlung</a:t>
            </a:r>
            <a:r>
              <a:rPr lang="en-US" sz="1050" dirty="0"/>
              <a:t> </a:t>
            </a:r>
            <a:r>
              <a:rPr lang="en-US" sz="1050" dirty="0" err="1"/>
              <a:t>schneller</a:t>
            </a:r>
            <a:r>
              <a:rPr lang="en-US" sz="1050" dirty="0"/>
              <a:t>.</a:t>
            </a:r>
          </a:p>
          <a:p>
            <a:pPr marL="516721" lvl="1" indent="-342900">
              <a:buFont typeface="+mj-lt"/>
              <a:buAutoNum type="arabicPeriod" startAt="5"/>
            </a:pPr>
            <a:r>
              <a:rPr lang="de-DE" sz="1050" b="1" dirty="0"/>
              <a:t>Wann sollte ich die Rechnung ausstellen? Nachdem die Bestellung bestätigt wurde oder nachdem die Waren / Dienstleistungen erhalten wurden? </a:t>
            </a:r>
            <a:r>
              <a:rPr lang="de-DE" sz="1050" dirty="0"/>
              <a:t>Der Lieferant kann eine E-Rechnung nach Erhalt der Bestellung erstellen. Die E-Rechnungsnummer muss jedoch mit der physische Rechnungsnummer übereinstimmen. Daher empfehlen wir den Lieferanten, die E-Rechnung nach der Ausstellung der physischen Rechnung zu erstellen, um Fehler zu vermeiden.</a:t>
            </a:r>
          </a:p>
          <a:p>
            <a:pPr marL="516721" lvl="1" indent="-342900">
              <a:buFont typeface="+mj-lt"/>
              <a:buAutoNum type="arabicPeriod" startAt="5"/>
            </a:pPr>
            <a:r>
              <a:rPr lang="en-US" sz="1050" b="1" u="sng" dirty="0" err="1"/>
              <a:t>Verrechnung</a:t>
            </a:r>
            <a:r>
              <a:rPr lang="en-US" sz="1050" b="1" u="sng" dirty="0"/>
              <a:t> </a:t>
            </a:r>
            <a:r>
              <a:rPr lang="en-US" sz="1050" b="1" u="sng" dirty="0" err="1"/>
              <a:t>chinesischer</a:t>
            </a:r>
            <a:r>
              <a:rPr lang="en-US" sz="1050" b="1" u="sng" dirty="0"/>
              <a:t> </a:t>
            </a:r>
            <a:r>
              <a:rPr lang="en-US" sz="1050" b="1" u="sng" dirty="0" err="1"/>
              <a:t>Lieferanten</a:t>
            </a:r>
            <a:r>
              <a:rPr lang="en-US" sz="1050" b="1" u="sng" dirty="0"/>
              <a:t>: </a:t>
            </a:r>
            <a:r>
              <a:rPr lang="de-DE" sz="1050" b="1" dirty="0"/>
              <a:t>Die Waren- / Dienstleistungsbeschreibungen in der Bestellung ist in englischer Sprache, die physischen Rechnungsbeschreibungen jedoch auf chinesisch. Ist das in Ordnung?</a:t>
            </a:r>
            <a:endParaRPr lang="en-US" sz="1050" b="1" dirty="0"/>
          </a:p>
          <a:p>
            <a:pPr marL="513133" lvl="3" indent="0">
              <a:buNone/>
            </a:pPr>
            <a:r>
              <a:rPr lang="de-DE" sz="1050" dirty="0"/>
              <a:t>Wenn die Bestellbezeichnung, die Sie erhalten haben, auf Englisch ist, wird diese beim Erstellen der E-Rechnung in Englisch angezeigt. Wenn Sie jedoch eine physische Rechnung auf Chinesisch ausstellen, sollten Sie bei der E-Rechnung prüfen, ob der Stückpreis und die Menge ident sind. Die Beschreibung kann unterschiedlich sein. </a:t>
            </a:r>
            <a:r>
              <a:rPr lang="de-DE" sz="1050" dirty="0" err="1"/>
              <a:t>Jabil</a:t>
            </a:r>
            <a:r>
              <a:rPr lang="de-DE" sz="1050" dirty="0"/>
              <a:t> </a:t>
            </a:r>
            <a:r>
              <a:rPr lang="de-DE" sz="1050" dirty="0" err="1"/>
              <a:t>Finance</a:t>
            </a:r>
            <a:r>
              <a:rPr lang="de-DE" sz="1050" dirty="0"/>
              <a:t> überprüft erneut, ob die Beschreibung der physischen Rechnung und  elektronischen Rechnung identisch ist.</a:t>
            </a:r>
          </a:p>
          <a:p>
            <a:pPr marL="513133" lvl="3" indent="0">
              <a:buNone/>
            </a:pPr>
            <a:r>
              <a:rPr lang="en-US" sz="1050" b="1" u="sng" dirty="0" err="1"/>
              <a:t>Verrechnung</a:t>
            </a:r>
            <a:r>
              <a:rPr lang="en-US" sz="1050" b="1" u="sng" dirty="0"/>
              <a:t> </a:t>
            </a:r>
            <a:r>
              <a:rPr lang="en-US" sz="1050" b="1" u="sng" dirty="0" err="1"/>
              <a:t>chinesischer</a:t>
            </a:r>
            <a:r>
              <a:rPr lang="en-US" sz="1050" b="1" u="sng" dirty="0"/>
              <a:t> </a:t>
            </a:r>
            <a:r>
              <a:rPr lang="en-US" sz="1050" b="1" u="sng" dirty="0" err="1"/>
              <a:t>Lieferanten</a:t>
            </a:r>
            <a:r>
              <a:rPr lang="en-US" sz="1050" b="1" u="sng" dirty="0"/>
              <a:t>: </a:t>
            </a:r>
            <a:r>
              <a:rPr lang="en-US" sz="1050" b="1" u="sng" dirty="0" err="1"/>
              <a:t>Wenn</a:t>
            </a:r>
            <a:r>
              <a:rPr lang="en-US" sz="1050" b="1" u="sng" dirty="0"/>
              <a:t> die </a:t>
            </a:r>
            <a:r>
              <a:rPr lang="en-US" sz="1050" b="1" u="sng" dirty="0" err="1"/>
              <a:t>Transaktion</a:t>
            </a:r>
            <a:r>
              <a:rPr lang="en-US" sz="1050" b="1" u="sng" dirty="0"/>
              <a:t> in </a:t>
            </a:r>
            <a:r>
              <a:rPr lang="en-US" sz="1050" b="1" u="sng" dirty="0" err="1"/>
              <a:t>Fremdwährung</a:t>
            </a:r>
            <a:r>
              <a:rPr lang="en-US" sz="1050" b="1" u="sng" dirty="0"/>
              <a:t> </a:t>
            </a:r>
            <a:r>
              <a:rPr lang="en-US" sz="1050" b="1" u="sng" dirty="0" err="1"/>
              <a:t>verrechnet</a:t>
            </a:r>
            <a:r>
              <a:rPr lang="en-US" sz="1050" b="1" u="sng" dirty="0"/>
              <a:t> </a:t>
            </a:r>
            <a:r>
              <a:rPr lang="en-US" sz="1050" b="1" u="sng" dirty="0" err="1"/>
              <a:t>wurde</a:t>
            </a:r>
            <a:r>
              <a:rPr lang="en-US" sz="1050" b="1" u="sng" dirty="0"/>
              <a:t>, </a:t>
            </a:r>
            <a:r>
              <a:rPr lang="en-US" sz="1050" b="1" u="sng" dirty="0" err="1"/>
              <a:t>wird</a:t>
            </a:r>
            <a:r>
              <a:rPr lang="en-US" sz="1050" b="1" u="sng" dirty="0"/>
              <a:t> </a:t>
            </a:r>
            <a:r>
              <a:rPr lang="en-US" sz="1050" b="1" u="sng" dirty="0" err="1"/>
              <a:t>dennoch</a:t>
            </a:r>
            <a:r>
              <a:rPr lang="en-US" sz="1050" b="1" u="sng" dirty="0"/>
              <a:t> </a:t>
            </a:r>
            <a:r>
              <a:rPr lang="en-US" sz="1050" b="1" u="sng" dirty="0" err="1"/>
              <a:t>eine</a:t>
            </a:r>
            <a:r>
              <a:rPr lang="en-US" sz="1050" b="1" u="sng" dirty="0"/>
              <a:t> E-</a:t>
            </a:r>
            <a:r>
              <a:rPr lang="en-US" sz="1050" b="1" u="sng" dirty="0" err="1"/>
              <a:t>Rechung</a:t>
            </a:r>
            <a:r>
              <a:rPr lang="en-US" sz="1050" b="1" u="sng" dirty="0"/>
              <a:t> </a:t>
            </a:r>
            <a:r>
              <a:rPr lang="en-US" sz="1050" b="1" u="sng" dirty="0" err="1"/>
              <a:t>benötigt</a:t>
            </a:r>
            <a:r>
              <a:rPr lang="en-US" sz="1050" b="1" u="sng" dirty="0"/>
              <a:t>? </a:t>
            </a:r>
            <a:r>
              <a:rPr lang="de-DE" sz="1050" b="1" dirty="0"/>
              <a:t>Wenn die Transaktion in Fremdwährung ausgeführt wird, ist dennoch eine elektronische Rechnung erforderlich? Welche sollte beim Erstellen der E-Rechnungsnummer verwendet werden - die formale Rechnungsnummer oder die </a:t>
            </a:r>
            <a:r>
              <a:rPr lang="de-DE" sz="1050" b="1" dirty="0" err="1"/>
              <a:t>Proforma</a:t>
            </a:r>
            <a:r>
              <a:rPr lang="de-DE" sz="1050" b="1" dirty="0"/>
              <a:t>-Rechnungsnummer?</a:t>
            </a:r>
          </a:p>
          <a:p>
            <a:pPr marL="513133" lvl="3" indent="0">
              <a:buNone/>
            </a:pPr>
            <a:r>
              <a:rPr lang="en-US" sz="1050" dirty="0"/>
              <a:t>Der </a:t>
            </a:r>
            <a:r>
              <a:rPr lang="en-US" sz="1050" dirty="0" err="1"/>
              <a:t>Lieferant</a:t>
            </a:r>
            <a:r>
              <a:rPr lang="en-US" sz="1050" dirty="0"/>
              <a:t> </a:t>
            </a:r>
            <a:r>
              <a:rPr lang="en-US" sz="1050" dirty="0" err="1"/>
              <a:t>sollte</a:t>
            </a:r>
            <a:r>
              <a:rPr lang="en-US" sz="1050" dirty="0"/>
              <a:t> </a:t>
            </a:r>
            <a:r>
              <a:rPr lang="en-US" sz="1050" dirty="0" err="1"/>
              <a:t>auch</a:t>
            </a:r>
            <a:r>
              <a:rPr lang="en-US" sz="1050" dirty="0"/>
              <a:t> </a:t>
            </a:r>
            <a:r>
              <a:rPr lang="en-US" sz="1050" dirty="0" err="1"/>
              <a:t>für</a:t>
            </a:r>
            <a:r>
              <a:rPr lang="en-US" sz="1050" dirty="0"/>
              <a:t> </a:t>
            </a:r>
            <a:r>
              <a:rPr lang="en-US" sz="1050" dirty="0" err="1"/>
              <a:t>Fremdwährungstransaktionen</a:t>
            </a:r>
            <a:r>
              <a:rPr lang="en-US" sz="1050" dirty="0"/>
              <a:t> </a:t>
            </a:r>
            <a:r>
              <a:rPr lang="en-US" sz="1050" dirty="0" err="1"/>
              <a:t>eine</a:t>
            </a:r>
            <a:r>
              <a:rPr lang="en-US" sz="1050" dirty="0"/>
              <a:t> E-</a:t>
            </a:r>
            <a:r>
              <a:rPr lang="en-US" sz="1050" dirty="0" err="1"/>
              <a:t>Rechnung</a:t>
            </a:r>
            <a:r>
              <a:rPr lang="en-US" sz="1050" dirty="0"/>
              <a:t> </a:t>
            </a:r>
            <a:r>
              <a:rPr lang="en-US" sz="1050" dirty="0" err="1"/>
              <a:t>erstellen</a:t>
            </a:r>
            <a:r>
              <a:rPr lang="en-US" sz="1050" dirty="0"/>
              <a:t>. Die </a:t>
            </a:r>
            <a:r>
              <a:rPr lang="en-US" sz="1050" dirty="0" err="1"/>
              <a:t>Rechnungsnummer</a:t>
            </a:r>
            <a:r>
              <a:rPr lang="en-US" sz="1050" dirty="0"/>
              <a:t> </a:t>
            </a:r>
            <a:r>
              <a:rPr lang="en-US" sz="1050" dirty="0" err="1"/>
              <a:t>sollte</a:t>
            </a:r>
            <a:r>
              <a:rPr lang="en-US" sz="1050" dirty="0"/>
              <a:t> </a:t>
            </a:r>
            <a:r>
              <a:rPr lang="en-US" sz="1050" dirty="0" err="1"/>
              <a:t>bei</a:t>
            </a:r>
            <a:r>
              <a:rPr lang="en-US" sz="1050" dirty="0"/>
              <a:t> </a:t>
            </a:r>
            <a:r>
              <a:rPr lang="en-US" sz="1050" dirty="0" err="1"/>
              <a:t>Erstellung</a:t>
            </a:r>
            <a:r>
              <a:rPr lang="en-US" sz="1050" dirty="0"/>
              <a:t> der E-</a:t>
            </a:r>
            <a:r>
              <a:rPr lang="en-US" sz="1050" dirty="0" err="1"/>
              <a:t>Rechnung</a:t>
            </a:r>
            <a:r>
              <a:rPr lang="en-US" sz="1050" dirty="0"/>
              <a:t> </a:t>
            </a:r>
            <a:r>
              <a:rPr lang="en-US" sz="1050" dirty="0" err="1"/>
              <a:t>vergeben</a:t>
            </a:r>
            <a:r>
              <a:rPr lang="en-US" sz="1050" dirty="0"/>
              <a:t> </a:t>
            </a:r>
            <a:r>
              <a:rPr lang="en-US" sz="1050" dirty="0" err="1"/>
              <a:t>werden</a:t>
            </a:r>
            <a:endParaRPr lang="en-US" sz="1050" dirty="0"/>
          </a:p>
          <a:p>
            <a:pPr marL="173821" lvl="1" indent="0">
              <a:buNone/>
            </a:pPr>
            <a:r>
              <a:rPr lang="en-US" altLang="zh-CN" sz="1050" b="1" dirty="0">
                <a:solidFill>
                  <a:srgbClr val="005287"/>
                </a:solidFill>
              </a:rPr>
              <a:t>9.     </a:t>
            </a:r>
            <a:r>
              <a:rPr lang="en-US" sz="1050" b="1" dirty="0" err="1"/>
              <a:t>Welche</a:t>
            </a:r>
            <a:r>
              <a:rPr lang="en-US" sz="1050" b="1" dirty="0"/>
              <a:t> </a:t>
            </a:r>
            <a:r>
              <a:rPr lang="en-US" sz="1050" b="1" dirty="0" err="1"/>
              <a:t>Rechnungsdatum</a:t>
            </a:r>
            <a:r>
              <a:rPr lang="en-US" sz="1050" b="1" dirty="0"/>
              <a:t> </a:t>
            </a:r>
            <a:r>
              <a:rPr lang="en-US" sz="1050" b="1" dirty="0" err="1"/>
              <a:t>soll</a:t>
            </a:r>
            <a:r>
              <a:rPr lang="en-US" sz="1050" b="1" dirty="0"/>
              <a:t> </a:t>
            </a:r>
            <a:r>
              <a:rPr lang="en-US" sz="1050" b="1" dirty="0" err="1"/>
              <a:t>verwendet</a:t>
            </a:r>
            <a:r>
              <a:rPr lang="en-US" sz="1050" b="1" dirty="0"/>
              <a:t> warden? Das Datum der </a:t>
            </a:r>
            <a:r>
              <a:rPr lang="en-US" sz="1050" b="1" dirty="0" err="1"/>
              <a:t>physischen</a:t>
            </a:r>
            <a:r>
              <a:rPr lang="en-US" sz="1050" b="1" dirty="0"/>
              <a:t> </a:t>
            </a:r>
            <a:r>
              <a:rPr lang="en-US" sz="1050" b="1" dirty="0" err="1"/>
              <a:t>Rechnung</a:t>
            </a:r>
            <a:r>
              <a:rPr lang="en-US" sz="1050" b="1" dirty="0"/>
              <a:t> </a:t>
            </a:r>
            <a:r>
              <a:rPr lang="en-US" sz="1050" b="1" dirty="0" err="1"/>
              <a:t>oder</a:t>
            </a:r>
            <a:r>
              <a:rPr lang="en-US" sz="1050" b="1" dirty="0"/>
              <a:t> </a:t>
            </a:r>
            <a:r>
              <a:rPr lang="en-US" sz="1050" b="1" dirty="0" err="1"/>
              <a:t>jenes</a:t>
            </a:r>
            <a:r>
              <a:rPr lang="en-US" sz="1050" b="1" dirty="0"/>
              <a:t> von der      </a:t>
            </a:r>
            <a:r>
              <a:rPr lang="en-US" sz="1050" b="1" dirty="0" err="1"/>
              <a:t>Erstellung</a:t>
            </a:r>
            <a:r>
              <a:rPr lang="en-US" sz="1050" b="1" dirty="0"/>
              <a:t> der E-</a:t>
            </a:r>
            <a:r>
              <a:rPr lang="en-US" sz="1050" b="1" dirty="0" err="1"/>
              <a:t>Rechung</a:t>
            </a:r>
            <a:r>
              <a:rPr lang="en-US" sz="1050" b="1" dirty="0"/>
              <a:t>.</a:t>
            </a:r>
          </a:p>
          <a:p>
            <a:pPr marL="513133" lvl="3" indent="0">
              <a:buNone/>
            </a:pPr>
            <a:r>
              <a:rPr lang="en-US" sz="1050" dirty="0" err="1"/>
              <a:t>Bitte</a:t>
            </a:r>
            <a:r>
              <a:rPr lang="en-US" sz="1050" dirty="0"/>
              <a:t> </a:t>
            </a:r>
            <a:r>
              <a:rPr lang="en-US" sz="1050" dirty="0" err="1"/>
              <a:t>verwenden</a:t>
            </a:r>
            <a:r>
              <a:rPr lang="en-US" sz="1050" dirty="0"/>
              <a:t> </a:t>
            </a:r>
            <a:r>
              <a:rPr lang="en-US" sz="1050" dirty="0" err="1"/>
              <a:t>sie</a:t>
            </a:r>
            <a:r>
              <a:rPr lang="en-US" sz="1050" dirty="0"/>
              <a:t> das Datum der </a:t>
            </a:r>
            <a:r>
              <a:rPr lang="en-US" sz="1050" dirty="0" err="1"/>
              <a:t>physischen</a:t>
            </a:r>
            <a:r>
              <a:rPr lang="en-US" sz="1050" dirty="0"/>
              <a:t> </a:t>
            </a:r>
            <a:r>
              <a:rPr lang="en-US" sz="1050" dirty="0" err="1"/>
              <a:t>Rechnung</a:t>
            </a:r>
            <a:r>
              <a:rPr lang="en-US" sz="105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83FC10-F9B9-47AA-A375-24BA4CE7A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47" y="-100906"/>
            <a:ext cx="7958139" cy="737700"/>
          </a:xfrm>
        </p:spPr>
        <p:txBody>
          <a:bodyPr/>
          <a:lstStyle/>
          <a:p>
            <a:r>
              <a:rPr lang="en-US" dirty="0" err="1"/>
              <a:t>Rechnungserstellung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429191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3821" lvl="1" indent="0">
              <a:buNone/>
            </a:pPr>
            <a:r>
              <a:rPr lang="en-US" altLang="zh-CN" sz="1100" b="1" dirty="0">
                <a:solidFill>
                  <a:srgbClr val="005287"/>
                </a:solidFill>
              </a:rPr>
              <a:t>10.</a:t>
            </a:r>
            <a:r>
              <a:rPr lang="en-US" altLang="zh-CN" sz="1100" b="1" dirty="0"/>
              <a:t> </a:t>
            </a:r>
            <a:r>
              <a:rPr lang="en-US" sz="1100" b="1" dirty="0"/>
              <a:t>Wie </a:t>
            </a:r>
            <a:r>
              <a:rPr lang="en-US" sz="1100" b="1" dirty="0" err="1"/>
              <a:t>kann</a:t>
            </a:r>
            <a:r>
              <a:rPr lang="en-US" sz="1100" b="1" dirty="0"/>
              <a:t> die </a:t>
            </a:r>
            <a:r>
              <a:rPr lang="en-US" sz="1100" b="1" dirty="0" err="1"/>
              <a:t>Bestellung</a:t>
            </a:r>
            <a:r>
              <a:rPr lang="en-US" sz="1100" b="1" dirty="0"/>
              <a:t> </a:t>
            </a:r>
            <a:r>
              <a:rPr lang="en-US" sz="1100" b="1" dirty="0" err="1"/>
              <a:t>zu</a:t>
            </a:r>
            <a:r>
              <a:rPr lang="en-US" sz="1100" b="1" dirty="0"/>
              <a:t> den </a:t>
            </a:r>
            <a:r>
              <a:rPr lang="en-US" sz="1100" b="1" dirty="0" err="1"/>
              <a:t>ausgestellten</a:t>
            </a:r>
            <a:r>
              <a:rPr lang="en-US" sz="1100" b="1" dirty="0"/>
              <a:t> </a:t>
            </a:r>
            <a:r>
              <a:rPr lang="en-US" sz="1100" b="1" dirty="0" err="1"/>
              <a:t>Rechnungen</a:t>
            </a:r>
            <a:r>
              <a:rPr lang="en-US" sz="1100" b="1" dirty="0"/>
              <a:t> </a:t>
            </a:r>
            <a:r>
              <a:rPr lang="en-US" sz="1100" b="1" dirty="0" err="1"/>
              <a:t>zugeordnet</a:t>
            </a:r>
            <a:r>
              <a:rPr lang="en-US" sz="1100" b="1" dirty="0"/>
              <a:t> </a:t>
            </a:r>
            <a:r>
              <a:rPr lang="en-US" sz="1100" b="1" dirty="0" err="1"/>
              <a:t>werden</a:t>
            </a:r>
            <a:r>
              <a:rPr lang="en-US" sz="1100" b="1" dirty="0"/>
              <a:t>?</a:t>
            </a:r>
          </a:p>
          <a:p>
            <a:pPr marL="513133" lvl="3" indent="0">
              <a:buNone/>
            </a:pPr>
            <a:r>
              <a:rPr lang="en-US" sz="1050" dirty="0"/>
              <a:t>Du </a:t>
            </a:r>
            <a:r>
              <a:rPr lang="en-US" sz="1050" dirty="0" err="1"/>
              <a:t>kannst</a:t>
            </a:r>
            <a:r>
              <a:rPr lang="en-US" sz="1050" dirty="0"/>
              <a:t> in CSP </a:t>
            </a:r>
            <a:r>
              <a:rPr lang="en-US" sz="1050" dirty="0" err="1"/>
              <a:t>einsteigen</a:t>
            </a:r>
            <a:r>
              <a:rPr lang="en-US" sz="1050" dirty="0"/>
              <a:t> und </a:t>
            </a:r>
            <a:r>
              <a:rPr lang="en-US" sz="1050" dirty="0" err="1"/>
              <a:t>zu</a:t>
            </a:r>
            <a:r>
              <a:rPr lang="en-US" sz="1050" dirty="0"/>
              <a:t> den </a:t>
            </a:r>
            <a:r>
              <a:rPr lang="en-US" sz="1050" dirty="0" err="1"/>
              <a:t>einzelnen</a:t>
            </a:r>
            <a:r>
              <a:rPr lang="en-US" sz="1050" dirty="0"/>
              <a:t> </a:t>
            </a:r>
            <a:r>
              <a:rPr lang="en-US" sz="1050" dirty="0" err="1"/>
              <a:t>Bestellpositionen</a:t>
            </a:r>
            <a:r>
              <a:rPr lang="en-US" sz="1050" dirty="0"/>
              <a:t> </a:t>
            </a:r>
            <a:r>
              <a:rPr lang="en-US" sz="1050" dirty="0" err="1"/>
              <a:t>gehen</a:t>
            </a:r>
            <a:r>
              <a:rPr lang="en-US" sz="1050" dirty="0"/>
              <a:t>. Dann </a:t>
            </a:r>
            <a:r>
              <a:rPr lang="en-US" sz="1050" dirty="0" err="1"/>
              <a:t>wähle</a:t>
            </a:r>
            <a:r>
              <a:rPr lang="en-US" sz="1050" dirty="0"/>
              <a:t> die </a:t>
            </a:r>
            <a:r>
              <a:rPr lang="en-US" sz="1050" dirty="0" err="1"/>
              <a:t>jeweilige</a:t>
            </a:r>
            <a:r>
              <a:rPr lang="en-US" sz="1050" dirty="0"/>
              <a:t> Position, um die </a:t>
            </a:r>
            <a:r>
              <a:rPr lang="en-US" sz="1050" dirty="0" err="1"/>
              <a:t>dazugehörige</a:t>
            </a:r>
            <a:r>
              <a:rPr lang="en-US" sz="1050" dirty="0"/>
              <a:t> </a:t>
            </a:r>
            <a:r>
              <a:rPr lang="en-US" sz="1050" dirty="0" err="1"/>
              <a:t>Rechnungssumme</a:t>
            </a:r>
            <a:r>
              <a:rPr lang="en-US" sz="1050" dirty="0"/>
              <a:t> </a:t>
            </a:r>
            <a:r>
              <a:rPr lang="en-US" sz="1050" dirty="0" err="1"/>
              <a:t>zu</a:t>
            </a:r>
            <a:r>
              <a:rPr lang="en-US" sz="1050" dirty="0"/>
              <a:t> </a:t>
            </a:r>
            <a:r>
              <a:rPr lang="en-US" sz="1050" dirty="0" err="1"/>
              <a:t>überprüfen</a:t>
            </a:r>
            <a:r>
              <a:rPr lang="en-US" sz="1050" dirty="0"/>
              <a:t>.</a:t>
            </a:r>
          </a:p>
          <a:p>
            <a:pPr marL="513133" lvl="3" indent="0">
              <a:buNone/>
            </a:pPr>
            <a:endParaRPr lang="en-US" sz="1050" dirty="0"/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4CEC9C-D569-4584-BA55-05DDF88C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Invoice Creation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107" t="12063" r="19375" b="6508"/>
          <a:stretch/>
        </p:blipFill>
        <p:spPr>
          <a:xfrm>
            <a:off x="5261988" y="2506436"/>
            <a:ext cx="3160832" cy="23534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4197" t="10952" r="13661" b="5397"/>
          <a:stretch/>
        </p:blipFill>
        <p:spPr>
          <a:xfrm>
            <a:off x="631482" y="2031875"/>
            <a:ext cx="3779327" cy="24649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881184" y="2355711"/>
            <a:ext cx="34549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190982" y="3167743"/>
            <a:ext cx="368648" cy="83457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239370" y="2365759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1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572320" y="3182075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altLang="zh-CN" sz="900" dirty="0">
                <a:solidFill>
                  <a:srgbClr val="FF0000"/>
                </a:solidFill>
                <a:latin typeface="+mn-lt"/>
              </a:rPr>
              <a:t>2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825829" y="4496857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altLang="zh-CN" sz="900" dirty="0">
                <a:solidFill>
                  <a:srgbClr val="FF0000"/>
                </a:solidFill>
                <a:latin typeface="+mn-lt"/>
              </a:rPr>
              <a:t>3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156341" y="2203682"/>
            <a:ext cx="22370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261988" y="4505355"/>
            <a:ext cx="518325" cy="123683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271705" y="3694370"/>
            <a:ext cx="518325" cy="123683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0340721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3821" lvl="1" indent="0">
              <a:buNone/>
            </a:pPr>
            <a:r>
              <a:rPr lang="en-US" altLang="zh-CN" sz="1100" b="1" dirty="0">
                <a:solidFill>
                  <a:srgbClr val="005287"/>
                </a:solidFill>
              </a:rPr>
              <a:t>10.</a:t>
            </a:r>
            <a:r>
              <a:rPr lang="en-US" altLang="zh-CN" sz="1100" b="1" dirty="0"/>
              <a:t> </a:t>
            </a:r>
            <a:r>
              <a:rPr lang="en-US" sz="1100" b="1" dirty="0"/>
              <a:t>Wie </a:t>
            </a:r>
            <a:r>
              <a:rPr lang="en-US" sz="1100" b="1" dirty="0" err="1"/>
              <a:t>kann</a:t>
            </a:r>
            <a:r>
              <a:rPr lang="en-US" sz="1100" b="1" dirty="0"/>
              <a:t> die </a:t>
            </a:r>
            <a:r>
              <a:rPr lang="en-US" sz="1100" b="1" dirty="0" err="1"/>
              <a:t>Bestellung</a:t>
            </a:r>
            <a:r>
              <a:rPr lang="en-US" sz="1100" b="1" dirty="0"/>
              <a:t> </a:t>
            </a:r>
            <a:r>
              <a:rPr lang="en-US" sz="1100" b="1" dirty="0" err="1"/>
              <a:t>zu</a:t>
            </a:r>
            <a:r>
              <a:rPr lang="en-US" sz="1100" b="1" dirty="0"/>
              <a:t> den </a:t>
            </a:r>
            <a:r>
              <a:rPr lang="en-US" sz="1100" b="1" dirty="0" err="1"/>
              <a:t>ausgestellten</a:t>
            </a:r>
            <a:r>
              <a:rPr lang="en-US" sz="1100" b="1" dirty="0"/>
              <a:t> </a:t>
            </a:r>
            <a:r>
              <a:rPr lang="en-US" sz="1100" b="1" dirty="0" err="1"/>
              <a:t>Rechnungen</a:t>
            </a:r>
            <a:r>
              <a:rPr lang="en-US" sz="1100" b="1" dirty="0"/>
              <a:t> </a:t>
            </a:r>
            <a:r>
              <a:rPr lang="en-US" sz="1100" b="1" dirty="0" err="1"/>
              <a:t>zugeordnet</a:t>
            </a:r>
            <a:r>
              <a:rPr lang="en-US" sz="1100" b="1" dirty="0"/>
              <a:t> </a:t>
            </a:r>
            <a:r>
              <a:rPr lang="en-US" sz="1100" b="1" dirty="0" err="1"/>
              <a:t>werden</a:t>
            </a:r>
            <a:r>
              <a:rPr lang="en-US" sz="1100" b="1" dirty="0"/>
              <a:t>?</a:t>
            </a:r>
          </a:p>
          <a:p>
            <a:pPr marL="513133" lvl="3" indent="0">
              <a:buNone/>
            </a:pPr>
            <a:r>
              <a:rPr lang="en-US" sz="1050" dirty="0"/>
              <a:t>Du </a:t>
            </a:r>
            <a:r>
              <a:rPr lang="en-US" sz="1050" dirty="0" err="1"/>
              <a:t>kannst</a:t>
            </a:r>
            <a:r>
              <a:rPr lang="en-US" sz="1050" dirty="0"/>
              <a:t> in CSP </a:t>
            </a:r>
            <a:r>
              <a:rPr lang="en-US" sz="1050" dirty="0" err="1"/>
              <a:t>einsteigen</a:t>
            </a:r>
            <a:r>
              <a:rPr lang="en-US" sz="1050" dirty="0"/>
              <a:t> und </a:t>
            </a:r>
            <a:r>
              <a:rPr lang="en-US" sz="1050" dirty="0" err="1"/>
              <a:t>zu</a:t>
            </a:r>
            <a:r>
              <a:rPr lang="en-US" sz="1050" dirty="0"/>
              <a:t> den </a:t>
            </a:r>
            <a:r>
              <a:rPr lang="en-US" sz="1050" dirty="0" err="1"/>
              <a:t>einzelnen</a:t>
            </a:r>
            <a:r>
              <a:rPr lang="en-US" sz="1050" dirty="0"/>
              <a:t> </a:t>
            </a:r>
            <a:r>
              <a:rPr lang="en-US" sz="1050" dirty="0" err="1"/>
              <a:t>Bestellpositionen</a:t>
            </a:r>
            <a:r>
              <a:rPr lang="en-US" sz="1050" dirty="0"/>
              <a:t> </a:t>
            </a:r>
            <a:r>
              <a:rPr lang="en-US" sz="1050" dirty="0" err="1"/>
              <a:t>gehen</a:t>
            </a:r>
            <a:r>
              <a:rPr lang="en-US" sz="1050" dirty="0"/>
              <a:t>. Dann </a:t>
            </a:r>
            <a:r>
              <a:rPr lang="en-US" sz="1050" dirty="0" err="1"/>
              <a:t>wähle</a:t>
            </a:r>
            <a:r>
              <a:rPr lang="en-US" sz="1050" dirty="0"/>
              <a:t> die </a:t>
            </a:r>
            <a:r>
              <a:rPr lang="en-US" sz="1050" dirty="0" err="1"/>
              <a:t>jeweilige</a:t>
            </a:r>
            <a:r>
              <a:rPr lang="en-US" sz="1050" dirty="0"/>
              <a:t> Position, um die </a:t>
            </a:r>
            <a:r>
              <a:rPr lang="en-US" sz="1050" dirty="0" err="1"/>
              <a:t>dazugehörige</a:t>
            </a:r>
            <a:r>
              <a:rPr lang="en-US" sz="1050" dirty="0"/>
              <a:t> </a:t>
            </a:r>
            <a:r>
              <a:rPr lang="en-US" sz="1050" dirty="0" err="1"/>
              <a:t>Rechnungssumme</a:t>
            </a:r>
            <a:r>
              <a:rPr lang="en-US" sz="1050" dirty="0"/>
              <a:t> </a:t>
            </a:r>
            <a:r>
              <a:rPr lang="en-US" sz="1050" dirty="0" err="1"/>
              <a:t>zu</a:t>
            </a:r>
            <a:r>
              <a:rPr lang="en-US" sz="1050" dirty="0"/>
              <a:t> </a:t>
            </a:r>
            <a:r>
              <a:rPr lang="en-US" sz="1050" dirty="0" err="1"/>
              <a:t>überprüfen</a:t>
            </a:r>
            <a:r>
              <a:rPr lang="en-US" sz="1050" dirty="0"/>
              <a:t>.</a:t>
            </a:r>
          </a:p>
          <a:p>
            <a:pPr marL="513133" lvl="3" indent="0">
              <a:buNone/>
            </a:pPr>
            <a:endParaRPr lang="en-US" sz="1050" dirty="0"/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4CEC9C-D569-4584-BA55-05DDF88C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Rechnungserstellung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5000" t="12063" r="13214" b="4920"/>
          <a:stretch/>
        </p:blipFill>
        <p:spPr>
          <a:xfrm>
            <a:off x="1699558" y="1840746"/>
            <a:ext cx="4815541" cy="313249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2285441" y="1898511"/>
            <a:ext cx="34549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972601" y="2069961"/>
            <a:ext cx="34549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327997" y="3014296"/>
            <a:ext cx="370673" cy="2039397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8970329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3821" lvl="1" indent="0">
              <a:buNone/>
            </a:pPr>
            <a:r>
              <a:rPr lang="en-US" altLang="zh-CN" sz="1100" b="1" dirty="0">
                <a:solidFill>
                  <a:srgbClr val="005287"/>
                </a:solidFill>
              </a:rPr>
              <a:t>11.</a:t>
            </a:r>
            <a:r>
              <a:rPr lang="en-US" altLang="zh-CN" sz="1100" b="1" dirty="0"/>
              <a:t>    </a:t>
            </a:r>
            <a:r>
              <a:rPr lang="en-GB" sz="1100" b="1" dirty="0"/>
              <a:t>How to include tax amount in e-invoice? Wie </a:t>
            </a:r>
            <a:r>
              <a:rPr lang="en-GB" sz="1100" b="1" dirty="0" err="1"/>
              <a:t>kann</a:t>
            </a:r>
            <a:r>
              <a:rPr lang="en-GB" sz="1100" b="1" dirty="0"/>
              <a:t> der </a:t>
            </a:r>
            <a:r>
              <a:rPr lang="en-GB" sz="1100" b="1" dirty="0" err="1"/>
              <a:t>Steuersatz</a:t>
            </a:r>
            <a:r>
              <a:rPr lang="en-GB" sz="1100" b="1" dirty="0"/>
              <a:t> in der E-</a:t>
            </a:r>
            <a:r>
              <a:rPr lang="en-GB" sz="1100" b="1" dirty="0" err="1"/>
              <a:t>Rechnung</a:t>
            </a:r>
            <a:r>
              <a:rPr lang="en-GB" sz="1100" b="1" dirty="0"/>
              <a:t> </a:t>
            </a:r>
            <a:r>
              <a:rPr lang="en-GB" sz="1100" b="1" dirty="0" err="1"/>
              <a:t>eingefügt</a:t>
            </a:r>
            <a:r>
              <a:rPr lang="en-GB" sz="1100" b="1" dirty="0"/>
              <a:t> </a:t>
            </a:r>
            <a:r>
              <a:rPr lang="en-GB" sz="1100" b="1" dirty="0" err="1"/>
              <a:t>werden</a:t>
            </a:r>
            <a:r>
              <a:rPr lang="en-GB" sz="1100" b="1" dirty="0"/>
              <a:t>?</a:t>
            </a:r>
            <a:endParaRPr lang="en-GB" sz="1050" dirty="0"/>
          </a:p>
          <a:p>
            <a:pPr marL="513133" lvl="3" indent="0">
              <a:buNone/>
            </a:pPr>
            <a:r>
              <a:rPr lang="en-GB" sz="1050" dirty="0"/>
              <a:t>Bei </a:t>
            </a:r>
            <a:r>
              <a:rPr lang="en-GB" sz="1050" dirty="0" err="1"/>
              <a:t>Rechnungserstellung</a:t>
            </a:r>
            <a:r>
              <a:rPr lang="en-GB" sz="1050" dirty="0"/>
              <a:t> </a:t>
            </a:r>
            <a:r>
              <a:rPr lang="en-GB" sz="1050" dirty="0" err="1"/>
              <a:t>fülle</a:t>
            </a:r>
            <a:r>
              <a:rPr lang="en-GB" sz="1050" dirty="0"/>
              <a:t> den </a:t>
            </a:r>
            <a:r>
              <a:rPr lang="en-GB" sz="1050" dirty="0" err="1"/>
              <a:t>Nettobetrag</a:t>
            </a:r>
            <a:r>
              <a:rPr lang="en-GB" sz="1050" dirty="0"/>
              <a:t> </a:t>
            </a:r>
            <a:r>
              <a:rPr lang="en-GB" sz="1050" dirty="0" err="1"/>
              <a:t>ohne</a:t>
            </a:r>
            <a:r>
              <a:rPr lang="en-GB" sz="1050" dirty="0"/>
              <a:t> </a:t>
            </a:r>
            <a:r>
              <a:rPr lang="en-GB" sz="1050" dirty="0" err="1"/>
              <a:t>Steuer</a:t>
            </a:r>
            <a:r>
              <a:rPr lang="en-GB" sz="1050" dirty="0"/>
              <a:t> </a:t>
            </a:r>
            <a:r>
              <a:rPr lang="en-GB" sz="1050" dirty="0" err="1"/>
              <a:t>ein</a:t>
            </a:r>
            <a:r>
              <a:rPr lang="en-GB" sz="1050" dirty="0"/>
              <a:t>, </a:t>
            </a:r>
            <a:r>
              <a:rPr lang="en-GB" sz="1050" dirty="0" err="1"/>
              <a:t>dann</a:t>
            </a:r>
            <a:r>
              <a:rPr lang="en-GB" sz="1050" dirty="0"/>
              <a:t> </a:t>
            </a:r>
            <a:r>
              <a:rPr lang="en-GB" sz="1050" dirty="0" err="1"/>
              <a:t>wähle</a:t>
            </a:r>
            <a:r>
              <a:rPr lang="en-GB" sz="1050" dirty="0"/>
              <a:t> den </a:t>
            </a:r>
            <a:r>
              <a:rPr lang="en-GB" sz="1050" dirty="0" err="1"/>
              <a:t>Steuersatz</a:t>
            </a:r>
            <a:r>
              <a:rPr lang="en-GB" sz="1050" dirty="0"/>
              <a:t> und </a:t>
            </a:r>
            <a:r>
              <a:rPr lang="en-GB" sz="1050" dirty="0" err="1"/>
              <a:t>überprüfe</a:t>
            </a:r>
            <a:r>
              <a:rPr lang="en-GB" sz="1050" dirty="0"/>
              <a:t> </a:t>
            </a:r>
            <a:r>
              <a:rPr lang="en-GB" sz="1050" dirty="0" err="1"/>
              <a:t>ob</a:t>
            </a:r>
            <a:r>
              <a:rPr lang="en-GB" sz="1050" dirty="0"/>
              <a:t> </a:t>
            </a:r>
            <a:r>
              <a:rPr lang="en-GB" sz="1050" dirty="0" err="1"/>
              <a:t>dieser</a:t>
            </a:r>
            <a:r>
              <a:rPr lang="en-GB" sz="1050" dirty="0"/>
              <a:t> </a:t>
            </a:r>
            <a:r>
              <a:rPr lang="en-GB" sz="1050" dirty="0" err="1"/>
              <a:t>richtig</a:t>
            </a:r>
            <a:r>
              <a:rPr lang="en-GB" sz="1050" dirty="0"/>
              <a:t> </a:t>
            </a:r>
            <a:r>
              <a:rPr lang="en-GB" sz="1050" dirty="0" err="1"/>
              <a:t>ist</a:t>
            </a:r>
            <a:r>
              <a:rPr lang="en-GB" sz="1050" dirty="0"/>
              <a:t>?</a:t>
            </a:r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4CEC9C-D569-4584-BA55-05DDF88C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Invoice Creation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8393" t="19207" r="18393" b="7143"/>
          <a:stretch/>
        </p:blipFill>
        <p:spPr>
          <a:xfrm>
            <a:off x="2295502" y="1704564"/>
            <a:ext cx="4548231" cy="29807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5926711" y="1727061"/>
            <a:ext cx="792495" cy="175218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856244" y="3151415"/>
            <a:ext cx="458455" cy="326571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709414" y="1744331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1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174022" y="3479172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altLang="zh-CN" sz="900" dirty="0">
                <a:solidFill>
                  <a:srgbClr val="FF0000"/>
                </a:solidFill>
                <a:latin typeface="+mn-lt"/>
              </a:rPr>
              <a:t>2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9517014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97D3AB-4383-47EE-84D3-E36CE0AD7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en-US" sz="1100" b="1" dirty="0"/>
              <a:t>Was muss </a:t>
            </a:r>
            <a:r>
              <a:rPr lang="en-US" sz="1100" b="1" dirty="0" err="1"/>
              <a:t>gemacht</a:t>
            </a:r>
            <a:r>
              <a:rPr lang="en-US" sz="1100" b="1" dirty="0"/>
              <a:t> </a:t>
            </a:r>
            <a:r>
              <a:rPr lang="en-US" sz="1100" b="1" dirty="0" err="1"/>
              <a:t>werden</a:t>
            </a:r>
            <a:r>
              <a:rPr lang="en-US" sz="1100" b="1" dirty="0"/>
              <a:t>, </a:t>
            </a:r>
            <a:r>
              <a:rPr lang="en-US" sz="1100" b="1" dirty="0" err="1"/>
              <a:t>wenn</a:t>
            </a:r>
            <a:r>
              <a:rPr lang="en-US" sz="1100" b="1" dirty="0"/>
              <a:t> die </a:t>
            </a:r>
            <a:r>
              <a:rPr lang="en-US" sz="1100" b="1" dirty="0" err="1"/>
              <a:t>Freigabe</a:t>
            </a:r>
            <a:r>
              <a:rPr lang="en-US" sz="1100" b="1" dirty="0"/>
              <a:t> der E-</a:t>
            </a:r>
            <a:r>
              <a:rPr lang="en-US" sz="1100" b="1" dirty="0" err="1"/>
              <a:t>Rechnung</a:t>
            </a:r>
            <a:r>
              <a:rPr lang="en-US" sz="1100" b="1" dirty="0"/>
              <a:t> </a:t>
            </a:r>
            <a:r>
              <a:rPr lang="en-US" sz="1100" b="1" dirty="0" err="1"/>
              <a:t>nicht</a:t>
            </a:r>
            <a:r>
              <a:rPr lang="en-US" sz="1100" b="1" dirty="0"/>
              <a:t> </a:t>
            </a:r>
            <a:r>
              <a:rPr lang="en-US" sz="1100" b="1" dirty="0" err="1"/>
              <a:t>funktioniert</a:t>
            </a:r>
            <a:r>
              <a:rPr lang="en-US" sz="1100" b="1" dirty="0"/>
              <a:t>?</a:t>
            </a:r>
          </a:p>
          <a:p>
            <a:pPr marL="513133" lvl="3" indent="0">
              <a:buNone/>
            </a:pPr>
            <a:r>
              <a:rPr lang="en-US" sz="1000" dirty="0" err="1"/>
              <a:t>Wenn</a:t>
            </a:r>
            <a:r>
              <a:rPr lang="en-US" sz="1000" dirty="0"/>
              <a:t> die </a:t>
            </a:r>
            <a:r>
              <a:rPr lang="en-US" sz="1000" dirty="0" err="1"/>
              <a:t>Freigabe</a:t>
            </a:r>
            <a:r>
              <a:rPr lang="en-US" sz="1000" dirty="0"/>
              <a:t> der E-</a:t>
            </a:r>
            <a:r>
              <a:rPr lang="en-US" sz="1000" dirty="0" err="1"/>
              <a:t>Rechnung</a:t>
            </a:r>
            <a:r>
              <a:rPr lang="en-US" sz="1000" dirty="0"/>
              <a:t> </a:t>
            </a:r>
            <a:r>
              <a:rPr lang="en-US" sz="1000" dirty="0" err="1"/>
              <a:t>nicht</a:t>
            </a:r>
            <a:r>
              <a:rPr lang="en-US" sz="1000" dirty="0"/>
              <a:t> </a:t>
            </a:r>
            <a:r>
              <a:rPr lang="en-US" sz="1000" dirty="0" err="1"/>
              <a:t>funktioniert</a:t>
            </a:r>
            <a:r>
              <a:rPr lang="en-US" sz="1000" dirty="0"/>
              <a:t>, </a:t>
            </a:r>
            <a:r>
              <a:rPr lang="en-US" sz="1000" dirty="0" err="1"/>
              <a:t>wird</a:t>
            </a:r>
            <a:r>
              <a:rPr lang="en-US" sz="1000" dirty="0"/>
              <a:t> Jabil Finance, die </a:t>
            </a:r>
            <a:r>
              <a:rPr lang="en-US" sz="1000" dirty="0" err="1"/>
              <a:t>Annahme</a:t>
            </a:r>
            <a:r>
              <a:rPr lang="en-US" sz="1000" dirty="0"/>
              <a:t> der E-</a:t>
            </a:r>
            <a:r>
              <a:rPr lang="en-US" sz="1000" dirty="0" err="1"/>
              <a:t>Rechnung</a:t>
            </a:r>
            <a:r>
              <a:rPr lang="en-US" sz="1000" dirty="0"/>
              <a:t> </a:t>
            </a:r>
            <a:r>
              <a:rPr lang="en-US" sz="1000" dirty="0" err="1"/>
              <a:t>verweigern</a:t>
            </a:r>
            <a:r>
              <a:rPr lang="en-US" sz="1000" dirty="0"/>
              <a:t> und die </a:t>
            </a:r>
            <a:r>
              <a:rPr lang="en-US" sz="1000" dirty="0" err="1"/>
              <a:t>Begründung</a:t>
            </a:r>
            <a:r>
              <a:rPr lang="en-US" sz="1000" dirty="0"/>
              <a:t> </a:t>
            </a:r>
            <a:r>
              <a:rPr lang="en-US" sz="1000" dirty="0" err="1"/>
              <a:t>mitteilen</a:t>
            </a:r>
            <a:r>
              <a:rPr lang="en-US" sz="1000" dirty="0"/>
              <a:t>. Die Original E-</a:t>
            </a:r>
            <a:r>
              <a:rPr lang="en-US" sz="1000" dirty="0" err="1"/>
              <a:t>Rechnung</a:t>
            </a:r>
            <a:r>
              <a:rPr lang="en-US" sz="1000" dirty="0"/>
              <a:t> </a:t>
            </a:r>
            <a:r>
              <a:rPr lang="en-US" sz="1000" dirty="0" err="1"/>
              <a:t>wird</a:t>
            </a:r>
            <a:r>
              <a:rPr lang="en-US" sz="1000" dirty="0"/>
              <a:t> </a:t>
            </a:r>
            <a:r>
              <a:rPr lang="en-US" sz="1000" dirty="0" err="1"/>
              <a:t>gespeichert</a:t>
            </a:r>
            <a:r>
              <a:rPr lang="en-US" sz="1000" dirty="0"/>
              <a:t>, sodas der </a:t>
            </a:r>
            <a:r>
              <a:rPr lang="en-US" sz="1000" dirty="0" err="1"/>
              <a:t>Lieferant</a:t>
            </a:r>
            <a:r>
              <a:rPr lang="en-US" sz="1000" dirty="0"/>
              <a:t> die </a:t>
            </a:r>
            <a:r>
              <a:rPr lang="en-US" sz="1000" dirty="0" err="1"/>
              <a:t>Daten</a:t>
            </a:r>
            <a:r>
              <a:rPr lang="en-US" sz="1000" dirty="0"/>
              <a:t> </a:t>
            </a:r>
            <a:r>
              <a:rPr lang="en-US" sz="1000" dirty="0" err="1"/>
              <a:t>nicht</a:t>
            </a:r>
            <a:r>
              <a:rPr lang="en-US" sz="1000" dirty="0"/>
              <a:t> </a:t>
            </a:r>
            <a:r>
              <a:rPr lang="en-US" sz="1000" dirty="0" err="1"/>
              <a:t>nochmals</a:t>
            </a:r>
            <a:r>
              <a:rPr lang="en-US" sz="1000" dirty="0"/>
              <a:t> </a:t>
            </a:r>
            <a:r>
              <a:rPr lang="en-US" sz="1000" dirty="0" err="1"/>
              <a:t>eingeben</a:t>
            </a:r>
            <a:r>
              <a:rPr lang="en-US" sz="1000" dirty="0"/>
              <a:t> muss.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US" sz="1100" b="1" dirty="0" err="1"/>
              <a:t>Wenn</a:t>
            </a:r>
            <a:r>
              <a:rPr lang="en-US" sz="1100" b="1" dirty="0"/>
              <a:t> die </a:t>
            </a:r>
            <a:r>
              <a:rPr lang="en-US" sz="1100" b="1" dirty="0" err="1"/>
              <a:t>physische</a:t>
            </a:r>
            <a:r>
              <a:rPr lang="en-US" sz="1100" b="1" dirty="0"/>
              <a:t> </a:t>
            </a:r>
            <a:r>
              <a:rPr lang="en-US" sz="1100" b="1" dirty="0" err="1"/>
              <a:t>Rechnung</a:t>
            </a:r>
            <a:r>
              <a:rPr lang="en-US" sz="1100" b="1" dirty="0"/>
              <a:t> </a:t>
            </a:r>
            <a:r>
              <a:rPr lang="en-US" sz="1100" b="1" dirty="0" err="1"/>
              <a:t>nochmals</a:t>
            </a:r>
            <a:r>
              <a:rPr lang="en-US" sz="1100" b="1" dirty="0"/>
              <a:t> </a:t>
            </a:r>
            <a:r>
              <a:rPr lang="en-US" sz="1100" b="1" dirty="0" err="1"/>
              <a:t>ausgestellt</a:t>
            </a:r>
            <a:r>
              <a:rPr lang="en-US" sz="1100" b="1" dirty="0"/>
              <a:t> </a:t>
            </a:r>
            <a:r>
              <a:rPr lang="en-US" sz="1100" b="1" dirty="0" err="1"/>
              <a:t>werden</a:t>
            </a:r>
            <a:r>
              <a:rPr lang="en-US" sz="1100" b="1" dirty="0"/>
              <a:t> muss, </a:t>
            </a:r>
            <a:r>
              <a:rPr lang="en-US" sz="1100" b="1" dirty="0" err="1"/>
              <a:t>wie</a:t>
            </a:r>
            <a:r>
              <a:rPr lang="en-US" sz="1100" b="1" dirty="0"/>
              <a:t> </a:t>
            </a:r>
            <a:r>
              <a:rPr lang="en-US" sz="1100" b="1" dirty="0" err="1"/>
              <a:t>kann</a:t>
            </a:r>
            <a:r>
              <a:rPr lang="en-US" sz="1100" b="1" dirty="0"/>
              <a:t> die </a:t>
            </a:r>
            <a:r>
              <a:rPr lang="en-US" sz="1100" b="1" dirty="0" err="1"/>
              <a:t>dazugehörige</a:t>
            </a:r>
            <a:r>
              <a:rPr lang="en-US" sz="1100" b="1" dirty="0"/>
              <a:t> E-Invoice </a:t>
            </a:r>
            <a:r>
              <a:rPr lang="en-US" sz="1100" b="1" dirty="0" err="1"/>
              <a:t>geändert</a:t>
            </a:r>
            <a:r>
              <a:rPr lang="en-US" sz="1100" b="1" dirty="0"/>
              <a:t> </a:t>
            </a:r>
            <a:r>
              <a:rPr lang="en-US" sz="1100" b="1" dirty="0" err="1"/>
              <a:t>werden</a:t>
            </a:r>
            <a:r>
              <a:rPr lang="en-US" sz="1100" b="1" dirty="0"/>
              <a:t>?</a:t>
            </a:r>
          </a:p>
          <a:p>
            <a:pPr marL="513133" lvl="3" indent="0">
              <a:buNone/>
            </a:pPr>
            <a:r>
              <a:rPr lang="en-US" sz="1000" dirty="0"/>
              <a:t>If you want to issue new physical invoice due to incorrect issuing, you should create a credit note in CSP after receiving the physical invoice sent from Jabil finance. After the credit note get approved, you can issue new physical invoice and create new e-invoice. </a:t>
            </a:r>
            <a:r>
              <a:rPr lang="en-US" sz="1000" dirty="0" err="1"/>
              <a:t>Wenn</a:t>
            </a:r>
            <a:r>
              <a:rPr lang="en-US" sz="1000" dirty="0"/>
              <a:t> du </a:t>
            </a:r>
            <a:r>
              <a:rPr lang="en-US" sz="1000" dirty="0" err="1"/>
              <a:t>eine</a:t>
            </a:r>
            <a:r>
              <a:rPr lang="en-US" sz="1000" dirty="0"/>
              <a:t> neu </a:t>
            </a:r>
            <a:r>
              <a:rPr lang="en-US" sz="1000" dirty="0" err="1"/>
              <a:t>physische</a:t>
            </a:r>
            <a:r>
              <a:rPr lang="en-US" sz="1000" dirty="0"/>
              <a:t> </a:t>
            </a:r>
            <a:r>
              <a:rPr lang="en-US" sz="1000" dirty="0" err="1"/>
              <a:t>Rechnung</a:t>
            </a:r>
            <a:r>
              <a:rPr lang="en-US" sz="1000" dirty="0"/>
              <a:t> </a:t>
            </a:r>
            <a:r>
              <a:rPr lang="en-US" sz="1000" dirty="0" err="1"/>
              <a:t>ausstellen</a:t>
            </a:r>
            <a:r>
              <a:rPr lang="en-US" sz="1000" dirty="0"/>
              <a:t> </a:t>
            </a:r>
            <a:r>
              <a:rPr lang="en-US" sz="1000" dirty="0" err="1"/>
              <a:t>möchtest</a:t>
            </a:r>
            <a:r>
              <a:rPr lang="en-US" sz="1000" dirty="0"/>
              <a:t>, muss </a:t>
            </a:r>
            <a:r>
              <a:rPr lang="en-US" sz="1000" dirty="0" err="1"/>
              <a:t>zuerst</a:t>
            </a:r>
            <a:r>
              <a:rPr lang="en-US" sz="1000" dirty="0"/>
              <a:t> </a:t>
            </a:r>
            <a:r>
              <a:rPr lang="en-US" sz="1000" dirty="0" err="1"/>
              <a:t>eine</a:t>
            </a:r>
            <a:r>
              <a:rPr lang="en-US" sz="1000" dirty="0"/>
              <a:t> </a:t>
            </a:r>
            <a:r>
              <a:rPr lang="en-US" sz="1000" dirty="0" err="1"/>
              <a:t>Gutschrift</a:t>
            </a:r>
            <a:r>
              <a:rPr lang="en-US" sz="1000" dirty="0"/>
              <a:t> in CSP </a:t>
            </a:r>
            <a:r>
              <a:rPr lang="en-US" sz="1000" dirty="0" err="1"/>
              <a:t>erstellt</a:t>
            </a:r>
            <a:r>
              <a:rPr lang="en-US" sz="1000" dirty="0"/>
              <a:t> </a:t>
            </a:r>
            <a:r>
              <a:rPr lang="en-US" sz="1000" dirty="0" err="1"/>
              <a:t>werden</a:t>
            </a:r>
            <a:r>
              <a:rPr lang="en-US" sz="1000" dirty="0"/>
              <a:t>. </a:t>
            </a:r>
            <a:r>
              <a:rPr lang="en-US" sz="1000" dirty="0" err="1"/>
              <a:t>Nach</a:t>
            </a:r>
            <a:r>
              <a:rPr lang="en-US" sz="1000" dirty="0"/>
              <a:t> </a:t>
            </a:r>
            <a:r>
              <a:rPr lang="en-US" sz="1000" dirty="0" err="1"/>
              <a:t>Freigabe</a:t>
            </a:r>
            <a:r>
              <a:rPr lang="en-US" sz="1000" dirty="0"/>
              <a:t> </a:t>
            </a:r>
            <a:r>
              <a:rPr lang="en-US" sz="1000" dirty="0" err="1"/>
              <a:t>dieser</a:t>
            </a:r>
            <a:r>
              <a:rPr lang="en-US" sz="1000" dirty="0"/>
              <a:t>, </a:t>
            </a:r>
            <a:r>
              <a:rPr lang="en-US" sz="1000" dirty="0" err="1"/>
              <a:t>kann</a:t>
            </a:r>
            <a:r>
              <a:rPr lang="en-US" sz="1000" dirty="0"/>
              <a:t> </a:t>
            </a:r>
            <a:r>
              <a:rPr lang="en-US" sz="1000" dirty="0" err="1"/>
              <a:t>eine</a:t>
            </a:r>
            <a:r>
              <a:rPr lang="en-US" sz="1000" dirty="0"/>
              <a:t> </a:t>
            </a:r>
            <a:r>
              <a:rPr lang="en-US" sz="1000" dirty="0" err="1"/>
              <a:t>neue</a:t>
            </a:r>
            <a:r>
              <a:rPr lang="en-US" sz="1000" dirty="0"/>
              <a:t> </a:t>
            </a:r>
            <a:r>
              <a:rPr lang="en-US" sz="1000" dirty="0" err="1"/>
              <a:t>physische</a:t>
            </a:r>
            <a:r>
              <a:rPr lang="en-US" sz="1000" dirty="0"/>
              <a:t> </a:t>
            </a:r>
            <a:r>
              <a:rPr lang="en-US" sz="1000" dirty="0" err="1"/>
              <a:t>Rechnung</a:t>
            </a:r>
            <a:r>
              <a:rPr lang="en-US" sz="1000" dirty="0"/>
              <a:t> </a:t>
            </a:r>
            <a:r>
              <a:rPr lang="en-US" sz="1000" dirty="0" err="1"/>
              <a:t>ausgestellt</a:t>
            </a:r>
            <a:r>
              <a:rPr lang="en-US" sz="1000" dirty="0"/>
              <a:t> und </a:t>
            </a:r>
            <a:r>
              <a:rPr lang="en-US" sz="1000" dirty="0" err="1"/>
              <a:t>eine</a:t>
            </a:r>
            <a:r>
              <a:rPr lang="en-US" sz="1000" dirty="0"/>
              <a:t> E-</a:t>
            </a:r>
            <a:r>
              <a:rPr lang="en-US" sz="1000" dirty="0" err="1"/>
              <a:t>Rechnung</a:t>
            </a:r>
            <a:r>
              <a:rPr lang="en-US" sz="1000" dirty="0"/>
              <a:t> </a:t>
            </a:r>
            <a:r>
              <a:rPr lang="en-US" sz="1000" dirty="0" err="1"/>
              <a:t>angelegt</a:t>
            </a:r>
            <a:r>
              <a:rPr lang="en-US" sz="1000" dirty="0"/>
              <a:t> </a:t>
            </a:r>
            <a:r>
              <a:rPr lang="en-US" sz="1000" dirty="0" err="1"/>
              <a:t>werden</a:t>
            </a:r>
            <a:r>
              <a:rPr lang="en-US" sz="100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509D7D-14D9-476F-A7DB-5882FEAD1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Invoice modification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214" t="16825" r="13571" b="8413"/>
          <a:stretch/>
        </p:blipFill>
        <p:spPr>
          <a:xfrm>
            <a:off x="2558783" y="2839191"/>
            <a:ext cx="3237380" cy="199581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5223888" y="4033157"/>
            <a:ext cx="107391" cy="130630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2326502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509D7D-14D9-476F-A7DB-5882FEAD1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Invoice modification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60" y="1202532"/>
            <a:ext cx="7958137" cy="3427810"/>
          </a:xfrm>
        </p:spPr>
        <p:txBody>
          <a:bodyPr>
            <a:normAutofit/>
          </a:bodyPr>
          <a:lstStyle/>
          <a:p>
            <a:pPr marL="173821" lvl="1" indent="0">
              <a:buNone/>
            </a:pPr>
            <a:r>
              <a:rPr lang="en-US" altLang="zh-CN" sz="1100" b="1" dirty="0">
                <a:solidFill>
                  <a:srgbClr val="005287"/>
                </a:solidFill>
              </a:rPr>
              <a:t>3.</a:t>
            </a:r>
            <a:r>
              <a:rPr lang="en-US" altLang="zh-CN" sz="1100" b="1" dirty="0"/>
              <a:t>    </a:t>
            </a:r>
            <a:r>
              <a:rPr lang="en-GB" sz="1100" b="1" dirty="0"/>
              <a:t>How do I submit credit notes to Jabil? Wie </a:t>
            </a:r>
            <a:r>
              <a:rPr lang="en-GB" sz="1100" b="1" dirty="0" err="1"/>
              <a:t>werden</a:t>
            </a:r>
            <a:r>
              <a:rPr lang="en-GB" sz="1100" b="1" dirty="0"/>
              <a:t> </a:t>
            </a:r>
            <a:r>
              <a:rPr lang="en-GB" sz="1100" b="1" dirty="0" err="1"/>
              <a:t>Gutschriften</a:t>
            </a:r>
            <a:r>
              <a:rPr lang="en-GB" sz="1100" b="1" dirty="0"/>
              <a:t> an Jabil </a:t>
            </a:r>
            <a:r>
              <a:rPr lang="en-GB" sz="1100" b="1" dirty="0" err="1"/>
              <a:t>übermittelt</a:t>
            </a:r>
            <a:r>
              <a:rPr lang="en-GB" sz="1100" b="1" dirty="0"/>
              <a:t>?</a:t>
            </a:r>
            <a:endParaRPr lang="en-US" sz="1100" b="1" dirty="0"/>
          </a:p>
          <a:p>
            <a:pPr marL="449263" lvl="3" indent="0">
              <a:buNone/>
            </a:pPr>
            <a:r>
              <a:rPr lang="en-GB" sz="1050" dirty="0" err="1"/>
              <a:t>Unabhängig</a:t>
            </a:r>
            <a:r>
              <a:rPr lang="en-GB" sz="1050" dirty="0"/>
              <a:t> </a:t>
            </a:r>
            <a:r>
              <a:rPr lang="en-GB" sz="1050" dirty="0" err="1"/>
              <a:t>davon</a:t>
            </a:r>
            <a:r>
              <a:rPr lang="en-GB" sz="1050" dirty="0"/>
              <a:t>, </a:t>
            </a:r>
            <a:r>
              <a:rPr lang="en-GB" sz="1050" dirty="0" err="1"/>
              <a:t>wie</a:t>
            </a:r>
            <a:r>
              <a:rPr lang="en-GB" sz="1050" dirty="0"/>
              <a:t> du </a:t>
            </a:r>
            <a:r>
              <a:rPr lang="en-GB" sz="1050" dirty="0" err="1"/>
              <a:t>deine</a:t>
            </a:r>
            <a:r>
              <a:rPr lang="en-GB" sz="1050" dirty="0"/>
              <a:t> GS </a:t>
            </a:r>
            <a:r>
              <a:rPr lang="en-GB" sz="1050" dirty="0" err="1"/>
              <a:t>übermittelst</a:t>
            </a:r>
            <a:r>
              <a:rPr lang="en-GB" sz="1050" dirty="0"/>
              <a:t>, E-Mail </a:t>
            </a:r>
            <a:r>
              <a:rPr lang="en-GB" sz="1050" dirty="0" err="1"/>
              <a:t>oder</a:t>
            </a:r>
            <a:r>
              <a:rPr lang="en-GB" sz="1050" dirty="0"/>
              <a:t> </a:t>
            </a:r>
            <a:r>
              <a:rPr lang="en-GB" sz="1050" dirty="0" err="1"/>
              <a:t>Coupa</a:t>
            </a:r>
            <a:r>
              <a:rPr lang="en-GB" sz="1050" dirty="0"/>
              <a:t>, muss die </a:t>
            </a:r>
            <a:r>
              <a:rPr lang="en-GB" sz="1050" dirty="0" err="1"/>
              <a:t>angeführte</a:t>
            </a:r>
            <a:r>
              <a:rPr lang="en-GB" sz="1050" dirty="0"/>
              <a:t> </a:t>
            </a:r>
            <a:r>
              <a:rPr lang="en-GB" sz="1050" dirty="0" err="1"/>
              <a:t>Menge</a:t>
            </a:r>
            <a:r>
              <a:rPr lang="en-GB" sz="1050" dirty="0"/>
              <a:t> </a:t>
            </a:r>
            <a:r>
              <a:rPr lang="en-GB" sz="1050" dirty="0" err="1"/>
              <a:t>negativ</a:t>
            </a:r>
            <a:r>
              <a:rPr lang="en-GB" sz="1050" dirty="0"/>
              <a:t> und die </a:t>
            </a:r>
            <a:r>
              <a:rPr lang="en-GB" sz="1050" dirty="0" err="1"/>
              <a:t>Summe</a:t>
            </a:r>
            <a:r>
              <a:rPr lang="en-GB" sz="1050" dirty="0"/>
              <a:t> </a:t>
            </a:r>
            <a:r>
              <a:rPr lang="en-GB" sz="1050" dirty="0" err="1"/>
              <a:t>positiv</a:t>
            </a:r>
            <a:r>
              <a:rPr lang="en-GB" sz="1050" dirty="0"/>
              <a:t> sein. </a:t>
            </a:r>
            <a:r>
              <a:rPr lang="en-GB" sz="1050" dirty="0" err="1"/>
              <a:t>Wenn</a:t>
            </a:r>
            <a:r>
              <a:rPr lang="en-GB" sz="1050" dirty="0"/>
              <a:t> du die GS </a:t>
            </a:r>
            <a:r>
              <a:rPr lang="en-GB" sz="1050" dirty="0" err="1"/>
              <a:t>nicht</a:t>
            </a:r>
            <a:r>
              <a:rPr lang="en-GB" sz="1050" dirty="0"/>
              <a:t> so </a:t>
            </a:r>
            <a:r>
              <a:rPr lang="en-GB" sz="1050" dirty="0" err="1"/>
              <a:t>übermittelst</a:t>
            </a:r>
            <a:r>
              <a:rPr lang="en-GB" sz="1050" dirty="0"/>
              <a:t>, </a:t>
            </a:r>
            <a:r>
              <a:rPr lang="en-GB" sz="1050" dirty="0" err="1"/>
              <a:t>kann</a:t>
            </a:r>
            <a:r>
              <a:rPr lang="en-GB" sz="1050" dirty="0"/>
              <a:t> Jabil </a:t>
            </a:r>
            <a:r>
              <a:rPr lang="en-GB" sz="1050" dirty="0" err="1"/>
              <a:t>diese</a:t>
            </a:r>
            <a:r>
              <a:rPr lang="en-GB" sz="1050" dirty="0"/>
              <a:t> </a:t>
            </a:r>
            <a:r>
              <a:rPr lang="en-GB" sz="1050" dirty="0" err="1"/>
              <a:t>nicht</a:t>
            </a:r>
            <a:r>
              <a:rPr lang="en-GB" sz="1050" dirty="0"/>
              <a:t> </a:t>
            </a:r>
            <a:r>
              <a:rPr lang="en-GB" sz="1050" dirty="0" err="1"/>
              <a:t>verarbeiten</a:t>
            </a:r>
            <a:r>
              <a:rPr lang="en-GB" sz="1050" dirty="0"/>
              <a:t>.</a:t>
            </a:r>
          </a:p>
          <a:p>
            <a:pPr marL="513133" lvl="3" indent="0">
              <a:buNone/>
            </a:pPr>
            <a:endParaRPr lang="en-US" sz="105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7767" t="27301" r="16072" b="7303"/>
          <a:stretch/>
        </p:blipFill>
        <p:spPr>
          <a:xfrm>
            <a:off x="1475334" y="1902315"/>
            <a:ext cx="4648841" cy="258478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2660302" y="2155371"/>
            <a:ext cx="450291" cy="342900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493700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2E6672-3E6D-4415-B07A-00420FFDCC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en-US" sz="1100" b="1" dirty="0" err="1"/>
              <a:t>Wenn</a:t>
            </a:r>
            <a:r>
              <a:rPr lang="en-US" sz="1100" b="1" dirty="0"/>
              <a:t> ich </a:t>
            </a:r>
            <a:r>
              <a:rPr lang="en-US" sz="1100" b="1" dirty="0" err="1"/>
              <a:t>mehr</a:t>
            </a:r>
            <a:r>
              <a:rPr lang="en-US" sz="1100" b="1" dirty="0"/>
              <a:t> </a:t>
            </a:r>
            <a:r>
              <a:rPr lang="en-US" sz="1100" b="1" dirty="0" err="1"/>
              <a:t>als</a:t>
            </a:r>
            <a:r>
              <a:rPr lang="en-US" sz="1100" b="1" dirty="0"/>
              <a:t> </a:t>
            </a:r>
            <a:r>
              <a:rPr lang="en-US" sz="1100" b="1" dirty="0" err="1"/>
              <a:t>eine</a:t>
            </a:r>
            <a:r>
              <a:rPr lang="en-US" sz="1100" b="1" dirty="0"/>
              <a:t> </a:t>
            </a:r>
            <a:r>
              <a:rPr lang="en-US" sz="1100" b="1" dirty="0" err="1"/>
              <a:t>Lieferantennummer</a:t>
            </a:r>
            <a:r>
              <a:rPr lang="en-US" sz="1100" b="1" dirty="0"/>
              <a:t> </a:t>
            </a:r>
            <a:r>
              <a:rPr lang="en-US" sz="1100" b="1" dirty="0" err="1"/>
              <a:t>für</a:t>
            </a:r>
            <a:r>
              <a:rPr lang="en-US" sz="1100" b="1" dirty="0"/>
              <a:t> div. Jabil Sites – muss die </a:t>
            </a:r>
            <a:r>
              <a:rPr lang="en-US" sz="1100" b="1" dirty="0" err="1"/>
              <a:t>Lieferanteninformation</a:t>
            </a:r>
            <a:r>
              <a:rPr lang="en-US" sz="1100" b="1" dirty="0"/>
              <a:t> </a:t>
            </a:r>
            <a:r>
              <a:rPr lang="en-US" sz="1100" b="1" dirty="0" err="1"/>
              <a:t>seperat</a:t>
            </a:r>
            <a:r>
              <a:rPr lang="en-US" sz="1100" b="1" dirty="0"/>
              <a:t> </a:t>
            </a:r>
            <a:r>
              <a:rPr lang="en-US" sz="1100" b="1" dirty="0" err="1"/>
              <a:t>registriert</a:t>
            </a:r>
            <a:r>
              <a:rPr lang="en-US" sz="1100" b="1" dirty="0"/>
              <a:t> </a:t>
            </a:r>
            <a:r>
              <a:rPr lang="en-US" sz="1100" b="1" dirty="0" err="1"/>
              <a:t>werden</a:t>
            </a:r>
            <a:r>
              <a:rPr lang="en-US" sz="1100" b="1" dirty="0"/>
              <a:t>? </a:t>
            </a:r>
          </a:p>
          <a:p>
            <a:pPr marL="513133" lvl="3" indent="0">
              <a:buNone/>
            </a:pPr>
            <a:r>
              <a:rPr lang="en-US" sz="1000" dirty="0" err="1"/>
              <a:t>Wenn</a:t>
            </a:r>
            <a:r>
              <a:rPr lang="en-US" sz="1000" dirty="0"/>
              <a:t> du </a:t>
            </a:r>
            <a:r>
              <a:rPr lang="en-US" sz="1000" dirty="0" err="1"/>
              <a:t>unterschiedliche</a:t>
            </a:r>
            <a:r>
              <a:rPr lang="en-US" sz="1000" dirty="0"/>
              <a:t> </a:t>
            </a:r>
            <a:r>
              <a:rPr lang="en-US" sz="1000" dirty="0" err="1"/>
              <a:t>Lieferantennummern</a:t>
            </a:r>
            <a:r>
              <a:rPr lang="en-US" sz="1000" dirty="0"/>
              <a:t> </a:t>
            </a:r>
            <a:r>
              <a:rPr lang="en-US" sz="1000" dirty="0" err="1"/>
              <a:t>für</a:t>
            </a:r>
            <a:r>
              <a:rPr lang="en-US" sz="1000" dirty="0"/>
              <a:t> </a:t>
            </a:r>
            <a:r>
              <a:rPr lang="en-US" sz="1000" dirty="0" err="1"/>
              <a:t>unterschiedliche</a:t>
            </a:r>
            <a:r>
              <a:rPr lang="en-US" sz="1000" dirty="0"/>
              <a:t> Jabil Werke hast, </a:t>
            </a:r>
            <a:r>
              <a:rPr lang="en-US" sz="1000" dirty="0" err="1"/>
              <a:t>bekommst</a:t>
            </a:r>
            <a:r>
              <a:rPr lang="en-US" sz="1000" dirty="0"/>
              <a:t> du div. </a:t>
            </a:r>
            <a:r>
              <a:rPr lang="en-US" sz="1000" dirty="0" err="1"/>
              <a:t>Registrierungs</a:t>
            </a:r>
            <a:r>
              <a:rPr lang="en-US" sz="1000" dirty="0"/>
              <a:t>-E-Mails. </a:t>
            </a:r>
            <a:r>
              <a:rPr lang="en-US" sz="1000" dirty="0" err="1"/>
              <a:t>Mit</a:t>
            </a:r>
            <a:r>
              <a:rPr lang="en-US" sz="1000" dirty="0"/>
              <a:t> </a:t>
            </a:r>
            <a:r>
              <a:rPr lang="en-US" sz="1000" dirty="0" err="1"/>
              <a:t>diesem</a:t>
            </a:r>
            <a:r>
              <a:rPr lang="en-US" sz="1000" dirty="0"/>
              <a:t> Mail </a:t>
            </a:r>
            <a:r>
              <a:rPr lang="en-US" sz="1000" dirty="0" err="1"/>
              <a:t>kannst</a:t>
            </a:r>
            <a:r>
              <a:rPr lang="en-US" sz="1000" dirty="0"/>
              <a:t> du diverse Accounts </a:t>
            </a:r>
            <a:r>
              <a:rPr lang="en-US" sz="1000" dirty="0" err="1"/>
              <a:t>registrieren</a:t>
            </a:r>
            <a:r>
              <a:rPr lang="en-US" sz="1000" dirty="0"/>
              <a:t>. </a:t>
            </a:r>
            <a:r>
              <a:rPr lang="en-US" sz="1000" dirty="0" err="1"/>
              <a:t>Deine</a:t>
            </a:r>
            <a:r>
              <a:rPr lang="en-US" sz="1000" dirty="0"/>
              <a:t> Accounts </a:t>
            </a:r>
            <a:r>
              <a:rPr lang="en-US" sz="1000" dirty="0" err="1"/>
              <a:t>können</a:t>
            </a:r>
            <a:r>
              <a:rPr lang="en-US" sz="1000" dirty="0"/>
              <a:t> auf der CSP Homepage </a:t>
            </a:r>
            <a:r>
              <a:rPr lang="en-US" sz="1000" dirty="0" err="1"/>
              <a:t>zusammengeführt</a:t>
            </a:r>
            <a:r>
              <a:rPr lang="en-US" sz="1000" dirty="0"/>
              <a:t> </a:t>
            </a:r>
            <a:r>
              <a:rPr lang="en-US" sz="1000" dirty="0" err="1"/>
              <a:t>werden</a:t>
            </a:r>
            <a:r>
              <a:rPr lang="en-US" sz="1000" dirty="0"/>
              <a:t>, so </a:t>
            </a:r>
            <a:r>
              <a:rPr lang="en-US" sz="1000" dirty="0" err="1"/>
              <a:t>dass</a:t>
            </a:r>
            <a:r>
              <a:rPr lang="en-US" sz="1000" dirty="0"/>
              <a:t> </a:t>
            </a:r>
            <a:r>
              <a:rPr lang="en-US" sz="1000" dirty="0" err="1"/>
              <a:t>ein</a:t>
            </a:r>
            <a:r>
              <a:rPr lang="en-US" sz="1000" dirty="0"/>
              <a:t> Account </a:t>
            </a:r>
            <a:r>
              <a:rPr lang="en-US" sz="1000" dirty="0" err="1"/>
              <a:t>für</a:t>
            </a:r>
            <a:r>
              <a:rPr lang="en-US" sz="1000" dirty="0"/>
              <a:t> </a:t>
            </a:r>
            <a:r>
              <a:rPr lang="en-US" sz="1000" dirty="0" err="1"/>
              <a:t>Bestellung</a:t>
            </a:r>
            <a:r>
              <a:rPr lang="en-US" sz="1000" dirty="0"/>
              <a:t> und </a:t>
            </a:r>
            <a:r>
              <a:rPr lang="en-US" sz="1000" dirty="0" err="1"/>
              <a:t>Rechnung</a:t>
            </a:r>
            <a:r>
              <a:rPr lang="en-US" sz="1000" dirty="0"/>
              <a:t> </a:t>
            </a:r>
            <a:r>
              <a:rPr lang="en-US" sz="1000" dirty="0" err="1"/>
              <a:t>für</a:t>
            </a:r>
            <a:r>
              <a:rPr lang="en-US" sz="1000" dirty="0"/>
              <a:t> </a:t>
            </a:r>
            <a:r>
              <a:rPr lang="en-US" sz="1000" dirty="0" err="1"/>
              <a:t>alle</a:t>
            </a:r>
            <a:r>
              <a:rPr lang="en-US" sz="1000" dirty="0"/>
              <a:t> Jabil Werke </a:t>
            </a:r>
            <a:r>
              <a:rPr lang="en-US" sz="1000" dirty="0" err="1"/>
              <a:t>verwendet</a:t>
            </a:r>
            <a:r>
              <a:rPr lang="en-US" sz="1000" dirty="0"/>
              <a:t> </a:t>
            </a:r>
            <a:r>
              <a:rPr lang="en-US" sz="1000" dirty="0" err="1"/>
              <a:t>werden</a:t>
            </a:r>
            <a:r>
              <a:rPr lang="en-US" sz="1000" dirty="0"/>
              <a:t> </a:t>
            </a:r>
            <a:r>
              <a:rPr lang="en-US" sz="1000" dirty="0" err="1"/>
              <a:t>kann</a:t>
            </a:r>
            <a:r>
              <a:rPr lang="en-US" sz="1000" dirty="0"/>
              <a:t>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B1DF5F-CD25-46A0-948F-A31BDAD77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Lieferantenregistrierung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483" t="10951" r="12053" b="23017"/>
          <a:stretch/>
        </p:blipFill>
        <p:spPr>
          <a:xfrm>
            <a:off x="1605481" y="2084160"/>
            <a:ext cx="5608866" cy="27977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5248380" y="2744987"/>
            <a:ext cx="1805563" cy="822806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4529740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373F84-91BE-4478-8A99-EE1B592B2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en-US" sz="1100" b="1" dirty="0" err="1"/>
              <a:t>Worauf</a:t>
            </a:r>
            <a:r>
              <a:rPr lang="en-US" sz="1100" b="1" dirty="0"/>
              <a:t> </a:t>
            </a:r>
            <a:r>
              <a:rPr lang="en-US" sz="1100" b="1" dirty="0" err="1"/>
              <a:t>bezieht</a:t>
            </a:r>
            <a:r>
              <a:rPr lang="en-US" sz="1100" b="1" dirty="0"/>
              <a:t> </a:t>
            </a:r>
            <a:r>
              <a:rPr lang="en-US" sz="1100" b="1" dirty="0" err="1"/>
              <a:t>sich</a:t>
            </a:r>
            <a:r>
              <a:rPr lang="en-US" sz="1100" b="1" dirty="0"/>
              <a:t> "Beneficiary's Bank Address`? Die Bank </a:t>
            </a:r>
            <a:r>
              <a:rPr lang="en-US" sz="1100" b="1" dirty="0" err="1"/>
              <a:t>oder</a:t>
            </a:r>
            <a:r>
              <a:rPr lang="en-US" sz="1100" b="1" dirty="0"/>
              <a:t> </a:t>
            </a:r>
            <a:r>
              <a:rPr lang="en-US" sz="1100" b="1" dirty="0" err="1"/>
              <a:t>Firmenadresse</a:t>
            </a:r>
            <a:r>
              <a:rPr lang="en-US" sz="1100" b="1" dirty="0"/>
              <a:t>? </a:t>
            </a:r>
            <a:r>
              <a:rPr lang="en-US" sz="1100" b="1" dirty="0" err="1"/>
              <a:t>Gibt</a:t>
            </a:r>
            <a:r>
              <a:rPr lang="en-US" sz="1100" b="1" dirty="0"/>
              <a:t> es </a:t>
            </a:r>
            <a:r>
              <a:rPr lang="en-US" sz="1100" b="1" dirty="0" err="1"/>
              <a:t>Formatanforderungen</a:t>
            </a:r>
            <a:r>
              <a:rPr lang="en-US" sz="1100" b="1" dirty="0"/>
              <a:t>?</a:t>
            </a:r>
          </a:p>
          <a:p>
            <a:pPr marL="513133" lvl="3" indent="0">
              <a:buNone/>
            </a:pPr>
            <a:r>
              <a:rPr lang="en-US" sz="1000" dirty="0" err="1"/>
              <a:t>Bitte</a:t>
            </a:r>
            <a:r>
              <a:rPr lang="en-US" sz="1000" dirty="0"/>
              <a:t> </a:t>
            </a:r>
            <a:r>
              <a:rPr lang="en-US" sz="1000" dirty="0" err="1"/>
              <a:t>trage</a:t>
            </a:r>
            <a:r>
              <a:rPr lang="en-US" sz="1000" dirty="0"/>
              <a:t> </a:t>
            </a:r>
            <a:r>
              <a:rPr lang="en-US" sz="1000" dirty="0" err="1"/>
              <a:t>hier</a:t>
            </a:r>
            <a:r>
              <a:rPr lang="en-US" sz="1000" dirty="0"/>
              <a:t> </a:t>
            </a:r>
            <a:r>
              <a:rPr lang="en-US" sz="1000" dirty="0" err="1"/>
              <a:t>deine</a:t>
            </a:r>
            <a:r>
              <a:rPr lang="en-US" sz="1000" dirty="0"/>
              <a:t> </a:t>
            </a:r>
            <a:r>
              <a:rPr lang="en-US" sz="1000" dirty="0" err="1"/>
              <a:t>Firmenadresse</a:t>
            </a:r>
            <a:r>
              <a:rPr lang="en-US" sz="1000" dirty="0"/>
              <a:t> </a:t>
            </a:r>
            <a:r>
              <a:rPr lang="en-US" sz="1000" dirty="0" err="1"/>
              <a:t>ein</a:t>
            </a:r>
            <a:r>
              <a:rPr lang="en-US" sz="1000" dirty="0"/>
              <a:t>. </a:t>
            </a:r>
            <a:r>
              <a:rPr lang="en-US" sz="1000" dirty="0" err="1"/>
              <a:t>Einige</a:t>
            </a:r>
            <a:r>
              <a:rPr lang="en-US" sz="1000" dirty="0"/>
              <a:t> </a:t>
            </a:r>
            <a:r>
              <a:rPr lang="en-US" sz="1000" dirty="0" err="1"/>
              <a:t>Zeilen</a:t>
            </a:r>
            <a:r>
              <a:rPr lang="en-US" sz="1000" dirty="0"/>
              <a:t> </a:t>
            </a:r>
            <a:r>
              <a:rPr lang="en-US" sz="1000" dirty="0" err="1"/>
              <a:t>haben</a:t>
            </a:r>
            <a:r>
              <a:rPr lang="en-US" sz="1000" dirty="0"/>
              <a:t> </a:t>
            </a:r>
            <a:r>
              <a:rPr lang="en-US" sz="1000" dirty="0" err="1"/>
              <a:t>Formatanforderungen</a:t>
            </a:r>
            <a:r>
              <a:rPr lang="en-US" sz="1000" dirty="0"/>
              <a:t> </a:t>
            </a:r>
            <a:r>
              <a:rPr lang="en-US" sz="1000" dirty="0" err="1"/>
              <a:t>wie</a:t>
            </a:r>
            <a:r>
              <a:rPr lang="en-US" sz="1000" dirty="0"/>
              <a:t> </a:t>
            </a:r>
            <a:r>
              <a:rPr lang="en-US" sz="1000" dirty="0" err="1"/>
              <a:t>zb</a:t>
            </a:r>
            <a:r>
              <a:rPr lang="en-US" sz="1000" dirty="0"/>
              <a:t> die </a:t>
            </a:r>
            <a:r>
              <a:rPr lang="en-US" sz="1000" dirty="0" err="1"/>
              <a:t>Postleitzahl</a:t>
            </a:r>
            <a:r>
              <a:rPr lang="en-US" sz="100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DFF3B7-2AF6-4BE4-BDFE-229A69ED8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Beneficiary's Bank Address </a:t>
            </a:r>
          </a:p>
        </p:txBody>
      </p:sp>
    </p:spTree>
    <p:extLst>
      <p:ext uri="{BB962C8B-B14F-4D97-AF65-F5344CB8AC3E}">
        <p14:creationId xmlns:p14="http://schemas.microsoft.com/office/powerpoint/2010/main" val="2442159183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Fragen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550867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17EA29-F5CB-4511-A97A-675A5B761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en-US" sz="1100" b="1" dirty="0" err="1"/>
              <a:t>Kann</a:t>
            </a:r>
            <a:r>
              <a:rPr lang="en-US" sz="1100" b="1" dirty="0"/>
              <a:t> ich den </a:t>
            </a:r>
            <a:r>
              <a:rPr lang="en-US" sz="1100" b="1" dirty="0" err="1"/>
              <a:t>Wareneingangsstatus</a:t>
            </a:r>
            <a:r>
              <a:rPr lang="en-US" sz="1100" b="1" dirty="0"/>
              <a:t> in CSP </a:t>
            </a:r>
            <a:r>
              <a:rPr lang="en-US" sz="1100" b="1" dirty="0" err="1"/>
              <a:t>überprüfen</a:t>
            </a:r>
            <a:r>
              <a:rPr lang="en-US" sz="1100" b="1" dirty="0"/>
              <a:t>?</a:t>
            </a:r>
          </a:p>
          <a:p>
            <a:pPr marL="513133" lvl="3" indent="0">
              <a:buNone/>
            </a:pPr>
            <a:r>
              <a:rPr lang="en-US" sz="1000" dirty="0" err="1"/>
              <a:t>Nein</a:t>
            </a:r>
            <a:endParaRPr lang="en-US" sz="1000" dirty="0"/>
          </a:p>
          <a:p>
            <a:pPr marL="516721" lvl="1" indent="-342900">
              <a:buFont typeface="+mj-lt"/>
              <a:buAutoNum type="arabicPeriod"/>
            </a:pPr>
            <a:r>
              <a:rPr lang="en-US" sz="1100" b="1" dirty="0" err="1"/>
              <a:t>Kann</a:t>
            </a:r>
            <a:r>
              <a:rPr lang="en-US" sz="1100" b="1" dirty="0"/>
              <a:t> ich consignment/JIT/schedule agreement transaction in CSP </a:t>
            </a:r>
            <a:r>
              <a:rPr lang="en-US" sz="1100" b="1" dirty="0" err="1"/>
              <a:t>verwenden</a:t>
            </a:r>
            <a:r>
              <a:rPr lang="en-US" sz="1100" b="1" dirty="0"/>
              <a:t>?</a:t>
            </a:r>
          </a:p>
          <a:p>
            <a:pPr marL="513133" lvl="3" indent="0">
              <a:buNone/>
            </a:pPr>
            <a:r>
              <a:rPr lang="en-US" sz="1000" dirty="0" err="1"/>
              <a:t>Nein</a:t>
            </a:r>
            <a:r>
              <a:rPr lang="en-US" sz="1000" dirty="0"/>
              <a:t>. CSP </a:t>
            </a:r>
            <a:r>
              <a:rPr lang="en-US" sz="1000" dirty="0" err="1"/>
              <a:t>ist</a:t>
            </a:r>
            <a:r>
              <a:rPr lang="en-US" sz="1000" dirty="0"/>
              <a:t> </a:t>
            </a:r>
            <a:r>
              <a:rPr lang="en-US" sz="1000" dirty="0" err="1"/>
              <a:t>für</a:t>
            </a:r>
            <a:r>
              <a:rPr lang="en-US" sz="1000" dirty="0"/>
              <a:t> </a:t>
            </a:r>
            <a:r>
              <a:rPr lang="en-US" sz="1000" dirty="0" err="1"/>
              <a:t>Nicht-Produktionsmaterial</a:t>
            </a:r>
            <a:r>
              <a:rPr lang="en-US" sz="1000" dirty="0"/>
              <a:t> und </a:t>
            </a:r>
            <a:r>
              <a:rPr lang="en-US" sz="1000" dirty="0" err="1"/>
              <a:t>Dienstleistungen</a:t>
            </a:r>
            <a:r>
              <a:rPr lang="en-US" sz="1000" dirty="0"/>
              <a:t> </a:t>
            </a:r>
            <a:r>
              <a:rPr lang="en-US" sz="1000" dirty="0" err="1"/>
              <a:t>gedacht</a:t>
            </a:r>
            <a:r>
              <a:rPr lang="en-US" sz="1000" dirty="0"/>
              <a:t>. </a:t>
            </a:r>
            <a:r>
              <a:rPr lang="en-US" sz="1000" dirty="0" err="1"/>
              <a:t>Für</a:t>
            </a:r>
            <a:r>
              <a:rPr lang="en-US" sz="1000" dirty="0"/>
              <a:t> </a:t>
            </a:r>
            <a:r>
              <a:rPr lang="en-US" sz="1000" dirty="0" err="1"/>
              <a:t>alles</a:t>
            </a:r>
            <a:r>
              <a:rPr lang="en-US" sz="1000" dirty="0"/>
              <a:t> </a:t>
            </a:r>
            <a:r>
              <a:rPr lang="en-US" sz="1000" dirty="0" err="1"/>
              <a:t>andere</a:t>
            </a:r>
            <a:r>
              <a:rPr lang="en-US" sz="1000" dirty="0"/>
              <a:t> </a:t>
            </a:r>
            <a:r>
              <a:rPr lang="en-US" sz="1000" dirty="0" err="1"/>
              <a:t>bleibt</a:t>
            </a:r>
            <a:r>
              <a:rPr lang="en-US" sz="1000" dirty="0"/>
              <a:t> der </a:t>
            </a:r>
            <a:r>
              <a:rPr lang="en-US" sz="1000" dirty="0" err="1"/>
              <a:t>bestehende</a:t>
            </a:r>
            <a:r>
              <a:rPr lang="en-US" sz="1000" dirty="0"/>
              <a:t> </a:t>
            </a:r>
            <a:r>
              <a:rPr lang="en-US" sz="1000" dirty="0" err="1"/>
              <a:t>Prozess</a:t>
            </a:r>
            <a:r>
              <a:rPr lang="en-US" sz="1000" dirty="0"/>
              <a:t> </a:t>
            </a:r>
            <a:r>
              <a:rPr lang="en-US" sz="1000" dirty="0" err="1"/>
              <a:t>unverändert</a:t>
            </a:r>
            <a:r>
              <a:rPr lang="en-US" sz="1000" dirty="0"/>
              <a:t>.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US" sz="1100" b="1" dirty="0"/>
              <a:t>Wen </a:t>
            </a:r>
            <a:r>
              <a:rPr lang="en-US" sz="1100" b="1" dirty="0" err="1"/>
              <a:t>kann</a:t>
            </a:r>
            <a:r>
              <a:rPr lang="en-US" sz="1100" b="1" dirty="0"/>
              <a:t> ich </a:t>
            </a:r>
            <a:r>
              <a:rPr lang="en-US" sz="1100" b="1" dirty="0" err="1"/>
              <a:t>für</a:t>
            </a:r>
            <a:r>
              <a:rPr lang="en-US" sz="1100" b="1" dirty="0"/>
              <a:t> </a:t>
            </a:r>
            <a:r>
              <a:rPr lang="en-US" sz="1100" b="1" dirty="0" err="1"/>
              <a:t>Hilfestellungen</a:t>
            </a:r>
            <a:r>
              <a:rPr lang="en-US" sz="1100" b="1" dirty="0"/>
              <a:t> </a:t>
            </a:r>
            <a:r>
              <a:rPr lang="en-US" sz="1100" b="1" dirty="0" err="1"/>
              <a:t>nach</a:t>
            </a:r>
            <a:r>
              <a:rPr lang="en-US" sz="1100" b="1" dirty="0"/>
              <a:t> der </a:t>
            </a:r>
            <a:r>
              <a:rPr lang="en-US" sz="1100" b="1" dirty="0" err="1"/>
              <a:t>Implementierung</a:t>
            </a:r>
            <a:r>
              <a:rPr lang="en-US" sz="1100" b="1" dirty="0"/>
              <a:t> </a:t>
            </a:r>
            <a:r>
              <a:rPr lang="en-US" sz="1100" b="1" dirty="0" err="1"/>
              <a:t>kontaktieren</a:t>
            </a:r>
            <a:r>
              <a:rPr lang="en-US" sz="1100" b="1" dirty="0"/>
              <a:t>? Du hast </a:t>
            </a:r>
            <a:r>
              <a:rPr lang="en-US" sz="1100" b="1" dirty="0" err="1"/>
              <a:t>folgende</a:t>
            </a:r>
            <a:r>
              <a:rPr lang="en-US" sz="1100" b="1" dirty="0"/>
              <a:t> </a:t>
            </a:r>
            <a:r>
              <a:rPr lang="en-US" sz="1100" b="1" dirty="0" err="1"/>
              <a:t>zwei</a:t>
            </a:r>
            <a:r>
              <a:rPr lang="en-US" sz="1100" b="1" dirty="0"/>
              <a:t> </a:t>
            </a:r>
            <a:r>
              <a:rPr lang="en-US" sz="1100" b="1" dirty="0" err="1"/>
              <a:t>Möglichkeiten</a:t>
            </a:r>
            <a:r>
              <a:rPr lang="en-US" sz="1100" b="1" dirty="0"/>
              <a:t>:</a:t>
            </a:r>
          </a:p>
          <a:p>
            <a:pPr marL="513133" lvl="3" indent="0">
              <a:buNone/>
            </a:pPr>
            <a:r>
              <a:rPr lang="en-US" sz="1000" dirty="0" err="1"/>
              <a:t>Schicke</a:t>
            </a:r>
            <a:r>
              <a:rPr lang="en-US" sz="1000" dirty="0"/>
              <a:t> </a:t>
            </a:r>
            <a:r>
              <a:rPr lang="en-US" sz="1000" dirty="0" err="1"/>
              <a:t>deine</a:t>
            </a:r>
            <a:r>
              <a:rPr lang="en-US" sz="1000" dirty="0"/>
              <a:t> E-Mail </a:t>
            </a:r>
            <a:r>
              <a:rPr lang="en-US" sz="1000" dirty="0" err="1"/>
              <a:t>direkt</a:t>
            </a:r>
            <a:r>
              <a:rPr lang="en-US" sz="1000" dirty="0"/>
              <a:t> an:</a:t>
            </a:r>
          </a:p>
          <a:p>
            <a:pPr marL="684583" lvl="3" indent="-171450">
              <a:buFont typeface="Wingdings" panose="05000000000000000000" pitchFamily="2" charset="2"/>
              <a:buChar char="ü"/>
            </a:pPr>
            <a:r>
              <a:rPr lang="en-US" sz="1000" dirty="0"/>
              <a:t>P2P_Support@Jabil.com  (</a:t>
            </a:r>
            <a:r>
              <a:rPr lang="en-US" sz="1000" dirty="0" err="1"/>
              <a:t>Chinesische</a:t>
            </a:r>
            <a:r>
              <a:rPr lang="en-US" sz="1000" dirty="0"/>
              <a:t> </a:t>
            </a:r>
            <a:r>
              <a:rPr lang="en-US" sz="1000" dirty="0" err="1"/>
              <a:t>Anfragen</a:t>
            </a:r>
            <a:r>
              <a:rPr lang="en-US" sz="1000" dirty="0"/>
              <a:t> </a:t>
            </a:r>
            <a:r>
              <a:rPr lang="en-US" sz="1000" dirty="0" err="1"/>
              <a:t>werden</a:t>
            </a:r>
            <a:r>
              <a:rPr lang="en-US" sz="1000" dirty="0"/>
              <a:t> </a:t>
            </a:r>
            <a:r>
              <a:rPr lang="en-US" sz="1000" dirty="0" err="1"/>
              <a:t>akzeptiert</a:t>
            </a:r>
            <a:r>
              <a:rPr lang="en-US" sz="1000" dirty="0"/>
              <a:t>)</a:t>
            </a:r>
          </a:p>
          <a:p>
            <a:pPr marL="684583" lvl="3" indent="-171450">
              <a:buFont typeface="Wingdings" panose="05000000000000000000" pitchFamily="2" charset="2"/>
              <a:buChar char="ü"/>
            </a:pPr>
            <a:r>
              <a:rPr lang="en-US" sz="1000" dirty="0" err="1"/>
              <a:t>Kontaktieren</a:t>
            </a:r>
            <a:r>
              <a:rPr lang="en-US" sz="1000" dirty="0"/>
              <a:t> </a:t>
            </a:r>
            <a:r>
              <a:rPr lang="en-US" sz="1000" dirty="0" err="1"/>
              <a:t>deinen</a:t>
            </a:r>
            <a:r>
              <a:rPr lang="en-US" sz="1000" dirty="0"/>
              <a:t> </a:t>
            </a:r>
            <a:r>
              <a:rPr lang="en-US" sz="1000" dirty="0" err="1"/>
              <a:t>lokalen</a:t>
            </a:r>
            <a:r>
              <a:rPr lang="en-US" sz="1000" dirty="0"/>
              <a:t> </a:t>
            </a:r>
            <a:r>
              <a:rPr lang="en-US" sz="1000" dirty="0" err="1"/>
              <a:t>Einkäufer</a:t>
            </a:r>
            <a:endParaRPr lang="en-US" sz="1000" dirty="0"/>
          </a:p>
          <a:p>
            <a:pPr marL="516721" lvl="1" indent="-342900">
              <a:buFont typeface="+mj-lt"/>
              <a:buAutoNum type="arabicPeriod"/>
            </a:pPr>
            <a:r>
              <a:rPr lang="en-US" sz="1100" b="1" dirty="0" err="1"/>
              <a:t>Wird</a:t>
            </a:r>
            <a:r>
              <a:rPr lang="en-US" sz="1100" b="1" dirty="0"/>
              <a:t> CSP </a:t>
            </a:r>
            <a:r>
              <a:rPr lang="en-US" sz="1100" b="1" dirty="0" err="1"/>
              <a:t>für</a:t>
            </a:r>
            <a:r>
              <a:rPr lang="en-US" sz="1100" b="1" dirty="0"/>
              <a:t> </a:t>
            </a:r>
            <a:r>
              <a:rPr lang="en-US" sz="1100" b="1" dirty="0" err="1"/>
              <a:t>alle</a:t>
            </a:r>
            <a:r>
              <a:rPr lang="en-US" sz="1100" b="1" dirty="0"/>
              <a:t> Jabil Sites </a:t>
            </a:r>
            <a:r>
              <a:rPr lang="en-US" sz="1100" b="1" dirty="0" err="1"/>
              <a:t>verwendet</a:t>
            </a:r>
            <a:r>
              <a:rPr lang="en-US" sz="1100" b="1" dirty="0"/>
              <a:t>?</a:t>
            </a:r>
          </a:p>
          <a:p>
            <a:pPr marL="513133" lvl="3" indent="0">
              <a:buNone/>
            </a:pPr>
            <a:r>
              <a:rPr lang="en-US" sz="1000" dirty="0"/>
              <a:t>JA- Die </a:t>
            </a:r>
            <a:r>
              <a:rPr lang="en-US" sz="1000" dirty="0" err="1"/>
              <a:t>Einführung</a:t>
            </a:r>
            <a:r>
              <a:rPr lang="en-US" sz="1000" dirty="0"/>
              <a:t> </a:t>
            </a:r>
            <a:r>
              <a:rPr lang="en-US" sz="1000" dirty="0" err="1"/>
              <a:t>wird</a:t>
            </a:r>
            <a:r>
              <a:rPr lang="en-US" sz="1000" dirty="0"/>
              <a:t> </a:t>
            </a:r>
            <a:r>
              <a:rPr lang="en-US" sz="1000" dirty="0" err="1"/>
              <a:t>aber</a:t>
            </a:r>
            <a:r>
              <a:rPr lang="en-US" sz="1000" dirty="0"/>
              <a:t> in </a:t>
            </a:r>
            <a:r>
              <a:rPr lang="en-US" sz="1000" dirty="0" err="1"/>
              <a:t>diversen</a:t>
            </a:r>
            <a:r>
              <a:rPr lang="en-US" sz="1000" dirty="0"/>
              <a:t> </a:t>
            </a:r>
            <a:r>
              <a:rPr lang="en-US" sz="1000" dirty="0" err="1"/>
              <a:t>Schritten</a:t>
            </a:r>
            <a:r>
              <a:rPr lang="en-US" sz="1000" dirty="0"/>
              <a:t> </a:t>
            </a:r>
            <a:r>
              <a:rPr lang="en-US" sz="1000" dirty="0" err="1"/>
              <a:t>stattfínden</a:t>
            </a:r>
            <a:r>
              <a:rPr lang="en-US" sz="1000" dirty="0"/>
              <a:t>.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US" sz="1100" b="1" dirty="0" err="1"/>
              <a:t>Werden</a:t>
            </a:r>
            <a:r>
              <a:rPr lang="en-US" sz="1100" b="1" dirty="0"/>
              <a:t> </a:t>
            </a:r>
            <a:r>
              <a:rPr lang="en-US" sz="1100" b="1" dirty="0" err="1"/>
              <a:t>Katalogfunktionen</a:t>
            </a:r>
            <a:r>
              <a:rPr lang="en-US" sz="1100" b="1" dirty="0"/>
              <a:t> in CSP </a:t>
            </a:r>
            <a:r>
              <a:rPr lang="en-US" sz="1100" b="1" dirty="0" err="1"/>
              <a:t>möglich</a:t>
            </a:r>
            <a:r>
              <a:rPr lang="en-US" sz="1100" b="1" dirty="0"/>
              <a:t> sein?</a:t>
            </a:r>
          </a:p>
          <a:p>
            <a:pPr marL="513133" lvl="3" indent="0">
              <a:buNone/>
            </a:pPr>
            <a:r>
              <a:rPr lang="en-US" sz="1000" dirty="0" err="1"/>
              <a:t>Diese</a:t>
            </a:r>
            <a:r>
              <a:rPr lang="en-US" sz="1000" dirty="0"/>
              <a:t> </a:t>
            </a:r>
            <a:r>
              <a:rPr lang="en-US" sz="1000" dirty="0" err="1"/>
              <a:t>Funktion</a:t>
            </a:r>
            <a:r>
              <a:rPr lang="en-US" sz="1000" dirty="0"/>
              <a:t> </a:t>
            </a:r>
            <a:r>
              <a:rPr lang="en-US" sz="1000" dirty="0" err="1"/>
              <a:t>wird</a:t>
            </a:r>
            <a:r>
              <a:rPr lang="en-US" sz="1000" dirty="0"/>
              <a:t> </a:t>
            </a:r>
            <a:r>
              <a:rPr lang="en-US" sz="1000" dirty="0" err="1"/>
              <a:t>zu</a:t>
            </a:r>
            <a:r>
              <a:rPr lang="en-US" sz="1000" dirty="0"/>
              <a:t> </a:t>
            </a:r>
            <a:r>
              <a:rPr lang="en-US" sz="1000" dirty="0" err="1"/>
              <a:t>Beginn</a:t>
            </a:r>
            <a:r>
              <a:rPr lang="en-US" sz="1000" dirty="0"/>
              <a:t> </a:t>
            </a:r>
            <a:r>
              <a:rPr lang="en-US" sz="1000" dirty="0" err="1"/>
              <a:t>nur</a:t>
            </a:r>
            <a:r>
              <a:rPr lang="en-US" sz="1000" dirty="0"/>
              <a:t> </a:t>
            </a:r>
            <a:r>
              <a:rPr lang="en-US" sz="1000" dirty="0" err="1"/>
              <a:t>bestimmten</a:t>
            </a:r>
            <a:r>
              <a:rPr lang="en-US" sz="1000" dirty="0"/>
              <a:t> </a:t>
            </a:r>
            <a:r>
              <a:rPr lang="en-US" sz="1000" dirty="0" err="1"/>
              <a:t>Lieferanten</a:t>
            </a:r>
            <a:r>
              <a:rPr lang="en-US" sz="1000" dirty="0"/>
              <a:t> </a:t>
            </a:r>
            <a:r>
              <a:rPr lang="en-US" sz="1000" dirty="0" err="1"/>
              <a:t>zur</a:t>
            </a:r>
            <a:r>
              <a:rPr lang="en-US" sz="1000" dirty="0"/>
              <a:t> </a:t>
            </a:r>
            <a:r>
              <a:rPr lang="en-US" sz="1000" dirty="0" err="1"/>
              <a:t>Verfügung</a:t>
            </a:r>
            <a:r>
              <a:rPr lang="en-US" sz="1000" dirty="0"/>
              <a:t> </a:t>
            </a:r>
            <a:r>
              <a:rPr lang="en-US" sz="1000" dirty="0" err="1"/>
              <a:t>gestellt</a:t>
            </a:r>
            <a:r>
              <a:rPr lang="en-US" sz="1000" dirty="0"/>
              <a:t>. Bei Interesse </a:t>
            </a:r>
            <a:r>
              <a:rPr lang="en-US" sz="1000" dirty="0" err="1"/>
              <a:t>bitte</a:t>
            </a:r>
            <a:r>
              <a:rPr lang="en-US" sz="1000" dirty="0"/>
              <a:t> </a:t>
            </a:r>
            <a:r>
              <a:rPr lang="en-US" sz="1000" dirty="0" err="1"/>
              <a:t>kontaktiere</a:t>
            </a:r>
            <a:r>
              <a:rPr lang="en-US" sz="1000" dirty="0"/>
              <a:t> Jabil.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US" sz="1100" b="1" dirty="0" err="1"/>
              <a:t>Ist</a:t>
            </a:r>
            <a:r>
              <a:rPr lang="en-US" sz="1100" b="1" dirty="0"/>
              <a:t> CSP </a:t>
            </a:r>
            <a:r>
              <a:rPr lang="en-US" sz="1100" b="1" dirty="0" err="1"/>
              <a:t>für</a:t>
            </a:r>
            <a:r>
              <a:rPr lang="en-US" sz="1100" b="1" dirty="0"/>
              <a:t> Smartphones </a:t>
            </a:r>
            <a:r>
              <a:rPr lang="en-US" sz="1100" b="1" dirty="0" err="1"/>
              <a:t>verfügbar</a:t>
            </a:r>
            <a:r>
              <a:rPr lang="en-US" sz="1100" b="1" dirty="0"/>
              <a:t>?</a:t>
            </a:r>
          </a:p>
          <a:p>
            <a:pPr marL="513133" lvl="3" indent="0">
              <a:buNone/>
            </a:pPr>
            <a:r>
              <a:rPr lang="en-US" sz="1000" dirty="0" err="1"/>
              <a:t>Lieferanten</a:t>
            </a:r>
            <a:r>
              <a:rPr lang="en-US" sz="1000" dirty="0"/>
              <a:t> </a:t>
            </a:r>
            <a:r>
              <a:rPr lang="en-US" sz="1000" dirty="0" err="1"/>
              <a:t>können</a:t>
            </a:r>
            <a:r>
              <a:rPr lang="en-US" sz="1000" dirty="0"/>
              <a:t> mobile Browser </a:t>
            </a:r>
            <a:r>
              <a:rPr lang="en-US" sz="1000" dirty="0" err="1"/>
              <a:t>verwenden</a:t>
            </a:r>
            <a:endParaRPr lang="en-US" sz="1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6B0AF5-2AE3-4552-8D82-F88119645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Diverses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103892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err="1"/>
              <a:t>Danke</a:t>
            </a:r>
            <a:r>
              <a:rPr lang="en-US" sz="4000" dirty="0"/>
              <a:t>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6D991C-18B1-4B67-B321-A8A31E80D9C9}"/>
              </a:ext>
            </a:extLst>
          </p:cNvPr>
          <p:cNvSpPr txBox="1"/>
          <p:nvPr/>
        </p:nvSpPr>
        <p:spPr bwMode="auto">
          <a:xfrm>
            <a:off x="42040" y="3878318"/>
            <a:ext cx="5433850" cy="2585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 anchor="t" anchorCtr="0">
            <a:spAutoFit/>
          </a:bodyPr>
          <a:lstStyle/>
          <a:p>
            <a:pPr algn="l">
              <a:spcBef>
                <a:spcPts val="1200"/>
              </a:spcBef>
            </a:pPr>
            <a:r>
              <a:rPr lang="en-US" sz="1200" dirty="0" err="1">
                <a:solidFill>
                  <a:schemeClr val="bg1"/>
                </a:solidFill>
                <a:latin typeface="+mn-lt"/>
              </a:rPr>
              <a:t>Für</a:t>
            </a:r>
            <a:r>
              <a:rPr lang="en-US" sz="12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n-lt"/>
              </a:rPr>
              <a:t>Anfragen</a:t>
            </a:r>
            <a:r>
              <a:rPr lang="en-US" sz="1200" dirty="0">
                <a:solidFill>
                  <a:schemeClr val="bg1"/>
                </a:solidFill>
                <a:latin typeface="+mn-lt"/>
              </a:rPr>
              <a:t>/</a:t>
            </a:r>
            <a:r>
              <a:rPr lang="en-US" sz="1200" dirty="0" err="1">
                <a:solidFill>
                  <a:schemeClr val="bg1"/>
                </a:solidFill>
                <a:latin typeface="+mn-lt"/>
              </a:rPr>
              <a:t>Hilfestellung</a:t>
            </a:r>
            <a:r>
              <a:rPr lang="en-US" sz="12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n-lt"/>
              </a:rPr>
              <a:t>wende</a:t>
            </a:r>
            <a:r>
              <a:rPr lang="en-US" sz="1200" dirty="0">
                <a:solidFill>
                  <a:schemeClr val="bg1"/>
                </a:solidFill>
                <a:latin typeface="+mn-lt"/>
              </a:rPr>
              <a:t> dich </a:t>
            </a:r>
            <a:r>
              <a:rPr lang="en-US" sz="1200" dirty="0" err="1">
                <a:solidFill>
                  <a:schemeClr val="bg1"/>
                </a:solidFill>
                <a:latin typeface="+mn-lt"/>
              </a:rPr>
              <a:t>bitte</a:t>
            </a:r>
            <a:r>
              <a:rPr lang="en-US" sz="1200" dirty="0">
                <a:solidFill>
                  <a:schemeClr val="bg1"/>
                </a:solidFill>
                <a:latin typeface="+mn-lt"/>
              </a:rPr>
              <a:t> an: </a:t>
            </a:r>
            <a:r>
              <a:rPr lang="en-US" sz="1200" dirty="0">
                <a:solidFill>
                  <a:schemeClr val="bg1"/>
                </a:solidFill>
                <a:latin typeface="+mn-lt"/>
                <a:hlinkClick r:id="rId2"/>
              </a:rPr>
              <a:t>P2P_Support@Jabil.com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146328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8A459B-6192-47DB-8E50-E367700A2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49" y="437008"/>
            <a:ext cx="7958137" cy="4603718"/>
          </a:xfrm>
        </p:spPr>
        <p:txBody>
          <a:bodyPr>
            <a:noAutofit/>
          </a:bodyPr>
          <a:lstStyle/>
          <a:p>
            <a:r>
              <a:rPr lang="en-US" sz="9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Bestellbestätigung</a:t>
            </a:r>
            <a:endParaRPr lang="en-US" sz="9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516721" lvl="1" indent="-342900">
              <a:buFont typeface="+mj-lt"/>
              <a:buAutoNum type="arabicPeriod"/>
            </a:pP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Wenn der Bestellbetrag falsch ist oder andere Informationen zur Bestellung geändert werden müssen, wie kann dies in </a:t>
            </a:r>
            <a:r>
              <a:rPr lang="de-DE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Coupa</a:t>
            </a: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erfolgen?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Wie </a:t>
            </a:r>
            <a:r>
              <a:rPr lang="en-GB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wird</a:t>
            </a: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eine</a:t>
            </a: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akzeptiert</a:t>
            </a: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</a:p>
          <a:p>
            <a:pPr marL="516721" lvl="1" indent="-342900">
              <a:buFont typeface="+mj-lt"/>
              <a:buAutoNum type="arabicPeriod"/>
            </a:pP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Gibt es neben CSP noch andere Möglichkeiten, neue Bestellungen zu erhalten?</a:t>
            </a:r>
          </a:p>
          <a:p>
            <a:pPr marL="516721" lvl="1" indent="-342900">
              <a:buFont typeface="+mj-lt"/>
              <a:buAutoNum type="arabicPeriod"/>
            </a:pP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Wenn ich den erwarteten Liefertermin in einer Bestellung nicht einhalten kann, wie kann ich einen neuen Liefertermin vorschlagen und bestätigen?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Rechnungslegung</a:t>
            </a:r>
            <a:endParaRPr lang="en-US" sz="900" u="sn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516721" lvl="1" indent="-342900">
              <a:buFont typeface="+mj-lt"/>
              <a:buAutoNum type="arabicPeriod"/>
            </a:pP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Kann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eine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Rechnung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für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mehr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als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eine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Bestellung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in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Coupa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erstellt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werden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? </a:t>
            </a:r>
            <a:endParaRPr lang="en-US" sz="900" u="sn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516721" lvl="1" indent="-342900">
              <a:buFont typeface="+mj-lt"/>
              <a:buAutoNum type="arabicPeriod"/>
            </a:pP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Soll ich eine Rechnung nach Menge oder Betrag erstellt werden?</a:t>
            </a:r>
            <a:endParaRPr lang="en-US" sz="900" u="sng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516721" lvl="1" indent="-342900">
              <a:buFont typeface="+mj-lt"/>
              <a:buAutoNum type="arabicPeriod"/>
            </a:pPr>
            <a:r>
              <a:rPr lang="en-GB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Können</a:t>
            </a: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mehrere</a:t>
            </a: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Rechnungen</a:t>
            </a: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für</a:t>
            </a: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eine</a:t>
            </a: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Bestellung</a:t>
            </a: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in CSP </a:t>
            </a:r>
            <a:r>
              <a:rPr lang="en-GB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erstellt</a:t>
            </a: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werden</a:t>
            </a:r>
            <a:r>
              <a:rPr lang="en-GB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</a:p>
          <a:p>
            <a:pPr marL="516721" lvl="1" indent="-342900">
              <a:buFont typeface="+mj-lt"/>
              <a:buAutoNum type="arabicPeriod"/>
            </a:pP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Muss die physische Rechnung gescannt und in die E-Rechnung eingefügt werden? Können mehrere Rechnungen in ein Dokument gescannt werden?</a:t>
            </a:r>
          </a:p>
          <a:p>
            <a:pPr marL="516721" lvl="1" indent="-342900">
              <a:buFont typeface="+mj-lt"/>
              <a:buAutoNum type="arabicPeriod"/>
            </a:pP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Was ist der Zweck der Erstellung einer E-Rechnung, wenn bereits eine physische Rechnung vorliegt? Muss ich nach dem Erstellen der E-Rechnung immer noch eine physische Rechnung senden?</a:t>
            </a:r>
          </a:p>
          <a:p>
            <a:pPr marL="516721" lvl="1" indent="-342900">
              <a:buFont typeface="+mj-lt"/>
              <a:buAutoNum type="arabicPeriod"/>
            </a:pP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Wann sollt die Rechnung ausstellt werden? Nachdem die Bestellung bestätigt wurde oder nachdem die Waren / Dienstleistungen erhalten wurden?</a:t>
            </a:r>
          </a:p>
          <a:p>
            <a:pPr marL="516721" lvl="1" indent="-342900">
              <a:buFont typeface="+mj-lt"/>
              <a:buAutoNum type="arabicPeriod"/>
            </a:pPr>
            <a:r>
              <a:rPr lang="de-DE" sz="900" b="1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Für Rechnungen </a:t>
            </a:r>
            <a:r>
              <a:rPr lang="de-DE" sz="900" b="1" u="sng" dirty="0">
                <a:solidFill>
                  <a:srgbClr val="00B0F0"/>
                </a:solidFill>
              </a:rPr>
              <a:t>chinesischer </a:t>
            </a:r>
            <a:r>
              <a:rPr lang="de-DE" sz="900" u="sng" dirty="0">
                <a:solidFill>
                  <a:srgbClr val="00B0F0"/>
                </a:solidFill>
              </a:rPr>
              <a:t> </a:t>
            </a:r>
            <a:r>
              <a:rPr lang="de-DE" sz="900" b="1" u="sng" dirty="0">
                <a:solidFill>
                  <a:srgbClr val="00B0F0"/>
                </a:solidFill>
              </a:rPr>
              <a:t>Lieferanten:</a:t>
            </a:r>
            <a:r>
              <a:rPr lang="de-DE" sz="900" b="1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Die Waren- / Dienstleistungsbeschreibungen in der Bestellung sind alle in englischer Sprache, die physischen Rechnung jedoch in Chinesisch. Ist das in Ordnung?</a:t>
            </a:r>
          </a:p>
          <a:p>
            <a:pPr marL="516721" lvl="1" indent="-342900">
              <a:buFont typeface="+mj-lt"/>
              <a:buAutoNum type="arabicPeriod"/>
            </a:pPr>
            <a:r>
              <a:rPr lang="de-DE" sz="900" b="1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Für Rechnungen chinesischer Lieferanten: </a:t>
            </a: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Wenn die Transaktion in Fremdwährung ausgeführt wurde, ist dann noch eine elektronische Rechnung erforderlich? Welche Rechnungsnummer sollte bei der E-Rechnung ausgefüllt werden? Die formale Rechnungsnummer oder der </a:t>
            </a:r>
            <a:r>
              <a:rPr lang="de-DE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Proforma</a:t>
            </a: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-Rechnungsnummer?</a:t>
            </a:r>
          </a:p>
          <a:p>
            <a:pPr marL="516721" lvl="1" indent="-342900">
              <a:buFont typeface="+mj-lt"/>
              <a:buAutoNum type="arabicPeriod"/>
            </a:pP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Wenn die Transaktion in Fremdwährung ausgeführt wird, ist dann noch eine elektronische Rechnung erforderlich? Welches sollte ich beim Erstellen der E-Rechnungsnummer ausfüllen - der formalen Rechnungsnummer oder der </a:t>
            </a:r>
            <a:r>
              <a:rPr lang="de-DE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Proforma</a:t>
            </a: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-Rechnungsnummer?</a:t>
            </a:r>
          </a:p>
          <a:p>
            <a:pPr marL="516721" lvl="1" indent="-342900">
              <a:buFont typeface="+mj-lt"/>
              <a:buAutoNum type="arabicPeriod"/>
            </a:pP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Welches sollte ich für das Rechnungsdatum auswählen? Das physische </a:t>
            </a:r>
            <a:r>
              <a:rPr lang="de-DE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rechnungsdatum</a:t>
            </a: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oder das </a:t>
            </a:r>
            <a:r>
              <a:rPr lang="de-DE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erstellungsdatum</a:t>
            </a: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der e-rechnung?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Wie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finde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ich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verrechnete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900" u="sng" dirty="0" err="1">
                <a:solidFill>
                  <a:schemeClr val="accent2">
                    <a:lumMod val="60000"/>
                    <a:lumOff val="40000"/>
                  </a:schemeClr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Bestellungen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?</a:t>
            </a:r>
            <a:r>
              <a:rPr lang="en-US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516721" lvl="1" indent="-342900">
              <a:buFont typeface="+mj-lt"/>
              <a:buAutoNum type="arabicPeriod"/>
            </a:pPr>
            <a:r>
              <a:rPr lang="de-DE" sz="9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Wie kann der Steuersatz in E-Rechnung eingepflegt werden?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7DC75B-2FAA-47DE-994A-FD04F2471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47" y="-216167"/>
            <a:ext cx="7958139" cy="737700"/>
          </a:xfrm>
        </p:spPr>
        <p:txBody>
          <a:bodyPr/>
          <a:lstStyle/>
          <a:p>
            <a:r>
              <a:rPr lang="en-US" dirty="0" err="1"/>
              <a:t>Fragen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9751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8F7D8B-5641-46F0-BC4C-E7F85D262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100" dirty="0" err="1"/>
              <a:t>Rechnungsänderung</a:t>
            </a:r>
            <a:endParaRPr lang="en-US" sz="1100" dirty="0"/>
          </a:p>
          <a:p>
            <a:pPr marL="516721" lvl="1" indent="-342900">
              <a:buFont typeface="+mj-lt"/>
              <a:buAutoNum type="arabicPeriod"/>
            </a:pPr>
            <a:r>
              <a:rPr lang="en-US" sz="900" dirty="0">
                <a:hlinkClick r:id="rId2" action="ppaction://hlinksldjump"/>
              </a:rPr>
              <a:t>What should I do if the e-invoice approval failed?</a:t>
            </a:r>
            <a:r>
              <a:rPr lang="en-US" sz="900" dirty="0"/>
              <a:t> </a:t>
            </a:r>
            <a:r>
              <a:rPr lang="de-DE" sz="900" dirty="0"/>
              <a:t>Was kann ich tun, wenn die elektronische Rechnungsprüfung fehlgeschlagen ist?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en-US" sz="900" dirty="0">
                <a:hlinkClick r:id="rId2" action="ppaction://hlinksldjump"/>
              </a:rPr>
              <a:t>If the physical invoice need to be re-issued, how to revise the corresponding e-invoice?</a:t>
            </a:r>
            <a:r>
              <a:rPr lang="en-US" sz="900" dirty="0"/>
              <a:t> </a:t>
            </a:r>
            <a:r>
              <a:rPr lang="de-DE" sz="900" dirty="0"/>
              <a:t>Wenn die physische Rechnung erneut ausgestellt werden muss, wie kann die entsprechende E-Rechnung überarbeitet werden?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en-US" sz="900" dirty="0">
                <a:hlinkClick r:id="rId3" action="ppaction://hlinksldjump"/>
              </a:rPr>
              <a:t>How do I submit credit notes to Jabil?</a:t>
            </a:r>
            <a:r>
              <a:rPr lang="en-US" sz="900" dirty="0"/>
              <a:t> Wie </a:t>
            </a:r>
            <a:r>
              <a:rPr lang="en-US" sz="900" dirty="0" err="1"/>
              <a:t>kann</a:t>
            </a:r>
            <a:r>
              <a:rPr lang="en-US" sz="900" dirty="0"/>
              <a:t> ich </a:t>
            </a:r>
            <a:r>
              <a:rPr lang="en-US" sz="900" dirty="0" err="1"/>
              <a:t>Gutschriften</a:t>
            </a:r>
            <a:r>
              <a:rPr lang="en-US" sz="900" dirty="0"/>
              <a:t> </a:t>
            </a:r>
            <a:r>
              <a:rPr lang="en-US" sz="900" dirty="0" err="1"/>
              <a:t>einreichen</a:t>
            </a:r>
            <a:r>
              <a:rPr lang="en-US" sz="900" dirty="0"/>
              <a:t>?</a:t>
            </a:r>
          </a:p>
          <a:p>
            <a:r>
              <a:rPr lang="en-US" sz="1100" dirty="0" err="1"/>
              <a:t>Lieferantenregistrierung</a:t>
            </a:r>
            <a:endParaRPr lang="en-US" sz="1100" dirty="0"/>
          </a:p>
          <a:p>
            <a:pPr marL="516721" lvl="1" indent="-342900">
              <a:buFont typeface="+mj-lt"/>
              <a:buAutoNum type="arabicPeriod"/>
            </a:pPr>
            <a:r>
              <a:rPr lang="en-US" sz="900" dirty="0">
                <a:hlinkClick r:id="rId4" action="ppaction://hlinksldjump"/>
              </a:rPr>
              <a:t>I have more than one supplier numbers for different Jabil plants. Do I need to register the supplier information separately?</a:t>
            </a:r>
            <a:r>
              <a:rPr lang="en-US" sz="900" dirty="0"/>
              <a:t> Ich bin </a:t>
            </a:r>
            <a:r>
              <a:rPr lang="en-US" sz="900" dirty="0" err="1"/>
              <a:t>für</a:t>
            </a:r>
            <a:r>
              <a:rPr lang="en-US" sz="900" dirty="0"/>
              <a:t> </a:t>
            </a:r>
            <a:r>
              <a:rPr lang="en-US" sz="900" dirty="0" err="1"/>
              <a:t>mehrere</a:t>
            </a:r>
            <a:r>
              <a:rPr lang="en-US" sz="900" dirty="0"/>
              <a:t> Jabil </a:t>
            </a:r>
            <a:r>
              <a:rPr lang="en-US" sz="900" dirty="0" err="1"/>
              <a:t>Standorte</a:t>
            </a:r>
            <a:r>
              <a:rPr lang="en-US" sz="900" dirty="0"/>
              <a:t> </a:t>
            </a:r>
            <a:r>
              <a:rPr lang="en-US" sz="900" dirty="0" err="1"/>
              <a:t>angelegt</a:t>
            </a:r>
            <a:r>
              <a:rPr lang="en-US" sz="900" dirty="0"/>
              <a:t>. </a:t>
            </a:r>
            <a:r>
              <a:rPr lang="de-DE" sz="900" dirty="0"/>
              <a:t>Muss ich </a:t>
            </a:r>
            <a:r>
              <a:rPr lang="de-AT" sz="900" dirty="0"/>
              <a:t>meine Daten einzeln eingeben?</a:t>
            </a:r>
            <a:endParaRPr lang="en-US" sz="900" dirty="0"/>
          </a:p>
          <a:p>
            <a:r>
              <a:rPr lang="en-US" sz="1100" dirty="0" err="1"/>
              <a:t>Bankanschrift</a:t>
            </a:r>
            <a:r>
              <a:rPr lang="en-US" sz="1100" dirty="0"/>
              <a:t> des </a:t>
            </a:r>
            <a:r>
              <a:rPr lang="en-US" sz="1100" dirty="0" err="1"/>
              <a:t>Begünstigten</a:t>
            </a:r>
            <a:endParaRPr lang="en-US" sz="1100" dirty="0"/>
          </a:p>
          <a:p>
            <a:pPr marL="516721" lvl="1" indent="-342900">
              <a:buFont typeface="+mj-lt"/>
              <a:buAutoNum type="arabicPeriod"/>
            </a:pPr>
            <a:r>
              <a:rPr lang="en-US" sz="900" dirty="0">
                <a:hlinkClick r:id="rId5" action="ppaction://hlinksldjump"/>
              </a:rPr>
              <a:t>What does "Beneficiary's Bank Address" refer to? The bank address or company address? Is there any requirement of format?</a:t>
            </a:r>
            <a:r>
              <a:rPr lang="de-DE" sz="900" dirty="0"/>
              <a:t> Worauf beziehen sich die </a:t>
            </a:r>
            <a:r>
              <a:rPr lang="de-DE" sz="900" dirty="0" err="1"/>
              <a:t>Banksdaten</a:t>
            </a:r>
            <a:r>
              <a:rPr lang="de-DE" sz="900" dirty="0"/>
              <a:t> des Begünstigten? Die Bankadresse oder Firmenadresse? Gibt es Formatanforderungen?</a:t>
            </a:r>
          </a:p>
          <a:p>
            <a:pPr marL="516721" lvl="1" indent="-342900">
              <a:buFont typeface="+mj-lt"/>
              <a:buAutoNum type="arabicPeriod"/>
            </a:pPr>
            <a:endParaRPr lang="en-US" sz="900" dirty="0"/>
          </a:p>
          <a:p>
            <a:r>
              <a:rPr lang="en-US" sz="1100" dirty="0"/>
              <a:t>Others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US" sz="900" dirty="0">
                <a:hlinkClick r:id="rId6" action="ppaction://hlinksldjump"/>
              </a:rPr>
              <a:t>Can I check the goods receiving status in CSP?</a:t>
            </a:r>
            <a:r>
              <a:rPr lang="en-US" sz="900" dirty="0"/>
              <a:t> </a:t>
            </a:r>
            <a:r>
              <a:rPr lang="en-US" sz="900" dirty="0" err="1"/>
              <a:t>Kann</a:t>
            </a:r>
            <a:r>
              <a:rPr lang="en-US" sz="900" dirty="0"/>
              <a:t> der </a:t>
            </a:r>
            <a:r>
              <a:rPr lang="en-US" sz="900" dirty="0" err="1"/>
              <a:t>Wareneingang</a:t>
            </a:r>
            <a:r>
              <a:rPr lang="en-US" sz="900" dirty="0"/>
              <a:t> </a:t>
            </a:r>
            <a:r>
              <a:rPr lang="en-US" sz="900" dirty="0" err="1"/>
              <a:t>im</a:t>
            </a:r>
            <a:r>
              <a:rPr lang="en-US" sz="900" dirty="0"/>
              <a:t> CSP </a:t>
            </a:r>
            <a:r>
              <a:rPr lang="en-US" sz="900" dirty="0" err="1"/>
              <a:t>überprüft</a:t>
            </a:r>
            <a:r>
              <a:rPr lang="en-US" sz="900" dirty="0"/>
              <a:t> warden?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US" sz="900" dirty="0">
                <a:hlinkClick r:id="rId6" action="ppaction://hlinksldjump"/>
              </a:rPr>
              <a:t>Can I process consignment/JIT/schedule agreement transaction in CSP? </a:t>
            </a:r>
            <a:r>
              <a:rPr lang="en-US" sz="900" dirty="0" err="1">
                <a:hlinkClick r:id="rId6" action="ppaction://hlinksldjump"/>
              </a:rPr>
              <a:t>Können</a:t>
            </a:r>
            <a:r>
              <a:rPr lang="en-US" sz="900" dirty="0">
                <a:hlinkClick r:id="rId6" action="ppaction://hlinksldjump"/>
              </a:rPr>
              <a:t> </a:t>
            </a:r>
            <a:r>
              <a:rPr lang="en-US" sz="900" dirty="0"/>
              <a:t>consignment/JIT/schedule agreement transaction in CSP </a:t>
            </a:r>
            <a:r>
              <a:rPr lang="en-US" sz="900" dirty="0" err="1"/>
              <a:t>durchgeführt</a:t>
            </a:r>
            <a:r>
              <a:rPr lang="en-US" sz="900" dirty="0"/>
              <a:t> </a:t>
            </a:r>
            <a:r>
              <a:rPr lang="en-US" sz="900" dirty="0" err="1"/>
              <a:t>werden</a:t>
            </a:r>
            <a:r>
              <a:rPr lang="en-US" sz="900" dirty="0"/>
              <a:t>?</a:t>
            </a:r>
            <a:endParaRPr lang="en-US" sz="900" dirty="0">
              <a:hlinkClick r:id="rId6" action="ppaction://hlinksldjump"/>
            </a:endParaRPr>
          </a:p>
          <a:p>
            <a:pPr marL="516721" lvl="1" indent="-342900">
              <a:buFont typeface="+mj-lt"/>
              <a:buAutoNum type="arabicPeriod"/>
            </a:pPr>
            <a:r>
              <a:rPr lang="en-US" sz="900" dirty="0">
                <a:hlinkClick r:id="rId6" action="ppaction://hlinksldjump"/>
              </a:rPr>
              <a:t>Who can I reach out for help when I have questions after go-live? Is there any Chinese enquiry service?</a:t>
            </a:r>
            <a:r>
              <a:rPr lang="en-US" sz="900" dirty="0"/>
              <a:t> An wen </a:t>
            </a:r>
            <a:r>
              <a:rPr lang="en-US" sz="900" dirty="0" err="1"/>
              <a:t>kann</a:t>
            </a:r>
            <a:r>
              <a:rPr lang="en-US" sz="900" dirty="0"/>
              <a:t> ich </a:t>
            </a:r>
            <a:r>
              <a:rPr lang="en-US" sz="900" dirty="0" err="1"/>
              <a:t>mich</a:t>
            </a:r>
            <a:r>
              <a:rPr lang="en-US" sz="900" dirty="0"/>
              <a:t> </a:t>
            </a:r>
            <a:r>
              <a:rPr lang="en-US" sz="900" dirty="0" err="1"/>
              <a:t>bei</a:t>
            </a:r>
            <a:r>
              <a:rPr lang="en-US" sz="900" dirty="0"/>
              <a:t> </a:t>
            </a:r>
            <a:r>
              <a:rPr lang="en-US" sz="900" dirty="0" err="1"/>
              <a:t>Fragen</a:t>
            </a:r>
            <a:r>
              <a:rPr lang="en-US" sz="900" dirty="0"/>
              <a:t> </a:t>
            </a:r>
            <a:r>
              <a:rPr lang="en-US" sz="900" dirty="0" err="1"/>
              <a:t>nach</a:t>
            </a:r>
            <a:r>
              <a:rPr lang="en-US" sz="900" dirty="0"/>
              <a:t> </a:t>
            </a:r>
            <a:r>
              <a:rPr lang="en-US" sz="900" dirty="0" err="1"/>
              <a:t>Betriebnahme</a:t>
            </a:r>
            <a:r>
              <a:rPr lang="en-US" sz="900" dirty="0"/>
              <a:t> </a:t>
            </a:r>
            <a:r>
              <a:rPr lang="en-US" sz="900" dirty="0" err="1"/>
              <a:t>wenden</a:t>
            </a:r>
            <a:r>
              <a:rPr lang="en-US" sz="900" dirty="0"/>
              <a:t>? </a:t>
            </a:r>
            <a:r>
              <a:rPr lang="en-US" sz="900" dirty="0" err="1"/>
              <a:t>Gibt</a:t>
            </a:r>
            <a:r>
              <a:rPr lang="en-US" sz="900" dirty="0"/>
              <a:t> es </a:t>
            </a:r>
            <a:r>
              <a:rPr lang="en-US" sz="900" dirty="0" err="1"/>
              <a:t>eine</a:t>
            </a:r>
            <a:r>
              <a:rPr lang="en-US" sz="900" dirty="0"/>
              <a:t> </a:t>
            </a:r>
            <a:r>
              <a:rPr lang="en-US" sz="900" dirty="0" err="1"/>
              <a:t>Servicestelle</a:t>
            </a:r>
            <a:r>
              <a:rPr lang="en-US" sz="900" dirty="0"/>
              <a:t> </a:t>
            </a:r>
            <a:r>
              <a:rPr lang="en-US" sz="900" dirty="0" err="1"/>
              <a:t>für</a:t>
            </a:r>
            <a:r>
              <a:rPr lang="en-US" sz="900" dirty="0"/>
              <a:t> </a:t>
            </a:r>
            <a:r>
              <a:rPr lang="en-US" sz="900" dirty="0" err="1"/>
              <a:t>Chinesische</a:t>
            </a:r>
            <a:r>
              <a:rPr lang="en-US" sz="900" dirty="0"/>
              <a:t> </a:t>
            </a:r>
            <a:r>
              <a:rPr lang="en-US" sz="900" dirty="0" err="1"/>
              <a:t>Anfragen</a:t>
            </a:r>
            <a:r>
              <a:rPr lang="en-US" sz="900" dirty="0"/>
              <a:t>?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US" sz="900" dirty="0">
                <a:hlinkClick r:id="rId6" action="ppaction://hlinksldjump"/>
              </a:rPr>
              <a:t>Will CSP be used for all Jabil companies?</a:t>
            </a:r>
            <a:r>
              <a:rPr lang="en-US" sz="900" dirty="0"/>
              <a:t> </a:t>
            </a:r>
            <a:r>
              <a:rPr lang="en-US" sz="900" dirty="0" err="1"/>
              <a:t>Wird</a:t>
            </a:r>
            <a:r>
              <a:rPr lang="en-US" sz="900" dirty="0"/>
              <a:t> CSP an </a:t>
            </a:r>
            <a:r>
              <a:rPr lang="en-US" sz="900" dirty="0" err="1"/>
              <a:t>allen</a:t>
            </a:r>
            <a:r>
              <a:rPr lang="en-US" sz="900" dirty="0"/>
              <a:t> Jabil </a:t>
            </a:r>
            <a:r>
              <a:rPr lang="en-US" sz="900" dirty="0" err="1"/>
              <a:t>Standorte</a:t>
            </a:r>
            <a:r>
              <a:rPr lang="en-US" sz="900" dirty="0"/>
              <a:t> </a:t>
            </a:r>
            <a:r>
              <a:rPr lang="en-US" sz="900" dirty="0" err="1"/>
              <a:t>eingeführt</a:t>
            </a:r>
            <a:r>
              <a:rPr lang="en-US" sz="900" dirty="0"/>
              <a:t>?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US" sz="900" dirty="0">
                <a:hlinkClick r:id="rId6" action="ppaction://hlinksldjump"/>
              </a:rPr>
              <a:t>Will it open catalog function in CSP?</a:t>
            </a:r>
            <a:r>
              <a:rPr lang="en-US" sz="900" dirty="0"/>
              <a:t> </a:t>
            </a:r>
            <a:r>
              <a:rPr lang="en-US" sz="900" dirty="0" err="1"/>
              <a:t>Können</a:t>
            </a:r>
            <a:r>
              <a:rPr lang="en-US" sz="900" dirty="0"/>
              <a:t> </a:t>
            </a:r>
            <a:r>
              <a:rPr lang="en-US" sz="900" dirty="0" err="1"/>
              <a:t>Katalog</a:t>
            </a:r>
            <a:r>
              <a:rPr lang="en-US" sz="900" dirty="0"/>
              <a:t> </a:t>
            </a:r>
            <a:r>
              <a:rPr lang="en-US" sz="900" dirty="0" err="1"/>
              <a:t>Funktionen</a:t>
            </a:r>
            <a:r>
              <a:rPr lang="en-US" sz="900" dirty="0"/>
              <a:t> </a:t>
            </a:r>
            <a:r>
              <a:rPr lang="en-US" sz="900" dirty="0" err="1"/>
              <a:t>geöffnet</a:t>
            </a:r>
            <a:r>
              <a:rPr lang="en-US" sz="900" dirty="0"/>
              <a:t> </a:t>
            </a:r>
            <a:r>
              <a:rPr lang="en-US" sz="900" dirty="0" err="1"/>
              <a:t>werden</a:t>
            </a:r>
            <a:r>
              <a:rPr lang="en-US" sz="900" dirty="0"/>
              <a:t>?</a:t>
            </a:r>
          </a:p>
          <a:p>
            <a:pPr marL="516721" lvl="1" indent="-342900">
              <a:buFont typeface="+mj-lt"/>
              <a:buAutoNum type="arabicPeriod"/>
            </a:pPr>
            <a:r>
              <a:rPr lang="en-US" sz="900" dirty="0">
                <a:hlinkClick r:id="rId6" action="ppaction://hlinksldjump"/>
              </a:rPr>
              <a:t>Can I use CSP on smart phone?</a:t>
            </a:r>
            <a:r>
              <a:rPr lang="en-US" sz="900" dirty="0"/>
              <a:t> </a:t>
            </a:r>
            <a:r>
              <a:rPr lang="en-US" sz="900" dirty="0" err="1"/>
              <a:t>Ist</a:t>
            </a:r>
            <a:r>
              <a:rPr lang="en-US" sz="900" dirty="0"/>
              <a:t> CSP auf Smartphones </a:t>
            </a:r>
            <a:r>
              <a:rPr lang="en-US" sz="900" dirty="0" err="1"/>
              <a:t>anwendbar</a:t>
            </a:r>
            <a:r>
              <a:rPr lang="en-US" sz="900" dirty="0"/>
              <a:t>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F6D600-91CB-4CF4-93AA-291714174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Fragen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90006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Antworten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31128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9388" lvl="1" indent="0">
              <a:buFont typeface="+mj-lt"/>
              <a:buAutoNum type="arabicPeriod"/>
            </a:pPr>
            <a:r>
              <a:rPr lang="en-US" sz="1100" b="1" dirty="0"/>
              <a:t>    </a:t>
            </a:r>
            <a:r>
              <a:rPr lang="en-US" sz="1100" b="1" dirty="0" err="1"/>
              <a:t>Wenn</a:t>
            </a:r>
            <a:r>
              <a:rPr lang="en-US" sz="1100" b="1" dirty="0"/>
              <a:t> die </a:t>
            </a:r>
            <a:r>
              <a:rPr lang="en-US" sz="1100" b="1" dirty="0" err="1"/>
              <a:t>Bestellsumme</a:t>
            </a:r>
            <a:r>
              <a:rPr lang="en-US" sz="1100" b="1" dirty="0"/>
              <a:t> </a:t>
            </a:r>
            <a:r>
              <a:rPr lang="en-US" sz="1100" b="1" dirty="0" err="1"/>
              <a:t>abweicht</a:t>
            </a:r>
            <a:r>
              <a:rPr lang="en-US" sz="1100" b="1" dirty="0"/>
              <a:t> </a:t>
            </a:r>
            <a:r>
              <a:rPr lang="en-US" sz="1100" b="1" dirty="0" err="1"/>
              <a:t>oder</a:t>
            </a:r>
            <a:r>
              <a:rPr lang="en-US" sz="1100" b="1" dirty="0"/>
              <a:t> </a:t>
            </a:r>
            <a:r>
              <a:rPr lang="en-US" sz="1100" b="1" dirty="0" err="1"/>
              <a:t>wenn</a:t>
            </a:r>
            <a:r>
              <a:rPr lang="en-US" sz="1100" b="1" dirty="0"/>
              <a:t> </a:t>
            </a:r>
            <a:r>
              <a:rPr lang="en-US" sz="1100" b="1" dirty="0" err="1"/>
              <a:t>andere</a:t>
            </a:r>
            <a:r>
              <a:rPr lang="en-US" sz="1100" b="1" dirty="0"/>
              <a:t> </a:t>
            </a:r>
            <a:r>
              <a:rPr lang="en-US" sz="1100" b="1" dirty="0" err="1"/>
              <a:t>Informationen</a:t>
            </a:r>
            <a:r>
              <a:rPr lang="en-US" sz="1100" b="1" dirty="0"/>
              <a:t> auf der </a:t>
            </a:r>
            <a:r>
              <a:rPr lang="en-US" sz="1100" b="1" dirty="0" err="1"/>
              <a:t>Bestellung</a:t>
            </a:r>
            <a:r>
              <a:rPr lang="en-US" sz="1100" b="1" dirty="0"/>
              <a:t> </a:t>
            </a:r>
            <a:r>
              <a:rPr lang="en-US" sz="1100" b="1" dirty="0" err="1"/>
              <a:t>geändert</a:t>
            </a:r>
            <a:r>
              <a:rPr lang="en-US" sz="1100" b="1" dirty="0"/>
              <a:t> </a:t>
            </a:r>
            <a:r>
              <a:rPr lang="en-US" sz="1100" b="1" dirty="0" err="1"/>
              <a:t>werden</a:t>
            </a:r>
            <a:r>
              <a:rPr lang="en-US" sz="1100" b="1" dirty="0"/>
              <a:t> </a:t>
            </a:r>
            <a:r>
              <a:rPr lang="en-US" sz="1100" b="1" dirty="0" err="1"/>
              <a:t>müssen</a:t>
            </a:r>
            <a:r>
              <a:rPr lang="en-US" sz="1100" b="1" dirty="0"/>
              <a:t>, </a:t>
            </a:r>
            <a:r>
              <a:rPr lang="en-US" sz="1100" b="1" dirty="0" err="1"/>
              <a:t>wie</a:t>
            </a:r>
            <a:r>
              <a:rPr lang="en-US" sz="1100" b="1" dirty="0"/>
              <a:t> </a:t>
            </a:r>
            <a:r>
              <a:rPr lang="en-US" sz="1100" b="1" dirty="0" err="1"/>
              <a:t>funktioniert</a:t>
            </a:r>
            <a:r>
              <a:rPr lang="en-US" sz="1100" b="1" dirty="0"/>
              <a:t> das </a:t>
            </a:r>
            <a:r>
              <a:rPr lang="en-US" sz="1100" b="1" dirty="0" err="1"/>
              <a:t>mit</a:t>
            </a:r>
            <a:r>
              <a:rPr lang="en-US" sz="1100" b="1" dirty="0"/>
              <a:t> </a:t>
            </a:r>
            <a:r>
              <a:rPr lang="en-US" sz="1100" b="1" dirty="0" err="1"/>
              <a:t>Coupa</a:t>
            </a:r>
            <a:r>
              <a:rPr lang="en-US" sz="1100" b="1" dirty="0"/>
              <a:t>?</a:t>
            </a:r>
          </a:p>
          <a:p>
            <a:pPr marL="269875" lvl="3" indent="0">
              <a:buNone/>
            </a:pPr>
            <a:r>
              <a:rPr lang="en-US" sz="1050" dirty="0"/>
              <a:t>     </a:t>
            </a:r>
            <a:r>
              <a:rPr lang="en-US" sz="1050" dirty="0" err="1"/>
              <a:t>Lieferanten</a:t>
            </a:r>
            <a:r>
              <a:rPr lang="en-US" sz="1050" dirty="0"/>
              <a:t> </a:t>
            </a:r>
            <a:r>
              <a:rPr lang="en-US" sz="1050" dirty="0" err="1"/>
              <a:t>können</a:t>
            </a:r>
            <a:r>
              <a:rPr lang="en-US" sz="1050" dirty="0"/>
              <a:t> die </a:t>
            </a:r>
            <a:r>
              <a:rPr lang="en-US" sz="1050" dirty="0" err="1"/>
              <a:t>Bestellung</a:t>
            </a:r>
            <a:r>
              <a:rPr lang="en-US" sz="1050" dirty="0"/>
              <a:t> </a:t>
            </a:r>
            <a:r>
              <a:rPr lang="en-US" sz="1050" dirty="0" err="1"/>
              <a:t>nicht</a:t>
            </a:r>
            <a:r>
              <a:rPr lang="en-US" sz="1050" dirty="0"/>
              <a:t> </a:t>
            </a:r>
            <a:r>
              <a:rPr lang="en-US" sz="1050" dirty="0" err="1"/>
              <a:t>ändern</a:t>
            </a:r>
            <a:r>
              <a:rPr lang="en-US" sz="1050" dirty="0"/>
              <a:t>! </a:t>
            </a:r>
          </a:p>
          <a:p>
            <a:pPr marL="269875" lvl="3" indent="0">
              <a:buNone/>
            </a:pPr>
            <a:r>
              <a:rPr lang="en-US" sz="1050" dirty="0"/>
              <a:t>     </a:t>
            </a:r>
            <a:r>
              <a:rPr lang="en-US" sz="1050" dirty="0" err="1"/>
              <a:t>Bitte</a:t>
            </a:r>
            <a:r>
              <a:rPr lang="en-US" sz="1050" dirty="0"/>
              <a:t> </a:t>
            </a:r>
            <a:r>
              <a:rPr lang="en-US" sz="1050" dirty="0" err="1"/>
              <a:t>kontaktiere</a:t>
            </a:r>
            <a:r>
              <a:rPr lang="en-US" sz="1050" dirty="0"/>
              <a:t> Jabil, um die PO </a:t>
            </a:r>
            <a:r>
              <a:rPr lang="en-US" sz="1050" dirty="0" err="1"/>
              <a:t>Änderung</a:t>
            </a:r>
            <a:r>
              <a:rPr lang="en-US" sz="1050" dirty="0"/>
              <a:t> </a:t>
            </a:r>
            <a:r>
              <a:rPr lang="en-US" sz="1050" dirty="0" err="1"/>
              <a:t>zu</a:t>
            </a:r>
            <a:r>
              <a:rPr lang="en-US" sz="1050" dirty="0"/>
              <a:t> </a:t>
            </a:r>
            <a:r>
              <a:rPr lang="en-US" sz="1050" dirty="0" err="1"/>
              <a:t>veranlassen</a:t>
            </a:r>
            <a:r>
              <a:rPr lang="en-US" sz="1050" dirty="0"/>
              <a:t>. Du </a:t>
            </a:r>
            <a:r>
              <a:rPr lang="en-US" sz="1050" dirty="0" err="1"/>
              <a:t>kannst</a:t>
            </a:r>
            <a:r>
              <a:rPr lang="en-US" sz="1050" dirty="0"/>
              <a:t> den </a:t>
            </a:r>
            <a:r>
              <a:rPr lang="en-US" sz="1050" dirty="0" err="1"/>
              <a:t>zuständigen</a:t>
            </a:r>
            <a:r>
              <a:rPr lang="en-US" sz="1050" dirty="0"/>
              <a:t> Jabil </a:t>
            </a:r>
            <a:r>
              <a:rPr lang="en-US" sz="1050" dirty="0" err="1"/>
              <a:t>Einkäufer</a:t>
            </a:r>
            <a:r>
              <a:rPr lang="en-US" sz="1050" dirty="0"/>
              <a:t> </a:t>
            </a:r>
            <a:r>
              <a:rPr lang="en-US" sz="1050" dirty="0" err="1"/>
              <a:t>vor</a:t>
            </a:r>
            <a:r>
              <a:rPr lang="en-US" sz="1050" dirty="0"/>
              <a:t> Ort offline </a:t>
            </a:r>
            <a:r>
              <a:rPr lang="en-US" sz="1050" dirty="0" err="1"/>
              <a:t>kontaktieren</a:t>
            </a:r>
            <a:r>
              <a:rPr lang="en-US" sz="1050" dirty="0"/>
              <a:t> </a:t>
            </a:r>
            <a:r>
              <a:rPr lang="en-US" sz="1050" dirty="0" err="1"/>
              <a:t>oder</a:t>
            </a:r>
            <a:r>
              <a:rPr lang="en-US" sz="1050" dirty="0"/>
              <a:t> </a:t>
            </a:r>
            <a:r>
              <a:rPr lang="en-US" sz="1050" dirty="0" err="1"/>
              <a:t>deine</a:t>
            </a:r>
            <a:r>
              <a:rPr lang="en-US" sz="1050" dirty="0"/>
              <a:t> </a:t>
            </a:r>
            <a:r>
              <a:rPr lang="en-US" sz="1050" dirty="0" err="1"/>
              <a:t>Anfrage</a:t>
            </a:r>
            <a:r>
              <a:rPr lang="en-US" sz="1050" dirty="0"/>
              <a:t> und </a:t>
            </a:r>
            <a:r>
              <a:rPr lang="en-US" sz="1050" dirty="0" err="1"/>
              <a:t>Begründung</a:t>
            </a:r>
            <a:r>
              <a:rPr lang="en-US" sz="1050" dirty="0"/>
              <a:t> </a:t>
            </a:r>
            <a:r>
              <a:rPr lang="en-US" sz="1050" dirty="0" err="1"/>
              <a:t>über</a:t>
            </a:r>
            <a:r>
              <a:rPr lang="en-US" sz="1050" dirty="0"/>
              <a:t> das </a:t>
            </a:r>
            <a:r>
              <a:rPr lang="en-US" sz="1050" dirty="0" err="1"/>
              <a:t>Coupa</a:t>
            </a:r>
            <a:r>
              <a:rPr lang="en-US" sz="1050" dirty="0"/>
              <a:t> Portal </a:t>
            </a:r>
            <a:r>
              <a:rPr lang="en-US" sz="1050" dirty="0" err="1"/>
              <a:t>stellen</a:t>
            </a:r>
            <a:r>
              <a:rPr lang="en-US" sz="1050" dirty="0"/>
              <a:t> - CSP-PO-Comment.</a:t>
            </a:r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598E6-4E6A-4B9C-A638-D5C18ADED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 Confirmation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999" t="10933" r="11227" b="4501"/>
          <a:stretch/>
        </p:blipFill>
        <p:spPr>
          <a:xfrm>
            <a:off x="603251" y="2265084"/>
            <a:ext cx="3867150" cy="23652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4636" t="10932" r="14101" b="5466"/>
          <a:stretch/>
        </p:blipFill>
        <p:spPr>
          <a:xfrm>
            <a:off x="4594778" y="2265084"/>
            <a:ext cx="3767684" cy="236565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180124" y="2461847"/>
            <a:ext cx="406400" cy="233304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68216" y="4036647"/>
            <a:ext cx="425937" cy="128953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94778" y="3782647"/>
            <a:ext cx="3767684" cy="726830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599215" y="2695151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1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086003" y="4146062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altLang="zh-CN" sz="900" dirty="0">
                <a:solidFill>
                  <a:srgbClr val="FF0000"/>
                </a:solidFill>
                <a:latin typeface="+mn-lt"/>
              </a:rPr>
              <a:t>2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594778" y="3591443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altLang="zh-CN" sz="900" dirty="0">
                <a:solidFill>
                  <a:srgbClr val="FF0000"/>
                </a:solidFill>
                <a:latin typeface="+mn-lt"/>
              </a:rPr>
              <a:t>3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306317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9388" lvl="1" indent="0">
              <a:buNone/>
            </a:pPr>
            <a:r>
              <a:rPr lang="en-US" sz="1100" b="1" dirty="0">
                <a:solidFill>
                  <a:srgbClr val="005287"/>
                </a:solidFill>
              </a:rPr>
              <a:t>2.    </a:t>
            </a:r>
            <a:r>
              <a:rPr lang="en-US" sz="1100" b="1" dirty="0"/>
              <a:t>How to accept for a Purchase Order?  Wie </a:t>
            </a:r>
            <a:r>
              <a:rPr lang="en-US" sz="1100" b="1" dirty="0" err="1"/>
              <a:t>können</a:t>
            </a:r>
            <a:r>
              <a:rPr lang="en-US" sz="1100" b="1" dirty="0"/>
              <a:t> </a:t>
            </a:r>
            <a:r>
              <a:rPr lang="en-US" sz="1100" b="1" dirty="0" err="1"/>
              <a:t>Bestellungen</a:t>
            </a:r>
            <a:r>
              <a:rPr lang="en-US" sz="1100" b="1" dirty="0"/>
              <a:t> </a:t>
            </a:r>
            <a:r>
              <a:rPr lang="en-US" sz="1100" b="1" dirty="0" err="1"/>
              <a:t>bestätigt</a:t>
            </a:r>
            <a:r>
              <a:rPr lang="en-US" sz="1100" b="1" dirty="0"/>
              <a:t> </a:t>
            </a:r>
            <a:r>
              <a:rPr lang="en-US" sz="1100" b="1" dirty="0" err="1"/>
              <a:t>werden</a:t>
            </a:r>
            <a:r>
              <a:rPr lang="en-US" sz="1100" b="1" dirty="0"/>
              <a:t>?</a:t>
            </a:r>
          </a:p>
          <a:p>
            <a:pPr marL="449263" lvl="3" indent="0">
              <a:buNone/>
            </a:pPr>
            <a:r>
              <a:rPr lang="en-US" sz="1050" dirty="0"/>
              <a:t>Du </a:t>
            </a:r>
            <a:r>
              <a:rPr lang="en-US" sz="1050" dirty="0" err="1"/>
              <a:t>brauchst</a:t>
            </a:r>
            <a:r>
              <a:rPr lang="en-US" sz="1050" dirty="0"/>
              <a:t> </a:t>
            </a:r>
            <a:r>
              <a:rPr lang="en-US" sz="1050" dirty="0" err="1"/>
              <a:t>nur</a:t>
            </a:r>
            <a:r>
              <a:rPr lang="en-US" sz="1050" dirty="0"/>
              <a:t> den Button “BESTÄTIGUNG” </a:t>
            </a:r>
            <a:r>
              <a:rPr lang="en-US" sz="1050" dirty="0" err="1"/>
              <a:t>auswählen</a:t>
            </a:r>
            <a:r>
              <a:rPr lang="en-US" sz="1050" dirty="0"/>
              <a:t>, um </a:t>
            </a:r>
            <a:r>
              <a:rPr lang="en-US" sz="1050" dirty="0" err="1"/>
              <a:t>deine</a:t>
            </a:r>
            <a:r>
              <a:rPr lang="en-US" sz="1050" dirty="0"/>
              <a:t> </a:t>
            </a:r>
            <a:r>
              <a:rPr lang="en-US" sz="1050" dirty="0" err="1"/>
              <a:t>Bestellung</a:t>
            </a:r>
            <a:r>
              <a:rPr lang="en-US" sz="1050" dirty="0"/>
              <a:t> </a:t>
            </a:r>
            <a:r>
              <a:rPr lang="en-US" sz="1050" dirty="0" err="1"/>
              <a:t>zu</a:t>
            </a:r>
            <a:r>
              <a:rPr lang="en-US" sz="1050" dirty="0"/>
              <a:t> </a:t>
            </a:r>
            <a:r>
              <a:rPr lang="en-US" sz="1050" dirty="0" err="1"/>
              <a:t>bestätigen</a:t>
            </a:r>
            <a:r>
              <a:rPr lang="en-US" sz="105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598E6-4E6A-4B9C-A638-D5C18ADED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 Confirmation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750" t="11270" r="7856" b="4920"/>
          <a:stretch/>
        </p:blipFill>
        <p:spPr>
          <a:xfrm>
            <a:off x="1371600" y="1670322"/>
            <a:ext cx="5236096" cy="296002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955730" y="4122964"/>
            <a:ext cx="689499" cy="187779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4890735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60" y="1202531"/>
            <a:ext cx="7958137" cy="3500097"/>
          </a:xfrm>
        </p:spPr>
        <p:txBody>
          <a:bodyPr>
            <a:normAutofit/>
          </a:bodyPr>
          <a:lstStyle/>
          <a:p>
            <a:pPr marL="173821" lvl="1" indent="0">
              <a:buNone/>
            </a:pPr>
            <a:r>
              <a:rPr lang="en-US" altLang="zh-CN" sz="1100" b="1" dirty="0">
                <a:solidFill>
                  <a:srgbClr val="005287"/>
                </a:solidFill>
              </a:rPr>
              <a:t>3</a:t>
            </a:r>
            <a:r>
              <a:rPr lang="en-US" sz="1100" b="1" dirty="0">
                <a:solidFill>
                  <a:srgbClr val="005287"/>
                </a:solidFill>
              </a:rPr>
              <a:t>.  </a:t>
            </a:r>
            <a:r>
              <a:rPr lang="en-US" sz="1100" b="1" dirty="0" err="1">
                <a:solidFill>
                  <a:srgbClr val="005287"/>
                </a:solidFill>
              </a:rPr>
              <a:t>Gibt</a:t>
            </a:r>
            <a:r>
              <a:rPr lang="en-US" sz="1100" b="1" dirty="0">
                <a:solidFill>
                  <a:srgbClr val="005287"/>
                </a:solidFill>
              </a:rPr>
              <a:t> es </a:t>
            </a:r>
            <a:r>
              <a:rPr lang="en-US" sz="1100" b="1" dirty="0" err="1">
                <a:solidFill>
                  <a:srgbClr val="005287"/>
                </a:solidFill>
              </a:rPr>
              <a:t>noch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eine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andere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Methode</a:t>
            </a:r>
            <a:r>
              <a:rPr lang="en-US" sz="1100" b="1" dirty="0">
                <a:solidFill>
                  <a:srgbClr val="005287"/>
                </a:solidFill>
              </a:rPr>
              <a:t>, um </a:t>
            </a:r>
            <a:r>
              <a:rPr lang="en-US" sz="1100" b="1" dirty="0" err="1">
                <a:solidFill>
                  <a:srgbClr val="005287"/>
                </a:solidFill>
              </a:rPr>
              <a:t>über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neue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Bestellungen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informiert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zu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werden</a:t>
            </a:r>
            <a:r>
              <a:rPr lang="en-US" sz="1100" b="1" dirty="0">
                <a:solidFill>
                  <a:srgbClr val="005287"/>
                </a:solidFill>
              </a:rPr>
              <a:t>? (</a:t>
            </a:r>
            <a:r>
              <a:rPr lang="en-US" sz="1100" b="1" dirty="0" err="1">
                <a:solidFill>
                  <a:srgbClr val="005287"/>
                </a:solidFill>
              </a:rPr>
              <a:t>außer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über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Coupa</a:t>
            </a:r>
            <a:r>
              <a:rPr lang="en-US" sz="1100" b="1" dirty="0">
                <a:solidFill>
                  <a:srgbClr val="005287"/>
                </a:solidFill>
              </a:rPr>
              <a:t>)</a:t>
            </a:r>
          </a:p>
          <a:p>
            <a:pPr marL="513133" lvl="3" indent="0">
              <a:buNone/>
            </a:pPr>
            <a:r>
              <a:rPr lang="en-US" sz="1050" dirty="0"/>
              <a:t>CSP </a:t>
            </a:r>
            <a:r>
              <a:rPr lang="en-US" sz="1050" dirty="0" err="1"/>
              <a:t>schickt</a:t>
            </a:r>
            <a:r>
              <a:rPr lang="en-US" sz="1050" dirty="0"/>
              <a:t> dem </a:t>
            </a:r>
            <a:r>
              <a:rPr lang="en-US" sz="1050" dirty="0" err="1"/>
              <a:t>Lieferanten</a:t>
            </a:r>
            <a:r>
              <a:rPr lang="en-US" sz="1050" dirty="0"/>
              <a:t> </a:t>
            </a:r>
            <a:r>
              <a:rPr lang="en-US" sz="1050" dirty="0" err="1"/>
              <a:t>eine</a:t>
            </a:r>
            <a:r>
              <a:rPr lang="en-US" sz="1050" dirty="0"/>
              <a:t> E-Mail </a:t>
            </a:r>
            <a:r>
              <a:rPr lang="en-US" sz="1050" dirty="0" err="1"/>
              <a:t>im</a:t>
            </a:r>
            <a:r>
              <a:rPr lang="en-US" sz="1050" dirty="0"/>
              <a:t> </a:t>
            </a:r>
            <a:r>
              <a:rPr lang="en-US" sz="1050" dirty="0" err="1"/>
              <a:t>Falle</a:t>
            </a:r>
            <a:r>
              <a:rPr lang="en-US" sz="1050" dirty="0"/>
              <a:t> </a:t>
            </a:r>
            <a:r>
              <a:rPr lang="en-US" sz="1050" dirty="0" err="1"/>
              <a:t>einer</a:t>
            </a:r>
            <a:r>
              <a:rPr lang="en-US" sz="1050" dirty="0"/>
              <a:t> </a:t>
            </a:r>
            <a:r>
              <a:rPr lang="en-US" sz="1050" dirty="0" err="1"/>
              <a:t>neuen</a:t>
            </a:r>
            <a:r>
              <a:rPr lang="en-US" sz="1050" dirty="0"/>
              <a:t> </a:t>
            </a:r>
            <a:r>
              <a:rPr lang="en-US" sz="1050" dirty="0" err="1"/>
              <a:t>Bestellung</a:t>
            </a:r>
            <a:r>
              <a:rPr lang="en-US" sz="1050" dirty="0"/>
              <a:t>.</a:t>
            </a:r>
          </a:p>
          <a:p>
            <a:pPr marL="173821" lvl="1" indent="0">
              <a:buNone/>
            </a:pPr>
            <a:r>
              <a:rPr lang="en-US" sz="1100" b="1" dirty="0">
                <a:solidFill>
                  <a:srgbClr val="005287"/>
                </a:solidFill>
              </a:rPr>
              <a:t>4.  </a:t>
            </a:r>
            <a:r>
              <a:rPr lang="en-US" sz="1100" b="1" dirty="0" err="1">
                <a:solidFill>
                  <a:srgbClr val="005287"/>
                </a:solidFill>
              </a:rPr>
              <a:t>Wenn</a:t>
            </a:r>
            <a:r>
              <a:rPr lang="en-US" sz="1100" b="1" dirty="0">
                <a:solidFill>
                  <a:srgbClr val="005287"/>
                </a:solidFill>
              </a:rPr>
              <a:t> ich den auf der </a:t>
            </a:r>
            <a:r>
              <a:rPr lang="en-US" sz="1100" b="1" dirty="0" err="1">
                <a:solidFill>
                  <a:srgbClr val="005287"/>
                </a:solidFill>
              </a:rPr>
              <a:t>Bestellung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angeführten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Liefertermin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nicht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einhalten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kann</a:t>
            </a:r>
            <a:r>
              <a:rPr lang="en-US" sz="1100" b="1" dirty="0">
                <a:solidFill>
                  <a:srgbClr val="005287"/>
                </a:solidFill>
              </a:rPr>
              <a:t>, </a:t>
            </a:r>
            <a:r>
              <a:rPr lang="en-US" sz="1100" b="1" dirty="0" err="1">
                <a:solidFill>
                  <a:srgbClr val="005287"/>
                </a:solidFill>
              </a:rPr>
              <a:t>wie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kann</a:t>
            </a:r>
            <a:r>
              <a:rPr lang="en-US" sz="1100" b="1" dirty="0">
                <a:solidFill>
                  <a:srgbClr val="005287"/>
                </a:solidFill>
              </a:rPr>
              <a:t> der </a:t>
            </a:r>
            <a:r>
              <a:rPr lang="en-US" sz="1100" b="1" dirty="0" err="1">
                <a:solidFill>
                  <a:srgbClr val="005287"/>
                </a:solidFill>
              </a:rPr>
              <a:t>neue</a:t>
            </a:r>
            <a:r>
              <a:rPr lang="en-US" sz="1100" b="1" dirty="0">
                <a:solidFill>
                  <a:srgbClr val="005287"/>
                </a:solidFill>
              </a:rPr>
              <a:t> LT </a:t>
            </a:r>
            <a:r>
              <a:rPr lang="en-US" sz="1100" b="1" dirty="0" err="1">
                <a:solidFill>
                  <a:srgbClr val="005287"/>
                </a:solidFill>
              </a:rPr>
              <a:t>vorgeschlagen</a:t>
            </a:r>
            <a:r>
              <a:rPr lang="en-US" sz="1100" b="1" dirty="0">
                <a:solidFill>
                  <a:srgbClr val="005287"/>
                </a:solidFill>
              </a:rPr>
              <a:t> und </a:t>
            </a:r>
            <a:r>
              <a:rPr lang="en-US" sz="1100" b="1" dirty="0" err="1">
                <a:solidFill>
                  <a:srgbClr val="005287"/>
                </a:solidFill>
              </a:rPr>
              <a:t>bestätigt</a:t>
            </a:r>
            <a:r>
              <a:rPr lang="en-US" sz="1100" b="1" dirty="0">
                <a:solidFill>
                  <a:srgbClr val="005287"/>
                </a:solidFill>
              </a:rPr>
              <a:t> </a:t>
            </a:r>
            <a:r>
              <a:rPr lang="en-US" sz="1100" b="1" dirty="0" err="1">
                <a:solidFill>
                  <a:srgbClr val="005287"/>
                </a:solidFill>
              </a:rPr>
              <a:t>werden</a:t>
            </a:r>
            <a:r>
              <a:rPr lang="en-US" sz="1100" b="1" dirty="0">
                <a:solidFill>
                  <a:srgbClr val="005287"/>
                </a:solidFill>
              </a:rPr>
              <a:t>? </a:t>
            </a:r>
            <a:r>
              <a:rPr lang="en-US" sz="1000" dirty="0" err="1"/>
              <a:t>Wenn</a:t>
            </a:r>
            <a:r>
              <a:rPr lang="en-US" sz="1000" dirty="0"/>
              <a:t> du den </a:t>
            </a:r>
            <a:r>
              <a:rPr lang="en-US" sz="1000" dirty="0" err="1"/>
              <a:t>Erhalt</a:t>
            </a:r>
            <a:r>
              <a:rPr lang="en-US" sz="1000" dirty="0"/>
              <a:t> der Ware </a:t>
            </a:r>
            <a:r>
              <a:rPr lang="en-US" sz="1000" dirty="0" err="1"/>
              <a:t>bestätigst</a:t>
            </a:r>
            <a:r>
              <a:rPr lang="en-US" sz="1000" dirty="0"/>
              <a:t>, und </a:t>
            </a:r>
            <a:r>
              <a:rPr lang="en-US" sz="1000" dirty="0" err="1"/>
              <a:t>dieser</a:t>
            </a:r>
            <a:r>
              <a:rPr lang="en-US" sz="1000" dirty="0"/>
              <a:t> </a:t>
            </a:r>
            <a:r>
              <a:rPr lang="en-US" sz="1000" dirty="0" err="1"/>
              <a:t>dennoch</a:t>
            </a:r>
            <a:r>
              <a:rPr lang="en-US" sz="1000" dirty="0"/>
              <a:t> </a:t>
            </a:r>
            <a:r>
              <a:rPr lang="en-US" sz="1000" dirty="0" err="1"/>
              <a:t>nicht</a:t>
            </a:r>
            <a:r>
              <a:rPr lang="en-US" sz="1000" dirty="0"/>
              <a:t> </a:t>
            </a:r>
            <a:r>
              <a:rPr lang="en-US" sz="1000" dirty="0" err="1"/>
              <a:t>eingehalten</a:t>
            </a:r>
            <a:r>
              <a:rPr lang="en-US" sz="1000" dirty="0"/>
              <a:t> </a:t>
            </a:r>
            <a:r>
              <a:rPr lang="en-US" sz="1000" dirty="0" err="1"/>
              <a:t>werden</a:t>
            </a:r>
            <a:r>
              <a:rPr lang="en-US" sz="1000" dirty="0"/>
              <a:t> </a:t>
            </a:r>
            <a:r>
              <a:rPr lang="en-US" sz="1000" dirty="0" err="1"/>
              <a:t>kann</a:t>
            </a:r>
            <a:r>
              <a:rPr lang="en-US" sz="1000" dirty="0"/>
              <a:t>, </a:t>
            </a:r>
            <a:r>
              <a:rPr lang="en-US" sz="1000" dirty="0" err="1"/>
              <a:t>bitte</a:t>
            </a:r>
            <a:r>
              <a:rPr lang="en-US" sz="1000" dirty="0"/>
              <a:t> um </a:t>
            </a:r>
            <a:r>
              <a:rPr lang="en-US" sz="1000" dirty="0" err="1"/>
              <a:t>Kontaktaufnahme</a:t>
            </a:r>
            <a:r>
              <a:rPr lang="en-US" sz="1000" dirty="0"/>
              <a:t> des </a:t>
            </a:r>
            <a:r>
              <a:rPr lang="en-US" sz="1000" dirty="0" err="1"/>
              <a:t>zuständigen</a:t>
            </a:r>
            <a:r>
              <a:rPr lang="en-US" sz="1000" dirty="0"/>
              <a:t> </a:t>
            </a:r>
            <a:r>
              <a:rPr lang="en-US" sz="1000" dirty="0" err="1"/>
              <a:t>Einkäufers</a:t>
            </a:r>
            <a:r>
              <a:rPr lang="en-US" sz="1000" dirty="0"/>
              <a:t>.</a:t>
            </a: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598E6-4E6A-4B9C-A638-D5C18ADED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 Confirmation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304" t="21746" r="13750" b="14920"/>
          <a:stretch/>
        </p:blipFill>
        <p:spPr>
          <a:xfrm>
            <a:off x="1520824" y="2382797"/>
            <a:ext cx="5402490" cy="23198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2772159" y="3517618"/>
            <a:ext cx="1301820" cy="3359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2491186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B29050-EC39-4781-994F-CFDEE78FF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60" y="1202532"/>
            <a:ext cx="7958137" cy="3377152"/>
          </a:xfrm>
        </p:spPr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en-US" sz="1100" b="1" dirty="0" err="1"/>
              <a:t>Kann</a:t>
            </a:r>
            <a:r>
              <a:rPr lang="en-US" sz="1100" b="1" dirty="0"/>
              <a:t> </a:t>
            </a:r>
            <a:r>
              <a:rPr lang="en-US" sz="1100" b="1" dirty="0" err="1"/>
              <a:t>eine</a:t>
            </a:r>
            <a:r>
              <a:rPr lang="en-US" sz="1100" b="1" dirty="0"/>
              <a:t> </a:t>
            </a:r>
            <a:r>
              <a:rPr lang="en-US" sz="1100" b="1" dirty="0" err="1"/>
              <a:t>Rechnung</a:t>
            </a:r>
            <a:r>
              <a:rPr lang="en-US" sz="1100" b="1" dirty="0"/>
              <a:t> </a:t>
            </a:r>
            <a:r>
              <a:rPr lang="en-US" sz="1100" b="1" dirty="0" err="1"/>
              <a:t>für</a:t>
            </a:r>
            <a:r>
              <a:rPr lang="en-US" sz="1100" b="1" dirty="0"/>
              <a:t> </a:t>
            </a:r>
            <a:r>
              <a:rPr lang="en-US" sz="1100" b="1" dirty="0" err="1"/>
              <a:t>mehrere</a:t>
            </a:r>
            <a:r>
              <a:rPr lang="en-US" sz="1100" b="1" dirty="0"/>
              <a:t> </a:t>
            </a:r>
            <a:r>
              <a:rPr lang="en-US" sz="1100" b="1" dirty="0" err="1"/>
              <a:t>Bestellungen</a:t>
            </a:r>
            <a:r>
              <a:rPr lang="en-US" sz="1100" b="1" dirty="0"/>
              <a:t> </a:t>
            </a:r>
            <a:r>
              <a:rPr lang="en-US" sz="1100" b="1" dirty="0" err="1"/>
              <a:t>erstellt</a:t>
            </a:r>
            <a:r>
              <a:rPr lang="en-US" sz="1100" b="1" dirty="0"/>
              <a:t> </a:t>
            </a:r>
            <a:r>
              <a:rPr lang="en-US" sz="1100" b="1" dirty="0" err="1"/>
              <a:t>werden</a:t>
            </a:r>
            <a:r>
              <a:rPr lang="en-US" sz="1100" b="1" dirty="0"/>
              <a:t>? (</a:t>
            </a:r>
            <a:r>
              <a:rPr lang="en-US" sz="1100" b="1" dirty="0" err="1"/>
              <a:t>Sammelrechnung</a:t>
            </a:r>
            <a:r>
              <a:rPr lang="en-US" sz="1100" b="1" dirty="0"/>
              <a:t>)?</a:t>
            </a:r>
          </a:p>
          <a:p>
            <a:pPr marL="513133" lvl="3" indent="0">
              <a:buNone/>
            </a:pPr>
            <a:r>
              <a:rPr lang="en-US" sz="1100" dirty="0"/>
              <a:t>Der </a:t>
            </a:r>
            <a:r>
              <a:rPr lang="en-US" sz="1100" dirty="0" err="1"/>
              <a:t>Lieferant</a:t>
            </a:r>
            <a:r>
              <a:rPr lang="en-US" sz="1100" dirty="0"/>
              <a:t> </a:t>
            </a:r>
            <a:r>
              <a:rPr lang="en-US" sz="1100" dirty="0" err="1"/>
              <a:t>kann</a:t>
            </a:r>
            <a:r>
              <a:rPr lang="en-US" sz="1100" dirty="0"/>
              <a:t> </a:t>
            </a:r>
            <a:r>
              <a:rPr lang="en-US" sz="1100" dirty="0" err="1"/>
              <a:t>keine</a:t>
            </a:r>
            <a:r>
              <a:rPr lang="en-US" sz="1100" dirty="0"/>
              <a:t> E-</a:t>
            </a:r>
            <a:r>
              <a:rPr lang="en-US" sz="1100" dirty="0" err="1"/>
              <a:t>Rechnung</a:t>
            </a:r>
            <a:r>
              <a:rPr lang="en-US" sz="1100" dirty="0"/>
              <a:t> </a:t>
            </a:r>
            <a:r>
              <a:rPr lang="en-US" sz="1100" dirty="0" err="1"/>
              <a:t>für</a:t>
            </a:r>
            <a:r>
              <a:rPr lang="en-US" sz="1100" dirty="0"/>
              <a:t> </a:t>
            </a:r>
            <a:r>
              <a:rPr lang="en-US" sz="1100" dirty="0" err="1"/>
              <a:t>mehrere</a:t>
            </a:r>
            <a:r>
              <a:rPr lang="en-US" sz="1100" dirty="0"/>
              <a:t> </a:t>
            </a:r>
            <a:r>
              <a:rPr lang="en-US" sz="1100" dirty="0" err="1"/>
              <a:t>Bestellungen</a:t>
            </a:r>
            <a:r>
              <a:rPr lang="en-US" sz="1100" dirty="0"/>
              <a:t> </a:t>
            </a:r>
            <a:r>
              <a:rPr lang="en-US" sz="1100" dirty="0" err="1"/>
              <a:t>erstellen</a:t>
            </a:r>
            <a:r>
              <a:rPr lang="en-US" sz="1100" dirty="0"/>
              <a:t>.</a:t>
            </a:r>
          </a:p>
          <a:p>
            <a:pPr marL="513133" lvl="3" indent="0">
              <a:buNone/>
            </a:pPr>
            <a:r>
              <a:rPr lang="en-US" sz="1100" dirty="0" err="1"/>
              <a:t>Wenn</a:t>
            </a:r>
            <a:r>
              <a:rPr lang="en-US" sz="1100" dirty="0"/>
              <a:t> </a:t>
            </a:r>
            <a:r>
              <a:rPr lang="en-US" sz="1100" dirty="0" err="1"/>
              <a:t>sie</a:t>
            </a:r>
            <a:r>
              <a:rPr lang="en-US" sz="1100" dirty="0"/>
              <a:t> </a:t>
            </a:r>
            <a:r>
              <a:rPr lang="en-US" sz="1100" dirty="0" err="1"/>
              <a:t>eine</a:t>
            </a:r>
            <a:r>
              <a:rPr lang="en-US" sz="1100" dirty="0"/>
              <a:t> </a:t>
            </a:r>
            <a:r>
              <a:rPr lang="en-US" sz="1100" dirty="0" err="1"/>
              <a:t>Sammelrechnung</a:t>
            </a:r>
            <a:r>
              <a:rPr lang="en-US" sz="1100" dirty="0"/>
              <a:t> </a:t>
            </a:r>
            <a:r>
              <a:rPr lang="en-US" sz="1100" dirty="0" err="1"/>
              <a:t>für</a:t>
            </a:r>
            <a:r>
              <a:rPr lang="en-US" sz="1100" dirty="0"/>
              <a:t> </a:t>
            </a:r>
            <a:r>
              <a:rPr lang="en-US" sz="1100" dirty="0" err="1"/>
              <a:t>mehrere</a:t>
            </a:r>
            <a:r>
              <a:rPr lang="en-US" sz="1100" dirty="0"/>
              <a:t> </a:t>
            </a:r>
            <a:r>
              <a:rPr lang="en-US" sz="1100" dirty="0" err="1"/>
              <a:t>Bestellungen</a:t>
            </a:r>
            <a:r>
              <a:rPr lang="en-US" sz="1100" dirty="0"/>
              <a:t> </a:t>
            </a:r>
            <a:r>
              <a:rPr lang="en-US" sz="1100" dirty="0" err="1"/>
              <a:t>anlegen</a:t>
            </a:r>
            <a:r>
              <a:rPr lang="en-US" sz="1100" dirty="0"/>
              <a:t> </a:t>
            </a:r>
            <a:r>
              <a:rPr lang="en-US" sz="1100" dirty="0" err="1"/>
              <a:t>möchten</a:t>
            </a:r>
            <a:r>
              <a:rPr lang="en-US" sz="1100" dirty="0"/>
              <a:t>, </a:t>
            </a:r>
            <a:r>
              <a:rPr lang="en-US" sz="1100" dirty="0" err="1"/>
              <a:t>benötigen</a:t>
            </a:r>
            <a:r>
              <a:rPr lang="en-US" sz="1100" dirty="0"/>
              <a:t> Sie </a:t>
            </a:r>
            <a:r>
              <a:rPr lang="en-US" sz="1100" dirty="0" err="1"/>
              <a:t>eine</a:t>
            </a:r>
            <a:r>
              <a:rPr lang="en-US" sz="1100" dirty="0"/>
              <a:t> </a:t>
            </a:r>
            <a:r>
              <a:rPr lang="en-US" sz="1100" dirty="0" err="1"/>
              <a:t>Bestätigung</a:t>
            </a:r>
            <a:r>
              <a:rPr lang="en-US" sz="1100" dirty="0"/>
              <a:t>/</a:t>
            </a:r>
            <a:r>
              <a:rPr lang="en-US" sz="1100" dirty="0" err="1"/>
              <a:t>Erlaubnis</a:t>
            </a:r>
            <a:r>
              <a:rPr lang="en-US" sz="1100" dirty="0"/>
              <a:t> von Jabil. </a:t>
            </a:r>
            <a:r>
              <a:rPr lang="en-US" sz="1100" dirty="0" err="1"/>
              <a:t>Für</a:t>
            </a:r>
            <a:r>
              <a:rPr lang="en-US" sz="1100" dirty="0"/>
              <a:t> China </a:t>
            </a:r>
            <a:r>
              <a:rPr lang="en-US" sz="1100" dirty="0" err="1"/>
              <a:t>Rechnungen</a:t>
            </a:r>
            <a:r>
              <a:rPr lang="en-US" sz="1100" dirty="0"/>
              <a:t>, </a:t>
            </a:r>
            <a:r>
              <a:rPr lang="en-US" sz="1100" dirty="0" err="1"/>
              <a:t>sind</a:t>
            </a:r>
            <a:r>
              <a:rPr lang="en-US" sz="1100" dirty="0"/>
              <a:t> </a:t>
            </a:r>
            <a:r>
              <a:rPr lang="en-US" sz="1100" dirty="0" err="1"/>
              <a:t>folgende</a:t>
            </a:r>
            <a:r>
              <a:rPr lang="en-US" sz="1100" dirty="0"/>
              <a:t> </a:t>
            </a:r>
            <a:r>
              <a:rPr lang="en-US" sz="1100" dirty="0" err="1"/>
              <a:t>zwei</a:t>
            </a:r>
            <a:r>
              <a:rPr lang="en-US" sz="1100" dirty="0"/>
              <a:t> </a:t>
            </a:r>
            <a:r>
              <a:rPr lang="en-US" sz="1100" dirty="0" err="1"/>
              <a:t>Punkte</a:t>
            </a:r>
            <a:r>
              <a:rPr lang="en-US" sz="1100" dirty="0"/>
              <a:t> </a:t>
            </a:r>
            <a:r>
              <a:rPr lang="en-US" sz="1100" dirty="0" err="1"/>
              <a:t>auszuführen</a:t>
            </a:r>
            <a:r>
              <a:rPr lang="en-US" sz="1100" dirty="0"/>
              <a:t>:</a:t>
            </a:r>
          </a:p>
          <a:p>
            <a:pPr marL="684583" lvl="3" indent="-171450"/>
            <a:r>
              <a:rPr lang="de-DE" sz="1100" dirty="0"/>
              <a:t>Erstellen Sie ein Formular im Excel-Format, um die zugehörige Bestellnummer und die Bestellpostennummer aufzulisten</a:t>
            </a:r>
            <a:endParaRPr lang="en-US" sz="1100" dirty="0"/>
          </a:p>
          <a:p>
            <a:pPr marL="684583" lvl="3" indent="-171450"/>
            <a:r>
              <a:rPr lang="de-DE" sz="1100" dirty="0"/>
              <a:t>Drucken Sie dieses Formular aus und hängen Sie es der physischen Rechnungen an. Senden Sie beide Unterlagen an </a:t>
            </a:r>
            <a:r>
              <a:rPr lang="de-DE" sz="1100" dirty="0" err="1"/>
              <a:t>Jabil</a:t>
            </a:r>
            <a:r>
              <a:rPr lang="de-DE" sz="1100" dirty="0"/>
              <a:t> </a:t>
            </a:r>
            <a:r>
              <a:rPr lang="de-DE" sz="1100" dirty="0" err="1"/>
              <a:t>Finance</a:t>
            </a:r>
            <a:r>
              <a:rPr lang="de-DE" sz="1100" dirty="0"/>
              <a:t>. Die Buchhaltung erstellt nach Erhalt Ihrer Dokumente eine Rechnung in </a:t>
            </a:r>
            <a:r>
              <a:rPr lang="de-DE" sz="1100" dirty="0" err="1"/>
              <a:t>Coupa</a:t>
            </a:r>
            <a:r>
              <a:rPr lang="de-DE" sz="1100" dirty="0"/>
              <a:t>.</a:t>
            </a:r>
            <a:endParaRPr lang="en-US" sz="1100" dirty="0"/>
          </a:p>
          <a:p>
            <a:pPr marL="516721" lvl="1" indent="-342900">
              <a:buFont typeface="+mj-lt"/>
              <a:buAutoNum type="arabicPeriod"/>
            </a:pPr>
            <a:r>
              <a:rPr lang="de-DE" sz="1100" b="1" dirty="0"/>
              <a:t>Soll ich eine Rechnung nach Menge oder Betrag erstellen?</a:t>
            </a:r>
            <a:endParaRPr lang="en-US" sz="1100" b="1" dirty="0"/>
          </a:p>
          <a:p>
            <a:pPr marL="513133" lvl="3" indent="0">
              <a:buNone/>
            </a:pPr>
            <a:r>
              <a:rPr lang="de-DE" sz="1100" dirty="0"/>
              <a:t>CSP ermöglicht Lieferanten die Erstellung von Rechnungen basierend auf Menge oder Betrag entsprechend der gekauften Waren (physische Waren / Dienstleistungen).</a:t>
            </a:r>
          </a:p>
          <a:p>
            <a:pPr marL="513133" lvl="3" indent="0">
              <a:buNone/>
            </a:pPr>
            <a:endParaRPr lang="en-US" sz="1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3BFE37-AFAE-4CBB-9861-6F9FFE60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Invoice Creation</a:t>
            </a:r>
          </a:p>
        </p:txBody>
      </p:sp>
    </p:spTree>
    <p:extLst>
      <p:ext uri="{BB962C8B-B14F-4D97-AF65-F5344CB8AC3E}">
        <p14:creationId xmlns:p14="http://schemas.microsoft.com/office/powerpoint/2010/main" val="3943626627"/>
      </p:ext>
    </p:extLst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222&quot;&gt;&lt;/object&gt;&lt;object type=&quot;2&quot; unique_id=&quot;10223&quot;&gt;&lt;object type=&quot;3&quot; unique_id=&quot;10224&quot;&gt;&lt;property id=&quot;20148&quot; value=&quot;5&quot;/&gt;&lt;property id=&quot;20300&quot; value=&quot;Slide 1 - &amp;quot;Presentation Title Arial Bold 32pt&amp;quot;&quot;/&gt;&lt;property id=&quot;20307&quot; value=&quot;353&quot;/&gt;&lt;/object&gt;&lt;object type=&quot;3&quot; unique_id=&quot;10225&quot;&gt;&lt;property id=&quot;20148&quot; value=&quot;5&quot;/&gt;&lt;property id=&quot;20300&quot; value=&quot;Slide 4 - &amp;quot;Section Divider 32pt Bold&amp;quot;&quot;/&gt;&lt;property id=&quot;20307&quot; value=&quot;462&quot;/&gt;&lt;/object&gt;&lt;object type=&quot;3&quot; unique_id=&quot;10226&quot;&gt;&lt;property id=&quot;20148&quot; value=&quot;5&quot;/&gt;&lt;property id=&quot;20300&quot; value=&quot;Slide 5 - &amp;quot;Title and Content Layout: &amp;#x0D;&amp;#x0A;Slide Title Arial 32 pt Bold&amp;quot;&quot;/&gt;&lt;property id=&quot;20307&quot; value=&quot;454&quot;/&gt;&lt;/object&gt;&lt;object type=&quot;3&quot; unique_id=&quot;10227&quot;&gt;&lt;property id=&quot;20148&quot; value=&quot;5&quot;/&gt;&lt;property id=&quot;20300&quot; value=&quot;Slide 3 - &amp;quot;Master Layouts: Footer and Date&amp;quot;&quot;/&gt;&lt;property id=&quot;20307&quot; value=&quot;459&quot;/&gt;&lt;/object&gt;&lt;object type=&quot;3&quot; unique_id=&quot;10229&quot;&gt;&lt;property id=&quot;20148&quot; value=&quot;5&quot;/&gt;&lt;property id=&quot;20300&quot; value=&quot;Slide 8 - &amp;quot;Default Settings – Guidelines&amp;quot;&quot;/&gt;&lt;property id=&quot;20307&quot; value=&quot;456&quot;/&gt;&lt;/object&gt;&lt;object type=&quot;3&quot; unique_id=&quot;10230&quot;&gt;&lt;property id=&quot;20148&quot; value=&quot;5&quot;/&gt;&lt;property id=&quot;20300&quot; value=&quot;Slide 9 - &amp;quot;Auto Default Settings&amp;quot;&quot;/&gt;&lt;property id=&quot;20307&quot; value=&quot;460&quot;/&gt;&lt;/object&gt;&lt;object type=&quot;3&quot; unique_id=&quot;10233&quot;&gt;&lt;property id=&quot;20148&quot; value=&quot;5&quot;/&gt;&lt;property id=&quot;20300&quot; value=&quot;Slide 14 - &amp;quot;Sample Pie Chart&amp;quot;&quot;/&gt;&lt;property id=&quot;20307&quot; value=&quot;465&quot;/&gt;&lt;/object&gt;&lt;object type=&quot;3&quot; unique_id=&quot;10318&quot;&gt;&lt;property id=&quot;20148&quot; value=&quot;5&quot;/&gt;&lt;property id=&quot;20300&quot; value=&quot;Slide 7 - &amp;quot;Color Scheme&amp;quot;&quot;/&gt;&lt;property id=&quot;20307&quot; value=&quot;466&quot;/&gt;&lt;/object&gt;&lt;object type=&quot;3&quot; unique_id=&quot;10423&quot;&gt;&lt;property id=&quot;20148&quot; value=&quot;5&quot;/&gt;&lt;property id=&quot;20300&quot; value=&quot;Slide 10 - &amp;quot;Sample Column Chart&amp;quot;&quot;/&gt;&lt;property id=&quot;20307&quot; value=&quot;467&quot;/&gt;&lt;/object&gt;&lt;object type=&quot;3&quot; unique_id=&quot;10424&quot;&gt;&lt;property id=&quot;20148&quot; value=&quot;5&quot;/&gt;&lt;property id=&quot;20300&quot; value=&quot;Slide 12 - &amp;quot;Sample Line Chart&amp;quot;&quot;/&gt;&lt;property id=&quot;20307&quot; value=&quot;468&quot;/&gt;&lt;/object&gt;&lt;object type=&quot;3&quot; unique_id=&quot;22526&quot;&gt;&lt;property id=&quot;20148&quot; value=&quot;5&quot;/&gt;&lt;property id=&quot;20300&quot; value=&quot;Slide 2 - &amp;quot;Important PowerPoint 2007 changes&amp;#x0D;&amp;#x0A;&amp;quot;&quot;/&gt;&lt;property id=&quot;20307&quot; value=&quot;474&quot;/&gt;&lt;/object&gt;&lt;object type=&quot;3&quot; unique_id=&quot;22527&quot;&gt;&lt;property id=&quot;20148&quot; value=&quot;5&quot;/&gt;&lt;property id=&quot;20300&quot; value=&quot;Slide 6 - &amp;quot;Two Content Layout: &amp;#x0D;&amp;#x0A;Slide Title Arial 32 pt Bold&amp;quot;&quot;/&gt;&lt;property id=&quot;20307&quot; value=&quot;471&quot;/&gt;&lt;/object&gt;&lt;object type=&quot;3&quot; unique_id=&quot;22528&quot;&gt;&lt;property id=&quot;20148&quot; value=&quot;5&quot;/&gt;&lt;property id=&quot;20300&quot; value=&quot;Slide 11 - &amp;quot;Sample Column Chart: &amp;#x0D;&amp;#x0A;Two Content Layout&amp;quot;&quot;/&gt;&lt;property id=&quot;20307&quot; value=&quot;470&quot;/&gt;&lt;/object&gt;&lt;object type=&quot;3&quot; unique_id=&quot;22529&quot;&gt;&lt;property id=&quot;20148&quot; value=&quot;5&quot;/&gt;&lt;property id=&quot;20300&quot; value=&quot;Slide 13 - &amp;quot;Sample Line Chart:&amp;#x0D;&amp;#x0A;Two Content Layout&amp;quot;&quot;/&gt;&lt;property id=&quot;20307&quot; value=&quot;472&quot;/&gt;&lt;/object&gt;&lt;object type=&quot;3&quot; unique_id=&quot;22530&quot;&gt;&lt;property id=&quot;20148&quot; value=&quot;5&quot;/&gt;&lt;property id=&quot;20300&quot; value=&quot;Slide 15 - &amp;quot;Sample Pie Chart:&amp;#x0D;&amp;#x0A;Two Content Layout&amp;quot;&quot;/&gt;&lt;property id=&quot;20307&quot; value=&quot;473&quot;/&gt;&lt;/object&gt;&lt;/object&gt;&lt;/object&gt;&lt;/database&gt;"/>
  <p:tag name="SECTOMILLISECCONVERTED" val="1"/>
  <p:tag name="ISPRING_RESOURCE_PATHS_HASH_2" val="754e257bf4e67b6eda8b5226aec68fcba58438"/>
</p:tagLst>
</file>

<file path=ppt/theme/theme1.xml><?xml version="1.0" encoding="utf-8"?>
<a:theme xmlns:a="http://schemas.openxmlformats.org/drawingml/2006/main" name="Jabil FY15 Corporate Template_17Dec2014">
  <a:themeElements>
    <a:clrScheme name="Jabile template colors">
      <a:dk1>
        <a:srgbClr val="494949"/>
      </a:dk1>
      <a:lt1>
        <a:sysClr val="window" lastClr="FFFFFF"/>
      </a:lt1>
      <a:dk2>
        <a:srgbClr val="005287"/>
      </a:dk2>
      <a:lt2>
        <a:srgbClr val="BFBFBF"/>
      </a:lt2>
      <a:accent1>
        <a:srgbClr val="00895F"/>
      </a:accent1>
      <a:accent2>
        <a:srgbClr val="005287"/>
      </a:accent2>
      <a:accent3>
        <a:srgbClr val="43B7FF"/>
      </a:accent3>
      <a:accent4>
        <a:srgbClr val="F15D22"/>
      </a:accent4>
      <a:accent5>
        <a:srgbClr val="002D48"/>
      </a:accent5>
      <a:accent6>
        <a:srgbClr val="8BB503"/>
      </a:accent6>
      <a:hlink>
        <a:srgbClr val="43B7FF"/>
      </a:hlink>
      <a:folHlink>
        <a:srgbClr val="F15D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bg2">
                <a:tint val="66000"/>
                <a:satMod val="160000"/>
              </a:schemeClr>
            </a:gs>
            <a:gs pos="50000">
              <a:schemeClr val="bg2">
                <a:tint val="44500"/>
                <a:satMod val="160000"/>
              </a:schemeClr>
            </a:gs>
            <a:gs pos="100000">
              <a:schemeClr val="bg2">
                <a:tint val="23500"/>
                <a:satMod val="160000"/>
              </a:schemeClr>
            </a:gs>
          </a:gsLst>
          <a:lin ang="16200000" scaled="1"/>
          <a:tileRect/>
        </a:gradFill>
        <a:ln w="12700" cap="sq" algn="ctr">
          <a:noFill/>
          <a:miter lim="800000"/>
          <a:headEnd/>
          <a:tailEnd/>
        </a:ln>
        <a:effectLst/>
      </a:spPr>
      <a:bodyPr wrap="square" lIns="0" rIns="0" anchor="ctr"/>
      <a:lstStyle>
        <a:defPPr>
          <a:spcBef>
            <a:spcPts val="1080"/>
          </a:spcBef>
          <a:defRPr sz="1600" dirty="0" smtClean="0">
            <a:solidFill>
              <a:schemeClr val="accent2"/>
            </a:solidFill>
            <a:latin typeface="+mn-lt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 anchor="t" anchorCtr="0">
        <a:spAutoFit/>
      </a:bodyPr>
      <a:lstStyle>
        <a:defPPr algn="l">
          <a:spcBef>
            <a:spcPts val="1200"/>
          </a:spcBef>
          <a:defRPr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557AD385242C4C8579807D2823B7AE" ma:contentTypeVersion="4" ma:contentTypeDescription="Create a new document." ma:contentTypeScope="" ma:versionID="74b56df9a8a5fdc0d85b6586aac875ae">
  <xsd:schema xmlns:xsd="http://www.w3.org/2001/XMLSchema" xmlns:xs="http://www.w3.org/2001/XMLSchema" xmlns:p="http://schemas.microsoft.com/office/2006/metadata/properties" xmlns:ns2="a411981a-122e-48f0-91f5-d53be3aaeb7b" xmlns:ns3="46105d99-176c-48c7-bc25-09c5e4774b64" targetNamespace="http://schemas.microsoft.com/office/2006/metadata/properties" ma:root="true" ma:fieldsID="f9916df31e8d504a3c133d187cdd1b3f" ns2:_="" ns3:_="">
    <xsd:import namespace="a411981a-122e-48f0-91f5-d53be3aaeb7b"/>
    <xsd:import namespace="46105d99-176c-48c7-bc25-09c5e4774b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11981a-122e-48f0-91f5-d53be3aaeb7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105d99-176c-48c7-bc25-09c5e4774b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6F1FC81-37C4-4A47-BB95-3C45CE9A8D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3CE58D-1358-4426-9312-1C43F25D41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11981a-122e-48f0-91f5-d53be3aaeb7b"/>
    <ds:schemaRef ds:uri="46105d99-176c-48c7-bc25-09c5e4774b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3375369-F1A0-406B-A6FE-076866061B6C}">
  <ds:schemaRefs>
    <ds:schemaRef ds:uri="http://purl.org/dc/terms/"/>
    <ds:schemaRef ds:uri="46105d99-176c-48c7-bc25-09c5e4774b64"/>
    <ds:schemaRef ds:uri="http://schemas.microsoft.com/office/2006/documentManagement/types"/>
    <ds:schemaRef ds:uri="a411981a-122e-48f0-91f5-d53be3aaeb7b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Jabil FY15 Corporate Template_17Dec2014.potx</Template>
  <TotalTime>15751</TotalTime>
  <Words>2031</Words>
  <Application>Microsoft Office PowerPoint</Application>
  <PresentationFormat>On-screen Show (16:9)</PresentationFormat>
  <Paragraphs>128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微软雅黑</vt:lpstr>
      <vt:lpstr>黑体</vt:lpstr>
      <vt:lpstr>Arial</vt:lpstr>
      <vt:lpstr>Calibri</vt:lpstr>
      <vt:lpstr>Courier New</vt:lpstr>
      <vt:lpstr>Wingdings</vt:lpstr>
      <vt:lpstr>Jabil FY15 Corporate Template_17Dec2014</vt:lpstr>
      <vt:lpstr>PowerPoint Presentation</vt:lpstr>
      <vt:lpstr>Fragen</vt:lpstr>
      <vt:lpstr>Fragen</vt:lpstr>
      <vt:lpstr>Fragen</vt:lpstr>
      <vt:lpstr>Antworten</vt:lpstr>
      <vt:lpstr>PO Confirmation</vt:lpstr>
      <vt:lpstr>PO Confirmation</vt:lpstr>
      <vt:lpstr>PO Confirmation</vt:lpstr>
      <vt:lpstr>Invoice Creation</vt:lpstr>
      <vt:lpstr>Invoice Creation</vt:lpstr>
      <vt:lpstr>Rechnungserstellung</vt:lpstr>
      <vt:lpstr>Rechnungserstellung</vt:lpstr>
      <vt:lpstr>Invoice Creation</vt:lpstr>
      <vt:lpstr>Rechnungserstellung</vt:lpstr>
      <vt:lpstr>Invoice Creation</vt:lpstr>
      <vt:lpstr>Invoice modification</vt:lpstr>
      <vt:lpstr>Invoice modification</vt:lpstr>
      <vt:lpstr>Lieferantenregistrierung</vt:lpstr>
      <vt:lpstr>Beneficiary's Bank Address </vt:lpstr>
      <vt:lpstr>Diverses</vt:lpstr>
      <vt:lpstr>Danke!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Jabil 2014 Template</dc:title>
  <dc:creator>Tracy Gebhardt</dc:creator>
  <cp:lastModifiedBy>Christine Hollauf</cp:lastModifiedBy>
  <cp:revision>642</cp:revision>
  <cp:lastPrinted>2017-06-14T19:49:25Z</cp:lastPrinted>
  <dcterms:created xsi:type="dcterms:W3CDTF">2014-08-26T15:46:34Z</dcterms:created>
  <dcterms:modified xsi:type="dcterms:W3CDTF">2019-02-06T10:16:46Z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0x01010044557AD385242C4C8579807D2823B7AE</vt:lpwstr>
  </property>
</Properties>
</file>