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32"/>
  </p:notesMasterIdLst>
  <p:sldIdLst>
    <p:sldId id="3416" r:id="rId6"/>
    <p:sldId id="3324" r:id="rId7"/>
    <p:sldId id="3346" r:id="rId8"/>
    <p:sldId id="2134959141" r:id="rId9"/>
    <p:sldId id="2134959138" r:id="rId10"/>
    <p:sldId id="2134959116" r:id="rId11"/>
    <p:sldId id="2134959139" r:id="rId12"/>
    <p:sldId id="2134959117" r:id="rId13"/>
    <p:sldId id="3347" r:id="rId14"/>
    <p:sldId id="3389" r:id="rId15"/>
    <p:sldId id="2134959129" r:id="rId16"/>
    <p:sldId id="3390" r:id="rId17"/>
    <p:sldId id="2134959125" r:id="rId18"/>
    <p:sldId id="2134959134" r:id="rId19"/>
    <p:sldId id="3391" r:id="rId20"/>
    <p:sldId id="2134959130" r:id="rId21"/>
    <p:sldId id="2134959131" r:id="rId22"/>
    <p:sldId id="2134959137" r:id="rId23"/>
    <p:sldId id="2134959132" r:id="rId24"/>
    <p:sldId id="2134959140" r:id="rId25"/>
    <p:sldId id="2134959136" r:id="rId26"/>
    <p:sldId id="3356" r:id="rId27"/>
    <p:sldId id="2134959119" r:id="rId28"/>
    <p:sldId id="3371" r:id="rId29"/>
    <p:sldId id="2134959120" r:id="rId30"/>
    <p:sldId id="321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</p14:sldIdLst>
        </p14:section>
        <p14:section name="SUPPLIERS IN E2O |  COLLABORATION OPTIONS" id="{E57C60B6-9014-43AB-A0D1-535459A2B65F}">
          <p14:sldIdLst>
            <p14:sldId id="3324"/>
            <p14:sldId id="3346"/>
            <p14:sldId id="2134959141"/>
            <p14:sldId id="2134959138"/>
            <p14:sldId id="2134959116"/>
            <p14:sldId id="2134959139"/>
            <p14:sldId id="2134959117"/>
            <p14:sldId id="3347"/>
            <p14:sldId id="3389"/>
            <p14:sldId id="2134959129"/>
            <p14:sldId id="3390"/>
            <p14:sldId id="2134959125"/>
          </p14:sldIdLst>
        </p14:section>
        <p14:section name="NEW PO ALERT | OPEN PO ALERT" id="{4DB34F0D-D3C1-4869-9065-9BBC1FA9E573}">
          <p14:sldIdLst>
            <p14:sldId id="2134959134"/>
            <p14:sldId id="3391"/>
            <p14:sldId id="2134959130"/>
            <p14:sldId id="2134959131"/>
            <p14:sldId id="2134959137"/>
            <p14:sldId id="2134959132"/>
            <p14:sldId id="2134959140"/>
          </p14:sldIdLst>
        </p14:section>
        <p14:section name="NEW OR CHANGED FORECAST| EXCEL ATTACHMENT+UI LINK | DISCRETE ORDERS" id="{0CFC29A0-44E8-4E1E-893A-360DC7B254CB}">
          <p14:sldIdLst>
            <p14:sldId id="2134959136"/>
            <p14:sldId id="3356"/>
            <p14:sldId id="2134959119"/>
            <p14:sldId id="3371"/>
            <p14:sldId id="2134959120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C64E18"/>
    <a:srgbClr val="131B63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A05FF4-27E2-2511-AC6B-61C7A124E602}" v="60" dt="2023-07-12T13:22:16.669"/>
    <p1510:client id="{A73D4EAA-3A80-4575-861C-B71C6C91F992}" v="10" dt="2023-07-12T14:59:15.275"/>
    <p1510:client id="{D7F42752-DD94-3CCD-DF8F-2003F1F4D593}" v="79" dt="2023-07-12T14:56:29.356"/>
    <p1510:client id="{F9F54F06-4908-C9EE-BDFC-7AF25AC00779}" v="64" dt="2023-07-13T09:08:03.7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8/10/relationships/authors" Target="authors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5d2ec3e7-1a7a-41e3-9159-81dffa35c265" providerId="ADAL" clId="{A73D4EAA-3A80-4575-861C-B71C6C91F992}"/>
    <pc:docChg chg="custSel addSld modSld">
      <pc:chgData name="Henriett Bakos" userId="5d2ec3e7-1a7a-41e3-9159-81dffa35c265" providerId="ADAL" clId="{A73D4EAA-3A80-4575-861C-B71C6C91F992}" dt="2023-07-12T15:00:56.259" v="166" actId="14100"/>
      <pc:docMkLst>
        <pc:docMk/>
      </pc:docMkLst>
      <pc:sldChg chg="modSp add mod">
        <pc:chgData name="Henriett Bakos" userId="5d2ec3e7-1a7a-41e3-9159-81dffa35c265" providerId="ADAL" clId="{A73D4EAA-3A80-4575-861C-B71C6C91F992}" dt="2023-07-07T13:28:04.531" v="93" actId="20577"/>
        <pc:sldMkLst>
          <pc:docMk/>
          <pc:sldMk cId="190513000" sldId="3219"/>
        </pc:sldMkLst>
        <pc:spChg chg="mod">
          <ac:chgData name="Henriett Bakos" userId="5d2ec3e7-1a7a-41e3-9159-81dffa35c265" providerId="ADAL" clId="{A73D4EAA-3A80-4575-861C-B71C6C91F992}" dt="2023-07-07T13:28:04.531" v="93" actId="20577"/>
          <ac:spMkLst>
            <pc:docMk/>
            <pc:sldMk cId="190513000" sldId="3219"/>
            <ac:spMk id="3" creationId="{A9B40832-59CE-A743-B137-86202DD7F3DE}"/>
          </ac:spMkLst>
        </pc:spChg>
      </pc:sldChg>
      <pc:sldChg chg="modSp mod">
        <pc:chgData name="Henriett Bakos" userId="5d2ec3e7-1a7a-41e3-9159-81dffa35c265" providerId="ADAL" clId="{A73D4EAA-3A80-4575-861C-B71C6C91F992}" dt="2023-07-07T13:26:17.362" v="73" actId="790"/>
        <pc:sldMkLst>
          <pc:docMk/>
          <pc:sldMk cId="1660064476" sldId="3324"/>
        </pc:sldMkLst>
        <pc:spChg chg="mod">
          <ac:chgData name="Henriett Bakos" userId="5d2ec3e7-1a7a-41e3-9159-81dffa35c265" providerId="ADAL" clId="{A73D4EAA-3A80-4575-861C-B71C6C91F992}" dt="2023-07-07T13:26:17.362" v="73" actId="790"/>
          <ac:spMkLst>
            <pc:docMk/>
            <pc:sldMk cId="1660064476" sldId="3324"/>
            <ac:spMk id="7" creationId="{BBDD818A-481D-08F9-A5EE-6DCCBA2878CA}"/>
          </ac:spMkLst>
        </pc:spChg>
      </pc:sldChg>
      <pc:sldChg chg="modSp mod">
        <pc:chgData name="Henriett Bakos" userId="5d2ec3e7-1a7a-41e3-9159-81dffa35c265" providerId="ADAL" clId="{A73D4EAA-3A80-4575-861C-B71C6C91F992}" dt="2023-07-07T13:26:56.849" v="91" actId="20577"/>
        <pc:sldMkLst>
          <pc:docMk/>
          <pc:sldMk cId="701079827" sldId="3347"/>
        </pc:sldMkLst>
        <pc:spChg chg="mod">
          <ac:chgData name="Henriett Bakos" userId="5d2ec3e7-1a7a-41e3-9159-81dffa35c265" providerId="ADAL" clId="{A73D4EAA-3A80-4575-861C-B71C6C91F992}" dt="2023-07-07T13:26:50.210" v="90" actId="20577"/>
          <ac:spMkLst>
            <pc:docMk/>
            <pc:sldMk cId="701079827" sldId="3347"/>
            <ac:spMk id="3" creationId="{3A0EA040-FB37-481E-C668-96F476EBEE42}"/>
          </ac:spMkLst>
        </pc:spChg>
        <pc:spChg chg="mod">
          <ac:chgData name="Henriett Bakos" userId="5d2ec3e7-1a7a-41e3-9159-81dffa35c265" providerId="ADAL" clId="{A73D4EAA-3A80-4575-861C-B71C6C91F992}" dt="2023-07-07T13:26:56.849" v="91" actId="20577"/>
          <ac:spMkLst>
            <pc:docMk/>
            <pc:sldMk cId="701079827" sldId="3347"/>
            <ac:spMk id="6" creationId="{E17C36FF-B575-78EC-0B66-7CAB42AE45D7}"/>
          </ac:spMkLst>
        </pc:spChg>
      </pc:sldChg>
      <pc:sldChg chg="modSp mod">
        <pc:chgData name="Henriett Bakos" userId="5d2ec3e7-1a7a-41e3-9159-81dffa35c265" providerId="ADAL" clId="{A73D4EAA-3A80-4575-861C-B71C6C91F992}" dt="2023-07-04T10:32:03.170" v="46" actId="1440"/>
        <pc:sldMkLst>
          <pc:docMk/>
          <pc:sldMk cId="1391528716" sldId="3391"/>
        </pc:sldMkLst>
        <pc:picChg chg="mod">
          <ac:chgData name="Henriett Bakos" userId="5d2ec3e7-1a7a-41e3-9159-81dffa35c265" providerId="ADAL" clId="{A73D4EAA-3A80-4575-861C-B71C6C91F992}" dt="2023-07-04T10:32:03.170" v="46" actId="1440"/>
          <ac:picMkLst>
            <pc:docMk/>
            <pc:sldMk cId="1391528716" sldId="3391"/>
            <ac:picMk id="19" creationId="{EBAE1BE4-3757-B4D0-73FA-DAA9625DEB72}"/>
          </ac:picMkLst>
        </pc:picChg>
      </pc:sldChg>
      <pc:sldChg chg="modSp mod">
        <pc:chgData name="Henriett Bakos" userId="5d2ec3e7-1a7a-41e3-9159-81dffa35c265" providerId="ADAL" clId="{A73D4EAA-3A80-4575-861C-B71C6C91F992}" dt="2023-07-07T13:25:40.586" v="52"/>
        <pc:sldMkLst>
          <pc:docMk/>
          <pc:sldMk cId="1502886675" sldId="3416"/>
        </pc:sldMkLst>
        <pc:spChg chg="mod">
          <ac:chgData name="Henriett Bakos" userId="5d2ec3e7-1a7a-41e3-9159-81dffa35c265" providerId="ADAL" clId="{A73D4EAA-3A80-4575-861C-B71C6C91F992}" dt="2023-07-07T13:25:40.586" v="52"/>
          <ac:spMkLst>
            <pc:docMk/>
            <pc:sldMk cId="1502886675" sldId="3416"/>
            <ac:spMk id="7" creationId="{447D1AC9-C4CD-E957-689E-3C18CCF929B3}"/>
          </ac:spMkLst>
        </pc:spChg>
      </pc:sldChg>
      <pc:sldChg chg="addSp modSp mod">
        <pc:chgData name="Henriett Bakos" userId="5d2ec3e7-1a7a-41e3-9159-81dffa35c265" providerId="ADAL" clId="{A73D4EAA-3A80-4575-861C-B71C6C91F992}" dt="2023-07-12T15:00:56.259" v="166" actId="14100"/>
        <pc:sldMkLst>
          <pc:docMk/>
          <pc:sldMk cId="3486432141" sldId="2134959130"/>
        </pc:sldMkLst>
        <pc:spChg chg="mod">
          <ac:chgData name="Henriett Bakos" userId="5d2ec3e7-1a7a-41e3-9159-81dffa35c265" providerId="ADAL" clId="{A73D4EAA-3A80-4575-861C-B71C6C91F992}" dt="2023-07-12T14:59:46.763" v="165" actId="20577"/>
          <ac:spMkLst>
            <pc:docMk/>
            <pc:sldMk cId="3486432141" sldId="2134959130"/>
            <ac:spMk id="4" creationId="{6468460A-073B-849A-D413-D01736CB01C3}"/>
          </ac:spMkLst>
        </pc:spChg>
        <pc:spChg chg="add mod">
          <ac:chgData name="Henriett Bakos" userId="5d2ec3e7-1a7a-41e3-9159-81dffa35c265" providerId="ADAL" clId="{A73D4EAA-3A80-4575-861C-B71C6C91F992}" dt="2023-07-12T14:57:30.721" v="110" actId="1076"/>
          <ac:spMkLst>
            <pc:docMk/>
            <pc:sldMk cId="3486432141" sldId="2134959130"/>
            <ac:spMk id="10" creationId="{84C70878-7328-9CF1-9F34-6571FC2C8885}"/>
          </ac:spMkLst>
        </pc:spChg>
        <pc:spChg chg="add mod">
          <ac:chgData name="Henriett Bakos" userId="5d2ec3e7-1a7a-41e3-9159-81dffa35c265" providerId="ADAL" clId="{A73D4EAA-3A80-4575-861C-B71C6C91F992}" dt="2023-07-12T14:59:04.492" v="157" actId="14100"/>
          <ac:spMkLst>
            <pc:docMk/>
            <pc:sldMk cId="3486432141" sldId="2134959130"/>
            <ac:spMk id="11" creationId="{5791D24D-581E-1725-A5BF-F61491C62D81}"/>
          </ac:spMkLst>
        </pc:spChg>
        <pc:spChg chg="add mod">
          <ac:chgData name="Henriett Bakos" userId="5d2ec3e7-1a7a-41e3-9159-81dffa35c265" providerId="ADAL" clId="{A73D4EAA-3A80-4575-861C-B71C6C91F992}" dt="2023-07-12T14:59:21.492" v="161" actId="14100"/>
          <ac:spMkLst>
            <pc:docMk/>
            <pc:sldMk cId="3486432141" sldId="2134959130"/>
            <ac:spMk id="12" creationId="{532B3339-862F-2E96-5BC2-990CE37ADF07}"/>
          </ac:spMkLst>
        </pc:spChg>
        <pc:spChg chg="mod">
          <ac:chgData name="Henriett Bakos" userId="5d2ec3e7-1a7a-41e3-9159-81dffa35c265" providerId="ADAL" clId="{A73D4EAA-3A80-4575-861C-B71C6C91F992}" dt="2023-07-12T14:58:02.040" v="133" actId="1076"/>
          <ac:spMkLst>
            <pc:docMk/>
            <pc:sldMk cId="3486432141" sldId="2134959130"/>
            <ac:spMk id="13" creationId="{F15504D0-98F5-2971-034C-67249282703E}"/>
          </ac:spMkLst>
        </pc:spChg>
        <pc:spChg chg="mod">
          <ac:chgData name="Henriett Bakos" userId="5d2ec3e7-1a7a-41e3-9159-81dffa35c265" providerId="ADAL" clId="{A73D4EAA-3A80-4575-861C-B71C6C91F992}" dt="2023-07-12T14:57:22.272" v="108" actId="1076"/>
          <ac:spMkLst>
            <pc:docMk/>
            <pc:sldMk cId="3486432141" sldId="2134959130"/>
            <ac:spMk id="14" creationId="{3083E1A1-1D68-8C89-D3C5-CD775F5587DE}"/>
          </ac:spMkLst>
        </pc:spChg>
        <pc:spChg chg="mod">
          <ac:chgData name="Henriett Bakos" userId="5d2ec3e7-1a7a-41e3-9159-81dffa35c265" providerId="ADAL" clId="{A73D4EAA-3A80-4575-861C-B71C6C91F992}" dt="2023-07-12T14:58:05.239" v="134" actId="1076"/>
          <ac:spMkLst>
            <pc:docMk/>
            <pc:sldMk cId="3486432141" sldId="2134959130"/>
            <ac:spMk id="15" creationId="{CDDF9B3A-ADF2-ABE1-5009-9F070B901835}"/>
          </ac:spMkLst>
        </pc:spChg>
        <pc:spChg chg="mod">
          <ac:chgData name="Henriett Bakos" userId="5d2ec3e7-1a7a-41e3-9159-81dffa35c265" providerId="ADAL" clId="{A73D4EAA-3A80-4575-861C-B71C6C91F992}" dt="2023-07-12T14:58:35.263" v="144" actId="1076"/>
          <ac:spMkLst>
            <pc:docMk/>
            <pc:sldMk cId="3486432141" sldId="2134959130"/>
            <ac:spMk id="16" creationId="{BFEA65A2-F9E3-420D-7320-CA027DB164B6}"/>
          </ac:spMkLst>
        </pc:spChg>
        <pc:spChg chg="mod">
          <ac:chgData name="Henriett Bakos" userId="5d2ec3e7-1a7a-41e3-9159-81dffa35c265" providerId="ADAL" clId="{A73D4EAA-3A80-4575-861C-B71C6C91F992}" dt="2023-07-12T14:58:29.507" v="142" actId="14100"/>
          <ac:spMkLst>
            <pc:docMk/>
            <pc:sldMk cId="3486432141" sldId="2134959130"/>
            <ac:spMk id="17" creationId="{D773B11B-BC94-50A4-794C-1559B51A6102}"/>
          </ac:spMkLst>
        </pc:spChg>
        <pc:spChg chg="mod">
          <ac:chgData name="Henriett Bakos" userId="5d2ec3e7-1a7a-41e3-9159-81dffa35c265" providerId="ADAL" clId="{A73D4EAA-3A80-4575-861C-B71C6C91F992}" dt="2023-07-12T14:58:37.095" v="145" actId="1076"/>
          <ac:spMkLst>
            <pc:docMk/>
            <pc:sldMk cId="3486432141" sldId="2134959130"/>
            <ac:spMk id="22" creationId="{333C7DB0-8582-18BE-C630-15520EFE9CEC}"/>
          </ac:spMkLst>
        </pc:spChg>
        <pc:spChg chg="mod">
          <ac:chgData name="Henriett Bakos" userId="5d2ec3e7-1a7a-41e3-9159-81dffa35c265" providerId="ADAL" clId="{A73D4EAA-3A80-4575-861C-B71C6C91F992}" dt="2023-07-12T14:57:07.597" v="101" actId="1076"/>
          <ac:spMkLst>
            <pc:docMk/>
            <pc:sldMk cId="3486432141" sldId="2134959130"/>
            <ac:spMk id="24" creationId="{46717CF5-5010-E286-6FD7-02DE2E639211}"/>
          </ac:spMkLst>
        </pc:spChg>
        <pc:spChg chg="mod">
          <ac:chgData name="Henriett Bakos" userId="5d2ec3e7-1a7a-41e3-9159-81dffa35c265" providerId="ADAL" clId="{A73D4EAA-3A80-4575-861C-B71C6C91F992}" dt="2023-07-12T14:57:14.905" v="104" actId="1076"/>
          <ac:spMkLst>
            <pc:docMk/>
            <pc:sldMk cId="3486432141" sldId="2134959130"/>
            <ac:spMk id="25" creationId="{5329B8A9-A708-77D1-6CDB-885B94C0F7A7}"/>
          </ac:spMkLst>
        </pc:spChg>
        <pc:spChg chg="mod">
          <ac:chgData name="Henriett Bakos" userId="5d2ec3e7-1a7a-41e3-9159-81dffa35c265" providerId="ADAL" clId="{A73D4EAA-3A80-4575-861C-B71C6C91F992}" dt="2023-07-12T14:57:05.063" v="100" actId="14100"/>
          <ac:spMkLst>
            <pc:docMk/>
            <pc:sldMk cId="3486432141" sldId="2134959130"/>
            <ac:spMk id="26" creationId="{A15F9940-5C51-59AC-C489-1555DB0918A2}"/>
          </ac:spMkLst>
        </pc:spChg>
        <pc:spChg chg="mod">
          <ac:chgData name="Henriett Bakos" userId="5d2ec3e7-1a7a-41e3-9159-81dffa35c265" providerId="ADAL" clId="{A73D4EAA-3A80-4575-861C-B71C6C91F992}" dt="2023-07-12T14:57:12.419" v="103" actId="14100"/>
          <ac:spMkLst>
            <pc:docMk/>
            <pc:sldMk cId="3486432141" sldId="2134959130"/>
            <ac:spMk id="29" creationId="{2CAB7909-291A-914C-FF57-50264A75AED2}"/>
          </ac:spMkLst>
        </pc:spChg>
        <pc:spChg chg="mod">
          <ac:chgData name="Henriett Bakos" userId="5d2ec3e7-1a7a-41e3-9159-81dffa35c265" providerId="ADAL" clId="{A73D4EAA-3A80-4575-861C-B71C6C91F992}" dt="2023-07-12T14:58:56.924" v="154" actId="1076"/>
          <ac:spMkLst>
            <pc:docMk/>
            <pc:sldMk cId="3486432141" sldId="2134959130"/>
            <ac:spMk id="30" creationId="{AF024107-B353-2755-C76F-0411D85187B0}"/>
          </ac:spMkLst>
        </pc:spChg>
        <pc:spChg chg="mod">
          <ac:chgData name="Henriett Bakos" userId="5d2ec3e7-1a7a-41e3-9159-81dffa35c265" providerId="ADAL" clId="{A73D4EAA-3A80-4575-861C-B71C6C91F992}" dt="2023-07-12T15:00:56.259" v="166" actId="14100"/>
          <ac:spMkLst>
            <pc:docMk/>
            <pc:sldMk cId="3486432141" sldId="2134959130"/>
            <ac:spMk id="31" creationId="{6B2AB90E-EC6E-2DCA-E641-9E77535F6601}"/>
          </ac:spMkLst>
        </pc:spChg>
        <pc:picChg chg="add mod ord">
          <ac:chgData name="Henriett Bakos" userId="5d2ec3e7-1a7a-41e3-9159-81dffa35c265" providerId="ADAL" clId="{A73D4EAA-3A80-4575-861C-B71C6C91F992}" dt="2023-07-12T14:57:00.075" v="98" actId="1076"/>
          <ac:picMkLst>
            <pc:docMk/>
            <pc:sldMk cId="3486432141" sldId="2134959130"/>
            <ac:picMk id="9" creationId="{44B8E000-C31E-0E05-68EB-29F8E5271A58}"/>
          </ac:picMkLst>
        </pc:picChg>
        <pc:picChg chg="mod">
          <ac:chgData name="Henriett Bakos" userId="5d2ec3e7-1a7a-41e3-9159-81dffa35c265" providerId="ADAL" clId="{A73D4EAA-3A80-4575-861C-B71C6C91F992}" dt="2023-07-04T10:31:57.984" v="45" actId="1440"/>
          <ac:picMkLst>
            <pc:docMk/>
            <pc:sldMk cId="3486432141" sldId="2134959130"/>
            <ac:picMk id="27" creationId="{BE243F7D-96C0-430F-55AC-ABEA428AAEA7}"/>
          </ac:picMkLst>
        </pc:picChg>
      </pc:sldChg>
      <pc:sldChg chg="modSp mod">
        <pc:chgData name="Henriett Bakos" userId="5d2ec3e7-1a7a-41e3-9159-81dffa35c265" providerId="ADAL" clId="{A73D4EAA-3A80-4575-861C-B71C6C91F992}" dt="2023-07-04T13:33:40" v="50" actId="1076"/>
        <pc:sldMkLst>
          <pc:docMk/>
          <pc:sldMk cId="4056371553" sldId="2134959131"/>
        </pc:sldMkLst>
        <pc:spChg chg="mod">
          <ac:chgData name="Henriett Bakos" userId="5d2ec3e7-1a7a-41e3-9159-81dffa35c265" providerId="ADAL" clId="{A73D4EAA-3A80-4575-861C-B71C6C91F992}" dt="2023-07-04T13:33:40" v="50" actId="1076"/>
          <ac:spMkLst>
            <pc:docMk/>
            <pc:sldMk cId="4056371553" sldId="2134959131"/>
            <ac:spMk id="11" creationId="{963AC82F-3C97-E023-5B8F-DB5C01BD9DCD}"/>
          </ac:spMkLst>
        </pc:spChg>
        <pc:spChg chg="mod">
          <ac:chgData name="Henriett Bakos" userId="5d2ec3e7-1a7a-41e3-9159-81dffa35c265" providerId="ADAL" clId="{A73D4EAA-3A80-4575-861C-B71C6C91F992}" dt="2023-07-04T13:33:30.912" v="49" actId="1076"/>
          <ac:spMkLst>
            <pc:docMk/>
            <pc:sldMk cId="4056371553" sldId="2134959131"/>
            <ac:spMk id="24" creationId="{B7067DF7-56A1-C1B8-F739-1A240BCD1137}"/>
          </ac:spMkLst>
        </pc:spChg>
        <pc:grpChg chg="mod">
          <ac:chgData name="Henriett Bakos" userId="5d2ec3e7-1a7a-41e3-9159-81dffa35c265" providerId="ADAL" clId="{A73D4EAA-3A80-4575-861C-B71C6C91F992}" dt="2023-07-04T13:33:40" v="50" actId="1076"/>
          <ac:grpSpMkLst>
            <pc:docMk/>
            <pc:sldMk cId="4056371553" sldId="2134959131"/>
            <ac:grpSpMk id="14" creationId="{E5080724-16D8-7171-7701-9F336B8FFBF6}"/>
          </ac:grpSpMkLst>
        </pc:grpChg>
        <pc:picChg chg="mod">
          <ac:chgData name="Henriett Bakos" userId="5d2ec3e7-1a7a-41e3-9159-81dffa35c265" providerId="ADAL" clId="{A73D4EAA-3A80-4575-861C-B71C6C91F992}" dt="2023-07-04T13:33:24.825" v="48" actId="1076"/>
          <ac:picMkLst>
            <pc:docMk/>
            <pc:sldMk cId="4056371553" sldId="2134959131"/>
            <ac:picMk id="8" creationId="{80395B57-FB51-C776-0183-7E46F373D3CD}"/>
          </ac:picMkLst>
        </pc:picChg>
      </pc:sldChg>
      <pc:sldChg chg="modSp mod">
        <pc:chgData name="Henriett Bakos" userId="5d2ec3e7-1a7a-41e3-9159-81dffa35c265" providerId="ADAL" clId="{A73D4EAA-3A80-4575-861C-B71C6C91F992}" dt="2023-07-04T10:32:11.289" v="47" actId="1440"/>
        <pc:sldMkLst>
          <pc:docMk/>
          <pc:sldMk cId="985554494" sldId="2134959132"/>
        </pc:sldMkLst>
        <pc:picChg chg="mod">
          <ac:chgData name="Henriett Bakos" userId="5d2ec3e7-1a7a-41e3-9159-81dffa35c265" providerId="ADAL" clId="{A73D4EAA-3A80-4575-861C-B71C6C91F992}" dt="2023-07-04T10:32:11.289" v="47" actId="1440"/>
          <ac:picMkLst>
            <pc:docMk/>
            <pc:sldMk cId="985554494" sldId="2134959132"/>
            <ac:picMk id="24" creationId="{AC9A79E0-9D6D-1FE1-2CE2-BAC0F8A41AB7}"/>
          </ac:picMkLst>
        </pc:picChg>
      </pc:sldChg>
      <pc:sldChg chg="addSp delSp modSp mod">
        <pc:chgData name="Henriett Bakos" userId="5d2ec3e7-1a7a-41e3-9159-81dffa35c265" providerId="ADAL" clId="{A73D4EAA-3A80-4575-861C-B71C6C91F992}" dt="2023-07-04T10:31:48.094" v="44" actId="1076"/>
        <pc:sldMkLst>
          <pc:docMk/>
          <pc:sldMk cId="3488555267" sldId="2134959133"/>
        </pc:sldMkLst>
        <pc:spChg chg="add mod">
          <ac:chgData name="Henriett Bakos" userId="5d2ec3e7-1a7a-41e3-9159-81dffa35c265" providerId="ADAL" clId="{A73D4EAA-3A80-4575-861C-B71C6C91F992}" dt="2023-07-04T10:28:28.088" v="29" actId="20577"/>
          <ac:spMkLst>
            <pc:docMk/>
            <pc:sldMk cId="3488555267" sldId="2134959133"/>
            <ac:spMk id="7" creationId="{93C51587-CFDF-65F2-A771-7415EBFDD311}"/>
          </ac:spMkLst>
        </pc:spChg>
        <pc:spChg chg="mod">
          <ac:chgData name="Henriett Bakos" userId="5d2ec3e7-1a7a-41e3-9159-81dffa35c265" providerId="ADAL" clId="{A73D4EAA-3A80-4575-861C-B71C6C91F992}" dt="2023-07-04T10:27:32.048" v="8" actId="1076"/>
          <ac:spMkLst>
            <pc:docMk/>
            <pc:sldMk cId="3488555267" sldId="2134959133"/>
            <ac:spMk id="9" creationId="{077C1091-EA18-0679-593E-29FE6B598F16}"/>
          </ac:spMkLst>
        </pc:spChg>
        <pc:spChg chg="mod">
          <ac:chgData name="Henriett Bakos" userId="5d2ec3e7-1a7a-41e3-9159-81dffa35c265" providerId="ADAL" clId="{A73D4EAA-3A80-4575-861C-B71C6C91F992}" dt="2023-07-04T10:27:43.616" v="13" actId="1076"/>
          <ac:spMkLst>
            <pc:docMk/>
            <pc:sldMk cId="3488555267" sldId="2134959133"/>
            <ac:spMk id="10" creationId="{63B9E17D-54BB-77C9-CC1E-3B6C244A39D9}"/>
          </ac:spMkLst>
        </pc:spChg>
        <pc:spChg chg="mod">
          <ac:chgData name="Henriett Bakos" userId="5d2ec3e7-1a7a-41e3-9159-81dffa35c265" providerId="ADAL" clId="{A73D4EAA-3A80-4575-861C-B71C6C91F992}" dt="2023-07-04T10:27:41.116" v="12" actId="14100"/>
          <ac:spMkLst>
            <pc:docMk/>
            <pc:sldMk cId="3488555267" sldId="2134959133"/>
            <ac:spMk id="13" creationId="{0E55E75E-67EC-523F-4D2E-CBF00CE7E168}"/>
          </ac:spMkLst>
        </pc:spChg>
        <pc:spChg chg="mod">
          <ac:chgData name="Henriett Bakos" userId="5d2ec3e7-1a7a-41e3-9159-81dffa35c265" providerId="ADAL" clId="{A73D4EAA-3A80-4575-861C-B71C6C91F992}" dt="2023-07-04T10:27:29.669" v="7" actId="14100"/>
          <ac:spMkLst>
            <pc:docMk/>
            <pc:sldMk cId="3488555267" sldId="2134959133"/>
            <ac:spMk id="14" creationId="{FBD0A118-7403-7A5C-15B5-E00DB709891A}"/>
          </ac:spMkLst>
        </pc:spChg>
        <pc:spChg chg="mod">
          <ac:chgData name="Henriett Bakos" userId="5d2ec3e7-1a7a-41e3-9159-81dffa35c265" providerId="ADAL" clId="{A73D4EAA-3A80-4575-861C-B71C6C91F992}" dt="2023-07-04T10:28:06.315" v="21" actId="1076"/>
          <ac:spMkLst>
            <pc:docMk/>
            <pc:sldMk cId="3488555267" sldId="2134959133"/>
            <ac:spMk id="16" creationId="{7523A948-A153-BA7D-AC91-0C1C3D12B0BB}"/>
          </ac:spMkLst>
        </pc:spChg>
        <pc:spChg chg="add mod">
          <ac:chgData name="Henriett Bakos" userId="5d2ec3e7-1a7a-41e3-9159-81dffa35c265" providerId="ADAL" clId="{A73D4EAA-3A80-4575-861C-B71C6C91F992}" dt="2023-07-04T10:31:48.094" v="44" actId="1076"/>
          <ac:spMkLst>
            <pc:docMk/>
            <pc:sldMk cId="3488555267" sldId="2134959133"/>
            <ac:spMk id="18" creationId="{B25D92BE-5C4A-9601-2F08-5F9A39CFD838}"/>
          </ac:spMkLst>
        </pc:spChg>
        <pc:spChg chg="mod">
          <ac:chgData name="Henriett Bakos" userId="5d2ec3e7-1a7a-41e3-9159-81dffa35c265" providerId="ADAL" clId="{A73D4EAA-3A80-4575-861C-B71C6C91F992}" dt="2023-07-04T10:28:08.840" v="22" actId="1076"/>
          <ac:spMkLst>
            <pc:docMk/>
            <pc:sldMk cId="3488555267" sldId="2134959133"/>
            <ac:spMk id="22" creationId="{05D68DE3-DCAD-0EFC-6D8B-BFE71B4BF5D4}"/>
          </ac:spMkLst>
        </pc:spChg>
        <pc:spChg chg="mod">
          <ac:chgData name="Henriett Bakos" userId="5d2ec3e7-1a7a-41e3-9159-81dffa35c265" providerId="ADAL" clId="{A73D4EAA-3A80-4575-861C-B71C6C91F992}" dt="2023-07-04T10:28:32.434" v="31" actId="20577"/>
          <ac:spMkLst>
            <pc:docMk/>
            <pc:sldMk cId="3488555267" sldId="2134959133"/>
            <ac:spMk id="23" creationId="{FAAC8C1C-73C0-4B22-C835-7E4C6B6CE172}"/>
          </ac:spMkLst>
        </pc:spChg>
        <pc:spChg chg="mod">
          <ac:chgData name="Henriett Bakos" userId="5d2ec3e7-1a7a-41e3-9159-81dffa35c265" providerId="ADAL" clId="{A73D4EAA-3A80-4575-861C-B71C6C91F992}" dt="2023-07-04T10:28:02.888" v="20" actId="14100"/>
          <ac:spMkLst>
            <pc:docMk/>
            <pc:sldMk cId="3488555267" sldId="2134959133"/>
            <ac:spMk id="24" creationId="{0DAEC72E-EA8D-C699-88D1-8B0498144659}"/>
          </ac:spMkLst>
        </pc:spChg>
        <pc:spChg chg="mod">
          <ac:chgData name="Henriett Bakos" userId="5d2ec3e7-1a7a-41e3-9159-81dffa35c265" providerId="ADAL" clId="{A73D4EAA-3A80-4575-861C-B71C6C91F992}" dt="2023-07-04T10:27:53.496" v="17" actId="1076"/>
          <ac:spMkLst>
            <pc:docMk/>
            <pc:sldMk cId="3488555267" sldId="2134959133"/>
            <ac:spMk id="27" creationId="{EB13F7F9-A300-75A9-B07F-1396E2C823A7}"/>
          </ac:spMkLst>
        </pc:spChg>
        <pc:spChg chg="mod">
          <ac:chgData name="Henriett Bakos" userId="5d2ec3e7-1a7a-41e3-9159-81dffa35c265" providerId="ADAL" clId="{A73D4EAA-3A80-4575-861C-B71C6C91F992}" dt="2023-07-04T10:27:49.544" v="16" actId="14100"/>
          <ac:spMkLst>
            <pc:docMk/>
            <pc:sldMk cId="3488555267" sldId="2134959133"/>
            <ac:spMk id="28" creationId="{FA67B690-72B4-78C3-01D8-10542AA9C912}"/>
          </ac:spMkLst>
        </pc:spChg>
        <pc:spChg chg="mod">
          <ac:chgData name="Henriett Bakos" userId="5d2ec3e7-1a7a-41e3-9159-81dffa35c265" providerId="ADAL" clId="{A73D4EAA-3A80-4575-861C-B71C6C91F992}" dt="2023-07-04T10:28:57.884" v="32" actId="1076"/>
          <ac:spMkLst>
            <pc:docMk/>
            <pc:sldMk cId="3488555267" sldId="2134959133"/>
            <ac:spMk id="30" creationId="{AA6270C8-235A-1C8E-9A25-9CC7252CF8BD}"/>
          </ac:spMkLst>
        </pc:spChg>
        <pc:picChg chg="add mod ord">
          <ac:chgData name="Henriett Bakos" userId="5d2ec3e7-1a7a-41e3-9159-81dffa35c265" providerId="ADAL" clId="{A73D4EAA-3A80-4575-861C-B71C6C91F992}" dt="2023-07-04T10:31:09.669" v="37" actId="1440"/>
          <ac:picMkLst>
            <pc:docMk/>
            <pc:sldMk cId="3488555267" sldId="2134959133"/>
            <ac:picMk id="5" creationId="{9EE3C8BA-4C62-B838-5E24-A20F8C52C579}"/>
          </ac:picMkLst>
        </pc:picChg>
        <pc:picChg chg="del">
          <ac:chgData name="Henriett Bakos" userId="5d2ec3e7-1a7a-41e3-9159-81dffa35c265" providerId="ADAL" clId="{A73D4EAA-3A80-4575-861C-B71C6C91F992}" dt="2023-07-04T10:27:14.556" v="0" actId="478"/>
          <ac:picMkLst>
            <pc:docMk/>
            <pc:sldMk cId="3488555267" sldId="2134959133"/>
            <ac:picMk id="8" creationId="{85A1B9F1-7549-9E4E-ECF3-C7DBF1DA2F6A}"/>
          </ac:picMkLst>
        </pc:picChg>
        <pc:picChg chg="add mod">
          <ac:chgData name="Henriett Bakos" userId="5d2ec3e7-1a7a-41e3-9159-81dffa35c265" providerId="ADAL" clId="{A73D4EAA-3A80-4575-861C-B71C6C91F992}" dt="2023-07-04T10:31:15.207" v="39" actId="1076"/>
          <ac:picMkLst>
            <pc:docMk/>
            <pc:sldMk cId="3488555267" sldId="2134959133"/>
            <ac:picMk id="12" creationId="{74EBE84E-27AF-D49C-05AF-D06D5605CD41}"/>
          </ac:picMkLst>
        </pc:picChg>
        <pc:cxnChg chg="add mod">
          <ac:chgData name="Henriett Bakos" userId="5d2ec3e7-1a7a-41e3-9159-81dffa35c265" providerId="ADAL" clId="{A73D4EAA-3A80-4575-861C-B71C6C91F992}" dt="2023-07-04T10:31:29.137" v="42" actId="1582"/>
          <ac:cxnSpMkLst>
            <pc:docMk/>
            <pc:sldMk cId="3488555267" sldId="2134959133"/>
            <ac:cxnSpMk id="17" creationId="{4C679B0C-17C0-9F76-035D-96A1EBB32AB8}"/>
          </ac:cxnSpMkLst>
        </pc:cxnChg>
      </pc:sldChg>
    </pc:docChg>
  </pc:docChgLst>
  <pc:docChgLst>
    <pc:chgData name="Henriett Bakos" userId="S::henriett_bakos@jabil.com::5d2ec3e7-1a7a-41e3-9159-81dffa35c265" providerId="AD" clId="Web-{ED751B37-F2EF-963E-C928-9ED2971F6CA2}"/>
    <pc:docChg chg="modSld">
      <pc:chgData name="Henriett Bakos" userId="S::henriett_bakos@jabil.com::5d2ec3e7-1a7a-41e3-9159-81dffa35c265" providerId="AD" clId="Web-{ED751B37-F2EF-963E-C928-9ED2971F6CA2}" dt="2023-07-04T09:54:02.295" v="0"/>
      <pc:docMkLst>
        <pc:docMk/>
      </pc:docMkLst>
      <pc:sldChg chg="addSp">
        <pc:chgData name="Henriett Bakos" userId="S::henriett_bakos@jabil.com::5d2ec3e7-1a7a-41e3-9159-81dffa35c265" providerId="AD" clId="Web-{ED751B37-F2EF-963E-C928-9ED2971F6CA2}" dt="2023-07-04T09:54:02.295" v="0"/>
        <pc:sldMkLst>
          <pc:docMk/>
          <pc:sldMk cId="4056371553" sldId="2134959131"/>
        </pc:sldMkLst>
        <pc:spChg chg="add">
          <ac:chgData name="Henriett Bakos" userId="S::henriett_bakos@jabil.com::5d2ec3e7-1a7a-41e3-9159-81dffa35c265" providerId="AD" clId="Web-{ED751B37-F2EF-963E-C928-9ED2971F6CA2}" dt="2023-07-04T09:54:02.295" v="0"/>
          <ac:spMkLst>
            <pc:docMk/>
            <pc:sldMk cId="4056371553" sldId="2134959131"/>
            <ac:spMk id="5" creationId="{827446A8-F372-2CC5-4601-3038CC11A273}"/>
          </ac:spMkLst>
        </pc:spChg>
      </pc:sldChg>
    </pc:docChg>
  </pc:docChgLst>
  <pc:docChgLst>
    <pc:chgData name="Mateusz Lukaszewski" userId="S::mateusz_lukaszewski@jabil.com::fbfac643-0a9d-42b9-aa81-d295799590a4" providerId="AD" clId="Web-{12247335-B211-6FC7-7CBC-ED603D5BDE66}"/>
    <pc:docChg chg="addSld modSld modSection">
      <pc:chgData name="Mateusz Lukaszewski" userId="S::mateusz_lukaszewski@jabil.com::fbfac643-0a9d-42b9-aa81-d295799590a4" providerId="AD" clId="Web-{12247335-B211-6FC7-7CBC-ED603D5BDE66}" dt="2023-07-05T10:43:31.501" v="215"/>
      <pc:docMkLst>
        <pc:docMk/>
      </pc:docMkLst>
      <pc:sldChg chg="addSp delSp modSp add replId">
        <pc:chgData name="Mateusz Lukaszewski" userId="S::mateusz_lukaszewski@jabil.com::fbfac643-0a9d-42b9-aa81-d295799590a4" providerId="AD" clId="Web-{12247335-B211-6FC7-7CBC-ED603D5BDE66}" dt="2023-07-05T10:43:31.501" v="215"/>
        <pc:sldMkLst>
          <pc:docMk/>
          <pc:sldMk cId="1401071025" sldId="2134959137"/>
        </pc:sldMkLst>
        <pc:spChg chg="add mod">
          <ac:chgData name="Mateusz Lukaszewski" userId="S::mateusz_lukaszewski@jabil.com::fbfac643-0a9d-42b9-aa81-d295799590a4" providerId="AD" clId="Web-{12247335-B211-6FC7-7CBC-ED603D5BDE66}" dt="2023-07-05T09:45:06.488" v="69" actId="1076"/>
          <ac:spMkLst>
            <pc:docMk/>
            <pc:sldMk cId="1401071025" sldId="2134959137"/>
            <ac:spMk id="7" creationId="{ECC417D0-18AB-CC3C-70A6-A36C36ED0519}"/>
          </ac:spMkLst>
        </pc:spChg>
        <pc:spChg chg="add mod">
          <ac:chgData name="Mateusz Lukaszewski" userId="S::mateusz_lukaszewski@jabil.com::fbfac643-0a9d-42b9-aa81-d295799590a4" providerId="AD" clId="Web-{12247335-B211-6FC7-7CBC-ED603D5BDE66}" dt="2023-07-05T10:43:25.766" v="214"/>
          <ac:spMkLst>
            <pc:docMk/>
            <pc:sldMk cId="1401071025" sldId="2134959137"/>
            <ac:spMk id="9" creationId="{3BB82018-CBED-33CD-B22E-2CB4A3DC52C3}"/>
          </ac:spMkLst>
        </pc:spChg>
        <pc:spChg chg="del">
          <ac:chgData name="Mateusz Lukaszewski" userId="S::mateusz_lukaszewski@jabil.com::fbfac643-0a9d-42b9-aa81-d295799590a4" providerId="AD" clId="Web-{12247335-B211-6FC7-7CBC-ED603D5BDE66}" dt="2023-07-05T09:48:55.926" v="126"/>
          <ac:spMkLst>
            <pc:docMk/>
            <pc:sldMk cId="1401071025" sldId="2134959137"/>
            <ac:spMk id="11" creationId="{963AC82F-3C97-E023-5B8F-DB5C01BD9DCD}"/>
          </ac:spMkLst>
        </pc:spChg>
        <pc:spChg chg="add mod">
          <ac:chgData name="Mateusz Lukaszewski" userId="S::mateusz_lukaszewski@jabil.com::fbfac643-0a9d-42b9-aa81-d295799590a4" providerId="AD" clId="Web-{12247335-B211-6FC7-7CBC-ED603D5BDE66}" dt="2023-07-05T10:43:31.501" v="215"/>
          <ac:spMkLst>
            <pc:docMk/>
            <pc:sldMk cId="1401071025" sldId="2134959137"/>
            <ac:spMk id="11" creationId="{AEEEC495-22F6-A4FC-F6A5-D4B265212117}"/>
          </ac:spMkLst>
        </pc:spChg>
        <pc:spChg chg="add del mod">
          <ac:chgData name="Mateusz Lukaszewski" userId="S::mateusz_lukaszewski@jabil.com::fbfac643-0a9d-42b9-aa81-d295799590a4" providerId="AD" clId="Web-{12247335-B211-6FC7-7CBC-ED603D5BDE66}" dt="2023-07-05T09:49:42.664" v="154"/>
          <ac:spMkLst>
            <pc:docMk/>
            <pc:sldMk cId="1401071025" sldId="2134959137"/>
            <ac:spMk id="12" creationId="{2C46C4C4-9D7B-E214-1660-D9FBB77D1829}"/>
          </ac:spMkLst>
        </pc:spChg>
        <pc:spChg chg="add mod">
          <ac:chgData name="Mateusz Lukaszewski" userId="S::mateusz_lukaszewski@jabil.com::fbfac643-0a9d-42b9-aa81-d295799590a4" providerId="AD" clId="Web-{12247335-B211-6FC7-7CBC-ED603D5BDE66}" dt="2023-07-05T09:50:05.635" v="159" actId="1076"/>
          <ac:spMkLst>
            <pc:docMk/>
            <pc:sldMk cId="1401071025" sldId="2134959137"/>
            <ac:spMk id="15" creationId="{C6F1AFF2-AEE0-4B5E-BA2C-A14EC48BCC6C}"/>
          </ac:spMkLst>
        </pc:spChg>
        <pc:spChg chg="mod">
          <ac:chgData name="Mateusz Lukaszewski" userId="S::mateusz_lukaszewski@jabil.com::fbfac643-0a9d-42b9-aa81-d295799590a4" providerId="AD" clId="Web-{12247335-B211-6FC7-7CBC-ED603D5BDE66}" dt="2023-07-05T10:41:05.435" v="202" actId="20577"/>
          <ac:spMkLst>
            <pc:docMk/>
            <pc:sldMk cId="1401071025" sldId="2134959137"/>
            <ac:spMk id="24" creationId="{B7067DF7-56A1-C1B8-F739-1A240BCD1137}"/>
          </ac:spMkLst>
        </pc:spChg>
        <pc:grpChg chg="del mod">
          <ac:chgData name="Mateusz Lukaszewski" userId="S::mateusz_lukaszewski@jabil.com::fbfac643-0a9d-42b9-aa81-d295799590a4" providerId="AD" clId="Web-{12247335-B211-6FC7-7CBC-ED603D5BDE66}" dt="2023-07-05T09:48:52.567" v="125"/>
          <ac:grpSpMkLst>
            <pc:docMk/>
            <pc:sldMk cId="1401071025" sldId="2134959137"/>
            <ac:grpSpMk id="14" creationId="{E5080724-16D8-7171-7701-9F336B8FFBF6}"/>
          </ac:grpSpMkLst>
        </pc:grpChg>
        <pc:picChg chg="add mod">
          <ac:chgData name="Mateusz Lukaszewski" userId="S::mateusz_lukaszewski@jabil.com::fbfac643-0a9d-42b9-aa81-d295799590a4" providerId="AD" clId="Web-{12247335-B211-6FC7-7CBC-ED603D5BDE66}" dt="2023-07-05T09:42:21.023" v="62" actId="1076"/>
          <ac:picMkLst>
            <pc:docMk/>
            <pc:sldMk cId="1401071025" sldId="2134959137"/>
            <ac:picMk id="4" creationId="{2FCCFC37-78EB-E753-BB76-5E7C67BB5017}"/>
          </ac:picMkLst>
        </pc:picChg>
        <pc:picChg chg="add mod">
          <ac:chgData name="Mateusz Lukaszewski" userId="S::mateusz_lukaszewski@jabil.com::fbfac643-0a9d-42b9-aa81-d295799590a4" providerId="AD" clId="Web-{12247335-B211-6FC7-7CBC-ED603D5BDE66}" dt="2023-07-05T09:45:34.771" v="73" actId="1076"/>
          <ac:picMkLst>
            <pc:docMk/>
            <pc:sldMk cId="1401071025" sldId="2134959137"/>
            <ac:picMk id="6" creationId="{7EE38375-3CEF-55AD-5CF8-E95DAC9767E1}"/>
          </ac:picMkLst>
        </pc:picChg>
        <pc:picChg chg="add mod">
          <ac:chgData name="Mateusz Lukaszewski" userId="S::mateusz_lukaszewski@jabil.com::fbfac643-0a9d-42b9-aa81-d295799590a4" providerId="AD" clId="Web-{12247335-B211-6FC7-7CBC-ED603D5BDE66}" dt="2023-07-05T10:42:45.421" v="206" actId="1076"/>
          <ac:picMkLst>
            <pc:docMk/>
            <pc:sldMk cId="1401071025" sldId="2134959137"/>
            <ac:picMk id="8" creationId="{1047B2E6-25C8-CDE5-F278-18CCD7B599EE}"/>
          </ac:picMkLst>
        </pc:picChg>
        <pc:picChg chg="del">
          <ac:chgData name="Mateusz Lukaszewski" userId="S::mateusz_lukaszewski@jabil.com::fbfac643-0a9d-42b9-aa81-d295799590a4" providerId="AD" clId="Web-{12247335-B211-6FC7-7CBC-ED603D5BDE66}" dt="2023-07-05T09:41:41.504" v="52"/>
          <ac:picMkLst>
            <pc:docMk/>
            <pc:sldMk cId="1401071025" sldId="2134959137"/>
            <ac:picMk id="8" creationId="{80395B57-FB51-C776-0183-7E46F373D3CD}"/>
          </ac:picMkLst>
        </pc:picChg>
        <pc:cxnChg chg="add mod">
          <ac:chgData name="Mateusz Lukaszewski" userId="S::mateusz_lukaszewski@jabil.com::fbfac643-0a9d-42b9-aa81-d295799590a4" providerId="AD" clId="Web-{12247335-B211-6FC7-7CBC-ED603D5BDE66}" dt="2023-07-05T09:45:58.820" v="75" actId="14100"/>
          <ac:cxnSpMkLst>
            <pc:docMk/>
            <pc:sldMk cId="1401071025" sldId="2134959137"/>
            <ac:cxnSpMk id="10" creationId="{C36F8668-AA9A-21FF-31BC-F346DB0B2E84}"/>
          </ac:cxnSpMkLst>
        </pc:cxnChg>
      </pc:sldChg>
    </pc:docChg>
  </pc:docChgLst>
  <pc:docChgLst>
    <pc:chgData name="Henriett Bakos" userId="S::henriett_bakos@jabil.com::5d2ec3e7-1a7a-41e3-9159-81dffa35c265" providerId="AD" clId="Web-{51680BE3-92B8-4554-683A-B49171B7C509}"/>
    <pc:docChg chg="modSld">
      <pc:chgData name="Henriett Bakos" userId="S::henriett_bakos@jabil.com::5d2ec3e7-1a7a-41e3-9159-81dffa35c265" providerId="AD" clId="Web-{51680BE3-92B8-4554-683A-B49171B7C509}" dt="2023-07-04T10:26:52.226" v="18"/>
      <pc:docMkLst>
        <pc:docMk/>
      </pc:docMkLst>
      <pc:sldChg chg="addSp delSp modSp">
        <pc:chgData name="Henriett Bakos" userId="S::henriett_bakos@jabil.com::5d2ec3e7-1a7a-41e3-9159-81dffa35c265" providerId="AD" clId="Web-{51680BE3-92B8-4554-683A-B49171B7C509}" dt="2023-07-04T10:26:52.226" v="18"/>
        <pc:sldMkLst>
          <pc:docMk/>
          <pc:sldMk cId="3488555267" sldId="2134959133"/>
        </pc:sldMkLst>
        <pc:spChg chg="add del mod">
          <ac:chgData name="Henriett Bakos" userId="S::henriett_bakos@jabil.com::5d2ec3e7-1a7a-41e3-9159-81dffa35c265" providerId="AD" clId="Web-{51680BE3-92B8-4554-683A-B49171B7C509}" dt="2023-07-04T10:22:22.064" v="11"/>
          <ac:spMkLst>
            <pc:docMk/>
            <pc:sldMk cId="3488555267" sldId="2134959133"/>
            <ac:spMk id="4" creationId="{DE86B4EF-D443-82D8-3165-00408299515C}"/>
          </ac:spMkLst>
        </pc:spChg>
        <pc:spChg chg="add del mod">
          <ac:chgData name="Henriett Bakos" userId="S::henriett_bakos@jabil.com::5d2ec3e7-1a7a-41e3-9159-81dffa35c265" providerId="AD" clId="Web-{51680BE3-92B8-4554-683A-B49171B7C509}" dt="2023-07-04T10:22:50.987" v="14"/>
          <ac:spMkLst>
            <pc:docMk/>
            <pc:sldMk cId="3488555267" sldId="2134959133"/>
            <ac:spMk id="5" creationId="{A15B038A-B2B0-A375-7DC0-CDB3C8B48973}"/>
          </ac:spMkLst>
        </pc:spChg>
        <pc:spChg chg="mod">
          <ac:chgData name="Henriett Bakos" userId="S::henriett_bakos@jabil.com::5d2ec3e7-1a7a-41e3-9159-81dffa35c265" providerId="AD" clId="Web-{51680BE3-92B8-4554-683A-B49171B7C509}" dt="2023-07-04T10:21:54.751" v="3" actId="20577"/>
          <ac:spMkLst>
            <pc:docMk/>
            <pc:sldMk cId="3488555267" sldId="2134959133"/>
            <ac:spMk id="6" creationId="{E83AE52D-FDF5-6F73-9C6F-CF34A0996A26}"/>
          </ac:spMkLst>
        </pc:spChg>
        <pc:spChg chg="mod">
          <ac:chgData name="Henriett Bakos" userId="S::henriett_bakos@jabil.com::5d2ec3e7-1a7a-41e3-9159-81dffa35c265" providerId="AD" clId="Web-{51680BE3-92B8-4554-683A-B49171B7C509}" dt="2023-07-04T10:22:04.627" v="7" actId="20577"/>
          <ac:spMkLst>
            <pc:docMk/>
            <pc:sldMk cId="3488555267" sldId="2134959133"/>
            <ac:spMk id="23" creationId="{FAAC8C1C-73C0-4B22-C835-7E4C6B6CE172}"/>
          </ac:spMkLst>
        </pc:spChg>
        <pc:picChg chg="add del mod">
          <ac:chgData name="Henriett Bakos" userId="S::henriett_bakos@jabil.com::5d2ec3e7-1a7a-41e3-9159-81dffa35c265" providerId="AD" clId="Web-{51680BE3-92B8-4554-683A-B49171B7C509}" dt="2023-07-04T10:26:48.226" v="17"/>
          <ac:picMkLst>
            <pc:docMk/>
            <pc:sldMk cId="3488555267" sldId="2134959133"/>
            <ac:picMk id="7" creationId="{2E1A8B1D-E29F-F03D-AE85-B84155688E02}"/>
          </ac:picMkLst>
        </pc:picChg>
        <pc:picChg chg="add del">
          <ac:chgData name="Henriett Bakos" userId="S::henriett_bakos@jabil.com::5d2ec3e7-1a7a-41e3-9159-81dffa35c265" providerId="AD" clId="Web-{51680BE3-92B8-4554-683A-B49171B7C509}" dt="2023-07-04T10:26:52.226" v="18"/>
          <ac:picMkLst>
            <pc:docMk/>
            <pc:sldMk cId="3488555267" sldId="2134959133"/>
            <ac:picMk id="8" creationId="{85A1B9F1-7549-9E4E-ECF3-C7DBF1DA2F6A}"/>
          </ac:picMkLst>
        </pc:picChg>
      </pc:sldChg>
    </pc:docChg>
  </pc:docChgLst>
  <pc:docChgLst>
    <pc:chgData name="Henriett Bakos" userId="S::henriett_bakos@jabil.com::5d2ec3e7-1a7a-41e3-9159-81dffa35c265" providerId="AD" clId="Web-{D7F42752-DD94-3CCD-DF8F-2003F1F4D593}"/>
    <pc:docChg chg="modSld">
      <pc:chgData name="Henriett Bakos" userId="S::henriett_bakos@jabil.com::5d2ec3e7-1a7a-41e3-9159-81dffa35c265" providerId="AD" clId="Web-{D7F42752-DD94-3CCD-DF8F-2003F1F4D593}" dt="2023-07-12T14:56:29.356" v="74"/>
      <pc:docMkLst>
        <pc:docMk/>
      </pc:docMkLst>
      <pc:sldChg chg="addSp delSp modSp">
        <pc:chgData name="Henriett Bakos" userId="S::henriett_bakos@jabil.com::5d2ec3e7-1a7a-41e3-9159-81dffa35c265" providerId="AD" clId="Web-{D7F42752-DD94-3CCD-DF8F-2003F1F4D593}" dt="2023-07-12T14:56:29.356" v="74"/>
        <pc:sldMkLst>
          <pc:docMk/>
          <pc:sldMk cId="3486432141" sldId="2134959130"/>
        </pc:sldMkLst>
        <pc:spChg chg="del mod">
          <ac:chgData name="Henriett Bakos" userId="S::henriett_bakos@jabil.com::5d2ec3e7-1a7a-41e3-9159-81dffa35c265" providerId="AD" clId="Web-{D7F42752-DD94-3CCD-DF8F-2003F1F4D593}" dt="2023-07-12T14:50:06.401" v="51"/>
          <ac:spMkLst>
            <pc:docMk/>
            <pc:sldMk cId="3486432141" sldId="2134959130"/>
            <ac:spMk id="3" creationId="{5EE34715-91EF-B64E-E9ED-D849F05AC188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0"/>
          <ac:spMkLst>
            <pc:docMk/>
            <pc:sldMk cId="3486432141" sldId="2134959130"/>
            <ac:spMk id="5" creationId="{CED227CE-91E7-C835-F65E-887777F6CA60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62"/>
          <ac:spMkLst>
            <pc:docMk/>
            <pc:sldMk cId="3486432141" sldId="2134959130"/>
            <ac:spMk id="6" creationId="{31782BEC-AEC1-BAE7-5667-74F606676768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61"/>
          <ac:spMkLst>
            <pc:docMk/>
            <pc:sldMk cId="3486432141" sldId="2134959130"/>
            <ac:spMk id="7" creationId="{D8EDB47A-F3CF-155E-57B6-186181646D30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13" creationId="{F15504D0-98F5-2971-034C-67249282703E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14" creationId="{3083E1A1-1D68-8C89-D3C5-CD775F5587DE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15" creationId="{CDDF9B3A-ADF2-ABE1-5009-9F070B901835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16" creationId="{BFEA65A2-F9E3-420D-7320-CA027DB164B6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17" creationId="{D773B11B-BC94-50A4-794C-1559B51A6102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6"/>
          <ac:spMkLst>
            <pc:docMk/>
            <pc:sldMk cId="3486432141" sldId="2134959130"/>
            <ac:spMk id="18" creationId="{FD588C44-1C95-E830-080C-03040C0C542F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5"/>
          <ac:spMkLst>
            <pc:docMk/>
            <pc:sldMk cId="3486432141" sldId="2134959130"/>
            <ac:spMk id="19" creationId="{077F3178-D743-64E7-3807-DFAE20160EB6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4"/>
          <ac:spMkLst>
            <pc:docMk/>
            <pc:sldMk cId="3486432141" sldId="2134959130"/>
            <ac:spMk id="20" creationId="{84825C00-7842-3562-A976-5D1E02706D58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3"/>
          <ac:spMkLst>
            <pc:docMk/>
            <pc:sldMk cId="3486432141" sldId="2134959130"/>
            <ac:spMk id="21" creationId="{CC6AD37E-558B-9A0B-7540-C4FD9C64C084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22" creationId="{333C7DB0-8582-18BE-C630-15520EFE9CEC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24" creationId="{46717CF5-5010-E286-6FD7-02DE2E639211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25" creationId="{5329B8A9-A708-77D1-6CDB-885B94C0F7A7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26" creationId="{A15F9940-5C51-59AC-C489-1555DB0918A2}"/>
          </ac:spMkLst>
        </pc:spChg>
        <pc:spChg chg="del">
          <ac:chgData name="Henriett Bakos" userId="S::henriett_bakos@jabil.com::5d2ec3e7-1a7a-41e3-9159-81dffa35c265" providerId="AD" clId="Web-{D7F42752-DD94-3CCD-DF8F-2003F1F4D593}" dt="2023-07-12T14:50:06.401" v="52"/>
          <ac:spMkLst>
            <pc:docMk/>
            <pc:sldMk cId="3486432141" sldId="2134959130"/>
            <ac:spMk id="28" creationId="{5CBC124E-EA26-01E3-881E-A14E7A25EC27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29" creationId="{2CAB7909-291A-914C-FF57-50264A75AED2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30" creationId="{AF024107-B353-2755-C76F-0411D85187B0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31" creationId="{6B2AB90E-EC6E-2DCA-E641-9E77535F6601}"/>
          </ac:spMkLst>
        </pc:spChg>
        <pc:spChg chg="add">
          <ac:chgData name="Henriett Bakos" userId="S::henriett_bakos@jabil.com::5d2ec3e7-1a7a-41e3-9159-81dffa35c265" providerId="AD" clId="Web-{D7F42752-DD94-3CCD-DF8F-2003F1F4D593}" dt="2023-07-12T14:50:08.932" v="63"/>
          <ac:spMkLst>
            <pc:docMk/>
            <pc:sldMk cId="3486432141" sldId="2134959130"/>
            <ac:spMk id="32" creationId="{9B2157AB-AB34-F836-B144-03A82B9D6BE8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60"/>
          <ac:spMkLst>
            <pc:docMk/>
            <pc:sldMk cId="3486432141" sldId="2134959130"/>
            <ac:spMk id="39" creationId="{97D1287A-8CF6-CFD3-9BAD-E954C9BB589B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9"/>
          <ac:spMkLst>
            <pc:docMk/>
            <pc:sldMk cId="3486432141" sldId="2134959130"/>
            <ac:spMk id="40" creationId="{3C5E5AB0-1EB4-5E90-E5D9-2738A2B1F735}"/>
          </ac:spMkLst>
        </pc:spChg>
        <pc:spChg chg="del mod">
          <ac:chgData name="Henriett Bakos" userId="S::henriett_bakos@jabil.com::5d2ec3e7-1a7a-41e3-9159-81dffa35c265" providerId="AD" clId="Web-{D7F42752-DD94-3CCD-DF8F-2003F1F4D593}" dt="2023-07-12T14:50:06.401" v="58"/>
          <ac:spMkLst>
            <pc:docMk/>
            <pc:sldMk cId="3486432141" sldId="2134959130"/>
            <ac:spMk id="41" creationId="{3430BD48-305A-8DDE-BD1F-B880C4249899}"/>
          </ac:spMkLst>
        </pc:spChg>
        <pc:spChg chg="del">
          <ac:chgData name="Henriett Bakos" userId="S::henriett_bakos@jabil.com::5d2ec3e7-1a7a-41e3-9159-81dffa35c265" providerId="AD" clId="Web-{D7F42752-DD94-3CCD-DF8F-2003F1F4D593}" dt="2023-07-12T14:50:06.401" v="57"/>
          <ac:spMkLst>
            <pc:docMk/>
            <pc:sldMk cId="3486432141" sldId="2134959130"/>
            <ac:spMk id="42" creationId="{FA7BB654-73C9-6625-8383-6605655F9262}"/>
          </ac:spMkLst>
        </pc:spChg>
        <pc:picChg chg="add del mod ord">
          <ac:chgData name="Henriett Bakos" userId="S::henriett_bakos@jabil.com::5d2ec3e7-1a7a-41e3-9159-81dffa35c265" providerId="AD" clId="Web-{D7F42752-DD94-3CCD-DF8F-2003F1F4D593}" dt="2023-07-12T14:49:24.776" v="44"/>
          <ac:picMkLst>
            <pc:docMk/>
            <pc:sldMk cId="3486432141" sldId="2134959130"/>
            <ac:picMk id="9" creationId="{EE251BB8-94F9-5CC1-581E-E8F1716C8349}"/>
          </ac:picMkLst>
        </pc:picChg>
        <pc:picChg chg="add del mod">
          <ac:chgData name="Henriett Bakos" userId="S::henriett_bakos@jabil.com::5d2ec3e7-1a7a-41e3-9159-81dffa35c265" providerId="AD" clId="Web-{D7F42752-DD94-3CCD-DF8F-2003F1F4D593}" dt="2023-07-12T14:49:32.057" v="46"/>
          <ac:picMkLst>
            <pc:docMk/>
            <pc:sldMk cId="3486432141" sldId="2134959130"/>
            <ac:picMk id="10" creationId="{24A3701C-889F-7CF5-A455-7183849807E4}"/>
          </ac:picMkLst>
        </pc:picChg>
        <pc:picChg chg="add del mod">
          <ac:chgData name="Henriett Bakos" userId="S::henriett_bakos@jabil.com::5d2ec3e7-1a7a-41e3-9159-81dffa35c265" providerId="AD" clId="Web-{D7F42752-DD94-3CCD-DF8F-2003F1F4D593}" dt="2023-07-12T14:49:51.979" v="49"/>
          <ac:picMkLst>
            <pc:docMk/>
            <pc:sldMk cId="3486432141" sldId="2134959130"/>
            <ac:picMk id="11" creationId="{DB7ABDCB-4AE0-BDD0-AC1D-90B61E090501}"/>
          </ac:picMkLst>
        </pc:picChg>
        <pc:picChg chg="add del">
          <ac:chgData name="Henriett Bakos" userId="S::henriett_bakos@jabil.com::5d2ec3e7-1a7a-41e3-9159-81dffa35c265" providerId="AD" clId="Web-{D7F42752-DD94-3CCD-DF8F-2003F1F4D593}" dt="2023-07-12T14:55:52.996" v="64"/>
          <ac:picMkLst>
            <pc:docMk/>
            <pc:sldMk cId="3486432141" sldId="2134959130"/>
            <ac:picMk id="12" creationId="{292C2E3D-CF3F-65E4-C343-31BA0B085D4E}"/>
          </ac:picMkLst>
        </pc:picChg>
        <pc:picChg chg="del">
          <ac:chgData name="Henriett Bakos" userId="S::henriett_bakos@jabil.com::5d2ec3e7-1a7a-41e3-9159-81dffa35c265" providerId="AD" clId="Web-{D7F42752-DD94-3CCD-DF8F-2003F1F4D593}" dt="2023-07-12T14:47:01.290" v="0"/>
          <ac:picMkLst>
            <pc:docMk/>
            <pc:sldMk cId="3486432141" sldId="2134959130"/>
            <ac:picMk id="27" creationId="{BE243F7D-96C0-430F-55AC-ABEA428AAEA7}"/>
          </ac:picMkLst>
        </pc:picChg>
        <pc:picChg chg="add del mod">
          <ac:chgData name="Henriett Bakos" userId="S::henriett_bakos@jabil.com::5d2ec3e7-1a7a-41e3-9159-81dffa35c265" providerId="AD" clId="Web-{D7F42752-DD94-3CCD-DF8F-2003F1F4D593}" dt="2023-07-12T14:56:29.356" v="74"/>
          <ac:picMkLst>
            <pc:docMk/>
            <pc:sldMk cId="3486432141" sldId="2134959130"/>
            <ac:picMk id="33" creationId="{A0A34AAF-CDDF-9C6A-AB79-AC447E498F75}"/>
          </ac:picMkLst>
        </pc:picChg>
      </pc:sldChg>
    </pc:docChg>
  </pc:docChgLst>
  <pc:docChgLst>
    <pc:chgData name="Henriett Bakos" userId="S::henriett_bakos@jabil.com::5d2ec3e7-1a7a-41e3-9159-81dffa35c265" providerId="AD" clId="Web-{F9F54F06-4908-C9EE-BDFC-7AF25AC00779}"/>
    <pc:docChg chg="addSld modSld delSection modSection">
      <pc:chgData name="Henriett Bakos" userId="S::henriett_bakos@jabil.com::5d2ec3e7-1a7a-41e3-9159-81dffa35c265" providerId="AD" clId="Web-{F9F54F06-4908-C9EE-BDFC-7AF25AC00779}" dt="2023-07-13T09:08:02.782" v="49" actId="20577"/>
      <pc:docMkLst>
        <pc:docMk/>
      </pc:docMkLst>
      <pc:sldChg chg="modSp">
        <pc:chgData name="Henriett Bakos" userId="S::henriett_bakos@jabil.com::5d2ec3e7-1a7a-41e3-9159-81dffa35c265" providerId="AD" clId="Web-{F9F54F06-4908-C9EE-BDFC-7AF25AC00779}" dt="2023-07-12T15:43:35.453" v="19" actId="20577"/>
        <pc:sldMkLst>
          <pc:docMk/>
          <pc:sldMk cId="1660064476" sldId="3324"/>
        </pc:sldMkLst>
        <pc:spChg chg="mod">
          <ac:chgData name="Henriett Bakos" userId="S::henriett_bakos@jabil.com::5d2ec3e7-1a7a-41e3-9159-81dffa35c265" providerId="AD" clId="Web-{F9F54F06-4908-C9EE-BDFC-7AF25AC00779}" dt="2023-07-12T15:43:34.750" v="12" actId="20577"/>
          <ac:spMkLst>
            <pc:docMk/>
            <pc:sldMk cId="1660064476" sldId="3324"/>
            <ac:spMk id="13" creationId="{975B4AD4-828D-4652-B635-1E4B0DF982E4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4.844" v="13" actId="20577"/>
          <ac:spMkLst>
            <pc:docMk/>
            <pc:sldMk cId="1660064476" sldId="3324"/>
            <ac:spMk id="14" creationId="{EDB7645E-5283-49CD-9264-8BD5BC7BC221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4.938" v="14" actId="20577"/>
          <ac:spMkLst>
            <pc:docMk/>
            <pc:sldMk cId="1660064476" sldId="3324"/>
            <ac:spMk id="15" creationId="{AE73686C-6990-4523-90B0-ADEA425113A3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5.047" v="15" actId="20577"/>
          <ac:spMkLst>
            <pc:docMk/>
            <pc:sldMk cId="1660064476" sldId="3324"/>
            <ac:spMk id="17" creationId="{12649B4B-1E52-4267-8AEA-574B95FE54CD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5.156" v="16" actId="20577"/>
          <ac:spMkLst>
            <pc:docMk/>
            <pc:sldMk cId="1660064476" sldId="3324"/>
            <ac:spMk id="27" creationId="{F7C3C659-9D15-4512-AB63-301907EF4130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5.266" v="17" actId="20577"/>
          <ac:spMkLst>
            <pc:docMk/>
            <pc:sldMk cId="1660064476" sldId="3324"/>
            <ac:spMk id="28" creationId="{AB71459B-96E3-4920-B76A-010C2E27D108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5.359" v="18" actId="20577"/>
          <ac:spMkLst>
            <pc:docMk/>
            <pc:sldMk cId="1660064476" sldId="3324"/>
            <ac:spMk id="29" creationId="{9A5A2608-8DAE-46C5-8CDC-59C2CB9C934B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3:35.453" v="19" actId="20577"/>
          <ac:spMkLst>
            <pc:docMk/>
            <pc:sldMk cId="1660064476" sldId="3324"/>
            <ac:spMk id="30" creationId="{E80E5610-1292-41FA-806A-F8BED7805C1B}"/>
          </ac:spMkLst>
        </pc:spChg>
      </pc:sldChg>
      <pc:sldChg chg="modSp">
        <pc:chgData name="Henriett Bakos" userId="S::henriett_bakos@jabil.com::5d2ec3e7-1a7a-41e3-9159-81dffa35c265" providerId="AD" clId="Web-{F9F54F06-4908-C9EE-BDFC-7AF25AC00779}" dt="2023-07-12T15:49:35.452" v="26" actId="20577"/>
        <pc:sldMkLst>
          <pc:docMk/>
          <pc:sldMk cId="1629259444" sldId="3356"/>
        </pc:sldMkLst>
        <pc:spChg chg="mod">
          <ac:chgData name="Henriett Bakos" userId="S::henriett_bakos@jabil.com::5d2ec3e7-1a7a-41e3-9159-81dffa35c265" providerId="AD" clId="Web-{F9F54F06-4908-C9EE-BDFC-7AF25AC00779}" dt="2023-07-12T15:49:35.452" v="26" actId="20577"/>
          <ac:spMkLst>
            <pc:docMk/>
            <pc:sldMk cId="1629259444" sldId="3356"/>
            <ac:spMk id="5" creationId="{E812BEB4-01D5-73D6-9CA7-902B0A7F89E0}"/>
          </ac:spMkLst>
        </pc:spChg>
      </pc:sldChg>
      <pc:sldChg chg="modSp">
        <pc:chgData name="Henriett Bakos" userId="S::henriett_bakos@jabil.com::5d2ec3e7-1a7a-41e3-9159-81dffa35c265" providerId="AD" clId="Web-{F9F54F06-4908-C9EE-BDFC-7AF25AC00779}" dt="2023-07-13T09:05:53.903" v="27" actId="14100"/>
        <pc:sldMkLst>
          <pc:docMk/>
          <pc:sldMk cId="2879904567" sldId="3390"/>
        </pc:sldMkLst>
        <pc:spChg chg="mod">
          <ac:chgData name="Henriett Bakos" userId="S::henriett_bakos@jabil.com::5d2ec3e7-1a7a-41e3-9159-81dffa35c265" providerId="AD" clId="Web-{F9F54F06-4908-C9EE-BDFC-7AF25AC00779}" dt="2023-07-13T09:05:53.903" v="27" actId="14100"/>
          <ac:spMkLst>
            <pc:docMk/>
            <pc:sldMk cId="2879904567" sldId="3390"/>
            <ac:spMk id="7" creationId="{C761A66F-297F-3C9D-A29F-599C4333B42C}"/>
          </ac:spMkLst>
        </pc:spChg>
      </pc:sldChg>
      <pc:sldChg chg="addSp delSp modSp">
        <pc:chgData name="Henriett Bakos" userId="S::henriett_bakos@jabil.com::5d2ec3e7-1a7a-41e3-9159-81dffa35c265" providerId="AD" clId="Web-{F9F54F06-4908-C9EE-BDFC-7AF25AC00779}" dt="2023-07-13T09:08:02.782" v="49" actId="20577"/>
        <pc:sldMkLst>
          <pc:docMk/>
          <pc:sldMk cId="1391528716" sldId="3391"/>
        </pc:sldMkLst>
        <pc:spChg chg="mod">
          <ac:chgData name="Henriett Bakos" userId="S::henriett_bakos@jabil.com::5d2ec3e7-1a7a-41e3-9159-81dffa35c265" providerId="AD" clId="Web-{F9F54F06-4908-C9EE-BDFC-7AF25AC00779}" dt="2023-07-13T09:07:05.218" v="36" actId="14100"/>
          <ac:spMkLst>
            <pc:docMk/>
            <pc:sldMk cId="1391528716" sldId="3391"/>
            <ac:spMk id="4" creationId="{88B242E5-6B74-B755-B973-7B5351DAD0E5}"/>
          </ac:spMkLst>
        </pc:spChg>
        <pc:spChg chg="mod">
          <ac:chgData name="Henriett Bakos" userId="S::henriett_bakos@jabil.com::5d2ec3e7-1a7a-41e3-9159-81dffa35c265" providerId="AD" clId="Web-{F9F54F06-4908-C9EE-BDFC-7AF25AC00779}" dt="2023-07-13T09:07:16.030" v="41" actId="14100"/>
          <ac:spMkLst>
            <pc:docMk/>
            <pc:sldMk cId="1391528716" sldId="3391"/>
            <ac:spMk id="6" creationId="{5EBC5CE8-5AA4-B0CB-E1B5-2AEC1FC35B45}"/>
          </ac:spMkLst>
        </pc:spChg>
        <pc:spChg chg="add mod">
          <ac:chgData name="Henriett Bakos" userId="S::henriett_bakos@jabil.com::5d2ec3e7-1a7a-41e3-9159-81dffa35c265" providerId="AD" clId="Web-{F9F54F06-4908-C9EE-BDFC-7AF25AC00779}" dt="2023-07-13T09:07:25.203" v="43" actId="1076"/>
          <ac:spMkLst>
            <pc:docMk/>
            <pc:sldMk cId="1391528716" sldId="3391"/>
            <ac:spMk id="13" creationId="{28891F16-CD63-7150-0916-2537DEE3D388}"/>
          </ac:spMkLst>
        </pc:spChg>
        <pc:spChg chg="mod">
          <ac:chgData name="Henriett Bakos" userId="S::henriett_bakos@jabil.com::5d2ec3e7-1a7a-41e3-9159-81dffa35c265" providerId="AD" clId="Web-{F9F54F06-4908-C9EE-BDFC-7AF25AC00779}" dt="2023-07-13T09:07:56.032" v="46" actId="20577"/>
          <ac:spMkLst>
            <pc:docMk/>
            <pc:sldMk cId="1391528716" sldId="3391"/>
            <ac:spMk id="14" creationId="{BF746FDD-950A-F470-6174-ABF8FB2E4708}"/>
          </ac:spMkLst>
        </pc:spChg>
        <pc:spChg chg="add mod">
          <ac:chgData name="Henriett Bakos" userId="S::henriett_bakos@jabil.com::5d2ec3e7-1a7a-41e3-9159-81dffa35c265" providerId="AD" clId="Web-{F9F54F06-4908-C9EE-BDFC-7AF25AC00779}" dt="2023-07-13T09:07:28.609" v="45" actId="1076"/>
          <ac:spMkLst>
            <pc:docMk/>
            <pc:sldMk cId="1391528716" sldId="3391"/>
            <ac:spMk id="16" creationId="{ABCD660E-4902-432E-A183-226D2FC6E41A}"/>
          </ac:spMkLst>
        </pc:spChg>
        <pc:spChg chg="mod">
          <ac:chgData name="Henriett Bakos" userId="S::henriett_bakos@jabil.com::5d2ec3e7-1a7a-41e3-9159-81dffa35c265" providerId="AD" clId="Web-{F9F54F06-4908-C9EE-BDFC-7AF25AC00779}" dt="2023-07-13T09:08:02.782" v="49" actId="20577"/>
          <ac:spMkLst>
            <pc:docMk/>
            <pc:sldMk cId="1391528716" sldId="3391"/>
            <ac:spMk id="17" creationId="{D10B1772-B5F3-F088-2801-EE0F2B557748}"/>
          </ac:spMkLst>
        </pc:spChg>
        <pc:spChg chg="mod">
          <ac:chgData name="Henriett Bakos" userId="S::henriett_bakos@jabil.com::5d2ec3e7-1a7a-41e3-9159-81dffa35c265" providerId="AD" clId="Web-{F9F54F06-4908-C9EE-BDFC-7AF25AC00779}" dt="2023-07-13T09:07:58.688" v="48" actId="20577"/>
          <ac:spMkLst>
            <pc:docMk/>
            <pc:sldMk cId="1391528716" sldId="3391"/>
            <ac:spMk id="18" creationId="{1AD4176D-2988-4E61-7B4A-AE514B6371EC}"/>
          </ac:spMkLst>
        </pc:spChg>
        <pc:picChg chg="add mod ord">
          <ac:chgData name="Henriett Bakos" userId="S::henriett_bakos@jabil.com::5d2ec3e7-1a7a-41e3-9159-81dffa35c265" providerId="AD" clId="Web-{F9F54F06-4908-C9EE-BDFC-7AF25AC00779}" dt="2023-07-13T09:06:55.123" v="32"/>
          <ac:picMkLst>
            <pc:docMk/>
            <pc:sldMk cId="1391528716" sldId="3391"/>
            <ac:picMk id="10" creationId="{520DFB36-1BA2-9AD7-377F-3EA010A69763}"/>
          </ac:picMkLst>
        </pc:picChg>
        <pc:picChg chg="del">
          <ac:chgData name="Henriett Bakos" userId="S::henriett_bakos@jabil.com::5d2ec3e7-1a7a-41e3-9159-81dffa35c265" providerId="AD" clId="Web-{F9F54F06-4908-C9EE-BDFC-7AF25AC00779}" dt="2023-07-13T09:06:36.279" v="28"/>
          <ac:picMkLst>
            <pc:docMk/>
            <pc:sldMk cId="1391528716" sldId="3391"/>
            <ac:picMk id="19" creationId="{EBAE1BE4-3757-B4D0-73FA-DAA9625DEB72}"/>
          </ac:picMkLst>
        </pc:picChg>
      </pc:sldChg>
      <pc:sldChg chg="addSp modSp">
        <pc:chgData name="Henriett Bakos" userId="S::henriett_bakos@jabil.com::5d2ec3e7-1a7a-41e3-9159-81dffa35c265" providerId="AD" clId="Web-{F9F54F06-4908-C9EE-BDFC-7AF25AC00779}" dt="2023-07-12T15:33:26.836" v="7" actId="14100"/>
        <pc:sldMkLst>
          <pc:docMk/>
          <pc:sldMk cId="3486432141" sldId="2134959130"/>
        </pc:sldMkLst>
        <pc:spChg chg="add mod">
          <ac:chgData name="Henriett Bakos" userId="S::henriett_bakos@jabil.com::5d2ec3e7-1a7a-41e3-9159-81dffa35c265" providerId="AD" clId="Web-{F9F54F06-4908-C9EE-BDFC-7AF25AC00779}" dt="2023-07-12T15:33:26.836" v="7" actId="14100"/>
          <ac:spMkLst>
            <pc:docMk/>
            <pc:sldMk cId="3486432141" sldId="2134959130"/>
            <ac:spMk id="3" creationId="{5D6A4F47-D00D-2258-1C0D-F1F3B33ECA46}"/>
          </ac:spMkLst>
        </pc:spChg>
      </pc:sldChg>
      <pc:sldChg chg="modSp">
        <pc:chgData name="Henriett Bakos" userId="S::henriett_bakos@jabil.com::5d2ec3e7-1a7a-41e3-9159-81dffa35c265" providerId="AD" clId="Web-{F9F54F06-4908-C9EE-BDFC-7AF25AC00779}" dt="2023-07-12T15:43:25.375" v="11" actId="20577"/>
        <pc:sldMkLst>
          <pc:docMk/>
          <pc:sldMk cId="243941667" sldId="2134959136"/>
        </pc:sldMkLst>
        <pc:spChg chg="mod">
          <ac:chgData name="Henriett Bakos" userId="S::henriett_bakos@jabil.com::5d2ec3e7-1a7a-41e3-9159-81dffa35c265" providerId="AD" clId="Web-{F9F54F06-4908-C9EE-BDFC-7AF25AC00779}" dt="2023-07-12T15:43:25.375" v="11" actId="20577"/>
          <ac:spMkLst>
            <pc:docMk/>
            <pc:sldMk cId="243941667" sldId="2134959136"/>
            <ac:spMk id="12" creationId="{07F0E23B-FFA0-0C1A-3853-6911B88D6FC2}"/>
          </ac:spMkLst>
        </pc:spChg>
      </pc:sldChg>
      <pc:sldChg chg="modSp">
        <pc:chgData name="Henriett Bakos" userId="S::henriett_bakos@jabil.com::5d2ec3e7-1a7a-41e3-9159-81dffa35c265" providerId="AD" clId="Web-{F9F54F06-4908-C9EE-BDFC-7AF25AC00779}" dt="2023-07-12T15:04:19.330" v="3" actId="20577"/>
        <pc:sldMkLst>
          <pc:docMk/>
          <pc:sldMk cId="745241015" sldId="2134959140"/>
        </pc:sldMkLst>
        <pc:spChg chg="mod">
          <ac:chgData name="Henriett Bakos" userId="S::henriett_bakos@jabil.com::5d2ec3e7-1a7a-41e3-9159-81dffa35c265" providerId="AD" clId="Web-{F9F54F06-4908-C9EE-BDFC-7AF25AC00779}" dt="2023-07-12T15:04:19.330" v="3" actId="20577"/>
          <ac:spMkLst>
            <pc:docMk/>
            <pc:sldMk cId="745241015" sldId="2134959140"/>
            <ac:spMk id="6" creationId="{E83AE52D-FDF5-6F73-9C6F-CF34A0996A26}"/>
          </ac:spMkLst>
        </pc:spChg>
      </pc:sldChg>
      <pc:sldChg chg="modSp add">
        <pc:chgData name="Henriett Bakos" userId="S::henriett_bakos@jabil.com::5d2ec3e7-1a7a-41e3-9159-81dffa35c265" providerId="AD" clId="Web-{F9F54F06-4908-C9EE-BDFC-7AF25AC00779}" dt="2023-07-12T15:44:23.564" v="24" actId="20577"/>
        <pc:sldMkLst>
          <pc:docMk/>
          <pc:sldMk cId="1609561062" sldId="2134959141"/>
        </pc:sldMkLst>
        <pc:spChg chg="mod">
          <ac:chgData name="Henriett Bakos" userId="S::henriett_bakos@jabil.com::5d2ec3e7-1a7a-41e3-9159-81dffa35c265" providerId="AD" clId="Web-{F9F54F06-4908-C9EE-BDFC-7AF25AC00779}" dt="2023-07-12T15:44:23.564" v="24" actId="20577"/>
          <ac:spMkLst>
            <pc:docMk/>
            <pc:sldMk cId="1609561062" sldId="2134959141"/>
            <ac:spMk id="14" creationId="{3414C9A3-D30B-C54F-26DB-D275F2D2D61D}"/>
          </ac:spMkLst>
        </pc:spChg>
        <pc:spChg chg="mod">
          <ac:chgData name="Henriett Bakos" userId="S::henriett_bakos@jabil.com::5d2ec3e7-1a7a-41e3-9159-81dffa35c265" providerId="AD" clId="Web-{F9F54F06-4908-C9EE-BDFC-7AF25AC00779}" dt="2023-07-12T15:44:09.798" v="21" actId="1076"/>
          <ac:spMkLst>
            <pc:docMk/>
            <pc:sldMk cId="1609561062" sldId="2134959141"/>
            <ac:spMk id="17" creationId="{5C43C7A6-2101-45CC-6B0C-1BFBB8C966C3}"/>
          </ac:spMkLst>
        </pc:spChg>
        <pc:cxnChg chg="mod">
          <ac:chgData name="Henriett Bakos" userId="S::henriett_bakos@jabil.com::5d2ec3e7-1a7a-41e3-9159-81dffa35c265" providerId="AD" clId="Web-{F9F54F06-4908-C9EE-BDFC-7AF25AC00779}" dt="2023-07-12T15:44:09.798" v="21" actId="1076"/>
          <ac:cxnSpMkLst>
            <pc:docMk/>
            <pc:sldMk cId="1609561062" sldId="2134959141"/>
            <ac:cxnSpMk id="22" creationId="{BD51DB29-BB5F-029A-6A6E-9063B58D55A4}"/>
          </ac:cxnSpMkLst>
        </pc:cxnChg>
      </pc:sldChg>
    </pc:docChg>
  </pc:docChgLst>
  <pc:docChgLst>
    <pc:chgData name="Fatima Guzman" userId="9fc62cb5-0146-4097-bc6a-97b62749fba6" providerId="ADAL" clId="{A3D8509B-A645-4BCD-ACEF-9257DAC4B76C}"/>
    <pc:docChg chg="undo custSel modSld">
      <pc:chgData name="Fatima Guzman" userId="9fc62cb5-0146-4097-bc6a-97b62749fba6" providerId="ADAL" clId="{A3D8509B-A645-4BCD-ACEF-9257DAC4B76C}" dt="2023-07-05T23:23:43.951" v="155" actId="20577"/>
      <pc:docMkLst>
        <pc:docMk/>
      </pc:docMkLst>
      <pc:sldChg chg="addSp modSp mod">
        <pc:chgData name="Fatima Guzman" userId="9fc62cb5-0146-4097-bc6a-97b62749fba6" providerId="ADAL" clId="{A3D8509B-A645-4BCD-ACEF-9257DAC4B76C}" dt="2023-07-05T19:21:04.982" v="2" actId="255"/>
        <pc:sldMkLst>
          <pc:docMk/>
          <pc:sldMk cId="701079827" sldId="3347"/>
        </pc:sldMkLst>
        <pc:spChg chg="add mod">
          <ac:chgData name="Fatima Guzman" userId="9fc62cb5-0146-4097-bc6a-97b62749fba6" providerId="ADAL" clId="{A3D8509B-A645-4BCD-ACEF-9257DAC4B76C}" dt="2023-07-05T19:21:04.982" v="2" actId="255"/>
          <ac:spMkLst>
            <pc:docMk/>
            <pc:sldMk cId="701079827" sldId="3347"/>
            <ac:spMk id="6" creationId="{E17C36FF-B575-78EC-0B66-7CAB42AE45D7}"/>
          </ac:spMkLst>
        </pc:spChg>
      </pc:sldChg>
      <pc:sldChg chg="modSp mod">
        <pc:chgData name="Fatima Guzman" userId="9fc62cb5-0146-4097-bc6a-97b62749fba6" providerId="ADAL" clId="{A3D8509B-A645-4BCD-ACEF-9257DAC4B76C}" dt="2023-07-05T23:01:55.347" v="117" actId="20577"/>
        <pc:sldMkLst>
          <pc:docMk/>
          <pc:sldMk cId="1629259444" sldId="3356"/>
        </pc:sldMkLst>
        <pc:spChg chg="mod">
          <ac:chgData name="Fatima Guzman" userId="9fc62cb5-0146-4097-bc6a-97b62749fba6" providerId="ADAL" clId="{A3D8509B-A645-4BCD-ACEF-9257DAC4B76C}" dt="2023-07-05T23:00:12.381" v="95" actId="20577"/>
          <ac:spMkLst>
            <pc:docMk/>
            <pc:sldMk cId="1629259444" sldId="3356"/>
            <ac:spMk id="5" creationId="{E812BEB4-01D5-73D6-9CA7-902B0A7F89E0}"/>
          </ac:spMkLst>
        </pc:spChg>
        <pc:spChg chg="mod">
          <ac:chgData name="Fatima Guzman" userId="9fc62cb5-0146-4097-bc6a-97b62749fba6" providerId="ADAL" clId="{A3D8509B-A645-4BCD-ACEF-9257DAC4B76C}" dt="2023-07-05T23:01:55.347" v="117" actId="20577"/>
          <ac:spMkLst>
            <pc:docMk/>
            <pc:sldMk cId="1629259444" sldId="3356"/>
            <ac:spMk id="13" creationId="{72143E94-0B4A-0B34-DE17-BF3D6FD6EF3D}"/>
          </ac:spMkLst>
        </pc:spChg>
        <pc:picChg chg="mod">
          <ac:chgData name="Fatima Guzman" userId="9fc62cb5-0146-4097-bc6a-97b62749fba6" providerId="ADAL" clId="{A3D8509B-A645-4BCD-ACEF-9257DAC4B76C}" dt="2023-07-05T23:01:09.417" v="97" actId="1076"/>
          <ac:picMkLst>
            <pc:docMk/>
            <pc:sldMk cId="1629259444" sldId="3356"/>
            <ac:picMk id="15" creationId="{7EA77216-8608-3B64-4CC8-1F56E8201005}"/>
          </ac:picMkLst>
        </pc:picChg>
      </pc:sldChg>
      <pc:sldChg chg="modSp mod">
        <pc:chgData name="Fatima Guzman" userId="9fc62cb5-0146-4097-bc6a-97b62749fba6" providerId="ADAL" clId="{A3D8509B-A645-4BCD-ACEF-9257DAC4B76C}" dt="2023-07-05T23:22:50.787" v="140" actId="20577"/>
        <pc:sldMkLst>
          <pc:docMk/>
          <pc:sldMk cId="2309243162" sldId="3371"/>
        </pc:sldMkLst>
        <pc:spChg chg="mod">
          <ac:chgData name="Fatima Guzman" userId="9fc62cb5-0146-4097-bc6a-97b62749fba6" providerId="ADAL" clId="{A3D8509B-A645-4BCD-ACEF-9257DAC4B76C}" dt="2023-07-05T23:22:50.787" v="140" actId="20577"/>
          <ac:spMkLst>
            <pc:docMk/>
            <pc:sldMk cId="2309243162" sldId="3371"/>
            <ac:spMk id="7" creationId="{FCABBB3C-B4E5-F25A-E1EF-E17079C29DCB}"/>
          </ac:spMkLst>
        </pc:spChg>
      </pc:sldChg>
      <pc:sldChg chg="modSp mod">
        <pc:chgData name="Fatima Guzman" userId="9fc62cb5-0146-4097-bc6a-97b62749fba6" providerId="ADAL" clId="{A3D8509B-A645-4BCD-ACEF-9257DAC4B76C}" dt="2023-07-05T21:18:20.628" v="27" actId="6549"/>
        <pc:sldMkLst>
          <pc:docMk/>
          <pc:sldMk cId="1391528716" sldId="3391"/>
        </pc:sldMkLst>
        <pc:spChg chg="mod">
          <ac:chgData name="Fatima Guzman" userId="9fc62cb5-0146-4097-bc6a-97b62749fba6" providerId="ADAL" clId="{A3D8509B-A645-4BCD-ACEF-9257DAC4B76C}" dt="2023-07-05T21:18:20.628" v="27" actId="6549"/>
          <ac:spMkLst>
            <pc:docMk/>
            <pc:sldMk cId="1391528716" sldId="3391"/>
            <ac:spMk id="9" creationId="{4EDD6513-F671-99D1-9914-52C772EC3DC2}"/>
          </ac:spMkLst>
        </pc:spChg>
        <pc:picChg chg="mod">
          <ac:chgData name="Fatima Guzman" userId="9fc62cb5-0146-4097-bc6a-97b62749fba6" providerId="ADAL" clId="{A3D8509B-A645-4BCD-ACEF-9257DAC4B76C}" dt="2023-07-05T21:14:33.974" v="26" actId="1036"/>
          <ac:picMkLst>
            <pc:docMk/>
            <pc:sldMk cId="1391528716" sldId="3391"/>
            <ac:picMk id="19" creationId="{EBAE1BE4-3757-B4D0-73FA-DAA9625DEB72}"/>
          </ac:picMkLst>
        </pc:picChg>
      </pc:sldChg>
      <pc:sldChg chg="modSp mod">
        <pc:chgData name="Fatima Guzman" userId="9fc62cb5-0146-4097-bc6a-97b62749fba6" providerId="ADAL" clId="{A3D8509B-A645-4BCD-ACEF-9257DAC4B76C}" dt="2023-07-05T23:23:43.951" v="155" actId="20577"/>
        <pc:sldMkLst>
          <pc:docMk/>
          <pc:sldMk cId="625107989" sldId="2134959119"/>
        </pc:sldMkLst>
        <pc:spChg chg="mod">
          <ac:chgData name="Fatima Guzman" userId="9fc62cb5-0146-4097-bc6a-97b62749fba6" providerId="ADAL" clId="{A3D8509B-A645-4BCD-ACEF-9257DAC4B76C}" dt="2023-07-05T23:19:17.711" v="119" actId="20577"/>
          <ac:spMkLst>
            <pc:docMk/>
            <pc:sldMk cId="625107989" sldId="2134959119"/>
            <ac:spMk id="15" creationId="{AE05DA20-E0F4-99DF-D045-C37E8FDFD176}"/>
          </ac:spMkLst>
        </pc:spChg>
        <pc:spChg chg="mod">
          <ac:chgData name="Fatima Guzman" userId="9fc62cb5-0146-4097-bc6a-97b62749fba6" providerId="ADAL" clId="{A3D8509B-A645-4BCD-ACEF-9257DAC4B76C}" dt="2023-07-05T23:23:43.951" v="155" actId="20577"/>
          <ac:spMkLst>
            <pc:docMk/>
            <pc:sldMk cId="625107989" sldId="2134959119"/>
            <ac:spMk id="25" creationId="{9E3B4172-26A4-6202-C4FE-DA9408E6EA62}"/>
          </ac:spMkLst>
        </pc:spChg>
      </pc:sldChg>
      <pc:sldChg chg="modSp mod">
        <pc:chgData name="Fatima Guzman" userId="9fc62cb5-0146-4097-bc6a-97b62749fba6" providerId="ADAL" clId="{A3D8509B-A645-4BCD-ACEF-9257DAC4B76C}" dt="2023-07-05T23:22:59.911" v="142" actId="20577"/>
        <pc:sldMkLst>
          <pc:docMk/>
          <pc:sldMk cId="1925766023" sldId="2134959120"/>
        </pc:sldMkLst>
        <pc:spChg chg="mod">
          <ac:chgData name="Fatima Guzman" userId="9fc62cb5-0146-4097-bc6a-97b62749fba6" providerId="ADAL" clId="{A3D8509B-A645-4BCD-ACEF-9257DAC4B76C}" dt="2023-07-05T23:22:59.911" v="142" actId="20577"/>
          <ac:spMkLst>
            <pc:docMk/>
            <pc:sldMk cId="1925766023" sldId="2134959120"/>
            <ac:spMk id="3" creationId="{4712400F-B4E0-72C9-D62F-46DB969BB107}"/>
          </ac:spMkLst>
        </pc:spChg>
      </pc:sldChg>
      <pc:sldChg chg="addSp delSp modSp mod">
        <pc:chgData name="Fatima Guzman" userId="9fc62cb5-0146-4097-bc6a-97b62749fba6" providerId="ADAL" clId="{A3D8509B-A645-4BCD-ACEF-9257DAC4B76C}" dt="2023-07-05T21:12:57.196" v="14" actId="571"/>
        <pc:sldMkLst>
          <pc:docMk/>
          <pc:sldMk cId="2955110019" sldId="2134959129"/>
        </pc:sldMkLst>
        <pc:graphicFrameChg chg="mod">
          <ac:chgData name="Fatima Guzman" userId="9fc62cb5-0146-4097-bc6a-97b62749fba6" providerId="ADAL" clId="{A3D8509B-A645-4BCD-ACEF-9257DAC4B76C}" dt="2023-07-05T21:12:43.326" v="10" actId="14100"/>
          <ac:graphicFrameMkLst>
            <pc:docMk/>
            <pc:sldMk cId="2955110019" sldId="2134959129"/>
            <ac:graphicFrameMk id="4" creationId="{E5D6B330-0919-EDAE-1C78-3FC11E1793A8}"/>
          </ac:graphicFrameMkLst>
        </pc:graphicFrameChg>
        <pc:cxnChg chg="mod">
          <ac:chgData name="Fatima Guzman" userId="9fc62cb5-0146-4097-bc6a-97b62749fba6" providerId="ADAL" clId="{A3D8509B-A645-4BCD-ACEF-9257DAC4B76C}" dt="2023-07-05T21:12:48.496" v="11" actId="1076"/>
          <ac:cxnSpMkLst>
            <pc:docMk/>
            <pc:sldMk cId="2955110019" sldId="2134959129"/>
            <ac:cxnSpMk id="6" creationId="{04FE9735-B3C7-29A8-A15B-DFB2721DD0AB}"/>
          </ac:cxnSpMkLst>
        </pc:cxnChg>
        <pc:cxnChg chg="del mod">
          <ac:chgData name="Fatima Guzman" userId="9fc62cb5-0146-4097-bc6a-97b62749fba6" providerId="ADAL" clId="{A3D8509B-A645-4BCD-ACEF-9257DAC4B76C}" dt="2023-07-05T21:12:51.603" v="12" actId="478"/>
          <ac:cxnSpMkLst>
            <pc:docMk/>
            <pc:sldMk cId="2955110019" sldId="2134959129"/>
            <ac:cxnSpMk id="7" creationId="{85B299C2-13AA-3DBE-DA0F-812CC994E940}"/>
          </ac:cxnSpMkLst>
        </pc:cxnChg>
        <pc:cxnChg chg="del">
          <ac:chgData name="Fatima Guzman" userId="9fc62cb5-0146-4097-bc6a-97b62749fba6" providerId="ADAL" clId="{A3D8509B-A645-4BCD-ACEF-9257DAC4B76C}" dt="2023-07-05T21:12:51.603" v="12" actId="478"/>
          <ac:cxnSpMkLst>
            <pc:docMk/>
            <pc:sldMk cId="2955110019" sldId="2134959129"/>
            <ac:cxnSpMk id="8" creationId="{4C176E0A-5BEE-4813-1F60-3AB5290DD5E9}"/>
          </ac:cxnSpMkLst>
        </pc:cxnChg>
        <pc:cxnChg chg="add mod">
          <ac:chgData name="Fatima Guzman" userId="9fc62cb5-0146-4097-bc6a-97b62749fba6" providerId="ADAL" clId="{A3D8509B-A645-4BCD-ACEF-9257DAC4B76C}" dt="2023-07-05T21:12:55.627" v="13" actId="571"/>
          <ac:cxnSpMkLst>
            <pc:docMk/>
            <pc:sldMk cId="2955110019" sldId="2134959129"/>
            <ac:cxnSpMk id="11" creationId="{0020F460-65E2-63A1-B68F-8240A1C96ED1}"/>
          </ac:cxnSpMkLst>
        </pc:cxnChg>
        <pc:cxnChg chg="add mod">
          <ac:chgData name="Fatima Guzman" userId="9fc62cb5-0146-4097-bc6a-97b62749fba6" providerId="ADAL" clId="{A3D8509B-A645-4BCD-ACEF-9257DAC4B76C}" dt="2023-07-05T21:12:57.196" v="14" actId="571"/>
          <ac:cxnSpMkLst>
            <pc:docMk/>
            <pc:sldMk cId="2955110019" sldId="2134959129"/>
            <ac:cxnSpMk id="12" creationId="{2B3D5D91-1F4F-308E-2644-C6DAED9D4101}"/>
          </ac:cxnSpMkLst>
        </pc:cxnChg>
      </pc:sldChg>
      <pc:sldChg chg="modSp mod">
        <pc:chgData name="Fatima Guzman" userId="9fc62cb5-0146-4097-bc6a-97b62749fba6" providerId="ADAL" clId="{A3D8509B-A645-4BCD-ACEF-9257DAC4B76C}" dt="2023-07-05T21:21:27.584" v="43" actId="207"/>
        <pc:sldMkLst>
          <pc:docMk/>
          <pc:sldMk cId="3486432141" sldId="2134959130"/>
        </pc:sldMkLst>
        <pc:spChg chg="mod">
          <ac:chgData name="Fatima Guzman" userId="9fc62cb5-0146-4097-bc6a-97b62749fba6" providerId="ADAL" clId="{A3D8509B-A645-4BCD-ACEF-9257DAC4B76C}" dt="2023-07-05T21:21:08.545" v="42"/>
          <ac:spMkLst>
            <pc:docMk/>
            <pc:sldMk cId="3486432141" sldId="2134959130"/>
            <ac:spMk id="4" creationId="{6468460A-073B-849A-D413-D01736CB01C3}"/>
          </ac:spMkLst>
        </pc:spChg>
        <pc:spChg chg="mod">
          <ac:chgData name="Fatima Guzman" userId="9fc62cb5-0146-4097-bc6a-97b62749fba6" providerId="ADAL" clId="{A3D8509B-A645-4BCD-ACEF-9257DAC4B76C}" dt="2023-07-05T21:21:27.584" v="43" actId="207"/>
          <ac:spMkLst>
            <pc:docMk/>
            <pc:sldMk cId="3486432141" sldId="2134959130"/>
            <ac:spMk id="47" creationId="{01B138DA-EEF8-AA58-C1D1-9A9507C83751}"/>
          </ac:spMkLst>
        </pc:spChg>
      </pc:sldChg>
      <pc:sldChg chg="modSp mod">
        <pc:chgData name="Fatima Guzman" userId="9fc62cb5-0146-4097-bc6a-97b62749fba6" providerId="ADAL" clId="{A3D8509B-A645-4BCD-ACEF-9257DAC4B76C}" dt="2023-07-05T21:26:06.119" v="72" actId="313"/>
        <pc:sldMkLst>
          <pc:docMk/>
          <pc:sldMk cId="985554494" sldId="2134959132"/>
        </pc:sldMkLst>
        <pc:spChg chg="mod">
          <ac:chgData name="Fatima Guzman" userId="9fc62cb5-0146-4097-bc6a-97b62749fba6" providerId="ADAL" clId="{A3D8509B-A645-4BCD-ACEF-9257DAC4B76C}" dt="2023-07-05T21:26:06.119" v="72" actId="313"/>
          <ac:spMkLst>
            <pc:docMk/>
            <pc:sldMk cId="985554494" sldId="2134959132"/>
            <ac:spMk id="5" creationId="{CD6DFE13-47BB-5B79-C880-EAA14CE0314E}"/>
          </ac:spMkLst>
        </pc:spChg>
        <pc:spChg chg="mod">
          <ac:chgData name="Fatima Guzman" userId="9fc62cb5-0146-4097-bc6a-97b62749fba6" providerId="ADAL" clId="{A3D8509B-A645-4BCD-ACEF-9257DAC4B76C}" dt="2023-07-05T21:25:12.083" v="46" actId="6549"/>
          <ac:spMkLst>
            <pc:docMk/>
            <pc:sldMk cId="985554494" sldId="2134959132"/>
            <ac:spMk id="12" creationId="{EA201EE4-BFB9-5A55-FD88-52B62FAA53B9}"/>
          </ac:spMkLst>
        </pc:spChg>
      </pc:sldChg>
      <pc:sldChg chg="modSp mod">
        <pc:chgData name="Fatima Guzman" userId="9fc62cb5-0146-4097-bc6a-97b62749fba6" providerId="ADAL" clId="{A3D8509B-A645-4BCD-ACEF-9257DAC4B76C}" dt="2023-07-05T22:58:26.251" v="90" actId="20577"/>
        <pc:sldMkLst>
          <pc:docMk/>
          <pc:sldMk cId="3488555267" sldId="2134959133"/>
        </pc:sldMkLst>
        <pc:spChg chg="mod">
          <ac:chgData name="Fatima Guzman" userId="9fc62cb5-0146-4097-bc6a-97b62749fba6" providerId="ADAL" clId="{A3D8509B-A645-4BCD-ACEF-9257DAC4B76C}" dt="2023-07-05T21:27:17.693" v="89" actId="313"/>
          <ac:spMkLst>
            <pc:docMk/>
            <pc:sldMk cId="3488555267" sldId="2134959133"/>
            <ac:spMk id="6" creationId="{E83AE52D-FDF5-6F73-9C6F-CF34A0996A26}"/>
          </ac:spMkLst>
        </pc:spChg>
        <pc:spChg chg="mod">
          <ac:chgData name="Fatima Guzman" userId="9fc62cb5-0146-4097-bc6a-97b62749fba6" providerId="ADAL" clId="{A3D8509B-A645-4BCD-ACEF-9257DAC4B76C}" dt="2023-07-05T22:58:26.251" v="90" actId="20577"/>
          <ac:spMkLst>
            <pc:docMk/>
            <pc:sldMk cId="3488555267" sldId="2134959133"/>
            <ac:spMk id="30" creationId="{AA6270C8-235A-1C8E-9A25-9CC7252CF8BD}"/>
          </ac:spMkLst>
        </pc:spChg>
      </pc:sldChg>
      <pc:sldChg chg="modSp mod">
        <pc:chgData name="Fatima Guzman" userId="9fc62cb5-0146-4097-bc6a-97b62749fba6" providerId="ADAL" clId="{A3D8509B-A645-4BCD-ACEF-9257DAC4B76C}" dt="2023-07-05T22:59:55.275" v="94" actId="20577"/>
        <pc:sldMkLst>
          <pc:docMk/>
          <pc:sldMk cId="243941667" sldId="2134959136"/>
        </pc:sldMkLst>
        <pc:spChg chg="mod">
          <ac:chgData name="Fatima Guzman" userId="9fc62cb5-0146-4097-bc6a-97b62749fba6" providerId="ADAL" clId="{A3D8509B-A645-4BCD-ACEF-9257DAC4B76C}" dt="2023-07-05T22:59:55.275" v="94" actId="20577"/>
          <ac:spMkLst>
            <pc:docMk/>
            <pc:sldMk cId="243941667" sldId="2134959136"/>
            <ac:spMk id="12" creationId="{07F0E23B-FFA0-0C1A-3853-6911B88D6FC2}"/>
          </ac:spMkLst>
        </pc:spChg>
      </pc:sldChg>
    </pc:docChg>
  </pc:docChgLst>
  <pc:docChgLst>
    <pc:chgData name="Henriett Bakos" userId="S::henriett_bakos@jabil.com::5d2ec3e7-1a7a-41e3-9159-81dffa35c265" providerId="AD" clId="Web-{79A05FF4-27E2-2511-AC6B-61C7A124E602}"/>
    <pc:docChg chg="addSld delSld modSld modMainMaster modSection">
      <pc:chgData name="Henriett Bakos" userId="S::henriett_bakos@jabil.com::5d2ec3e7-1a7a-41e3-9159-81dffa35c265" providerId="AD" clId="Web-{79A05FF4-27E2-2511-AC6B-61C7A124E602}" dt="2023-07-12T13:22:16.247" v="51" actId="20577"/>
      <pc:docMkLst>
        <pc:docMk/>
      </pc:docMkLst>
      <pc:sldChg chg="modSp">
        <pc:chgData name="Henriett Bakos" userId="S::henriett_bakos@jabil.com::5d2ec3e7-1a7a-41e3-9159-81dffa35c265" providerId="AD" clId="Web-{79A05FF4-27E2-2511-AC6B-61C7A124E602}" dt="2023-07-12T13:09:09.027" v="4" actId="20577"/>
        <pc:sldMkLst>
          <pc:docMk/>
          <pc:sldMk cId="1660064476" sldId="3324"/>
        </pc:sldMkLst>
        <pc:spChg chg="mod">
          <ac:chgData name="Henriett Bakos" userId="S::henriett_bakos@jabil.com::5d2ec3e7-1a7a-41e3-9159-81dffa35c265" providerId="AD" clId="Web-{79A05FF4-27E2-2511-AC6B-61C7A124E602}" dt="2023-07-12T13:09:09.027" v="4" actId="20577"/>
          <ac:spMkLst>
            <pc:docMk/>
            <pc:sldMk cId="1660064476" sldId="3324"/>
            <ac:spMk id="7" creationId="{BBDD818A-481D-08F9-A5EE-6DCCBA2878CA}"/>
          </ac:spMkLst>
        </pc:spChg>
      </pc:sldChg>
      <pc:sldChg chg="modSp">
        <pc:chgData name="Henriett Bakos" userId="S::henriett_bakos@jabil.com::5d2ec3e7-1a7a-41e3-9159-81dffa35c265" providerId="AD" clId="Web-{79A05FF4-27E2-2511-AC6B-61C7A124E602}" dt="2023-07-12T13:22:16.247" v="51" actId="20577"/>
        <pc:sldMkLst>
          <pc:docMk/>
          <pc:sldMk cId="1913164912" sldId="3346"/>
        </pc:sldMkLst>
        <pc:spChg chg="mod">
          <ac:chgData name="Henriett Bakos" userId="S::henriett_bakos@jabil.com::5d2ec3e7-1a7a-41e3-9159-81dffa35c265" providerId="AD" clId="Web-{79A05FF4-27E2-2511-AC6B-61C7A124E602}" dt="2023-07-12T13:22:16.247" v="51" actId="20577"/>
          <ac:spMkLst>
            <pc:docMk/>
            <pc:sldMk cId="1913164912" sldId="3346"/>
            <ac:spMk id="7" creationId="{B374919C-2678-E49A-05D7-3715474D6DD4}"/>
          </ac:spMkLst>
        </pc:spChg>
        <pc:spChg chg="mod">
          <ac:chgData name="Henriett Bakos" userId="S::henriett_bakos@jabil.com::5d2ec3e7-1a7a-41e3-9159-81dffa35c265" providerId="AD" clId="Web-{79A05FF4-27E2-2511-AC6B-61C7A124E602}" dt="2023-07-12T13:21:45.559" v="48"/>
          <ac:spMkLst>
            <pc:docMk/>
            <pc:sldMk cId="1913164912" sldId="3346"/>
            <ac:spMk id="10" creationId="{58977535-EF3A-B7CF-8466-BE0BA7459239}"/>
          </ac:spMkLst>
        </pc:spChg>
      </pc:sldChg>
      <pc:sldChg chg="modSp">
        <pc:chgData name="Henriett Bakos" userId="S::henriett_bakos@jabil.com::5d2ec3e7-1a7a-41e3-9159-81dffa35c265" providerId="AD" clId="Web-{79A05FF4-27E2-2511-AC6B-61C7A124E602}" dt="2023-07-12T13:10:23.575" v="12" actId="1076"/>
        <pc:sldMkLst>
          <pc:docMk/>
          <pc:sldMk cId="701079827" sldId="3347"/>
        </pc:sldMkLst>
        <pc:spChg chg="mod">
          <ac:chgData name="Henriett Bakos" userId="S::henriett_bakos@jabil.com::5d2ec3e7-1a7a-41e3-9159-81dffa35c265" providerId="AD" clId="Web-{79A05FF4-27E2-2511-AC6B-61C7A124E602}" dt="2023-07-12T13:10:23.575" v="12" actId="1076"/>
          <ac:spMkLst>
            <pc:docMk/>
            <pc:sldMk cId="701079827" sldId="3347"/>
            <ac:spMk id="4" creationId="{7BAF0D8A-848A-5078-2630-DB9611E572B4}"/>
          </ac:spMkLst>
        </pc:spChg>
        <pc:graphicFrameChg chg="mod modGraphic">
          <ac:chgData name="Henriett Bakos" userId="S::henriett_bakos@jabil.com::5d2ec3e7-1a7a-41e3-9159-81dffa35c265" providerId="AD" clId="Web-{79A05FF4-27E2-2511-AC6B-61C7A124E602}" dt="2023-07-12T13:10:16.622" v="11"/>
          <ac:graphicFrameMkLst>
            <pc:docMk/>
            <pc:sldMk cId="701079827" sldId="3347"/>
            <ac:graphicFrameMk id="5" creationId="{A97B374C-0496-7793-31EF-4EE879DDB0A0}"/>
          </ac:graphicFrameMkLst>
        </pc:graphicFrameChg>
      </pc:sldChg>
      <pc:sldChg chg="del">
        <pc:chgData name="Henriett Bakos" userId="S::henriett_bakos@jabil.com::5d2ec3e7-1a7a-41e3-9159-81dffa35c265" providerId="AD" clId="Web-{79A05FF4-27E2-2511-AC6B-61C7A124E602}" dt="2023-07-12T13:08:55.745" v="1"/>
        <pc:sldMkLst>
          <pc:docMk/>
          <pc:sldMk cId="3003928859" sldId="3428"/>
        </pc:sldMkLst>
      </pc:sldChg>
      <pc:sldChg chg="modSp">
        <pc:chgData name="Henriett Bakos" userId="S::henriett_bakos@jabil.com::5d2ec3e7-1a7a-41e3-9159-81dffa35c265" providerId="AD" clId="Web-{79A05FF4-27E2-2511-AC6B-61C7A124E602}" dt="2023-07-12T13:09:30.465" v="5" actId="20577"/>
        <pc:sldMkLst>
          <pc:docMk/>
          <pc:sldMk cId="212323553" sldId="2134959116"/>
        </pc:sldMkLst>
        <pc:spChg chg="mod">
          <ac:chgData name="Henriett Bakos" userId="S::henriett_bakos@jabil.com::5d2ec3e7-1a7a-41e3-9159-81dffa35c265" providerId="AD" clId="Web-{79A05FF4-27E2-2511-AC6B-61C7A124E602}" dt="2023-07-12T13:09:30.465" v="5" actId="20577"/>
          <ac:spMkLst>
            <pc:docMk/>
            <pc:sldMk cId="212323553" sldId="2134959116"/>
            <ac:spMk id="7" creationId="{494553AE-7CEB-E889-9C03-AF2832B6357D}"/>
          </ac:spMkLst>
        </pc:spChg>
      </pc:sldChg>
      <pc:sldChg chg="modSp">
        <pc:chgData name="Henriett Bakos" userId="S::henriett_bakos@jabil.com::5d2ec3e7-1a7a-41e3-9159-81dffa35c265" providerId="AD" clId="Web-{79A05FF4-27E2-2511-AC6B-61C7A124E602}" dt="2023-07-12T13:21:45.559" v="48"/>
        <pc:sldMkLst>
          <pc:docMk/>
          <pc:sldMk cId="625107989" sldId="2134959119"/>
        </pc:sldMkLst>
        <pc:spChg chg="mod">
          <ac:chgData name="Henriett Bakos" userId="S::henriett_bakos@jabil.com::5d2ec3e7-1a7a-41e3-9159-81dffa35c265" providerId="AD" clId="Web-{79A05FF4-27E2-2511-AC6B-61C7A124E602}" dt="2023-07-12T13:13:56.408" v="19" actId="20577"/>
          <ac:spMkLst>
            <pc:docMk/>
            <pc:sldMk cId="625107989" sldId="2134959119"/>
            <ac:spMk id="2" creationId="{9EE0E34B-181E-778F-ED1F-48FD202264F0}"/>
          </ac:spMkLst>
        </pc:spChg>
        <pc:spChg chg="mod">
          <ac:chgData name="Henriett Bakos" userId="S::henriett_bakos@jabil.com::5d2ec3e7-1a7a-41e3-9159-81dffa35c265" providerId="AD" clId="Web-{79A05FF4-27E2-2511-AC6B-61C7A124E602}" dt="2023-07-12T13:21:45.559" v="48"/>
          <ac:spMkLst>
            <pc:docMk/>
            <pc:sldMk cId="625107989" sldId="2134959119"/>
            <ac:spMk id="5" creationId="{06544B2E-399E-1D30-1BD0-07B13631FF59}"/>
          </ac:spMkLst>
        </pc:spChg>
        <pc:spChg chg="mod">
          <ac:chgData name="Henriett Bakos" userId="S::henriett_bakos@jabil.com::5d2ec3e7-1a7a-41e3-9159-81dffa35c265" providerId="AD" clId="Web-{79A05FF4-27E2-2511-AC6B-61C7A124E602}" dt="2023-07-12T13:21:45.559" v="48"/>
          <ac:spMkLst>
            <pc:docMk/>
            <pc:sldMk cId="625107989" sldId="2134959119"/>
            <ac:spMk id="15" creationId="{AE05DA20-E0F4-99DF-D045-C37E8FDFD176}"/>
          </ac:spMkLst>
        </pc:spChg>
      </pc:sldChg>
      <pc:sldChg chg="modSp">
        <pc:chgData name="Henriett Bakos" userId="S::henriett_bakos@jabil.com::5d2ec3e7-1a7a-41e3-9159-81dffa35c265" providerId="AD" clId="Web-{79A05FF4-27E2-2511-AC6B-61C7A124E602}" dt="2023-07-12T13:21:45.559" v="48"/>
        <pc:sldMkLst>
          <pc:docMk/>
          <pc:sldMk cId="1925766023" sldId="2134959120"/>
        </pc:sldMkLst>
        <pc:spChg chg="mod">
          <ac:chgData name="Henriett Bakos" userId="S::henriett_bakos@jabil.com::5d2ec3e7-1a7a-41e3-9159-81dffa35c265" providerId="AD" clId="Web-{79A05FF4-27E2-2511-AC6B-61C7A124E602}" dt="2023-07-12T13:14:00.611" v="23" actId="20577"/>
          <ac:spMkLst>
            <pc:docMk/>
            <pc:sldMk cId="1925766023" sldId="2134959120"/>
            <ac:spMk id="2" creationId="{0D8042BF-A753-5E93-D66F-9966586F0F56}"/>
          </ac:spMkLst>
        </pc:spChg>
        <pc:spChg chg="mod">
          <ac:chgData name="Henriett Bakos" userId="S::henriett_bakos@jabil.com::5d2ec3e7-1a7a-41e3-9159-81dffa35c265" providerId="AD" clId="Web-{79A05FF4-27E2-2511-AC6B-61C7A124E602}" dt="2023-07-12T13:21:45.559" v="48"/>
          <ac:spMkLst>
            <pc:docMk/>
            <pc:sldMk cId="1925766023" sldId="2134959120"/>
            <ac:spMk id="3" creationId="{4712400F-B4E0-72C9-D62F-46DB969BB107}"/>
          </ac:spMkLst>
        </pc:spChg>
      </pc:sldChg>
      <pc:sldChg chg="del">
        <pc:chgData name="Henriett Bakos" userId="S::henriett_bakos@jabil.com::5d2ec3e7-1a7a-41e3-9159-81dffa35c265" providerId="AD" clId="Web-{79A05FF4-27E2-2511-AC6B-61C7A124E602}" dt="2023-07-12T13:12:45.375" v="14"/>
        <pc:sldMkLst>
          <pc:docMk/>
          <pc:sldMk cId="3488555267" sldId="2134959133"/>
        </pc:sldMkLst>
      </pc:sldChg>
      <pc:sldChg chg="addSp modSp">
        <pc:chgData name="Henriett Bakos" userId="S::henriett_bakos@jabil.com::5d2ec3e7-1a7a-41e3-9159-81dffa35c265" providerId="AD" clId="Web-{79A05FF4-27E2-2511-AC6B-61C7A124E602}" dt="2023-07-12T13:15:38.676" v="47" actId="1076"/>
        <pc:sldMkLst>
          <pc:docMk/>
          <pc:sldMk cId="243941667" sldId="2134959136"/>
        </pc:sldMkLst>
        <pc:spChg chg="mod">
          <ac:chgData name="Henriett Bakos" userId="S::henriett_bakos@jabil.com::5d2ec3e7-1a7a-41e3-9159-81dffa35c265" providerId="AD" clId="Web-{79A05FF4-27E2-2511-AC6B-61C7A124E602}" dt="2023-07-12T13:14:33.706" v="28" actId="20577"/>
          <ac:spMkLst>
            <pc:docMk/>
            <pc:sldMk cId="243941667" sldId="2134959136"/>
            <ac:spMk id="5" creationId="{3037C450-ECC3-1DB3-B846-87E535CE0FD6}"/>
          </ac:spMkLst>
        </pc:spChg>
        <pc:spChg chg="add mod">
          <ac:chgData name="Henriett Bakos" userId="S::henriett_bakos@jabil.com::5d2ec3e7-1a7a-41e3-9159-81dffa35c265" providerId="AD" clId="Web-{79A05FF4-27E2-2511-AC6B-61C7A124E602}" dt="2023-07-12T13:15:38.676" v="47" actId="1076"/>
          <ac:spMkLst>
            <pc:docMk/>
            <pc:sldMk cId="243941667" sldId="2134959136"/>
            <ac:spMk id="6" creationId="{BED46613-45D3-C090-03CF-7DC64E2A348E}"/>
          </ac:spMkLst>
        </pc:spChg>
        <pc:spChg chg="add mod">
          <ac:chgData name="Henriett Bakos" userId="S::henriett_bakos@jabil.com::5d2ec3e7-1a7a-41e3-9159-81dffa35c265" providerId="AD" clId="Web-{79A05FF4-27E2-2511-AC6B-61C7A124E602}" dt="2023-07-12T13:15:35.004" v="46"/>
          <ac:spMkLst>
            <pc:docMk/>
            <pc:sldMk cId="243941667" sldId="2134959136"/>
            <ac:spMk id="9" creationId="{8984B06F-5F7C-1A4D-88DF-2BF9B4D91BF7}"/>
          </ac:spMkLst>
        </pc:spChg>
        <pc:spChg chg="mod">
          <ac:chgData name="Henriett Bakos" userId="S::henriett_bakos@jabil.com::5d2ec3e7-1a7a-41e3-9159-81dffa35c265" providerId="AD" clId="Web-{79A05FF4-27E2-2511-AC6B-61C7A124E602}" dt="2023-07-12T13:15:06.363" v="41" actId="20577"/>
          <ac:spMkLst>
            <pc:docMk/>
            <pc:sldMk cId="243941667" sldId="2134959136"/>
            <ac:spMk id="12" creationId="{07F0E23B-FFA0-0C1A-3853-6911B88D6FC2}"/>
          </ac:spMkLst>
        </pc:spChg>
      </pc:sldChg>
      <pc:sldChg chg="add">
        <pc:chgData name="Henriett Bakos" userId="S::henriett_bakos@jabil.com::5d2ec3e7-1a7a-41e3-9159-81dffa35c265" providerId="AD" clId="Web-{79A05FF4-27E2-2511-AC6B-61C7A124E602}" dt="2023-07-12T13:08:49.948" v="0"/>
        <pc:sldMkLst>
          <pc:docMk/>
          <pc:sldMk cId="3005575047" sldId="2134959139"/>
        </pc:sldMkLst>
      </pc:sldChg>
      <pc:sldChg chg="add">
        <pc:chgData name="Henriett Bakos" userId="S::henriett_bakos@jabil.com::5d2ec3e7-1a7a-41e3-9159-81dffa35c265" providerId="AD" clId="Web-{79A05FF4-27E2-2511-AC6B-61C7A124E602}" dt="2023-07-12T13:12:35.563" v="13"/>
        <pc:sldMkLst>
          <pc:docMk/>
          <pc:sldMk cId="745241015" sldId="2134959140"/>
        </pc:sldMkLst>
      </pc:sldChg>
      <pc:sldMasterChg chg="modSldLayout">
        <pc:chgData name="Henriett Bakos" userId="S::henriett_bakos@jabil.com::5d2ec3e7-1a7a-41e3-9159-81dffa35c265" providerId="AD" clId="Web-{79A05FF4-27E2-2511-AC6B-61C7A124E602}" dt="2023-07-12T13:21:45.559" v="48"/>
        <pc:sldMasterMkLst>
          <pc:docMk/>
          <pc:sldMasterMk cId="1481036140" sldId="2147483661"/>
        </pc:sldMasterMkLst>
        <pc:sldLayoutChg chg="modSp">
          <pc:chgData name="Henriett Bakos" userId="S::henriett_bakos@jabil.com::5d2ec3e7-1a7a-41e3-9159-81dffa35c265" providerId="AD" clId="Web-{79A05FF4-27E2-2511-AC6B-61C7A124E602}" dt="2023-07-12T13:21:45.559" v="48"/>
          <pc:sldLayoutMkLst>
            <pc:docMk/>
            <pc:sldMasterMk cId="1481036140" sldId="2147483661"/>
            <pc:sldLayoutMk cId="2511965937" sldId="2147483663"/>
          </pc:sldLayoutMkLst>
          <pc:spChg chg="mod">
            <ac:chgData name="Henriett Bakos" userId="S::henriett_bakos@jabil.com::5d2ec3e7-1a7a-41e3-9159-81dffa35c265" providerId="AD" clId="Web-{79A05FF4-27E2-2511-AC6B-61C7A124E602}" dt="2023-07-12T13:21:45.559" v="48"/>
            <ac:spMkLst>
              <pc:docMk/>
              <pc:sldMasterMk cId="1481036140" sldId="2147483661"/>
              <pc:sldLayoutMk cId="2511965937" sldId="2147483663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79A05FF4-27E2-2511-AC6B-61C7A124E602}" dt="2023-07-12T13:21:45.559" v="48"/>
          <pc:sldLayoutMkLst>
            <pc:docMk/>
            <pc:sldMasterMk cId="1481036140" sldId="2147483661"/>
            <pc:sldLayoutMk cId="782298884" sldId="2147483664"/>
          </pc:sldLayoutMkLst>
          <pc:spChg chg="mod">
            <ac:chgData name="Henriett Bakos" userId="S::henriett_bakos@jabil.com::5d2ec3e7-1a7a-41e3-9159-81dffa35c265" providerId="AD" clId="Web-{79A05FF4-27E2-2511-AC6B-61C7A124E602}" dt="2023-07-12T13:21:45.559" v="48"/>
            <ac:spMkLst>
              <pc:docMk/>
              <pc:sldMasterMk cId="1481036140" sldId="2147483661"/>
              <pc:sldLayoutMk cId="782298884" sldId="2147483664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79A05FF4-27E2-2511-AC6B-61C7A124E602}" dt="2023-07-12T13:21:45.559" v="48"/>
          <pc:sldLayoutMkLst>
            <pc:docMk/>
            <pc:sldMasterMk cId="1481036140" sldId="2147483661"/>
            <pc:sldLayoutMk cId="1808181864" sldId="2147483665"/>
          </pc:sldLayoutMkLst>
          <pc:spChg chg="mod">
            <ac:chgData name="Henriett Bakos" userId="S::henriett_bakos@jabil.com::5d2ec3e7-1a7a-41e3-9159-81dffa35c265" providerId="AD" clId="Web-{79A05FF4-27E2-2511-AC6B-61C7A124E602}" dt="2023-07-12T13:21:45.559" v="48"/>
            <ac:spMkLst>
              <pc:docMk/>
              <pc:sldMasterMk cId="1481036140" sldId="2147483661"/>
              <pc:sldLayoutMk cId="1808181864" sldId="2147483665"/>
              <ac:spMk id="21" creationId="{6CDD1CA3-6173-C942-BB0C-1EC6746C053A}"/>
            </ac:spMkLst>
          </pc:spChg>
        </pc:sldLayoutChg>
      </pc:sldMasterChg>
    </pc:docChg>
  </pc:docChgLst>
  <pc:docChgLst>
    <pc:chgData name="Henriett Bakos" userId="S::henriett_bakos@jabil.com::5d2ec3e7-1a7a-41e3-9159-81dffa35c265" providerId="AD" clId="Web-{7D47090F-819B-2471-5BBF-2646FE132942}"/>
    <pc:docChg chg="addSld delSld modSld modSection">
      <pc:chgData name="Henriett Bakos" userId="S::henriett_bakos@jabil.com::5d2ec3e7-1a7a-41e3-9159-81dffa35c265" providerId="AD" clId="Web-{7D47090F-819B-2471-5BBF-2646FE132942}" dt="2023-07-07T13:24:30.513" v="5"/>
      <pc:docMkLst>
        <pc:docMk/>
      </pc:docMkLst>
      <pc:sldChg chg="del">
        <pc:chgData name="Henriett Bakos" userId="S::henriett_bakos@jabil.com::5d2ec3e7-1a7a-41e3-9159-81dffa35c265" providerId="AD" clId="Web-{7D47090F-819B-2471-5BBF-2646FE132942}" dt="2023-07-07T13:24:21.966" v="3"/>
        <pc:sldMkLst>
          <pc:docMk/>
          <pc:sldMk cId="3012219422" sldId="3388"/>
        </pc:sldMkLst>
      </pc:sldChg>
      <pc:sldChg chg="modSp add del">
        <pc:chgData name="Henriett Bakos" userId="S::henriett_bakos@jabil.com::5d2ec3e7-1a7a-41e3-9159-81dffa35c265" providerId="AD" clId="Web-{7D47090F-819B-2471-5BBF-2646FE132942}" dt="2023-07-07T13:24:30.513" v="5"/>
        <pc:sldMkLst>
          <pc:docMk/>
          <pc:sldMk cId="3141118056" sldId="2134959138"/>
        </pc:sldMkLst>
        <pc:graphicFrameChg chg="mod modGraphic">
          <ac:chgData name="Henriett Bakos" userId="S::henriett_bakos@jabil.com::5d2ec3e7-1a7a-41e3-9159-81dffa35c265" providerId="AD" clId="Web-{7D47090F-819B-2471-5BBF-2646FE132942}" dt="2023-07-07T13:24:30.513" v="5"/>
          <ac:graphicFrameMkLst>
            <pc:docMk/>
            <pc:sldMk cId="3141118056" sldId="2134959138"/>
            <ac:graphicFrameMk id="6" creationId="{36865B3A-94A5-A12A-1CB1-215CC04F6E7C}"/>
          </ac:graphicFrameMkLst>
        </pc:graphicFrameChg>
      </pc:sldChg>
      <pc:sldMasterChg chg="addSldLayout">
        <pc:chgData name="Henriett Bakos" userId="S::henriett_bakos@jabil.com::5d2ec3e7-1a7a-41e3-9159-81dffa35c265" providerId="AD" clId="Web-{7D47090F-819B-2471-5BBF-2646FE132942}" dt="2023-07-07T13:24:07.575" v="0"/>
        <pc:sldMasterMkLst>
          <pc:docMk/>
          <pc:sldMasterMk cId="3428598929" sldId="2147483750"/>
        </pc:sldMasterMkLst>
        <pc:sldLayoutChg chg="add">
          <pc:chgData name="Henriett Bakos" userId="S::henriett_bakos@jabil.com::5d2ec3e7-1a7a-41e3-9159-81dffa35c265" providerId="AD" clId="Web-{7D47090F-819B-2471-5BBF-2646FE132942}" dt="2023-07-07T13:24:07.575" v="0"/>
          <pc:sldLayoutMkLst>
            <pc:docMk/>
            <pc:sldMasterMk cId="3428598929" sldId="2147483750"/>
            <pc:sldLayoutMk cId="490771183" sldId="2147483770"/>
          </pc:sldLayoutMkLst>
        </pc:sldLayoutChg>
      </pc:sldMasterChg>
    </pc:docChg>
  </pc:docChgLst>
  <pc:docChgLst>
    <pc:chgData name="Henriett Bakos" userId="S::henriett_bakos@jabil.com::5d2ec3e7-1a7a-41e3-9159-81dffa35c265" providerId="AD" clId="Web-{454F84CF-D3BD-2AF4-A237-AEEB5CB0A783}"/>
    <pc:docChg chg="addSld delSld modSld modSection">
      <pc:chgData name="Henriett Bakos" userId="S::henriett_bakos@jabil.com::5d2ec3e7-1a7a-41e3-9159-81dffa35c265" providerId="AD" clId="Web-{454F84CF-D3BD-2AF4-A237-AEEB5CB0A783}" dt="2023-07-07T13:47:33.989" v="37" actId="1076"/>
      <pc:docMkLst>
        <pc:docMk/>
      </pc:docMkLst>
      <pc:sldChg chg="modSp">
        <pc:chgData name="Henriett Bakos" userId="S::henriett_bakos@jabil.com::5d2ec3e7-1a7a-41e3-9159-81dffa35c265" providerId="AD" clId="Web-{454F84CF-D3BD-2AF4-A237-AEEB5CB0A783}" dt="2023-07-07T13:42:39.716" v="4" actId="20577"/>
        <pc:sldMkLst>
          <pc:docMk/>
          <pc:sldMk cId="1502886675" sldId="3416"/>
        </pc:sldMkLst>
        <pc:spChg chg="mod">
          <ac:chgData name="Henriett Bakos" userId="S::henriett_bakos@jabil.com::5d2ec3e7-1a7a-41e3-9159-81dffa35c265" providerId="AD" clId="Web-{454F84CF-D3BD-2AF4-A237-AEEB5CB0A783}" dt="2023-07-07T13:42:39.716" v="4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 del">
        <pc:chgData name="Henriett Bakos" userId="S::henriett_bakos@jabil.com::5d2ec3e7-1a7a-41e3-9159-81dffa35c265" providerId="AD" clId="Web-{454F84CF-D3BD-2AF4-A237-AEEB5CB0A783}" dt="2023-07-07T13:46:14.967" v="34"/>
        <pc:sldMkLst>
          <pc:docMk/>
          <pc:sldMk cId="3141118056" sldId="2134959138"/>
        </pc:sldMkLst>
        <pc:spChg chg="mod">
          <ac:chgData name="Henriett Bakos" userId="S::henriett_bakos@jabil.com::5d2ec3e7-1a7a-41e3-9159-81dffa35c265" providerId="AD" clId="Web-{454F84CF-D3BD-2AF4-A237-AEEB5CB0A783}" dt="2023-07-07T13:45:19.963" v="32" actId="20577"/>
          <ac:spMkLst>
            <pc:docMk/>
            <pc:sldMk cId="3141118056" sldId="2134959138"/>
            <ac:spMk id="14" creationId="{3414C9A3-D30B-C54F-26DB-D275F2D2D61D}"/>
          </ac:spMkLst>
        </pc:spChg>
        <pc:spChg chg="mod">
          <ac:chgData name="Henriett Bakos" userId="S::henriett_bakos@jabil.com::5d2ec3e7-1a7a-41e3-9159-81dffa35c265" providerId="AD" clId="Web-{454F84CF-D3BD-2AF4-A237-AEEB5CB0A783}" dt="2023-07-07T13:45:23.838" v="33" actId="14100"/>
          <ac:spMkLst>
            <pc:docMk/>
            <pc:sldMk cId="3141118056" sldId="2134959138"/>
            <ac:spMk id="17" creationId="{5C43C7A6-2101-45CC-6B0C-1BFBB8C966C3}"/>
          </ac:spMkLst>
        </pc:spChg>
        <pc:cxnChg chg="mod">
          <ac:chgData name="Henriett Bakos" userId="S::henriett_bakos@jabil.com::5d2ec3e7-1a7a-41e3-9159-81dffa35c265" providerId="AD" clId="Web-{454F84CF-D3BD-2AF4-A237-AEEB5CB0A783}" dt="2023-07-07T13:44:58.586" v="7" actId="1076"/>
          <ac:cxnSpMkLst>
            <pc:docMk/>
            <pc:sldMk cId="3141118056" sldId="2134959138"/>
            <ac:cxnSpMk id="22" creationId="{BD51DB29-BB5F-029A-6A6E-9063B58D55A4}"/>
          </ac:cxnSpMkLst>
        </pc:cxnChg>
      </pc:sldChg>
      <pc:sldChg chg="modSp add">
        <pc:chgData name="Henriett Bakos" userId="S::henriett_bakos@jabil.com::5d2ec3e7-1a7a-41e3-9159-81dffa35c265" providerId="AD" clId="Web-{454F84CF-D3BD-2AF4-A237-AEEB5CB0A783}" dt="2023-07-07T13:47:33.989" v="37" actId="1076"/>
        <pc:sldMkLst>
          <pc:docMk/>
          <pc:sldMk cId="3251493268" sldId="2134959138"/>
        </pc:sldMkLst>
        <pc:spChg chg="mod">
          <ac:chgData name="Henriett Bakos" userId="S::henriett_bakos@jabil.com::5d2ec3e7-1a7a-41e3-9159-81dffa35c265" providerId="AD" clId="Web-{454F84CF-D3BD-2AF4-A237-AEEB5CB0A783}" dt="2023-07-07T13:47:33.989" v="37" actId="1076"/>
          <ac:spMkLst>
            <pc:docMk/>
            <pc:sldMk cId="3251493268" sldId="2134959138"/>
            <ac:spMk id="11" creationId="{0DDA6BE2-CA55-AF81-C17C-D1799A1D5BBE}"/>
          </ac:spMkLst>
        </pc:spChg>
        <pc:graphicFrameChg chg="modGraphic">
          <ac:chgData name="Henriett Bakos" userId="S::henriett_bakos@jabil.com::5d2ec3e7-1a7a-41e3-9159-81dffa35c265" providerId="AD" clId="Web-{454F84CF-D3BD-2AF4-A237-AEEB5CB0A783}" dt="2023-07-07T13:47:29.473" v="36"/>
          <ac:graphicFrameMkLst>
            <pc:docMk/>
            <pc:sldMk cId="3251493268" sldId="2134959138"/>
            <ac:graphicFrameMk id="5" creationId="{B2F0409C-8246-E10B-B379-1CEF532C827A}"/>
          </ac:graphicFrameMkLst>
        </pc:graphicFrameChg>
      </pc:sldChg>
    </pc:docChg>
  </pc:docChgLst>
  <pc:docChgLst>
    <pc:chgData name="Henriett Bakos" userId="S::henriett_bakos@jabil.com::5d2ec3e7-1a7a-41e3-9159-81dffa35c265" providerId="AD" clId="Web-{E6B3931E-E311-2723-C0E3-9820747C48DB}"/>
    <pc:docChg chg="modSld">
      <pc:chgData name="Henriett Bakos" userId="S::henriett_bakos@jabil.com::5d2ec3e7-1a7a-41e3-9159-81dffa35c265" providerId="AD" clId="Web-{E6B3931E-E311-2723-C0E3-9820747C48DB}" dt="2023-07-05T11:16:20.636" v="27" actId="1076"/>
      <pc:docMkLst>
        <pc:docMk/>
      </pc:docMkLst>
      <pc:sldChg chg="modSp">
        <pc:chgData name="Henriett Bakos" userId="S::henriett_bakos@jabil.com::5d2ec3e7-1a7a-41e3-9159-81dffa35c265" providerId="AD" clId="Web-{E6B3931E-E311-2723-C0E3-9820747C48DB}" dt="2023-07-05T11:16:20.636" v="27" actId="1076"/>
        <pc:sldMkLst>
          <pc:docMk/>
          <pc:sldMk cId="1401071025" sldId="2134959137"/>
        </pc:sldMkLst>
        <pc:spChg chg="mod">
          <ac:chgData name="Henriett Bakos" userId="S::henriett_bakos@jabil.com::5d2ec3e7-1a7a-41e3-9159-81dffa35c265" providerId="AD" clId="Web-{E6B3931E-E311-2723-C0E3-9820747C48DB}" dt="2023-07-05T11:16:07.276" v="26"/>
          <ac:spMkLst>
            <pc:docMk/>
            <pc:sldMk cId="1401071025" sldId="2134959137"/>
            <ac:spMk id="9" creationId="{3BB82018-CBED-33CD-B22E-2CB4A3DC52C3}"/>
          </ac:spMkLst>
        </pc:spChg>
        <pc:spChg chg="mod">
          <ac:chgData name="Henriett Bakos" userId="S::henriett_bakos@jabil.com::5d2ec3e7-1a7a-41e3-9159-81dffa35c265" providerId="AD" clId="Web-{E6B3931E-E311-2723-C0E3-9820747C48DB}" dt="2023-07-05T11:16:06.558" v="25"/>
          <ac:spMkLst>
            <pc:docMk/>
            <pc:sldMk cId="1401071025" sldId="2134959137"/>
            <ac:spMk id="11" creationId="{AEEEC495-22F6-A4FC-F6A5-D4B265212117}"/>
          </ac:spMkLst>
        </pc:spChg>
        <pc:spChg chg="mod">
          <ac:chgData name="Henriett Bakos" userId="S::henriett_bakos@jabil.com::5d2ec3e7-1a7a-41e3-9159-81dffa35c265" providerId="AD" clId="Web-{E6B3931E-E311-2723-C0E3-9820747C48DB}" dt="2023-07-05T11:15:21.587" v="19" actId="20577"/>
          <ac:spMkLst>
            <pc:docMk/>
            <pc:sldMk cId="1401071025" sldId="2134959137"/>
            <ac:spMk id="24" creationId="{B7067DF7-56A1-C1B8-F739-1A240BCD1137}"/>
          </ac:spMkLst>
        </pc:spChg>
        <pc:picChg chg="mod">
          <ac:chgData name="Henriett Bakos" userId="S::henriett_bakos@jabil.com::5d2ec3e7-1a7a-41e3-9159-81dffa35c265" providerId="AD" clId="Web-{E6B3931E-E311-2723-C0E3-9820747C48DB}" dt="2023-07-05T11:15:16.025" v="16" actId="1076"/>
          <ac:picMkLst>
            <pc:docMk/>
            <pc:sldMk cId="1401071025" sldId="2134959137"/>
            <ac:picMk id="4" creationId="{2FCCFC37-78EB-E753-BB76-5E7C67BB5017}"/>
          </ac:picMkLst>
        </pc:picChg>
        <pc:picChg chg="mod">
          <ac:chgData name="Henriett Bakos" userId="S::henriett_bakos@jabil.com::5d2ec3e7-1a7a-41e3-9159-81dffa35c265" providerId="AD" clId="Web-{E6B3931E-E311-2723-C0E3-9820747C48DB}" dt="2023-07-05T11:16:20.636" v="27" actId="1076"/>
          <ac:picMkLst>
            <pc:docMk/>
            <pc:sldMk cId="1401071025" sldId="2134959137"/>
            <ac:picMk id="6" creationId="{7EE38375-3CEF-55AD-5CF8-E95DAC9767E1}"/>
          </ac:picMkLst>
        </pc:picChg>
        <pc:picChg chg="mod">
          <ac:chgData name="Henriett Bakos" userId="S::henriett_bakos@jabil.com::5d2ec3e7-1a7a-41e3-9159-81dffa35c265" providerId="AD" clId="Web-{E6B3931E-E311-2723-C0E3-9820747C48DB}" dt="2023-07-05T11:14:31.164" v="2"/>
          <ac:picMkLst>
            <pc:docMk/>
            <pc:sldMk cId="1401071025" sldId="2134959137"/>
            <ac:picMk id="8" creationId="{1047B2E6-25C8-CDE5-F278-18CCD7B599EE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mailto:mailer@services.e2open.com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image" Target="../media/image68.png"/><Relationship Id="rId5" Type="http://schemas.openxmlformats.org/officeDocument/2006/relationships/image" Target="../media/image72.png"/><Relationship Id="rId4" Type="http://schemas.openxmlformats.org/officeDocument/2006/relationships/image" Target="../media/image7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E0261-F477-41F4-BCEF-DDE52FEF4DD7}" type="doc">
      <dgm:prSet loTypeId="urn:microsoft.com/office/officeart/2005/8/layout/process4" loCatId="process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en-US"/>
        </a:p>
      </dgm:t>
    </dgm:pt>
    <dgm:pt modelId="{92FC4195-05FF-416C-8D23-010B0211CF65}">
      <dgm:prSet custT="1"/>
      <dgm:spPr/>
      <dgm:t>
        <a:bodyPr/>
        <a:lstStyle/>
        <a:p>
          <a:r>
            <a:rPr lang="en-US" sz="1000" dirty="0"/>
            <a:t>Supplier User receives email notifications WITH Excel attachment</a:t>
          </a:r>
        </a:p>
      </dgm:t>
    </dgm:pt>
    <dgm:pt modelId="{CBFFB523-5AA1-4CD4-8A07-ED76C9C140B2}" type="parTrans" cxnId="{0B2F6B87-8911-48FC-8F97-8C21DECD51EB}">
      <dgm:prSet/>
      <dgm:spPr/>
      <dgm:t>
        <a:bodyPr/>
        <a:lstStyle/>
        <a:p>
          <a:endParaRPr lang="en-US" sz="1000"/>
        </a:p>
      </dgm:t>
    </dgm:pt>
    <dgm:pt modelId="{CB69F37F-0958-47C3-8EB6-65E2E7C56E7D}" type="sibTrans" cxnId="{0B2F6B87-8911-48FC-8F97-8C21DECD51EB}">
      <dgm:prSet/>
      <dgm:spPr/>
      <dgm:t>
        <a:bodyPr/>
        <a:lstStyle/>
        <a:p>
          <a:endParaRPr lang="en-US" sz="1000"/>
        </a:p>
      </dgm:t>
    </dgm:pt>
    <dgm:pt modelId="{C7EE7E3E-7E3D-4E9A-9742-26708A92A1E0}">
      <dgm:prSet custT="1"/>
      <dgm:spPr/>
      <dgm:t>
        <a:bodyPr/>
        <a:lstStyle/>
        <a:p>
          <a:r>
            <a:rPr lang="en-US" sz="1000"/>
            <a:t>Only one email address per supplier is allowed</a:t>
          </a:r>
        </a:p>
      </dgm:t>
    </dgm:pt>
    <dgm:pt modelId="{389262CC-9BC5-4E28-8E1B-C0506ECA528A}" type="parTrans" cxnId="{8C4F1393-8C0D-42D1-B1E3-0E2C0CE4A11C}">
      <dgm:prSet/>
      <dgm:spPr/>
      <dgm:t>
        <a:bodyPr/>
        <a:lstStyle/>
        <a:p>
          <a:endParaRPr lang="en-US" sz="1000"/>
        </a:p>
      </dgm:t>
    </dgm:pt>
    <dgm:pt modelId="{323700AE-56FC-4148-8D31-E96A57380AF3}" type="sibTrans" cxnId="{8C4F1393-8C0D-42D1-B1E3-0E2C0CE4A11C}">
      <dgm:prSet/>
      <dgm:spPr/>
      <dgm:t>
        <a:bodyPr/>
        <a:lstStyle/>
        <a:p>
          <a:endParaRPr lang="en-US" sz="1000"/>
        </a:p>
      </dgm:t>
    </dgm:pt>
    <dgm:pt modelId="{951E9C86-B412-4459-A4B0-B1F83A9CDD6B}">
      <dgm:prSet custT="1"/>
      <dgm:spPr/>
      <dgm:t>
        <a:bodyPr/>
        <a:lstStyle/>
        <a:p>
          <a:r>
            <a:rPr lang="en-US" sz="1000" dirty="0"/>
            <a:t>The email will arrive from the system email address: </a:t>
          </a:r>
          <a:r>
            <a:rPr lang="en-US" sz="1000" b="1" i="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dirty="0"/>
            <a:t> (</a:t>
          </a:r>
          <a:r>
            <a:rPr lang="hu-HU" sz="1000" b="1" i="0" dirty="0"/>
            <a:t>1)</a:t>
          </a:r>
          <a:endParaRPr lang="en-US" sz="1000" dirty="0"/>
        </a:p>
      </dgm:t>
    </dgm:pt>
    <dgm:pt modelId="{EDCC0E1B-84D7-4DFE-826C-102D3119B40F}" type="parTrans" cxnId="{004AB313-2FFA-4903-BF40-100E62E4C717}">
      <dgm:prSet/>
      <dgm:spPr/>
      <dgm:t>
        <a:bodyPr/>
        <a:lstStyle/>
        <a:p>
          <a:endParaRPr lang="en-US" sz="1000"/>
        </a:p>
      </dgm:t>
    </dgm:pt>
    <dgm:pt modelId="{87FA72B7-BBB5-44D7-96CB-73DBCD9E846A}" type="sibTrans" cxnId="{004AB313-2FFA-4903-BF40-100E62E4C717}">
      <dgm:prSet/>
      <dgm:spPr/>
      <dgm:t>
        <a:bodyPr/>
        <a:lstStyle/>
        <a:p>
          <a:endParaRPr lang="en-US" sz="1000"/>
        </a:p>
      </dgm:t>
    </dgm:pt>
    <dgm:pt modelId="{47CC33A3-E393-4A48-8556-A4664BD2A35F}">
      <dgm:prSet custT="1"/>
      <dgm:spPr/>
      <dgm:t>
        <a:bodyPr/>
        <a:lstStyle/>
        <a:p>
          <a:r>
            <a:rPr lang="en-US" sz="1000" u="sng" dirty="0">
              <a:solidFill>
                <a:srgbClr val="C00000"/>
              </a:solidFill>
            </a:rPr>
            <a:t>IMPORTANT</a:t>
          </a:r>
          <a:r>
            <a:rPr lang="en-US" sz="1000" dirty="0">
              <a:solidFill>
                <a:srgbClr val="C00000"/>
              </a:solidFill>
            </a:rPr>
            <a:t>: ensure you are not blocking this mail address!</a:t>
          </a:r>
        </a:p>
      </dgm:t>
    </dgm:pt>
    <dgm:pt modelId="{262B61EE-E694-4504-B430-625332D33E2E}" type="parTrans" cxnId="{BB2DF643-113E-4F0E-A6F3-8A6DCA65C91A}">
      <dgm:prSet/>
      <dgm:spPr/>
      <dgm:t>
        <a:bodyPr/>
        <a:lstStyle/>
        <a:p>
          <a:endParaRPr lang="en-US" sz="1000"/>
        </a:p>
      </dgm:t>
    </dgm:pt>
    <dgm:pt modelId="{7520BC08-3B88-4103-A2EB-ACE20BED2F92}" type="sibTrans" cxnId="{BB2DF643-113E-4F0E-A6F3-8A6DCA65C91A}">
      <dgm:prSet/>
      <dgm:spPr/>
      <dgm:t>
        <a:bodyPr/>
        <a:lstStyle/>
        <a:p>
          <a:endParaRPr lang="en-US" sz="1000"/>
        </a:p>
      </dgm:t>
    </dgm:pt>
    <dgm:pt modelId="{5F732F60-81D9-4BAD-9C17-E49AE0A5DAA3}">
      <dgm:prSet custT="1"/>
      <dgm:spPr/>
      <dgm:t>
        <a:bodyPr/>
        <a:lstStyle/>
        <a:p>
          <a:r>
            <a:rPr lang="en-US" sz="1000" dirty="0"/>
            <a:t>Email subject will always </a:t>
          </a:r>
          <a:r>
            <a:rPr lang="en-US" sz="1000" b="1" dirty="0"/>
            <a:t>include reference number (2)</a:t>
          </a:r>
          <a:r>
            <a:rPr lang="en-US" sz="1000" dirty="0"/>
            <a:t>– please make sure to </a:t>
          </a:r>
          <a:r>
            <a:rPr lang="en-US" sz="1000" u="sng" dirty="0"/>
            <a:t>not</a:t>
          </a:r>
          <a:r>
            <a:rPr lang="en-US" sz="1000" dirty="0"/>
            <a:t> delete this number from your reply back email so we can reference it.</a:t>
          </a:r>
        </a:p>
      </dgm:t>
    </dgm:pt>
    <dgm:pt modelId="{A302A080-E0FF-4321-941B-D1529AE84E28}" type="parTrans" cxnId="{68741201-AE0F-43FF-B143-23916B258749}">
      <dgm:prSet/>
      <dgm:spPr/>
      <dgm:t>
        <a:bodyPr/>
        <a:lstStyle/>
        <a:p>
          <a:endParaRPr lang="en-US" sz="1000"/>
        </a:p>
      </dgm:t>
    </dgm:pt>
    <dgm:pt modelId="{C6D08DDF-B61A-4B0D-A8CD-FDDEA06CB121}" type="sibTrans" cxnId="{68741201-AE0F-43FF-B143-23916B258749}">
      <dgm:prSet/>
      <dgm:spPr/>
      <dgm:t>
        <a:bodyPr/>
        <a:lstStyle/>
        <a:p>
          <a:endParaRPr lang="en-US" sz="1000"/>
        </a:p>
      </dgm:t>
    </dgm:pt>
    <dgm:pt modelId="{36C97E94-20A4-470E-AD78-0DB3BAE6E5A1}" type="pres">
      <dgm:prSet presAssocID="{42BE0261-F477-41F4-BCEF-DDE52FEF4DD7}" presName="Name0" presStyleCnt="0">
        <dgm:presLayoutVars>
          <dgm:dir/>
          <dgm:animLvl val="lvl"/>
          <dgm:resizeHandles val="exact"/>
        </dgm:presLayoutVars>
      </dgm:prSet>
      <dgm:spPr/>
    </dgm:pt>
    <dgm:pt modelId="{41A9E8A9-3C63-49EE-972C-A4486BFA1B77}" type="pres">
      <dgm:prSet presAssocID="{5F732F60-81D9-4BAD-9C17-E49AE0A5DAA3}" presName="boxAndChildren" presStyleCnt="0"/>
      <dgm:spPr/>
    </dgm:pt>
    <dgm:pt modelId="{DBDEB0A0-9216-4318-A041-6B2B8D51BB0F}" type="pres">
      <dgm:prSet presAssocID="{5F732F60-81D9-4BAD-9C17-E49AE0A5DAA3}" presName="parentTextBox" presStyleLbl="node1" presStyleIdx="0" presStyleCnt="4"/>
      <dgm:spPr/>
    </dgm:pt>
    <dgm:pt modelId="{EC90E6C8-2F20-4BAF-B0BE-DC0B9DFD8E55}" type="pres">
      <dgm:prSet presAssocID="{87FA72B7-BBB5-44D7-96CB-73DBCD9E846A}" presName="sp" presStyleCnt="0"/>
      <dgm:spPr/>
    </dgm:pt>
    <dgm:pt modelId="{5AF67881-E326-44AC-B5E9-BE2438D9731A}" type="pres">
      <dgm:prSet presAssocID="{951E9C86-B412-4459-A4B0-B1F83A9CDD6B}" presName="arrowAndChildren" presStyleCnt="0"/>
      <dgm:spPr/>
    </dgm:pt>
    <dgm:pt modelId="{EF4B0E65-44C8-4FE9-B086-8EFA2790A9B0}" type="pres">
      <dgm:prSet presAssocID="{951E9C86-B412-4459-A4B0-B1F83A9CDD6B}" presName="parentTextArrow" presStyleLbl="node1" presStyleIdx="0" presStyleCnt="4"/>
      <dgm:spPr/>
    </dgm:pt>
    <dgm:pt modelId="{6F8C3455-6A9B-4800-9ACA-46B15E61604B}" type="pres">
      <dgm:prSet presAssocID="{951E9C86-B412-4459-A4B0-B1F83A9CDD6B}" presName="arrow" presStyleLbl="node1" presStyleIdx="1" presStyleCnt="4"/>
      <dgm:spPr/>
    </dgm:pt>
    <dgm:pt modelId="{BEBEBE00-0BEE-4423-BE0A-5A68D525A4E8}" type="pres">
      <dgm:prSet presAssocID="{951E9C86-B412-4459-A4B0-B1F83A9CDD6B}" presName="descendantArrow" presStyleCnt="0"/>
      <dgm:spPr/>
    </dgm:pt>
    <dgm:pt modelId="{AE8D1577-89DE-4DDE-8496-C78F368A0372}" type="pres">
      <dgm:prSet presAssocID="{47CC33A3-E393-4A48-8556-A4664BD2A35F}" presName="childTextArrow" presStyleLbl="fgAccFollowNode1" presStyleIdx="0" presStyleCnt="1">
        <dgm:presLayoutVars>
          <dgm:bulletEnabled val="1"/>
        </dgm:presLayoutVars>
      </dgm:prSet>
      <dgm:spPr/>
    </dgm:pt>
    <dgm:pt modelId="{81DFEB82-CEE4-4B54-B85A-208BFFC12FBB}" type="pres">
      <dgm:prSet presAssocID="{323700AE-56FC-4148-8D31-E96A57380AF3}" presName="sp" presStyleCnt="0"/>
      <dgm:spPr/>
    </dgm:pt>
    <dgm:pt modelId="{0BE7F190-FE99-4472-AEEA-6553A2B4DECD}" type="pres">
      <dgm:prSet presAssocID="{C7EE7E3E-7E3D-4E9A-9742-26708A92A1E0}" presName="arrowAndChildren" presStyleCnt="0"/>
      <dgm:spPr/>
    </dgm:pt>
    <dgm:pt modelId="{0B3B6843-B0AC-4CDA-A7C3-E772A5CAAA29}" type="pres">
      <dgm:prSet presAssocID="{C7EE7E3E-7E3D-4E9A-9742-26708A92A1E0}" presName="parentTextArrow" presStyleLbl="node1" presStyleIdx="2" presStyleCnt="4"/>
      <dgm:spPr/>
    </dgm:pt>
    <dgm:pt modelId="{3DB4E4D0-603A-4944-9CD3-586467AC7933}" type="pres">
      <dgm:prSet presAssocID="{CB69F37F-0958-47C3-8EB6-65E2E7C56E7D}" presName="sp" presStyleCnt="0"/>
      <dgm:spPr/>
    </dgm:pt>
    <dgm:pt modelId="{F8AA9C2E-3258-4597-9880-4B7D13303193}" type="pres">
      <dgm:prSet presAssocID="{92FC4195-05FF-416C-8D23-010B0211CF65}" presName="arrowAndChildren" presStyleCnt="0"/>
      <dgm:spPr/>
    </dgm:pt>
    <dgm:pt modelId="{E2D36D89-E802-4FDD-B40F-148A2E496FDB}" type="pres">
      <dgm:prSet presAssocID="{92FC4195-05FF-416C-8D23-010B0211CF65}" presName="parentTextArrow" presStyleLbl="node1" presStyleIdx="3" presStyleCnt="4"/>
      <dgm:spPr/>
    </dgm:pt>
  </dgm:ptLst>
  <dgm:cxnLst>
    <dgm:cxn modelId="{68741201-AE0F-43FF-B143-23916B258749}" srcId="{42BE0261-F477-41F4-BCEF-DDE52FEF4DD7}" destId="{5F732F60-81D9-4BAD-9C17-E49AE0A5DAA3}" srcOrd="3" destOrd="0" parTransId="{A302A080-E0FF-4321-941B-D1529AE84E28}" sibTransId="{C6D08DDF-B61A-4B0D-A8CD-FDDEA06CB121}"/>
    <dgm:cxn modelId="{7489870D-3C6B-43C5-8532-CEB2817D1665}" type="presOf" srcId="{C7EE7E3E-7E3D-4E9A-9742-26708A92A1E0}" destId="{0B3B6843-B0AC-4CDA-A7C3-E772A5CAAA29}" srcOrd="0" destOrd="0" presId="urn:microsoft.com/office/officeart/2005/8/layout/process4"/>
    <dgm:cxn modelId="{004AB313-2FFA-4903-BF40-100E62E4C717}" srcId="{42BE0261-F477-41F4-BCEF-DDE52FEF4DD7}" destId="{951E9C86-B412-4459-A4B0-B1F83A9CDD6B}" srcOrd="2" destOrd="0" parTransId="{EDCC0E1B-84D7-4DFE-826C-102D3119B40F}" sibTransId="{87FA72B7-BBB5-44D7-96CB-73DBCD9E846A}"/>
    <dgm:cxn modelId="{BB2DF643-113E-4F0E-A6F3-8A6DCA65C91A}" srcId="{951E9C86-B412-4459-A4B0-B1F83A9CDD6B}" destId="{47CC33A3-E393-4A48-8556-A4664BD2A35F}" srcOrd="0" destOrd="0" parTransId="{262B61EE-E694-4504-B430-625332D33E2E}" sibTransId="{7520BC08-3B88-4103-A2EB-ACE20BED2F92}"/>
    <dgm:cxn modelId="{0B2F6B87-8911-48FC-8F97-8C21DECD51EB}" srcId="{42BE0261-F477-41F4-BCEF-DDE52FEF4DD7}" destId="{92FC4195-05FF-416C-8D23-010B0211CF65}" srcOrd="0" destOrd="0" parTransId="{CBFFB523-5AA1-4CD4-8A07-ED76C9C140B2}" sibTransId="{CB69F37F-0958-47C3-8EB6-65E2E7C56E7D}"/>
    <dgm:cxn modelId="{8C4F1393-8C0D-42D1-B1E3-0E2C0CE4A11C}" srcId="{42BE0261-F477-41F4-BCEF-DDE52FEF4DD7}" destId="{C7EE7E3E-7E3D-4E9A-9742-26708A92A1E0}" srcOrd="1" destOrd="0" parTransId="{389262CC-9BC5-4E28-8E1B-C0506ECA528A}" sibTransId="{323700AE-56FC-4148-8D31-E96A57380AF3}"/>
    <dgm:cxn modelId="{75268F9A-E2C7-4957-910C-583AE28CA658}" type="presOf" srcId="{951E9C86-B412-4459-A4B0-B1F83A9CDD6B}" destId="{6F8C3455-6A9B-4800-9ACA-46B15E61604B}" srcOrd="1" destOrd="0" presId="urn:microsoft.com/office/officeart/2005/8/layout/process4"/>
    <dgm:cxn modelId="{38D6429F-4FC2-4D27-953F-FA5796775B05}" type="presOf" srcId="{5F732F60-81D9-4BAD-9C17-E49AE0A5DAA3}" destId="{DBDEB0A0-9216-4318-A041-6B2B8D51BB0F}" srcOrd="0" destOrd="0" presId="urn:microsoft.com/office/officeart/2005/8/layout/process4"/>
    <dgm:cxn modelId="{6246D4A9-11C8-4568-8CA5-D45995839EAB}" type="presOf" srcId="{951E9C86-B412-4459-A4B0-B1F83A9CDD6B}" destId="{EF4B0E65-44C8-4FE9-B086-8EFA2790A9B0}" srcOrd="0" destOrd="0" presId="urn:microsoft.com/office/officeart/2005/8/layout/process4"/>
    <dgm:cxn modelId="{89F44EB0-D993-4EBE-89B4-A4F58E4D40AD}" type="presOf" srcId="{42BE0261-F477-41F4-BCEF-DDE52FEF4DD7}" destId="{36C97E94-20A4-470E-AD78-0DB3BAE6E5A1}" srcOrd="0" destOrd="0" presId="urn:microsoft.com/office/officeart/2005/8/layout/process4"/>
    <dgm:cxn modelId="{29221DE4-8E85-4DBE-BD06-ADBFB82AD0CB}" type="presOf" srcId="{47CC33A3-E393-4A48-8556-A4664BD2A35F}" destId="{AE8D1577-89DE-4DDE-8496-C78F368A0372}" srcOrd="0" destOrd="0" presId="urn:microsoft.com/office/officeart/2005/8/layout/process4"/>
    <dgm:cxn modelId="{CE55E2F7-E721-4772-A3D3-A9E4868B0538}" type="presOf" srcId="{92FC4195-05FF-416C-8D23-010B0211CF65}" destId="{E2D36D89-E802-4FDD-B40F-148A2E496FDB}" srcOrd="0" destOrd="0" presId="urn:microsoft.com/office/officeart/2005/8/layout/process4"/>
    <dgm:cxn modelId="{887A2269-B8F6-44D7-8320-B0AB73EB911B}" type="presParOf" srcId="{36C97E94-20A4-470E-AD78-0DB3BAE6E5A1}" destId="{41A9E8A9-3C63-49EE-972C-A4486BFA1B77}" srcOrd="0" destOrd="0" presId="urn:microsoft.com/office/officeart/2005/8/layout/process4"/>
    <dgm:cxn modelId="{0F4A06C9-C780-46B1-BC10-103E36673517}" type="presParOf" srcId="{41A9E8A9-3C63-49EE-972C-A4486BFA1B77}" destId="{DBDEB0A0-9216-4318-A041-6B2B8D51BB0F}" srcOrd="0" destOrd="0" presId="urn:microsoft.com/office/officeart/2005/8/layout/process4"/>
    <dgm:cxn modelId="{95337911-C3AF-407C-9496-A42BD5C679D8}" type="presParOf" srcId="{36C97E94-20A4-470E-AD78-0DB3BAE6E5A1}" destId="{EC90E6C8-2F20-4BAF-B0BE-DC0B9DFD8E55}" srcOrd="1" destOrd="0" presId="urn:microsoft.com/office/officeart/2005/8/layout/process4"/>
    <dgm:cxn modelId="{93905302-A362-4DA6-9752-1A579CF55EDD}" type="presParOf" srcId="{36C97E94-20A4-470E-AD78-0DB3BAE6E5A1}" destId="{5AF67881-E326-44AC-B5E9-BE2438D9731A}" srcOrd="2" destOrd="0" presId="urn:microsoft.com/office/officeart/2005/8/layout/process4"/>
    <dgm:cxn modelId="{B1C24F6F-F481-40E9-AAED-0F5BDC1AE001}" type="presParOf" srcId="{5AF67881-E326-44AC-B5E9-BE2438D9731A}" destId="{EF4B0E65-44C8-4FE9-B086-8EFA2790A9B0}" srcOrd="0" destOrd="0" presId="urn:microsoft.com/office/officeart/2005/8/layout/process4"/>
    <dgm:cxn modelId="{1C02AD2C-A544-4D67-9ACD-07BBAFC0E3BC}" type="presParOf" srcId="{5AF67881-E326-44AC-B5E9-BE2438D9731A}" destId="{6F8C3455-6A9B-4800-9ACA-46B15E61604B}" srcOrd="1" destOrd="0" presId="urn:microsoft.com/office/officeart/2005/8/layout/process4"/>
    <dgm:cxn modelId="{3DD49C6D-2673-4DF5-829C-323EE1BA3080}" type="presParOf" srcId="{5AF67881-E326-44AC-B5E9-BE2438D9731A}" destId="{BEBEBE00-0BEE-4423-BE0A-5A68D525A4E8}" srcOrd="2" destOrd="0" presId="urn:microsoft.com/office/officeart/2005/8/layout/process4"/>
    <dgm:cxn modelId="{6745E8A3-F053-4031-AA3C-64A6246346AF}" type="presParOf" srcId="{BEBEBE00-0BEE-4423-BE0A-5A68D525A4E8}" destId="{AE8D1577-89DE-4DDE-8496-C78F368A0372}" srcOrd="0" destOrd="0" presId="urn:microsoft.com/office/officeart/2005/8/layout/process4"/>
    <dgm:cxn modelId="{5A8C5D8D-B86C-4D6F-B764-F8C25E5E7F30}" type="presParOf" srcId="{36C97E94-20A4-470E-AD78-0DB3BAE6E5A1}" destId="{81DFEB82-CEE4-4B54-B85A-208BFFC12FBB}" srcOrd="3" destOrd="0" presId="urn:microsoft.com/office/officeart/2005/8/layout/process4"/>
    <dgm:cxn modelId="{CAE205DA-8BF8-471F-B07A-4C43299965AD}" type="presParOf" srcId="{36C97E94-20A4-470E-AD78-0DB3BAE6E5A1}" destId="{0BE7F190-FE99-4472-AEEA-6553A2B4DECD}" srcOrd="4" destOrd="0" presId="urn:microsoft.com/office/officeart/2005/8/layout/process4"/>
    <dgm:cxn modelId="{A7E4D394-1CD8-466B-9093-2FEE8C9354FE}" type="presParOf" srcId="{0BE7F190-FE99-4472-AEEA-6553A2B4DECD}" destId="{0B3B6843-B0AC-4CDA-A7C3-E772A5CAAA29}" srcOrd="0" destOrd="0" presId="urn:microsoft.com/office/officeart/2005/8/layout/process4"/>
    <dgm:cxn modelId="{7CCFCEE5-84F7-44B5-9A54-130133EC92FF}" type="presParOf" srcId="{36C97E94-20A4-470E-AD78-0DB3BAE6E5A1}" destId="{3DB4E4D0-603A-4944-9CD3-586467AC7933}" srcOrd="5" destOrd="0" presId="urn:microsoft.com/office/officeart/2005/8/layout/process4"/>
    <dgm:cxn modelId="{DB77C4D7-048F-4F5F-ABE6-BC4A2DB05FB6}" type="presParOf" srcId="{36C97E94-20A4-470E-AD78-0DB3BAE6E5A1}" destId="{F8AA9C2E-3258-4597-9880-4B7D13303193}" srcOrd="6" destOrd="0" presId="urn:microsoft.com/office/officeart/2005/8/layout/process4"/>
    <dgm:cxn modelId="{3A257020-C8E1-47D9-8986-F26BDC023960}" type="presParOf" srcId="{F8AA9C2E-3258-4597-9880-4B7D13303193}" destId="{E2D36D89-E802-4FDD-B40F-148A2E496FD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D3BD5C-3632-4B9D-AB6C-9D2F8FAF57AD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</dgm:pt>
    <dgm:pt modelId="{491EACC6-ADD6-4920-A3A6-42DE6E6177A2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Download the Excel file and Open</a:t>
          </a:r>
        </a:p>
      </dgm:t>
    </dgm:pt>
    <dgm:pt modelId="{7A43D924-861A-413B-BE13-E99C921E111D}" type="parTrans" cxnId="{081357E2-243F-49AF-8DCD-0A8EA0DC8872}">
      <dgm:prSet/>
      <dgm:spPr/>
      <dgm:t>
        <a:bodyPr/>
        <a:lstStyle/>
        <a:p>
          <a:endParaRPr lang="en-US"/>
        </a:p>
      </dgm:t>
    </dgm:pt>
    <dgm:pt modelId="{A2668877-53D2-4815-83E9-59DAB59ED320}" type="sibTrans" cxnId="{081357E2-243F-49AF-8DCD-0A8EA0DC8872}">
      <dgm:prSet/>
      <dgm:spPr/>
      <dgm:t>
        <a:bodyPr/>
        <a:lstStyle/>
        <a:p>
          <a:endParaRPr lang="en-US"/>
        </a:p>
      </dgm:t>
    </dgm:pt>
    <dgm:pt modelId="{6C251222-61C3-4FE4-98CC-795193FD01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Update your confirmation in the Excel based on the provided instructions.</a:t>
          </a:r>
        </a:p>
      </dgm:t>
    </dgm:pt>
    <dgm:pt modelId="{7AFC60E9-FC8F-4F76-9060-39F542B38300}" type="parTrans" cxnId="{0AB6C145-D992-4CE9-8D17-E63C0EF04E0C}">
      <dgm:prSet/>
      <dgm:spPr/>
      <dgm:t>
        <a:bodyPr/>
        <a:lstStyle/>
        <a:p>
          <a:endParaRPr lang="en-US"/>
        </a:p>
      </dgm:t>
    </dgm:pt>
    <dgm:pt modelId="{018A58F6-BC61-41C1-AC44-ACB12A9876FE}" type="sibTrans" cxnId="{0AB6C145-D992-4CE9-8D17-E63C0EF04E0C}">
      <dgm:prSet/>
      <dgm:spPr/>
      <dgm:t>
        <a:bodyPr/>
        <a:lstStyle/>
        <a:p>
          <a:endParaRPr lang="en-US"/>
        </a:p>
      </dgm:t>
    </dgm:pt>
    <dgm:pt modelId="{FD5507DD-410A-4037-ADB8-1B34BF07FC2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noProof="0" dirty="0"/>
            <a:t>Save file and attached into your reply – </a:t>
          </a:r>
          <a:r>
            <a:rPr lang="en-US" b="1" noProof="0" dirty="0"/>
            <a:t>please do not rename the attachment</a:t>
          </a:r>
          <a:endParaRPr lang="en-US" noProof="0" dirty="0"/>
        </a:p>
      </dgm:t>
    </dgm:pt>
    <dgm:pt modelId="{50D359EB-0175-43D1-92B7-30469A80F6CC}" type="parTrans" cxnId="{44EB5091-24C3-4A7A-8B2E-3AC842CE8618}">
      <dgm:prSet/>
      <dgm:spPr/>
      <dgm:t>
        <a:bodyPr/>
        <a:lstStyle/>
        <a:p>
          <a:endParaRPr lang="en-US"/>
        </a:p>
      </dgm:t>
    </dgm:pt>
    <dgm:pt modelId="{BD85DF5C-DA0B-47C9-AF39-BA7355D6A74E}" type="sibTrans" cxnId="{44EB5091-24C3-4A7A-8B2E-3AC842CE8618}">
      <dgm:prSet/>
      <dgm:spPr/>
      <dgm:t>
        <a:bodyPr/>
        <a:lstStyle/>
        <a:p>
          <a:endParaRPr lang="en-US"/>
        </a:p>
      </dgm:t>
    </dgm:pt>
    <dgm:pt modelId="{8C7147E4-01C5-4AC5-93C9-C85C596FFA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Send reply to the original mail address and attach updated Excel file- </a:t>
          </a:r>
          <a:r>
            <a:rPr lang="en-US" b="1" dirty="0"/>
            <a:t>please do not change Subject</a:t>
          </a:r>
          <a:endParaRPr lang="en-US" dirty="0"/>
        </a:p>
      </dgm:t>
    </dgm:pt>
    <dgm:pt modelId="{60FD776D-244B-4EC1-9679-02D647F28291}" type="parTrans" cxnId="{24750A66-7E71-4555-B966-1A50CCA2737E}">
      <dgm:prSet/>
      <dgm:spPr/>
      <dgm:t>
        <a:bodyPr/>
        <a:lstStyle/>
        <a:p>
          <a:endParaRPr lang="en-US"/>
        </a:p>
      </dgm:t>
    </dgm:pt>
    <dgm:pt modelId="{2643655A-C9E5-4C68-AC2A-5AE2AB717512}" type="sibTrans" cxnId="{24750A66-7E71-4555-B966-1A50CCA2737E}">
      <dgm:prSet/>
      <dgm:spPr/>
      <dgm:t>
        <a:bodyPr/>
        <a:lstStyle/>
        <a:p>
          <a:endParaRPr lang="en-US"/>
        </a:p>
      </dgm:t>
    </dgm:pt>
    <dgm:pt modelId="{5C23F1D4-DA3B-4E82-A18B-D5A110542E81}" type="pres">
      <dgm:prSet presAssocID="{CCD3BD5C-3632-4B9D-AB6C-9D2F8FAF57AD}" presName="root" presStyleCnt="0">
        <dgm:presLayoutVars>
          <dgm:dir/>
          <dgm:resizeHandles val="exact"/>
        </dgm:presLayoutVars>
      </dgm:prSet>
      <dgm:spPr/>
    </dgm:pt>
    <dgm:pt modelId="{C46DCF36-16CE-4EC3-AECF-142529E1B419}" type="pres">
      <dgm:prSet presAssocID="{491EACC6-ADD6-4920-A3A6-42DE6E6177A2}" presName="compNode" presStyleCnt="0"/>
      <dgm:spPr/>
    </dgm:pt>
    <dgm:pt modelId="{37EE8374-73C9-4C68-AA4B-7BD5BE4B9628}" type="pres">
      <dgm:prSet presAssocID="{491EACC6-ADD6-4920-A3A6-42DE6E6177A2}" presName="iconRect" presStyleLbl="nod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wnload"/>
        </a:ext>
      </dgm:extLst>
    </dgm:pt>
    <dgm:pt modelId="{DE429AFD-1E51-4592-806D-45A44822A652}" type="pres">
      <dgm:prSet presAssocID="{491EACC6-ADD6-4920-A3A6-42DE6E6177A2}" presName="spaceRect" presStyleCnt="0"/>
      <dgm:spPr/>
    </dgm:pt>
    <dgm:pt modelId="{2AF18125-FA11-4F25-B167-4C4D7E2044C6}" type="pres">
      <dgm:prSet presAssocID="{491EACC6-ADD6-4920-A3A6-42DE6E6177A2}" presName="textRect" presStyleLbl="revTx" presStyleIdx="0" presStyleCnt="4">
        <dgm:presLayoutVars>
          <dgm:chMax val="1"/>
          <dgm:chPref val="1"/>
        </dgm:presLayoutVars>
      </dgm:prSet>
      <dgm:spPr/>
    </dgm:pt>
    <dgm:pt modelId="{A7C01D90-034B-440F-A640-6603C72FE2EC}" type="pres">
      <dgm:prSet presAssocID="{A2668877-53D2-4815-83E9-59DAB59ED320}" presName="sibTrans" presStyleCnt="0"/>
      <dgm:spPr/>
    </dgm:pt>
    <dgm:pt modelId="{C1F64E85-8416-425F-B041-A196F58E868B}" type="pres">
      <dgm:prSet presAssocID="{6C251222-61C3-4FE4-98CC-795193FD0190}" presName="compNode" presStyleCnt="0"/>
      <dgm:spPr/>
    </dgm:pt>
    <dgm:pt modelId="{E4E921D8-AF9D-4D11-9333-2740D8659FD6}" type="pres">
      <dgm:prSet presAssocID="{6C251222-61C3-4FE4-98CC-795193FD0190}" presName="iconRect" presStyleLbl="nod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FD6C2C6-6E9E-42C7-8B26-46969BBBB203}" type="pres">
      <dgm:prSet presAssocID="{6C251222-61C3-4FE4-98CC-795193FD0190}" presName="spaceRect" presStyleCnt="0"/>
      <dgm:spPr/>
    </dgm:pt>
    <dgm:pt modelId="{B2558D81-6013-4FBD-9A33-C928DBB6EFF3}" type="pres">
      <dgm:prSet presAssocID="{6C251222-61C3-4FE4-98CC-795193FD0190}" presName="textRect" presStyleLbl="revTx" presStyleIdx="1" presStyleCnt="4">
        <dgm:presLayoutVars>
          <dgm:chMax val="1"/>
          <dgm:chPref val="1"/>
        </dgm:presLayoutVars>
      </dgm:prSet>
      <dgm:spPr/>
    </dgm:pt>
    <dgm:pt modelId="{83F81774-8DD9-4047-8F46-279A7BCE630E}" type="pres">
      <dgm:prSet presAssocID="{018A58F6-BC61-41C1-AC44-ACB12A9876FE}" presName="sibTrans" presStyleCnt="0"/>
      <dgm:spPr/>
    </dgm:pt>
    <dgm:pt modelId="{28C9D839-2D1E-4331-BB5F-EB04DFEBD8CD}" type="pres">
      <dgm:prSet presAssocID="{FD5507DD-410A-4037-ADB8-1B34BF07FC27}" presName="compNode" presStyleCnt="0"/>
      <dgm:spPr/>
    </dgm:pt>
    <dgm:pt modelId="{F2F1415B-EF5E-4B4D-BC3C-E95067C794AD}" type="pres">
      <dgm:prSet presAssocID="{FD5507DD-410A-4037-ADB8-1B34BF07FC27}" presName="iconRect" presStyleLbl="node1" presStyleIdx="2" presStyleCnt="4"/>
      <dgm:spPr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solidFill>
            <a:schemeClr val="lt1">
              <a:hueOff val="0"/>
              <a:satOff val="0"/>
              <a:lumOff val="0"/>
            </a:schemeClr>
          </a:solidFill>
        </a:ln>
      </dgm:spPr>
      <dgm:extLst>
        <a:ext uri="{E40237B7-FDA0-4F09-8148-C483321AD2D9}">
          <dgm14:cNvPr xmlns:dgm14="http://schemas.microsoft.com/office/drawing/2010/diagram" id="0" name="" descr="Paperclip"/>
        </a:ext>
      </dgm:extLst>
    </dgm:pt>
    <dgm:pt modelId="{DB8EBC08-4823-45B3-A942-908A59328502}" type="pres">
      <dgm:prSet presAssocID="{FD5507DD-410A-4037-ADB8-1B34BF07FC27}" presName="spaceRect" presStyleCnt="0"/>
      <dgm:spPr/>
    </dgm:pt>
    <dgm:pt modelId="{1A1C2A0B-B250-47B1-9FB9-0A08C5ACC590}" type="pres">
      <dgm:prSet presAssocID="{FD5507DD-410A-4037-ADB8-1B34BF07FC27}" presName="textRect" presStyleLbl="revTx" presStyleIdx="2" presStyleCnt="4">
        <dgm:presLayoutVars>
          <dgm:chMax val="1"/>
          <dgm:chPref val="1"/>
        </dgm:presLayoutVars>
      </dgm:prSet>
      <dgm:spPr/>
    </dgm:pt>
    <dgm:pt modelId="{4C1CE53B-B0CF-42C7-83C0-644EE0136F89}" type="pres">
      <dgm:prSet presAssocID="{BD85DF5C-DA0B-47C9-AF39-BA7355D6A74E}" presName="sibTrans" presStyleCnt="0"/>
      <dgm:spPr/>
    </dgm:pt>
    <dgm:pt modelId="{614D7820-2C5D-47AB-907F-2AE47FA859E4}" type="pres">
      <dgm:prSet presAssocID="{8C7147E4-01C5-4AC5-93C9-C85C596FFA1A}" presName="compNode" presStyleCnt="0"/>
      <dgm:spPr/>
    </dgm:pt>
    <dgm:pt modelId="{87A1EB72-BB9E-47C3-81B8-EA392B4585A1}" type="pres">
      <dgm:prSet presAssocID="{8C7147E4-01C5-4AC5-93C9-C85C596FFA1A}" presName="iconRect" presStyleLbl="node1" presStyleIdx="3" presStyleCnt="4"/>
      <dgm:spPr>
        <a:blipFill rotWithShape="1">
          <a:blip xmlns:r="http://schemas.openxmlformats.org/officeDocument/2006/relationships" r:embed="rId5"/>
          <a:srcRect/>
          <a:stretch>
            <a:fillRect/>
          </a:stretch>
        </a:blipFill>
      </dgm:spPr>
    </dgm:pt>
    <dgm:pt modelId="{FBEC14E4-2D97-4797-82F0-F889C87D535C}" type="pres">
      <dgm:prSet presAssocID="{8C7147E4-01C5-4AC5-93C9-C85C596FFA1A}" presName="spaceRect" presStyleCnt="0"/>
      <dgm:spPr/>
    </dgm:pt>
    <dgm:pt modelId="{46891121-521C-4230-A071-A2D8456F95F1}" type="pres">
      <dgm:prSet presAssocID="{8C7147E4-01C5-4AC5-93C9-C85C596FFA1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B117728-2CB3-4A0A-9EF2-828E70122445}" type="presOf" srcId="{6C251222-61C3-4FE4-98CC-795193FD0190}" destId="{B2558D81-6013-4FBD-9A33-C928DBB6EFF3}" srcOrd="0" destOrd="0" presId="urn:microsoft.com/office/officeart/2018/2/layout/IconLabelList"/>
    <dgm:cxn modelId="{D910A629-4C23-4C53-873E-5E06FDEE631A}" type="presOf" srcId="{491EACC6-ADD6-4920-A3A6-42DE6E6177A2}" destId="{2AF18125-FA11-4F25-B167-4C4D7E2044C6}" srcOrd="0" destOrd="0" presId="urn:microsoft.com/office/officeart/2018/2/layout/IconLabelList"/>
    <dgm:cxn modelId="{0AB6C145-D992-4CE9-8D17-E63C0EF04E0C}" srcId="{CCD3BD5C-3632-4B9D-AB6C-9D2F8FAF57AD}" destId="{6C251222-61C3-4FE4-98CC-795193FD0190}" srcOrd="1" destOrd="0" parTransId="{7AFC60E9-FC8F-4F76-9060-39F542B38300}" sibTransId="{018A58F6-BC61-41C1-AC44-ACB12A9876FE}"/>
    <dgm:cxn modelId="{24750A66-7E71-4555-B966-1A50CCA2737E}" srcId="{CCD3BD5C-3632-4B9D-AB6C-9D2F8FAF57AD}" destId="{8C7147E4-01C5-4AC5-93C9-C85C596FFA1A}" srcOrd="3" destOrd="0" parTransId="{60FD776D-244B-4EC1-9679-02D647F28291}" sibTransId="{2643655A-C9E5-4C68-AC2A-5AE2AB717512}"/>
    <dgm:cxn modelId="{92E0EC53-47E6-47C9-BAAB-EA26FCAC720F}" type="presOf" srcId="{CCD3BD5C-3632-4B9D-AB6C-9D2F8FAF57AD}" destId="{5C23F1D4-DA3B-4E82-A18B-D5A110542E81}" srcOrd="0" destOrd="0" presId="urn:microsoft.com/office/officeart/2018/2/layout/IconLabelList"/>
    <dgm:cxn modelId="{44EB5091-24C3-4A7A-8B2E-3AC842CE8618}" srcId="{CCD3BD5C-3632-4B9D-AB6C-9D2F8FAF57AD}" destId="{FD5507DD-410A-4037-ADB8-1B34BF07FC27}" srcOrd="2" destOrd="0" parTransId="{50D359EB-0175-43D1-92B7-30469A80F6CC}" sibTransId="{BD85DF5C-DA0B-47C9-AF39-BA7355D6A74E}"/>
    <dgm:cxn modelId="{A2B7C8C6-1A32-4F15-889D-4D5293EBD5BF}" type="presOf" srcId="{8C7147E4-01C5-4AC5-93C9-C85C596FFA1A}" destId="{46891121-521C-4230-A071-A2D8456F95F1}" srcOrd="0" destOrd="0" presId="urn:microsoft.com/office/officeart/2018/2/layout/IconLabelList"/>
    <dgm:cxn modelId="{96AD65CE-982F-4E17-AB20-20CB56732C77}" type="presOf" srcId="{FD5507DD-410A-4037-ADB8-1B34BF07FC27}" destId="{1A1C2A0B-B250-47B1-9FB9-0A08C5ACC590}" srcOrd="0" destOrd="0" presId="urn:microsoft.com/office/officeart/2018/2/layout/IconLabelList"/>
    <dgm:cxn modelId="{081357E2-243F-49AF-8DCD-0A8EA0DC8872}" srcId="{CCD3BD5C-3632-4B9D-AB6C-9D2F8FAF57AD}" destId="{491EACC6-ADD6-4920-A3A6-42DE6E6177A2}" srcOrd="0" destOrd="0" parTransId="{7A43D924-861A-413B-BE13-E99C921E111D}" sibTransId="{A2668877-53D2-4815-83E9-59DAB59ED320}"/>
    <dgm:cxn modelId="{686B544C-BCB3-4689-AF71-351274BA6172}" type="presParOf" srcId="{5C23F1D4-DA3B-4E82-A18B-D5A110542E81}" destId="{C46DCF36-16CE-4EC3-AECF-142529E1B419}" srcOrd="0" destOrd="0" presId="urn:microsoft.com/office/officeart/2018/2/layout/IconLabelList"/>
    <dgm:cxn modelId="{5DCAC339-47E8-48B9-9D07-4F5BBFD1413C}" type="presParOf" srcId="{C46DCF36-16CE-4EC3-AECF-142529E1B419}" destId="{37EE8374-73C9-4C68-AA4B-7BD5BE4B9628}" srcOrd="0" destOrd="0" presId="urn:microsoft.com/office/officeart/2018/2/layout/IconLabelList"/>
    <dgm:cxn modelId="{1ABA20E9-90EE-4A60-9FA4-FBB76A35C87D}" type="presParOf" srcId="{C46DCF36-16CE-4EC3-AECF-142529E1B419}" destId="{DE429AFD-1E51-4592-806D-45A44822A652}" srcOrd="1" destOrd="0" presId="urn:microsoft.com/office/officeart/2018/2/layout/IconLabelList"/>
    <dgm:cxn modelId="{7C598149-F0ED-4A26-A504-B67F8C342CA6}" type="presParOf" srcId="{C46DCF36-16CE-4EC3-AECF-142529E1B419}" destId="{2AF18125-FA11-4F25-B167-4C4D7E2044C6}" srcOrd="2" destOrd="0" presId="urn:microsoft.com/office/officeart/2018/2/layout/IconLabelList"/>
    <dgm:cxn modelId="{E8382046-B3BC-4AE8-AE26-A6C88022A920}" type="presParOf" srcId="{5C23F1D4-DA3B-4E82-A18B-D5A110542E81}" destId="{A7C01D90-034B-440F-A640-6603C72FE2EC}" srcOrd="1" destOrd="0" presId="urn:microsoft.com/office/officeart/2018/2/layout/IconLabelList"/>
    <dgm:cxn modelId="{3BBB24DD-2809-425F-9B70-93E3492ADAB0}" type="presParOf" srcId="{5C23F1D4-DA3B-4E82-A18B-D5A110542E81}" destId="{C1F64E85-8416-425F-B041-A196F58E868B}" srcOrd="2" destOrd="0" presId="urn:microsoft.com/office/officeart/2018/2/layout/IconLabelList"/>
    <dgm:cxn modelId="{A94ACFFF-BC21-4570-B20A-8F51B73EFB84}" type="presParOf" srcId="{C1F64E85-8416-425F-B041-A196F58E868B}" destId="{E4E921D8-AF9D-4D11-9333-2740D8659FD6}" srcOrd="0" destOrd="0" presId="urn:microsoft.com/office/officeart/2018/2/layout/IconLabelList"/>
    <dgm:cxn modelId="{CAF62FC7-3334-4C29-B76E-422131EA53A5}" type="presParOf" srcId="{C1F64E85-8416-425F-B041-A196F58E868B}" destId="{6FD6C2C6-6E9E-42C7-8B26-46969BBBB203}" srcOrd="1" destOrd="0" presId="urn:microsoft.com/office/officeart/2018/2/layout/IconLabelList"/>
    <dgm:cxn modelId="{8E2693A2-D799-4C23-83B9-FA46031D0BF8}" type="presParOf" srcId="{C1F64E85-8416-425F-B041-A196F58E868B}" destId="{B2558D81-6013-4FBD-9A33-C928DBB6EFF3}" srcOrd="2" destOrd="0" presId="urn:microsoft.com/office/officeart/2018/2/layout/IconLabelList"/>
    <dgm:cxn modelId="{5CB3467E-3F74-41C9-AACA-662FAF685E11}" type="presParOf" srcId="{5C23F1D4-DA3B-4E82-A18B-D5A110542E81}" destId="{83F81774-8DD9-4047-8F46-279A7BCE630E}" srcOrd="3" destOrd="0" presId="urn:microsoft.com/office/officeart/2018/2/layout/IconLabelList"/>
    <dgm:cxn modelId="{6321969C-1B72-4C0F-B6BD-020F7A3C1825}" type="presParOf" srcId="{5C23F1D4-DA3B-4E82-A18B-D5A110542E81}" destId="{28C9D839-2D1E-4331-BB5F-EB04DFEBD8CD}" srcOrd="4" destOrd="0" presId="urn:microsoft.com/office/officeart/2018/2/layout/IconLabelList"/>
    <dgm:cxn modelId="{934556F3-E38D-4084-BE2F-68C924E9931A}" type="presParOf" srcId="{28C9D839-2D1E-4331-BB5F-EB04DFEBD8CD}" destId="{F2F1415B-EF5E-4B4D-BC3C-E95067C794AD}" srcOrd="0" destOrd="0" presId="urn:microsoft.com/office/officeart/2018/2/layout/IconLabelList"/>
    <dgm:cxn modelId="{762F0824-CFC1-4436-9BB9-B122B938442D}" type="presParOf" srcId="{28C9D839-2D1E-4331-BB5F-EB04DFEBD8CD}" destId="{DB8EBC08-4823-45B3-A942-908A59328502}" srcOrd="1" destOrd="0" presId="urn:microsoft.com/office/officeart/2018/2/layout/IconLabelList"/>
    <dgm:cxn modelId="{90E471A6-295A-49CD-8A3C-6B5DC3F5B8E7}" type="presParOf" srcId="{28C9D839-2D1E-4331-BB5F-EB04DFEBD8CD}" destId="{1A1C2A0B-B250-47B1-9FB9-0A08C5ACC590}" srcOrd="2" destOrd="0" presId="urn:microsoft.com/office/officeart/2018/2/layout/IconLabelList"/>
    <dgm:cxn modelId="{9314D02D-5D4D-4FDD-96C6-F083CA3E8F20}" type="presParOf" srcId="{5C23F1D4-DA3B-4E82-A18B-D5A110542E81}" destId="{4C1CE53B-B0CF-42C7-83C0-644EE0136F89}" srcOrd="5" destOrd="0" presId="urn:microsoft.com/office/officeart/2018/2/layout/IconLabelList"/>
    <dgm:cxn modelId="{CEEB0882-9E06-45F8-AE4C-616EBEC9FBB5}" type="presParOf" srcId="{5C23F1D4-DA3B-4E82-A18B-D5A110542E81}" destId="{614D7820-2C5D-47AB-907F-2AE47FA859E4}" srcOrd="6" destOrd="0" presId="urn:microsoft.com/office/officeart/2018/2/layout/IconLabelList"/>
    <dgm:cxn modelId="{3D00D8D9-4187-48E7-8AB2-AC171ECC874D}" type="presParOf" srcId="{614D7820-2C5D-47AB-907F-2AE47FA859E4}" destId="{87A1EB72-BB9E-47C3-81B8-EA392B4585A1}" srcOrd="0" destOrd="0" presId="urn:microsoft.com/office/officeart/2018/2/layout/IconLabelList"/>
    <dgm:cxn modelId="{EE8623C6-CAE4-4F84-A3F9-64A825BBEDB7}" type="presParOf" srcId="{614D7820-2C5D-47AB-907F-2AE47FA859E4}" destId="{FBEC14E4-2D97-4797-82F0-F889C87D535C}" srcOrd="1" destOrd="0" presId="urn:microsoft.com/office/officeart/2018/2/layout/IconLabelList"/>
    <dgm:cxn modelId="{9C17C4E7-7A54-41A7-B4FA-B51072B86F56}" type="presParOf" srcId="{614D7820-2C5D-47AB-907F-2AE47FA859E4}" destId="{46891121-521C-4230-A071-A2D8456F95F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EB0A0-9216-4318-A041-6B2B8D51BB0F}">
      <dsp:nvSpPr>
        <dsp:cNvPr id="0" name=""/>
        <dsp:cNvSpPr/>
      </dsp:nvSpPr>
      <dsp:spPr>
        <a:xfrm>
          <a:off x="0" y="3514937"/>
          <a:ext cx="4388494" cy="76898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Email subject will always </a:t>
          </a:r>
          <a:r>
            <a:rPr lang="en-US" sz="1000" b="1" kern="1200" dirty="0"/>
            <a:t>include reference number (2)</a:t>
          </a:r>
          <a:r>
            <a:rPr lang="en-US" sz="1000" kern="1200" dirty="0"/>
            <a:t>– please make sure to </a:t>
          </a:r>
          <a:r>
            <a:rPr lang="en-US" sz="1000" u="sng" kern="1200" dirty="0"/>
            <a:t>not</a:t>
          </a:r>
          <a:r>
            <a:rPr lang="en-US" sz="1000" kern="1200" dirty="0"/>
            <a:t> delete this number from your reply back email so we can reference it.</a:t>
          </a:r>
        </a:p>
      </dsp:txBody>
      <dsp:txXfrm>
        <a:off x="0" y="3514937"/>
        <a:ext cx="4388494" cy="768982"/>
      </dsp:txXfrm>
    </dsp:sp>
    <dsp:sp modelId="{6F8C3455-6A9B-4800-9ACA-46B15E61604B}">
      <dsp:nvSpPr>
        <dsp:cNvPr id="0" name=""/>
        <dsp:cNvSpPr/>
      </dsp:nvSpPr>
      <dsp:spPr>
        <a:xfrm rot="10800000">
          <a:off x="0" y="234377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The email will arrive from the system email address: </a:t>
          </a:r>
          <a:r>
            <a:rPr lang="en-US" sz="1000" b="1" i="0" kern="1200" dirty="0">
              <a:hlinkClick xmlns:r="http://schemas.openxmlformats.org/officeDocument/2006/relationships" r:id="rId1"/>
            </a:rPr>
            <a:t>mailer@services.e2open.com</a:t>
          </a:r>
          <a:r>
            <a:rPr lang="en-US" sz="1000" b="1" i="0" kern="1200" dirty="0"/>
            <a:t> (</a:t>
          </a:r>
          <a:r>
            <a:rPr lang="hu-HU" sz="1000" b="1" i="0" kern="1200" dirty="0"/>
            <a:t>1)</a:t>
          </a:r>
          <a:endParaRPr lang="en-US" sz="1000" kern="1200" dirty="0"/>
        </a:p>
      </dsp:txBody>
      <dsp:txXfrm rot="-10800000">
        <a:off x="0" y="2343777"/>
        <a:ext cx="4388494" cy="415125"/>
      </dsp:txXfrm>
    </dsp:sp>
    <dsp:sp modelId="{AE8D1577-89DE-4DDE-8496-C78F368A0372}">
      <dsp:nvSpPr>
        <dsp:cNvPr id="0" name=""/>
        <dsp:cNvSpPr/>
      </dsp:nvSpPr>
      <dsp:spPr>
        <a:xfrm>
          <a:off x="0" y="2758903"/>
          <a:ext cx="4388494" cy="353625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u="sng" kern="1200" dirty="0">
              <a:solidFill>
                <a:srgbClr val="C00000"/>
              </a:solidFill>
            </a:rPr>
            <a:t>IMPORTANT</a:t>
          </a:r>
          <a:r>
            <a:rPr lang="en-US" sz="1000" kern="1200" dirty="0">
              <a:solidFill>
                <a:srgbClr val="C00000"/>
              </a:solidFill>
            </a:rPr>
            <a:t>: ensure you are not blocking this mail address!</a:t>
          </a:r>
        </a:p>
      </dsp:txBody>
      <dsp:txXfrm>
        <a:off x="0" y="2758903"/>
        <a:ext cx="4388494" cy="353625"/>
      </dsp:txXfrm>
    </dsp:sp>
    <dsp:sp modelId="{0B3B6843-B0AC-4CDA-A7C3-E772A5CAAA29}">
      <dsp:nvSpPr>
        <dsp:cNvPr id="0" name=""/>
        <dsp:cNvSpPr/>
      </dsp:nvSpPr>
      <dsp:spPr>
        <a:xfrm rot="10800000">
          <a:off x="0" y="1172617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/>
            <a:t>Only one email address per supplier is allowed</a:t>
          </a:r>
        </a:p>
      </dsp:txBody>
      <dsp:txXfrm rot="10800000">
        <a:off x="0" y="1172617"/>
        <a:ext cx="4388494" cy="768480"/>
      </dsp:txXfrm>
    </dsp:sp>
    <dsp:sp modelId="{E2D36D89-E802-4FDD-B40F-148A2E496FDB}">
      <dsp:nvSpPr>
        <dsp:cNvPr id="0" name=""/>
        <dsp:cNvSpPr/>
      </dsp:nvSpPr>
      <dsp:spPr>
        <a:xfrm rot="10800000">
          <a:off x="0" y="1456"/>
          <a:ext cx="4388494" cy="1182695"/>
        </a:xfrm>
        <a:prstGeom prst="upArrowCallou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Supplier User receives email notifications WITH Excel attachment</a:t>
          </a:r>
        </a:p>
      </dsp:txBody>
      <dsp:txXfrm rot="10800000">
        <a:off x="0" y="1456"/>
        <a:ext cx="4388494" cy="7684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E8374-73C9-4C68-AA4B-7BD5BE4B9628}">
      <dsp:nvSpPr>
        <dsp:cNvPr id="0" name=""/>
        <dsp:cNvSpPr/>
      </dsp:nvSpPr>
      <dsp:spPr>
        <a:xfrm>
          <a:off x="601503" y="710156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18125-FA11-4F25-B167-4C4D7E2044C6}">
      <dsp:nvSpPr>
        <dsp:cNvPr id="0" name=""/>
        <dsp:cNvSpPr/>
      </dsp:nvSpPr>
      <dsp:spPr>
        <a:xfrm>
          <a:off x="42151" y="1914097"/>
          <a:ext cx="20340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Download the Excel file and Open</a:t>
          </a:r>
        </a:p>
      </dsp:txBody>
      <dsp:txXfrm>
        <a:off x="42151" y="1914097"/>
        <a:ext cx="2034005" cy="720000"/>
      </dsp:txXfrm>
    </dsp:sp>
    <dsp:sp modelId="{E4E921D8-AF9D-4D11-9333-2740D8659FD6}">
      <dsp:nvSpPr>
        <dsp:cNvPr id="0" name=""/>
        <dsp:cNvSpPr/>
      </dsp:nvSpPr>
      <dsp:spPr>
        <a:xfrm>
          <a:off x="2991459" y="710156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58D81-6013-4FBD-9A33-C928DBB6EFF3}">
      <dsp:nvSpPr>
        <dsp:cNvPr id="0" name=""/>
        <dsp:cNvSpPr/>
      </dsp:nvSpPr>
      <dsp:spPr>
        <a:xfrm>
          <a:off x="2432108" y="1914097"/>
          <a:ext cx="20340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Update your confirmation in the Excel based on the provided instructions.</a:t>
          </a:r>
        </a:p>
      </dsp:txBody>
      <dsp:txXfrm>
        <a:off x="2432108" y="1914097"/>
        <a:ext cx="2034005" cy="720000"/>
      </dsp:txXfrm>
    </dsp:sp>
    <dsp:sp modelId="{F2F1415B-EF5E-4B4D-BC3C-E95067C794AD}">
      <dsp:nvSpPr>
        <dsp:cNvPr id="0" name=""/>
        <dsp:cNvSpPr/>
      </dsp:nvSpPr>
      <dsp:spPr>
        <a:xfrm>
          <a:off x="5381416" y="710156"/>
          <a:ext cx="915302" cy="915302"/>
        </a:xfrm>
        <a:prstGeom prst="rect">
          <a:avLst/>
        </a:prstGeom>
        <a:blipFill>
          <a:blip xmlns:r="http://schemas.openxmlformats.org/officeDocument/2006/relationships" r:embed="rId3">
            <a:lum bright="-40000" contrast="-40000"/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1C2A0B-B250-47B1-9FB9-0A08C5ACC590}">
      <dsp:nvSpPr>
        <dsp:cNvPr id="0" name=""/>
        <dsp:cNvSpPr/>
      </dsp:nvSpPr>
      <dsp:spPr>
        <a:xfrm>
          <a:off x="4822064" y="1914097"/>
          <a:ext cx="20340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noProof="0" dirty="0"/>
            <a:t>Save file and attached into your reply – </a:t>
          </a:r>
          <a:r>
            <a:rPr lang="en-US" sz="1100" b="1" kern="1200" noProof="0" dirty="0"/>
            <a:t>please do not rename the attachment</a:t>
          </a:r>
          <a:endParaRPr lang="en-US" sz="1100" kern="1200" noProof="0" dirty="0"/>
        </a:p>
      </dsp:txBody>
      <dsp:txXfrm>
        <a:off x="4822064" y="1914097"/>
        <a:ext cx="2034005" cy="720000"/>
      </dsp:txXfrm>
    </dsp:sp>
    <dsp:sp modelId="{87A1EB72-BB9E-47C3-81B8-EA392B4585A1}">
      <dsp:nvSpPr>
        <dsp:cNvPr id="0" name=""/>
        <dsp:cNvSpPr/>
      </dsp:nvSpPr>
      <dsp:spPr>
        <a:xfrm>
          <a:off x="7771373" y="710156"/>
          <a:ext cx="915302" cy="915302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891121-521C-4230-A071-A2D8456F95F1}">
      <dsp:nvSpPr>
        <dsp:cNvPr id="0" name=""/>
        <dsp:cNvSpPr/>
      </dsp:nvSpPr>
      <dsp:spPr>
        <a:xfrm>
          <a:off x="7212021" y="1914097"/>
          <a:ext cx="20340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Send reply to the original mail address and attach updated Excel file- </a:t>
          </a:r>
          <a:r>
            <a:rPr lang="en-US" sz="1100" b="1" kern="1200" dirty="0"/>
            <a:t>please do not change Subject</a:t>
          </a:r>
          <a:endParaRPr lang="en-US" sz="1100" kern="1200" dirty="0"/>
        </a:p>
      </dsp:txBody>
      <dsp:txXfrm>
        <a:off x="7212021" y="1914097"/>
        <a:ext cx="2034005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GWEBdelines.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0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7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5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59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76.png"/><Relationship Id="rId5" Type="http://schemas.openxmlformats.org/officeDocument/2006/relationships/image" Target="../media/image6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svg"/><Relationship Id="rId3" Type="http://schemas.openxmlformats.org/officeDocument/2006/relationships/slide" Target="slide16.xml"/><Relationship Id="rId7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9.emf"/><Relationship Id="rId5" Type="http://schemas.openxmlformats.org/officeDocument/2006/relationships/slide" Target="slide17.xml"/><Relationship Id="rId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59.emf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onotreply@e2open.com" TargetMode="External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5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9.emf"/><Relationship Id="rId2" Type="http://schemas.openxmlformats.org/officeDocument/2006/relationships/slide" Target="slide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64.png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Email-based Supplier – email with excel attachment notification</a:t>
            </a:r>
            <a:endParaRPr lang="hu-HU" dirty="0">
              <a:latin typeface="Grandview" panose="020B0502040204020203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638318-02D0-0B5E-9C8C-29129BFB2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ALERTS</a:t>
            </a:r>
            <a:r>
              <a:rPr lang="en-US" dirty="0"/>
              <a:t> |</a:t>
            </a:r>
            <a:r>
              <a:rPr lang="hu-HU" dirty="0"/>
              <a:t> EXCEL ATTACHMENT NOTIFICATION</a:t>
            </a:r>
            <a:r>
              <a:rPr lang="en-US" dirty="0"/>
              <a:t> |</a:t>
            </a:r>
            <a:r>
              <a:rPr lang="hu-HU" dirty="0"/>
              <a:t> STEPS &amp; TIPS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5D8631-520E-F586-3458-13BC1B671F27}"/>
              </a:ext>
            </a:extLst>
          </p:cNvPr>
          <p:cNvGrpSpPr/>
          <p:nvPr/>
        </p:nvGrpSpPr>
        <p:grpSpPr>
          <a:xfrm>
            <a:off x="129308" y="1090188"/>
            <a:ext cx="6660252" cy="4285376"/>
            <a:chOff x="360217" y="990085"/>
            <a:chExt cx="8331615" cy="5036796"/>
          </a:xfrm>
        </p:grpSpPr>
        <p:pic>
          <p:nvPicPr>
            <p:cNvPr id="13" name="Picture 12" descr="Text&#10;&#10;Description automatically generated">
              <a:extLst>
                <a:ext uri="{FF2B5EF4-FFF2-40B4-BE49-F238E27FC236}">
                  <a16:creationId xmlns:a16="http://schemas.microsoft.com/office/drawing/2014/main" id="{13DA5F16-B706-44F0-E217-5F660055C4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217" y="1022160"/>
              <a:ext cx="8331615" cy="500472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7EE4F24-2A4B-9DC2-D60F-5D25CFC1937F}"/>
                </a:ext>
              </a:extLst>
            </p:cNvPr>
            <p:cNvSpPr/>
            <p:nvPr/>
          </p:nvSpPr>
          <p:spPr>
            <a:xfrm>
              <a:off x="3482109" y="1022160"/>
              <a:ext cx="3029527" cy="29800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CB9DDAC-A8B0-859E-9622-28F970D59988}"/>
                </a:ext>
              </a:extLst>
            </p:cNvPr>
            <p:cNvSpPr/>
            <p:nvPr/>
          </p:nvSpPr>
          <p:spPr>
            <a:xfrm>
              <a:off x="820858" y="1342168"/>
              <a:ext cx="1401134" cy="22378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D6513222-5BBF-720F-58A1-2E9E6337E2A2}"/>
                </a:ext>
              </a:extLst>
            </p:cNvPr>
            <p:cNvSpPr/>
            <p:nvPr/>
          </p:nvSpPr>
          <p:spPr>
            <a:xfrm>
              <a:off x="2295015" y="1342168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07BF07C1-FBEB-36F7-F54B-AF32D7EC6F0C}"/>
                </a:ext>
              </a:extLst>
            </p:cNvPr>
            <p:cNvSpPr/>
            <p:nvPr/>
          </p:nvSpPr>
          <p:spPr>
            <a:xfrm>
              <a:off x="6511636" y="990085"/>
              <a:ext cx="306428" cy="285741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C983598B-94C5-BD06-9881-084EEE45A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542" y="4958950"/>
            <a:ext cx="2414313" cy="13777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21" name="TextBox 4">
            <a:extLst>
              <a:ext uri="{FF2B5EF4-FFF2-40B4-BE49-F238E27FC236}">
                <a16:creationId xmlns:a16="http://schemas.microsoft.com/office/drawing/2014/main" id="{10FA24EC-B053-4FA9-3A53-3545FF3BF4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3648574"/>
              </p:ext>
            </p:extLst>
          </p:nvPr>
        </p:nvGraphicFramePr>
        <p:xfrm>
          <a:off x="7264594" y="1062896"/>
          <a:ext cx="4388494" cy="4285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0EC740B-9D64-3FED-24BB-425EDB41E7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78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3128B-BA1D-9DB8-BC0E-4B5D94EA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SUPPLIER RESPONSE</a:t>
            </a:r>
            <a:r>
              <a:rPr lang="hu-HU" sz="3200" dirty="0"/>
              <a:t> </a:t>
            </a:r>
            <a:r>
              <a:rPr lang="en-US" sz="3200" dirty="0">
                <a:solidFill>
                  <a:srgbClr val="002060"/>
                </a:solidFill>
              </a:rPr>
              <a:t>|</a:t>
            </a:r>
            <a:r>
              <a:rPr lang="hu-HU" sz="3200" dirty="0"/>
              <a:t> </a:t>
            </a:r>
            <a:r>
              <a:rPr lang="en-US" sz="3200" dirty="0"/>
              <a:t>EXCEL ATTACHMENT</a:t>
            </a:r>
            <a:endParaRPr lang="en-US" dirty="0"/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0C40B817-6CFD-1A49-ACE3-2B14A01975EC}"/>
              </a:ext>
            </a:extLst>
          </p:cNvPr>
          <p:cNvSpPr/>
          <p:nvPr/>
        </p:nvSpPr>
        <p:spPr>
          <a:xfrm>
            <a:off x="210512" y="1229096"/>
            <a:ext cx="8416929" cy="18380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 defTabSz="6223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none" kern="1200" dirty="0"/>
              <a:t>You will receive email notification with Excel Attachment</a:t>
            </a:r>
            <a:r>
              <a:rPr lang="en-US" sz="1800" u="sng" kern="1200" dirty="0"/>
              <a:t>.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kern="1200" dirty="0"/>
              <a:t>Only one email address is allowed per supplier code</a:t>
            </a:r>
          </a:p>
          <a:p>
            <a:pPr marL="285750" indent="-285750" defTabSz="622300">
              <a:spcBef>
                <a:spcPct val="0"/>
              </a:spcBef>
              <a:spcAft>
                <a:spcPct val="35000"/>
              </a:spcAft>
              <a:buFont typeface="Arial" panose="020B0604020202020204" pitchFamily="34" charset="0"/>
              <a:buChar char="•"/>
              <a:defRPr b="1"/>
            </a:pPr>
            <a:r>
              <a:rPr lang="en-US" sz="1800" u="sng" kern="1200" dirty="0"/>
              <a:t>The notification option is </a:t>
            </a:r>
            <a:r>
              <a:rPr lang="en-US" sz="1800" i="1" kern="1200" dirty="0"/>
              <a:t>pending from supplier configuration in e2open – and needs to be agreed before we onboard a Supplier in e2open.</a:t>
            </a:r>
            <a:endParaRPr lang="en-US" sz="1800" kern="12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D6B330-0919-EDAE-1C78-3FC11E179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0016438"/>
              </p:ext>
            </p:extLst>
          </p:nvPr>
        </p:nvGraphicFramePr>
        <p:xfrm>
          <a:off x="112674" y="3333948"/>
          <a:ext cx="9288179" cy="3344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DCF1F0-A733-84A4-488F-3C961E45AD38}"/>
              </a:ext>
            </a:extLst>
          </p:cNvPr>
          <p:cNvSpPr txBox="1"/>
          <p:nvPr/>
        </p:nvSpPr>
        <p:spPr>
          <a:xfrm>
            <a:off x="210512" y="3394364"/>
            <a:ext cx="61006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en-US" dirty="0"/>
              <a:t>Receive </a:t>
            </a:r>
            <a:r>
              <a:rPr lang="en-US" u="sng" dirty="0"/>
              <a:t>email with Excel attachment: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FE9735-B3C7-29A8-A15B-DFB2721DD0AB}"/>
              </a:ext>
            </a:extLst>
          </p:cNvPr>
          <p:cNvCxnSpPr/>
          <p:nvPr/>
        </p:nvCxnSpPr>
        <p:spPr>
          <a:xfrm>
            <a:off x="2102984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82B2956D-DC1F-EC0B-3DE2-8913C66DFB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7422" y="1057054"/>
            <a:ext cx="2010078" cy="201007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991B1B96-D1F1-1020-0EB6-F821ED7FB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036" y="3888437"/>
            <a:ext cx="1489364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020F460-65E2-63A1-B68F-8240A1C96ED1}"/>
              </a:ext>
            </a:extLst>
          </p:cNvPr>
          <p:cNvCxnSpPr/>
          <p:nvPr/>
        </p:nvCxnSpPr>
        <p:spPr>
          <a:xfrm>
            <a:off x="458933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B3D5D91-1F4F-308E-2644-C6DAED9D4101}"/>
              </a:ext>
            </a:extLst>
          </p:cNvPr>
          <p:cNvCxnSpPr/>
          <p:nvPr/>
        </p:nvCxnSpPr>
        <p:spPr>
          <a:xfrm>
            <a:off x="6839370" y="4700894"/>
            <a:ext cx="4710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10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58EBD-4577-15B3-2535-6514174B3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 </a:t>
            </a:r>
            <a:r>
              <a:rPr lang="en-US" dirty="0"/>
              <a:t>|</a:t>
            </a:r>
            <a:r>
              <a:rPr lang="hu-HU" dirty="0"/>
              <a:t> EXCEL ATTACHMENT</a:t>
            </a:r>
            <a:r>
              <a:rPr lang="en-US" dirty="0"/>
              <a:t> |</a:t>
            </a:r>
            <a:r>
              <a:rPr lang="hu-HU" dirty="0"/>
              <a:t>RESPONSE OPTIONS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D98F991-7ED5-6C02-CC33-71FF7BA8C949}"/>
              </a:ext>
            </a:extLst>
          </p:cNvPr>
          <p:cNvSpPr/>
          <p:nvPr/>
        </p:nvSpPr>
        <p:spPr>
          <a:xfrm>
            <a:off x="0" y="1694500"/>
            <a:ext cx="3011055" cy="5222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/>
              <a:t>Discrete Purchase Orders </a:t>
            </a:r>
            <a:endParaRPr lang="en-US" dirty="0"/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761A66F-297F-3C9D-A29F-599C4333B42C}"/>
              </a:ext>
            </a:extLst>
          </p:cNvPr>
          <p:cNvSpPr/>
          <p:nvPr/>
        </p:nvSpPr>
        <p:spPr>
          <a:xfrm>
            <a:off x="0" y="3293211"/>
            <a:ext cx="3175647" cy="61113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PO Cancellation </a:t>
            </a:r>
          </a:p>
          <a:p>
            <a:pPr algn="ctr"/>
            <a:r>
              <a:rPr lang="hu-HU" sz="1800" b="1" dirty="0"/>
              <a:t>Request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A7996FC7-1A65-F2DC-A7D1-3F76D3C2E8E8}"/>
              </a:ext>
            </a:extLst>
          </p:cNvPr>
          <p:cNvSpPr/>
          <p:nvPr/>
        </p:nvSpPr>
        <p:spPr>
          <a:xfrm>
            <a:off x="0" y="4844120"/>
            <a:ext cx="3011055" cy="51297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800" b="1" dirty="0"/>
              <a:t>Forecast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66E49-24AE-3785-E020-64A432BE6F83}"/>
              </a:ext>
            </a:extLst>
          </p:cNvPr>
          <p:cNvSpPr txBox="1"/>
          <p:nvPr/>
        </p:nvSpPr>
        <p:spPr>
          <a:xfrm>
            <a:off x="4279392" y="1512581"/>
            <a:ext cx="3865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ACKNOWLEDGE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EDIT PROMISE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SPLIT COMMIT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NO COMMIT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E277EF-CFCB-C130-7691-28EDF4D2D9A3}"/>
              </a:ext>
            </a:extLst>
          </p:cNvPr>
          <p:cNvSpPr txBox="1"/>
          <p:nvPr/>
        </p:nvSpPr>
        <p:spPr>
          <a:xfrm>
            <a:off x="4279392" y="3167300"/>
            <a:ext cx="6411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ACCEPTED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CANCEL REJECTED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E95F55-5051-5510-6345-F67A54A67510}"/>
              </a:ext>
            </a:extLst>
          </p:cNvPr>
          <p:cNvSpPr txBox="1"/>
          <p:nvPr/>
        </p:nvSpPr>
        <p:spPr>
          <a:xfrm>
            <a:off x="4279392" y="4441489"/>
            <a:ext cx="75246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PLANNED ORDERS - COMMIT CONSUMPTION FORECAST (OPTIONAL)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dirty="0"/>
              <a:t>SA – JIT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FIRM DEMAND COMMIT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hu-HU" dirty="0"/>
              <a:t>FORECAST COMMIT (ATP – Available To Promise)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E8B2DE-ECE5-61D0-30A4-BCB87A1173D4}"/>
              </a:ext>
            </a:extLst>
          </p:cNvPr>
          <p:cNvCxnSpPr>
            <a:cxnSpLocks/>
          </p:cNvCxnSpPr>
          <p:nvPr/>
        </p:nvCxnSpPr>
        <p:spPr>
          <a:xfrm>
            <a:off x="0" y="296944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AA6950C-EF8D-DCDB-617E-209B0D9B5A0E}"/>
              </a:ext>
            </a:extLst>
          </p:cNvPr>
          <p:cNvCxnSpPr>
            <a:cxnSpLocks/>
          </p:cNvCxnSpPr>
          <p:nvPr/>
        </p:nvCxnSpPr>
        <p:spPr>
          <a:xfrm>
            <a:off x="0" y="4243633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907FEC8-9890-D123-419D-6DC5EFE11745}"/>
              </a:ext>
            </a:extLst>
          </p:cNvPr>
          <p:cNvCxnSpPr>
            <a:cxnSpLocks/>
          </p:cNvCxnSpPr>
          <p:nvPr/>
        </p:nvCxnSpPr>
        <p:spPr>
          <a:xfrm>
            <a:off x="0" y="5874470"/>
            <a:ext cx="11194707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8957767-9D78-F439-017E-7E82DDD8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04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PO STATE TRANSITIONS IN e2open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199973" y="1017759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</a:t>
            </a:r>
            <a:r>
              <a:rPr lang="en-US" sz="1200" dirty="0">
                <a:solidFill>
                  <a:srgbClr val="60605B"/>
                </a:solidFill>
              </a:rPr>
              <a:t>n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936157"/>
              </p:ext>
            </p:extLst>
          </p:nvPr>
        </p:nvGraphicFramePr>
        <p:xfrm>
          <a:off x="3769552" y="1017759"/>
          <a:ext cx="8212894" cy="54882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990490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083685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468605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56067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347408" y="1339276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0C82507-D1E2-1E00-BB4B-50BD0642F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405C060-7959-C803-DD23-F60C66A9DD20}"/>
              </a:ext>
            </a:extLst>
          </p:cNvPr>
          <p:cNvCxnSpPr/>
          <p:nvPr/>
        </p:nvCxnSpPr>
        <p:spPr>
          <a:xfrm>
            <a:off x="2974109" y="5532582"/>
            <a:ext cx="63730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68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B4FD1-9759-4A1E-3774-7C38566A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NEW / SUMMARY OF DISCRETE ORDER LINES</a:t>
            </a:r>
            <a:br>
              <a:rPr lang="en-US" dirty="0"/>
            </a:br>
            <a:r>
              <a:rPr lang="en-US" dirty="0"/>
              <a:t>ALERT | EXCEL ATTACHMENT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E1522B-13AD-66B6-D661-0F2AEC958BE0}"/>
              </a:ext>
            </a:extLst>
          </p:cNvPr>
          <p:cNvGrpSpPr/>
          <p:nvPr/>
        </p:nvGrpSpPr>
        <p:grpSpPr>
          <a:xfrm>
            <a:off x="232019" y="1607128"/>
            <a:ext cx="5786366" cy="3506856"/>
            <a:chOff x="1310266" y="1179513"/>
            <a:chExt cx="9571469" cy="50963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602398A-EA0D-09C4-A93A-72A3002BE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10266" y="1179513"/>
              <a:ext cx="9571469" cy="509632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167BAE-C644-CE56-1271-405B0FD30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83847" y="2117661"/>
              <a:ext cx="1736553" cy="108325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60D0DF7-B36B-6D5A-D2D8-6958FB15D269}"/>
                </a:ext>
              </a:extLst>
            </p:cNvPr>
            <p:cNvGrpSpPr/>
            <p:nvPr/>
          </p:nvGrpSpPr>
          <p:grpSpPr>
            <a:xfrm>
              <a:off x="10224509" y="1521281"/>
              <a:ext cx="657225" cy="472566"/>
              <a:chOff x="12354156" y="649563"/>
              <a:chExt cx="657225" cy="47256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95BEE6F-A956-C2DF-0A70-BCFE07DAF6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354156" y="649563"/>
                <a:ext cx="657225" cy="36195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cxnSp>
            <p:nvCxnSpPr>
              <p:cNvPr id="8" name="Connector: Elbow 7">
                <a:extLst>
                  <a:ext uri="{FF2B5EF4-FFF2-40B4-BE49-F238E27FC236}">
                    <a16:creationId xmlns:a16="http://schemas.microsoft.com/office/drawing/2014/main" id="{EA22CFC3-8687-C883-8D83-52CBF6D6960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2393880" y="869117"/>
                <a:ext cx="288888" cy="253011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D2309F6-1623-90D3-CA0F-1EBCC21A2789}"/>
              </a:ext>
            </a:extLst>
          </p:cNvPr>
          <p:cNvGrpSpPr/>
          <p:nvPr/>
        </p:nvGrpSpPr>
        <p:grpSpPr>
          <a:xfrm>
            <a:off x="6410036" y="2262909"/>
            <a:ext cx="5689602" cy="4016224"/>
            <a:chOff x="1411143" y="1089891"/>
            <a:chExt cx="9298544" cy="558554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4E8BE1B-1DFA-F565-939F-93A60EF25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11143" y="1089891"/>
              <a:ext cx="9298544" cy="558554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24F56DC-D068-001D-7AFA-3CA4D9ADC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70486" y="2116747"/>
              <a:ext cx="2430300" cy="118975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BC856A-8AA4-87CE-27A9-1B1534751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7675" y="1574150"/>
              <a:ext cx="657225" cy="3619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cxnSp>
          <p:nvCxnSpPr>
            <p:cNvPr id="13" name="Connector: Elbow 12">
              <a:extLst>
                <a:ext uri="{FF2B5EF4-FFF2-40B4-BE49-F238E27FC236}">
                  <a16:creationId xmlns:a16="http://schemas.microsoft.com/office/drawing/2014/main" id="{12AD1489-AA0B-29C7-FDB8-1DE7AF8C2FD5}"/>
                </a:ext>
              </a:extLst>
            </p:cNvPr>
            <p:cNvCxnSpPr>
              <a:endCxn id="11" idx="0"/>
            </p:cNvCxnSpPr>
            <p:nvPr/>
          </p:nvCxnSpPr>
          <p:spPr>
            <a:xfrm rot="10800000" flipV="1">
              <a:off x="9385637" y="1935770"/>
              <a:ext cx="785046" cy="180975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6320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A képen szöveg, képernyőkép, Betűtípus, szám látható">
            <a:extLst>
              <a:ext uri="{FF2B5EF4-FFF2-40B4-BE49-F238E27FC236}">
                <a16:creationId xmlns:a16="http://schemas.microsoft.com/office/drawing/2014/main" id="{520DFB36-1BA2-9AD7-377F-3EA010A69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59231"/>
            <a:ext cx="12192000" cy="79177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AB88A65-0430-AC28-DA57-321CD8D03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744"/>
            <a:ext cx="11010900" cy="986828"/>
          </a:xfrm>
        </p:spPr>
        <p:txBody>
          <a:bodyPr>
            <a:normAutofit/>
          </a:bodyPr>
          <a:lstStyle/>
          <a:p>
            <a:r>
              <a:rPr lang="hu-HU" dirty="0"/>
              <a:t>NEW/OPEN ORDER CONFIRMATION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EXCEL ATTACHMENT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DD6513-F671-99D1-9914-52C772EC3DC2}"/>
              </a:ext>
            </a:extLst>
          </p:cNvPr>
          <p:cNvSpPr txBox="1"/>
          <p:nvPr/>
        </p:nvSpPr>
        <p:spPr>
          <a:xfrm>
            <a:off x="263237" y="1178744"/>
            <a:ext cx="11185236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i="0">
                <a:solidFill>
                  <a:schemeClr val="tx1"/>
                </a:solidFill>
                <a:effectLst/>
              </a:rPr>
              <a:t>You can Download and Open Excel Attachments from the email</a:t>
            </a:r>
          </a:p>
          <a:p>
            <a:endParaRPr lang="en-US" sz="1200" i="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/>
              <a:t>You must respond to </a:t>
            </a:r>
            <a:r>
              <a:rPr lang="en-US" sz="1200" b="1" dirty="0"/>
              <a:t>New </a:t>
            </a:r>
            <a:r>
              <a:rPr lang="en-US" sz="1200" dirty="0"/>
              <a:t>and </a:t>
            </a:r>
            <a:r>
              <a:rPr lang="en-US" sz="1200" b="1" dirty="0"/>
              <a:t>Open</a:t>
            </a:r>
            <a:r>
              <a:rPr lang="en-US" sz="1200" dirty="0"/>
              <a:t> </a:t>
            </a:r>
            <a:r>
              <a:rPr lang="en-US" sz="1200" b="1" dirty="0"/>
              <a:t>(1)</a:t>
            </a:r>
            <a:r>
              <a:rPr lang="en-US" sz="1200" dirty="0"/>
              <a:t> Discrete Orders with the following options: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Acknowledge PO </a:t>
            </a:r>
            <a:r>
              <a:rPr lang="en-US" sz="1200" dirty="0">
                <a:solidFill>
                  <a:schemeClr val="tx1"/>
                </a:solidFill>
              </a:rPr>
              <a:t>with Promise qty and Confirmed Arrival date </a:t>
            </a:r>
            <a:endParaRPr lang="en-US" sz="12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Edit Promises </a:t>
            </a:r>
            <a:r>
              <a:rPr lang="en-US" sz="1200" dirty="0"/>
              <a:t>- split the Promise Quantity into multiple Promise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No Commit </a:t>
            </a:r>
            <a:r>
              <a:rPr lang="en-US" sz="1200" dirty="0">
                <a:solidFill>
                  <a:schemeClr val="tx1"/>
                </a:solidFill>
              </a:rPr>
              <a:t>if you leave promise qty and date fields empty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  <a:p>
            <a:pPr algn="l" rtl="0" fontAlgn="base"/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After you populate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Confirmation below status change will happen 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If you confirm the same date and qty what are Jabil’s requests the Discrete Order State transitions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into Accepted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OR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If you update the Promise Quantity and/or Confirmed Arrival Data/Confirmed Ship Date if needed and the Discrete Order State transitions 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Accepted with Changes 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8288" indent="-268288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If you </a:t>
            </a:r>
            <a:r>
              <a:rPr lang="en-US" sz="1200" b="0" i="0" u="sng" strike="noStrike" dirty="0">
                <a:solidFill>
                  <a:srgbClr val="60605B"/>
                </a:solidFill>
                <a:effectLst/>
              </a:rPr>
              <a:t>leave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Promise Quantity and/or Confirmed Arrival Data/Confirmed Ship Date </a:t>
            </a:r>
            <a:r>
              <a:rPr lang="en-US" sz="1200" b="0" i="0" u="sng" strike="noStrike" dirty="0">
                <a:solidFill>
                  <a:srgbClr val="60605B"/>
                </a:solidFill>
                <a:effectLst/>
              </a:rPr>
              <a:t>empty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 &gt;&gt;  Discrete Order State transitions 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No Commit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Arrow: Down 13">
            <a:hlinkClick r:id="rId3" action="ppaction://hlinksldjump"/>
            <a:extLst>
              <a:ext uri="{FF2B5EF4-FFF2-40B4-BE49-F238E27FC236}">
                <a16:creationId xmlns:a16="http://schemas.microsoft.com/office/drawing/2014/main" id="{BF746FDD-950A-F470-6174-ABF8FB2E4708}"/>
              </a:ext>
            </a:extLst>
          </p:cNvPr>
          <p:cNvSpPr/>
          <p:nvPr/>
        </p:nvSpPr>
        <p:spPr>
          <a:xfrm>
            <a:off x="1037326" y="6021848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16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7" name="Arrow: Down 16">
            <a:hlinkClick r:id="rId4" action="ppaction://hlinksldjump"/>
            <a:extLst>
              <a:ext uri="{FF2B5EF4-FFF2-40B4-BE49-F238E27FC236}">
                <a16:creationId xmlns:a16="http://schemas.microsoft.com/office/drawing/2014/main" id="{D10B1772-B5F3-F088-2801-EE0F2B557748}"/>
              </a:ext>
            </a:extLst>
          </p:cNvPr>
          <p:cNvSpPr/>
          <p:nvPr/>
        </p:nvSpPr>
        <p:spPr>
          <a:xfrm>
            <a:off x="10119014" y="6016016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18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18" name="Arrow: Down 17">
            <a:hlinkClick r:id="rId5" action="ppaction://hlinksldjump"/>
            <a:extLst>
              <a:ext uri="{FF2B5EF4-FFF2-40B4-BE49-F238E27FC236}">
                <a16:creationId xmlns:a16="http://schemas.microsoft.com/office/drawing/2014/main" id="{1AD4176D-2988-4E61-7B4A-AE514B6371EC}"/>
              </a:ext>
            </a:extLst>
          </p:cNvPr>
          <p:cNvSpPr/>
          <p:nvPr/>
        </p:nvSpPr>
        <p:spPr>
          <a:xfrm>
            <a:off x="5405005" y="6016017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17</a:t>
            </a:r>
            <a:endParaRPr lang="en-US" u="sng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98D0CF-3DA9-E243-D6DD-2443397E2977}"/>
              </a:ext>
            </a:extLst>
          </p:cNvPr>
          <p:cNvSpPr/>
          <p:nvPr/>
        </p:nvSpPr>
        <p:spPr>
          <a:xfrm>
            <a:off x="628072" y="5216052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ACKNOWLEDGE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BB2FFF-5AE9-985F-B550-C50027B0A232}"/>
              </a:ext>
            </a:extLst>
          </p:cNvPr>
          <p:cNvSpPr/>
          <p:nvPr/>
        </p:nvSpPr>
        <p:spPr>
          <a:xfrm>
            <a:off x="4931639" y="5197916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EDIT PROMISE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766B9D-2C6D-0D61-A011-50049540A1FA}"/>
              </a:ext>
            </a:extLst>
          </p:cNvPr>
          <p:cNvSpPr/>
          <p:nvPr/>
        </p:nvSpPr>
        <p:spPr>
          <a:xfrm>
            <a:off x="9639300" y="5197915"/>
            <a:ext cx="2049318" cy="56466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 COMMIT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B242E5-6B74-B755-B973-7B5351DAD0E5}"/>
              </a:ext>
            </a:extLst>
          </p:cNvPr>
          <p:cNvSpPr/>
          <p:nvPr/>
        </p:nvSpPr>
        <p:spPr>
          <a:xfrm>
            <a:off x="866884" y="4196555"/>
            <a:ext cx="458765" cy="79789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EBC5CE8-5AA4-B0CB-E1B5-2AEC1FC35B45}"/>
              </a:ext>
            </a:extLst>
          </p:cNvPr>
          <p:cNvSpPr/>
          <p:nvPr/>
        </p:nvSpPr>
        <p:spPr>
          <a:xfrm>
            <a:off x="1655708" y="4161496"/>
            <a:ext cx="386195" cy="8362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AF4A080-CC36-5396-57F9-7D743A6399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20" name="Graphic 19" descr="Exclamation mark with solid fill">
            <a:extLst>
              <a:ext uri="{FF2B5EF4-FFF2-40B4-BE49-F238E27FC236}">
                <a16:creationId xmlns:a16="http://schemas.microsoft.com/office/drawing/2014/main" id="{B832948A-4468-BB1F-B270-CD740725F7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289386" y="1362677"/>
            <a:ext cx="614218" cy="614218"/>
          </a:xfrm>
          <a:prstGeom prst="rect">
            <a:avLst/>
          </a:prstGeom>
        </p:spPr>
      </p:pic>
      <p:sp>
        <p:nvSpPr>
          <p:cNvPr id="13" name="Dodecagon 18">
            <a:extLst>
              <a:ext uri="{FF2B5EF4-FFF2-40B4-BE49-F238E27FC236}">
                <a16:creationId xmlns:a16="http://schemas.microsoft.com/office/drawing/2014/main" id="{28891F16-CD63-7150-0916-2537DEE3D388}"/>
              </a:ext>
            </a:extLst>
          </p:cNvPr>
          <p:cNvSpPr/>
          <p:nvPr/>
        </p:nvSpPr>
        <p:spPr>
          <a:xfrm>
            <a:off x="988113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6" name="Dodecagon 18">
            <a:extLst>
              <a:ext uri="{FF2B5EF4-FFF2-40B4-BE49-F238E27FC236}">
                <a16:creationId xmlns:a16="http://schemas.microsoft.com/office/drawing/2014/main" id="{ABCD660E-4902-432E-A183-226D2FC6E41A}"/>
              </a:ext>
            </a:extLst>
          </p:cNvPr>
          <p:cNvSpPr/>
          <p:nvPr/>
        </p:nvSpPr>
        <p:spPr>
          <a:xfrm>
            <a:off x="1741041" y="393754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1528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4B8E000-C31E-0E05-68EB-29F8E5271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ACKNOWLEDGE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 ATTACHMENT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172764"/>
            <a:ext cx="11676426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We need your feedback on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every PO and Schedule Line where the status is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NEW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(recently placed not yet accepted) or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OPEN</a:t>
            </a:r>
            <a:r>
              <a:rPr lang="en-US" sz="1400" b="1" u="sng" dirty="0">
                <a:solidFill>
                  <a:srgbClr val="002060"/>
                </a:solidFill>
              </a:rPr>
              <a:t> (Jabil made PO Change meanwhile)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(1)</a:t>
            </a: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n-US" sz="1400" i="0" u="sng" dirty="0">
                <a:solidFill>
                  <a:schemeClr val="tx1"/>
                </a:solidFill>
                <a:effectLst/>
              </a:rPr>
              <a:t>To accept a PO please </a:t>
            </a:r>
            <a:r>
              <a:rPr lang="en-US" sz="1400" u="sng" dirty="0">
                <a:solidFill>
                  <a:schemeClr val="tx1"/>
                </a:solidFill>
              </a:rPr>
              <a:t>p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opulate the Promise qty and Confirmation date 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dirty="0">
                <a:solidFill>
                  <a:schemeClr val="tx1"/>
                </a:solidFill>
                <a:effectLst/>
              </a:rPr>
              <a:t>Ensure that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Promise qty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 (2)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 = Open qty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 (3)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(Less qty confirmation is allowed but overcommit is not allowed!)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Arrival Date 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u="sng" dirty="0">
                <a:solidFill>
                  <a:schemeClr val="tx1"/>
                </a:solidFill>
                <a:effectLst/>
              </a:rPr>
              <a:t>4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If you cannot confirm it (dock date at Jabil), you can confirm the Ship Date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5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)</a:t>
            </a:r>
          </a:p>
          <a:p>
            <a:endParaRPr lang="en-US" sz="1400" b="1" i="1" dirty="0">
              <a:solidFill>
                <a:schemeClr val="tx1"/>
              </a:solidFill>
              <a:effectLst/>
            </a:endParaRPr>
          </a:p>
          <a:p>
            <a:r>
              <a:rPr lang="en-US" sz="1400" b="1" i="1" dirty="0">
                <a:solidFill>
                  <a:srgbClr val="C00000"/>
                </a:solidFill>
                <a:effectLst/>
              </a:rPr>
              <a:t>Note</a:t>
            </a:r>
            <a:r>
              <a:rPr lang="en-US" sz="1400" i="0" dirty="0">
                <a:solidFill>
                  <a:srgbClr val="C00000"/>
                </a:solidFill>
                <a:effectLst/>
              </a:rPr>
              <a:t>: </a:t>
            </a:r>
            <a:r>
              <a:rPr lang="en-US" sz="1400" b="1" i="1" dirty="0">
                <a:solidFill>
                  <a:srgbClr val="C00000"/>
                </a:solidFill>
              </a:rPr>
              <a:t>You do not need to populate both dates in the file!</a:t>
            </a:r>
            <a:r>
              <a:rPr lang="en-US" sz="1400" b="1" dirty="0">
                <a:solidFill>
                  <a:srgbClr val="C00000"/>
                </a:solidFill>
              </a:rPr>
              <a:t> – </a:t>
            </a:r>
            <a:r>
              <a:rPr lang="en-US" sz="1400" b="1" i="1" dirty="0">
                <a:solidFill>
                  <a:srgbClr val="C00000"/>
                </a:solidFill>
              </a:rPr>
              <a:t>as the system will handle that and will calculate the Arrival Date based on your provided ship date + Transit time) information from the next field (</a:t>
            </a:r>
            <a:r>
              <a:rPr lang="hu-HU" sz="1400" b="1" i="1" dirty="0">
                <a:solidFill>
                  <a:srgbClr val="C00000"/>
                </a:solidFill>
              </a:rPr>
              <a:t>6</a:t>
            </a:r>
            <a:r>
              <a:rPr lang="en-US" sz="1400" b="1" i="1" dirty="0">
                <a:solidFill>
                  <a:srgbClr val="C00000"/>
                </a:solidFill>
              </a:rPr>
              <a:t>).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Tracking Number 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</a:t>
            </a:r>
            <a:r>
              <a:rPr lang="hu-HU" sz="1400" b="1" i="0" u="sng" dirty="0">
                <a:solidFill>
                  <a:schemeClr val="tx1"/>
                </a:solidFill>
                <a:effectLst/>
              </a:rPr>
              <a:t>7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: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if PO is shipped you can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provide tracking number in this column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You can share any further note or message with Jabil in the </a:t>
            </a:r>
            <a:r>
              <a:rPr lang="en-US" sz="1400" u="sng" dirty="0">
                <a:solidFill>
                  <a:schemeClr val="tx1"/>
                </a:solidFill>
              </a:rPr>
              <a:t>Supplier Comment </a:t>
            </a:r>
            <a:r>
              <a:rPr lang="en-US" sz="1400" dirty="0">
                <a:solidFill>
                  <a:schemeClr val="tx1"/>
                </a:solidFill>
              </a:rPr>
              <a:t>column! </a:t>
            </a:r>
            <a:r>
              <a:rPr lang="en-US" sz="1400" b="1" dirty="0">
                <a:solidFill>
                  <a:schemeClr val="tx1"/>
                </a:solidFill>
              </a:rPr>
              <a:t>(</a:t>
            </a:r>
            <a:r>
              <a:rPr lang="hu-HU" sz="1400" b="1" dirty="0">
                <a:solidFill>
                  <a:schemeClr val="tx1"/>
                </a:solidFill>
              </a:rPr>
              <a:t>8</a:t>
            </a:r>
            <a:r>
              <a:rPr lang="en-US" sz="1400" b="1" dirty="0">
                <a:solidFill>
                  <a:schemeClr val="tx1"/>
                </a:solidFill>
              </a:rPr>
              <a:t>) </a:t>
            </a:r>
            <a:r>
              <a:rPr lang="en-US" sz="1400" dirty="0">
                <a:solidFill>
                  <a:schemeClr val="tx1"/>
                </a:solidFill>
              </a:rPr>
              <a:t>in the attached template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B138DA-EEF8-AA58-C1D1-9A9507C83751}"/>
              </a:ext>
            </a:extLst>
          </p:cNvPr>
          <p:cNvSpPr txBox="1"/>
          <p:nvPr/>
        </p:nvSpPr>
        <p:spPr>
          <a:xfrm>
            <a:off x="1104503" y="5909413"/>
            <a:ext cx="106461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B0F0"/>
                </a:solidFill>
                <a:effectLst/>
              </a:rPr>
              <a:t>Please send your response back </a:t>
            </a:r>
            <a:r>
              <a:rPr lang="en-US" sz="1400" b="1" i="0" dirty="0">
                <a:solidFill>
                  <a:srgbClr val="00B0F0"/>
                </a:solidFill>
                <a:effectLst/>
              </a:rPr>
              <a:t>within 72 hours </a:t>
            </a:r>
            <a:r>
              <a:rPr lang="en-US" sz="1400" i="0" dirty="0">
                <a:solidFill>
                  <a:srgbClr val="00B0F0"/>
                </a:solidFill>
                <a:effectLst/>
              </a:rPr>
              <a:t>from the mail sent, after that the one-time Token will be expired!</a:t>
            </a:r>
            <a:endParaRPr lang="hu-HU" sz="1400" dirty="0">
              <a:solidFill>
                <a:srgbClr val="00B0F0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3" name="Dodecagon 5">
            <a:extLst>
              <a:ext uri="{FF2B5EF4-FFF2-40B4-BE49-F238E27FC236}">
                <a16:creationId xmlns:a16="http://schemas.microsoft.com/office/drawing/2014/main" id="{F15504D0-98F5-2971-034C-67249282703E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4" name="Dodecagon 6">
            <a:extLst>
              <a:ext uri="{FF2B5EF4-FFF2-40B4-BE49-F238E27FC236}">
                <a16:creationId xmlns:a16="http://schemas.microsoft.com/office/drawing/2014/main" id="{3083E1A1-1D68-8C89-D3C5-CD775F5587DE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5" name="Dodecagon 38">
            <a:extLst>
              <a:ext uri="{FF2B5EF4-FFF2-40B4-BE49-F238E27FC236}">
                <a16:creationId xmlns:a16="http://schemas.microsoft.com/office/drawing/2014/main" id="{CDDF9B3A-ADF2-ABE1-5009-9F070B901835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6" name="Dodecagon 39">
            <a:extLst>
              <a:ext uri="{FF2B5EF4-FFF2-40B4-BE49-F238E27FC236}">
                <a16:creationId xmlns:a16="http://schemas.microsoft.com/office/drawing/2014/main" id="{BFEA65A2-F9E3-420D-7320-CA027DB164B6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7" name="Rectangle 40">
            <a:extLst>
              <a:ext uri="{FF2B5EF4-FFF2-40B4-BE49-F238E27FC236}">
                <a16:creationId xmlns:a16="http://schemas.microsoft.com/office/drawing/2014/main" id="{D773B11B-BC94-50A4-794C-1559B51A6102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Dodecagon 41">
            <a:extLst>
              <a:ext uri="{FF2B5EF4-FFF2-40B4-BE49-F238E27FC236}">
                <a16:creationId xmlns:a16="http://schemas.microsoft.com/office/drawing/2014/main" id="{333C7DB0-8582-18BE-C630-15520EFE9CEC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Dodecagon 17">
            <a:extLst>
              <a:ext uri="{FF2B5EF4-FFF2-40B4-BE49-F238E27FC236}">
                <a16:creationId xmlns:a16="http://schemas.microsoft.com/office/drawing/2014/main" id="{46717CF5-5010-E286-6FD7-02DE2E639211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18">
            <a:extLst>
              <a:ext uri="{FF2B5EF4-FFF2-40B4-BE49-F238E27FC236}">
                <a16:creationId xmlns:a16="http://schemas.microsoft.com/office/drawing/2014/main" id="{5329B8A9-A708-77D1-6CDB-885B94C0F7A7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6" name="Rectangle: Rounded Corners 19">
            <a:extLst>
              <a:ext uri="{FF2B5EF4-FFF2-40B4-BE49-F238E27FC236}">
                <a16:creationId xmlns:a16="http://schemas.microsoft.com/office/drawing/2014/main" id="{A15F9940-5C51-59AC-C489-1555DB0918A2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: Rounded Corners 20">
            <a:extLst>
              <a:ext uri="{FF2B5EF4-FFF2-40B4-BE49-F238E27FC236}">
                <a16:creationId xmlns:a16="http://schemas.microsoft.com/office/drawing/2014/main" id="{2CAB7909-291A-914C-FF57-50264A75AED2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Dodecagon 27">
            <a:extLst>
              <a:ext uri="{FF2B5EF4-FFF2-40B4-BE49-F238E27FC236}">
                <a16:creationId xmlns:a16="http://schemas.microsoft.com/office/drawing/2014/main" id="{AF024107-B353-2755-C76F-0411D85187B0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31" name="Rectangle 2">
            <a:extLst>
              <a:ext uri="{FF2B5EF4-FFF2-40B4-BE49-F238E27FC236}">
                <a16:creationId xmlns:a16="http://schemas.microsoft.com/office/drawing/2014/main" id="{6B2AB90E-EC6E-2DCA-E641-9E77535F660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Rectangle 4">
            <a:extLst>
              <a:ext uri="{FF2B5EF4-FFF2-40B4-BE49-F238E27FC236}">
                <a16:creationId xmlns:a16="http://schemas.microsoft.com/office/drawing/2014/main" id="{9B2157AB-AB34-F836-B144-03A82B9D6BE8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Dodecagon 5">
            <a:extLst>
              <a:ext uri="{FF2B5EF4-FFF2-40B4-BE49-F238E27FC236}">
                <a16:creationId xmlns:a16="http://schemas.microsoft.com/office/drawing/2014/main" id="{84C70878-7328-9CF1-9F34-6571FC2C8885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Rectangle 40">
            <a:extLst>
              <a:ext uri="{FF2B5EF4-FFF2-40B4-BE49-F238E27FC236}">
                <a16:creationId xmlns:a16="http://schemas.microsoft.com/office/drawing/2014/main" id="{5791D24D-581E-1725-A5BF-F61491C62D81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: Rounded Corners 19">
            <a:extLst>
              <a:ext uri="{FF2B5EF4-FFF2-40B4-BE49-F238E27FC236}">
                <a16:creationId xmlns:a16="http://schemas.microsoft.com/office/drawing/2014/main" id="{532B3339-862F-2E96-5BC2-990CE37ADF07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Rectangle 40">
            <a:extLst>
              <a:ext uri="{FF2B5EF4-FFF2-40B4-BE49-F238E27FC236}">
                <a16:creationId xmlns:a16="http://schemas.microsoft.com/office/drawing/2014/main" id="{5D6A4F47-D00D-2258-1C0D-F1F3B33ECA46}"/>
              </a:ext>
            </a:extLst>
          </p:cNvPr>
          <p:cNvSpPr/>
          <p:nvPr/>
        </p:nvSpPr>
        <p:spPr>
          <a:xfrm>
            <a:off x="4676421" y="4703517"/>
            <a:ext cx="548968" cy="3120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 ATTACHMENT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91138" y="1071303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>
                <a:solidFill>
                  <a:schemeClr val="tx1"/>
                </a:solidFill>
                <a:effectLst/>
              </a:rPr>
              <a:t>In case of </a:t>
            </a:r>
            <a:r>
              <a:rPr lang="en-US" sz="1400" b="1" i="0">
                <a:solidFill>
                  <a:schemeClr val="tx1"/>
                </a:solidFill>
                <a:effectLst/>
              </a:rPr>
              <a:t>'confirmation split</a:t>
            </a:r>
            <a:r>
              <a:rPr lang="en-US" sz="1400" i="0">
                <a:solidFill>
                  <a:schemeClr val="tx1"/>
                </a:solidFill>
                <a:effectLst/>
              </a:rPr>
              <a:t>' ,</a:t>
            </a:r>
            <a:r>
              <a:rPr lang="en-US" sz="1400">
                <a:solidFill>
                  <a:schemeClr val="tx1"/>
                </a:solidFill>
              </a:rPr>
              <a:t> </a:t>
            </a:r>
            <a:r>
              <a:rPr lang="en-US" sz="1400" i="0">
                <a:solidFill>
                  <a:schemeClr val="tx1"/>
                </a:solidFill>
                <a:effectLst/>
              </a:rPr>
              <a:t> copy</a:t>
            </a:r>
            <a:r>
              <a:rPr lang="en-US" sz="1400">
                <a:solidFill>
                  <a:schemeClr val="tx1"/>
                </a:solidFill>
              </a:rPr>
              <a:t> PO line</a:t>
            </a:r>
            <a:r>
              <a:rPr lang="en-US" sz="1400" i="0">
                <a:solidFill>
                  <a:schemeClr val="tx1"/>
                </a:solidFill>
                <a:effectLst/>
              </a:rPr>
              <a:t> and place a new line </a:t>
            </a:r>
            <a:r>
              <a:rPr lang="en-US" sz="1400" b="1" i="0">
                <a:solidFill>
                  <a:schemeClr val="tx1"/>
                </a:solidFill>
                <a:effectLst/>
              </a:rPr>
              <a:t>(1) </a:t>
            </a:r>
            <a:r>
              <a:rPr lang="en-US" sz="1400" i="0">
                <a:solidFill>
                  <a:schemeClr val="tx1"/>
                </a:solidFill>
                <a:effectLst/>
              </a:rPr>
              <a:t>in the Excel and populate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Promise qty </a:t>
            </a:r>
            <a:r>
              <a:rPr lang="en-US" sz="1400" b="1" u="sng">
                <a:solidFill>
                  <a:schemeClr val="tx1"/>
                </a:solidFill>
              </a:rPr>
              <a:t>(2)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 </a:t>
            </a:r>
            <a:r>
              <a:rPr lang="en-US" sz="1400" i="0">
                <a:solidFill>
                  <a:schemeClr val="tx1"/>
                </a:solidFill>
                <a:effectLst/>
              </a:rPr>
              <a:t>and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Confirmed date </a:t>
            </a:r>
            <a:r>
              <a:rPr lang="en-US" sz="1400" b="1" i="0" u="sng">
                <a:solidFill>
                  <a:schemeClr val="tx1"/>
                </a:solidFill>
                <a:effectLst/>
              </a:rPr>
              <a:t>(3) </a:t>
            </a:r>
            <a:r>
              <a:rPr lang="en-US" sz="1400" i="0">
                <a:solidFill>
                  <a:schemeClr val="tx1"/>
                </a:solidFill>
                <a:effectLst/>
              </a:rPr>
              <a:t>information in both lines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Please change Promise ID from 1 to 2...</a:t>
            </a:r>
            <a:r>
              <a:rPr lang="en-US" sz="1400" b="1" dirty="0">
                <a:solidFill>
                  <a:schemeClr val="tx1"/>
                </a:solidFill>
              </a:rPr>
              <a:t>(4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3505627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81506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211586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337829" y="5709425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0" dirty="0">
                <a:solidFill>
                  <a:schemeClr val="accent1"/>
                </a:solidFill>
                <a:effectLst/>
              </a:rPr>
              <a:t>Please send your response back </a:t>
            </a:r>
            <a:r>
              <a:rPr lang="en-US" sz="1600" b="1" i="0" dirty="0">
                <a:solidFill>
                  <a:schemeClr val="accent1"/>
                </a:solidFill>
                <a:effectLst/>
              </a:rPr>
              <a:t>within 72 hours </a:t>
            </a:r>
            <a:r>
              <a:rPr lang="en-US" sz="1600" i="0" dirty="0">
                <a:solidFill>
                  <a:schemeClr val="accent1"/>
                </a:solidFill>
                <a:effectLst/>
              </a:rPr>
              <a:t>from the mail sent, after that the one-time Token will be expired!</a:t>
            </a:r>
            <a:endParaRPr lang="hu-HU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371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 ATTACHMENT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445781" y="917089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dirty="0">
                <a:solidFill>
                  <a:schemeClr val="tx1"/>
                </a:solidFill>
                <a:effectLst/>
              </a:rPr>
              <a:t>In case of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'confirmation split</a:t>
            </a:r>
            <a:r>
              <a:rPr lang="en-US" sz="1400" dirty="0">
                <a:solidFill>
                  <a:schemeClr val="tx1"/>
                </a:solidFill>
              </a:rPr>
              <a:t>',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if the promise qty has been already arrived, please remove old confirmation.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To remove confirmation: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A)</a:t>
            </a:r>
            <a:r>
              <a:rPr lang="en-US" sz="1400" dirty="0">
                <a:solidFill>
                  <a:schemeClr val="tx1"/>
                </a:solidFill>
              </a:rPr>
              <a:t> please change quantity to 0 in </a:t>
            </a:r>
            <a:r>
              <a:rPr lang="en-US" sz="1400" u="sng" dirty="0">
                <a:solidFill>
                  <a:schemeClr val="tx1"/>
                </a:solidFill>
              </a:rPr>
              <a:t>Promise </a:t>
            </a:r>
            <a:r>
              <a:rPr lang="en-US" sz="1400" u="sng" dirty="0">
                <a:solidFill>
                  <a:schemeClr val="tx1"/>
                </a:solidFill>
                <a:ea typeface="+mn-lt"/>
                <a:cs typeface="+mn-lt"/>
              </a:rPr>
              <a:t>qty 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(1)</a:t>
            </a:r>
            <a:r>
              <a:rPr lang="en-US" sz="1400" u="sng" dirty="0">
                <a:solidFill>
                  <a:schemeClr val="tx1"/>
                </a:solidFill>
                <a:ea typeface="+mn-lt"/>
                <a:cs typeface="+mn-lt"/>
              </a:rPr>
              <a:t> </a:t>
            </a:r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and leave any future date in </a:t>
            </a:r>
            <a:r>
              <a:rPr lang="en-US" sz="1400" u="sng" dirty="0">
                <a:solidFill>
                  <a:schemeClr val="tx1"/>
                </a:solidFill>
                <a:ea typeface="+mn-lt"/>
                <a:cs typeface="+mn-lt"/>
              </a:rPr>
              <a:t>Confirmed date </a:t>
            </a:r>
            <a:r>
              <a:rPr lang="en-US" sz="1400" b="1" u="sng" dirty="0">
                <a:solidFill>
                  <a:schemeClr val="tx1"/>
                </a:solidFill>
                <a:ea typeface="+mn-lt"/>
                <a:cs typeface="+mn-lt"/>
              </a:rPr>
              <a:t>(2) or</a:t>
            </a:r>
            <a:endParaRPr lang="en-US" sz="1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tx1"/>
                </a:solidFill>
              </a:rPr>
              <a:t>B)</a:t>
            </a:r>
            <a:r>
              <a:rPr lang="en-US" sz="1400" dirty="0">
                <a:solidFill>
                  <a:schemeClr val="tx1"/>
                </a:solidFill>
              </a:rPr>
              <a:t> Delete entire row and leave only valid promise ID</a:t>
            </a:r>
            <a:endParaRPr lang="en-US" sz="1400" b="1" u="sng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5" name="TextBox 30">
            <a:extLst>
              <a:ext uri="{FF2B5EF4-FFF2-40B4-BE49-F238E27FC236}">
                <a16:creationId xmlns:a16="http://schemas.microsoft.com/office/drawing/2014/main" id="{827446A8-F372-2CC5-4601-3038CC11A273}"/>
              </a:ext>
            </a:extLst>
          </p:cNvPr>
          <p:cNvSpPr txBox="1"/>
          <p:nvPr/>
        </p:nvSpPr>
        <p:spPr>
          <a:xfrm>
            <a:off x="337829" y="5709425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0" dirty="0">
                <a:solidFill>
                  <a:schemeClr val="accent1"/>
                </a:solidFill>
                <a:effectLst/>
              </a:rPr>
              <a:t>Please send your response back </a:t>
            </a:r>
            <a:r>
              <a:rPr lang="en-US" sz="1600" b="1" i="0" dirty="0">
                <a:solidFill>
                  <a:schemeClr val="accent1"/>
                </a:solidFill>
                <a:effectLst/>
              </a:rPr>
              <a:t>within 72 hours </a:t>
            </a:r>
            <a:r>
              <a:rPr lang="en-US" sz="1600" i="0" dirty="0">
                <a:solidFill>
                  <a:schemeClr val="accent1"/>
                </a:solidFill>
                <a:effectLst/>
              </a:rPr>
              <a:t>from the mail sent, after that the one-time Token will be expired!</a:t>
            </a:r>
            <a:endParaRPr lang="hu-HU" sz="1600" dirty="0">
              <a:solidFill>
                <a:schemeClr val="accent1"/>
              </a:solidFill>
            </a:endParaRPr>
          </a:p>
        </p:txBody>
      </p:sp>
      <p:pic>
        <p:nvPicPr>
          <p:cNvPr id="4" name="Picture 5" descr="A close-up of a number&#10;&#10;Description automatically generated">
            <a:extLst>
              <a:ext uri="{FF2B5EF4-FFF2-40B4-BE49-F238E27FC236}">
                <a16:creationId xmlns:a16="http://schemas.microsoft.com/office/drawing/2014/main" id="{2FCCFC37-78EB-E753-BB76-5E7C67BB5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" y="2369457"/>
            <a:ext cx="12189255" cy="69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A close-up of numbers&#10;&#10;Description automatically generated">
            <a:extLst>
              <a:ext uri="{FF2B5EF4-FFF2-40B4-BE49-F238E27FC236}">
                <a16:creationId xmlns:a16="http://schemas.microsoft.com/office/drawing/2014/main" id="{7EE38375-3CEF-55AD-5CF8-E95DAC976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" y="3549682"/>
            <a:ext cx="12106875" cy="578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6">
            <a:extLst>
              <a:ext uri="{FF2B5EF4-FFF2-40B4-BE49-F238E27FC236}">
                <a16:creationId xmlns:a16="http://schemas.microsoft.com/office/drawing/2014/main" id="{ECC417D0-18AB-CC3C-70A6-A36C36ED0519}"/>
              </a:ext>
            </a:extLst>
          </p:cNvPr>
          <p:cNvSpPr/>
          <p:nvPr/>
        </p:nvSpPr>
        <p:spPr>
          <a:xfrm>
            <a:off x="7589113" y="321618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6F8668-AA9A-21FF-31BC-F346DB0B2E84}"/>
              </a:ext>
            </a:extLst>
          </p:cNvPr>
          <p:cNvCxnSpPr/>
          <p:nvPr/>
        </p:nvCxnSpPr>
        <p:spPr>
          <a:xfrm flipH="1">
            <a:off x="7665808" y="3469613"/>
            <a:ext cx="69023" cy="361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Dodecagon 14">
            <a:extLst>
              <a:ext uri="{FF2B5EF4-FFF2-40B4-BE49-F238E27FC236}">
                <a16:creationId xmlns:a16="http://schemas.microsoft.com/office/drawing/2014/main" id="{C6F1AFF2-AEE0-4B5E-BA2C-A14EC48BCC6C}"/>
              </a:ext>
            </a:extLst>
          </p:cNvPr>
          <p:cNvSpPr/>
          <p:nvPr/>
        </p:nvSpPr>
        <p:spPr>
          <a:xfrm>
            <a:off x="9538734" y="3188720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2</a:t>
            </a:r>
          </a:p>
        </p:txBody>
      </p:sp>
      <p:pic>
        <p:nvPicPr>
          <p:cNvPr id="8" name="Picture 8" descr="A close-up of a number&#10;&#10;Description automatically generated">
            <a:extLst>
              <a:ext uri="{FF2B5EF4-FFF2-40B4-BE49-F238E27FC236}">
                <a16:creationId xmlns:a16="http://schemas.microsoft.com/office/drawing/2014/main" id="{1047B2E6-25C8-CDE5-F278-18CCD7B599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3" y="4602389"/>
            <a:ext cx="12100010" cy="632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3BB82018-CBED-33CD-B22E-2CB4A3DC52C3}"/>
              </a:ext>
            </a:extLst>
          </p:cNvPr>
          <p:cNvSpPr/>
          <p:nvPr/>
        </p:nvSpPr>
        <p:spPr>
          <a:xfrm>
            <a:off x="86060" y="3235303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A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EEEC495-22F6-A4FC-F6A5-D4B265212117}"/>
              </a:ext>
            </a:extLst>
          </p:cNvPr>
          <p:cNvSpPr/>
          <p:nvPr/>
        </p:nvSpPr>
        <p:spPr>
          <a:xfrm>
            <a:off x="113274" y="4286607"/>
            <a:ext cx="226809" cy="234514"/>
          </a:xfrm>
          <a:prstGeom prst="dodecagon">
            <a:avLst/>
          </a:prstGeom>
          <a:solidFill>
            <a:srgbClr val="C0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01071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NO COMMIT </a:t>
            </a:r>
            <a:r>
              <a:rPr lang="en-US" dirty="0"/>
              <a:t>|</a:t>
            </a:r>
            <a:r>
              <a:rPr lang="hu-HU" dirty="0"/>
              <a:t> EXCEL ATTACHMENT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>
              <a:solidFill>
                <a:schemeClr val="tx1"/>
              </a:solidFill>
              <a:effectLst/>
            </a:endParaRP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In case PO confirmation is not possible – leave Promise qty and Confir</a:t>
            </a:r>
            <a:r>
              <a:rPr lang="en-US" sz="1400" dirty="0">
                <a:solidFill>
                  <a:schemeClr val="tx1"/>
                </a:solidFill>
              </a:rPr>
              <a:t>med date fields empty </a:t>
            </a:r>
            <a:r>
              <a:rPr lang="en-US" sz="1400" b="1" dirty="0">
                <a:solidFill>
                  <a:schemeClr val="tx1"/>
                </a:solidFill>
              </a:rPr>
              <a:t>(1)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and choose “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No Commit Reason Code”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from drop-down list </a:t>
            </a:r>
            <a:r>
              <a:rPr lang="en-US" sz="1400" b="1" dirty="0">
                <a:solidFill>
                  <a:schemeClr val="tx1"/>
                </a:solidFill>
              </a:rPr>
              <a:t>(2)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+mj-lt"/>
              <a:buAutoNum type="arabicPeriod"/>
            </a:pPr>
            <a:endParaRPr lang="en-US" sz="14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/>
              <a:t>In case of NoCommit – Please choose No Commit Reason Code from drop down!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41440" y="4356557"/>
            <a:ext cx="1140281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30543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01498D1-FAD1-28F0-1E65-BD4171822835}"/>
              </a:ext>
            </a:extLst>
          </p:cNvPr>
          <p:cNvSpPr txBox="1"/>
          <p:nvPr/>
        </p:nvSpPr>
        <p:spPr>
          <a:xfrm>
            <a:off x="337829" y="5709425"/>
            <a:ext cx="117475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0" dirty="0">
                <a:solidFill>
                  <a:schemeClr val="accent1"/>
                </a:solidFill>
                <a:effectLst/>
              </a:rPr>
              <a:t>Please send your response back </a:t>
            </a:r>
            <a:r>
              <a:rPr lang="en-US" sz="1600" b="1" i="0" dirty="0">
                <a:solidFill>
                  <a:schemeClr val="accent1"/>
                </a:solidFill>
                <a:effectLst/>
              </a:rPr>
              <a:t>within 72 hours </a:t>
            </a:r>
            <a:r>
              <a:rPr lang="en-US" sz="1600" i="0" dirty="0">
                <a:solidFill>
                  <a:schemeClr val="accent1"/>
                </a:solidFill>
                <a:effectLst/>
              </a:rPr>
              <a:t>from the mail sent, after that the one-time Token will be expired!</a:t>
            </a:r>
            <a:endParaRPr lang="hu-HU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554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</a:rPr>
              <a:t>SUPPLIERS IN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hu-HU" dirty="0">
                <a:latin typeface="+mj-lt"/>
              </a:rPr>
              <a:t>OVERVIEW</a:t>
            </a:r>
            <a:endParaRPr lang="en-US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3980298"/>
            <a:ext cx="11545454" cy="19938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>
                <a:solidFill>
                  <a:srgbClr val="60605B"/>
                </a:solidFill>
              </a:rPr>
              <a:t>e2open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is Jabil new Collaboration Platform to standardize and digitize our communication, one system for all Suppliers, all Communication methods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Automation of Purchase Order and Reschedule and/or Cancellation System message and Forecast communication to supplier and response write back into ERP system 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Improved partnership with our Suppliers thru proactive collaboration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Platform for Suppliers and Buyers  for short-term and long-term supply problems to support RISK and Shortage Management 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e2open </a:t>
            </a:r>
            <a:r>
              <a:rPr lang="en-US" sz="1200" b="1" dirty="0">
                <a:solidFill>
                  <a:schemeClr val="tx2"/>
                </a:solidFill>
              </a:rPr>
              <a:t>are mapping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our Open PO and FC data from our ERP system &gt; summarize it Iin a user-friendly Interface &gt;then send it out to our Suppliers automatically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System message</a:t>
              </a: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/>
                <a:t>System message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EE3C8BA-4C62-B838-5E24-A20F8C52C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2" y="4295853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CANCEL REQUEST RESPONSE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/>
              <a:t> EXCEL ATTACHMENT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11328" y="1089942"/>
            <a:ext cx="11197265" cy="280143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US" sz="1400" i="0" dirty="0">
                <a:solidFill>
                  <a:schemeClr val="tx1"/>
                </a:solidFill>
                <a:effectLst/>
              </a:rPr>
              <a:t>Download and Open Excel Attachment from the email</a:t>
            </a: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Please follow the below instructions and note that mandatory fields need to be checked and updated​.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In the case of a PO Cancel Request published by Jabil the Line and Schedule status changed to ‚</a:t>
            </a:r>
            <a:r>
              <a:rPr lang="en-US" sz="1400" b="1" dirty="0">
                <a:solidFill>
                  <a:schemeClr val="tx1"/>
                </a:solidFill>
              </a:rPr>
              <a:t>OPEN</a:t>
            </a:r>
            <a:r>
              <a:rPr lang="en-US" sz="1400" dirty="0">
                <a:solidFill>
                  <a:schemeClr val="tx1"/>
                </a:solidFill>
              </a:rPr>
              <a:t>’ </a:t>
            </a:r>
            <a:r>
              <a:rPr lang="en-US" sz="1400" b="1" dirty="0">
                <a:solidFill>
                  <a:schemeClr val="tx1"/>
                </a:solidFill>
              </a:rPr>
              <a:t>(1) and Cancel Request field is = ‚CANCEL’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u="sng" dirty="0">
                <a:solidFill>
                  <a:schemeClr val="tx1"/>
                </a:solidFill>
              </a:rPr>
              <a:t>Cancel Response Type</a:t>
            </a:r>
            <a:r>
              <a:rPr lang="en-US" sz="1400" b="1" dirty="0">
                <a:solidFill>
                  <a:schemeClr val="tx1"/>
                </a:solidFill>
              </a:rPr>
              <a:t> (3): </a:t>
            </a:r>
            <a:r>
              <a:rPr lang="en-US" sz="1400" dirty="0">
                <a:solidFill>
                  <a:schemeClr val="tx1"/>
                </a:solidFill>
              </a:rPr>
              <a:t>Please choose from the drop-down list </a:t>
            </a:r>
            <a:r>
              <a:rPr lang="en-US" sz="1400" b="1" dirty="0">
                <a:solidFill>
                  <a:schemeClr val="tx1"/>
                </a:solidFill>
              </a:rPr>
              <a:t>’Cancel Accepted or Cancel Rejected</a:t>
            </a:r>
            <a:r>
              <a:rPr lang="en-US" sz="1400" dirty="0">
                <a:solidFill>
                  <a:schemeClr val="tx1"/>
                </a:solidFill>
              </a:rPr>
              <a:t>’ comment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In case of </a:t>
            </a:r>
            <a:r>
              <a:rPr lang="en-US" sz="1400" u="sng" dirty="0">
                <a:solidFill>
                  <a:schemeClr val="tx1"/>
                </a:solidFill>
                <a:ea typeface="+mn-lt"/>
                <a:cs typeface="+mn-lt"/>
              </a:rPr>
              <a:t>Cancel Accepted</a:t>
            </a:r>
            <a:r>
              <a:rPr lang="en-US" sz="1400" dirty="0">
                <a:solidFill>
                  <a:schemeClr val="tx1"/>
                </a:solidFill>
                <a:ea typeface="+mn-lt"/>
                <a:cs typeface="+mn-lt"/>
              </a:rPr>
              <a:t>– please publish</a:t>
            </a:r>
            <a:r>
              <a:rPr lang="en-US" sz="1400" dirty="0">
                <a:solidFill>
                  <a:schemeClr val="tx1"/>
                </a:solidFill>
              </a:rPr>
              <a:t> Promise qty (Cancel qty) </a:t>
            </a:r>
            <a:r>
              <a:rPr lang="en-US" sz="1400" b="1" dirty="0">
                <a:solidFill>
                  <a:schemeClr val="tx1"/>
                </a:solidFill>
              </a:rPr>
              <a:t>(4)</a:t>
            </a:r>
            <a:r>
              <a:rPr lang="en-US" sz="1400" dirty="0">
                <a:solidFill>
                  <a:schemeClr val="tx1"/>
                </a:solidFill>
              </a:rPr>
              <a:t> and ensure that Promise (Cancel qty) qty is less or equal to Open qty </a:t>
            </a:r>
            <a:r>
              <a:rPr lang="en-US" sz="1400" b="1" dirty="0">
                <a:solidFill>
                  <a:schemeClr val="tx1"/>
                </a:solidFill>
                <a:ea typeface="+mn-lt"/>
                <a:cs typeface="+mn-lt"/>
              </a:rPr>
              <a:t>(5)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In case of </a:t>
            </a:r>
            <a:r>
              <a:rPr lang="en-US" sz="1400" u="sng" dirty="0">
                <a:solidFill>
                  <a:schemeClr val="tx1"/>
                </a:solidFill>
              </a:rPr>
              <a:t>Cancel Rejection</a:t>
            </a:r>
            <a:r>
              <a:rPr lang="en-US" sz="1400" dirty="0">
                <a:solidFill>
                  <a:schemeClr val="tx1"/>
                </a:solidFill>
              </a:rPr>
              <a:t> – please publish </a:t>
            </a:r>
            <a:r>
              <a:rPr lang="en-US" sz="1400" u="sng" dirty="0">
                <a:solidFill>
                  <a:schemeClr val="tx1"/>
                </a:solidFill>
              </a:rPr>
              <a:t>Promise qty </a:t>
            </a:r>
            <a:r>
              <a:rPr lang="en-US" sz="1400" b="1" u="sng" dirty="0">
                <a:solidFill>
                  <a:schemeClr val="tx1"/>
                </a:solidFill>
              </a:rPr>
              <a:t>(4)</a:t>
            </a:r>
            <a:r>
              <a:rPr lang="en-US" sz="1400" u="sng" dirty="0">
                <a:solidFill>
                  <a:schemeClr val="tx1"/>
                </a:solidFill>
              </a:rPr>
              <a:t> and Promise date </a:t>
            </a:r>
            <a:r>
              <a:rPr lang="en-US" sz="1400" b="1" u="sng" dirty="0">
                <a:solidFill>
                  <a:schemeClr val="tx1"/>
                </a:solidFill>
              </a:rPr>
              <a:t>(6)</a:t>
            </a:r>
            <a:r>
              <a:rPr lang="en-US" sz="1400" dirty="0">
                <a:solidFill>
                  <a:schemeClr val="tx1"/>
                </a:solidFill>
              </a:rPr>
              <a:t> information too!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You can send notes or messages to Jabil in ‚</a:t>
            </a:r>
            <a:r>
              <a:rPr lang="en-US" sz="1400" b="1" dirty="0">
                <a:solidFill>
                  <a:schemeClr val="tx1"/>
                </a:solidFill>
              </a:rPr>
              <a:t>Supplier Comment’ </a:t>
            </a:r>
            <a:r>
              <a:rPr lang="en-US" sz="1400" dirty="0">
                <a:solidFill>
                  <a:schemeClr val="tx1"/>
                </a:solidFill>
              </a:rPr>
              <a:t>column </a:t>
            </a:r>
            <a:r>
              <a:rPr lang="en-US" sz="1400" b="1" dirty="0">
                <a:solidFill>
                  <a:schemeClr val="tx1"/>
                </a:solidFill>
              </a:rPr>
              <a:t>(7)</a:t>
            </a:r>
            <a:r>
              <a:rPr lang="en-US" sz="1400" dirty="0">
                <a:solidFill>
                  <a:schemeClr val="tx1"/>
                </a:solidFill>
              </a:rPr>
              <a:t>! 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Dodecagon 21">
            <a:extLst>
              <a:ext uri="{FF2B5EF4-FFF2-40B4-BE49-F238E27FC236}">
                <a16:creationId xmlns:a16="http://schemas.microsoft.com/office/drawing/2014/main" id="{05D68DE3-DCAD-0EFC-6D8B-BFE71B4BF5D4}"/>
              </a:ext>
            </a:extLst>
          </p:cNvPr>
          <p:cNvSpPr/>
          <p:nvPr/>
        </p:nvSpPr>
        <p:spPr>
          <a:xfrm>
            <a:off x="10588987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FAAC8C1C-73C0-4B22-C835-7E4C6B6CE172}"/>
              </a:ext>
            </a:extLst>
          </p:cNvPr>
          <p:cNvSpPr/>
          <p:nvPr/>
        </p:nvSpPr>
        <p:spPr>
          <a:xfrm>
            <a:off x="11762014" y="402945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9" name="Dodecagon 8">
            <a:extLst>
              <a:ext uri="{FF2B5EF4-FFF2-40B4-BE49-F238E27FC236}">
                <a16:creationId xmlns:a16="http://schemas.microsoft.com/office/drawing/2014/main" id="{077C1091-EA18-0679-593E-29FE6B598F16}"/>
              </a:ext>
            </a:extLst>
          </p:cNvPr>
          <p:cNvSpPr/>
          <p:nvPr/>
        </p:nvSpPr>
        <p:spPr>
          <a:xfrm>
            <a:off x="1259677" y="40230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3B9E17D-54BB-77C9-CC1E-3B6C244A39D9}"/>
              </a:ext>
            </a:extLst>
          </p:cNvPr>
          <p:cNvSpPr/>
          <p:nvPr/>
        </p:nvSpPr>
        <p:spPr>
          <a:xfrm>
            <a:off x="2048233" y="40203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E55E75E-67EC-523F-4D2E-CBF00CE7E168}"/>
              </a:ext>
            </a:extLst>
          </p:cNvPr>
          <p:cNvSpPr/>
          <p:nvPr/>
        </p:nvSpPr>
        <p:spPr>
          <a:xfrm>
            <a:off x="1906613" y="4305419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BD0A118-7403-7A5C-15B5-E00DB709891A}"/>
              </a:ext>
            </a:extLst>
          </p:cNvPr>
          <p:cNvSpPr/>
          <p:nvPr/>
        </p:nvSpPr>
        <p:spPr>
          <a:xfrm>
            <a:off x="1037285" y="4383848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7523A948-A153-BA7D-AC91-0C1C3D12B0BB}"/>
              </a:ext>
            </a:extLst>
          </p:cNvPr>
          <p:cNvSpPr/>
          <p:nvPr/>
        </p:nvSpPr>
        <p:spPr>
          <a:xfrm>
            <a:off x="10058350" y="401113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DAEC72E-EA8D-C699-88D1-8B0498144659}"/>
              </a:ext>
            </a:extLst>
          </p:cNvPr>
          <p:cNvSpPr/>
          <p:nvPr/>
        </p:nvSpPr>
        <p:spPr>
          <a:xfrm>
            <a:off x="9988212" y="4318567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EB13F7F9-A300-75A9-B07F-1396E2C823A7}"/>
              </a:ext>
            </a:extLst>
          </p:cNvPr>
          <p:cNvSpPr/>
          <p:nvPr/>
        </p:nvSpPr>
        <p:spPr>
          <a:xfrm>
            <a:off x="5977164" y="40127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A67B690-72B4-78C3-01D8-10542AA9C912}"/>
              </a:ext>
            </a:extLst>
          </p:cNvPr>
          <p:cNvSpPr/>
          <p:nvPr/>
        </p:nvSpPr>
        <p:spPr>
          <a:xfrm>
            <a:off x="5837174" y="4295852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321092" y="6055138"/>
            <a:ext cx="11734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*NOTE: </a:t>
            </a:r>
            <a:r>
              <a:rPr lang="en-US" b="1" u="sng" dirty="0">
                <a:solidFill>
                  <a:srgbClr val="FF0000"/>
                </a:solidFill>
              </a:rPr>
              <a:t>do </a:t>
            </a:r>
            <a:r>
              <a:rPr lang="en-US" sz="1800" b="1" u="sng" dirty="0">
                <a:solidFill>
                  <a:srgbClr val="FF0000"/>
                </a:solidFill>
              </a:rPr>
              <a:t>not</a:t>
            </a:r>
            <a:r>
              <a:rPr lang="en-US" sz="1800" dirty="0">
                <a:solidFill>
                  <a:srgbClr val="FF0000"/>
                </a:solidFill>
              </a:rPr>
              <a:t> provide Cancel Response against a PO schedule line or promise line where is </a:t>
            </a:r>
            <a:r>
              <a:rPr lang="en-US" sz="1800" b="1" u="sng" dirty="0">
                <a:solidFill>
                  <a:srgbClr val="FF0000"/>
                </a:solidFill>
              </a:rPr>
              <a:t>no</a:t>
            </a:r>
            <a:r>
              <a:rPr lang="en-US" sz="1800" dirty="0">
                <a:solidFill>
                  <a:srgbClr val="FF0000"/>
                </a:solidFill>
              </a:rPr>
              <a:t> Cancel Request! </a:t>
            </a:r>
            <a:endParaRPr lang="en-US" dirty="0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93C51587-CFDF-65F2-A771-7415EBFDD311}"/>
              </a:ext>
            </a:extLst>
          </p:cNvPr>
          <p:cNvSpPr/>
          <p:nvPr/>
        </p:nvSpPr>
        <p:spPr>
          <a:xfrm>
            <a:off x="5188608" y="404265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EBE84E-27AF-D49C-05AF-D06D5605CD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117" y="5045045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4C679B0C-17C0-9F76-035D-96A1EBB32AB8}"/>
              </a:ext>
            </a:extLst>
          </p:cNvPr>
          <p:cNvCxnSpPr>
            <a:cxnSpLocks/>
          </p:cNvCxnSpPr>
          <p:nvPr/>
        </p:nvCxnSpPr>
        <p:spPr>
          <a:xfrm rot="5400000">
            <a:off x="10168395" y="5044263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B25D92BE-5C4A-9601-2F08-5F9A39CFD838}"/>
              </a:ext>
            </a:extLst>
          </p:cNvPr>
          <p:cNvSpPr/>
          <p:nvPr/>
        </p:nvSpPr>
        <p:spPr>
          <a:xfrm>
            <a:off x="10398663" y="572389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4" name="Dodecagon 6">
            <a:extLst>
              <a:ext uri="{FF2B5EF4-FFF2-40B4-BE49-F238E27FC236}">
                <a16:creationId xmlns:a16="http://schemas.microsoft.com/office/drawing/2014/main" id="{54E9712B-9F85-69C7-BE78-B356C2B4325D}"/>
              </a:ext>
            </a:extLst>
          </p:cNvPr>
          <p:cNvSpPr/>
          <p:nvPr/>
        </p:nvSpPr>
        <p:spPr>
          <a:xfrm>
            <a:off x="7438321" y="404265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45241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b="0" dirty="0">
                <a:solidFill>
                  <a:srgbClr val="002060"/>
                </a:solidFill>
                <a:latin typeface="Grandview"/>
              </a:rPr>
              <a:t>NEW OR CHANGED FORECAST </a:t>
            </a:r>
            <a:r>
              <a:rPr lang="en-US" b="0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 EXCEL ATTACHMENT+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WEB </a:t>
            </a:r>
            <a:r>
              <a:rPr lang="hu-HU" b="0" dirty="0">
                <a:solidFill>
                  <a:srgbClr val="002060"/>
                </a:solidFill>
                <a:latin typeface="Grandview"/>
              </a:rPr>
              <a:t>LINK</a:t>
            </a:r>
            <a:r>
              <a:rPr lang="en-US" sz="3200" b="0" dirty="0">
                <a:solidFill>
                  <a:srgbClr val="002060"/>
                </a:solidFill>
                <a:latin typeface="Grandview"/>
              </a:rPr>
              <a:t> |</a:t>
            </a:r>
            <a:r>
              <a:rPr lang="hu-HU" sz="3200" b="0" dirty="0">
                <a:solidFill>
                  <a:srgbClr val="002060"/>
                </a:solidFill>
                <a:latin typeface="Grandview"/>
              </a:rPr>
              <a:t> DISCRETE ORDERS</a:t>
            </a:r>
            <a:endParaRPr lang="en-US" dirty="0">
              <a:solidFill>
                <a:srgbClr val="002060"/>
              </a:solidFill>
              <a:latin typeface="Grandvie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A53C-E108-4672-648B-89430177D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719713"/>
            <a:ext cx="5467927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6410E5-2A37-F3B2-B4F7-141A2DE2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92" y="2504568"/>
            <a:ext cx="1618537" cy="849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E737D32-BB0F-7D58-4EE4-8FC8E6B902A0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216484" y="2184150"/>
            <a:ext cx="321096" cy="3197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Rectangle: Diagonal Corners Rounded 11">
            <a:extLst>
              <a:ext uri="{FF2B5EF4-FFF2-40B4-BE49-F238E27FC236}">
                <a16:creationId xmlns:a16="http://schemas.microsoft.com/office/drawing/2014/main" id="{07F0E23B-FFA0-0C1A-3853-6911B88D6FC2}"/>
              </a:ext>
            </a:extLst>
          </p:cNvPr>
          <p:cNvSpPr/>
          <p:nvPr/>
        </p:nvSpPr>
        <p:spPr>
          <a:xfrm>
            <a:off x="444500" y="5268207"/>
            <a:ext cx="11378045" cy="849986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b="1" dirty="0">
                <a:latin typeface="Grandview"/>
              </a:rPr>
              <a:t>Both Excel &amp; WEB LINK are available for Forecast checking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randview" panose="020B0502040204020203" pitchFamily="34" charset="0"/>
              </a:rPr>
              <a:t>In </a:t>
            </a:r>
            <a:r>
              <a:rPr lang="en-US" sz="1400" b="1" u="sng" dirty="0">
                <a:latin typeface="Grandview" panose="020B0502040204020203" pitchFamily="34" charset="0"/>
              </a:rPr>
              <a:t>Excel</a:t>
            </a:r>
            <a:r>
              <a:rPr lang="en-US" sz="1400" dirty="0">
                <a:latin typeface="Grandview" panose="020B0502040204020203" pitchFamily="34" charset="0"/>
              </a:rPr>
              <a:t> you can download and see static Forecast for next 2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Grandview"/>
              </a:rPr>
              <a:t>In </a:t>
            </a:r>
            <a:r>
              <a:rPr lang="en-US" sz="1400" b="1" u="sng" dirty="0">
                <a:latin typeface="Grandview"/>
              </a:rPr>
              <a:t>WEB LINK (1) </a:t>
            </a:r>
            <a:r>
              <a:rPr lang="en-US" sz="1400" dirty="0">
                <a:latin typeface="Grandview"/>
              </a:rPr>
              <a:t>you can see dynamic Forecast for extended horizon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25EDBC-034E-502C-8E1C-7C16E661F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429" y="1719713"/>
            <a:ext cx="5796116" cy="2918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odecagon 15">
            <a:extLst>
              <a:ext uri="{FF2B5EF4-FFF2-40B4-BE49-F238E27FC236}">
                <a16:creationId xmlns:a16="http://schemas.microsoft.com/office/drawing/2014/main" id="{BED46613-45D3-C090-03CF-7DC64E2A348E}"/>
              </a:ext>
            </a:extLst>
          </p:cNvPr>
          <p:cNvSpPr/>
          <p:nvPr/>
        </p:nvSpPr>
        <p:spPr>
          <a:xfrm>
            <a:off x="9500379" y="3528859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8984B06F-5F7C-1A4D-88DF-2BF9B4D91BF7}"/>
              </a:ext>
            </a:extLst>
          </p:cNvPr>
          <p:cNvSpPr/>
          <p:nvPr/>
        </p:nvSpPr>
        <p:spPr>
          <a:xfrm>
            <a:off x="9446078" y="3306535"/>
            <a:ext cx="272142" cy="1814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941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EA77216-8608-3B64-4CC8-1F56E8201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4" y="3880128"/>
            <a:ext cx="12192000" cy="173361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45A503-8175-E833-0A57-B5CB536E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FORECAST RESPONSE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DISCRETE ORDERS</a:t>
            </a:r>
            <a:r>
              <a:rPr lang="en-US" dirty="0">
                <a:solidFill>
                  <a:srgbClr val="002060"/>
                </a:solidFill>
              </a:rPr>
              <a:t> 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 ATTACHMENT 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E812BEB4-01D5-73D6-9CA7-902B0A7F89E0}"/>
              </a:ext>
            </a:extLst>
          </p:cNvPr>
          <p:cNvSpPr/>
          <p:nvPr/>
        </p:nvSpPr>
        <p:spPr>
          <a:xfrm>
            <a:off x="164591" y="1384476"/>
            <a:ext cx="11197265" cy="21992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US" sz="1400" i="0" dirty="0">
                <a:solidFill>
                  <a:schemeClr val="tx1"/>
                </a:solidFill>
                <a:effectLst/>
              </a:rPr>
              <a:t>Download and Open Excel Attachment from the email!</a:t>
            </a: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Please follow below instructions and note that mandatory fields </a:t>
            </a:r>
            <a:r>
              <a:rPr lang="hu-HU" sz="1400" dirty="0">
                <a:solidFill>
                  <a:schemeClr val="tx1"/>
                </a:solidFill>
                <a:ea typeface="+mn-lt"/>
                <a:cs typeface="+mn-lt"/>
              </a:rPr>
              <a:t> in </a:t>
            </a:r>
            <a:r>
              <a:rPr lang="hu-HU" sz="1400" b="1" dirty="0">
                <a:solidFill>
                  <a:srgbClr val="191EEF"/>
                </a:solidFill>
                <a:ea typeface="+mn-lt"/>
                <a:cs typeface="+mn-lt"/>
              </a:rPr>
              <a:t>BLUE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ea typeface="+mn-lt"/>
                <a:cs typeface="+mn-lt"/>
              </a:rPr>
              <a:t>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need to be checked and updated​: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Commit Data Measure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You can see </a:t>
            </a:r>
            <a:r>
              <a:rPr lang="en-US" sz="1400" b="1" dirty="0" err="1">
                <a:solidFill>
                  <a:schemeClr val="tx1"/>
                </a:solidFill>
              </a:rPr>
              <a:t>ConsumptionCommit</a:t>
            </a:r>
            <a:r>
              <a:rPr lang="en-US" sz="1400" dirty="0">
                <a:solidFill>
                  <a:schemeClr val="tx1"/>
                </a:solidFill>
              </a:rPr>
              <a:t>’ </a:t>
            </a:r>
            <a:r>
              <a:rPr lang="en-US" sz="1400" b="1" dirty="0">
                <a:solidFill>
                  <a:schemeClr val="tx1"/>
                </a:solidFill>
              </a:rPr>
              <a:t>(1) – </a:t>
            </a:r>
            <a:r>
              <a:rPr lang="en-US" sz="1400" dirty="0">
                <a:solidFill>
                  <a:schemeClr val="tx1"/>
                </a:solidFill>
              </a:rPr>
              <a:t>ONLY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this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is acceptable, please do not change!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u="sng" dirty="0">
                <a:solidFill>
                  <a:schemeClr val="tx1"/>
                </a:solidFill>
              </a:rPr>
              <a:t>Commit qty &amp; Commit Date </a:t>
            </a:r>
            <a:r>
              <a:rPr lang="en-US" sz="1400" b="1" dirty="0">
                <a:solidFill>
                  <a:schemeClr val="tx1"/>
                </a:solidFill>
              </a:rPr>
              <a:t>(2): </a:t>
            </a:r>
            <a:r>
              <a:rPr lang="en-US" sz="1400" dirty="0">
                <a:solidFill>
                  <a:schemeClr val="tx1"/>
                </a:solidFill>
              </a:rPr>
              <a:t>cannot be empty – please add available Quantity and Date information here</a:t>
            </a:r>
            <a:endParaRPr lang="en-US" sz="1400" b="1" u="sng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You can exclude a line from your response to use </a:t>
            </a:r>
            <a:r>
              <a:rPr lang="en-US" sz="1400" b="1" dirty="0">
                <a:solidFill>
                  <a:schemeClr val="tx1"/>
                </a:solidFill>
              </a:rPr>
              <a:t># character prefix in first </a:t>
            </a:r>
            <a:r>
              <a:rPr lang="en-US" sz="1400" dirty="0">
                <a:solidFill>
                  <a:schemeClr val="tx1"/>
                </a:solidFill>
              </a:rPr>
              <a:t>field </a:t>
            </a:r>
            <a:r>
              <a:rPr lang="en-US" sz="1400" b="1" dirty="0">
                <a:solidFill>
                  <a:schemeClr val="tx1"/>
                </a:solidFill>
              </a:rPr>
              <a:t>(3) </a:t>
            </a:r>
            <a:r>
              <a:rPr lang="en-US" sz="1400" dirty="0">
                <a:solidFill>
                  <a:schemeClr val="tx1"/>
                </a:solidFill>
              </a:rPr>
              <a:t>or delete line from the file!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F299BE3-C82F-7362-BD3B-3FE4E35A82B5}"/>
              </a:ext>
            </a:extLst>
          </p:cNvPr>
          <p:cNvGrpSpPr/>
          <p:nvPr/>
        </p:nvGrpSpPr>
        <p:grpSpPr>
          <a:xfrm>
            <a:off x="203430" y="3620176"/>
            <a:ext cx="11394589" cy="315282"/>
            <a:chOff x="332740" y="4869727"/>
            <a:chExt cx="11394589" cy="315282"/>
          </a:xfrm>
        </p:grpSpPr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FCC18D00-99C2-AF51-C1AB-C3205D01B243}"/>
                </a:ext>
              </a:extLst>
            </p:cNvPr>
            <p:cNvSpPr/>
            <p:nvPr/>
          </p:nvSpPr>
          <p:spPr>
            <a:xfrm>
              <a:off x="10187073" y="498900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A4254D9E-E3B3-EC20-2118-E81250901C65}"/>
                </a:ext>
              </a:extLst>
            </p:cNvPr>
            <p:cNvSpPr/>
            <p:nvPr/>
          </p:nvSpPr>
          <p:spPr>
            <a:xfrm>
              <a:off x="11516001" y="496069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18FB4D9C-3F7F-3FCA-24F1-0FD6BCACD99E}"/>
                </a:ext>
              </a:extLst>
            </p:cNvPr>
            <p:cNvSpPr/>
            <p:nvPr/>
          </p:nvSpPr>
          <p:spPr>
            <a:xfrm>
              <a:off x="332740" y="4869727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3</a:t>
              </a:r>
              <a:endParaRPr lang="en-US" sz="1200"/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0162D2D-D87D-B794-D512-017E8264040D}"/>
              </a:ext>
            </a:extLst>
          </p:cNvPr>
          <p:cNvSpPr/>
          <p:nvPr/>
        </p:nvSpPr>
        <p:spPr>
          <a:xfrm>
            <a:off x="0" y="3907143"/>
            <a:ext cx="637310" cy="109624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C7F8B4E-CBA7-9F6B-3141-3F330D36DE46}"/>
              </a:ext>
            </a:extLst>
          </p:cNvPr>
          <p:cNvSpPr/>
          <p:nvPr/>
        </p:nvSpPr>
        <p:spPr>
          <a:xfrm>
            <a:off x="9769773" y="4372818"/>
            <a:ext cx="2135900" cy="2678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143E94-0B4A-0B34-DE17-BF3D6FD6EF3D}"/>
              </a:ext>
            </a:extLst>
          </p:cNvPr>
          <p:cNvSpPr txBox="1"/>
          <p:nvPr/>
        </p:nvSpPr>
        <p:spPr>
          <a:xfrm>
            <a:off x="723392" y="5672853"/>
            <a:ext cx="11011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</a:rPr>
              <a:t>Note</a:t>
            </a:r>
            <a:r>
              <a:rPr lang="hu-HU" b="0" i="0" dirty="0">
                <a:solidFill>
                  <a:srgbClr val="323130"/>
                </a:solidFill>
                <a:effectLst/>
              </a:rPr>
              <a:t>: If you would like to send new FC Commit during the same week, please</a:t>
            </a:r>
            <a:r>
              <a:rPr lang="en-US" b="0" i="0" dirty="0">
                <a:solidFill>
                  <a:srgbClr val="323130"/>
                </a:solidFill>
                <a:effectLst/>
              </a:rPr>
              <a:t> provide </a:t>
            </a:r>
            <a:r>
              <a:rPr lang="en-US" b="0" i="0" u="sng" dirty="0">
                <a:solidFill>
                  <a:srgbClr val="323130"/>
                </a:solidFill>
                <a:effectLst/>
              </a:rPr>
              <a:t>full commit</a:t>
            </a:r>
            <a:r>
              <a:rPr lang="en-US" b="0" i="0" dirty="0">
                <a:solidFill>
                  <a:srgbClr val="323130"/>
                </a:solidFill>
                <a:effectLst/>
              </a:rPr>
              <a:t> by</a:t>
            </a:r>
            <a:r>
              <a:rPr lang="en-US" b="0" i="0" u="sng" dirty="0">
                <a:solidFill>
                  <a:srgbClr val="323130"/>
                </a:solidFill>
                <a:effectLst/>
              </a:rPr>
              <a:t> </a:t>
            </a:r>
            <a:r>
              <a:rPr lang="en-US" b="0" i="0" dirty="0">
                <a:solidFill>
                  <a:srgbClr val="323130"/>
                </a:solidFill>
                <a:effectLst/>
              </a:rPr>
              <a:t>entering 0 on the previously entered buckets</a:t>
            </a:r>
            <a:r>
              <a:rPr lang="hu-HU" b="0" i="0" dirty="0">
                <a:solidFill>
                  <a:srgbClr val="323130"/>
                </a:solidFill>
                <a:effectLst/>
              </a:rPr>
              <a:t>!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B6E7E67-3479-1B2A-320F-AB2D36C0F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59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0E34B-181E-778F-ED1F-48FD20226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Grandview"/>
              </a:rPr>
              <a:t>FORECAST 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RESPONSE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DISCRETE ORDERS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 | WEB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 </a:t>
            </a:r>
            <a:r>
              <a:rPr lang="hu-HU" dirty="0">
                <a:latin typeface="Grandview"/>
              </a:rPr>
              <a:t>LINK</a:t>
            </a:r>
            <a:endParaRPr lang="en-US" dirty="0">
              <a:latin typeface="Grandview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5EE70-281D-D87E-43D9-A67923044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171"/>
            <a:ext cx="12192000" cy="4419600"/>
          </a:xfrm>
          <a:prstGeom prst="rect">
            <a:avLst/>
          </a:prstGeom>
        </p:spPr>
      </p:pic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06544B2E-399E-1D30-1BD0-07B13631FF59}"/>
              </a:ext>
            </a:extLst>
          </p:cNvPr>
          <p:cNvSpPr/>
          <p:nvPr/>
        </p:nvSpPr>
        <p:spPr>
          <a:xfrm>
            <a:off x="100769" y="987038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chemeClr val="tx1"/>
                </a:solidFill>
              </a:rPr>
              <a:t>After </a:t>
            </a:r>
            <a:r>
              <a:rPr lang="hu-HU" sz="1400" b="1" dirty="0">
                <a:solidFill>
                  <a:schemeClr val="tx1"/>
                </a:solidFill>
              </a:rPr>
              <a:t>click the LINK in the email Alert</a:t>
            </a:r>
            <a:r>
              <a:rPr lang="hu-HU" sz="1400" dirty="0">
                <a:solidFill>
                  <a:schemeClr val="tx1"/>
                </a:solidFill>
              </a:rPr>
              <a:t>  - &gt;you will drive to the e2o tool – simplified WEB – where you can see </a:t>
            </a:r>
            <a:r>
              <a:rPr lang="hu-HU" sz="1400" u="sng" dirty="0">
                <a:solidFill>
                  <a:schemeClr val="tx1"/>
                </a:solidFill>
              </a:rPr>
              <a:t>all Jabil Part Number Forecast/Planned PO data what Jabil Buyer released to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</a:rPr>
              <a:t>Open PO quantity (2) </a:t>
            </a:r>
            <a:r>
              <a:rPr lang="hu-HU" sz="1400" dirty="0">
                <a:solidFill>
                  <a:schemeClr val="tx1"/>
                </a:solidFill>
              </a:rPr>
              <a:t>is scheudled in weeklybuckets </a:t>
            </a:r>
            <a:r>
              <a:rPr lang="hu-HU" sz="1400" u="sng" dirty="0">
                <a:solidFill>
                  <a:schemeClr val="tx1"/>
                </a:solidFill>
              </a:rPr>
              <a:t>based on PO requetsed delivery date</a:t>
            </a:r>
            <a:r>
              <a:rPr lang="hu-HU" sz="1400" dirty="0">
                <a:solidFill>
                  <a:schemeClr val="tx1"/>
                </a:solidFill>
              </a:rPr>
              <a:t>!</a:t>
            </a:r>
          </a:p>
          <a:p>
            <a:endParaRPr lang="hu-HU" sz="1400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F637D2-7B0F-240E-7253-C850D5A926BB}"/>
              </a:ext>
            </a:extLst>
          </p:cNvPr>
          <p:cNvSpPr/>
          <p:nvPr/>
        </p:nvSpPr>
        <p:spPr>
          <a:xfrm>
            <a:off x="3121890" y="2007620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E310BB-3605-E8DD-2925-AC01B108161E}"/>
              </a:ext>
            </a:extLst>
          </p:cNvPr>
          <p:cNvCxnSpPr>
            <a:cxnSpLocks/>
            <a:stCxn id="8" idx="0"/>
            <a:endCxn id="6" idx="2"/>
          </p:cNvCxnSpPr>
          <p:nvPr/>
        </p:nvCxnSpPr>
        <p:spPr>
          <a:xfrm flipH="1" flipV="1">
            <a:off x="3260436" y="2229293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B425E7A-D451-6777-E011-6DF92979FAE4}"/>
              </a:ext>
            </a:extLst>
          </p:cNvPr>
          <p:cNvSpPr/>
          <p:nvPr/>
        </p:nvSpPr>
        <p:spPr>
          <a:xfrm>
            <a:off x="3302313" y="5265878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000" dirty="0"/>
              <a:t>Click here to open Filter Menu</a:t>
            </a:r>
            <a:endParaRPr lang="en-US" sz="10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B76D735-ADA7-E05A-4B8F-4EB46B69E241}"/>
              </a:ext>
            </a:extLst>
          </p:cNvPr>
          <p:cNvSpPr/>
          <p:nvPr/>
        </p:nvSpPr>
        <p:spPr>
          <a:xfrm rot="10800000">
            <a:off x="2819557" y="5188078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855EE6C5-8AD8-6CC0-D124-D3ECC158D03D}"/>
              </a:ext>
            </a:extLst>
          </p:cNvPr>
          <p:cNvSpPr/>
          <p:nvPr/>
        </p:nvSpPr>
        <p:spPr>
          <a:xfrm>
            <a:off x="5646470" y="2128362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E6304F37-0C40-95F1-35EE-7DA25AE5F59B}"/>
              </a:ext>
            </a:extLst>
          </p:cNvPr>
          <p:cNvSpPr/>
          <p:nvPr/>
        </p:nvSpPr>
        <p:spPr>
          <a:xfrm>
            <a:off x="11707652" y="212068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97A2-E69C-ED0C-F020-C832835345D6}"/>
              </a:ext>
            </a:extLst>
          </p:cNvPr>
          <p:cNvSpPr/>
          <p:nvPr/>
        </p:nvSpPr>
        <p:spPr>
          <a:xfrm>
            <a:off x="5970019" y="2250330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1773EE5-E915-5903-E2FD-6834DC7540F3}"/>
              </a:ext>
            </a:extLst>
          </p:cNvPr>
          <p:cNvCxnSpPr>
            <a:stCxn id="13" idx="1"/>
          </p:cNvCxnSpPr>
          <p:nvPr/>
        </p:nvCxnSpPr>
        <p:spPr>
          <a:xfrm flipH="1">
            <a:off x="7248429" y="1929354"/>
            <a:ext cx="717139" cy="373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AE05DA20-E0F4-99DF-D045-C37E8FDFD176}"/>
              </a:ext>
            </a:extLst>
          </p:cNvPr>
          <p:cNvSpPr/>
          <p:nvPr/>
        </p:nvSpPr>
        <p:spPr>
          <a:xfrm>
            <a:off x="-15002" y="1049753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After </a:t>
            </a:r>
            <a:r>
              <a:rPr lang="en-US" sz="1400" b="1" dirty="0">
                <a:solidFill>
                  <a:schemeClr val="tx1"/>
                </a:solidFill>
              </a:rPr>
              <a:t>click the LINK in the email Alert</a:t>
            </a:r>
            <a:r>
              <a:rPr lang="en-US" sz="1400" dirty="0">
                <a:solidFill>
                  <a:schemeClr val="tx1"/>
                </a:solidFill>
              </a:rPr>
              <a:t>  -&gt; you will drive to the e2o tool – simplified WEB – where you can see </a:t>
            </a:r>
            <a:r>
              <a:rPr lang="en-US" sz="1400" u="sng" dirty="0">
                <a:solidFill>
                  <a:schemeClr val="tx1"/>
                </a:solidFill>
              </a:rPr>
              <a:t>all Jabil Part Number Forecast/Planned PO data what Jabil Buyer released to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chemeClr val="tx1"/>
                </a:solidFill>
              </a:rPr>
              <a:t>Open PO quantity (2) </a:t>
            </a:r>
            <a:r>
              <a:rPr lang="en-US" sz="1400" dirty="0">
                <a:solidFill>
                  <a:schemeClr val="tx1"/>
                </a:solidFill>
              </a:rPr>
              <a:t>is scheduled in weekly buckets </a:t>
            </a:r>
            <a:r>
              <a:rPr lang="en-US" sz="1400" u="sng" dirty="0">
                <a:solidFill>
                  <a:schemeClr val="tx1"/>
                </a:solidFill>
              </a:rPr>
              <a:t>based on PO requested delivery date</a:t>
            </a:r>
            <a:r>
              <a:rPr lang="en-US" sz="1400" dirty="0">
                <a:solidFill>
                  <a:schemeClr val="tx1"/>
                </a:solidFill>
              </a:rPr>
              <a:t>!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C5313E8E-BDF0-7784-EA2B-36280454CC61}"/>
              </a:ext>
            </a:extLst>
          </p:cNvPr>
          <p:cNvSpPr/>
          <p:nvPr/>
        </p:nvSpPr>
        <p:spPr>
          <a:xfrm>
            <a:off x="6651951" y="3311145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9FCE73DA-D56F-4A64-DD7D-769C3412C711}"/>
              </a:ext>
            </a:extLst>
          </p:cNvPr>
          <p:cNvSpPr/>
          <p:nvPr/>
        </p:nvSpPr>
        <p:spPr>
          <a:xfrm>
            <a:off x="5701189" y="3367330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C6EFF4-3426-9EDE-E12B-FF691A5F9A42}"/>
              </a:ext>
            </a:extLst>
          </p:cNvPr>
          <p:cNvSpPr/>
          <p:nvPr/>
        </p:nvSpPr>
        <p:spPr>
          <a:xfrm>
            <a:off x="5658691" y="3521753"/>
            <a:ext cx="291259" cy="201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D93AE12B-F2E8-D0DA-FBE3-5A106E41202C}"/>
              </a:ext>
            </a:extLst>
          </p:cNvPr>
          <p:cNvSpPr/>
          <p:nvPr/>
        </p:nvSpPr>
        <p:spPr>
          <a:xfrm>
            <a:off x="5294453" y="3805614"/>
            <a:ext cx="218495" cy="16687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22277211-9643-648B-3F71-21C1D934A922}"/>
              </a:ext>
            </a:extLst>
          </p:cNvPr>
          <p:cNvSpPr/>
          <p:nvPr/>
        </p:nvSpPr>
        <p:spPr>
          <a:xfrm>
            <a:off x="6030613" y="2649077"/>
            <a:ext cx="214727" cy="201861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B66DEA5-1D93-E868-E681-D8BEBDAB03F1}"/>
              </a:ext>
            </a:extLst>
          </p:cNvPr>
          <p:cNvSpPr/>
          <p:nvPr/>
        </p:nvSpPr>
        <p:spPr>
          <a:xfrm>
            <a:off x="4515117" y="3770627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C278CDA4-EB47-C50B-6477-16E2A91274B1}"/>
              </a:ext>
            </a:extLst>
          </p:cNvPr>
          <p:cNvSpPr/>
          <p:nvPr/>
        </p:nvSpPr>
        <p:spPr>
          <a:xfrm>
            <a:off x="6030614" y="3752132"/>
            <a:ext cx="5003818" cy="1668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00D00CE-4D9F-CDB5-280C-085B08CA41C5}"/>
              </a:ext>
            </a:extLst>
          </p:cNvPr>
          <p:cNvSpPr/>
          <p:nvPr/>
        </p:nvSpPr>
        <p:spPr>
          <a:xfrm>
            <a:off x="4570535" y="3234945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66C5E29-009C-9760-86B2-B8BB09D361C4}"/>
              </a:ext>
            </a:extLst>
          </p:cNvPr>
          <p:cNvSpPr/>
          <p:nvPr/>
        </p:nvSpPr>
        <p:spPr>
          <a:xfrm>
            <a:off x="4513849" y="3571214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Diagonal Corners Rounded 24">
            <a:extLst>
              <a:ext uri="{FF2B5EF4-FFF2-40B4-BE49-F238E27FC236}">
                <a16:creationId xmlns:a16="http://schemas.microsoft.com/office/drawing/2014/main" id="{9E3B4172-26A4-6202-C4FE-DA9408E6EA62}"/>
              </a:ext>
            </a:extLst>
          </p:cNvPr>
          <p:cNvSpPr/>
          <p:nvPr/>
        </p:nvSpPr>
        <p:spPr>
          <a:xfrm>
            <a:off x="5327229" y="4885379"/>
            <a:ext cx="6539346" cy="144056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dirty="0"/>
              <a:t>You can add FC/Planned PO commit data here </a:t>
            </a:r>
            <a:r>
              <a:rPr lang="en-US" sz="1000" b="1" dirty="0"/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dirty="0"/>
              <a:t>Click Open PO number to see open PO details </a:t>
            </a:r>
            <a:r>
              <a:rPr lang="en-US" sz="1000" b="1" dirty="0"/>
              <a:t>(2) - </a:t>
            </a:r>
            <a:r>
              <a:rPr lang="en-US" sz="1000" dirty="0"/>
              <a:t>past due PO data is also including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/>
              <a:t>Netted Forecast = </a:t>
            </a:r>
            <a:r>
              <a:rPr lang="en-US" sz="1000" b="1" u="sng" dirty="0">
                <a:solidFill>
                  <a:schemeClr val="tx1"/>
                </a:solidFill>
              </a:rPr>
              <a:t>FC Planned PO – Open PO Post FC load (3) – dynamic field – provide actual status update!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Past due demand </a:t>
            </a:r>
            <a:r>
              <a:rPr lang="en-US" sz="1000" dirty="0">
                <a:solidFill>
                  <a:schemeClr val="tx1"/>
                </a:solidFill>
                <a:effectLst/>
              </a:rPr>
              <a:t>is consolidated always in the current week Planned PO data </a:t>
            </a:r>
            <a:r>
              <a:rPr lang="en-US" sz="1000" b="1" dirty="0">
                <a:solidFill>
                  <a:schemeClr val="tx1"/>
                </a:solidFill>
                <a:effectLst/>
              </a:rPr>
              <a:t>(4)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TOTAL</a:t>
            </a:r>
            <a:r>
              <a:rPr lang="en-US" sz="1000" dirty="0">
                <a:solidFill>
                  <a:schemeClr val="tx1"/>
                </a:solidFill>
                <a:effectLst/>
              </a:rPr>
              <a:t> is calculated based on full data, independently from Calendar view set up on TOP! </a:t>
            </a:r>
            <a:r>
              <a:rPr lang="en-US" sz="1000" b="1" dirty="0">
                <a:solidFill>
                  <a:schemeClr val="tx1"/>
                </a:solidFill>
                <a:effectLst/>
              </a:rPr>
              <a:t>(5)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SUM Quantity</a:t>
            </a:r>
            <a:r>
              <a:rPr lang="en-US" sz="1000" dirty="0">
                <a:solidFill>
                  <a:schemeClr val="tx1"/>
                </a:solidFill>
                <a:effectLst/>
              </a:rPr>
              <a:t>: is including all demand and PO data based on Calendar view set up on TOP</a:t>
            </a:r>
            <a:r>
              <a:rPr lang="en-US" sz="1000" b="1" dirty="0">
                <a:solidFill>
                  <a:schemeClr val="tx1"/>
                </a:solidFill>
                <a:effectLst/>
              </a:rPr>
              <a:t> (6)</a:t>
            </a: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3C5C27B-9BD7-7FA9-B0E5-7DAF451EA375}"/>
              </a:ext>
            </a:extLst>
          </p:cNvPr>
          <p:cNvSpPr/>
          <p:nvPr/>
        </p:nvSpPr>
        <p:spPr>
          <a:xfrm>
            <a:off x="5646470" y="2330223"/>
            <a:ext cx="291259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94477F3B-D07F-18F6-EEF6-C78561518E6A}"/>
              </a:ext>
            </a:extLst>
          </p:cNvPr>
          <p:cNvSpPr/>
          <p:nvPr/>
        </p:nvSpPr>
        <p:spPr>
          <a:xfrm>
            <a:off x="11523756" y="2299841"/>
            <a:ext cx="552474" cy="20186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18642-627D-80B3-37C0-F96FC1BB143A}"/>
              </a:ext>
            </a:extLst>
          </p:cNvPr>
          <p:cNvSpPr/>
          <p:nvPr/>
        </p:nvSpPr>
        <p:spPr>
          <a:xfrm>
            <a:off x="7965568" y="1597997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b="1" dirty="0">
                <a:latin typeface="+mj-lt"/>
              </a:rPr>
              <a:t>Calendar</a:t>
            </a:r>
          </a:p>
          <a:p>
            <a:pPr algn="ctr"/>
            <a:r>
              <a:rPr lang="hu-HU" sz="900" dirty="0">
                <a:latin typeface="+mj-lt"/>
              </a:rPr>
              <a:t>To change calendar date and view –&gt; click the link (Monthly or QTR-ly view is available too</a:t>
            </a:r>
            <a:endParaRPr lang="en-US" sz="9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795E36-7B02-1BF3-C7A1-2B05DB73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079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DF584A4-C6EA-1A0C-F874-A2DC6B43A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49389"/>
            <a:ext cx="12192000" cy="1412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9EBA117-5109-69CB-5BA9-22B62CB50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FORECAST RESPONSE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SCHEDULE AGREEMENTS</a:t>
            </a:r>
            <a:r>
              <a:rPr lang="en-US" dirty="0">
                <a:solidFill>
                  <a:srgbClr val="002060"/>
                </a:solidFill>
              </a:rPr>
              <a:t> 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EXCEL ATTACHMENT 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BE16A3F-2078-41E8-1EAD-C71F5D671F73}"/>
              </a:ext>
            </a:extLst>
          </p:cNvPr>
          <p:cNvSpPr/>
          <p:nvPr/>
        </p:nvSpPr>
        <p:spPr>
          <a:xfrm>
            <a:off x="100768" y="1310388"/>
            <a:ext cx="11990464" cy="26873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hu-HU" sz="1400" i="0" dirty="0">
                <a:solidFill>
                  <a:schemeClr val="tx1"/>
                </a:solidFill>
                <a:effectLst/>
              </a:rPr>
              <a:t>Download and Open Excel Attachment from the email!</a:t>
            </a: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Please follow below instructions and note that mandatory fields</a:t>
            </a:r>
            <a:r>
              <a:rPr lang="hu-HU" sz="1400" i="0" dirty="0">
                <a:solidFill>
                  <a:schemeClr val="tx1"/>
                </a:solidFill>
                <a:effectLst/>
              </a:rPr>
              <a:t> in </a:t>
            </a:r>
            <a:r>
              <a:rPr lang="hu-HU" sz="1400" b="1" i="0" dirty="0">
                <a:solidFill>
                  <a:srgbClr val="191EEF"/>
                </a:solidFill>
                <a:effectLst/>
              </a:rPr>
              <a:t>BLUE</a:t>
            </a:r>
            <a:r>
              <a:rPr lang="en-US" sz="1400" i="0" dirty="0">
                <a:solidFill>
                  <a:schemeClr val="tx2">
                    <a:lumMod val="75000"/>
                  </a:schemeClr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need to be checked and updated​</a:t>
            </a:r>
            <a:r>
              <a:rPr lang="hu-HU" sz="1400" i="0" dirty="0">
                <a:solidFill>
                  <a:schemeClr val="tx1"/>
                </a:solidFill>
                <a:effectLst/>
              </a:rPr>
              <a:t>!</a:t>
            </a:r>
            <a:endParaRPr lang="en-US" sz="1400" i="0" dirty="0">
              <a:solidFill>
                <a:schemeClr val="tx1"/>
              </a:solidFill>
              <a:effectLst/>
            </a:endParaRPr>
          </a:p>
          <a:p>
            <a:endParaRPr lang="hu-HU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hu-HU" sz="1400" i="0" u="sng" dirty="0">
                <a:solidFill>
                  <a:schemeClr val="tx1"/>
                </a:solidFill>
                <a:effectLst/>
              </a:rPr>
              <a:t>Commit Data Measure</a:t>
            </a:r>
            <a:r>
              <a:rPr lang="hu-HU" sz="1400" i="0" dirty="0">
                <a:solidFill>
                  <a:schemeClr val="tx1"/>
                </a:solidFill>
                <a:effectLst/>
              </a:rPr>
              <a:t>: </a:t>
            </a:r>
            <a:r>
              <a:rPr lang="hu-HU" sz="1400" dirty="0">
                <a:solidFill>
                  <a:schemeClr val="tx1"/>
                </a:solidFill>
              </a:rPr>
              <a:t>you can add against to: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</a:rPr>
              <a:t>JIT FirmCurrForecast lines to </a:t>
            </a:r>
            <a:r>
              <a:rPr lang="hu-HU" sz="1400" b="1" dirty="0">
                <a:solidFill>
                  <a:schemeClr val="tx1"/>
                </a:solidFill>
              </a:rPr>
              <a:t>‚ConsumptionCommitSA</a:t>
            </a:r>
            <a:r>
              <a:rPr lang="hu-HU" sz="1400" dirty="0">
                <a:solidFill>
                  <a:schemeClr val="tx1"/>
                </a:solidFill>
              </a:rPr>
              <a:t>’ </a:t>
            </a:r>
            <a:r>
              <a:rPr lang="hu-HU" sz="1400" b="1" dirty="0">
                <a:solidFill>
                  <a:schemeClr val="tx1"/>
                </a:solidFill>
              </a:rPr>
              <a:t>(1) – </a:t>
            </a:r>
            <a:r>
              <a:rPr lang="hu-HU" sz="1400" dirty="0">
                <a:solidFill>
                  <a:schemeClr val="tx1"/>
                </a:solidFill>
              </a:rPr>
              <a:t>ONLY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this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is acceptable – Please do not change!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</a:rPr>
              <a:t>JIT Curr.Forecast Lines</a:t>
            </a:r>
            <a:r>
              <a:rPr lang="hu-HU" sz="1400" dirty="0">
                <a:solidFill>
                  <a:schemeClr val="tx1"/>
                </a:solidFill>
              </a:rPr>
              <a:t>: ‚</a:t>
            </a:r>
            <a:r>
              <a:rPr lang="hu-HU" sz="1400" b="1" dirty="0">
                <a:solidFill>
                  <a:schemeClr val="tx1"/>
                </a:solidFill>
              </a:rPr>
              <a:t>ATPJIT</a:t>
            </a:r>
            <a:r>
              <a:rPr lang="hu-HU" sz="1400" dirty="0">
                <a:solidFill>
                  <a:schemeClr val="tx1"/>
                </a:solidFill>
              </a:rPr>
              <a:t>’</a:t>
            </a:r>
            <a:r>
              <a:rPr lang="hu-HU" sz="1400" b="1" dirty="0">
                <a:solidFill>
                  <a:schemeClr val="tx1"/>
                </a:solidFill>
              </a:rPr>
              <a:t>(2) – </a:t>
            </a:r>
            <a:r>
              <a:rPr lang="hu-HU" sz="1400" dirty="0">
                <a:solidFill>
                  <a:schemeClr val="tx1"/>
                </a:solidFill>
              </a:rPr>
              <a:t>ONLY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this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is acceptable– Please do not change!</a:t>
            </a:r>
          </a:p>
          <a:p>
            <a:pPr lvl="1"/>
            <a:r>
              <a:rPr lang="hu-HU" sz="1400" dirty="0">
                <a:solidFill>
                  <a:schemeClr val="tx1"/>
                </a:solidFill>
              </a:rPr>
              <a:t> </a:t>
            </a:r>
            <a:r>
              <a:rPr lang="hu-HU" sz="1400" i="1" dirty="0">
                <a:solidFill>
                  <a:schemeClr val="tx1"/>
                </a:solidFill>
              </a:rPr>
              <a:t>(ATPJIT means – available to promise Just inTime)</a:t>
            </a:r>
          </a:p>
          <a:p>
            <a:pPr lvl="1"/>
            <a:endParaRPr lang="hu-HU" sz="14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400" u="sng" dirty="0">
                <a:solidFill>
                  <a:schemeClr val="tx1"/>
                </a:solidFill>
              </a:rPr>
              <a:t>Commit qty &amp; Commit Date </a:t>
            </a:r>
            <a:r>
              <a:rPr lang="hu-HU" sz="1400" b="1" dirty="0">
                <a:solidFill>
                  <a:schemeClr val="tx1"/>
                </a:solidFill>
              </a:rPr>
              <a:t>(3): </a:t>
            </a:r>
            <a:r>
              <a:rPr lang="hu-HU" sz="1400" dirty="0">
                <a:solidFill>
                  <a:schemeClr val="tx1"/>
                </a:solidFill>
              </a:rPr>
              <a:t>cannot be empty – please add available Quantity and Date information here</a:t>
            </a:r>
            <a:endParaRPr lang="hu-HU" sz="1400" b="1" u="sng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chemeClr val="tx1"/>
                </a:solidFill>
              </a:rPr>
              <a:t>You can exclude a line from your response to use </a:t>
            </a:r>
            <a:r>
              <a:rPr lang="hu-HU" sz="1400" b="1" dirty="0">
                <a:solidFill>
                  <a:schemeClr val="tx1"/>
                </a:solidFill>
              </a:rPr>
              <a:t># character prefix in first </a:t>
            </a:r>
            <a:r>
              <a:rPr lang="hu-HU" sz="1400" dirty="0">
                <a:solidFill>
                  <a:schemeClr val="tx1"/>
                </a:solidFill>
              </a:rPr>
              <a:t>field </a:t>
            </a:r>
            <a:r>
              <a:rPr lang="hu-HU" sz="1400" b="1" dirty="0">
                <a:solidFill>
                  <a:schemeClr val="tx1"/>
                </a:solidFill>
              </a:rPr>
              <a:t>(4) </a:t>
            </a:r>
            <a:r>
              <a:rPr lang="hu-HU" sz="1400" dirty="0">
                <a:solidFill>
                  <a:schemeClr val="tx1"/>
                </a:solidFill>
              </a:rPr>
              <a:t>or delete Line from the file!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C611DF-409E-53D6-7579-30821DD4E587}"/>
              </a:ext>
            </a:extLst>
          </p:cNvPr>
          <p:cNvGrpSpPr/>
          <p:nvPr/>
        </p:nvGrpSpPr>
        <p:grpSpPr>
          <a:xfrm>
            <a:off x="563419" y="3905471"/>
            <a:ext cx="10596365" cy="1607461"/>
            <a:chOff x="548967" y="4076319"/>
            <a:chExt cx="10596365" cy="160746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7E5E17C-59FA-E510-5479-54B4577CABE8}"/>
                </a:ext>
              </a:extLst>
            </p:cNvPr>
            <p:cNvGrpSpPr/>
            <p:nvPr/>
          </p:nvGrpSpPr>
          <p:grpSpPr>
            <a:xfrm>
              <a:off x="6511153" y="4076319"/>
              <a:ext cx="4634179" cy="1607461"/>
              <a:chOff x="6536053" y="3927732"/>
              <a:chExt cx="4560814" cy="1560821"/>
            </a:xfrm>
          </p:grpSpPr>
          <p:sp>
            <p:nvSpPr>
              <p:cNvPr id="19" name="Dodecagon 18">
                <a:extLst>
                  <a:ext uri="{FF2B5EF4-FFF2-40B4-BE49-F238E27FC236}">
                    <a16:creationId xmlns:a16="http://schemas.microsoft.com/office/drawing/2014/main" id="{B77234FA-4356-A5FC-3881-1629FD6F3D35}"/>
                  </a:ext>
                </a:extLst>
              </p:cNvPr>
              <p:cNvSpPr/>
              <p:nvPr/>
            </p:nvSpPr>
            <p:spPr>
              <a:xfrm>
                <a:off x="6556450" y="4849595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sp>
            <p:nvSpPr>
              <p:cNvPr id="20" name="Dodecagon 19">
                <a:extLst>
                  <a:ext uri="{FF2B5EF4-FFF2-40B4-BE49-F238E27FC236}">
                    <a16:creationId xmlns:a16="http://schemas.microsoft.com/office/drawing/2014/main" id="{44096CB1-15C6-0AD9-1E8A-152D04629008}"/>
                  </a:ext>
                </a:extLst>
              </p:cNvPr>
              <p:cNvSpPr/>
              <p:nvPr/>
            </p:nvSpPr>
            <p:spPr>
              <a:xfrm>
                <a:off x="6536053" y="5292549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21" name="Dodecagon 20">
                <a:extLst>
                  <a:ext uri="{FF2B5EF4-FFF2-40B4-BE49-F238E27FC236}">
                    <a16:creationId xmlns:a16="http://schemas.microsoft.com/office/drawing/2014/main" id="{333E9408-F121-1849-5CE0-5DEA64FAADF7}"/>
                  </a:ext>
                </a:extLst>
              </p:cNvPr>
              <p:cNvSpPr/>
              <p:nvPr/>
            </p:nvSpPr>
            <p:spPr>
              <a:xfrm>
                <a:off x="10859264" y="3927732"/>
                <a:ext cx="237603" cy="248555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3</a:t>
                </a:r>
                <a:endParaRPr lang="en-US" sz="1200" dirty="0"/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B70B1B5-A89B-3A77-C475-FA9875C5FC6A}"/>
                </a:ext>
              </a:extLst>
            </p:cNvPr>
            <p:cNvSpPr/>
            <p:nvPr/>
          </p:nvSpPr>
          <p:spPr>
            <a:xfrm>
              <a:off x="548967" y="5025729"/>
              <a:ext cx="275897" cy="229914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4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CABBB3C-B4E5-F25A-E1EF-E17079C29DCB}"/>
              </a:ext>
            </a:extLst>
          </p:cNvPr>
          <p:cNvSpPr txBox="1"/>
          <p:nvPr/>
        </p:nvSpPr>
        <p:spPr>
          <a:xfrm>
            <a:off x="1065553" y="5672302"/>
            <a:ext cx="100608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b="1" i="0" dirty="0">
                <a:solidFill>
                  <a:srgbClr val="323130"/>
                </a:solidFill>
                <a:effectLst/>
              </a:rPr>
              <a:t>Note</a:t>
            </a:r>
            <a:r>
              <a:rPr lang="hu-HU" b="0" i="0" dirty="0">
                <a:solidFill>
                  <a:srgbClr val="323130"/>
                </a:solidFill>
                <a:effectLst/>
              </a:rPr>
              <a:t>: If you would like to send new FC Commit during the same week, please</a:t>
            </a:r>
            <a:r>
              <a:rPr lang="en-US" b="0" i="0" dirty="0">
                <a:solidFill>
                  <a:srgbClr val="323130"/>
                </a:solidFill>
                <a:effectLst/>
              </a:rPr>
              <a:t> provide </a:t>
            </a:r>
            <a:r>
              <a:rPr lang="en-US" b="0" i="0" u="sng" dirty="0">
                <a:solidFill>
                  <a:srgbClr val="323130"/>
                </a:solidFill>
                <a:effectLst/>
              </a:rPr>
              <a:t>full commit</a:t>
            </a:r>
            <a:r>
              <a:rPr lang="en-US" b="0" i="0" dirty="0">
                <a:solidFill>
                  <a:srgbClr val="323130"/>
                </a:solidFill>
                <a:effectLst/>
              </a:rPr>
              <a:t> by entering 0 on the previously entered buckets</a:t>
            </a:r>
            <a:r>
              <a:rPr lang="hu-HU" b="0" i="0" dirty="0">
                <a:solidFill>
                  <a:srgbClr val="323130"/>
                </a:solidFill>
                <a:effectLst/>
              </a:rPr>
              <a:t>!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3F21F9-3CC4-534D-F084-2C3224775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43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42BF-A753-5E93-D66F-9966586F0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/>
              </a:rPr>
              <a:t>FORECAST 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RESPONSE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 SCHEDULE AGREEMENTS </a:t>
            </a:r>
            <a:r>
              <a:rPr lang="en-US" dirty="0">
                <a:solidFill>
                  <a:srgbClr val="002060"/>
                </a:solidFill>
                <a:latin typeface="Grandview"/>
              </a:rPr>
              <a:t>|</a:t>
            </a:r>
            <a:r>
              <a:rPr lang="hu-HU" dirty="0">
                <a:solidFill>
                  <a:srgbClr val="002060"/>
                </a:solidFill>
                <a:latin typeface="Grandview"/>
              </a:rPr>
              <a:t> WEB</a:t>
            </a:r>
            <a:r>
              <a:rPr lang="hu-HU" dirty="0">
                <a:latin typeface="Grandview"/>
              </a:rPr>
              <a:t> LINK</a:t>
            </a:r>
            <a:endParaRPr lang="en-US" dirty="0">
              <a:latin typeface="Grandview"/>
            </a:endParaRPr>
          </a:p>
        </p:txBody>
      </p:sp>
      <p:sp>
        <p:nvSpPr>
          <p:cNvPr id="3" name="Rectangle: Diagonal Corners Rounded 2">
            <a:extLst>
              <a:ext uri="{FF2B5EF4-FFF2-40B4-BE49-F238E27FC236}">
                <a16:creationId xmlns:a16="http://schemas.microsoft.com/office/drawing/2014/main" id="{4712400F-B4E0-72C9-D62F-46DB969BB107}"/>
              </a:ext>
            </a:extLst>
          </p:cNvPr>
          <p:cNvSpPr/>
          <p:nvPr/>
        </p:nvSpPr>
        <p:spPr>
          <a:xfrm>
            <a:off x="0" y="947834"/>
            <a:ext cx="12091231" cy="84607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chemeClr val="tx1"/>
                </a:solidFill>
              </a:rPr>
              <a:t>After </a:t>
            </a:r>
            <a:r>
              <a:rPr lang="hu-HU" sz="1400" b="1" dirty="0">
                <a:solidFill>
                  <a:schemeClr val="tx1"/>
                </a:solidFill>
              </a:rPr>
              <a:t>click the LINK in the email Alert</a:t>
            </a:r>
            <a:r>
              <a:rPr lang="hu-HU" sz="1400" dirty="0">
                <a:solidFill>
                  <a:schemeClr val="tx1"/>
                </a:solidFill>
              </a:rPr>
              <a:t>  -&gt;</a:t>
            </a:r>
            <a:r>
              <a:rPr lang="es-MX" sz="1400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you will drive to the e2o tool – simplified WEB – where you can see </a:t>
            </a:r>
            <a:r>
              <a:rPr lang="hu-HU" sz="1400" u="sng" dirty="0">
                <a:solidFill>
                  <a:schemeClr val="tx1"/>
                </a:solidFill>
              </a:rPr>
              <a:t>all Jabil Part Number Forecast/Firm SA data what Jabil Buyer released to you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400" b="1" dirty="0">
                <a:solidFill>
                  <a:schemeClr val="tx1"/>
                </a:solidFill>
              </a:rPr>
              <a:t>FIRM JIT quantity (1) </a:t>
            </a:r>
            <a:r>
              <a:rPr lang="hu-HU" sz="1400" dirty="0">
                <a:solidFill>
                  <a:schemeClr val="tx1"/>
                </a:solidFill>
              </a:rPr>
              <a:t>is scheudled in weekly buckets </a:t>
            </a:r>
            <a:r>
              <a:rPr lang="hu-HU" sz="1400" u="sng" dirty="0">
                <a:solidFill>
                  <a:schemeClr val="tx1"/>
                </a:solidFill>
              </a:rPr>
              <a:t>based on requested delivery date</a:t>
            </a:r>
            <a:r>
              <a:rPr lang="hu-HU" sz="1400" dirty="0">
                <a:solidFill>
                  <a:schemeClr val="tx1"/>
                </a:solidFill>
              </a:rPr>
              <a:t>!</a:t>
            </a:r>
          </a:p>
          <a:p>
            <a:endParaRPr lang="hu-HU" sz="14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795A14-D3EF-05D5-F1A7-D59C3A57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662"/>
            <a:ext cx="12192000" cy="4491789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B1882E-48AE-9F60-C767-A0B73B1B47C3}"/>
              </a:ext>
            </a:extLst>
          </p:cNvPr>
          <p:cNvSpPr/>
          <p:nvPr/>
        </p:nvSpPr>
        <p:spPr>
          <a:xfrm>
            <a:off x="6096000" y="2410367"/>
            <a:ext cx="1434278" cy="15062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74C47D-25CC-7568-16B6-FEB4E35B479F}"/>
              </a:ext>
            </a:extLst>
          </p:cNvPr>
          <p:cNvSpPr/>
          <p:nvPr/>
        </p:nvSpPr>
        <p:spPr>
          <a:xfrm>
            <a:off x="8066337" y="1694578"/>
            <a:ext cx="2108663" cy="662714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900" b="1" dirty="0">
                <a:latin typeface="+mj-lt"/>
              </a:rPr>
              <a:t>Calendar</a:t>
            </a:r>
          </a:p>
          <a:p>
            <a:pPr algn="ctr"/>
            <a:r>
              <a:rPr lang="hu-HU" sz="900" dirty="0">
                <a:latin typeface="+mj-lt"/>
              </a:rPr>
              <a:t>To change calendar date and view –&gt; click the link (Monthly or QTR-ly view is available too</a:t>
            </a:r>
            <a:endParaRPr lang="en-US" sz="900" dirty="0">
              <a:latin typeface="+mj-lt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161AC08-77C0-446F-1BBD-1DC84F43B9A0}"/>
              </a:ext>
            </a:extLst>
          </p:cNvPr>
          <p:cNvCxnSpPr>
            <a:stCxn id="11" idx="1"/>
          </p:cNvCxnSpPr>
          <p:nvPr/>
        </p:nvCxnSpPr>
        <p:spPr>
          <a:xfrm flipH="1">
            <a:off x="7349198" y="2025935"/>
            <a:ext cx="717139" cy="373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7716FDF1-7E8A-3E6E-935B-6D1BA37E07CD}"/>
              </a:ext>
            </a:extLst>
          </p:cNvPr>
          <p:cNvSpPr/>
          <p:nvPr/>
        </p:nvSpPr>
        <p:spPr>
          <a:xfrm>
            <a:off x="6705775" y="3203514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42F9D21-B5BD-01C0-90B7-4BB26413458A}"/>
              </a:ext>
            </a:extLst>
          </p:cNvPr>
          <p:cNvSpPr/>
          <p:nvPr/>
        </p:nvSpPr>
        <p:spPr>
          <a:xfrm>
            <a:off x="4525819" y="3195380"/>
            <a:ext cx="637309" cy="152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5ADFA06C-502D-89D9-FE55-7E9A921A956F}"/>
              </a:ext>
            </a:extLst>
          </p:cNvPr>
          <p:cNvSpPr/>
          <p:nvPr/>
        </p:nvSpPr>
        <p:spPr>
          <a:xfrm>
            <a:off x="5345567" y="355913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6" name="Dodecagon 15">
            <a:extLst>
              <a:ext uri="{FF2B5EF4-FFF2-40B4-BE49-F238E27FC236}">
                <a16:creationId xmlns:a16="http://schemas.microsoft.com/office/drawing/2014/main" id="{6068A663-22B2-C1F7-7AE1-566A9D79AA2F}"/>
              </a:ext>
            </a:extLst>
          </p:cNvPr>
          <p:cNvSpPr/>
          <p:nvPr/>
        </p:nvSpPr>
        <p:spPr>
          <a:xfrm>
            <a:off x="5345567" y="3781913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B0F53F1F-E9A6-073F-F172-F00C703FE772}"/>
              </a:ext>
            </a:extLst>
          </p:cNvPr>
          <p:cNvSpPr/>
          <p:nvPr/>
        </p:nvSpPr>
        <p:spPr>
          <a:xfrm>
            <a:off x="5755985" y="3042980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005392E-0AE3-EECD-60FC-0A21EAADABD9}"/>
              </a:ext>
            </a:extLst>
          </p:cNvPr>
          <p:cNvSpPr/>
          <p:nvPr/>
        </p:nvSpPr>
        <p:spPr>
          <a:xfrm>
            <a:off x="5755985" y="3195380"/>
            <a:ext cx="387930" cy="16201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Diagonal Corners Rounded 18">
            <a:extLst>
              <a:ext uri="{FF2B5EF4-FFF2-40B4-BE49-F238E27FC236}">
                <a16:creationId xmlns:a16="http://schemas.microsoft.com/office/drawing/2014/main" id="{BEF7D824-A471-4FC2-B3A1-E82348B4FFDC}"/>
              </a:ext>
            </a:extLst>
          </p:cNvPr>
          <p:cNvSpPr/>
          <p:nvPr/>
        </p:nvSpPr>
        <p:spPr>
          <a:xfrm>
            <a:off x="5163128" y="4792685"/>
            <a:ext cx="6539346" cy="148133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000" b="1" dirty="0"/>
              <a:t>SHIPcommit</a:t>
            </a:r>
            <a:r>
              <a:rPr lang="hu-HU" sz="1000" dirty="0"/>
              <a:t> please provide ship quantity confirmation here </a:t>
            </a:r>
            <a:r>
              <a:rPr lang="hu-HU" sz="1000" b="1" dirty="0"/>
              <a:t>(2)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000" b="1" dirty="0"/>
              <a:t>ATP JIT (Available to promise </a:t>
            </a:r>
            <a:r>
              <a:rPr lang="hu-HU" sz="1000" dirty="0"/>
              <a:t>–( information about possible available qty in case of demand increase)</a:t>
            </a:r>
            <a:r>
              <a:rPr lang="hu-HU" sz="1000" b="1" dirty="0"/>
              <a:t> </a:t>
            </a:r>
            <a:r>
              <a:rPr lang="hu-HU" sz="1000" dirty="0"/>
              <a:t>please populate data here </a:t>
            </a:r>
            <a:r>
              <a:rPr lang="hu-HU" sz="1000" b="1" dirty="0"/>
              <a:t>(3)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hu-HU" sz="10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000" dirty="0"/>
              <a:t>Click </a:t>
            </a:r>
            <a:r>
              <a:rPr lang="hu-HU" sz="1000" b="1" dirty="0"/>
              <a:t>FIRM JIT QTY </a:t>
            </a:r>
            <a:r>
              <a:rPr lang="hu-HU" sz="1000" dirty="0"/>
              <a:t>number to see Firm details </a:t>
            </a:r>
            <a:r>
              <a:rPr lang="hu-HU" sz="1000" b="1" dirty="0"/>
              <a:t>(4) - </a:t>
            </a:r>
            <a:r>
              <a:rPr lang="hu-HU" sz="1000" dirty="0"/>
              <a:t>past due PO data is also including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Past due demand </a:t>
            </a:r>
            <a:r>
              <a:rPr lang="en-US" sz="1000" dirty="0">
                <a:solidFill>
                  <a:schemeClr val="tx1"/>
                </a:solidFill>
                <a:effectLst/>
              </a:rPr>
              <a:t>is consolidated always in the current week</a:t>
            </a:r>
            <a:endParaRPr lang="hu-HU" sz="1000" b="1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TOTAL</a:t>
            </a:r>
            <a:r>
              <a:rPr lang="en-US" sz="1000" dirty="0">
                <a:solidFill>
                  <a:schemeClr val="tx1"/>
                </a:solidFill>
                <a:effectLst/>
              </a:rPr>
              <a:t> is calculated based on full data, independently from Calendar view set up on TOP!</a:t>
            </a:r>
            <a:r>
              <a:rPr lang="hu-HU" sz="1000" dirty="0">
                <a:solidFill>
                  <a:schemeClr val="tx1"/>
                </a:solidFill>
                <a:effectLst/>
              </a:rPr>
              <a:t> </a:t>
            </a:r>
            <a:r>
              <a:rPr lang="hu-HU" sz="1000" b="1" dirty="0">
                <a:solidFill>
                  <a:schemeClr val="tx1"/>
                </a:solidFill>
                <a:effectLst/>
              </a:rPr>
              <a:t>(5)</a:t>
            </a:r>
            <a:endParaRPr lang="en-US" sz="1000" b="1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000" b="1" dirty="0">
                <a:solidFill>
                  <a:schemeClr val="tx1"/>
                </a:solidFill>
                <a:effectLst/>
              </a:rPr>
              <a:t>SUM Quantity</a:t>
            </a:r>
            <a:r>
              <a:rPr lang="en-US" sz="1000" dirty="0">
                <a:solidFill>
                  <a:schemeClr val="tx1"/>
                </a:solidFill>
                <a:effectLst/>
              </a:rPr>
              <a:t>: is including all demand and PO data based on Calendar view set up on TOP</a:t>
            </a:r>
            <a:r>
              <a:rPr lang="hu-HU" sz="1000" b="1" dirty="0">
                <a:solidFill>
                  <a:schemeClr val="tx1"/>
                </a:solidFill>
                <a:effectLst/>
              </a:rPr>
              <a:t> (6)</a:t>
            </a: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solidFill>
                <a:schemeClr val="tx1"/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3386D-B155-046A-4653-A840349E6987}"/>
              </a:ext>
            </a:extLst>
          </p:cNvPr>
          <p:cNvSpPr/>
          <p:nvPr/>
        </p:nvSpPr>
        <p:spPr>
          <a:xfrm>
            <a:off x="3048831" y="2135619"/>
            <a:ext cx="277091" cy="22167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F7CE14-47AF-82B4-01AA-9F358081D546}"/>
              </a:ext>
            </a:extLst>
          </p:cNvPr>
          <p:cNvCxnSpPr>
            <a:cxnSpLocks/>
            <a:stCxn id="22" idx="0"/>
            <a:endCxn id="20" idx="2"/>
          </p:cNvCxnSpPr>
          <p:nvPr/>
        </p:nvCxnSpPr>
        <p:spPr>
          <a:xfrm flipH="1" flipV="1">
            <a:off x="3187377" y="2357292"/>
            <a:ext cx="891623" cy="30365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A54347C-22A5-783B-026B-B453028F6B5D}"/>
              </a:ext>
            </a:extLst>
          </p:cNvPr>
          <p:cNvSpPr/>
          <p:nvPr/>
        </p:nvSpPr>
        <p:spPr>
          <a:xfrm>
            <a:off x="3229254" y="5393877"/>
            <a:ext cx="1699491" cy="29119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sz="1000" dirty="0"/>
              <a:t>Click here to open Filter Menu</a:t>
            </a:r>
            <a:endParaRPr lang="en-US" sz="1000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E51155A-2E03-817A-A37F-0C90D26FFCC4}"/>
              </a:ext>
            </a:extLst>
          </p:cNvPr>
          <p:cNvSpPr/>
          <p:nvPr/>
        </p:nvSpPr>
        <p:spPr>
          <a:xfrm rot="10800000">
            <a:off x="2746498" y="5316077"/>
            <a:ext cx="461818" cy="446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C8F964C1-C6F2-5DCE-D1DB-F20B3F5851C9}"/>
              </a:ext>
            </a:extLst>
          </p:cNvPr>
          <p:cNvSpPr/>
          <p:nvPr/>
        </p:nvSpPr>
        <p:spPr>
          <a:xfrm>
            <a:off x="11718331" y="2319048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D6E93215-36B3-F301-BABF-8E92E7EE6A22}"/>
              </a:ext>
            </a:extLst>
          </p:cNvPr>
          <p:cNvSpPr/>
          <p:nvPr/>
        </p:nvSpPr>
        <p:spPr>
          <a:xfrm>
            <a:off x="5854700" y="2274705"/>
            <a:ext cx="214727" cy="152400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5C1E70-0C13-43F6-DDC7-AE68A07DD2C5}"/>
              </a:ext>
            </a:extLst>
          </p:cNvPr>
          <p:cNvSpPr/>
          <p:nvPr/>
        </p:nvSpPr>
        <p:spPr>
          <a:xfrm>
            <a:off x="5788683" y="2438073"/>
            <a:ext cx="355231" cy="27648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7792A91-9B0E-9A3B-DBBA-4F4EAF822E08}"/>
              </a:ext>
            </a:extLst>
          </p:cNvPr>
          <p:cNvSpPr/>
          <p:nvPr/>
        </p:nvSpPr>
        <p:spPr>
          <a:xfrm>
            <a:off x="11534435" y="2487693"/>
            <a:ext cx="556796" cy="16459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C6D0A-F748-8B98-8803-6F156DED60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66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Visit our Supplier Portal for more Information: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TYPES OF SUPPLIERS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5BF750-BB0D-E9DF-956C-4D40371037B5}"/>
              </a:ext>
            </a:extLst>
          </p:cNvPr>
          <p:cNvSpPr txBox="1"/>
          <p:nvPr/>
        </p:nvSpPr>
        <p:spPr>
          <a:xfrm>
            <a:off x="3382048" y="1117244"/>
            <a:ext cx="5037145" cy="440769"/>
          </a:xfrm>
          <a:prstGeom prst="foldedCorner">
            <a:avLst>
              <a:gd name="adj" fmla="val 43908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dirty="0"/>
              <a:t>IN e2open WE HAVE 2 TYPES OF SUPPLIERS</a:t>
            </a: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74919C-2678-E49A-05D7-3715474D6DD4}"/>
              </a:ext>
            </a:extLst>
          </p:cNvPr>
          <p:cNvSpPr/>
          <p:nvPr/>
        </p:nvSpPr>
        <p:spPr>
          <a:xfrm>
            <a:off x="8049491" y="2032861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Email-based Suppliers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1219201" y="1968207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Portal Suppliers</a:t>
            </a:r>
            <a:endParaRPr lang="en-US" dirty="0"/>
          </a:p>
        </p:txBody>
      </p:sp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3886F2A1-1ED7-E9F7-BF5B-00752D5C6A60}"/>
              </a:ext>
            </a:extLst>
          </p:cNvPr>
          <p:cNvSpPr/>
          <p:nvPr/>
        </p:nvSpPr>
        <p:spPr>
          <a:xfrm>
            <a:off x="6649639" y="3538390"/>
            <a:ext cx="5160274" cy="2291814"/>
          </a:xfrm>
          <a:prstGeom prst="round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are our email-based</a:t>
            </a:r>
            <a:r>
              <a:rPr lang="hu-HU" sz="1600" dirty="0"/>
              <a:t> supplier</a:t>
            </a:r>
            <a:r>
              <a:rPr lang="en-US" sz="1600" dirty="0"/>
              <a:t>s</a:t>
            </a:r>
            <a:r>
              <a:rPr lang="hu-HU" sz="1600" dirty="0"/>
              <a:t> – </a:t>
            </a:r>
            <a:r>
              <a:rPr lang="en-US" sz="1600" dirty="0"/>
              <a:t>there is </a:t>
            </a:r>
            <a:r>
              <a:rPr lang="hu-HU" sz="1600" dirty="0"/>
              <a:t>no direct access to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No need</a:t>
            </a:r>
            <a:r>
              <a:rPr lang="en-US" sz="1600" dirty="0"/>
              <a:t> for </a:t>
            </a:r>
            <a:r>
              <a:rPr lang="hu-HU" sz="1600" dirty="0"/>
              <a:t>registration</a:t>
            </a:r>
            <a:r>
              <a:rPr lang="en-US" sz="1600" dirty="0"/>
              <a:t> – everything takes place through email</a:t>
            </a:r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There is a one-time</a:t>
            </a:r>
            <a:r>
              <a:rPr lang="hu-HU" sz="1600" dirty="0"/>
              <a:t> token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offer </a:t>
            </a:r>
            <a:r>
              <a:rPr lang="hu-HU" sz="1600" dirty="0"/>
              <a:t>3 communication options – see </a:t>
            </a:r>
            <a:r>
              <a:rPr lang="en-US" sz="1600" dirty="0"/>
              <a:t>more information on the next slide</a:t>
            </a:r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444500" y="3634008"/>
            <a:ext cx="5043055" cy="22050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suppliers have direct access to the  e2open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Jabil sends invitation and registration is reqWEBred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 Confirmation is located directly in the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Portal also enables Forecast, PO &amp; Goods Receipts visibility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34EC7340-3665-17A4-66D5-7F55A8B4D5FB}"/>
              </a:ext>
            </a:extLst>
          </p:cNvPr>
          <p:cNvSpPr/>
          <p:nvPr/>
        </p:nvSpPr>
        <p:spPr>
          <a:xfrm>
            <a:off x="10407683" y="5827293"/>
            <a:ext cx="805263" cy="555886"/>
          </a:xfrm>
          <a:prstGeom prst="downArrow">
            <a:avLst>
              <a:gd name="adj1" fmla="val 50000"/>
              <a:gd name="adj2" fmla="val 55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807" y="1235533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B7EFCBA-D1C8-869E-3698-683BB7A8DCC8}"/>
              </a:ext>
            </a:extLst>
          </p:cNvPr>
          <p:cNvGrpSpPr/>
          <p:nvPr/>
        </p:nvGrpSpPr>
        <p:grpSpPr>
          <a:xfrm>
            <a:off x="8940758" y="1306524"/>
            <a:ext cx="771525" cy="771525"/>
            <a:chOff x="5923052" y="490736"/>
            <a:chExt cx="771525" cy="771525"/>
          </a:xfrm>
        </p:grpSpPr>
        <p:pic>
          <p:nvPicPr>
            <p:cNvPr id="11" name="Picture 28">
              <a:extLst>
                <a:ext uri="{FF2B5EF4-FFF2-40B4-BE49-F238E27FC236}">
                  <a16:creationId xmlns:a16="http://schemas.microsoft.com/office/drawing/2014/main" id="{412BAE1B-CAE9-4C75-4988-03F268DC4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5C7966CC-2633-E3F6-73E1-D569440EA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F053FD2A-0EE8-8E37-89F1-230F0D8AA8F2}"/>
              </a:ext>
            </a:extLst>
          </p:cNvPr>
          <p:cNvCxnSpPr>
            <a:cxnSpLocks/>
            <a:stCxn id="6" idx="2"/>
            <a:endCxn id="8" idx="6"/>
          </p:cNvCxnSpPr>
          <p:nvPr/>
        </p:nvCxnSpPr>
        <p:spPr>
          <a:xfrm rot="5400000">
            <a:off x="4181468" y="1034146"/>
            <a:ext cx="1195286" cy="224302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C052ED43-2141-295C-E15D-16C8008F623D}"/>
              </a:ext>
            </a:extLst>
          </p:cNvPr>
          <p:cNvCxnSpPr>
            <a:stCxn id="6" idx="2"/>
            <a:endCxn id="7" idx="2"/>
          </p:cNvCxnSpPr>
          <p:nvPr/>
        </p:nvCxnSpPr>
        <p:spPr>
          <a:xfrm rot="16200000" flipH="1">
            <a:off x="6377414" y="1081220"/>
            <a:ext cx="1195285" cy="214887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164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256D4C-FECC-22D0-1C55-A4BED451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 </a:t>
            </a:r>
            <a:r>
              <a:rPr lang="hu-HU" dirty="0"/>
              <a:t> </a:t>
            </a:r>
            <a:r>
              <a:rPr lang="hu-HU" u="sng" dirty="0"/>
              <a:t>YOUR</a:t>
            </a:r>
            <a:r>
              <a:rPr lang="hu-HU" dirty="0"/>
              <a:t> COLLABORATION OPTIONS</a:t>
            </a:r>
            <a:endParaRPr lang="en-US" dirty="0"/>
          </a:p>
        </p:txBody>
      </p:sp>
      <p:graphicFrame>
        <p:nvGraphicFramePr>
          <p:cNvPr id="6" name="Table 15">
            <a:extLst>
              <a:ext uri="{FF2B5EF4-FFF2-40B4-BE49-F238E27FC236}">
                <a16:creationId xmlns:a16="http://schemas.microsoft.com/office/drawing/2014/main" id="{36865B3A-94A5-A12A-1CB1-215CC04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496576"/>
              </p:ext>
            </p:extLst>
          </p:nvPr>
        </p:nvGraphicFramePr>
        <p:xfrm>
          <a:off x="3873428" y="3429000"/>
          <a:ext cx="6196881" cy="279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627">
                  <a:extLst>
                    <a:ext uri="{9D8B030D-6E8A-4147-A177-3AD203B41FA5}">
                      <a16:colId xmlns:a16="http://schemas.microsoft.com/office/drawing/2014/main" val="1199080664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451351917"/>
                    </a:ext>
                  </a:extLst>
                </a:gridCol>
                <a:gridCol w="2065627">
                  <a:extLst>
                    <a:ext uri="{9D8B030D-6E8A-4147-A177-3AD203B41FA5}">
                      <a16:colId xmlns:a16="http://schemas.microsoft.com/office/drawing/2014/main" val="1545243403"/>
                    </a:ext>
                  </a:extLst>
                </a:gridCol>
              </a:tblGrid>
              <a:tr h="646934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lang="en-US" sz="1600" kern="1200" noProof="0" dirty="0">
                          <a:solidFill>
                            <a:schemeClr val="bg1"/>
                          </a:solidFill>
                        </a:rPr>
                        <a:t>Simplified WEB link</a:t>
                      </a:r>
                      <a:endParaRPr lang="en-US" sz="16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Excel attachment + WEB 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/>
                        <a:t>Email body message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819536"/>
                  </a:ext>
                </a:extLst>
              </a:tr>
              <a:tr h="81796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Predefined system email  Alerts</a:t>
                      </a:r>
                      <a:endParaRPr lang="en-US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Predefined system email Alerts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/>
                        <a:t>Predefined system email Alerts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2556107"/>
                  </a:ext>
                </a:extLst>
              </a:tr>
              <a:tr h="13279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 dirty="0">
                          <a:solidFill>
                            <a:srgbClr val="002060"/>
                          </a:solidFill>
                        </a:rPr>
                        <a:t>simplified WEB link 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from an automated 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Open </a:t>
                      </a:r>
                      <a:r>
                        <a:rPr lang="en-US" sz="1200" b="0" u="sng" noProof="0" dirty="0">
                          <a:solidFill>
                            <a:srgbClr val="002060"/>
                          </a:solidFill>
                        </a:rPr>
                        <a:t>excel attachment </a:t>
                      </a:r>
                      <a:r>
                        <a:rPr lang="en-US" sz="1200" b="0" noProof="0" dirty="0"/>
                        <a:t>from system email / same as today with weekly OOR or 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</a:rPr>
                        <a:t>Log in the portal with a </a:t>
                      </a:r>
                      <a:r>
                        <a:rPr lang="en-US" sz="1200" u="sng" kern="1200" noProof="0" dirty="0">
                          <a:solidFill>
                            <a:srgbClr val="002060"/>
                          </a:solidFill>
                        </a:rPr>
                        <a:t>simplified WEB link </a:t>
                      </a:r>
                      <a:r>
                        <a:rPr lang="en-US" sz="1200" u="none" kern="1200" noProof="0" dirty="0">
                          <a:solidFill>
                            <a:schemeClr val="tx1"/>
                          </a:solidFill>
                        </a:rPr>
                        <a:t>from the email</a:t>
                      </a:r>
                      <a:endParaRPr lang="en-US" sz="1200" b="0" u="none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noProof="0" dirty="0"/>
                        <a:t>Embedded HTML </a:t>
                      </a:r>
                      <a:r>
                        <a:rPr lang="en-US" sz="1200" b="0" u="sng" noProof="0" dirty="0">
                          <a:solidFill>
                            <a:srgbClr val="002060"/>
                          </a:solidFill>
                        </a:rPr>
                        <a:t>table from the email body text </a:t>
                      </a:r>
                      <a:r>
                        <a:rPr lang="en-US" sz="1200" b="0" noProof="0" dirty="0"/>
                        <a:t>put commit there (date &amp; qty) and send back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115150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CA79A5F3-4D56-5FF0-0CC4-06DACD8BB002}"/>
              </a:ext>
            </a:extLst>
          </p:cNvPr>
          <p:cNvSpPr/>
          <p:nvPr/>
        </p:nvSpPr>
        <p:spPr>
          <a:xfrm>
            <a:off x="666907" y="352136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ACCESS</a:t>
            </a:r>
            <a:endParaRPr lang="en-US" dirty="0"/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0E183484-EC97-8B28-E9A7-0A3E373BCB71}"/>
              </a:ext>
            </a:extLst>
          </p:cNvPr>
          <p:cNvSpPr/>
          <p:nvPr/>
        </p:nvSpPr>
        <p:spPr>
          <a:xfrm>
            <a:off x="666907" y="422315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NOTIFICATION</a:t>
            </a:r>
            <a:endParaRPr lang="en-US" dirty="0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9C87EA0-564E-3EB4-8411-E4E5DCFFBE6D}"/>
              </a:ext>
            </a:extLst>
          </p:cNvPr>
          <p:cNvSpPr/>
          <p:nvPr/>
        </p:nvSpPr>
        <p:spPr>
          <a:xfrm>
            <a:off x="666907" y="505214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REPLY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E8390D-670A-65DF-A5C5-B54F6A65AB7E}"/>
              </a:ext>
            </a:extLst>
          </p:cNvPr>
          <p:cNvSpPr txBox="1"/>
          <p:nvPr/>
        </p:nvSpPr>
        <p:spPr>
          <a:xfrm>
            <a:off x="4028943" y="6141879"/>
            <a:ext cx="5612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200" dirty="0">
                <a:solidFill>
                  <a:srgbClr val="002060"/>
                </a:solidFill>
              </a:rPr>
              <a:t>NOTE : one time token is expiring after  72 hours</a:t>
            </a:r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5CF439B-2476-D8E9-EC37-82A3953816F5}"/>
              </a:ext>
            </a:extLst>
          </p:cNvPr>
          <p:cNvSpPr/>
          <p:nvPr/>
        </p:nvSpPr>
        <p:spPr>
          <a:xfrm>
            <a:off x="619305" y="1938542"/>
            <a:ext cx="2586182" cy="14408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Email-based Suppliers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3D8D6BF-90FE-57A5-B28E-14E1B0EEB0D6}"/>
              </a:ext>
            </a:extLst>
          </p:cNvPr>
          <p:cNvGrpSpPr/>
          <p:nvPr/>
        </p:nvGrpSpPr>
        <p:grpSpPr>
          <a:xfrm>
            <a:off x="2602670" y="1748778"/>
            <a:ext cx="771525" cy="771525"/>
            <a:chOff x="5923052" y="490736"/>
            <a:chExt cx="771525" cy="771525"/>
          </a:xfrm>
        </p:grpSpPr>
        <p:pic>
          <p:nvPicPr>
            <p:cNvPr id="4" name="Picture 28">
              <a:extLst>
                <a:ext uri="{FF2B5EF4-FFF2-40B4-BE49-F238E27FC236}">
                  <a16:creationId xmlns:a16="http://schemas.microsoft.com/office/drawing/2014/main" id="{B22D2DBB-A6C1-2C5E-2918-AD382EA0FB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3052" y="490736"/>
              <a:ext cx="77152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32">
              <a:extLst>
                <a:ext uri="{FF2B5EF4-FFF2-40B4-BE49-F238E27FC236}">
                  <a16:creationId xmlns:a16="http://schemas.microsoft.com/office/drawing/2014/main" id="{26CE9E2E-F458-C48C-5B36-36DE8C7EB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0767" y="600405"/>
              <a:ext cx="276093" cy="276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B80C20-F2FB-438F-FD31-B4A420CB28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4" name="Rectangle: Diagonal Corners Rounded 13">
            <a:extLst>
              <a:ext uri="{FF2B5EF4-FFF2-40B4-BE49-F238E27FC236}">
                <a16:creationId xmlns:a16="http://schemas.microsoft.com/office/drawing/2014/main" id="{3414C9A3-D30B-C54F-26DB-D275F2D2D61D}"/>
              </a:ext>
            </a:extLst>
          </p:cNvPr>
          <p:cNvSpPr/>
          <p:nvPr/>
        </p:nvSpPr>
        <p:spPr>
          <a:xfrm>
            <a:off x="357764" y="1042524"/>
            <a:ext cx="11169217" cy="767894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/>
              <a:t>You will be onboarded with </a:t>
            </a:r>
            <a:r>
              <a:rPr lang="en-US" b="1" dirty="0"/>
              <a:t>email</a:t>
            </a:r>
            <a:r>
              <a:rPr lang="en-US" dirty="0"/>
              <a:t> communication:  setup is </a:t>
            </a:r>
            <a:r>
              <a:rPr lang="en-US" b="1" dirty="0">
                <a:ea typeface="+mn-lt"/>
                <a:cs typeface="+mn-lt"/>
              </a:rPr>
              <a:t>Excel attachment + WEB Link</a:t>
            </a:r>
          </a:p>
          <a:p>
            <a:pPr algn="ctr"/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43C7A6-2101-45CC-6B0C-1BFBB8C966C3}"/>
              </a:ext>
            </a:extLst>
          </p:cNvPr>
          <p:cNvSpPr/>
          <p:nvPr/>
        </p:nvSpPr>
        <p:spPr>
          <a:xfrm>
            <a:off x="5846948" y="3381754"/>
            <a:ext cx="2220845" cy="678338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D51DB29-BB5F-029A-6A6E-9063B58D55A4}"/>
              </a:ext>
            </a:extLst>
          </p:cNvPr>
          <p:cNvCxnSpPr>
            <a:cxnSpLocks/>
            <a:stCxn id="14" idx="1"/>
            <a:endCxn id="17" idx="0"/>
          </p:cNvCxnSpPr>
          <p:nvPr/>
        </p:nvCxnSpPr>
        <p:spPr>
          <a:xfrm rot="16200000" flipH="1">
            <a:off x="5664204" y="2088587"/>
            <a:ext cx="1571336" cy="1014998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61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 dirty="0"/>
              <a:t>YOUR COMMUNICATION DETAILS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098828"/>
              </p:ext>
            </p:extLst>
          </p:nvPr>
        </p:nvGraphicFramePr>
        <p:xfrm>
          <a:off x="461818" y="1860782"/>
          <a:ext cx="10577696" cy="2618431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5054351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2918690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6 hours (</a:t>
                      </a:r>
                      <a:r>
                        <a:rPr lang="hu-HU" sz="1100" noProof="0" dirty="0">
                          <a:solidFill>
                            <a:schemeClr val="bg1"/>
                          </a:solidFill>
                        </a:rPr>
                        <a:t>starting </a:t>
                      </a:r>
                      <a:r>
                        <a:rPr lang="hu-HU" sz="1100" noProof="0" dirty="0" err="1">
                          <a:solidFill>
                            <a:schemeClr val="bg1"/>
                          </a:solidFill>
                        </a:rPr>
                        <a:t>at</a:t>
                      </a:r>
                      <a:r>
                        <a:rPr lang="hu-HU" sz="110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0:00:00 UTC) based on Buyer approval</a:t>
                      </a: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You will receive this Alert once per week, based on  Buyer approval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5715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4239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53967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twice per day 0:00 UTC and 12:00 UTC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</a:t>
                      </a:r>
                      <a:r>
                        <a:rPr lang="hu-HU" sz="1000" noProof="0" dirty="0" err="1"/>
                        <a:t>twice</a:t>
                      </a:r>
                      <a:r>
                        <a:rPr lang="en-US" sz="1000" noProof="0" dirty="0"/>
                        <a:t> per day (only if Jabil place new PO to you)</a:t>
                      </a:r>
                    </a:p>
                    <a:p>
                      <a:endParaRPr lang="en-US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2411614" y="5060409"/>
            <a:ext cx="7441343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System mail address: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2"/>
              </a:rPr>
              <a:t>mailer@services.e2open.com</a:t>
            </a:r>
            <a:r>
              <a:rPr lang="en-US" sz="1400" b="1" i="0" dirty="0">
                <a:solidFill>
                  <a:srgbClr val="1F1F1F"/>
                </a:solidFill>
                <a:effectLst/>
              </a:rPr>
              <a:t> &amp;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3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en-US" sz="1400" dirty="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44500" y="808220"/>
            <a:ext cx="103754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Once you are onboarded into e2open – you will receive below consolidated Alerts for your Vendor code from different plants, based on Communication Period and Alert frequency.</a:t>
            </a:r>
          </a:p>
          <a:p>
            <a:endParaRPr lang="en-US" sz="1400"/>
          </a:p>
          <a:p>
            <a:r>
              <a:rPr lang="en-US" sz="1400" b="1" u="sng">
                <a:solidFill>
                  <a:srgbClr val="002060"/>
                </a:solidFill>
              </a:rPr>
              <a:t>Note: </a:t>
            </a:r>
            <a:r>
              <a:rPr lang="en-US" sz="1400">
                <a:solidFill>
                  <a:srgbClr val="002060"/>
                </a:solidFill>
              </a:rPr>
              <a:t>Alerts will be including only those POs that weren't included in the prior email alert!</a:t>
            </a:r>
          </a:p>
        </p:txBody>
      </p:sp>
    </p:spTree>
    <p:extLst>
      <p:ext uri="{BB962C8B-B14F-4D97-AF65-F5344CB8AC3E}">
        <p14:creationId xmlns:p14="http://schemas.microsoft.com/office/powerpoint/2010/main" val="325149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Supplier Order Collaboration</a:t>
            </a:r>
          </a:p>
          <a:p>
            <a:r>
              <a:rPr lang="hu-HU" sz="2000" dirty="0">
                <a:solidFill>
                  <a:schemeClr val="accent1"/>
                </a:solidFill>
                <a:latin typeface="Grandview" panose="020B0502040204020203" pitchFamily="34" charset="0"/>
              </a:rPr>
              <a:t>EMAIL/EXCEL NOTIFICATION</a:t>
            </a:r>
            <a:endParaRPr lang="en-US" sz="1100" dirty="0">
              <a:latin typeface="Grandview" panose="020B0502040204020203" pitchFamily="34" charset="0"/>
            </a:endParaRPr>
          </a:p>
          <a:p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Grandview"/>
              </a:rPr>
              <a:t>Email-based SUPPLIERS</a:t>
            </a:r>
            <a:br>
              <a:rPr lang="en-GB" dirty="0">
                <a:latin typeface="Grandview" panose="020B0502040204020203" pitchFamily="34" charset="0"/>
              </a:rPr>
            </a:br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F4A61-8676-EBED-FDEB-67C384F1A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1842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3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  <a:latin typeface="Grandview" panose="020B0502040204020203" pitchFamily="34" charset="0"/>
              </a:rPr>
              <a:t>Email-based SUPPLIERS</a:t>
            </a: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1" y="480291"/>
            <a:ext cx="5190085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600" b="1" dirty="0">
                <a:latin typeface="Grandview"/>
              </a:rPr>
              <a:t>Supplier will receive system email notification with Excel attachment about </a:t>
            </a:r>
            <a:endParaRPr lang="en-US" sz="1600" b="1" dirty="0">
              <a:latin typeface="Grandview" panose="020B0502040204020203" pitchFamily="34" charset="0"/>
            </a:endParaRPr>
          </a:p>
          <a:p>
            <a:endParaRPr lang="en-US" sz="16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New Purchase Orders </a:t>
            </a:r>
            <a:endParaRPr lang="en-US" sz="1600" b="1" dirty="0">
              <a:latin typeface="Grandview" panose="020B0502040204020203" pitchFamily="34" charset="0"/>
            </a:endParaRPr>
          </a:p>
          <a:p>
            <a:r>
              <a:rPr lang="en-US" sz="1600" i="1" dirty="0">
                <a:latin typeface="Grandview"/>
              </a:rPr>
              <a:t>after Jabil place new PO, two times per day/no repeating Alerts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Open PO Summary</a:t>
            </a:r>
          </a:p>
          <a:p>
            <a:r>
              <a:rPr lang="en-US" sz="1600" i="1" dirty="0">
                <a:latin typeface="Grandview"/>
              </a:rPr>
              <a:t>once per week /upon Jabil buyer review and release</a:t>
            </a:r>
          </a:p>
          <a:p>
            <a:r>
              <a:rPr lang="en-US" sz="1600" i="1" dirty="0">
                <a:latin typeface="Grandview"/>
              </a:rPr>
              <a:t>including PO Rescheduling and Cancellation requests too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latin typeface="Grandview"/>
              </a:rPr>
              <a:t>New or Changed Forecast</a:t>
            </a:r>
          </a:p>
          <a:p>
            <a:r>
              <a:rPr lang="en-US" sz="1600" i="1" dirty="0">
                <a:latin typeface="Grandview"/>
              </a:rPr>
              <a:t>once per week /upon Jabil buyer review and release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b="1" dirty="0">
                <a:latin typeface="Grandview"/>
              </a:rPr>
              <a:t>Supplier will be able to send confirmation for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Grandview"/>
              </a:rPr>
              <a:t>New and Open PO </a:t>
            </a:r>
            <a:r>
              <a:rPr lang="en-US" sz="1600" dirty="0">
                <a:ea typeface="+mn-lt"/>
                <a:cs typeface="+mn-lt"/>
              </a:rPr>
              <a:t>delivery date and quantity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latin typeface="Grandview"/>
              </a:rPr>
              <a:t>PO Rescheduling &amp; Cancel request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ea typeface="+mn-lt"/>
                <a:cs typeface="+mn-lt"/>
              </a:rPr>
              <a:t>Forecast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u="sng" dirty="0">
                <a:latin typeface="Grandview"/>
              </a:rPr>
              <a:t>in reply email with updated Excel attachment</a:t>
            </a:r>
          </a:p>
          <a:p>
            <a:endParaRPr lang="en-US" sz="1600" dirty="0">
              <a:latin typeface="Grandview" panose="020B0502040204020203" pitchFamily="34" charset="0"/>
            </a:endParaRPr>
          </a:p>
          <a:p>
            <a:r>
              <a:rPr lang="en-US" sz="1600" b="1" dirty="0">
                <a:latin typeface="Grandview"/>
              </a:rPr>
              <a:t>After  72 hours one-time token will be expired!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hu-HU" sz="3200" dirty="0">
                <a:solidFill>
                  <a:schemeClr val="accent1"/>
                </a:solidFill>
                <a:latin typeface="Grandview" panose="020B0502040204020203" pitchFamily="34" charset="0"/>
              </a:rPr>
              <a:t>EMAIL/EXCEL NOTIFICATION</a:t>
            </a:r>
            <a:endParaRPr lang="en-US" sz="1500" dirty="0"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0D9E3-4C65-4A46-EC98-C62F36DABD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564" y="578658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575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2155278"/>
              </p:ext>
            </p:extLst>
          </p:nvPr>
        </p:nvGraphicFramePr>
        <p:xfrm>
          <a:off x="444450" y="1811337"/>
          <a:ext cx="6310311" cy="4251707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SYSTEM ALERTS SUMMARY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DISCRETE ORDER RESPONSE – NEW + OPEN PO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ACKNOWLEDGE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EDIT PROMISE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NO COMMIT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CANCEL REQUEST RESPONSE PROCESS</a:t>
                      </a: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NEW OR CHANGED FORECAST ALERT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DISCRETE ORDERS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SCHEDULE AGREEMENTS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37" y="218712"/>
            <a:ext cx="7138027" cy="986828"/>
          </a:xfrm>
        </p:spPr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EMAIL</a:t>
            </a:r>
            <a:r>
              <a:rPr lang="en-US" dirty="0"/>
              <a:t> | </a:t>
            </a:r>
            <a:r>
              <a:rPr lang="hu-HU" dirty="0">
                <a:latin typeface="Grandview" panose="020B0502040204020203" pitchFamily="34" charset="0"/>
              </a:rPr>
              <a:t>EXCEL ATTACHEMENT NOTIFICATION OUTLINE</a:t>
            </a:r>
            <a:endParaRPr lang="en-US" dirty="0"/>
          </a:p>
        </p:txBody>
      </p:sp>
      <p:sp>
        <p:nvSpPr>
          <p:cNvPr id="2" name="Action Button: Go to End 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73D31A2-D382-BBE5-E481-D16D7A9D3B0A}"/>
              </a:ext>
            </a:extLst>
          </p:cNvPr>
          <p:cNvSpPr/>
          <p:nvPr/>
        </p:nvSpPr>
        <p:spPr>
          <a:xfrm>
            <a:off x="6265762" y="1926243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ction Button: Go to End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8A8A7D9-910E-1740-1424-B24D184BE338}"/>
              </a:ext>
            </a:extLst>
          </p:cNvPr>
          <p:cNvSpPr/>
          <p:nvPr/>
        </p:nvSpPr>
        <p:spPr>
          <a:xfrm>
            <a:off x="6265762" y="2567622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Go to End 10">
            <a:hlinkClick r:id="rId4" action="ppaction://hlinksldjump"/>
            <a:extLst>
              <a:ext uri="{FF2B5EF4-FFF2-40B4-BE49-F238E27FC236}">
                <a16:creationId xmlns:a16="http://schemas.microsoft.com/office/drawing/2014/main" id="{4F063F85-F561-9A11-656C-FD402DC2BFD7}"/>
              </a:ext>
            </a:extLst>
          </p:cNvPr>
          <p:cNvSpPr/>
          <p:nvPr/>
        </p:nvSpPr>
        <p:spPr>
          <a:xfrm>
            <a:off x="6265762" y="3842324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Go to End 11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06A0B210-62BE-D030-BDAC-DDCA06D5C9AA}"/>
              </a:ext>
            </a:extLst>
          </p:cNvPr>
          <p:cNvSpPr/>
          <p:nvPr/>
        </p:nvSpPr>
        <p:spPr>
          <a:xfrm>
            <a:off x="6265762" y="4877639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585EADD2-CBE1-D8A6-7225-537931A77DF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6"/>
          <a:srcRect l="21850" r="21850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E05A02-8F57-7E28-0C15-D5627F0A82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5580" y="18600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1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erson holding mouse">
            <a:extLst>
              <a:ext uri="{FF2B5EF4-FFF2-40B4-BE49-F238E27FC236}">
                <a16:creationId xmlns:a16="http://schemas.microsoft.com/office/drawing/2014/main" id="{2719591A-F6A2-9191-909F-F480A04F3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76433"/>
            <a:ext cx="6020955" cy="401397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ALERTS</a:t>
            </a:r>
            <a:r>
              <a:rPr lang="en-US" dirty="0"/>
              <a:t> |</a:t>
            </a:r>
            <a:r>
              <a:rPr lang="hu-HU" dirty="0"/>
              <a:t> TYPES &amp; FREQUENCY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067026"/>
              </p:ext>
            </p:extLst>
          </p:nvPr>
        </p:nvGraphicFramePr>
        <p:xfrm>
          <a:off x="531979" y="1287060"/>
          <a:ext cx="8242566" cy="173689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5120675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3121891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6229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noProof="0" dirty="0">
                          <a:solidFill>
                            <a:schemeClr val="bg1"/>
                          </a:solidFill>
                          <a:effectLst/>
                        </a:rPr>
                        <a:t>Email-based Supplier SYSTEM ALERTS</a:t>
                      </a:r>
                      <a:endParaRPr lang="en-US" sz="1400" b="1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noProof="0">
                          <a:solidFill>
                            <a:schemeClr val="bg1"/>
                          </a:solidFill>
                          <a:effectLst/>
                        </a:rPr>
                        <a:t>ALERT FREQUENCY</a:t>
                      </a:r>
                      <a:endParaRPr lang="en-US" sz="1400" b="1" i="0" u="none" strike="noStrike" noProof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or Changed FORECAST Alert DPO/JIT*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ONCE /WEEK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033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New Discrete PO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2 TIMES/DAY</a:t>
                      </a:r>
                    </a:p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Not repeating same PO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45478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4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noProof="0" dirty="0">
                          <a:solidFill>
                            <a:srgbClr val="002060"/>
                          </a:solidFill>
                          <a:effectLst/>
                        </a:rPr>
                        <a:t>ONCE /WEEK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2BA2C5E-7233-E6B7-8B2D-AA68CB6F4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AF0D8A-848A-5078-2630-DB9611E572B4}"/>
              </a:ext>
            </a:extLst>
          </p:cNvPr>
          <p:cNvSpPr txBox="1"/>
          <p:nvPr/>
        </p:nvSpPr>
        <p:spPr>
          <a:xfrm>
            <a:off x="504765" y="3165378"/>
            <a:ext cx="4313382" cy="44982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000" b="0" u="none" strike="noStrike" noProof="0" dirty="0">
                <a:solidFill>
                  <a:srgbClr val="002060"/>
                </a:solidFill>
                <a:effectLst/>
              </a:rPr>
              <a:t>*</a:t>
            </a:r>
            <a:r>
              <a:rPr lang="en-US" sz="1000" dirty="0"/>
              <a:t>DPO – Discrete Purchase Order</a:t>
            </a:r>
          </a:p>
          <a:p>
            <a:pPr algn="l"/>
            <a:r>
              <a:rPr lang="en-US" sz="1000" dirty="0"/>
              <a:t>JIT – Just in Time  - Schedule Agreement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E17C36FF-B575-78EC-0B66-7CAB42AE45D7}"/>
              </a:ext>
            </a:extLst>
          </p:cNvPr>
          <p:cNvSpPr txBox="1">
            <a:spLocks/>
          </p:cNvSpPr>
          <p:nvPr/>
        </p:nvSpPr>
        <p:spPr>
          <a:xfrm>
            <a:off x="590550" y="524345"/>
            <a:ext cx="11010900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01079827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4ecc1-dfa4-474d-adc0-f795c9945782" xsi:nil="true"/>
    <SharedWithUsers xmlns="806b1aa7-8f37-4b3e-a7b1-2529ab7e31a0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lcf76f155ced4ddcb4097134ff3c332f xmlns="ea0f5416-4c9d-4486-861b-6b8141278f4f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265F0AABE31544A348F5073C5D8140" ma:contentTypeVersion="17" ma:contentTypeDescription="Create a new document." ma:contentTypeScope="" ma:versionID="21e7e8c7ab58fa039a979025d588093a">
  <xsd:schema xmlns:xsd="http://www.w3.org/2001/XMLSchema" xmlns:xs="http://www.w3.org/2001/XMLSchema" xmlns:p="http://schemas.microsoft.com/office/2006/metadata/properties" xmlns:ns2="ea0f5416-4c9d-4486-861b-6b8141278f4f" xmlns:ns3="8df4ecc1-dfa4-474d-adc0-f795c9945782" xmlns:ns4="806b1aa7-8f37-4b3e-a7b1-2529ab7e31a0" targetNamespace="http://schemas.microsoft.com/office/2006/metadata/properties" ma:root="true" ma:fieldsID="dc3ac3fc80f8b8a9e18440d05b0a184c" ns2:_="" ns3:_="" ns4:_="">
    <xsd:import namespace="ea0f5416-4c9d-4486-861b-6b8141278f4f"/>
    <xsd:import namespace="8df4ecc1-dfa4-474d-adc0-f795c9945782"/>
    <xsd:import namespace="806b1aa7-8f37-4b3e-a7b1-2529ab7e31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0f5416-4c9d-4486-861b-6b8141278f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9152a92-a54e-4bc2-8c57-965f15cc0d45}" ma:internalName="TaxCatchAll" ma:showField="CatchAllData" ma:web="806b1aa7-8f37-4b3e-a7b1-2529ab7e31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6b1aa7-8f37-4b3e-a7b1-2529ab7e31a0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B44CEB-53E9-4FE0-A40B-971794A45B63}">
  <ds:schemaRefs>
    <ds:schemaRef ds:uri="96a41bf7-7bba-400d-9b09-6d9131e68213"/>
    <ds:schemaRef ds:uri="http://www.w3.org/XML/1998/namespace"/>
    <ds:schemaRef ds:uri="http://schemas.microsoft.com/office/infopath/2007/PartnerControls"/>
    <ds:schemaRef ds:uri="8df4ecc1-dfa4-474d-adc0-f795c9945782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1a2d8a1b-ec49-48b3-a505-2779a278398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DABE89BD-14E2-49A4-BC10-F8D36199DC9F}"/>
</file>

<file path=docProps/app.xml><?xml version="1.0" encoding="utf-8"?>
<Properties xmlns="http://schemas.openxmlformats.org/officeDocument/2006/extended-properties" xmlns:vt="http://schemas.openxmlformats.org/officeDocument/2006/docPropsVTypes">
  <TotalTime>16362</TotalTime>
  <Words>2912</Words>
  <Application>Microsoft Office PowerPoint</Application>
  <PresentationFormat>Szélesvásznú</PresentationFormat>
  <Paragraphs>375</Paragraphs>
  <Slides>26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26</vt:i4>
      </vt:variant>
    </vt:vector>
  </HeadingPairs>
  <TitlesOfParts>
    <vt:vector size="28" baseType="lpstr">
      <vt:lpstr>Jabil</vt:lpstr>
      <vt:lpstr>2_Jabil</vt:lpstr>
      <vt:lpstr>Supplier Order Collaboration</vt:lpstr>
      <vt:lpstr>SUPPLIERS IN e2open | OVERVIEW</vt:lpstr>
      <vt:lpstr>SUPPLIERS IN e2open |  TYPES OF SUPPLIERS</vt:lpstr>
      <vt:lpstr>SUPPLIERS IN e2open |  YOUR COLLABORATION OPTIONS</vt:lpstr>
      <vt:lpstr>YOUR COMMUNICATION DETAILS</vt:lpstr>
      <vt:lpstr>Email-based SUPPLIERS </vt:lpstr>
      <vt:lpstr>Email-based SUPPLIERS </vt:lpstr>
      <vt:lpstr>EMAIL | EXCEL ATTACHEMENT NOTIFICATION OUTLINE</vt:lpstr>
      <vt:lpstr>SUPPLIER ALERTS | TYPES &amp; FREQUENCY</vt:lpstr>
      <vt:lpstr>SUPPLIER ALERTS | EXCEL ATTACHMENT NOTIFICATION | STEPS &amp; TIPS</vt:lpstr>
      <vt:lpstr>SUPPLIER RESPONSE | EXCEL ATTACHMENT</vt:lpstr>
      <vt:lpstr>SUPPLIER RESPONSE | EXCEL ATTACHMENT |RESPONSE OPTIONS</vt:lpstr>
      <vt:lpstr>PO STATE TRANSITIONS IN e2open</vt:lpstr>
      <vt:lpstr>NEW / SUMMARY OF DISCRETE ORDER LINES ALERT | EXCEL ATTACHMENT </vt:lpstr>
      <vt:lpstr>NEW/OPEN ORDER CONFIRMATION | EXCEL ATTACHMENT</vt:lpstr>
      <vt:lpstr>SUPPLIER RESPONSE | ACKNOWLEDGE | EXCEL ATTACHMENT</vt:lpstr>
      <vt:lpstr>SUPPLIER RESPONSE | EDIT PROMISE | EXCEL ATTACHMENT</vt:lpstr>
      <vt:lpstr>SUPPLIER RESPONSE | EDIT PROMISE | EXCEL ATTACHMENT</vt:lpstr>
      <vt:lpstr>SUPPLIER RESPONSE | NO COMMIT | EXCEL ATTACHMENT</vt:lpstr>
      <vt:lpstr>CANCEL REQUEST RESPONSE | EXCEL ATTACHMENT</vt:lpstr>
      <vt:lpstr>NEW OR CHANGED FORECAST | EXCEL ATTACHMENT+ WEB LINK | DISCRETE ORDERS</vt:lpstr>
      <vt:lpstr>FORECAST RESPONSE | DISCRETE ORDERS | EXCEL ATTACHMENT </vt:lpstr>
      <vt:lpstr>FORECAST RESPONSE | DISCRETE ORDERS | WEB LINK</vt:lpstr>
      <vt:lpstr>FORECAST RESPONSE | SCHEDULE AGREEMENTS | EXCEL ATTACHMENT </vt:lpstr>
      <vt:lpstr>FORECAST RESPONSE | SCHEDULE AGREEMENTS | WEB LINK</vt:lpstr>
      <vt:lpstr>Visit our Supplier Portal for more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Henriett Bakos</cp:lastModifiedBy>
  <cp:revision>195</cp:revision>
  <dcterms:created xsi:type="dcterms:W3CDTF">2022-05-05T08:26:01Z</dcterms:created>
  <dcterms:modified xsi:type="dcterms:W3CDTF">2023-07-13T09:08:08Z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0x0101009D265F0AABE31544A348F5073C5D8140</vt:lpwstr>
  </property>
  <property fmtid="{D5CDD505-2E9C-101B-9397-08002B2CF9AE}" pid="3" name="MediaServiceImageTags">
    <vt:lpwstr/>
  </property>
</Properties>
</file>