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 id="2147483750" r:id="rId5"/>
  </p:sldMasterIdLst>
  <p:notesMasterIdLst>
    <p:notesMasterId r:id="rId20"/>
  </p:notesMasterIdLst>
  <p:sldIdLst>
    <p:sldId id="3416" r:id="rId6"/>
    <p:sldId id="2134959151" r:id="rId7"/>
    <p:sldId id="2134959155" r:id="rId8"/>
    <p:sldId id="3346" r:id="rId9"/>
    <p:sldId id="3306" r:id="rId10"/>
    <p:sldId id="2134959156" r:id="rId11"/>
    <p:sldId id="2134959157" r:id="rId12"/>
    <p:sldId id="2134959154" r:id="rId13"/>
    <p:sldId id="2134959153" r:id="rId14"/>
    <p:sldId id="2134959158" r:id="rId15"/>
    <p:sldId id="2134959136" r:id="rId16"/>
    <p:sldId id="2134959159" r:id="rId17"/>
    <p:sldId id="3349" r:id="rId18"/>
    <p:sldId id="213495916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总结部分" id="{7EEACD17-2F28-4906-B264-734175374310}">
          <p14:sldIdLst>
            <p14:sldId id="3416"/>
            <p14:sldId id="2134959151"/>
            <p14:sldId id="2134959155"/>
            <p14:sldId id="3346"/>
            <p14:sldId id="3306"/>
            <p14:sldId id="2134959156"/>
            <p14:sldId id="2134959157"/>
            <p14:sldId id="2134959154"/>
            <p14:sldId id="2134959153"/>
            <p14:sldId id="2134959158"/>
            <p14:sldId id="2134959136"/>
            <p14:sldId id="2134959159"/>
            <p14:sldId id="3349"/>
            <p14:sldId id="2134959160"/>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B2CE73-1145-808A-E3E4-6109C83C388A}" name="Henriett Bakos" initials="HB" userId="S::henriett_bakos@jabil.com::5d2ec3e7-1a7a-41e3-9159-81dffa35c265" providerId="AD"/>
  <p188:author id="{1C958699-0721-C4D9-777B-DD695FAC814F}" name="Oleksandr Kis" initials="OK" userId="S::oleksandr_kis1@jabil.com::81febe02-dd6e-4325-95b8-48e968bd32b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1EEF"/>
    <a:srgbClr val="C64E18"/>
    <a:srgbClr val="131B63"/>
    <a:srgbClr val="E076D1"/>
    <a:srgbClr val="F165CC"/>
    <a:srgbClr val="84307E"/>
    <a:srgbClr val="E88F18"/>
    <a:srgbClr val="D2FBCB"/>
    <a:srgbClr val="A4793A"/>
    <a:srgbClr val="FFDD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80EBC6-2592-4FE0-8EBB-8D989893F686}" v="1" dt="2023-10-12T07:05:44.52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449" autoAdjust="0"/>
    <p:restoredTop sz="94660"/>
  </p:normalViewPr>
  <p:slideViewPr>
    <p:cSldViewPr snapToGrid="0">
      <p:cViewPr varScale="1">
        <p:scale>
          <a:sx n="81" d="100"/>
          <a:sy n="81" d="100"/>
        </p:scale>
        <p:origin x="960"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sRita Li" userId="a061752a-e4ed-4f2d-9c64-079c4cd78395" providerId="ADAL" clId="{8780EBC6-2592-4FE0-8EBB-8D989893F686}"/>
    <pc:docChg chg="addSld modSld sldOrd delSection">
      <pc:chgData name="MsRita Li" userId="a061752a-e4ed-4f2d-9c64-079c4cd78395" providerId="ADAL" clId="{8780EBC6-2592-4FE0-8EBB-8D989893F686}" dt="2023-10-12T07:06:18.201" v="3"/>
      <pc:docMkLst>
        <pc:docMk/>
      </pc:docMkLst>
      <pc:sldChg chg="ord">
        <pc:chgData name="MsRita Li" userId="a061752a-e4ed-4f2d-9c64-079c4cd78395" providerId="ADAL" clId="{8780EBC6-2592-4FE0-8EBB-8D989893F686}" dt="2023-10-12T07:06:18.201" v="3"/>
        <pc:sldMkLst>
          <pc:docMk/>
          <pc:sldMk cId="4112809020" sldId="2134959153"/>
        </pc:sldMkLst>
      </pc:sldChg>
      <pc:sldChg chg="add">
        <pc:chgData name="MsRita Li" userId="a061752a-e4ed-4f2d-9c64-079c4cd78395" providerId="ADAL" clId="{8780EBC6-2592-4FE0-8EBB-8D989893F686}" dt="2023-10-12T07:05:44.508" v="1"/>
        <pc:sldMkLst>
          <pc:docMk/>
          <pc:sldMk cId="3072186401" sldId="2134959154"/>
        </pc:sldMkLst>
      </pc:sldChg>
    </pc:docChg>
  </pc:docChgLst>
  <pc:docChgLst>
    <pc:chgData name="MsRita Li" userId="a061752a-e4ed-4f2d-9c64-079c4cd78395" providerId="ADAL" clId="{850F6F0F-7E60-4C96-89AB-30382C756B14}"/>
    <pc:docChg chg="undo custSel addSld delSld modSld addSection modSection">
      <pc:chgData name="MsRita Li" userId="a061752a-e4ed-4f2d-9c64-079c4cd78395" providerId="ADAL" clId="{850F6F0F-7E60-4C96-89AB-30382C756B14}" dt="2023-09-21T02:30:47.264" v="346" actId="2711"/>
      <pc:docMkLst>
        <pc:docMk/>
      </pc:docMkLst>
      <pc:sldChg chg="del">
        <pc:chgData name="MsRita Li" userId="a061752a-e4ed-4f2d-9c64-079c4cd78395" providerId="ADAL" clId="{850F6F0F-7E60-4C96-89AB-30382C756B14}" dt="2023-09-15T09:16:07.345" v="182" actId="47"/>
        <pc:sldMkLst>
          <pc:docMk/>
          <pc:sldMk cId="190513000" sldId="3219"/>
        </pc:sldMkLst>
      </pc:sldChg>
      <pc:sldChg chg="addSp delSp modSp mod">
        <pc:chgData name="MsRita Li" userId="a061752a-e4ed-4f2d-9c64-079c4cd78395" providerId="ADAL" clId="{850F6F0F-7E60-4C96-89AB-30382C756B14}" dt="2023-09-15T09:11:28.404" v="162" actId="1076"/>
        <pc:sldMkLst>
          <pc:docMk/>
          <pc:sldMk cId="1216925182" sldId="3306"/>
        </pc:sldMkLst>
        <pc:spChg chg="mod">
          <ac:chgData name="MsRita Li" userId="a061752a-e4ed-4f2d-9c64-079c4cd78395" providerId="ADAL" clId="{850F6F0F-7E60-4C96-89AB-30382C756B14}" dt="2023-09-15T09:09:52.144" v="147"/>
          <ac:spMkLst>
            <pc:docMk/>
            <pc:sldMk cId="1216925182" sldId="3306"/>
            <ac:spMk id="3" creationId="{F71EF63F-EAB8-5B52-188B-FD70123D8B46}"/>
          </ac:spMkLst>
        </pc:spChg>
        <pc:spChg chg="del">
          <ac:chgData name="MsRita Li" userId="a061752a-e4ed-4f2d-9c64-079c4cd78395" providerId="ADAL" clId="{850F6F0F-7E60-4C96-89AB-30382C756B14}" dt="2023-09-15T09:10:42.840" v="154" actId="478"/>
          <ac:spMkLst>
            <pc:docMk/>
            <pc:sldMk cId="1216925182" sldId="3306"/>
            <ac:spMk id="7" creationId="{341CE220-E884-A503-EA2D-A608A6F97A0F}"/>
          </ac:spMkLst>
        </pc:spChg>
        <pc:spChg chg="add mod">
          <ac:chgData name="MsRita Li" userId="a061752a-e4ed-4f2d-9c64-079c4cd78395" providerId="ADAL" clId="{850F6F0F-7E60-4C96-89AB-30382C756B14}" dt="2023-09-15T09:11:18.780" v="160" actId="14100"/>
          <ac:spMkLst>
            <pc:docMk/>
            <pc:sldMk cId="1216925182" sldId="3306"/>
            <ac:spMk id="9" creationId="{E25FDCF5-6E59-9554-B1DB-3B9266B35D41}"/>
          </ac:spMkLst>
        </pc:spChg>
        <pc:spChg chg="ord">
          <ac:chgData name="MsRita Li" userId="a061752a-e4ed-4f2d-9c64-079c4cd78395" providerId="ADAL" clId="{850F6F0F-7E60-4C96-89AB-30382C756B14}" dt="2023-09-15T09:11:01.001" v="158" actId="166"/>
          <ac:spMkLst>
            <pc:docMk/>
            <pc:sldMk cId="1216925182" sldId="3306"/>
            <ac:spMk id="10" creationId="{01062163-BA33-6B33-F92B-7803F3C5B6D4}"/>
          </ac:spMkLst>
        </pc:spChg>
        <pc:spChg chg="del">
          <ac:chgData name="MsRita Li" userId="a061752a-e4ed-4f2d-9c64-079c4cd78395" providerId="ADAL" clId="{850F6F0F-7E60-4C96-89AB-30382C756B14}" dt="2023-09-15T09:10:50.682" v="156" actId="478"/>
          <ac:spMkLst>
            <pc:docMk/>
            <pc:sldMk cId="1216925182" sldId="3306"/>
            <ac:spMk id="11" creationId="{0DDA6BE2-CA55-AF81-C17C-D1799A1D5BBE}"/>
          </ac:spMkLst>
        </pc:spChg>
        <pc:spChg chg="add mod">
          <ac:chgData name="MsRita Li" userId="a061752a-e4ed-4f2d-9c64-079c4cd78395" providerId="ADAL" clId="{850F6F0F-7E60-4C96-89AB-30382C756B14}" dt="2023-09-15T09:11:28.404" v="162" actId="1076"/>
          <ac:spMkLst>
            <pc:docMk/>
            <pc:sldMk cId="1216925182" sldId="3306"/>
            <ac:spMk id="12" creationId="{1767C215-6337-FB59-CBEA-81A242A9022A}"/>
          </ac:spMkLst>
        </pc:spChg>
        <pc:graphicFrameChg chg="add del">
          <ac:chgData name="MsRita Li" userId="a061752a-e4ed-4f2d-9c64-079c4cd78395" providerId="ADAL" clId="{850F6F0F-7E60-4C96-89AB-30382C756B14}" dt="2023-09-15T09:09:57.355" v="149" actId="478"/>
          <ac:graphicFrameMkLst>
            <pc:docMk/>
            <pc:sldMk cId="1216925182" sldId="3306"/>
            <ac:graphicFrameMk id="4" creationId="{5AA290BE-7BE3-3219-08E2-548194E08343}"/>
          </ac:graphicFrameMkLst>
        </pc:graphicFrameChg>
        <pc:graphicFrameChg chg="del">
          <ac:chgData name="MsRita Li" userId="a061752a-e4ed-4f2d-9c64-079c4cd78395" providerId="ADAL" clId="{850F6F0F-7E60-4C96-89AB-30382C756B14}" dt="2023-09-15T09:10:20.881" v="152" actId="478"/>
          <ac:graphicFrameMkLst>
            <pc:docMk/>
            <pc:sldMk cId="1216925182" sldId="3306"/>
            <ac:graphicFrameMk id="5" creationId="{B2F0409C-8246-E10B-B379-1CEF532C827A}"/>
          </ac:graphicFrameMkLst>
        </pc:graphicFrameChg>
        <pc:graphicFrameChg chg="add mod">
          <ac:chgData name="MsRita Li" userId="a061752a-e4ed-4f2d-9c64-079c4cd78395" providerId="ADAL" clId="{850F6F0F-7E60-4C96-89AB-30382C756B14}" dt="2023-09-15T09:10:31.554" v="153" actId="1076"/>
          <ac:graphicFrameMkLst>
            <pc:docMk/>
            <pc:sldMk cId="1216925182" sldId="3306"/>
            <ac:graphicFrameMk id="8" creationId="{77EDDE2A-A020-9291-AAE0-C5F68B5BE68B}"/>
          </ac:graphicFrameMkLst>
        </pc:graphicFrameChg>
      </pc:sldChg>
      <pc:sldChg chg="del">
        <pc:chgData name="MsRita Li" userId="a061752a-e4ed-4f2d-9c64-079c4cd78395" providerId="ADAL" clId="{850F6F0F-7E60-4C96-89AB-30382C756B14}" dt="2023-09-15T09:15:06.507" v="178" actId="47"/>
        <pc:sldMkLst>
          <pc:docMk/>
          <pc:sldMk cId="1422683538" sldId="3322"/>
        </pc:sldMkLst>
      </pc:sldChg>
      <pc:sldChg chg="del">
        <pc:chgData name="MsRita Li" userId="a061752a-e4ed-4f2d-9c64-079c4cd78395" providerId="ADAL" clId="{850F6F0F-7E60-4C96-89AB-30382C756B14}" dt="2023-09-15T08:44:49.208" v="9" actId="47"/>
        <pc:sldMkLst>
          <pc:docMk/>
          <pc:sldMk cId="1660064476" sldId="3324"/>
        </pc:sldMkLst>
      </pc:sldChg>
      <pc:sldChg chg="addSp delSp modSp mod">
        <pc:chgData name="MsRita Li" userId="a061752a-e4ed-4f2d-9c64-079c4cd78395" providerId="ADAL" clId="{850F6F0F-7E60-4C96-89AB-30382C756B14}" dt="2023-09-15T09:17:41.114" v="210" actId="115"/>
        <pc:sldMkLst>
          <pc:docMk/>
          <pc:sldMk cId="1913164912" sldId="3346"/>
        </pc:sldMkLst>
        <pc:spChg chg="mod">
          <ac:chgData name="MsRita Li" userId="a061752a-e4ed-4f2d-9c64-079c4cd78395" providerId="ADAL" clId="{850F6F0F-7E60-4C96-89AB-30382C756B14}" dt="2023-09-15T08:45:34.127" v="11"/>
          <ac:spMkLst>
            <pc:docMk/>
            <pc:sldMk cId="1913164912" sldId="3346"/>
            <ac:spMk id="3" creationId="{BFDE933F-BC29-9EDD-A631-16A23EA2DEAB}"/>
          </ac:spMkLst>
        </pc:spChg>
        <pc:spChg chg="mod">
          <ac:chgData name="MsRita Li" userId="a061752a-e4ed-4f2d-9c64-079c4cd78395" providerId="ADAL" clId="{850F6F0F-7E60-4C96-89AB-30382C756B14}" dt="2023-09-15T08:45:39.859" v="12"/>
          <ac:spMkLst>
            <pc:docMk/>
            <pc:sldMk cId="1913164912" sldId="3346"/>
            <ac:spMk id="4" creationId="{CEA2C3E5-0C79-B74F-DA40-98157B46D604}"/>
          </ac:spMkLst>
        </pc:spChg>
        <pc:spChg chg="mod">
          <ac:chgData name="MsRita Li" userId="a061752a-e4ed-4f2d-9c64-079c4cd78395" providerId="ADAL" clId="{850F6F0F-7E60-4C96-89AB-30382C756B14}" dt="2023-09-15T09:02:55.108" v="143" actId="6549"/>
          <ac:spMkLst>
            <pc:docMk/>
            <pc:sldMk cId="1913164912" sldId="3346"/>
            <ac:spMk id="5" creationId="{26A5BC55-2DCF-A5F8-701D-6C3CA5CE643F}"/>
          </ac:spMkLst>
        </pc:spChg>
        <pc:spChg chg="mod">
          <ac:chgData name="MsRita Li" userId="a061752a-e4ed-4f2d-9c64-079c4cd78395" providerId="ADAL" clId="{850F6F0F-7E60-4C96-89AB-30382C756B14}" dt="2023-09-15T08:46:14.573" v="15"/>
          <ac:spMkLst>
            <pc:docMk/>
            <pc:sldMk cId="1913164912" sldId="3346"/>
            <ac:spMk id="6" creationId="{EE1221E7-DED4-6E7C-5DC6-467712C40A6D}"/>
          </ac:spMkLst>
        </pc:spChg>
        <pc:spChg chg="mod">
          <ac:chgData name="MsRita Li" userId="a061752a-e4ed-4f2d-9c64-079c4cd78395" providerId="ADAL" clId="{850F6F0F-7E60-4C96-89AB-30382C756B14}" dt="2023-09-15T08:45:26.808" v="10"/>
          <ac:spMkLst>
            <pc:docMk/>
            <pc:sldMk cId="1913164912" sldId="3346"/>
            <ac:spMk id="8" creationId="{D0F335EC-1D88-7E97-2C92-98FCE0FDAA95}"/>
          </ac:spMkLst>
        </pc:spChg>
        <pc:spChg chg="mod">
          <ac:chgData name="MsRita Li" userId="a061752a-e4ed-4f2d-9c64-079c4cd78395" providerId="ADAL" clId="{850F6F0F-7E60-4C96-89AB-30382C756B14}" dt="2023-09-15T09:17:41.114" v="210" actId="115"/>
          <ac:spMkLst>
            <pc:docMk/>
            <pc:sldMk cId="1913164912" sldId="3346"/>
            <ac:spMk id="10" creationId="{58977535-EF3A-B7CF-8466-BE0BA7459239}"/>
          </ac:spMkLst>
        </pc:spChg>
        <pc:graphicFrameChg chg="add mod">
          <ac:chgData name="MsRita Li" userId="a061752a-e4ed-4f2d-9c64-079c4cd78395" providerId="ADAL" clId="{850F6F0F-7E60-4C96-89AB-30382C756B14}" dt="2023-09-15T08:46:58.559" v="64" actId="1037"/>
          <ac:graphicFrameMkLst>
            <pc:docMk/>
            <pc:sldMk cId="1913164912" sldId="3346"/>
            <ac:graphicFrameMk id="7" creationId="{E2894C08-AD96-8CDE-8003-804F1AB8E099}"/>
          </ac:graphicFrameMkLst>
        </pc:graphicFrameChg>
        <pc:graphicFrameChg chg="del">
          <ac:chgData name="MsRita Li" userId="a061752a-e4ed-4f2d-9c64-079c4cd78395" providerId="ADAL" clId="{850F6F0F-7E60-4C96-89AB-30382C756B14}" dt="2023-09-15T08:46:48.109" v="19" actId="478"/>
          <ac:graphicFrameMkLst>
            <pc:docMk/>
            <pc:sldMk cId="1913164912" sldId="3346"/>
            <ac:graphicFrameMk id="16" creationId="{86EBDE17-C24E-2BD1-71A4-3B3A47644D24}"/>
          </ac:graphicFrameMkLst>
        </pc:graphicFrameChg>
      </pc:sldChg>
      <pc:sldChg chg="add">
        <pc:chgData name="MsRita Li" userId="a061752a-e4ed-4f2d-9c64-079c4cd78395" providerId="ADAL" clId="{850F6F0F-7E60-4C96-89AB-30382C756B14}" dt="2023-09-15T09:15:37.595" v="179"/>
        <pc:sldMkLst>
          <pc:docMk/>
          <pc:sldMk cId="76549085" sldId="3349"/>
        </pc:sldMkLst>
      </pc:sldChg>
      <pc:sldChg chg="addSp delSp modSp add del mod">
        <pc:chgData name="MsRita Li" userId="a061752a-e4ed-4f2d-9c64-079c4cd78395" providerId="ADAL" clId="{850F6F0F-7E60-4C96-89AB-30382C756B14}" dt="2023-09-15T09:12:53.999" v="169" actId="47"/>
        <pc:sldMkLst>
          <pc:docMk/>
          <pc:sldMk cId="2688808366" sldId="3372"/>
        </pc:sldMkLst>
        <pc:spChg chg="del">
          <ac:chgData name="MsRita Li" userId="a061752a-e4ed-4f2d-9c64-079c4cd78395" providerId="ADAL" clId="{850F6F0F-7E60-4C96-89AB-30382C756B14}" dt="2023-09-15T09:12:00.028" v="163" actId="478"/>
          <ac:spMkLst>
            <pc:docMk/>
            <pc:sldMk cId="2688808366" sldId="3372"/>
            <ac:spMk id="3" creationId="{3A0EA040-FB37-481E-C668-96F476EBEE42}"/>
          </ac:spMkLst>
        </pc:spChg>
        <pc:spChg chg="add del mod">
          <ac:chgData name="MsRita Li" userId="a061752a-e4ed-4f2d-9c64-079c4cd78395" providerId="ADAL" clId="{850F6F0F-7E60-4C96-89AB-30382C756B14}" dt="2023-09-15T09:12:01.779" v="164" actId="478"/>
          <ac:spMkLst>
            <pc:docMk/>
            <pc:sldMk cId="2688808366" sldId="3372"/>
            <ac:spMk id="8" creationId="{73F883E9-B69E-C0DD-BE53-D2CA5C20CAA0}"/>
          </ac:spMkLst>
        </pc:spChg>
        <pc:spChg chg="add mod">
          <ac:chgData name="MsRita Li" userId="a061752a-e4ed-4f2d-9c64-079c4cd78395" providerId="ADAL" clId="{850F6F0F-7E60-4C96-89AB-30382C756B14}" dt="2023-09-15T09:12:03.191" v="165"/>
          <ac:spMkLst>
            <pc:docMk/>
            <pc:sldMk cId="2688808366" sldId="3372"/>
            <ac:spMk id="9" creationId="{099D11B8-AA7D-6049-8DB6-B51EA1E8B45F}"/>
          </ac:spMkLst>
        </pc:spChg>
      </pc:sldChg>
      <pc:sldChg chg="modSp mod">
        <pc:chgData name="MsRita Li" userId="a061752a-e4ed-4f2d-9c64-079c4cd78395" providerId="ADAL" clId="{850F6F0F-7E60-4C96-89AB-30382C756B14}" dt="2023-09-18T03:42:20.697" v="342" actId="20577"/>
        <pc:sldMkLst>
          <pc:docMk/>
          <pc:sldMk cId="1502886675" sldId="3416"/>
        </pc:sldMkLst>
        <pc:spChg chg="mod">
          <ac:chgData name="MsRita Li" userId="a061752a-e4ed-4f2d-9c64-079c4cd78395" providerId="ADAL" clId="{850F6F0F-7E60-4C96-89AB-30382C756B14}" dt="2023-09-14T08:36:21.861" v="0" actId="313"/>
          <ac:spMkLst>
            <pc:docMk/>
            <pc:sldMk cId="1502886675" sldId="3416"/>
            <ac:spMk id="2" creationId="{9AC69A76-F1AE-CB48-8E21-F436A49A8D2D}"/>
          </ac:spMkLst>
        </pc:spChg>
        <pc:spChg chg="mod">
          <ac:chgData name="MsRita Li" userId="a061752a-e4ed-4f2d-9c64-079c4cd78395" providerId="ADAL" clId="{850F6F0F-7E60-4C96-89AB-30382C756B14}" dt="2023-09-18T03:42:20.697" v="342" actId="20577"/>
          <ac:spMkLst>
            <pc:docMk/>
            <pc:sldMk cId="1502886675" sldId="3416"/>
            <ac:spMk id="7" creationId="{447D1AC9-C4CD-E957-689E-3C18CCF929B3}"/>
          </ac:spMkLst>
        </pc:spChg>
      </pc:sldChg>
      <pc:sldChg chg="del">
        <pc:chgData name="MsRita Li" userId="a061752a-e4ed-4f2d-9c64-079c4cd78395" providerId="ADAL" clId="{850F6F0F-7E60-4C96-89AB-30382C756B14}" dt="2023-09-15T09:15:44.002" v="180" actId="47"/>
        <pc:sldMkLst>
          <pc:docMk/>
          <pc:sldMk cId="2184279032" sldId="3418"/>
        </pc:sldMkLst>
      </pc:sldChg>
      <pc:sldChg chg="del">
        <pc:chgData name="MsRita Li" userId="a061752a-e4ed-4f2d-9c64-079c4cd78395" providerId="ADAL" clId="{850F6F0F-7E60-4C96-89AB-30382C756B14}" dt="2023-09-15T08:44:20.955" v="7" actId="47"/>
        <pc:sldMkLst>
          <pc:docMk/>
          <pc:sldMk cId="3510232259" sldId="3419"/>
        </pc:sldMkLst>
      </pc:sldChg>
      <pc:sldChg chg="del">
        <pc:chgData name="MsRita Li" userId="a061752a-e4ed-4f2d-9c64-079c4cd78395" providerId="ADAL" clId="{850F6F0F-7E60-4C96-89AB-30382C756B14}" dt="2023-09-15T09:13:14.474" v="171" actId="47"/>
        <pc:sldMkLst>
          <pc:docMk/>
          <pc:sldMk cId="900712538" sldId="3434"/>
        </pc:sldMkLst>
      </pc:sldChg>
      <pc:sldChg chg="modSp mod">
        <pc:chgData name="MsRita Li" userId="a061752a-e4ed-4f2d-9c64-079c4cd78395" providerId="ADAL" clId="{850F6F0F-7E60-4C96-89AB-30382C756B14}" dt="2023-09-21T02:30:47.264" v="346" actId="2711"/>
        <pc:sldMkLst>
          <pc:docMk/>
          <pc:sldMk cId="2909749315" sldId="2134959136"/>
        </pc:sldMkLst>
        <pc:spChg chg="mod">
          <ac:chgData name="MsRita Li" userId="a061752a-e4ed-4f2d-9c64-079c4cd78395" providerId="ADAL" clId="{850F6F0F-7E60-4C96-89AB-30382C756B14}" dt="2023-09-18T02:35:42.843" v="336" actId="6549"/>
          <ac:spMkLst>
            <pc:docMk/>
            <pc:sldMk cId="2909749315" sldId="2134959136"/>
            <ac:spMk id="4" creationId="{24B1A995-C521-DB1C-8B66-DFF687513DEC}"/>
          </ac:spMkLst>
        </pc:spChg>
        <pc:spChg chg="mod">
          <ac:chgData name="MsRita Li" userId="a061752a-e4ed-4f2d-9c64-079c4cd78395" providerId="ADAL" clId="{850F6F0F-7E60-4C96-89AB-30382C756B14}" dt="2023-09-21T02:30:47.264" v="346" actId="2711"/>
          <ac:spMkLst>
            <pc:docMk/>
            <pc:sldMk cId="2909749315" sldId="2134959136"/>
            <ac:spMk id="7" creationId="{9D6720D1-3CDC-8EA5-7B4A-E918832FF6C5}"/>
          </ac:spMkLst>
        </pc:spChg>
      </pc:sldChg>
      <pc:sldChg chg="del">
        <pc:chgData name="MsRita Li" userId="a061752a-e4ed-4f2d-9c64-079c4cd78395" providerId="ADAL" clId="{850F6F0F-7E60-4C96-89AB-30382C756B14}" dt="2023-09-15T09:13:53.243" v="173" actId="47"/>
        <pc:sldMkLst>
          <pc:docMk/>
          <pc:sldMk cId="2056898144" sldId="2134959138"/>
        </pc:sldMkLst>
      </pc:sldChg>
      <pc:sldChg chg="del">
        <pc:chgData name="MsRita Li" userId="a061752a-e4ed-4f2d-9c64-079c4cd78395" providerId="ADAL" clId="{850F6F0F-7E60-4C96-89AB-30382C756B14}" dt="2023-09-15T09:14:21.583" v="176" actId="47"/>
        <pc:sldMkLst>
          <pc:docMk/>
          <pc:sldMk cId="1214729477" sldId="2134959150"/>
        </pc:sldMkLst>
      </pc:sldChg>
      <pc:sldChg chg="add setBg">
        <pc:chgData name="MsRita Li" userId="a061752a-e4ed-4f2d-9c64-079c4cd78395" providerId="ADAL" clId="{850F6F0F-7E60-4C96-89AB-30382C756B14}" dt="2023-09-15T08:44:06.426" v="6"/>
        <pc:sldMkLst>
          <pc:docMk/>
          <pc:sldMk cId="2519613375" sldId="2134959151"/>
        </pc:sldMkLst>
      </pc:sldChg>
      <pc:sldChg chg="modSp add mod">
        <pc:chgData name="MsRita Li" userId="a061752a-e4ed-4f2d-9c64-079c4cd78395" providerId="ADAL" clId="{850F6F0F-7E60-4C96-89AB-30382C756B14}" dt="2023-09-15T09:13:58.877" v="174" actId="113"/>
        <pc:sldMkLst>
          <pc:docMk/>
          <pc:sldMk cId="4112809020" sldId="2134959153"/>
        </pc:sldMkLst>
        <pc:spChg chg="mod">
          <ac:chgData name="MsRita Li" userId="a061752a-e4ed-4f2d-9c64-079c4cd78395" providerId="ADAL" clId="{850F6F0F-7E60-4C96-89AB-30382C756B14}" dt="2023-09-15T09:13:58.877" v="174" actId="113"/>
          <ac:spMkLst>
            <pc:docMk/>
            <pc:sldMk cId="4112809020" sldId="2134959153"/>
            <ac:spMk id="2" creationId="{85048A60-ADC0-766F-50BD-8A4B595CB526}"/>
          </ac:spMkLst>
        </pc:spChg>
      </pc:sldChg>
      <pc:sldChg chg="add">
        <pc:chgData name="MsRita Li" userId="a061752a-e4ed-4f2d-9c64-079c4cd78395" providerId="ADAL" clId="{850F6F0F-7E60-4C96-89AB-30382C756B14}" dt="2023-09-15T08:44:33.645" v="8"/>
        <pc:sldMkLst>
          <pc:docMk/>
          <pc:sldMk cId="1599147224" sldId="2134959155"/>
        </pc:sldMkLst>
      </pc:sldChg>
      <pc:sldChg chg="add">
        <pc:chgData name="MsRita Li" userId="a061752a-e4ed-4f2d-9c64-079c4cd78395" providerId="ADAL" clId="{850F6F0F-7E60-4C96-89AB-30382C756B14}" dt="2023-09-15T09:12:19.433" v="166"/>
        <pc:sldMkLst>
          <pc:docMk/>
          <pc:sldMk cId="1313882002" sldId="2134959156"/>
        </pc:sldMkLst>
      </pc:sldChg>
      <pc:sldChg chg="add">
        <pc:chgData name="MsRita Li" userId="a061752a-e4ed-4f2d-9c64-079c4cd78395" providerId="ADAL" clId="{850F6F0F-7E60-4C96-89AB-30382C756B14}" dt="2023-09-15T09:13:12.047" v="170"/>
        <pc:sldMkLst>
          <pc:docMk/>
          <pc:sldMk cId="3804372246" sldId="2134959157"/>
        </pc:sldMkLst>
      </pc:sldChg>
      <pc:sldChg chg="add">
        <pc:chgData name="MsRita Li" userId="a061752a-e4ed-4f2d-9c64-079c4cd78395" providerId="ADAL" clId="{850F6F0F-7E60-4C96-89AB-30382C756B14}" dt="2023-09-15T09:14:14.364" v="175"/>
        <pc:sldMkLst>
          <pc:docMk/>
          <pc:sldMk cId="1616024104" sldId="2134959158"/>
        </pc:sldMkLst>
      </pc:sldChg>
      <pc:sldChg chg="add">
        <pc:chgData name="MsRita Li" userId="a061752a-e4ed-4f2d-9c64-079c4cd78395" providerId="ADAL" clId="{850F6F0F-7E60-4C96-89AB-30382C756B14}" dt="2023-09-15T09:14:48.367" v="177"/>
        <pc:sldMkLst>
          <pc:docMk/>
          <pc:sldMk cId="993405358" sldId="2134959159"/>
        </pc:sldMkLst>
      </pc:sldChg>
      <pc:sldChg chg="add">
        <pc:chgData name="MsRita Li" userId="a061752a-e4ed-4f2d-9c64-079c4cd78395" providerId="ADAL" clId="{850F6F0F-7E60-4C96-89AB-30382C756B14}" dt="2023-09-15T09:16:03.148" v="181"/>
        <pc:sldMkLst>
          <pc:docMk/>
          <pc:sldMk cId="2847650202" sldId="213495916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24CE18-BA6A-406F-B48A-1FEECA4E23B4}" type="datetimeFigureOut">
              <a:rPr lang="en-US" smtClean="0"/>
              <a:t>10/12/2023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B91FC6-1FF2-4F54-A2C0-3217B213B7EC}" type="slidenum">
              <a:rPr lang="en-US" smtClean="0"/>
              <a:t>‹#›</a:t>
            </a:fld>
            <a:endParaRPr lang="en-US"/>
          </a:p>
        </p:txBody>
      </p:sp>
    </p:spTree>
    <p:extLst>
      <p:ext uri="{BB962C8B-B14F-4D97-AF65-F5344CB8AC3E}">
        <p14:creationId xmlns:p14="http://schemas.microsoft.com/office/powerpoint/2010/main" val="3255905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9.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0.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9.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0.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2.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5.jp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6.jp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5.jp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7.jp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0.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8_Blank">
    <p:spTree>
      <p:nvGrpSpPr>
        <p:cNvPr id="1" name=""/>
        <p:cNvGrpSpPr/>
        <p:nvPr/>
      </p:nvGrpSpPr>
      <p:grpSpPr>
        <a:xfrm>
          <a:off x="0" y="0"/>
          <a:ext cx="0" cy="0"/>
          <a:chOff x="0" y="0"/>
          <a:chExt cx="0" cy="0"/>
        </a:xfrm>
      </p:grpSpPr>
      <p:pic>
        <p:nvPicPr>
          <p:cNvPr id="25" name="Picture 24" descr="A picture containing background pattern&#10;&#10;Description automatically generated">
            <a:extLst>
              <a:ext uri="{FF2B5EF4-FFF2-40B4-BE49-F238E27FC236}">
                <a16:creationId xmlns:a16="http://schemas.microsoft.com/office/drawing/2014/main" id="{6D3B49ED-95FC-C74D-8205-1C58E482AF58}"/>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b="-48"/>
          <a:stretch/>
        </p:blipFill>
        <p:spPr>
          <a:xfrm>
            <a:off x="0" y="0"/>
            <a:ext cx="12192000" cy="6881368"/>
          </a:xfrm>
          <a:prstGeom prst="rect">
            <a:avLst/>
          </a:prstGeom>
        </p:spPr>
      </p:pic>
      <p:sp>
        <p:nvSpPr>
          <p:cNvPr id="26" name="Freeform 25">
            <a:extLst>
              <a:ext uri="{FF2B5EF4-FFF2-40B4-BE49-F238E27FC236}">
                <a16:creationId xmlns:a16="http://schemas.microsoft.com/office/drawing/2014/main" id="{C018AB5E-C81C-F14A-940B-21CA99AC4DDA}"/>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a:extLst>
              <a:ext uri="{FF2B5EF4-FFF2-40B4-BE49-F238E27FC236}">
                <a16:creationId xmlns:a16="http://schemas.microsoft.com/office/drawing/2014/main" id="{C50F57B4-8F00-2944-B954-182F5448A781}"/>
              </a:ext>
            </a:extLst>
          </p:cNvPr>
          <p:cNvSpPr/>
          <p:nvPr userDrawn="1"/>
        </p:nvSpPr>
        <p:spPr>
          <a:xfrm rot="10800000">
            <a:off x="0" y="0"/>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CCB3A07B-0B7D-E84B-93FA-3B27DAEE8B82}"/>
              </a:ext>
            </a:extLst>
          </p:cNvPr>
          <p:cNvGrpSpPr/>
          <p:nvPr userDrawn="1"/>
        </p:nvGrpSpPr>
        <p:grpSpPr>
          <a:xfrm>
            <a:off x="7727085" y="904789"/>
            <a:ext cx="346362" cy="1340390"/>
            <a:chOff x="10819113" y="-279033"/>
            <a:chExt cx="990401" cy="3832766"/>
          </a:xfrm>
          <a:solidFill>
            <a:schemeClr val="bg2"/>
          </a:solidFill>
        </p:grpSpPr>
        <p:sp>
          <p:nvSpPr>
            <p:cNvPr id="29" name="Trapezoid 23">
              <a:extLst>
                <a:ext uri="{FF2B5EF4-FFF2-40B4-BE49-F238E27FC236}">
                  <a16:creationId xmlns:a16="http://schemas.microsoft.com/office/drawing/2014/main" id="{E4584ABF-B0E9-314C-A3D5-41DBBC07D054}"/>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apezoid 21">
              <a:extLst>
                <a:ext uri="{FF2B5EF4-FFF2-40B4-BE49-F238E27FC236}">
                  <a16:creationId xmlns:a16="http://schemas.microsoft.com/office/drawing/2014/main" id="{D2EE21A4-6263-D940-9C70-2A7D6F37E475}"/>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a:extLst>
              <a:ext uri="{FF2B5EF4-FFF2-40B4-BE49-F238E27FC236}">
                <a16:creationId xmlns:a16="http://schemas.microsoft.com/office/drawing/2014/main" id="{F073845A-F317-7848-95A3-4FD0B3DFEA66}"/>
              </a:ext>
            </a:extLst>
          </p:cNvPr>
          <p:cNvSpPr/>
          <p:nvPr userDrawn="1"/>
        </p:nvSpPr>
        <p:spPr>
          <a:xfrm>
            <a:off x="690995" y="2497158"/>
            <a:ext cx="6055314" cy="2215991"/>
          </a:xfrm>
          <a:prstGeom prst="rect">
            <a:avLst/>
          </a:prstGeom>
        </p:spPr>
        <p:txBody>
          <a:bodyPr wrap="square">
            <a:spAutoFit/>
          </a:bodyPr>
          <a:lstStyle/>
          <a:p>
            <a:r>
              <a:rPr lang="en-US" sz="1400">
                <a:solidFill>
                  <a:schemeClr val="bg1"/>
                </a:solidFill>
              </a:rPr>
              <a:t>Please read the following instructional pages for information about:</a:t>
            </a:r>
          </a:p>
          <a:p>
            <a:r>
              <a:rPr lang="en-US" sz="1400">
                <a:solidFill>
                  <a:schemeClr val="bg1"/>
                </a:solidFill>
              </a:rPr>
              <a:t>• Data classification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a:solidFill>
                  <a:schemeClr val="bg1"/>
                </a:solidFill>
              </a:rPr>
              <a:t>• Slide Layout Library</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a:solidFill>
                  <a:schemeClr val="bg1"/>
                </a:solidFill>
              </a:rPr>
              <a:t>• Jabil Brand Portal with photo and icon libraries</a:t>
            </a:r>
          </a:p>
          <a:p>
            <a:endParaRPr lang="en-US" sz="1400">
              <a:solidFill>
                <a:schemeClr val="bg1"/>
              </a:solidFill>
            </a:endParaRPr>
          </a:p>
          <a:p>
            <a:r>
              <a:rPr lang="en-US" sz="1400" b="1">
                <a:solidFill>
                  <a:schemeClr val="bg1"/>
                </a:solidFill>
              </a:rPr>
              <a:t>View in Presentation Mode to access hyperlinks.</a:t>
            </a:r>
          </a:p>
          <a:p>
            <a:endParaRPr lang="en-US" sz="1400">
              <a:solidFill>
                <a:schemeClr val="bg1"/>
              </a:solidFill>
            </a:endParaRPr>
          </a:p>
          <a:p>
            <a:r>
              <a:rPr lang="en-US" sz="2000" b="1">
                <a:solidFill>
                  <a:schemeClr val="accent1"/>
                </a:solidFill>
              </a:rPr>
              <a:t>AFTER FINISHING YOUR PRESENTATION,</a:t>
            </a:r>
            <a:br>
              <a:rPr lang="en-US" sz="2000" b="1">
                <a:solidFill>
                  <a:schemeClr val="accent1"/>
                </a:solidFill>
              </a:rPr>
            </a:br>
            <a:r>
              <a:rPr lang="en-US" sz="2000" b="1">
                <a:solidFill>
                  <a:schemeClr val="accent1"/>
                </a:solidFill>
              </a:rPr>
              <a:t>PLEASE DELETE ALL INSTRUCTIONAL PAGES. </a:t>
            </a:r>
          </a:p>
        </p:txBody>
      </p:sp>
      <p:pic>
        <p:nvPicPr>
          <p:cNvPr id="11" name="Picture 10" descr="A picture containing drawing&#10;&#10;Description automatically generated">
            <a:extLst>
              <a:ext uri="{FF2B5EF4-FFF2-40B4-BE49-F238E27FC236}">
                <a16:creationId xmlns:a16="http://schemas.microsoft.com/office/drawing/2014/main" id="{2F76D7E1-6FD0-1940-ADD3-2475B49510E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77089" y="5884752"/>
            <a:ext cx="2397368" cy="438912"/>
          </a:xfrm>
          <a:prstGeom prst="rect">
            <a:avLst/>
          </a:prstGeom>
        </p:spPr>
      </p:pic>
    </p:spTree>
    <p:extLst>
      <p:ext uri="{BB962C8B-B14F-4D97-AF65-F5344CB8AC3E}">
        <p14:creationId xmlns:p14="http://schemas.microsoft.com/office/powerpoint/2010/main" val="2553565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EED043F5-8F03-5B4E-998B-3EB3C35C68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40981" y="0"/>
            <a:ext cx="6138319" cy="4983597"/>
          </a:xfrm>
          <a:prstGeom prst="rect">
            <a:avLst/>
          </a:prstGeom>
        </p:spPr>
      </p:pic>
      <p:pic>
        <p:nvPicPr>
          <p:cNvPr id="5" name="Picture 4">
            <a:extLst>
              <a:ext uri="{FF2B5EF4-FFF2-40B4-BE49-F238E27FC236}">
                <a16:creationId xmlns:a16="http://schemas.microsoft.com/office/drawing/2014/main" id="{C7BB32C8-6AA8-8D47-BF0B-1629ADB54B9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77089" y="5884752"/>
            <a:ext cx="2414977" cy="442136"/>
          </a:xfrm>
          <a:prstGeom prst="rect">
            <a:avLst/>
          </a:prstGeom>
        </p:spPr>
      </p:pic>
      <p:sp>
        <p:nvSpPr>
          <p:cNvPr id="52" name="Rectangle 51">
            <a:extLst>
              <a:ext uri="{FF2B5EF4-FFF2-40B4-BE49-F238E27FC236}">
                <a16:creationId xmlns:a16="http://schemas.microsoft.com/office/drawing/2014/main" id="{F8F6ECC2-88AF-6842-93B7-B9DF8585E905}"/>
              </a:ext>
            </a:extLst>
          </p:cNvPr>
          <p:cNvSpPr/>
          <p:nvPr userDrawn="1"/>
        </p:nvSpPr>
        <p:spPr>
          <a:xfrm>
            <a:off x="0" y="-14532"/>
            <a:ext cx="6040982" cy="50758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6E6D8E7C-22B7-524A-B228-5AF9D50A7AF3}"/>
              </a:ext>
            </a:extLst>
          </p:cNvPr>
          <p:cNvSpPr/>
          <p:nvPr userDrawn="1"/>
        </p:nvSpPr>
        <p:spPr>
          <a:xfrm>
            <a:off x="0" y="4983597"/>
            <a:ext cx="12192000" cy="18837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 name="Straight Connector 54">
            <a:extLst>
              <a:ext uri="{FF2B5EF4-FFF2-40B4-BE49-F238E27FC236}">
                <a16:creationId xmlns:a16="http://schemas.microsoft.com/office/drawing/2014/main" id="{CDA65740-2D04-814E-8D9D-6434A9FD99F1}"/>
              </a:ext>
            </a:extLst>
          </p:cNvPr>
          <p:cNvCxnSpPr>
            <a:cxnSpLocks/>
          </p:cNvCxnSpPr>
          <p:nvPr userDrawn="1"/>
        </p:nvCxnSpPr>
        <p:spPr>
          <a:xfrm>
            <a:off x="-12700" y="497889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C5BFA773-7E8C-384B-A576-D985F7722B04}"/>
              </a:ext>
            </a:extLst>
          </p:cNvPr>
          <p:cNvCxnSpPr>
            <a:cxnSpLocks/>
          </p:cNvCxnSpPr>
          <p:nvPr userDrawn="1"/>
        </p:nvCxnSpPr>
        <p:spPr>
          <a:xfrm>
            <a:off x="669493" y="3545058"/>
            <a:ext cx="0" cy="33129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874051E-4D2D-5E47-AA25-749AAAB3CEF5}"/>
              </a:ext>
            </a:extLst>
          </p:cNvPr>
          <p:cNvCxnSpPr>
            <a:cxnSpLocks/>
          </p:cNvCxnSpPr>
          <p:nvPr userDrawn="1"/>
        </p:nvCxnSpPr>
        <p:spPr>
          <a:xfrm>
            <a:off x="11513626" y="12682"/>
            <a:ext cx="0" cy="531174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9" name="Title 1">
            <a:extLst>
              <a:ext uri="{FF2B5EF4-FFF2-40B4-BE49-F238E27FC236}">
                <a16:creationId xmlns:a16="http://schemas.microsoft.com/office/drawing/2014/main" id="{9994D7C1-9FF8-E145-BFCE-2375627480BC}"/>
              </a:ext>
            </a:extLst>
          </p:cNvPr>
          <p:cNvSpPr>
            <a:spLocks noGrp="1"/>
          </p:cNvSpPr>
          <p:nvPr>
            <p:ph type="ctrTitle" hasCustomPrompt="1"/>
          </p:nvPr>
        </p:nvSpPr>
        <p:spPr>
          <a:xfrm>
            <a:off x="704312" y="531112"/>
            <a:ext cx="4683700" cy="1802799"/>
          </a:xfrm>
        </p:spPr>
        <p:txBody>
          <a:bodyPr anchor="b">
            <a:normAutofit/>
          </a:bodyPr>
          <a:lstStyle>
            <a:lvl1pPr algn="l">
              <a:defRPr sz="4000">
                <a:solidFill>
                  <a:schemeClr val="bg1"/>
                </a:solidFill>
              </a:defRPr>
            </a:lvl1pPr>
          </a:lstStyle>
          <a:p>
            <a:r>
              <a:rPr lang="en-US"/>
              <a:t>CLICK TO EDIT MASTER TITLE STYLE</a:t>
            </a:r>
          </a:p>
        </p:txBody>
      </p:sp>
      <p:sp>
        <p:nvSpPr>
          <p:cNvPr id="70" name="Subtitle 2">
            <a:extLst>
              <a:ext uri="{FF2B5EF4-FFF2-40B4-BE49-F238E27FC236}">
                <a16:creationId xmlns:a16="http://schemas.microsoft.com/office/drawing/2014/main" id="{8BD641C0-F69B-1D4C-840C-E84776C318EF}"/>
              </a:ext>
            </a:extLst>
          </p:cNvPr>
          <p:cNvSpPr>
            <a:spLocks noGrp="1"/>
          </p:cNvSpPr>
          <p:nvPr>
            <p:ph type="subTitle" idx="1"/>
          </p:nvPr>
        </p:nvSpPr>
        <p:spPr>
          <a:xfrm>
            <a:off x="704312" y="2398302"/>
            <a:ext cx="4683700"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1" name="Text Placeholder 14">
            <a:extLst>
              <a:ext uri="{FF2B5EF4-FFF2-40B4-BE49-F238E27FC236}">
                <a16:creationId xmlns:a16="http://schemas.microsoft.com/office/drawing/2014/main" id="{0D8DFB93-13C1-BA45-9FC2-2FCB69FAEEFA}"/>
              </a:ext>
            </a:extLst>
          </p:cNvPr>
          <p:cNvSpPr>
            <a:spLocks noGrp="1"/>
          </p:cNvSpPr>
          <p:nvPr>
            <p:ph type="body" sz="quarter" idx="10" hasCustomPrompt="1"/>
          </p:nvPr>
        </p:nvSpPr>
        <p:spPr>
          <a:xfrm>
            <a:off x="704851" y="3463869"/>
            <a:ext cx="4683160" cy="150368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22" name="Group 21">
            <a:extLst>
              <a:ext uri="{FF2B5EF4-FFF2-40B4-BE49-F238E27FC236}">
                <a16:creationId xmlns:a16="http://schemas.microsoft.com/office/drawing/2014/main" id="{8C36BC0F-5962-1E40-B5F6-2F56FB24AB62}"/>
              </a:ext>
            </a:extLst>
          </p:cNvPr>
          <p:cNvGrpSpPr/>
          <p:nvPr userDrawn="1"/>
        </p:nvGrpSpPr>
        <p:grpSpPr>
          <a:xfrm>
            <a:off x="6719340" y="5639596"/>
            <a:ext cx="2987683" cy="282321"/>
            <a:chOff x="5059259" y="3924366"/>
            <a:chExt cx="3912923" cy="369751"/>
          </a:xfrm>
        </p:grpSpPr>
        <p:pic>
          <p:nvPicPr>
            <p:cNvPr id="24" name="Picture 23" descr="A picture containing drawing&#10;&#10;Description automatically generated">
              <a:extLst>
                <a:ext uri="{FF2B5EF4-FFF2-40B4-BE49-F238E27FC236}">
                  <a16:creationId xmlns:a16="http://schemas.microsoft.com/office/drawing/2014/main" id="{FAA626D5-217C-F74C-86E4-EEA58815039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25" name="Picture 24" descr="A picture containing drawing&#10;&#10;Description automatically generated">
              <a:extLst>
                <a:ext uri="{FF2B5EF4-FFF2-40B4-BE49-F238E27FC236}">
                  <a16:creationId xmlns:a16="http://schemas.microsoft.com/office/drawing/2014/main" id="{3247DB18-372C-3447-8524-0797184BBCE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26" name="Picture 25">
            <a:extLst>
              <a:ext uri="{FF2B5EF4-FFF2-40B4-BE49-F238E27FC236}">
                <a16:creationId xmlns:a16="http://schemas.microsoft.com/office/drawing/2014/main" id="{BA041E33-1A2D-2A4F-AC23-726E92B0D6B6}"/>
              </a:ext>
            </a:extLst>
          </p:cNvPr>
          <p:cNvPicPr>
            <a:picLocks noChangeAspect="1"/>
          </p:cNvPicPr>
          <p:nvPr userDrawn="1"/>
        </p:nvPicPr>
        <p:blipFill>
          <a:blip r:embed="rId6" cstate="email">
            <a:extLst>
              <a:ext uri="{28A0092B-C50C-407E-A947-70E740481C1C}">
                <a14:useLocalDpi xmlns:a14="http://schemas.microsoft.com/office/drawing/2010/main"/>
              </a:ext>
            </a:extLst>
          </a:blip>
          <a:srcRect/>
          <a:stretch/>
        </p:blipFill>
        <p:spPr>
          <a:xfrm>
            <a:off x="7853625" y="5639303"/>
            <a:ext cx="1930722" cy="282290"/>
          </a:xfrm>
          <a:prstGeom prst="rect">
            <a:avLst/>
          </a:prstGeom>
        </p:spPr>
      </p:pic>
      <p:grpSp>
        <p:nvGrpSpPr>
          <p:cNvPr id="27" name="Group 26">
            <a:extLst>
              <a:ext uri="{FF2B5EF4-FFF2-40B4-BE49-F238E27FC236}">
                <a16:creationId xmlns:a16="http://schemas.microsoft.com/office/drawing/2014/main" id="{0EDBEF3C-8004-444A-AFDC-E92B560EB275}"/>
              </a:ext>
            </a:extLst>
          </p:cNvPr>
          <p:cNvGrpSpPr/>
          <p:nvPr userDrawn="1"/>
        </p:nvGrpSpPr>
        <p:grpSpPr>
          <a:xfrm>
            <a:off x="6717596" y="5992307"/>
            <a:ext cx="2613640" cy="284967"/>
            <a:chOff x="5057514" y="4377778"/>
            <a:chExt cx="3423045" cy="373217"/>
          </a:xfrm>
        </p:grpSpPr>
        <p:pic>
          <p:nvPicPr>
            <p:cNvPr id="28" name="Picture 27" descr="A picture containing drawing&#10;&#10;Description automatically generated">
              <a:extLst>
                <a:ext uri="{FF2B5EF4-FFF2-40B4-BE49-F238E27FC236}">
                  <a16:creationId xmlns:a16="http://schemas.microsoft.com/office/drawing/2014/main" id="{1CD21F81-A60B-344A-A300-D4CE525B3A7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29" name="Picture 28" descr="A picture containing drawing&#10;&#10;Description automatically generated">
              <a:extLst>
                <a:ext uri="{FF2B5EF4-FFF2-40B4-BE49-F238E27FC236}">
                  <a16:creationId xmlns:a16="http://schemas.microsoft.com/office/drawing/2014/main" id="{41B160D9-ACEE-0B40-8E48-35B785F6308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30" name="Picture 29">
            <a:extLst>
              <a:ext uri="{FF2B5EF4-FFF2-40B4-BE49-F238E27FC236}">
                <a16:creationId xmlns:a16="http://schemas.microsoft.com/office/drawing/2014/main" id="{674CBBCD-1E12-1045-998D-C5C098F8AF50}"/>
              </a:ext>
            </a:extLst>
          </p:cNvPr>
          <p:cNvPicPr>
            <a:picLocks noChangeAspect="1"/>
          </p:cNvPicPr>
          <p:nvPr userDrawn="1"/>
        </p:nvPicPr>
        <p:blipFill>
          <a:blip r:embed="rId8" cstate="email">
            <a:extLst>
              <a:ext uri="{28A0092B-C50C-407E-A947-70E740481C1C}">
                <a14:useLocalDpi xmlns:a14="http://schemas.microsoft.com/office/drawing/2010/main"/>
              </a:ext>
            </a:extLst>
          </a:blip>
          <a:srcRect/>
          <a:stretch/>
        </p:blipFill>
        <p:spPr>
          <a:xfrm>
            <a:off x="7853625" y="5992853"/>
            <a:ext cx="1558135" cy="284996"/>
          </a:xfrm>
          <a:prstGeom prst="rect">
            <a:avLst/>
          </a:prstGeom>
        </p:spPr>
      </p:pic>
      <p:cxnSp>
        <p:nvCxnSpPr>
          <p:cNvPr id="31" name="Straight Connector 30">
            <a:extLst>
              <a:ext uri="{FF2B5EF4-FFF2-40B4-BE49-F238E27FC236}">
                <a16:creationId xmlns:a16="http://schemas.microsoft.com/office/drawing/2014/main" id="{3D818158-B86D-7F4E-8EBC-18B03C7C46DD}"/>
              </a:ext>
            </a:extLst>
          </p:cNvPr>
          <p:cNvCxnSpPr/>
          <p:nvPr userDrawn="1"/>
        </p:nvCxnSpPr>
        <p:spPr>
          <a:xfrm>
            <a:off x="6044761" y="5336551"/>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2" name="Picture 31" descr="A picture containing drawing&#10;&#10;Description automatically generated">
            <a:extLst>
              <a:ext uri="{FF2B5EF4-FFF2-40B4-BE49-F238E27FC236}">
                <a16:creationId xmlns:a16="http://schemas.microsoft.com/office/drawing/2014/main" id="{17C32437-C494-E34A-8462-2D89C9DAA2D1}"/>
              </a:ext>
            </a:extLst>
          </p:cNvPr>
          <p:cNvPicPr>
            <a:picLocks noChangeAspect="1"/>
          </p:cNvPicPr>
          <p:nvPr userDrawn="1"/>
        </p:nvPicPr>
        <p:blipFill>
          <a:blip r:embed="rId9" cstate="print">
            <a:extLst>
              <a:ext uri="{28A0092B-C50C-407E-A947-70E740481C1C}">
                <a14:useLocalDpi xmlns:a14="http://schemas.microsoft.com/office/drawing/2010/main"/>
              </a:ext>
            </a:extLst>
          </a:blip>
          <a:stretch>
            <a:fillRect/>
          </a:stretch>
        </p:blipFill>
        <p:spPr>
          <a:xfrm>
            <a:off x="1791354" y="5661980"/>
            <a:ext cx="3486259" cy="612648"/>
          </a:xfrm>
          <a:prstGeom prst="rect">
            <a:avLst/>
          </a:prstGeom>
        </p:spPr>
      </p:pic>
    </p:spTree>
    <p:extLst>
      <p:ext uri="{BB962C8B-B14F-4D97-AF65-F5344CB8AC3E}">
        <p14:creationId xmlns:p14="http://schemas.microsoft.com/office/powerpoint/2010/main" val="1606059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left)">
                                      <p:cBhvr>
                                        <p:cTn id="11" dur="750"/>
                                        <p:tgtEl>
                                          <p:spTgt spid="55"/>
                                        </p:tgtEl>
                                      </p:cBhvr>
                                    </p:animEffect>
                                  </p:childTnLst>
                                </p:cTn>
                              </p:par>
                              <p:par>
                                <p:cTn id="12" presetID="22" presetClass="entr" presetSubtype="4" fill="hold" nodeType="with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down)">
                                      <p:cBhvr>
                                        <p:cTn id="14" dur="500"/>
                                        <p:tgtEl>
                                          <p:spTgt spid="57"/>
                                        </p:tgtEl>
                                      </p:cBhvr>
                                    </p:animEffect>
                                  </p:childTnLst>
                                </p:cTn>
                              </p:par>
                              <p:par>
                                <p:cTn id="15" presetID="10" presetClass="entr" presetSubtype="0" fill="hold" nodeType="withEffect">
                                  <p:stCondLst>
                                    <p:cond delay="100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750"/>
                                        <p:tgtEl>
                                          <p:spTgt spid="22"/>
                                        </p:tgtEl>
                                      </p:cBhvr>
                                    </p:animEffect>
                                  </p:childTnLst>
                                </p:cTn>
                              </p:par>
                            </p:childTnLst>
                          </p:cTn>
                        </p:par>
                        <p:par>
                          <p:cTn id="18" fill="hold">
                            <p:stCondLst>
                              <p:cond delay="2250"/>
                            </p:stCondLst>
                            <p:childTnLst>
                              <p:par>
                                <p:cTn id="19" presetID="22" presetClass="entr" presetSubtype="8"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left)">
                                      <p:cBhvr>
                                        <p:cTn id="21" dur="750"/>
                                        <p:tgtEl>
                                          <p:spTgt spid="26"/>
                                        </p:tgtEl>
                                      </p:cBhvr>
                                    </p:animEffect>
                                  </p:childTnLst>
                                </p:cTn>
                              </p:par>
                            </p:childTnLst>
                          </p:cTn>
                        </p:par>
                        <p:par>
                          <p:cTn id="22" fill="hold">
                            <p:stCondLst>
                              <p:cond delay="3000"/>
                            </p:stCondLst>
                            <p:childTnLst>
                              <p:par>
                                <p:cTn id="23" presetID="10" presetClass="entr" presetSubtype="0" fill="hold" nodeType="afterEffect">
                                  <p:stCondLst>
                                    <p:cond delay="50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750"/>
                                        <p:tgtEl>
                                          <p:spTgt spid="27"/>
                                        </p:tgtEl>
                                      </p:cBhvr>
                                    </p:animEffect>
                                  </p:childTnLst>
                                </p:cTn>
                              </p:par>
                            </p:childTnLst>
                          </p:cTn>
                        </p:par>
                        <p:par>
                          <p:cTn id="26" fill="hold">
                            <p:stCondLst>
                              <p:cond delay="4250"/>
                            </p:stCondLst>
                            <p:childTnLst>
                              <p:par>
                                <p:cTn id="27" presetID="22" presetClass="entr" presetSubtype="8"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6040984" y="-3345"/>
            <a:ext cx="6151016" cy="4983596"/>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pic>
        <p:nvPicPr>
          <p:cNvPr id="8" name="Picture 7">
            <a:extLst>
              <a:ext uri="{FF2B5EF4-FFF2-40B4-BE49-F238E27FC236}">
                <a16:creationId xmlns:a16="http://schemas.microsoft.com/office/drawing/2014/main" id="{F4891804-8664-1041-BBBA-1ED63DB47E3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77089" y="5884752"/>
            <a:ext cx="2414977" cy="442136"/>
          </a:xfrm>
          <a:prstGeom prst="rect">
            <a:avLst/>
          </a:prstGeom>
        </p:spPr>
      </p:pic>
      <p:sp>
        <p:nvSpPr>
          <p:cNvPr id="9" name="Rectangle 8">
            <a:extLst>
              <a:ext uri="{FF2B5EF4-FFF2-40B4-BE49-F238E27FC236}">
                <a16:creationId xmlns:a16="http://schemas.microsoft.com/office/drawing/2014/main" id="{270F5173-7DFF-284C-92F2-293D110B4A4F}"/>
              </a:ext>
            </a:extLst>
          </p:cNvPr>
          <p:cNvSpPr/>
          <p:nvPr userDrawn="1"/>
        </p:nvSpPr>
        <p:spPr>
          <a:xfrm>
            <a:off x="2" y="-1"/>
            <a:ext cx="6040982" cy="52182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6082EBD-B853-5840-B5F9-B09CA401C853}"/>
              </a:ext>
            </a:extLst>
          </p:cNvPr>
          <p:cNvSpPr/>
          <p:nvPr userDrawn="1"/>
        </p:nvSpPr>
        <p:spPr>
          <a:xfrm>
            <a:off x="0" y="4983597"/>
            <a:ext cx="12192000" cy="18837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7A3768A9-4416-2049-873D-BE5AD0226D33}"/>
              </a:ext>
            </a:extLst>
          </p:cNvPr>
          <p:cNvCxnSpPr>
            <a:cxnSpLocks/>
          </p:cNvCxnSpPr>
          <p:nvPr userDrawn="1"/>
        </p:nvCxnSpPr>
        <p:spPr>
          <a:xfrm>
            <a:off x="-12700" y="4980251"/>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F6DC31E-8A0B-8941-85C6-7EBC23C0DFBE}"/>
              </a:ext>
            </a:extLst>
          </p:cNvPr>
          <p:cNvCxnSpPr>
            <a:cxnSpLocks/>
          </p:cNvCxnSpPr>
          <p:nvPr userDrawn="1"/>
        </p:nvCxnSpPr>
        <p:spPr>
          <a:xfrm>
            <a:off x="669493" y="3545058"/>
            <a:ext cx="0" cy="33129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ED511F0-7DBE-AC42-9F4D-5F92CE5C47BC}"/>
              </a:ext>
            </a:extLst>
          </p:cNvPr>
          <p:cNvCxnSpPr>
            <a:cxnSpLocks/>
          </p:cNvCxnSpPr>
          <p:nvPr userDrawn="1"/>
        </p:nvCxnSpPr>
        <p:spPr>
          <a:xfrm>
            <a:off x="11513626" y="12682"/>
            <a:ext cx="0" cy="531174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Title 1">
            <a:extLst>
              <a:ext uri="{FF2B5EF4-FFF2-40B4-BE49-F238E27FC236}">
                <a16:creationId xmlns:a16="http://schemas.microsoft.com/office/drawing/2014/main" id="{2B8A7865-B97C-A34F-9D3A-AA7475B0ADF8}"/>
              </a:ext>
            </a:extLst>
          </p:cNvPr>
          <p:cNvSpPr>
            <a:spLocks noGrp="1"/>
          </p:cNvSpPr>
          <p:nvPr>
            <p:ph type="ctrTitle" hasCustomPrompt="1"/>
          </p:nvPr>
        </p:nvSpPr>
        <p:spPr>
          <a:xfrm>
            <a:off x="704312" y="531112"/>
            <a:ext cx="4683700" cy="1802799"/>
          </a:xfrm>
        </p:spPr>
        <p:txBody>
          <a:bodyPr anchor="b">
            <a:normAutofit/>
          </a:bodyPr>
          <a:lstStyle>
            <a:lvl1pPr algn="l">
              <a:defRPr sz="4000">
                <a:solidFill>
                  <a:schemeClr val="bg1"/>
                </a:solidFill>
              </a:defRPr>
            </a:lvl1pPr>
          </a:lstStyle>
          <a:p>
            <a:r>
              <a:rPr lang="en-US"/>
              <a:t>CLICK TO EDIT MASTER TITLE STYLE</a:t>
            </a:r>
          </a:p>
        </p:txBody>
      </p:sp>
      <p:sp>
        <p:nvSpPr>
          <p:cNvPr id="24" name="Subtitle 2">
            <a:extLst>
              <a:ext uri="{FF2B5EF4-FFF2-40B4-BE49-F238E27FC236}">
                <a16:creationId xmlns:a16="http://schemas.microsoft.com/office/drawing/2014/main" id="{523F7AA3-5B55-D94F-8DD3-C810DE9ED3FF}"/>
              </a:ext>
            </a:extLst>
          </p:cNvPr>
          <p:cNvSpPr>
            <a:spLocks noGrp="1"/>
          </p:cNvSpPr>
          <p:nvPr>
            <p:ph type="subTitle" idx="10"/>
          </p:nvPr>
        </p:nvSpPr>
        <p:spPr>
          <a:xfrm>
            <a:off x="704312" y="2398302"/>
            <a:ext cx="4683700"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5" name="Text Placeholder 14">
            <a:extLst>
              <a:ext uri="{FF2B5EF4-FFF2-40B4-BE49-F238E27FC236}">
                <a16:creationId xmlns:a16="http://schemas.microsoft.com/office/drawing/2014/main" id="{6A81BBB1-4A31-B84D-A976-E7D5467F47DA}"/>
              </a:ext>
            </a:extLst>
          </p:cNvPr>
          <p:cNvSpPr>
            <a:spLocks noGrp="1"/>
          </p:cNvSpPr>
          <p:nvPr>
            <p:ph type="body" sz="quarter" idx="11" hasCustomPrompt="1"/>
          </p:nvPr>
        </p:nvSpPr>
        <p:spPr>
          <a:xfrm>
            <a:off x="704851" y="3463869"/>
            <a:ext cx="4683160" cy="150368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27" name="Group 26">
            <a:extLst>
              <a:ext uri="{FF2B5EF4-FFF2-40B4-BE49-F238E27FC236}">
                <a16:creationId xmlns:a16="http://schemas.microsoft.com/office/drawing/2014/main" id="{40937D7E-522F-B64A-9425-F952F0E42DFB}"/>
              </a:ext>
            </a:extLst>
          </p:cNvPr>
          <p:cNvGrpSpPr/>
          <p:nvPr userDrawn="1"/>
        </p:nvGrpSpPr>
        <p:grpSpPr>
          <a:xfrm>
            <a:off x="6719340" y="5634052"/>
            <a:ext cx="2987683" cy="282321"/>
            <a:chOff x="5059259" y="3924366"/>
            <a:chExt cx="3912923" cy="369751"/>
          </a:xfrm>
        </p:grpSpPr>
        <p:pic>
          <p:nvPicPr>
            <p:cNvPr id="28" name="Picture 27" descr="A picture containing drawing&#10;&#10;Description automatically generated">
              <a:extLst>
                <a:ext uri="{FF2B5EF4-FFF2-40B4-BE49-F238E27FC236}">
                  <a16:creationId xmlns:a16="http://schemas.microsoft.com/office/drawing/2014/main" id="{1424CACD-F4C2-C34E-9C40-7D18C0861B6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29" name="Picture 28" descr="A picture containing drawing&#10;&#10;Description automatically generated">
              <a:extLst>
                <a:ext uri="{FF2B5EF4-FFF2-40B4-BE49-F238E27FC236}">
                  <a16:creationId xmlns:a16="http://schemas.microsoft.com/office/drawing/2014/main" id="{B9848543-868A-204A-9AEC-BE367328AFA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30" name="Picture 29">
            <a:extLst>
              <a:ext uri="{FF2B5EF4-FFF2-40B4-BE49-F238E27FC236}">
                <a16:creationId xmlns:a16="http://schemas.microsoft.com/office/drawing/2014/main" id="{4FB4A191-FFD8-8246-8942-5C091CA2C02B}"/>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p:blipFill>
        <p:spPr>
          <a:xfrm>
            <a:off x="7853625" y="5633759"/>
            <a:ext cx="1930722" cy="282290"/>
          </a:xfrm>
          <a:prstGeom prst="rect">
            <a:avLst/>
          </a:prstGeom>
        </p:spPr>
      </p:pic>
      <p:grpSp>
        <p:nvGrpSpPr>
          <p:cNvPr id="31" name="Group 30">
            <a:extLst>
              <a:ext uri="{FF2B5EF4-FFF2-40B4-BE49-F238E27FC236}">
                <a16:creationId xmlns:a16="http://schemas.microsoft.com/office/drawing/2014/main" id="{3747D5E8-7380-174D-808A-D0B3E876E7EC}"/>
              </a:ext>
            </a:extLst>
          </p:cNvPr>
          <p:cNvGrpSpPr/>
          <p:nvPr userDrawn="1"/>
        </p:nvGrpSpPr>
        <p:grpSpPr>
          <a:xfrm>
            <a:off x="6717596" y="5986763"/>
            <a:ext cx="2613640" cy="284967"/>
            <a:chOff x="5057514" y="4377778"/>
            <a:chExt cx="3423045" cy="373217"/>
          </a:xfrm>
        </p:grpSpPr>
        <p:pic>
          <p:nvPicPr>
            <p:cNvPr id="32" name="Picture 31" descr="A picture containing drawing&#10;&#10;Description automatically generated">
              <a:extLst>
                <a:ext uri="{FF2B5EF4-FFF2-40B4-BE49-F238E27FC236}">
                  <a16:creationId xmlns:a16="http://schemas.microsoft.com/office/drawing/2014/main" id="{7CB78D14-0DC4-2641-9B0A-0989F9BEA6E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33" name="Picture 32" descr="A picture containing drawing&#10;&#10;Description automatically generated">
              <a:extLst>
                <a:ext uri="{FF2B5EF4-FFF2-40B4-BE49-F238E27FC236}">
                  <a16:creationId xmlns:a16="http://schemas.microsoft.com/office/drawing/2014/main" id="{1D34A66A-D919-4E42-8DD7-0A15BC8B703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34" name="Picture 33">
            <a:extLst>
              <a:ext uri="{FF2B5EF4-FFF2-40B4-BE49-F238E27FC236}">
                <a16:creationId xmlns:a16="http://schemas.microsoft.com/office/drawing/2014/main" id="{EE690E50-46E2-154B-90A7-23DF675F5A11}"/>
              </a:ext>
            </a:extLst>
          </p:cNvPr>
          <p:cNvPicPr>
            <a:picLocks noChangeAspect="1"/>
          </p:cNvPicPr>
          <p:nvPr userDrawn="1"/>
        </p:nvPicPr>
        <p:blipFill>
          <a:blip r:embed="rId7" cstate="email">
            <a:extLst>
              <a:ext uri="{28A0092B-C50C-407E-A947-70E740481C1C}">
                <a14:useLocalDpi xmlns:a14="http://schemas.microsoft.com/office/drawing/2010/main"/>
              </a:ext>
            </a:extLst>
          </a:blip>
          <a:srcRect/>
          <a:stretch/>
        </p:blipFill>
        <p:spPr>
          <a:xfrm>
            <a:off x="7853625" y="5987309"/>
            <a:ext cx="1558135" cy="284996"/>
          </a:xfrm>
          <a:prstGeom prst="rect">
            <a:avLst/>
          </a:prstGeom>
        </p:spPr>
      </p:pic>
      <p:cxnSp>
        <p:nvCxnSpPr>
          <p:cNvPr id="35" name="Straight Connector 34">
            <a:extLst>
              <a:ext uri="{FF2B5EF4-FFF2-40B4-BE49-F238E27FC236}">
                <a16:creationId xmlns:a16="http://schemas.microsoft.com/office/drawing/2014/main" id="{3D38B908-19DE-9846-887B-DECB55F83F7A}"/>
              </a:ext>
            </a:extLst>
          </p:cNvPr>
          <p:cNvCxnSpPr/>
          <p:nvPr userDrawn="1"/>
        </p:nvCxnSpPr>
        <p:spPr>
          <a:xfrm>
            <a:off x="6044761" y="5331007"/>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6" name="Picture 35" descr="A picture containing drawing&#10;&#10;Description automatically generated">
            <a:extLst>
              <a:ext uri="{FF2B5EF4-FFF2-40B4-BE49-F238E27FC236}">
                <a16:creationId xmlns:a16="http://schemas.microsoft.com/office/drawing/2014/main" id="{22470071-2329-BD4F-8628-4A9600A06979}"/>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1791354" y="5656436"/>
            <a:ext cx="3486259" cy="612648"/>
          </a:xfrm>
          <a:prstGeom prst="rect">
            <a:avLst/>
          </a:prstGeom>
        </p:spPr>
      </p:pic>
    </p:spTree>
    <p:extLst>
      <p:ext uri="{BB962C8B-B14F-4D97-AF65-F5344CB8AC3E}">
        <p14:creationId xmlns:p14="http://schemas.microsoft.com/office/powerpoint/2010/main" val="2072008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750"/>
                                        <p:tgtEl>
                                          <p:spTgt spid="11"/>
                                        </p:tgtEl>
                                      </p:cBhvr>
                                    </p:animEffect>
                                  </p:childTnLst>
                                </p:cTn>
                              </p:par>
                              <p:par>
                                <p:cTn id="12" presetID="22" presetClass="entr" presetSubtype="4"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down)">
                                      <p:cBhvr>
                                        <p:cTn id="14" dur="500"/>
                                        <p:tgtEl>
                                          <p:spTgt spid="13"/>
                                        </p:tgtEl>
                                      </p:cBhvr>
                                    </p:animEffect>
                                  </p:childTnLst>
                                </p:cTn>
                              </p:par>
                              <p:par>
                                <p:cTn id="15" presetID="10" presetClass="entr" presetSubtype="0" fill="hold" nodeType="withEffect">
                                  <p:stCondLst>
                                    <p:cond delay="100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750"/>
                                        <p:tgtEl>
                                          <p:spTgt spid="27"/>
                                        </p:tgtEl>
                                      </p:cBhvr>
                                    </p:animEffect>
                                  </p:childTnLst>
                                </p:cTn>
                              </p:par>
                            </p:childTnLst>
                          </p:cTn>
                        </p:par>
                        <p:par>
                          <p:cTn id="18" fill="hold">
                            <p:stCondLst>
                              <p:cond delay="2250"/>
                            </p:stCondLst>
                            <p:childTnLst>
                              <p:par>
                                <p:cTn id="19" presetID="22" presetClass="entr" presetSubtype="8"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750"/>
                                        <p:tgtEl>
                                          <p:spTgt spid="30"/>
                                        </p:tgtEl>
                                      </p:cBhvr>
                                    </p:animEffect>
                                  </p:childTnLst>
                                </p:cTn>
                              </p:par>
                            </p:childTnLst>
                          </p:cTn>
                        </p:par>
                        <p:par>
                          <p:cTn id="22" fill="hold">
                            <p:stCondLst>
                              <p:cond delay="3000"/>
                            </p:stCondLst>
                            <p:childTnLst>
                              <p:par>
                                <p:cTn id="23" presetID="10" presetClass="entr" presetSubtype="0" fill="hold" nodeType="afterEffect">
                                  <p:stCondLst>
                                    <p:cond delay="50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750"/>
                                        <p:tgtEl>
                                          <p:spTgt spid="31"/>
                                        </p:tgtEl>
                                      </p:cBhvr>
                                    </p:animEffect>
                                  </p:childTnLst>
                                </p:cTn>
                              </p:par>
                            </p:childTnLst>
                          </p:cTn>
                        </p:par>
                        <p:par>
                          <p:cTn id="26" fill="hold">
                            <p:stCondLst>
                              <p:cond delay="4250"/>
                            </p:stCondLst>
                            <p:childTnLst>
                              <p:par>
                                <p:cTn id="27" presetID="22" presetClass="entr" presetSubtype="8"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B2310E8-79EC-BD4A-9377-CA746F773EA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006"/>
          <a:stretch/>
        </p:blipFill>
        <p:spPr>
          <a:xfrm>
            <a:off x="-1" y="1244246"/>
            <a:ext cx="12191999" cy="4407807"/>
          </a:xfrm>
          <a:prstGeom prst="rect">
            <a:avLst/>
          </a:prstGeom>
        </p:spPr>
      </p:pic>
      <p:sp>
        <p:nvSpPr>
          <p:cNvPr id="48" name="Rectangle 47">
            <a:extLst>
              <a:ext uri="{FF2B5EF4-FFF2-40B4-BE49-F238E27FC236}">
                <a16:creationId xmlns:a16="http://schemas.microsoft.com/office/drawing/2014/main" id="{8C134724-C163-574F-8BA2-FFFF5211D44F}"/>
              </a:ext>
            </a:extLst>
          </p:cNvPr>
          <p:cNvSpPr/>
          <p:nvPr userDrawn="1"/>
        </p:nvSpPr>
        <p:spPr>
          <a:xfrm rot="16200000">
            <a:off x="5455557" y="544690"/>
            <a:ext cx="6846711" cy="5779907"/>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871BE919-DC09-3A43-B246-5A10D67E5384}"/>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p:ph type="body" sz="quarter" idx="10"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22" name="Straight Connector 21">
            <a:extLst>
              <a:ext uri="{FF2B5EF4-FFF2-40B4-BE49-F238E27FC236}">
                <a16:creationId xmlns:a16="http://schemas.microsoft.com/office/drawing/2014/main" id="{9831F14F-C74F-4C43-B521-47FD3E3999A0}"/>
              </a:ext>
            </a:extLst>
          </p:cNvPr>
          <p:cNvCxnSpPr>
            <a:cxnSpLocks/>
          </p:cNvCxnSpPr>
          <p:nvPr userDrawn="1"/>
        </p:nvCxnSpPr>
        <p:spPr>
          <a:xfrm>
            <a:off x="423134" y="1182544"/>
            <a:ext cx="0" cy="449291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8015FD1-4683-214F-95B5-1925380FBBC2}"/>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6" name="Picture 25" descr="A picture containing text&#10;&#10;Description automatically generated">
            <a:extLst>
              <a:ext uri="{FF2B5EF4-FFF2-40B4-BE49-F238E27FC236}">
                <a16:creationId xmlns:a16="http://schemas.microsoft.com/office/drawing/2014/main" id="{BDCD7847-1522-0E44-AF5F-7A45814F376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40165" y="5968781"/>
            <a:ext cx="4299966" cy="576072"/>
          </a:xfrm>
          <a:prstGeom prst="rect">
            <a:avLst/>
          </a:prstGeom>
        </p:spPr>
      </p:pic>
    </p:spTree>
    <p:extLst>
      <p:ext uri="{BB962C8B-B14F-4D97-AF65-F5344CB8AC3E}">
        <p14:creationId xmlns:p14="http://schemas.microsoft.com/office/powerpoint/2010/main" val="2694883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CF8BCE1-6DCB-2840-A0A1-8CC968F7C884}"/>
              </a:ext>
            </a:extLst>
          </p:cNvPr>
          <p:cNvSpPr/>
          <p:nvPr userDrawn="1"/>
        </p:nvSpPr>
        <p:spPr>
          <a:xfrm rot="16200000">
            <a:off x="5459989" y="549121"/>
            <a:ext cx="6846710" cy="5771045"/>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13" y="1180347"/>
            <a:ext cx="5997825" cy="4455955"/>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cxnSp>
        <p:nvCxnSpPr>
          <p:cNvPr id="13" name="Straight Connector 12">
            <a:extLst>
              <a:ext uri="{FF2B5EF4-FFF2-40B4-BE49-F238E27FC236}">
                <a16:creationId xmlns:a16="http://schemas.microsoft.com/office/drawing/2014/main" id="{01960654-D825-024F-B13F-787B9EC0C20F}"/>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5" name="Title 1">
            <a:extLst>
              <a:ext uri="{FF2B5EF4-FFF2-40B4-BE49-F238E27FC236}">
                <a16:creationId xmlns:a16="http://schemas.microsoft.com/office/drawing/2014/main" id="{FBB1ED9C-99DB-C246-A4DB-F174540FC69F}"/>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16" name="Subtitle 2">
            <a:extLst>
              <a:ext uri="{FF2B5EF4-FFF2-40B4-BE49-F238E27FC236}">
                <a16:creationId xmlns:a16="http://schemas.microsoft.com/office/drawing/2014/main" id="{19EFF162-5FEB-B040-9994-7DE97E34B86A}"/>
              </a:ext>
            </a:extLst>
          </p:cNvPr>
          <p:cNvSpPr>
            <a:spLocks noGrp="1"/>
          </p:cNvSpPr>
          <p:nvPr>
            <p:ph type="subTitle" idx="10"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7" name="Text Placeholder 14">
            <a:extLst>
              <a:ext uri="{FF2B5EF4-FFF2-40B4-BE49-F238E27FC236}">
                <a16:creationId xmlns:a16="http://schemas.microsoft.com/office/drawing/2014/main" id="{52FADF90-0AAD-0F45-A3AC-ABD6E1C37F8E}"/>
              </a:ext>
            </a:extLst>
          </p:cNvPr>
          <p:cNvSpPr>
            <a:spLocks noGrp="1"/>
          </p:cNvSpPr>
          <p:nvPr>
            <p:ph type="body" sz="quarter" idx="11"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21" name="Straight Connector 20">
            <a:extLst>
              <a:ext uri="{FF2B5EF4-FFF2-40B4-BE49-F238E27FC236}">
                <a16:creationId xmlns:a16="http://schemas.microsoft.com/office/drawing/2014/main" id="{18B0BF2B-4F90-D247-9C57-408C733BE5F6}"/>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2" name="Picture 21" descr="A picture containing text&#10;&#10;Description automatically generated">
            <a:extLst>
              <a:ext uri="{FF2B5EF4-FFF2-40B4-BE49-F238E27FC236}">
                <a16:creationId xmlns:a16="http://schemas.microsoft.com/office/drawing/2014/main" id="{C2884DF9-53E6-4346-861F-8121ED4062D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740165" y="5968781"/>
            <a:ext cx="4299966" cy="576072"/>
          </a:xfrm>
          <a:prstGeom prst="rect">
            <a:avLst/>
          </a:prstGeom>
        </p:spPr>
      </p:pic>
      <p:sp>
        <p:nvSpPr>
          <p:cNvPr id="23" name="Rectangle 22">
            <a:extLst>
              <a:ext uri="{FF2B5EF4-FFF2-40B4-BE49-F238E27FC236}">
                <a16:creationId xmlns:a16="http://schemas.microsoft.com/office/drawing/2014/main" id="{A1B553F8-A471-9349-94E7-432646AEA067}"/>
              </a:ext>
            </a:extLst>
          </p:cNvPr>
          <p:cNvSpPr/>
          <p:nvPr userDrawn="1"/>
        </p:nvSpPr>
        <p:spPr>
          <a:xfrm>
            <a:off x="11768865" y="1180348"/>
            <a:ext cx="437881" cy="44781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7521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pic>
        <p:nvPicPr>
          <p:cNvPr id="22" name="Picture 21" descr="A sunset in the background&#10;&#10;Description automatically generated">
            <a:extLst>
              <a:ext uri="{FF2B5EF4-FFF2-40B4-BE49-F238E27FC236}">
                <a16:creationId xmlns:a16="http://schemas.microsoft.com/office/drawing/2014/main" id="{4460951A-58F0-7D43-A01C-2C594E19BA5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78531" y="0"/>
            <a:ext cx="6113475" cy="6858000"/>
          </a:xfrm>
          <a:prstGeom prst="rect">
            <a:avLst/>
          </a:prstGeom>
        </p:spPr>
      </p:pic>
      <p:sp>
        <p:nvSpPr>
          <p:cNvPr id="6" name="Rectangle 5">
            <a:extLst>
              <a:ext uri="{FF2B5EF4-FFF2-40B4-BE49-F238E27FC236}">
                <a16:creationId xmlns:a16="http://schemas.microsoft.com/office/drawing/2014/main" id="{AC3C282F-EB59-3543-87B8-7F8DEB02A5A3}"/>
              </a:ext>
            </a:extLst>
          </p:cNvPr>
          <p:cNvSpPr/>
          <p:nvPr userDrawn="1"/>
        </p:nvSpPr>
        <p:spPr>
          <a:xfrm>
            <a:off x="-18404" y="0"/>
            <a:ext cx="6099625" cy="68662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874936" y="839972"/>
            <a:ext cx="4261471" cy="935665"/>
          </a:xfrm>
        </p:spPr>
        <p:txBody>
          <a:bodyPr anchor="b">
            <a:noAutofit/>
          </a:bodyPr>
          <a:lstStyle>
            <a:lvl1pPr algn="l">
              <a:defRPr sz="34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874936" y="2517070"/>
            <a:ext cx="4261475"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874937" y="3456301"/>
            <a:ext cx="4261480"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18" name="Straight Connector 17">
            <a:extLst>
              <a:ext uri="{FF2B5EF4-FFF2-40B4-BE49-F238E27FC236}">
                <a16:creationId xmlns:a16="http://schemas.microsoft.com/office/drawing/2014/main" id="{FC7258B3-6723-9E4F-856A-23B5B163D4E7}"/>
              </a:ext>
            </a:extLst>
          </p:cNvPr>
          <p:cNvCxnSpPr>
            <a:cxnSpLocks/>
          </p:cNvCxnSpPr>
          <p:nvPr userDrawn="1"/>
        </p:nvCxnSpPr>
        <p:spPr>
          <a:xfrm>
            <a:off x="1214" y="556710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1F689BE-95E2-6A46-A78D-4BA7755CE76B}"/>
              </a:ext>
            </a:extLst>
          </p:cNvPr>
          <p:cNvCxnSpPr>
            <a:cxnSpLocks/>
          </p:cNvCxnSpPr>
          <p:nvPr userDrawn="1"/>
        </p:nvCxnSpPr>
        <p:spPr>
          <a:xfrm>
            <a:off x="492175" y="909713"/>
            <a:ext cx="0" cy="595658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20EEB1F-4E01-6345-B454-EFB58C31E212}"/>
              </a:ext>
            </a:extLst>
          </p:cNvPr>
          <p:cNvCxnSpPr>
            <a:cxnSpLocks/>
          </p:cNvCxnSpPr>
          <p:nvPr userDrawn="1"/>
        </p:nvCxnSpPr>
        <p:spPr>
          <a:xfrm>
            <a:off x="5607474" y="-18570"/>
            <a:ext cx="0" cy="641937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text&#10;&#10;Description automatically generated">
            <a:extLst>
              <a:ext uri="{FF2B5EF4-FFF2-40B4-BE49-F238E27FC236}">
                <a16:creationId xmlns:a16="http://schemas.microsoft.com/office/drawing/2014/main" id="{F4034767-142E-6245-A8EC-C997E3BBBA5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53550" y="5958919"/>
            <a:ext cx="4299966" cy="576072"/>
          </a:xfrm>
          <a:prstGeom prst="rect">
            <a:avLst/>
          </a:prstGeom>
        </p:spPr>
      </p:pic>
    </p:spTree>
    <p:extLst>
      <p:ext uri="{BB962C8B-B14F-4D97-AF65-F5344CB8AC3E}">
        <p14:creationId xmlns:p14="http://schemas.microsoft.com/office/powerpoint/2010/main" val="19640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up)">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345EFC-CAB9-A740-967E-AFE88684B442}"/>
              </a:ext>
            </a:extLst>
          </p:cNvPr>
          <p:cNvSpPr/>
          <p:nvPr userDrawn="1"/>
        </p:nvSpPr>
        <p:spPr>
          <a:xfrm>
            <a:off x="-18404" y="-18575"/>
            <a:ext cx="6099625" cy="690343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5FBAEAB-D120-8149-909C-FAB20293F1A4}"/>
              </a:ext>
            </a:extLst>
          </p:cNvPr>
          <p:cNvSpPr>
            <a:spLocks noGrp="1"/>
          </p:cNvSpPr>
          <p:nvPr>
            <p:ph type="ctrTitle" hasCustomPrompt="1"/>
          </p:nvPr>
        </p:nvSpPr>
        <p:spPr>
          <a:xfrm>
            <a:off x="874936" y="839972"/>
            <a:ext cx="4261471" cy="935665"/>
          </a:xfrm>
        </p:spPr>
        <p:txBody>
          <a:bodyPr anchor="b">
            <a:noAutofit/>
          </a:bodyPr>
          <a:lstStyle>
            <a:lvl1pPr algn="l">
              <a:defRPr sz="3400">
                <a:solidFill>
                  <a:schemeClr val="bg1"/>
                </a:solidFill>
              </a:defRPr>
            </a:lvl1pPr>
          </a:lstStyle>
          <a:p>
            <a:r>
              <a:rPr lang="en-US"/>
              <a:t>CLICK TO EDIT MASTER TITLE STYLE</a:t>
            </a:r>
          </a:p>
        </p:txBody>
      </p:sp>
      <p:sp>
        <p:nvSpPr>
          <p:cNvPr id="7" name="Subtitle 2">
            <a:extLst>
              <a:ext uri="{FF2B5EF4-FFF2-40B4-BE49-F238E27FC236}">
                <a16:creationId xmlns:a16="http://schemas.microsoft.com/office/drawing/2014/main" id="{227CDE83-B46C-E54F-9B80-24A8D3DC5FD9}"/>
              </a:ext>
            </a:extLst>
          </p:cNvPr>
          <p:cNvSpPr>
            <a:spLocks noGrp="1"/>
          </p:cNvSpPr>
          <p:nvPr>
            <p:ph type="subTitle" idx="10" hasCustomPrompt="1"/>
          </p:nvPr>
        </p:nvSpPr>
        <p:spPr>
          <a:xfrm>
            <a:off x="874936" y="2517070"/>
            <a:ext cx="4261475"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14">
            <a:extLst>
              <a:ext uri="{FF2B5EF4-FFF2-40B4-BE49-F238E27FC236}">
                <a16:creationId xmlns:a16="http://schemas.microsoft.com/office/drawing/2014/main" id="{3054FB77-B517-C74A-B356-D4517F3FB1A1}"/>
              </a:ext>
            </a:extLst>
          </p:cNvPr>
          <p:cNvSpPr>
            <a:spLocks noGrp="1"/>
          </p:cNvSpPr>
          <p:nvPr>
            <p:ph type="body" sz="quarter" idx="11" hasCustomPrompt="1"/>
          </p:nvPr>
        </p:nvSpPr>
        <p:spPr>
          <a:xfrm>
            <a:off x="874937" y="3456301"/>
            <a:ext cx="4261480"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9" name="Straight Connector 8">
            <a:extLst>
              <a:ext uri="{FF2B5EF4-FFF2-40B4-BE49-F238E27FC236}">
                <a16:creationId xmlns:a16="http://schemas.microsoft.com/office/drawing/2014/main" id="{35F55095-68A1-B941-9BE0-888332DD4FAE}"/>
              </a:ext>
            </a:extLst>
          </p:cNvPr>
          <p:cNvCxnSpPr>
            <a:cxnSpLocks/>
          </p:cNvCxnSpPr>
          <p:nvPr userDrawn="1"/>
        </p:nvCxnSpPr>
        <p:spPr>
          <a:xfrm>
            <a:off x="1214" y="556710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C68FB32-6459-F34B-8979-07136250C7E7}"/>
              </a:ext>
            </a:extLst>
          </p:cNvPr>
          <p:cNvCxnSpPr>
            <a:cxnSpLocks/>
          </p:cNvCxnSpPr>
          <p:nvPr userDrawn="1"/>
        </p:nvCxnSpPr>
        <p:spPr>
          <a:xfrm>
            <a:off x="492175" y="909713"/>
            <a:ext cx="0" cy="595658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8E860A2-6706-3A4F-85C9-E8BEC9A452D6}"/>
              </a:ext>
            </a:extLst>
          </p:cNvPr>
          <p:cNvCxnSpPr>
            <a:cxnSpLocks/>
          </p:cNvCxnSpPr>
          <p:nvPr userDrawn="1"/>
        </p:nvCxnSpPr>
        <p:spPr>
          <a:xfrm>
            <a:off x="5607474" y="-18570"/>
            <a:ext cx="0" cy="641937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2" name="Picture 11" descr="A picture containing text&#10;&#10;Description automatically generated">
            <a:extLst>
              <a:ext uri="{FF2B5EF4-FFF2-40B4-BE49-F238E27FC236}">
                <a16:creationId xmlns:a16="http://schemas.microsoft.com/office/drawing/2014/main" id="{C90525A1-DD7A-D249-8353-F7C42128AE8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53550" y="5958919"/>
            <a:ext cx="4299966" cy="576072"/>
          </a:xfrm>
          <a:prstGeom prst="rect">
            <a:avLst/>
          </a:prstGeom>
        </p:spPr>
      </p:pic>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6071750" y="0"/>
            <a:ext cx="6120250" cy="6858000"/>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3228624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pic>
        <p:nvPicPr>
          <p:cNvPr id="5" name="Picture 4" descr="A screen shot of a computer&#10;&#10;Description automatically generated">
            <a:extLst>
              <a:ext uri="{FF2B5EF4-FFF2-40B4-BE49-F238E27FC236}">
                <a16:creationId xmlns:a16="http://schemas.microsoft.com/office/drawing/2014/main" id="{DBA51ED0-AC23-9247-A885-B540A5C4E788}"/>
              </a:ext>
            </a:extLst>
          </p:cNvPr>
          <p:cNvPicPr>
            <a:picLocks noChangeAspect="1"/>
          </p:cNvPicPr>
          <p:nvPr userDrawn="1"/>
        </p:nvPicPr>
        <p:blipFill rotWithShape="1">
          <a:blip r:embed="rId2"/>
          <a:srcRect t="23705" b="21371"/>
          <a:stretch/>
        </p:blipFill>
        <p:spPr>
          <a:xfrm>
            <a:off x="2212" y="1175953"/>
            <a:ext cx="12198647" cy="4466668"/>
          </a:xfrm>
          <a:prstGeom prst="rect">
            <a:avLst/>
          </a:prstGeom>
        </p:spPr>
      </p:pic>
      <p:sp>
        <p:nvSpPr>
          <p:cNvPr id="49" name="Rectangle 48">
            <a:extLst>
              <a:ext uri="{FF2B5EF4-FFF2-40B4-BE49-F238E27FC236}">
                <a16:creationId xmlns:a16="http://schemas.microsoft.com/office/drawing/2014/main" id="{DA214497-3A19-2949-BC95-02ED12518AD2}"/>
              </a:ext>
            </a:extLst>
          </p:cNvPr>
          <p:cNvSpPr/>
          <p:nvPr userDrawn="1"/>
        </p:nvSpPr>
        <p:spPr>
          <a:xfrm rot="5400000">
            <a:off x="8280089" y="3360361"/>
            <a:ext cx="1215380" cy="5779899"/>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5AAF7C8-AF7B-EB42-B754-00A9A452984D}"/>
              </a:ext>
            </a:extLst>
          </p:cNvPr>
          <p:cNvSpPr/>
          <p:nvPr userDrawn="1"/>
        </p:nvSpPr>
        <p:spPr>
          <a:xfrm>
            <a:off x="6000881" y="1203158"/>
            <a:ext cx="5776847" cy="5654841"/>
          </a:xfrm>
          <a:prstGeom prst="rect">
            <a:avLst/>
          </a:prstGeom>
          <a:solidFill>
            <a:srgbClr val="003C6B">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08015FD1-4683-214F-95B5-1925380FBBC2}"/>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831F14F-C74F-4C43-B521-47FD3E3999A0}"/>
              </a:ext>
            </a:extLst>
          </p:cNvPr>
          <p:cNvCxnSpPr>
            <a:cxnSpLocks/>
          </p:cNvCxnSpPr>
          <p:nvPr userDrawn="1"/>
        </p:nvCxnSpPr>
        <p:spPr>
          <a:xfrm>
            <a:off x="423134" y="1182544"/>
            <a:ext cx="0" cy="446227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71BE919-DC09-3A43-B246-5A10D67E5384}"/>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p:ph type="body" sz="quarter" idx="10"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7" name="Group 6">
            <a:extLst>
              <a:ext uri="{FF2B5EF4-FFF2-40B4-BE49-F238E27FC236}">
                <a16:creationId xmlns:a16="http://schemas.microsoft.com/office/drawing/2014/main" id="{C89D7072-8E61-8A4A-8FA5-CB0BB9A6A728}"/>
              </a:ext>
            </a:extLst>
          </p:cNvPr>
          <p:cNvGrpSpPr/>
          <p:nvPr userDrawn="1"/>
        </p:nvGrpSpPr>
        <p:grpSpPr>
          <a:xfrm>
            <a:off x="8100461" y="961182"/>
            <a:ext cx="1340390" cy="404228"/>
            <a:chOff x="8100461" y="961182"/>
            <a:chExt cx="1340390" cy="404228"/>
          </a:xfrm>
        </p:grpSpPr>
        <p:grpSp>
          <p:nvGrpSpPr>
            <p:cNvPr id="6" name="Group 5">
              <a:extLst>
                <a:ext uri="{FF2B5EF4-FFF2-40B4-BE49-F238E27FC236}">
                  <a16:creationId xmlns:a16="http://schemas.microsoft.com/office/drawing/2014/main" id="{0B52EC65-56B6-E645-9466-67D81ED7DD29}"/>
                </a:ext>
              </a:extLst>
            </p:cNvPr>
            <p:cNvGrpSpPr/>
            <p:nvPr userDrawn="1"/>
          </p:nvGrpSpPr>
          <p:grpSpPr>
            <a:xfrm>
              <a:off x="8100461" y="961182"/>
              <a:ext cx="1340390" cy="404228"/>
              <a:chOff x="8100461" y="961182"/>
              <a:chExt cx="1340390" cy="404228"/>
            </a:xfrm>
          </p:grpSpPr>
          <p:grpSp>
            <p:nvGrpSpPr>
              <p:cNvPr id="16" name="Group 15">
                <a:extLst>
                  <a:ext uri="{FF2B5EF4-FFF2-40B4-BE49-F238E27FC236}">
                    <a16:creationId xmlns:a16="http://schemas.microsoft.com/office/drawing/2014/main" id="{AC368A69-521D-A745-B5E9-30391993EF7D}"/>
                  </a:ext>
                </a:extLst>
              </p:cNvPr>
              <p:cNvGrpSpPr/>
              <p:nvPr userDrawn="1"/>
            </p:nvGrpSpPr>
            <p:grpSpPr>
              <a:xfrm rot="5400000">
                <a:off x="8597476" y="522035"/>
                <a:ext cx="346360" cy="1340390"/>
                <a:chOff x="10819113" y="-279034"/>
                <a:chExt cx="990396" cy="3832767"/>
              </a:xfrm>
              <a:solidFill>
                <a:schemeClr val="bg1"/>
              </a:solidFill>
            </p:grpSpPr>
            <p:sp>
              <p:nvSpPr>
                <p:cNvPr id="17" name="Trapezoid 23">
                  <a:extLst>
                    <a:ext uri="{FF2B5EF4-FFF2-40B4-BE49-F238E27FC236}">
                      <a16:creationId xmlns:a16="http://schemas.microsoft.com/office/drawing/2014/main" id="{5CC7D75B-10B6-2D43-8C3E-9C46E949F430}"/>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3D7FF898-26E2-4648-9A62-BBA2DCDDC7F9}"/>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id="{84610ECD-3063-2E45-8977-9670D2B35E70}"/>
                  </a:ext>
                </a:extLst>
              </p:cNvPr>
              <p:cNvGrpSpPr/>
              <p:nvPr userDrawn="1"/>
            </p:nvGrpSpPr>
            <p:grpSpPr>
              <a:xfrm rot="5400000">
                <a:off x="8597476" y="464167"/>
                <a:ext cx="346360" cy="1340390"/>
                <a:chOff x="10819113" y="-279034"/>
                <a:chExt cx="990396" cy="3832767"/>
              </a:xfrm>
              <a:solidFill>
                <a:schemeClr val="accent1"/>
              </a:solidFill>
            </p:grpSpPr>
            <p:sp>
              <p:nvSpPr>
                <p:cNvPr id="25" name="Trapezoid 23">
                  <a:extLst>
                    <a:ext uri="{FF2B5EF4-FFF2-40B4-BE49-F238E27FC236}">
                      <a16:creationId xmlns:a16="http://schemas.microsoft.com/office/drawing/2014/main" id="{01109208-5C6B-7744-8336-82DBD919FCB1}"/>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rapezoid 21">
                  <a:extLst>
                    <a:ext uri="{FF2B5EF4-FFF2-40B4-BE49-F238E27FC236}">
                      <a16:creationId xmlns:a16="http://schemas.microsoft.com/office/drawing/2014/main" id="{80E6C773-8354-9445-A8E5-2C54D34558E8}"/>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3" name="Trapezoid 23">
              <a:extLst>
                <a:ext uri="{FF2B5EF4-FFF2-40B4-BE49-F238E27FC236}">
                  <a16:creationId xmlns:a16="http://schemas.microsoft.com/office/drawing/2014/main" id="{0ABDD431-8AF8-B743-A21B-5795E1CB65DA}"/>
                </a:ext>
              </a:extLst>
            </p:cNvPr>
            <p:cNvSpPr/>
            <p:nvPr/>
          </p:nvSpPr>
          <p:spPr>
            <a:xfrm rot="12332527">
              <a:off x="8105460" y="962335"/>
              <a:ext cx="638366" cy="276322"/>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29" name="Picture 28" descr="A picture containing drawing&#10;&#10;Description automatically generated">
            <a:extLst>
              <a:ext uri="{FF2B5EF4-FFF2-40B4-BE49-F238E27FC236}">
                <a16:creationId xmlns:a16="http://schemas.microsoft.com/office/drawing/2014/main" id="{9D29D54C-3F54-264E-96BE-57421F2D375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01060" y="6018137"/>
            <a:ext cx="2341517" cy="411480"/>
          </a:xfrm>
          <a:prstGeom prst="rect">
            <a:avLst/>
          </a:prstGeom>
        </p:spPr>
      </p:pic>
    </p:spTree>
    <p:extLst>
      <p:ext uri="{BB962C8B-B14F-4D97-AF65-F5344CB8AC3E}">
        <p14:creationId xmlns:p14="http://schemas.microsoft.com/office/powerpoint/2010/main" val="4040094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0" y="1180344"/>
            <a:ext cx="5997436" cy="4448463"/>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C0AD1696-F878-8E45-8B97-701CE703B932}"/>
              </a:ext>
            </a:extLst>
          </p:cNvPr>
          <p:cNvSpPr/>
          <p:nvPr userDrawn="1"/>
        </p:nvSpPr>
        <p:spPr>
          <a:xfrm rot="5400000">
            <a:off x="6048951" y="1129224"/>
            <a:ext cx="5677655" cy="5779899"/>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B2A8ACD4-72E6-E141-BC4A-F7261DACBD24}"/>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9BB24A2-A1A4-8042-A3D3-E79EC52BAEBD}"/>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2" name="Title 1">
            <a:extLst>
              <a:ext uri="{FF2B5EF4-FFF2-40B4-BE49-F238E27FC236}">
                <a16:creationId xmlns:a16="http://schemas.microsoft.com/office/drawing/2014/main" id="{166E370C-6563-5843-BA68-E200CC55066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13" name="Subtitle 2">
            <a:extLst>
              <a:ext uri="{FF2B5EF4-FFF2-40B4-BE49-F238E27FC236}">
                <a16:creationId xmlns:a16="http://schemas.microsoft.com/office/drawing/2014/main" id="{F939E516-FCF1-0B41-84B0-8BAF2345BBD6}"/>
              </a:ext>
            </a:extLst>
          </p:cNvPr>
          <p:cNvSpPr>
            <a:spLocks noGrp="1"/>
          </p:cNvSpPr>
          <p:nvPr>
            <p:ph type="subTitle" idx="10"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Text Placeholder 14">
            <a:extLst>
              <a:ext uri="{FF2B5EF4-FFF2-40B4-BE49-F238E27FC236}">
                <a16:creationId xmlns:a16="http://schemas.microsoft.com/office/drawing/2014/main" id="{88904402-987A-3642-B024-A48D4229DE29}"/>
              </a:ext>
            </a:extLst>
          </p:cNvPr>
          <p:cNvSpPr>
            <a:spLocks noGrp="1"/>
          </p:cNvSpPr>
          <p:nvPr>
            <p:ph type="body" sz="quarter" idx="11"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15" name="Group 14">
            <a:extLst>
              <a:ext uri="{FF2B5EF4-FFF2-40B4-BE49-F238E27FC236}">
                <a16:creationId xmlns:a16="http://schemas.microsoft.com/office/drawing/2014/main" id="{D2BC4C3D-5E34-DC49-8318-D4FBE05F3F02}"/>
              </a:ext>
            </a:extLst>
          </p:cNvPr>
          <p:cNvGrpSpPr/>
          <p:nvPr userDrawn="1"/>
        </p:nvGrpSpPr>
        <p:grpSpPr>
          <a:xfrm>
            <a:off x="8100461" y="961182"/>
            <a:ext cx="1340390" cy="404228"/>
            <a:chOff x="8100461" y="961182"/>
            <a:chExt cx="1340390" cy="404228"/>
          </a:xfrm>
        </p:grpSpPr>
        <p:grpSp>
          <p:nvGrpSpPr>
            <p:cNvPr id="16" name="Group 15">
              <a:extLst>
                <a:ext uri="{FF2B5EF4-FFF2-40B4-BE49-F238E27FC236}">
                  <a16:creationId xmlns:a16="http://schemas.microsoft.com/office/drawing/2014/main" id="{C56C5F8E-EBF7-8E46-AEF4-157A8C39725B}"/>
                </a:ext>
              </a:extLst>
            </p:cNvPr>
            <p:cNvGrpSpPr/>
            <p:nvPr userDrawn="1"/>
          </p:nvGrpSpPr>
          <p:grpSpPr>
            <a:xfrm>
              <a:off x="8100461" y="961182"/>
              <a:ext cx="1340390" cy="404228"/>
              <a:chOff x="8100461" y="961182"/>
              <a:chExt cx="1340390" cy="404228"/>
            </a:xfrm>
          </p:grpSpPr>
          <p:grpSp>
            <p:nvGrpSpPr>
              <p:cNvPr id="18" name="Group 17">
                <a:extLst>
                  <a:ext uri="{FF2B5EF4-FFF2-40B4-BE49-F238E27FC236}">
                    <a16:creationId xmlns:a16="http://schemas.microsoft.com/office/drawing/2014/main" id="{07924856-ED39-6A46-BEE7-4971DC391FD7}"/>
                  </a:ext>
                </a:extLst>
              </p:cNvPr>
              <p:cNvGrpSpPr/>
              <p:nvPr userDrawn="1"/>
            </p:nvGrpSpPr>
            <p:grpSpPr>
              <a:xfrm rot="5400000">
                <a:off x="8597476" y="522035"/>
                <a:ext cx="346360" cy="1340390"/>
                <a:chOff x="10819113" y="-279034"/>
                <a:chExt cx="990396" cy="3832767"/>
              </a:xfrm>
              <a:solidFill>
                <a:schemeClr val="bg1"/>
              </a:solidFill>
            </p:grpSpPr>
            <p:sp>
              <p:nvSpPr>
                <p:cNvPr id="22" name="Trapezoid 23">
                  <a:extLst>
                    <a:ext uri="{FF2B5EF4-FFF2-40B4-BE49-F238E27FC236}">
                      <a16:creationId xmlns:a16="http://schemas.microsoft.com/office/drawing/2014/main" id="{D659F23F-6941-974F-A2D9-156D42C05811}"/>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apezoid 21">
                  <a:extLst>
                    <a:ext uri="{FF2B5EF4-FFF2-40B4-BE49-F238E27FC236}">
                      <a16:creationId xmlns:a16="http://schemas.microsoft.com/office/drawing/2014/main" id="{2CCCAA9F-AF4C-324F-A50C-DD6C5231EB70}"/>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C87EE595-4B35-874F-992B-05A7BAD6A4EA}"/>
                  </a:ext>
                </a:extLst>
              </p:cNvPr>
              <p:cNvGrpSpPr/>
              <p:nvPr userDrawn="1"/>
            </p:nvGrpSpPr>
            <p:grpSpPr>
              <a:xfrm rot="5400000">
                <a:off x="8597476" y="464167"/>
                <a:ext cx="346360" cy="1340390"/>
                <a:chOff x="10819113" y="-279034"/>
                <a:chExt cx="990396" cy="3832767"/>
              </a:xfrm>
              <a:solidFill>
                <a:schemeClr val="accent1"/>
              </a:solidFill>
            </p:grpSpPr>
            <p:sp>
              <p:nvSpPr>
                <p:cNvPr id="20" name="Trapezoid 23">
                  <a:extLst>
                    <a:ext uri="{FF2B5EF4-FFF2-40B4-BE49-F238E27FC236}">
                      <a16:creationId xmlns:a16="http://schemas.microsoft.com/office/drawing/2014/main" id="{D9676B54-7CF4-B542-8A30-5D3E74A98583}"/>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oid 21">
                  <a:extLst>
                    <a:ext uri="{FF2B5EF4-FFF2-40B4-BE49-F238E27FC236}">
                      <a16:creationId xmlns:a16="http://schemas.microsoft.com/office/drawing/2014/main" id="{9D92856D-C279-0A4C-A9DE-E13187178522}"/>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7" name="Trapezoid 23">
              <a:extLst>
                <a:ext uri="{FF2B5EF4-FFF2-40B4-BE49-F238E27FC236}">
                  <a16:creationId xmlns:a16="http://schemas.microsoft.com/office/drawing/2014/main" id="{55278DC3-2740-3844-A4CA-664DDA74C20C}"/>
                </a:ext>
              </a:extLst>
            </p:cNvPr>
            <p:cNvSpPr/>
            <p:nvPr/>
          </p:nvSpPr>
          <p:spPr>
            <a:xfrm rot="12332527">
              <a:off x="8105460" y="962335"/>
              <a:ext cx="638366" cy="276322"/>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24" name="Picture 23" descr="A picture containing drawing&#10;&#10;Description automatically generated">
            <a:extLst>
              <a:ext uri="{FF2B5EF4-FFF2-40B4-BE49-F238E27FC236}">
                <a16:creationId xmlns:a16="http://schemas.microsoft.com/office/drawing/2014/main" id="{BCB3547E-5320-834F-B3FE-FEF0C93761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601060" y="6018137"/>
            <a:ext cx="2341517" cy="411480"/>
          </a:xfrm>
          <a:prstGeom prst="rect">
            <a:avLst/>
          </a:prstGeom>
        </p:spPr>
      </p:pic>
      <p:sp>
        <p:nvSpPr>
          <p:cNvPr id="2" name="Rectangle 1">
            <a:extLst>
              <a:ext uri="{FF2B5EF4-FFF2-40B4-BE49-F238E27FC236}">
                <a16:creationId xmlns:a16="http://schemas.microsoft.com/office/drawing/2014/main" id="{10553C9F-A89B-EE43-A35E-67981571DE97}"/>
              </a:ext>
            </a:extLst>
          </p:cNvPr>
          <p:cNvSpPr/>
          <p:nvPr userDrawn="1"/>
        </p:nvSpPr>
        <p:spPr>
          <a:xfrm>
            <a:off x="11774774" y="1180344"/>
            <a:ext cx="417226" cy="44484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365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A9A21155-EED8-C94C-909C-9812663797C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8"/>
          <a:stretch/>
        </p:blipFill>
        <p:spPr>
          <a:xfrm>
            <a:off x="724" y="0"/>
            <a:ext cx="12190551" cy="6858000"/>
          </a:xfrm>
          <a:prstGeom prst="rect">
            <a:avLst/>
          </a:prstGeom>
        </p:spPr>
      </p:pic>
      <p:sp>
        <p:nvSpPr>
          <p:cNvPr id="13" name="Freeform 12">
            <a:extLst>
              <a:ext uri="{FF2B5EF4-FFF2-40B4-BE49-F238E27FC236}">
                <a16:creationId xmlns:a16="http://schemas.microsoft.com/office/drawing/2014/main" id="{8B67D96F-E80E-8741-9362-E4731F0CCF4E}"/>
              </a:ext>
            </a:extLst>
          </p:cNvPr>
          <p:cNvSpPr/>
          <p:nvPr userDrawn="1"/>
        </p:nvSpPr>
        <p:spPr>
          <a:xfrm rot="10800000">
            <a:off x="501844" y="4432"/>
            <a:ext cx="5776857" cy="6333303"/>
          </a:xfrm>
          <a:custGeom>
            <a:avLst/>
            <a:gdLst>
              <a:gd name="connsiteX0" fmla="*/ 2364207 w 5776857"/>
              <a:gd name="connsiteY0" fmla="*/ 1 h 5658522"/>
              <a:gd name="connsiteX1" fmla="*/ 2878898 w 5776857"/>
              <a:gd name="connsiteY1" fmla="*/ 285810 h 5658522"/>
              <a:gd name="connsiteX2" fmla="*/ 3412650 w 5776857"/>
              <a:gd name="connsiteY2" fmla="*/ 1 h 5658522"/>
              <a:gd name="connsiteX3" fmla="*/ 0 w 5776857"/>
              <a:gd name="connsiteY3" fmla="*/ 0 h 5658522"/>
              <a:gd name="connsiteX4" fmla="*/ 5776857 w 5776857"/>
              <a:gd name="connsiteY4" fmla="*/ 0 h 5658522"/>
              <a:gd name="connsiteX5" fmla="*/ 5776857 w 5776857"/>
              <a:gd name="connsiteY5" fmla="*/ 5658522 h 5658522"/>
              <a:gd name="connsiteX6" fmla="*/ 0 w 5776857"/>
              <a:gd name="connsiteY6" fmla="*/ 5658522 h 5658522"/>
              <a:gd name="connsiteX0" fmla="*/ 2364207 w 5776857"/>
              <a:gd name="connsiteY0" fmla="*/ 1 h 5658522"/>
              <a:gd name="connsiteX1" fmla="*/ 2885248 w 5776857"/>
              <a:gd name="connsiteY1" fmla="*/ 263116 h 5658522"/>
              <a:gd name="connsiteX2" fmla="*/ 3412650 w 5776857"/>
              <a:gd name="connsiteY2" fmla="*/ 1 h 5658522"/>
              <a:gd name="connsiteX3" fmla="*/ 2364207 w 5776857"/>
              <a:gd name="connsiteY3" fmla="*/ 1 h 5658522"/>
              <a:gd name="connsiteX4" fmla="*/ 0 w 5776857"/>
              <a:gd name="connsiteY4" fmla="*/ 0 h 5658522"/>
              <a:gd name="connsiteX5" fmla="*/ 5776857 w 5776857"/>
              <a:gd name="connsiteY5" fmla="*/ 0 h 5658522"/>
              <a:gd name="connsiteX6" fmla="*/ 5776857 w 5776857"/>
              <a:gd name="connsiteY6" fmla="*/ 5658522 h 5658522"/>
              <a:gd name="connsiteX7" fmla="*/ 0 w 5776857"/>
              <a:gd name="connsiteY7" fmla="*/ 5658522 h 5658522"/>
              <a:gd name="connsiteX8" fmla="*/ 0 w 5776857"/>
              <a:gd name="connsiteY8" fmla="*/ 0 h 5658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76857" h="5658522">
                <a:moveTo>
                  <a:pt x="2364207" y="1"/>
                </a:moveTo>
                <a:lnTo>
                  <a:pt x="2885248" y="263116"/>
                </a:lnTo>
                <a:cubicBezTo>
                  <a:pt x="3063165" y="167846"/>
                  <a:pt x="3234733" y="95271"/>
                  <a:pt x="3412650" y="1"/>
                </a:cubicBezTo>
                <a:lnTo>
                  <a:pt x="2364207" y="1"/>
                </a:lnTo>
                <a:close/>
                <a:moveTo>
                  <a:pt x="0" y="0"/>
                </a:moveTo>
                <a:lnTo>
                  <a:pt x="5776857" y="0"/>
                </a:lnTo>
                <a:lnTo>
                  <a:pt x="5776857" y="5658522"/>
                </a:lnTo>
                <a:lnTo>
                  <a:pt x="0" y="5658522"/>
                </a:lnTo>
                <a:lnTo>
                  <a:pt x="0" y="0"/>
                </a:lnTo>
                <a:close/>
              </a:path>
            </a:pathLst>
          </a:custGeom>
          <a:solidFill>
            <a:srgbClr val="003C6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533C9590-B040-B345-9770-D559537FAC24}"/>
              </a:ext>
            </a:extLst>
          </p:cNvPr>
          <p:cNvGrpSpPr/>
          <p:nvPr userDrawn="1"/>
        </p:nvGrpSpPr>
        <p:grpSpPr>
          <a:xfrm rot="16200000">
            <a:off x="3194232" y="5740894"/>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DF7E4EA-CE7B-664C-809B-AFD0D359C784}"/>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C50F9BD5-484D-A645-9D49-1CE58BE4B0E9}"/>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913681" y="21699"/>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913681" y="2517070"/>
            <a:ext cx="4956948" cy="5517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934105" y="3590952"/>
            <a:ext cx="4665663" cy="762958"/>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19" name="Straight Connector 18">
            <a:extLst>
              <a:ext uri="{FF2B5EF4-FFF2-40B4-BE49-F238E27FC236}">
                <a16:creationId xmlns:a16="http://schemas.microsoft.com/office/drawing/2014/main" id="{C0FE58FF-642F-624C-8008-8D394D7069BC}"/>
              </a:ext>
            </a:extLst>
          </p:cNvPr>
          <p:cNvCxnSpPr>
            <a:cxnSpLocks/>
          </p:cNvCxnSpPr>
          <p:nvPr userDrawn="1"/>
        </p:nvCxnSpPr>
        <p:spPr>
          <a:xfrm>
            <a:off x="498941" y="1310403"/>
            <a:ext cx="0" cy="554759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2AB7E38-07B7-DC4F-9768-292FCE0A0F70}"/>
              </a:ext>
            </a:extLst>
          </p:cNvPr>
          <p:cNvCxnSpPr>
            <a:cxnSpLocks/>
          </p:cNvCxnSpPr>
          <p:nvPr userDrawn="1"/>
        </p:nvCxnSpPr>
        <p:spPr>
          <a:xfrm flipH="1">
            <a:off x="6273176" y="-25343"/>
            <a:ext cx="5525" cy="563600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FF11A3E-0FCB-2043-8F21-C3762F6A361F}"/>
              </a:ext>
            </a:extLst>
          </p:cNvPr>
          <p:cNvCxnSpPr>
            <a:cxnSpLocks/>
          </p:cNvCxnSpPr>
          <p:nvPr userDrawn="1"/>
        </p:nvCxnSpPr>
        <p:spPr>
          <a:xfrm>
            <a:off x="-1" y="4719702"/>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4" name="Picture 23" descr="A picture containing drawing&#10;&#10;Description automatically generated">
            <a:extLst>
              <a:ext uri="{FF2B5EF4-FFF2-40B4-BE49-F238E27FC236}">
                <a16:creationId xmlns:a16="http://schemas.microsoft.com/office/drawing/2014/main" id="{5FCB4352-5F30-B343-A850-ABEA6968F78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195489" y="5336884"/>
            <a:ext cx="2341517" cy="411480"/>
          </a:xfrm>
          <a:prstGeom prst="rect">
            <a:avLst/>
          </a:prstGeom>
        </p:spPr>
      </p:pic>
    </p:spTree>
    <p:extLst>
      <p:ext uri="{BB962C8B-B14F-4D97-AF65-F5344CB8AC3E}">
        <p14:creationId xmlns:p14="http://schemas.microsoft.com/office/powerpoint/2010/main" val="1384898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up)">
                                      <p:cBhvr>
                                        <p:cTn id="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22" name="Picture 21" descr="A picture containing background pattern&#10;&#10;Description automatically generated">
            <a:extLst>
              <a:ext uri="{FF2B5EF4-FFF2-40B4-BE49-F238E27FC236}">
                <a16:creationId xmlns:a16="http://schemas.microsoft.com/office/drawing/2014/main" id="{CDA8232A-27C6-ED4E-8DD1-0B862D763433}"/>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b="-48"/>
          <a:stretch/>
        </p:blipFill>
        <p:spPr>
          <a:xfrm>
            <a:off x="0" y="0"/>
            <a:ext cx="12192000" cy="6881368"/>
          </a:xfrm>
          <a:prstGeom prst="rect">
            <a:avLst/>
          </a:prstGeom>
        </p:spPr>
      </p:pic>
      <p:sp>
        <p:nvSpPr>
          <p:cNvPr id="14" name="Freeform 13">
            <a:extLst>
              <a:ext uri="{FF2B5EF4-FFF2-40B4-BE49-F238E27FC236}">
                <a16:creationId xmlns:a16="http://schemas.microsoft.com/office/drawing/2014/main" id="{D96B30A4-A7E5-CB4C-ACBE-2CD24015DC26}"/>
              </a:ext>
            </a:extLst>
          </p:cNvPr>
          <p:cNvSpPr/>
          <p:nvPr userDrawn="1"/>
        </p:nvSpPr>
        <p:spPr>
          <a:xfrm rot="10800000">
            <a:off x="0" y="0"/>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a:extLst>
              <a:ext uri="{FF2B5EF4-FFF2-40B4-BE49-F238E27FC236}">
                <a16:creationId xmlns:a16="http://schemas.microsoft.com/office/drawing/2014/main" id="{F1DED285-5821-EE4F-A524-28AA2E25353F}"/>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5D0CA1B3-4419-924D-ABC7-DB10DC22F76F}"/>
              </a:ext>
            </a:extLst>
          </p:cNvPr>
          <p:cNvGrpSpPr/>
          <p:nvPr userDrawn="1"/>
        </p:nvGrpSpPr>
        <p:grpSpPr>
          <a:xfrm>
            <a:off x="7727085" y="904789"/>
            <a:ext cx="346362" cy="1340390"/>
            <a:chOff x="10819113" y="-279033"/>
            <a:chExt cx="990401" cy="3832766"/>
          </a:xfrm>
          <a:solidFill>
            <a:schemeClr val="bg2"/>
          </a:solidFill>
        </p:grpSpPr>
        <p:sp>
          <p:nvSpPr>
            <p:cNvPr id="11" name="Trapezoid 23">
              <a:extLst>
                <a:ext uri="{FF2B5EF4-FFF2-40B4-BE49-F238E27FC236}">
                  <a16:creationId xmlns:a16="http://schemas.microsoft.com/office/drawing/2014/main" id="{9756FCF0-2BF2-FA45-991F-C5F1EF55788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apezoid 21">
              <a:extLst>
                <a:ext uri="{FF2B5EF4-FFF2-40B4-BE49-F238E27FC236}">
                  <a16:creationId xmlns:a16="http://schemas.microsoft.com/office/drawing/2014/main" id="{D6978D09-4B36-394B-997E-84B87A38922A}"/>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704311" y="-1"/>
            <a:ext cx="6365676" cy="2290531"/>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p:nvPr>
        </p:nvSpPr>
        <p:spPr>
          <a:xfrm>
            <a:off x="704311" y="2398302"/>
            <a:ext cx="6365676"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5" name="Text Placeholder 14">
            <a:extLst>
              <a:ext uri="{FF2B5EF4-FFF2-40B4-BE49-F238E27FC236}">
                <a16:creationId xmlns:a16="http://schemas.microsoft.com/office/drawing/2014/main" id="{9A2082C6-6867-304A-A846-A15BF1584A38}"/>
              </a:ext>
            </a:extLst>
          </p:cNvPr>
          <p:cNvSpPr>
            <a:spLocks noGrp="1"/>
          </p:cNvSpPr>
          <p:nvPr>
            <p:ph type="body" sz="quarter" idx="10" hasCustomPrompt="1"/>
          </p:nvPr>
        </p:nvSpPr>
        <p:spPr>
          <a:xfrm>
            <a:off x="704850" y="3541713"/>
            <a:ext cx="4665663" cy="2095500"/>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36" name="Picture 35" descr="A picture containing drawing&#10;&#10;Description automatically generated">
            <a:extLst>
              <a:ext uri="{FF2B5EF4-FFF2-40B4-BE49-F238E27FC236}">
                <a16:creationId xmlns:a16="http://schemas.microsoft.com/office/drawing/2014/main" id="{2712811C-8CCC-164B-859D-B052B17CE1C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10958" y="5904929"/>
            <a:ext cx="2341517" cy="411480"/>
          </a:xfrm>
          <a:prstGeom prst="rect">
            <a:avLst/>
          </a:prstGeom>
        </p:spPr>
      </p:pic>
    </p:spTree>
    <p:extLst>
      <p:ext uri="{BB962C8B-B14F-4D97-AF65-F5344CB8AC3E}">
        <p14:creationId xmlns:p14="http://schemas.microsoft.com/office/powerpoint/2010/main" val="2147651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7_Blank">
    <p:spTree>
      <p:nvGrpSpPr>
        <p:cNvPr id="1" name=""/>
        <p:cNvGrpSpPr/>
        <p:nvPr/>
      </p:nvGrpSpPr>
      <p:grpSpPr>
        <a:xfrm>
          <a:off x="0" y="0"/>
          <a:ext cx="0" cy="0"/>
          <a:chOff x="0" y="0"/>
          <a:chExt cx="0" cy="0"/>
        </a:xfrm>
      </p:grpSpPr>
      <p:sp>
        <p:nvSpPr>
          <p:cNvPr id="60" name="Rectangle 59">
            <a:extLst>
              <a:ext uri="{FF2B5EF4-FFF2-40B4-BE49-F238E27FC236}">
                <a16:creationId xmlns:a16="http://schemas.microsoft.com/office/drawing/2014/main" id="{2F441C22-6E05-144A-8318-6A1E535FCCDA}"/>
              </a:ext>
            </a:extLst>
          </p:cNvPr>
          <p:cNvSpPr/>
          <p:nvPr userDrawn="1"/>
        </p:nvSpPr>
        <p:spPr>
          <a:xfrm>
            <a:off x="3411975" y="4947610"/>
            <a:ext cx="2443903" cy="954817"/>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BC08EC25-A1C9-B346-9A09-03FD56799344}"/>
              </a:ext>
            </a:extLst>
          </p:cNvPr>
          <p:cNvSpPr/>
          <p:nvPr userDrawn="1"/>
        </p:nvSpPr>
        <p:spPr>
          <a:xfrm>
            <a:off x="699283" y="4953120"/>
            <a:ext cx="2443903" cy="954817"/>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6" name="Rectangle 5">
            <a:extLst>
              <a:ext uri="{FF2B5EF4-FFF2-40B4-BE49-F238E27FC236}">
                <a16:creationId xmlns:a16="http://schemas.microsoft.com/office/drawing/2014/main" id="{D2999113-D4FD-E841-B314-44002230BA96}"/>
              </a:ext>
            </a:extLst>
          </p:cNvPr>
          <p:cNvSpPr/>
          <p:nvPr userDrawn="1"/>
        </p:nvSpPr>
        <p:spPr>
          <a:xfrm>
            <a:off x="697692" y="2834286"/>
            <a:ext cx="2443903" cy="949307"/>
          </a:xfrm>
          <a:prstGeom prst="rect">
            <a:avLst/>
          </a:prstGeom>
          <a:noFill/>
          <a:ln w="6350">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39CD0FA-1E07-9845-BD07-5F4D8D0A9FF8}"/>
              </a:ext>
            </a:extLst>
          </p:cNvPr>
          <p:cNvSpPr/>
          <p:nvPr userDrawn="1"/>
        </p:nvSpPr>
        <p:spPr>
          <a:xfrm>
            <a:off x="6072856" y="2851882"/>
            <a:ext cx="2491193" cy="94111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CORPORATE LOGO</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388621"/>
            <a:ext cx="3066239" cy="3662541"/>
          </a:xfrm>
          <a:prstGeom prst="rect">
            <a:avLst/>
          </a:prstGeom>
          <a:noFill/>
        </p:spPr>
        <p:txBody>
          <a:bodyPr wrap="square" rtlCol="0">
            <a:spAutoFit/>
          </a:bodyPr>
          <a:lstStyle/>
          <a:p>
            <a:r>
              <a:rPr lang="en-US" sz="1400"/>
              <a:t>MAKE SURE TO ALWAYS LEAVE</a:t>
            </a:r>
            <a:br>
              <a:rPr lang="en-US" sz="1400"/>
            </a:br>
            <a:r>
              <a:rPr lang="en-US" sz="1400"/>
              <a:t>A “J” WORTH OF WHITE OR NEGATIVE SPACE AROUND</a:t>
            </a:r>
            <a:br>
              <a:rPr lang="en-US" sz="1400"/>
            </a:br>
            <a:r>
              <a:rPr lang="en-US" sz="1400"/>
              <a:t>THE LOGO</a:t>
            </a:r>
          </a:p>
          <a:p>
            <a:endParaRPr lang="en-US"/>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logo be</a:t>
            </a:r>
            <a:br>
              <a:rPr lang="en-US" sz="1400">
                <a:ea typeface="Arial Narrow" charset="0"/>
                <a:cs typeface="Arial Narrow" charset="0"/>
              </a:rPr>
            </a:br>
            <a:r>
              <a:rPr lang="en-US" sz="1400">
                <a:ea typeface="Arial Narrow" charset="0"/>
                <a:cs typeface="Arial Narrow" charset="0"/>
              </a:rPr>
              <a:t>done proportionately. No</a:t>
            </a:r>
            <a:br>
              <a:rPr lang="en-US" sz="1400">
                <a:ea typeface="Arial Narrow" charset="0"/>
                <a:cs typeface="Arial Narrow" charset="0"/>
              </a:rPr>
            </a:br>
            <a:r>
              <a:rPr lang="en-US" sz="1400">
                <a:ea typeface="Arial Narrow" charset="0"/>
                <a:cs typeface="Arial Narrow" charset="0"/>
              </a:rPr>
              <a:t>horizontal or vertical distortion</a:t>
            </a:r>
            <a:br>
              <a:rPr lang="en-US" sz="1400">
                <a:ea typeface="Arial Narrow" charset="0"/>
                <a:cs typeface="Arial Narrow" charset="0"/>
              </a:rPr>
            </a:br>
            <a:r>
              <a:rPr lang="en-US" sz="1400">
                <a:ea typeface="Arial Narrow" charset="0"/>
                <a:cs typeface="Arial Narrow" charset="0"/>
              </a:rPr>
              <a:t>of the logo is permitted.</a:t>
            </a:r>
          </a:p>
          <a:p>
            <a:endParaRPr lang="en-US"/>
          </a:p>
          <a:p>
            <a:r>
              <a:rPr lang="en-US" sz="1400" b="1">
                <a:ea typeface="Arial Narrow" charset="0"/>
                <a:cs typeface="Arial Narrow" charset="0"/>
              </a:rPr>
              <a:t>Please visit the </a:t>
            </a:r>
            <a:r>
              <a:rPr lang="en-US" sz="1400" b="1">
                <a:ea typeface="Arial Narrow" charset="0"/>
                <a:cs typeface="Arial Narrow" charset="0"/>
                <a:hlinkClick r:id="rId2"/>
              </a:rPr>
              <a:t>Brand Strategy Page on </a:t>
            </a:r>
            <a:r>
              <a:rPr lang="en-US" sz="1400" b="1" err="1">
                <a:ea typeface="Arial Narrow" charset="0"/>
                <a:cs typeface="Arial Narrow" charset="0"/>
                <a:hlinkClick r:id="rId2"/>
              </a:rPr>
              <a:t>JabilWeb</a:t>
            </a:r>
            <a:r>
              <a:rPr lang="en-US" sz="1400" b="1">
                <a:ea typeface="Arial Narrow" charset="0"/>
                <a:cs typeface="Arial Narrow" charset="0"/>
                <a:hlinkClick r:id="rId2"/>
              </a:rPr>
              <a:t> </a:t>
            </a:r>
            <a:r>
              <a:rPr lang="en-US" sz="1400" b="1">
                <a:ea typeface="Arial Narrow" charset="0"/>
                <a:cs typeface="Arial Narrow" charset="0"/>
              </a:rPr>
              <a:t>to download all approved logos, tagline artwork and complete Jabil Corporate Brand Guidelines.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38" name="Rectangle 37">
            <a:extLst>
              <a:ext uri="{FF2B5EF4-FFF2-40B4-BE49-F238E27FC236}">
                <a16:creationId xmlns:a16="http://schemas.microsoft.com/office/drawing/2014/main" id="{FA41F854-F0F7-4646-A277-390D453BF9D5}"/>
              </a:ext>
            </a:extLst>
          </p:cNvPr>
          <p:cNvSpPr/>
          <p:nvPr userDrawn="1"/>
        </p:nvSpPr>
        <p:spPr>
          <a:xfrm>
            <a:off x="3385274" y="2845077"/>
            <a:ext cx="2443903" cy="949307"/>
          </a:xfrm>
          <a:prstGeom prst="rect">
            <a:avLst/>
          </a:prstGeom>
          <a:noFill/>
          <a:ln w="6350">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2734D09A-E36D-C94B-8978-F7D8091697D6}"/>
              </a:ext>
            </a:extLst>
          </p:cNvPr>
          <p:cNvSpPr>
            <a:spLocks noChangeAspect="1"/>
          </p:cNvSpPr>
          <p:nvPr userDrawn="1"/>
        </p:nvSpPr>
        <p:spPr>
          <a:xfrm>
            <a:off x="6129412" y="4953120"/>
            <a:ext cx="2558034" cy="94930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8127383" cy="523220"/>
          </a:xfrm>
          <a:prstGeom prst="rect">
            <a:avLst/>
          </a:prstGeom>
          <a:noFill/>
        </p:spPr>
        <p:txBody>
          <a:bodyPr wrap="square" rtlCol="0">
            <a:spAutoFit/>
          </a:bodyPr>
          <a:lstStyle/>
          <a:p>
            <a:r>
              <a:rPr lang="en-US" sz="1400">
                <a:latin typeface="+mn-lt"/>
              </a:rPr>
              <a:t>USE ON LIGHT COLORED BACKGROUNDS</a:t>
            </a:r>
          </a:p>
          <a:p>
            <a:r>
              <a:rPr lang="en-US" sz="1400">
                <a:latin typeface="+mn-lt"/>
                <a:ea typeface="Arial Narrow" charset="0"/>
                <a:cs typeface="Arial Narrow" charset="0"/>
              </a:rPr>
              <a:t>Preferred light colored backgrounds are white or gray</a:t>
            </a:r>
          </a:p>
        </p:txBody>
      </p:sp>
      <p:sp>
        <p:nvSpPr>
          <p:cNvPr id="62" name="TextBox 61">
            <a:extLst>
              <a:ext uri="{FF2B5EF4-FFF2-40B4-BE49-F238E27FC236}">
                <a16:creationId xmlns:a16="http://schemas.microsoft.com/office/drawing/2014/main" id="{2A1DE6AB-D4D3-AB41-8648-B78097CC268A}"/>
              </a:ext>
            </a:extLst>
          </p:cNvPr>
          <p:cNvSpPr txBox="1"/>
          <p:nvPr userDrawn="1"/>
        </p:nvSpPr>
        <p:spPr>
          <a:xfrm>
            <a:off x="586764" y="4278381"/>
            <a:ext cx="8114354" cy="523220"/>
          </a:xfrm>
          <a:prstGeom prst="rect">
            <a:avLst/>
          </a:prstGeom>
          <a:noFill/>
        </p:spPr>
        <p:txBody>
          <a:bodyPr wrap="square" rtlCol="0">
            <a:spAutoFit/>
          </a:bodyPr>
          <a:lstStyle/>
          <a:p>
            <a:r>
              <a:rPr lang="en-US" sz="1400">
                <a:latin typeface="+mn-lt"/>
              </a:rPr>
              <a:t>USE ON DARK COLORED BACKGROUNDS</a:t>
            </a:r>
          </a:p>
          <a:p>
            <a:r>
              <a:rPr lang="en-US" sz="1400">
                <a:latin typeface="+mn-lt"/>
                <a:ea typeface="Arial Narrow" charset="0"/>
                <a:cs typeface="Arial Narrow" charset="0"/>
              </a:rPr>
              <a:t>Preferred dark colored backgrounds are black or Jabil blue</a:t>
            </a:r>
          </a:p>
        </p:txBody>
      </p:sp>
      <p:pic>
        <p:nvPicPr>
          <p:cNvPr id="25" name="Picture 24" descr="A picture containing drawing&#10;&#10;Description automatically generated">
            <a:extLst>
              <a:ext uri="{FF2B5EF4-FFF2-40B4-BE49-F238E27FC236}">
                <a16:creationId xmlns:a16="http://schemas.microsoft.com/office/drawing/2014/main" id="{7A818DF9-F30D-6F49-84CA-F771876BD5F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423683" y="5231805"/>
            <a:ext cx="1956475" cy="358193"/>
          </a:xfrm>
          <a:prstGeom prst="rect">
            <a:avLst/>
          </a:prstGeom>
        </p:spPr>
      </p:pic>
      <p:pic>
        <p:nvPicPr>
          <p:cNvPr id="27" name="Picture 26" descr="Icon&#10;&#10;Description automatically generated">
            <a:extLst>
              <a:ext uri="{FF2B5EF4-FFF2-40B4-BE49-F238E27FC236}">
                <a16:creationId xmlns:a16="http://schemas.microsoft.com/office/drawing/2014/main" id="{DC299C23-2DA9-444B-BDF1-58C8FAD902CE}"/>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620589" y="5218793"/>
            <a:ext cx="1947861" cy="356616"/>
          </a:xfrm>
          <a:prstGeom prst="rect">
            <a:avLst/>
          </a:prstGeom>
        </p:spPr>
      </p:pic>
      <p:pic>
        <p:nvPicPr>
          <p:cNvPr id="28" name="Picture 27" descr="A picture containing object, clock, monitor, screen&#10;&#10;Description automatically generated">
            <a:extLst>
              <a:ext uri="{FF2B5EF4-FFF2-40B4-BE49-F238E27FC236}">
                <a16:creationId xmlns:a16="http://schemas.microsoft.com/office/drawing/2014/main" id="{E5FC417B-0FD7-7247-9D4B-EC7C39F7F4EE}"/>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633173" y="3141422"/>
            <a:ext cx="1947861" cy="356616"/>
          </a:xfrm>
          <a:prstGeom prst="rect">
            <a:avLst/>
          </a:prstGeom>
        </p:spPr>
      </p:pic>
      <p:pic>
        <p:nvPicPr>
          <p:cNvPr id="30" name="Picture 29" descr="A picture containing shape&#10;&#10;Description automatically generated">
            <a:extLst>
              <a:ext uri="{FF2B5EF4-FFF2-40B4-BE49-F238E27FC236}">
                <a16:creationId xmlns:a16="http://schemas.microsoft.com/office/drawing/2014/main" id="{E3C5894B-03E7-3740-A536-7C50C03E40FE}"/>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6316535" y="3120623"/>
            <a:ext cx="1947861" cy="356616"/>
          </a:xfrm>
          <a:prstGeom prst="rect">
            <a:avLst/>
          </a:prstGeom>
        </p:spPr>
      </p:pic>
      <p:pic>
        <p:nvPicPr>
          <p:cNvPr id="31" name="Picture 30" descr="Icon&#10;&#10;Description automatically generated">
            <a:extLst>
              <a:ext uri="{FF2B5EF4-FFF2-40B4-BE49-F238E27FC236}">
                <a16:creationId xmlns:a16="http://schemas.microsoft.com/office/drawing/2014/main" id="{1CA8311F-4F34-504B-88BD-73D17B8E4F64}"/>
              </a:ext>
            </a:extLst>
          </p:cNvPr>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949318" y="3126954"/>
            <a:ext cx="1940649" cy="338328"/>
          </a:xfrm>
          <a:prstGeom prst="rect">
            <a:avLst/>
          </a:prstGeom>
        </p:spPr>
      </p:pic>
      <p:pic>
        <p:nvPicPr>
          <p:cNvPr id="32" name="Picture 31" descr="A picture containing drawing&#10;&#10;Description automatically generated">
            <a:extLst>
              <a:ext uri="{FF2B5EF4-FFF2-40B4-BE49-F238E27FC236}">
                <a16:creationId xmlns:a16="http://schemas.microsoft.com/office/drawing/2014/main" id="{22B77220-0FC2-634B-9C79-0A955E900C51}"/>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958611" y="5261364"/>
            <a:ext cx="1925247" cy="338328"/>
          </a:xfrm>
          <a:prstGeom prst="rect">
            <a:avLst/>
          </a:prstGeom>
        </p:spPr>
      </p:pic>
    </p:spTree>
    <p:extLst>
      <p:ext uri="{BB962C8B-B14F-4D97-AF65-F5344CB8AC3E}">
        <p14:creationId xmlns:p14="http://schemas.microsoft.com/office/powerpoint/2010/main" val="2511965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DD79919-84C0-504A-8178-9F242FB8DB54}"/>
              </a:ext>
            </a:extLst>
          </p:cNvPr>
          <p:cNvSpPr>
            <a:spLocks noGrp="1"/>
          </p:cNvSpPr>
          <p:nvPr>
            <p:ph type="pic" sz="quarter" idx="13"/>
          </p:nvPr>
        </p:nvSpPr>
        <p:spPr>
          <a:xfrm>
            <a:off x="8050628" y="-2"/>
            <a:ext cx="4141372" cy="6858002"/>
          </a:xfrm>
          <a:custGeom>
            <a:avLst/>
            <a:gdLst>
              <a:gd name="connsiteX0" fmla="*/ 4141372 w 4141372"/>
              <a:gd name="connsiteY0" fmla="*/ 0 h 6858002"/>
              <a:gd name="connsiteX1" fmla="*/ 4141372 w 4141372"/>
              <a:gd name="connsiteY1" fmla="*/ 6858002 h 6858002"/>
              <a:gd name="connsiteX2" fmla="*/ 2714208 w 4141372"/>
              <a:gd name="connsiteY2" fmla="*/ 6850507 h 6858002"/>
              <a:gd name="connsiteX3" fmla="*/ 0 w 4141372"/>
              <a:gd name="connsiteY3" fmla="*/ 1858945 h 6858002"/>
              <a:gd name="connsiteX4" fmla="*/ 1012986 w 4141372"/>
              <a:gd name="connsiteY4" fmla="*/ 3 h 6858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1372" h="6858002">
                <a:moveTo>
                  <a:pt x="4141372" y="0"/>
                </a:moveTo>
                <a:lnTo>
                  <a:pt x="4141372" y="6858002"/>
                </a:lnTo>
                <a:lnTo>
                  <a:pt x="2714208" y="6850507"/>
                </a:lnTo>
                <a:lnTo>
                  <a:pt x="0" y="1858945"/>
                </a:lnTo>
                <a:lnTo>
                  <a:pt x="1012986" y="3"/>
                </a:lnTo>
                <a:close/>
              </a:path>
            </a:pathLst>
          </a:custGeom>
        </p:spPr>
        <p:txBody>
          <a:bodyPr wrap="square">
            <a:noAutofit/>
          </a:bodyPr>
          <a:lstStyle>
            <a:lvl1pPr marL="0" indent="0" algn="ctr">
              <a:buFontTx/>
              <a:buNone/>
              <a:defRPr sz="1600" b="1">
                <a:solidFill>
                  <a:schemeClr val="tx2"/>
                </a:solidFill>
              </a:defRPr>
            </a:lvl1pPr>
          </a:lstStyle>
          <a:p>
            <a:r>
              <a:rPr lang="en-US"/>
              <a:t>Click icon to add picture</a:t>
            </a:r>
          </a:p>
        </p:txBody>
      </p:sp>
      <p:sp>
        <p:nvSpPr>
          <p:cNvPr id="9" name="Freeform 8">
            <a:extLst>
              <a:ext uri="{FF2B5EF4-FFF2-40B4-BE49-F238E27FC236}">
                <a16:creationId xmlns:a16="http://schemas.microsoft.com/office/drawing/2014/main" id="{50A4EE92-01A9-A242-BDFE-E7F13374437C}"/>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3CE685DE-1DA8-3942-9A9C-9499A3138C34}"/>
              </a:ext>
            </a:extLst>
          </p:cNvPr>
          <p:cNvSpPr/>
          <p:nvPr userDrawn="1"/>
        </p:nvSpPr>
        <p:spPr>
          <a:xfrm rot="10800000">
            <a:off x="0" y="-1"/>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7DECF679-CE70-1146-8E23-3B8A9F02EAC5}"/>
              </a:ext>
            </a:extLst>
          </p:cNvPr>
          <p:cNvGrpSpPr/>
          <p:nvPr userDrawn="1"/>
        </p:nvGrpSpPr>
        <p:grpSpPr>
          <a:xfrm>
            <a:off x="7727085" y="904789"/>
            <a:ext cx="346362" cy="1340390"/>
            <a:chOff x="10819113" y="-279033"/>
            <a:chExt cx="990401" cy="3832766"/>
          </a:xfrm>
          <a:solidFill>
            <a:schemeClr val="bg2"/>
          </a:solidFill>
        </p:grpSpPr>
        <p:sp>
          <p:nvSpPr>
            <p:cNvPr id="12" name="Trapezoid 23">
              <a:extLst>
                <a:ext uri="{FF2B5EF4-FFF2-40B4-BE49-F238E27FC236}">
                  <a16:creationId xmlns:a16="http://schemas.microsoft.com/office/drawing/2014/main" id="{B780118E-BDA1-724C-9637-433B955BB2C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apezoid 21">
              <a:extLst>
                <a:ext uri="{FF2B5EF4-FFF2-40B4-BE49-F238E27FC236}">
                  <a16:creationId xmlns:a16="http://schemas.microsoft.com/office/drawing/2014/main" id="{F2F59216-F7C8-2F4D-8B1F-1903EA229431}"/>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itle 1">
            <a:extLst>
              <a:ext uri="{FF2B5EF4-FFF2-40B4-BE49-F238E27FC236}">
                <a16:creationId xmlns:a16="http://schemas.microsoft.com/office/drawing/2014/main" id="{EE319738-B893-9D4C-B49F-6E6573E53D73}"/>
              </a:ext>
            </a:extLst>
          </p:cNvPr>
          <p:cNvSpPr>
            <a:spLocks noGrp="1"/>
          </p:cNvSpPr>
          <p:nvPr>
            <p:ph type="ctrTitle" hasCustomPrompt="1"/>
          </p:nvPr>
        </p:nvSpPr>
        <p:spPr>
          <a:xfrm>
            <a:off x="704311" y="-1"/>
            <a:ext cx="6365676" cy="2290531"/>
          </a:xfrm>
        </p:spPr>
        <p:txBody>
          <a:bodyPr anchor="b">
            <a:normAutofit/>
          </a:bodyPr>
          <a:lstStyle>
            <a:lvl1pPr algn="l">
              <a:defRPr sz="4000">
                <a:solidFill>
                  <a:schemeClr val="bg1"/>
                </a:solidFill>
              </a:defRPr>
            </a:lvl1pPr>
          </a:lstStyle>
          <a:p>
            <a:r>
              <a:rPr lang="en-US"/>
              <a:t>CLICK TO EDIT MASTER TITLE STYLE</a:t>
            </a:r>
          </a:p>
        </p:txBody>
      </p:sp>
      <p:sp>
        <p:nvSpPr>
          <p:cNvPr id="15" name="Subtitle 2">
            <a:extLst>
              <a:ext uri="{FF2B5EF4-FFF2-40B4-BE49-F238E27FC236}">
                <a16:creationId xmlns:a16="http://schemas.microsoft.com/office/drawing/2014/main" id="{039366EB-970F-3744-A3EB-5555E807BA72}"/>
              </a:ext>
            </a:extLst>
          </p:cNvPr>
          <p:cNvSpPr>
            <a:spLocks noGrp="1"/>
          </p:cNvSpPr>
          <p:nvPr>
            <p:ph type="subTitle" idx="1"/>
          </p:nvPr>
        </p:nvSpPr>
        <p:spPr>
          <a:xfrm>
            <a:off x="704311" y="2398302"/>
            <a:ext cx="6365676"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6" name="Text Placeholder 14">
            <a:extLst>
              <a:ext uri="{FF2B5EF4-FFF2-40B4-BE49-F238E27FC236}">
                <a16:creationId xmlns:a16="http://schemas.microsoft.com/office/drawing/2014/main" id="{2AA5D0AB-A5EF-5345-A4A1-06A6B832AFE9}"/>
              </a:ext>
            </a:extLst>
          </p:cNvPr>
          <p:cNvSpPr>
            <a:spLocks noGrp="1"/>
          </p:cNvSpPr>
          <p:nvPr>
            <p:ph type="body" sz="quarter" idx="10" hasCustomPrompt="1"/>
          </p:nvPr>
        </p:nvSpPr>
        <p:spPr>
          <a:xfrm>
            <a:off x="704850" y="3541713"/>
            <a:ext cx="4665663" cy="2095500"/>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17" name="Picture 16" descr="A picture containing drawing&#10;&#10;Description automatically generated">
            <a:extLst>
              <a:ext uri="{FF2B5EF4-FFF2-40B4-BE49-F238E27FC236}">
                <a16:creationId xmlns:a16="http://schemas.microsoft.com/office/drawing/2014/main" id="{E2855C25-D922-D149-BB7A-A8D7D67D0EF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10958" y="5904929"/>
            <a:ext cx="2341517" cy="411480"/>
          </a:xfrm>
          <a:prstGeom prst="rect">
            <a:avLst/>
          </a:prstGeom>
        </p:spPr>
      </p:pic>
    </p:spTree>
    <p:extLst>
      <p:ext uri="{BB962C8B-B14F-4D97-AF65-F5344CB8AC3E}">
        <p14:creationId xmlns:p14="http://schemas.microsoft.com/office/powerpoint/2010/main" val="27935930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5" name="Picture 4" descr="A picture containing person, person, standing, holding&#10;&#10;Description automatically generated">
            <a:extLst>
              <a:ext uri="{FF2B5EF4-FFF2-40B4-BE49-F238E27FC236}">
                <a16:creationId xmlns:a16="http://schemas.microsoft.com/office/drawing/2014/main" id="{2F74812C-738D-1F48-B719-CB82CA359D0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321"/>
          <a:stretch/>
        </p:blipFill>
        <p:spPr>
          <a:xfrm>
            <a:off x="-4744" y="-22111"/>
            <a:ext cx="12201488" cy="6880111"/>
          </a:xfrm>
          <a:prstGeom prst="rect">
            <a:avLst/>
          </a:prstGeom>
        </p:spPr>
      </p:pic>
      <p:sp>
        <p:nvSpPr>
          <p:cNvPr id="40" name="Freeform 39">
            <a:extLst>
              <a:ext uri="{FF2B5EF4-FFF2-40B4-BE49-F238E27FC236}">
                <a16:creationId xmlns:a16="http://schemas.microsoft.com/office/drawing/2014/main" id="{A1CBC738-4D6E-E240-B2DA-1354B252E58B}"/>
              </a:ext>
            </a:extLst>
          </p:cNvPr>
          <p:cNvSpPr/>
          <p:nvPr userDrawn="1"/>
        </p:nvSpPr>
        <p:spPr>
          <a:xfrm>
            <a:off x="26587" y="1126338"/>
            <a:ext cx="12170909" cy="4614674"/>
          </a:xfrm>
          <a:custGeom>
            <a:avLst/>
            <a:gdLst>
              <a:gd name="connsiteX0" fmla="*/ 2514939 w 12170909"/>
              <a:gd name="connsiteY0" fmla="*/ 0 h 4614674"/>
              <a:gd name="connsiteX1" fmla="*/ 2810619 w 12170909"/>
              <a:gd name="connsiteY1" fmla="*/ 0 h 4614674"/>
              <a:gd name="connsiteX2" fmla="*/ 3022366 w 12170909"/>
              <a:gd name="connsiteY2" fmla="*/ 0 h 4614674"/>
              <a:gd name="connsiteX3" fmla="*/ 11043149 w 12170909"/>
              <a:gd name="connsiteY3" fmla="*/ 0 h 4614674"/>
              <a:gd name="connsiteX4" fmla="*/ 11571469 w 12170909"/>
              <a:gd name="connsiteY4" fmla="*/ 0 h 4614674"/>
              <a:gd name="connsiteX5" fmla="*/ 12170909 w 12170909"/>
              <a:gd name="connsiteY5" fmla="*/ 0 h 4614674"/>
              <a:gd name="connsiteX6" fmla="*/ 12170909 w 12170909"/>
              <a:gd name="connsiteY6" fmla="*/ 4614674 h 4614674"/>
              <a:gd name="connsiteX7" fmla="*/ 11571469 w 12170909"/>
              <a:gd name="connsiteY7" fmla="*/ 4614674 h 4614674"/>
              <a:gd name="connsiteX8" fmla="*/ 11043149 w 12170909"/>
              <a:gd name="connsiteY8" fmla="*/ 4614674 h 4614674"/>
              <a:gd name="connsiteX9" fmla="*/ 3022366 w 12170909"/>
              <a:gd name="connsiteY9" fmla="*/ 4614674 h 4614674"/>
              <a:gd name="connsiteX10" fmla="*/ 2810619 w 12170909"/>
              <a:gd name="connsiteY10" fmla="*/ 4614674 h 4614674"/>
              <a:gd name="connsiteX11" fmla="*/ 2522255 w 12170909"/>
              <a:gd name="connsiteY11" fmla="*/ 4614674 h 4614674"/>
              <a:gd name="connsiteX12" fmla="*/ 2522254 w 12170909"/>
              <a:gd name="connsiteY12" fmla="*/ 4614674 h 4614674"/>
              <a:gd name="connsiteX13" fmla="*/ 0 w 12170909"/>
              <a:gd name="connsiteY13" fmla="*/ 4614674 h 461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70909" h="4614674">
                <a:moveTo>
                  <a:pt x="2514939" y="0"/>
                </a:moveTo>
                <a:lnTo>
                  <a:pt x="2810619" y="0"/>
                </a:lnTo>
                <a:lnTo>
                  <a:pt x="3022366" y="0"/>
                </a:lnTo>
                <a:lnTo>
                  <a:pt x="11043149" y="0"/>
                </a:lnTo>
                <a:lnTo>
                  <a:pt x="11571469" y="0"/>
                </a:lnTo>
                <a:lnTo>
                  <a:pt x="12170909" y="0"/>
                </a:lnTo>
                <a:lnTo>
                  <a:pt x="12170909" y="4614674"/>
                </a:lnTo>
                <a:lnTo>
                  <a:pt x="11571469" y="4614674"/>
                </a:lnTo>
                <a:lnTo>
                  <a:pt x="11043149" y="4614674"/>
                </a:lnTo>
                <a:lnTo>
                  <a:pt x="3022366" y="4614674"/>
                </a:lnTo>
                <a:lnTo>
                  <a:pt x="2810619" y="4614674"/>
                </a:lnTo>
                <a:lnTo>
                  <a:pt x="2522255" y="4614674"/>
                </a:lnTo>
                <a:lnTo>
                  <a:pt x="2522254" y="4614674"/>
                </a:lnTo>
                <a:lnTo>
                  <a:pt x="0" y="4614674"/>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F92DCCA-828D-E846-80E8-84082B23C5BA}"/>
              </a:ext>
            </a:extLst>
          </p:cNvPr>
          <p:cNvSpPr/>
          <p:nvPr userDrawn="1"/>
        </p:nvSpPr>
        <p:spPr>
          <a:xfrm>
            <a:off x="0" y="1361440"/>
            <a:ext cx="12192000" cy="412496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2791102" y="1371483"/>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2791102" y="3777909"/>
            <a:ext cx="4956948"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2791102" y="4396609"/>
            <a:ext cx="4665663"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sp>
        <p:nvSpPr>
          <p:cNvPr id="30" name="Freeform 29">
            <a:extLst>
              <a:ext uri="{FF2B5EF4-FFF2-40B4-BE49-F238E27FC236}">
                <a16:creationId xmlns:a16="http://schemas.microsoft.com/office/drawing/2014/main" id="{8E0F2737-AB7D-6D4E-B1C4-AD6A89B91137}"/>
              </a:ext>
            </a:extLst>
          </p:cNvPr>
          <p:cNvSpPr/>
          <p:nvPr userDrawn="1"/>
        </p:nvSpPr>
        <p:spPr>
          <a:xfrm>
            <a:off x="-1" y="1361440"/>
            <a:ext cx="2892696" cy="4124960"/>
          </a:xfrm>
          <a:custGeom>
            <a:avLst/>
            <a:gdLst>
              <a:gd name="connsiteX0" fmla="*/ 0 w 2892696"/>
              <a:gd name="connsiteY0" fmla="*/ 0 h 4124960"/>
              <a:gd name="connsiteX1" fmla="*/ 644645 w 2892696"/>
              <a:gd name="connsiteY1" fmla="*/ 0 h 4124960"/>
              <a:gd name="connsiteX2" fmla="*/ 2892696 w 2892696"/>
              <a:gd name="connsiteY2" fmla="*/ 4124960 h 4124960"/>
              <a:gd name="connsiteX3" fmla="*/ 478656 w 2892696"/>
              <a:gd name="connsiteY3" fmla="*/ 4124960 h 4124960"/>
              <a:gd name="connsiteX4" fmla="*/ 478655 w 2892696"/>
              <a:gd name="connsiteY4" fmla="*/ 4124960 h 4124960"/>
              <a:gd name="connsiteX5" fmla="*/ 0 w 2892696"/>
              <a:gd name="connsiteY5" fmla="*/ 4124960 h 4124960"/>
              <a:gd name="connsiteX6" fmla="*/ 0 w 2892696"/>
              <a:gd name="connsiteY6" fmla="*/ 0 h 412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696" h="4124960">
                <a:moveTo>
                  <a:pt x="0" y="0"/>
                </a:moveTo>
                <a:lnTo>
                  <a:pt x="644645" y="0"/>
                </a:lnTo>
                <a:lnTo>
                  <a:pt x="2892696" y="4124960"/>
                </a:lnTo>
                <a:lnTo>
                  <a:pt x="478656" y="4124960"/>
                </a:lnTo>
                <a:lnTo>
                  <a:pt x="478655" y="4124960"/>
                </a:lnTo>
                <a:lnTo>
                  <a:pt x="0" y="4124960"/>
                </a:lnTo>
                <a:lnTo>
                  <a:pt x="0" y="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a:extLst>
              <a:ext uri="{FF2B5EF4-FFF2-40B4-BE49-F238E27FC236}">
                <a16:creationId xmlns:a16="http://schemas.microsoft.com/office/drawing/2014/main" id="{0B3DF7DA-D1E0-0E48-8958-5865E59DD578}"/>
              </a:ext>
            </a:extLst>
          </p:cNvPr>
          <p:cNvSpPr/>
          <p:nvPr userDrawn="1"/>
        </p:nvSpPr>
        <p:spPr>
          <a:xfrm rot="10800000">
            <a:off x="16041" y="1361440"/>
            <a:ext cx="2701629" cy="4124960"/>
          </a:xfrm>
          <a:custGeom>
            <a:avLst/>
            <a:gdLst>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54589 w 2701629"/>
              <a:gd name="connsiteY5" fmla="*/ 12700 h 4137660"/>
              <a:gd name="connsiteX6" fmla="*/ 2263327 w 2701629"/>
              <a:gd name="connsiteY6" fmla="*/ 12700 h 4137660"/>
              <a:gd name="connsiteX7" fmla="*/ 2270295 w 2701629"/>
              <a:gd name="connsiteY7" fmla="*/ 0 h 4137660"/>
              <a:gd name="connsiteX8" fmla="*/ 2270276 w 2701629"/>
              <a:gd name="connsiteY8" fmla="*/ 12700 h 4137660"/>
              <a:gd name="connsiteX9" fmla="*/ 2701629 w 2701629"/>
              <a:gd name="connsiteY9" fmla="*/ 1270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54589 w 2701629"/>
              <a:gd name="connsiteY5" fmla="*/ 12700 h 4137660"/>
              <a:gd name="connsiteX6" fmla="*/ 2270295 w 2701629"/>
              <a:gd name="connsiteY6" fmla="*/ 0 h 4137660"/>
              <a:gd name="connsiteX7" fmla="*/ 2270276 w 2701629"/>
              <a:gd name="connsiteY7" fmla="*/ 12700 h 4137660"/>
              <a:gd name="connsiteX8" fmla="*/ 2701629 w 2701629"/>
              <a:gd name="connsiteY8" fmla="*/ 12700 h 4137660"/>
              <a:gd name="connsiteX9" fmla="*/ 2701629 w 2701629"/>
              <a:gd name="connsiteY9" fmla="*/ 413766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70295 w 2701629"/>
              <a:gd name="connsiteY5" fmla="*/ 0 h 4137660"/>
              <a:gd name="connsiteX6" fmla="*/ 2270276 w 2701629"/>
              <a:gd name="connsiteY6" fmla="*/ 12700 h 4137660"/>
              <a:gd name="connsiteX7" fmla="*/ 2701629 w 2701629"/>
              <a:gd name="connsiteY7" fmla="*/ 12700 h 4137660"/>
              <a:gd name="connsiteX8" fmla="*/ 2701629 w 2701629"/>
              <a:gd name="connsiteY8" fmla="*/ 413766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70295 w 2701629"/>
              <a:gd name="connsiteY4" fmla="*/ 0 h 4137660"/>
              <a:gd name="connsiteX5" fmla="*/ 2270276 w 2701629"/>
              <a:gd name="connsiteY5" fmla="*/ 12700 h 4137660"/>
              <a:gd name="connsiteX6" fmla="*/ 2701629 w 2701629"/>
              <a:gd name="connsiteY6" fmla="*/ 12700 h 4137660"/>
              <a:gd name="connsiteX7" fmla="*/ 2701629 w 2701629"/>
              <a:gd name="connsiteY7" fmla="*/ 4137660 h 4137660"/>
              <a:gd name="connsiteX0" fmla="*/ 2701629 w 2701629"/>
              <a:gd name="connsiteY0" fmla="*/ 4124960 h 4124960"/>
              <a:gd name="connsiteX1" fmla="*/ 2254590 w 2701629"/>
              <a:gd name="connsiteY1" fmla="*/ 4124960 h 4124960"/>
              <a:gd name="connsiteX2" fmla="*/ 2254589 w 2701629"/>
              <a:gd name="connsiteY2" fmla="*/ 4124960 h 4124960"/>
              <a:gd name="connsiteX3" fmla="*/ 0 w 2701629"/>
              <a:gd name="connsiteY3" fmla="*/ 4124960 h 4124960"/>
              <a:gd name="connsiteX4" fmla="*/ 2270276 w 2701629"/>
              <a:gd name="connsiteY4" fmla="*/ 0 h 4124960"/>
              <a:gd name="connsiteX5" fmla="*/ 2701629 w 2701629"/>
              <a:gd name="connsiteY5" fmla="*/ 0 h 4124960"/>
              <a:gd name="connsiteX6" fmla="*/ 2701629 w 2701629"/>
              <a:gd name="connsiteY6" fmla="*/ 4124960 h 4124960"/>
              <a:gd name="connsiteX0" fmla="*/ 2701629 w 2701629"/>
              <a:gd name="connsiteY0" fmla="*/ 4124960 h 4124960"/>
              <a:gd name="connsiteX1" fmla="*/ 2254590 w 2701629"/>
              <a:gd name="connsiteY1" fmla="*/ 4124960 h 4124960"/>
              <a:gd name="connsiteX2" fmla="*/ 2254589 w 2701629"/>
              <a:gd name="connsiteY2" fmla="*/ 4124960 h 4124960"/>
              <a:gd name="connsiteX3" fmla="*/ 0 w 2701629"/>
              <a:gd name="connsiteY3" fmla="*/ 4124960 h 4124960"/>
              <a:gd name="connsiteX4" fmla="*/ 2248051 w 2701629"/>
              <a:gd name="connsiteY4" fmla="*/ 0 h 4124960"/>
              <a:gd name="connsiteX5" fmla="*/ 2701629 w 2701629"/>
              <a:gd name="connsiteY5" fmla="*/ 0 h 4124960"/>
              <a:gd name="connsiteX6" fmla="*/ 2701629 w 2701629"/>
              <a:gd name="connsiteY6" fmla="*/ 4124960 h 412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1629" h="4124960">
                <a:moveTo>
                  <a:pt x="2701629" y="4124960"/>
                </a:moveTo>
                <a:lnTo>
                  <a:pt x="2254590" y="4124960"/>
                </a:lnTo>
                <a:lnTo>
                  <a:pt x="2254589" y="4124960"/>
                </a:lnTo>
                <a:lnTo>
                  <a:pt x="0" y="4124960"/>
                </a:lnTo>
                <a:lnTo>
                  <a:pt x="2248051" y="0"/>
                </a:lnTo>
                <a:lnTo>
                  <a:pt x="2701629" y="0"/>
                </a:lnTo>
                <a:lnTo>
                  <a:pt x="2701629" y="4124960"/>
                </a:lnTo>
                <a:close/>
              </a:path>
            </a:pathLst>
          </a:cu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4137647B-326E-DD44-AD68-B34ACA487162}"/>
              </a:ext>
            </a:extLst>
          </p:cNvPr>
          <p:cNvGrpSpPr/>
          <p:nvPr userDrawn="1"/>
        </p:nvGrpSpPr>
        <p:grpSpPr>
          <a:xfrm>
            <a:off x="1200459" y="2558638"/>
            <a:ext cx="346362" cy="1340390"/>
            <a:chOff x="10819113" y="-279033"/>
            <a:chExt cx="990401" cy="3832766"/>
          </a:xfrm>
          <a:solidFill>
            <a:schemeClr val="bg2"/>
          </a:solidFill>
        </p:grpSpPr>
        <p:sp>
          <p:nvSpPr>
            <p:cNvPr id="35" name="Trapezoid 23">
              <a:extLst>
                <a:ext uri="{FF2B5EF4-FFF2-40B4-BE49-F238E27FC236}">
                  <a16:creationId xmlns:a16="http://schemas.microsoft.com/office/drawing/2014/main" id="{48670AD9-2C01-1A4B-979D-C63D0A2CD74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71359802-178A-0742-994E-F27099C2F26F}"/>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9" name="Picture 18" descr="A picture containing drawing&#10;&#10;Description automatically generated">
            <a:extLst>
              <a:ext uri="{FF2B5EF4-FFF2-40B4-BE49-F238E27FC236}">
                <a16:creationId xmlns:a16="http://schemas.microsoft.com/office/drawing/2014/main" id="{95710C26-CD43-CD44-BB86-5AA36D27CA7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275280" y="4705049"/>
            <a:ext cx="2341517" cy="411480"/>
          </a:xfrm>
          <a:prstGeom prst="rect">
            <a:avLst/>
          </a:prstGeom>
        </p:spPr>
      </p:pic>
    </p:spTree>
    <p:extLst>
      <p:ext uri="{BB962C8B-B14F-4D97-AF65-F5344CB8AC3E}">
        <p14:creationId xmlns:p14="http://schemas.microsoft.com/office/powerpoint/2010/main" val="8113295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7AD20778-A1C2-DA4F-A43D-52BEC134FC9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4" name="Freeform 33">
            <a:extLst>
              <a:ext uri="{FF2B5EF4-FFF2-40B4-BE49-F238E27FC236}">
                <a16:creationId xmlns:a16="http://schemas.microsoft.com/office/drawing/2014/main" id="{54D21786-558F-E64C-8846-0166A947AA72}"/>
              </a:ext>
            </a:extLst>
          </p:cNvPr>
          <p:cNvSpPr/>
          <p:nvPr userDrawn="1"/>
        </p:nvSpPr>
        <p:spPr>
          <a:xfrm>
            <a:off x="777206" y="1420467"/>
            <a:ext cx="11414793" cy="3991170"/>
          </a:xfrm>
          <a:custGeom>
            <a:avLst/>
            <a:gdLst>
              <a:gd name="connsiteX0" fmla="*/ 0 w 11414793"/>
              <a:gd name="connsiteY0" fmla="*/ 0 h 3991170"/>
              <a:gd name="connsiteX1" fmla="*/ 11414793 w 11414793"/>
              <a:gd name="connsiteY1" fmla="*/ 0 h 3991170"/>
              <a:gd name="connsiteX2" fmla="*/ 11414793 w 11414793"/>
              <a:gd name="connsiteY2" fmla="*/ 3991170 h 3991170"/>
              <a:gd name="connsiteX3" fmla="*/ 0 w 11414793"/>
              <a:gd name="connsiteY3" fmla="*/ 3991170 h 3991170"/>
              <a:gd name="connsiteX4" fmla="*/ 0 w 11414793"/>
              <a:gd name="connsiteY4" fmla="*/ 1864853 h 3991170"/>
              <a:gd name="connsiteX5" fmla="*/ 346278 w 11414793"/>
              <a:gd name="connsiteY5" fmla="*/ 1252188 h 3991170"/>
              <a:gd name="connsiteX6" fmla="*/ 89369 w 11414793"/>
              <a:gd name="connsiteY6" fmla="*/ 787778 h 3991170"/>
              <a:gd name="connsiteX7" fmla="*/ 0 w 11414793"/>
              <a:gd name="connsiteY7" fmla="*/ 632043 h 3991170"/>
              <a:gd name="connsiteX8" fmla="*/ 0 w 11414793"/>
              <a:gd name="connsiteY8" fmla="*/ 0 h 3991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4793" h="3991170">
                <a:moveTo>
                  <a:pt x="0" y="0"/>
                </a:moveTo>
                <a:lnTo>
                  <a:pt x="11414793" y="0"/>
                </a:lnTo>
                <a:lnTo>
                  <a:pt x="11414793" y="3991170"/>
                </a:lnTo>
                <a:lnTo>
                  <a:pt x="0" y="3991170"/>
                </a:lnTo>
                <a:lnTo>
                  <a:pt x="0" y="1864853"/>
                </a:lnTo>
                <a:lnTo>
                  <a:pt x="346278" y="1252188"/>
                </a:lnTo>
                <a:cubicBezTo>
                  <a:pt x="252242" y="1095285"/>
                  <a:pt x="175005" y="942581"/>
                  <a:pt x="89369" y="787778"/>
                </a:cubicBezTo>
                <a:lnTo>
                  <a:pt x="0" y="632043"/>
                </a:lnTo>
                <a:lnTo>
                  <a:pt x="0" y="0"/>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34A09F44-A027-2E4B-8148-142E7222B917}"/>
              </a:ext>
            </a:extLst>
          </p:cNvPr>
          <p:cNvGrpSpPr/>
          <p:nvPr userDrawn="1"/>
        </p:nvGrpSpPr>
        <p:grpSpPr>
          <a:xfrm>
            <a:off x="568559" y="1981359"/>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505489F7-2515-874B-945E-02812D16A9D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BA14F76-90D1-F64A-BE0F-6F021C5EFF83}"/>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1356215" y="821948"/>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1356215" y="3228374"/>
            <a:ext cx="4956948"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1356215" y="3847074"/>
            <a:ext cx="4956948"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18" name="Picture 17" descr="A picture containing drawing&#10;&#10;Description automatically generated">
            <a:extLst>
              <a:ext uri="{FF2B5EF4-FFF2-40B4-BE49-F238E27FC236}">
                <a16:creationId xmlns:a16="http://schemas.microsoft.com/office/drawing/2014/main" id="{F21341DA-EDE0-C649-8EE2-3648BC97869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244202" y="4631897"/>
            <a:ext cx="2341517" cy="411480"/>
          </a:xfrm>
          <a:prstGeom prst="rect">
            <a:avLst/>
          </a:prstGeom>
        </p:spPr>
      </p:pic>
    </p:spTree>
    <p:extLst>
      <p:ext uri="{BB962C8B-B14F-4D97-AF65-F5344CB8AC3E}">
        <p14:creationId xmlns:p14="http://schemas.microsoft.com/office/powerpoint/2010/main" val="38709640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98033190-73FD-174E-836F-8C31E8F5F27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268769" y="0"/>
            <a:ext cx="10944497" cy="6860464"/>
          </a:xfrm>
          <a:prstGeom prst="rect">
            <a:avLst/>
          </a:prstGeom>
        </p:spPr>
      </p:pic>
      <p:sp>
        <p:nvSpPr>
          <p:cNvPr id="16" name="Rectangle 15">
            <a:extLst>
              <a:ext uri="{FF2B5EF4-FFF2-40B4-BE49-F238E27FC236}">
                <a16:creationId xmlns:a16="http://schemas.microsoft.com/office/drawing/2014/main" id="{652DE1FB-6FED-E344-BB58-A30F1BBB4E88}"/>
              </a:ext>
            </a:extLst>
          </p:cNvPr>
          <p:cNvSpPr/>
          <p:nvPr userDrawn="1"/>
        </p:nvSpPr>
        <p:spPr>
          <a:xfrm>
            <a:off x="0" y="-6045"/>
            <a:ext cx="1443789" cy="68604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089A11D-D759-264B-B904-6F102C389E92}"/>
              </a:ext>
            </a:extLst>
          </p:cNvPr>
          <p:cNvSpPr/>
          <p:nvPr userDrawn="1"/>
        </p:nvSpPr>
        <p:spPr>
          <a:xfrm>
            <a:off x="21266" y="632084"/>
            <a:ext cx="12192000" cy="6222336"/>
          </a:xfrm>
          <a:prstGeom prst="rect">
            <a:avLst/>
          </a:prstGeom>
          <a:gradFill>
            <a:gsLst>
              <a:gs pos="74000">
                <a:srgbClr val="FFFFFF">
                  <a:alpha val="75000"/>
                </a:srgbClr>
              </a:gs>
              <a:gs pos="43000">
                <a:srgbClr val="FFFFFF">
                  <a:alpha val="75000"/>
                </a:srgbClr>
              </a:gs>
              <a:gs pos="100000">
                <a:schemeClr val="bg1">
                  <a:alpha val="18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a:extLst>
              <a:ext uri="{FF2B5EF4-FFF2-40B4-BE49-F238E27FC236}">
                <a16:creationId xmlns:a16="http://schemas.microsoft.com/office/drawing/2014/main" id="{BC0DDD04-3A02-1541-AE07-0E802A341F1B}"/>
              </a:ext>
            </a:extLst>
          </p:cNvPr>
          <p:cNvSpPr/>
          <p:nvPr userDrawn="1"/>
        </p:nvSpPr>
        <p:spPr>
          <a:xfrm rot="5400000">
            <a:off x="-897105" y="1546381"/>
            <a:ext cx="6864048" cy="3759199"/>
          </a:xfrm>
          <a:custGeom>
            <a:avLst/>
            <a:gdLst>
              <a:gd name="connsiteX0" fmla="*/ 0 w 6858002"/>
              <a:gd name="connsiteY0" fmla="*/ 3759199 h 3759199"/>
              <a:gd name="connsiteX1" fmla="*/ 0 w 6858002"/>
              <a:gd name="connsiteY1" fmla="*/ 1889760 h 3759199"/>
              <a:gd name="connsiteX2" fmla="*/ 2 w 6858002"/>
              <a:gd name="connsiteY2" fmla="*/ 1889760 h 3759199"/>
              <a:gd name="connsiteX3" fmla="*/ 3429002 w 6858002"/>
              <a:gd name="connsiteY3" fmla="*/ 0 h 3759199"/>
              <a:gd name="connsiteX4" fmla="*/ 6858002 w 6858002"/>
              <a:gd name="connsiteY4" fmla="*/ 1889760 h 3759199"/>
              <a:gd name="connsiteX5" fmla="*/ 6858000 w 6858002"/>
              <a:gd name="connsiteY5" fmla="*/ 1889760 h 3759199"/>
              <a:gd name="connsiteX6" fmla="*/ 6858000 w 6858002"/>
              <a:gd name="connsiteY6" fmla="*/ 3759199 h 3759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58002" h="3759199">
                <a:moveTo>
                  <a:pt x="0" y="3759199"/>
                </a:moveTo>
                <a:lnTo>
                  <a:pt x="0" y="1889760"/>
                </a:lnTo>
                <a:lnTo>
                  <a:pt x="2" y="1889760"/>
                </a:lnTo>
                <a:lnTo>
                  <a:pt x="3429002" y="0"/>
                </a:lnTo>
                <a:lnTo>
                  <a:pt x="6858002" y="1889760"/>
                </a:lnTo>
                <a:lnTo>
                  <a:pt x="6858000" y="1889760"/>
                </a:lnTo>
                <a:lnTo>
                  <a:pt x="6858000" y="3759199"/>
                </a:lnTo>
                <a:close/>
              </a:path>
            </a:pathLst>
          </a:cu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a:extLst>
              <a:ext uri="{FF2B5EF4-FFF2-40B4-BE49-F238E27FC236}">
                <a16:creationId xmlns:a16="http://schemas.microsoft.com/office/drawing/2014/main" id="{41140542-BA01-8341-8799-F4C95B5DF8D8}"/>
              </a:ext>
            </a:extLst>
          </p:cNvPr>
          <p:cNvSpPr/>
          <p:nvPr userDrawn="1"/>
        </p:nvSpPr>
        <p:spPr>
          <a:xfrm rot="5400000">
            <a:off x="-1552424" y="1545372"/>
            <a:ext cx="6864046" cy="3759198"/>
          </a:xfrm>
          <a:custGeom>
            <a:avLst/>
            <a:gdLst>
              <a:gd name="connsiteX0" fmla="*/ 0 w 6858002"/>
              <a:gd name="connsiteY0" fmla="*/ 3759198 h 3759198"/>
              <a:gd name="connsiteX1" fmla="*/ 0 w 6858002"/>
              <a:gd name="connsiteY1" fmla="*/ 1889760 h 3759198"/>
              <a:gd name="connsiteX2" fmla="*/ 2 w 6858002"/>
              <a:gd name="connsiteY2" fmla="*/ 1889760 h 3759198"/>
              <a:gd name="connsiteX3" fmla="*/ 3429002 w 6858002"/>
              <a:gd name="connsiteY3" fmla="*/ 0 h 3759198"/>
              <a:gd name="connsiteX4" fmla="*/ 6858002 w 6858002"/>
              <a:gd name="connsiteY4" fmla="*/ 1889760 h 3759198"/>
              <a:gd name="connsiteX5" fmla="*/ 6858000 w 6858002"/>
              <a:gd name="connsiteY5" fmla="*/ 1889760 h 3759198"/>
              <a:gd name="connsiteX6" fmla="*/ 6858000 w 6858002"/>
              <a:gd name="connsiteY6" fmla="*/ 3759198 h 3759198"/>
              <a:gd name="connsiteX7" fmla="*/ 4137577 w 6858002"/>
              <a:gd name="connsiteY7" fmla="*/ 3759198 h 3759198"/>
              <a:gd name="connsiteX8" fmla="*/ 3429000 w 6858002"/>
              <a:gd name="connsiteY8" fmla="*/ 3368693 h 3759198"/>
              <a:gd name="connsiteX9" fmla="*/ 2720423 w 6858002"/>
              <a:gd name="connsiteY9" fmla="*/ 3759198 h 3759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002" h="3759198">
                <a:moveTo>
                  <a:pt x="0" y="3759198"/>
                </a:moveTo>
                <a:lnTo>
                  <a:pt x="0" y="1889760"/>
                </a:lnTo>
                <a:lnTo>
                  <a:pt x="2" y="1889760"/>
                </a:lnTo>
                <a:lnTo>
                  <a:pt x="3429002" y="0"/>
                </a:lnTo>
                <a:lnTo>
                  <a:pt x="6858002" y="1889760"/>
                </a:lnTo>
                <a:lnTo>
                  <a:pt x="6858000" y="1889760"/>
                </a:lnTo>
                <a:lnTo>
                  <a:pt x="6858000" y="3759198"/>
                </a:lnTo>
                <a:lnTo>
                  <a:pt x="4137577" y="3759198"/>
                </a:lnTo>
                <a:lnTo>
                  <a:pt x="3429000" y="3368693"/>
                </a:lnTo>
                <a:lnTo>
                  <a:pt x="2720423" y="375919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6446375" y="2326860"/>
            <a:ext cx="4956948" cy="2387600"/>
          </a:xfrm>
        </p:spPr>
        <p:txBody>
          <a:bodyPr anchor="b">
            <a:normAutofit/>
          </a:bodyPr>
          <a:lstStyle>
            <a:lvl1pPr algn="r">
              <a:defRPr sz="4000">
                <a:solidFill>
                  <a:schemeClr val="tx2"/>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6446375" y="4733286"/>
            <a:ext cx="4956948" cy="831460"/>
          </a:xfrm>
        </p:spPr>
        <p:txBody>
          <a:bodyPr>
            <a:normAutofit/>
          </a:bodyPr>
          <a:lstStyle>
            <a:lvl1pPr marL="0" indent="0" algn="r">
              <a:buNone/>
              <a:defRPr sz="2000" b="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6446376" y="5564746"/>
            <a:ext cx="4956948" cy="1344403"/>
          </a:xfrm>
        </p:spPr>
        <p:txBody>
          <a:bodyPr>
            <a:normAutofit/>
          </a:bodyPr>
          <a:lstStyle>
            <a:lvl1pPr marL="0" indent="0" algn="r">
              <a:lnSpc>
                <a:spcPts val="1680"/>
              </a:lnSpc>
              <a:buFontTx/>
              <a:buNone/>
              <a:defRPr sz="1400">
                <a:solidFill>
                  <a:schemeClr val="tx2"/>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30" name="Group 29">
            <a:extLst>
              <a:ext uri="{FF2B5EF4-FFF2-40B4-BE49-F238E27FC236}">
                <a16:creationId xmlns:a16="http://schemas.microsoft.com/office/drawing/2014/main" id="{AA249DE5-4D90-1149-B17D-F83FB173BEAA}"/>
              </a:ext>
            </a:extLst>
          </p:cNvPr>
          <p:cNvGrpSpPr/>
          <p:nvPr userDrawn="1"/>
        </p:nvGrpSpPr>
        <p:grpSpPr>
          <a:xfrm>
            <a:off x="3759198" y="2705796"/>
            <a:ext cx="358983" cy="1389232"/>
            <a:chOff x="10819113" y="-279033"/>
            <a:chExt cx="990401" cy="3832766"/>
          </a:xfrm>
          <a:solidFill>
            <a:schemeClr val="bg2"/>
          </a:solidFill>
        </p:grpSpPr>
        <p:sp>
          <p:nvSpPr>
            <p:cNvPr id="31" name="Trapezoid 23">
              <a:extLst>
                <a:ext uri="{FF2B5EF4-FFF2-40B4-BE49-F238E27FC236}">
                  <a16:creationId xmlns:a16="http://schemas.microsoft.com/office/drawing/2014/main" id="{E58AB415-D1C5-0F40-B578-18D294340BA7}"/>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Trapezoid 21">
              <a:extLst>
                <a:ext uri="{FF2B5EF4-FFF2-40B4-BE49-F238E27FC236}">
                  <a16:creationId xmlns:a16="http://schemas.microsoft.com/office/drawing/2014/main" id="{0E40493E-760E-594E-A744-5E2E4ED9F752}"/>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18" name="Picture 17" descr="A picture containing drawing&#10;&#10;Description automatically generated">
            <a:extLst>
              <a:ext uri="{FF2B5EF4-FFF2-40B4-BE49-F238E27FC236}">
                <a16:creationId xmlns:a16="http://schemas.microsoft.com/office/drawing/2014/main" id="{D9498A0B-D0F8-564B-BD21-A287195E7B4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23847" y="3196325"/>
            <a:ext cx="2341517" cy="411480"/>
          </a:xfrm>
          <a:prstGeom prst="rect">
            <a:avLst/>
          </a:prstGeom>
        </p:spPr>
      </p:pic>
    </p:spTree>
    <p:extLst>
      <p:ext uri="{BB962C8B-B14F-4D97-AF65-F5344CB8AC3E}">
        <p14:creationId xmlns:p14="http://schemas.microsoft.com/office/powerpoint/2010/main" val="11708209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20_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A22DCC9-FB96-FE44-84F9-4CD1110BC662}"/>
              </a:ext>
            </a:extLst>
          </p:cNvPr>
          <p:cNvSpPr/>
          <p:nvPr userDrawn="1"/>
        </p:nvSpPr>
        <p:spPr>
          <a:xfrm>
            <a:off x="0" y="3593433"/>
            <a:ext cx="12192006" cy="16469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686CC623-69A5-464A-B0CE-09D9651884DD}"/>
              </a:ext>
            </a:extLst>
          </p:cNvPr>
          <p:cNvCxnSpPr>
            <a:cxnSpLocks/>
          </p:cNvCxnSpPr>
          <p:nvPr userDrawn="1"/>
        </p:nvCxnSpPr>
        <p:spPr>
          <a:xfrm>
            <a:off x="7" y="484151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ADE2A54-BE55-6A4F-9B98-EE5E97B5574F}"/>
              </a:ext>
            </a:extLst>
          </p:cNvPr>
          <p:cNvCxnSpPr>
            <a:cxnSpLocks/>
          </p:cNvCxnSpPr>
          <p:nvPr userDrawn="1"/>
        </p:nvCxnSpPr>
        <p:spPr>
          <a:xfrm>
            <a:off x="404409" y="4058653"/>
            <a:ext cx="0" cy="120507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3C7F3A1-4FF9-5346-822A-03BB1604F095}"/>
              </a:ext>
            </a:extLst>
          </p:cNvPr>
          <p:cNvCxnSpPr>
            <a:cxnSpLocks/>
          </p:cNvCxnSpPr>
          <p:nvPr userDrawn="1"/>
        </p:nvCxnSpPr>
        <p:spPr>
          <a:xfrm>
            <a:off x="10525746" y="3593433"/>
            <a:ext cx="0" cy="166691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8968" y="5630779"/>
            <a:ext cx="8360269" cy="79233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8967" y="371052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8" name="Picture 17" descr="A picture containing icon&#10;&#10;Description automatically generated">
            <a:extLst>
              <a:ext uri="{FF2B5EF4-FFF2-40B4-BE49-F238E27FC236}">
                <a16:creationId xmlns:a16="http://schemas.microsoft.com/office/drawing/2014/main" id="{72AEE967-0648-E045-B6AA-0AECC545A78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22080" y="6141449"/>
            <a:ext cx="2866642" cy="384048"/>
          </a:xfrm>
          <a:prstGeom prst="rect">
            <a:avLst/>
          </a:prstGeom>
        </p:spPr>
      </p:pic>
      <p:pic>
        <p:nvPicPr>
          <p:cNvPr id="30" name="Picture 29" descr="A picture containing diagram&#10;&#10;Description automatically generated">
            <a:extLst>
              <a:ext uri="{FF2B5EF4-FFF2-40B4-BE49-F238E27FC236}">
                <a16:creationId xmlns:a16="http://schemas.microsoft.com/office/drawing/2014/main" id="{FC487544-6B01-E847-8572-05112D5C3EDD}"/>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r="-800"/>
          <a:stretch/>
        </p:blipFill>
        <p:spPr>
          <a:xfrm>
            <a:off x="0" y="0"/>
            <a:ext cx="12289536" cy="3593430"/>
          </a:xfrm>
          <a:prstGeom prst="rect">
            <a:avLst/>
          </a:prstGeom>
        </p:spPr>
      </p:pic>
    </p:spTree>
    <p:extLst>
      <p:ext uri="{BB962C8B-B14F-4D97-AF65-F5344CB8AC3E}">
        <p14:creationId xmlns:p14="http://schemas.microsoft.com/office/powerpoint/2010/main" val="283614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22" presetClass="entr" presetSubtype="4"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down)">
                                      <p:cBhvr>
                                        <p:cTn id="1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6_Section Header">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FC200D-C1F8-EB43-AE51-B7989AA4A61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5409" b="42072"/>
          <a:stretch/>
        </p:blipFill>
        <p:spPr>
          <a:xfrm>
            <a:off x="0" y="-2074"/>
            <a:ext cx="12192000" cy="2915962"/>
          </a:xfrm>
          <a:prstGeom prst="rect">
            <a:avLst/>
          </a:prstGeom>
        </p:spPr>
      </p:pic>
      <p:sp>
        <p:nvSpPr>
          <p:cNvPr id="12" name="Rectangle 11">
            <a:extLst>
              <a:ext uri="{FF2B5EF4-FFF2-40B4-BE49-F238E27FC236}">
                <a16:creationId xmlns:a16="http://schemas.microsoft.com/office/drawing/2014/main" id="{6BC277AE-18E2-AF45-B521-88A3C9CE5CE1}"/>
              </a:ext>
            </a:extLst>
          </p:cNvPr>
          <p:cNvSpPr/>
          <p:nvPr userDrawn="1"/>
        </p:nvSpPr>
        <p:spPr>
          <a:xfrm>
            <a:off x="-4" y="2909479"/>
            <a:ext cx="12192003" cy="3948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628046" y="4883735"/>
            <a:ext cx="8360269" cy="792336"/>
          </a:xfrm>
        </p:spPr>
        <p:txBody>
          <a:bodyPr>
            <a:normAutofit/>
          </a:bodyPr>
          <a:lstStyle>
            <a:lvl1pPr marL="0" indent="0">
              <a:lnSpc>
                <a:spcPts val="1800"/>
              </a:lnSpc>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628046" y="3726286"/>
            <a:ext cx="8360269" cy="1054117"/>
          </a:xfrm>
        </p:spPr>
        <p:txBody>
          <a:bodyPr anchor="ctr">
            <a:normAutofit/>
          </a:bodyPr>
          <a:lstStyle>
            <a:lvl1pPr>
              <a:defRPr sz="3500">
                <a:solidFill>
                  <a:schemeClr val="bg1"/>
                </a:solidFill>
              </a:defRPr>
            </a:lvl1pPr>
          </a:lstStyle>
          <a:p>
            <a:r>
              <a:rPr lang="en-US"/>
              <a:t>CLICK TO EDIT MASTER TITLE STYLE</a:t>
            </a:r>
          </a:p>
        </p:txBody>
      </p:sp>
      <p:cxnSp>
        <p:nvCxnSpPr>
          <p:cNvPr id="22" name="Straight Connector 21">
            <a:extLst>
              <a:ext uri="{FF2B5EF4-FFF2-40B4-BE49-F238E27FC236}">
                <a16:creationId xmlns:a16="http://schemas.microsoft.com/office/drawing/2014/main" id="{DC2A2228-509F-E348-A592-52B259666A83}"/>
              </a:ext>
            </a:extLst>
          </p:cNvPr>
          <p:cNvCxnSpPr>
            <a:cxnSpLocks/>
          </p:cNvCxnSpPr>
          <p:nvPr userDrawn="1"/>
        </p:nvCxnSpPr>
        <p:spPr>
          <a:xfrm>
            <a:off x="0" y="2906358"/>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9E48CB2-C6F8-E348-A8F3-1A4FAF759AFC}"/>
              </a:ext>
            </a:extLst>
          </p:cNvPr>
          <p:cNvCxnSpPr>
            <a:cxnSpLocks/>
          </p:cNvCxnSpPr>
          <p:nvPr userDrawn="1"/>
        </p:nvCxnSpPr>
        <p:spPr>
          <a:xfrm>
            <a:off x="603506" y="1377065"/>
            <a:ext cx="0" cy="5480935"/>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FA949C9-1281-3346-AD48-EA1983011A68}"/>
              </a:ext>
            </a:extLst>
          </p:cNvPr>
          <p:cNvCxnSpPr>
            <a:cxnSpLocks/>
          </p:cNvCxnSpPr>
          <p:nvPr userDrawn="1"/>
        </p:nvCxnSpPr>
        <p:spPr>
          <a:xfrm>
            <a:off x="9725639" y="2457449"/>
            <a:ext cx="0" cy="1795896"/>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text&#10;&#10;Description automatically generated">
            <a:extLst>
              <a:ext uri="{FF2B5EF4-FFF2-40B4-BE49-F238E27FC236}">
                <a16:creationId xmlns:a16="http://schemas.microsoft.com/office/drawing/2014/main" id="{39DF9D43-7A0F-8E49-B25B-80FD928B334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901620" y="5922374"/>
            <a:ext cx="3412671" cy="457200"/>
          </a:xfrm>
          <a:prstGeom prst="rect">
            <a:avLst/>
          </a:prstGeom>
        </p:spPr>
      </p:pic>
    </p:spTree>
    <p:extLst>
      <p:ext uri="{BB962C8B-B14F-4D97-AF65-F5344CB8AC3E}">
        <p14:creationId xmlns:p14="http://schemas.microsoft.com/office/powerpoint/2010/main" val="1674258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par>
                                <p:cTn id="12" presetID="22" presetClass="entr" presetSubtype="4" fill="hold"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down)">
                                      <p:cBhvr>
                                        <p:cTn id="1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3_Section Header">
    <p:spTree>
      <p:nvGrpSpPr>
        <p:cNvPr id="1" name=""/>
        <p:cNvGrpSpPr/>
        <p:nvPr/>
      </p:nvGrpSpPr>
      <p:grpSpPr>
        <a:xfrm>
          <a:off x="0" y="0"/>
          <a:ext cx="0" cy="0"/>
          <a:chOff x="0" y="0"/>
          <a:chExt cx="0" cy="0"/>
        </a:xfrm>
      </p:grpSpPr>
      <p:pic>
        <p:nvPicPr>
          <p:cNvPr id="7" name="Picture 6" descr="A person wearing a hat&#10;&#10;Description automatically generated">
            <a:extLst>
              <a:ext uri="{FF2B5EF4-FFF2-40B4-BE49-F238E27FC236}">
                <a16:creationId xmlns:a16="http://schemas.microsoft.com/office/drawing/2014/main" id="{60044C94-7FDF-E449-9030-9A0F545AB5A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868677" y="3047"/>
            <a:ext cx="5995941" cy="6854953"/>
          </a:xfrm>
          <a:prstGeom prst="rect">
            <a:avLst/>
          </a:prstGeom>
        </p:spPr>
      </p:pic>
      <p:sp>
        <p:nvSpPr>
          <p:cNvPr id="25" name="Rectangle 24">
            <a:extLst>
              <a:ext uri="{FF2B5EF4-FFF2-40B4-BE49-F238E27FC236}">
                <a16:creationId xmlns:a16="http://schemas.microsoft.com/office/drawing/2014/main" id="{6301156D-7EB2-8549-A84E-B8561A9BC20B}"/>
              </a:ext>
            </a:extLst>
          </p:cNvPr>
          <p:cNvSpPr/>
          <p:nvPr userDrawn="1"/>
        </p:nvSpPr>
        <p:spPr>
          <a:xfrm>
            <a:off x="6858208" y="0"/>
            <a:ext cx="5333791"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7261095" y="1868208"/>
            <a:ext cx="4360405" cy="1716323"/>
          </a:xfrm>
        </p:spPr>
        <p:txBody>
          <a:bodyPr anchor="b">
            <a:normAutofit/>
          </a:bodyPr>
          <a:lstStyle>
            <a:lvl1pPr algn="l">
              <a:defRPr sz="3500">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7261095" y="3941147"/>
            <a:ext cx="4360405" cy="649795"/>
          </a:xfrm>
        </p:spPr>
        <p:txBody>
          <a:bodyPr anchor="t">
            <a:normAutofit/>
          </a:bodyPr>
          <a:lstStyle>
            <a:lvl1pPr marL="0" indent="0" algn="l">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5" name="Group 4">
            <a:extLst>
              <a:ext uri="{FF2B5EF4-FFF2-40B4-BE49-F238E27FC236}">
                <a16:creationId xmlns:a16="http://schemas.microsoft.com/office/drawing/2014/main" id="{0441BE1C-3201-8046-98E6-0BD7F4CDBA8F}"/>
              </a:ext>
            </a:extLst>
          </p:cNvPr>
          <p:cNvGrpSpPr/>
          <p:nvPr userDrawn="1"/>
        </p:nvGrpSpPr>
        <p:grpSpPr>
          <a:xfrm rot="5400000">
            <a:off x="174063" y="2338826"/>
            <a:ext cx="1389232" cy="571004"/>
            <a:chOff x="533634" y="3826730"/>
            <a:chExt cx="1389232" cy="571004"/>
          </a:xfrm>
        </p:grpSpPr>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grpSp>
      </p:grpSp>
      <p:cxnSp>
        <p:nvCxnSpPr>
          <p:cNvPr id="23" name="Straight Connector 22">
            <a:extLst>
              <a:ext uri="{FF2B5EF4-FFF2-40B4-BE49-F238E27FC236}">
                <a16:creationId xmlns:a16="http://schemas.microsoft.com/office/drawing/2014/main" id="{04966024-5052-7F4A-908D-8CB6F6BFB3B6}"/>
              </a:ext>
            </a:extLst>
          </p:cNvPr>
          <p:cNvCxnSpPr>
            <a:cxnSpLocks/>
          </p:cNvCxnSpPr>
          <p:nvPr userDrawn="1"/>
        </p:nvCxnSpPr>
        <p:spPr>
          <a:xfrm flipH="1">
            <a:off x="6854952" y="2559141"/>
            <a:ext cx="1262" cy="4298859"/>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B3E7624-71A5-6B40-9DCA-FA18BAC0BBBB}"/>
              </a:ext>
            </a:extLst>
          </p:cNvPr>
          <p:cNvCxnSpPr>
            <a:cxnSpLocks/>
          </p:cNvCxnSpPr>
          <p:nvPr userDrawn="1"/>
        </p:nvCxnSpPr>
        <p:spPr>
          <a:xfrm>
            <a:off x="-32085" y="5746396"/>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527583A-527D-DD46-88FF-45EE4243F2F3}"/>
              </a:ext>
            </a:extLst>
          </p:cNvPr>
          <p:cNvCxnSpPr>
            <a:cxnSpLocks/>
          </p:cNvCxnSpPr>
          <p:nvPr userDrawn="1"/>
        </p:nvCxnSpPr>
        <p:spPr>
          <a:xfrm>
            <a:off x="10525746" y="0"/>
            <a:ext cx="0" cy="186820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8" name="Picture 17" descr="A picture containing text&#10;&#10;Description automatically generated">
            <a:extLst>
              <a:ext uri="{FF2B5EF4-FFF2-40B4-BE49-F238E27FC236}">
                <a16:creationId xmlns:a16="http://schemas.microsoft.com/office/drawing/2014/main" id="{875AF0D2-9A4A-8945-96BD-3286999883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012793" y="6142394"/>
            <a:ext cx="2866644" cy="384048"/>
          </a:xfrm>
          <a:prstGeom prst="rect">
            <a:avLst/>
          </a:prstGeom>
        </p:spPr>
      </p:pic>
    </p:spTree>
    <p:extLst>
      <p:ext uri="{BB962C8B-B14F-4D97-AF65-F5344CB8AC3E}">
        <p14:creationId xmlns:p14="http://schemas.microsoft.com/office/powerpoint/2010/main" val="144843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up)">
                                      <p:cBhvr>
                                        <p:cTn id="11" dur="500"/>
                                        <p:tgtEl>
                                          <p:spTgt spid="23"/>
                                        </p:tgtEl>
                                      </p:cBhvr>
                                    </p:animEffect>
                                  </p:childTnLst>
                                </p:cTn>
                              </p:par>
                              <p:par>
                                <p:cTn id="12" presetID="22" presetClass="entr" presetSubtype="4" fill="hold"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down)">
                                      <p:cBhvr>
                                        <p:cTn id="1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ECA1A795-45C6-4E44-A6EF-8338E430274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184"/>
          <a:stretch/>
        </p:blipFill>
        <p:spPr>
          <a:xfrm>
            <a:off x="0" y="-16687"/>
            <a:ext cx="12237046" cy="4186238"/>
          </a:xfrm>
          <a:prstGeom prst="rect">
            <a:avLst/>
          </a:prstGeom>
        </p:spPr>
      </p:pic>
      <p:sp>
        <p:nvSpPr>
          <p:cNvPr id="13" name="Freeform 12">
            <a:extLst>
              <a:ext uri="{FF2B5EF4-FFF2-40B4-BE49-F238E27FC236}">
                <a16:creationId xmlns:a16="http://schemas.microsoft.com/office/drawing/2014/main" id="{BCA41E3D-EC76-0C4A-8EAD-AC99ADF2F4C2}"/>
              </a:ext>
            </a:extLst>
          </p:cNvPr>
          <p:cNvSpPr/>
          <p:nvPr userDrawn="1"/>
        </p:nvSpPr>
        <p:spPr>
          <a:xfrm>
            <a:off x="150875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a:extLst>
              <a:ext uri="{FF2B5EF4-FFF2-40B4-BE49-F238E27FC236}">
                <a16:creationId xmlns:a16="http://schemas.microsoft.com/office/drawing/2014/main" id="{2D83551E-49DB-F647-8381-B22AF9C73C5A}"/>
              </a:ext>
            </a:extLst>
          </p:cNvPr>
          <p:cNvSpPr/>
          <p:nvPr userDrawn="1"/>
        </p:nvSpPr>
        <p:spPr>
          <a:xfrm>
            <a:off x="26361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0F2E7A8A-CF02-D74B-8019-3B3938E6C419}"/>
              </a:ext>
            </a:extLst>
          </p:cNvPr>
          <p:cNvSpPr/>
          <p:nvPr userDrawn="1"/>
        </p:nvSpPr>
        <p:spPr>
          <a:xfrm>
            <a:off x="0"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8968" y="5493529"/>
            <a:ext cx="8360269" cy="92958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8968" y="418623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0" name="Picture 9" descr="Icon&#10;&#10;Description automatically generated">
            <a:extLst>
              <a:ext uri="{FF2B5EF4-FFF2-40B4-BE49-F238E27FC236}">
                <a16:creationId xmlns:a16="http://schemas.microsoft.com/office/drawing/2014/main" id="{512527EC-CFA4-A943-9FB1-7D733237849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Tree>
    <p:extLst>
      <p:ext uri="{BB962C8B-B14F-4D97-AF65-F5344CB8AC3E}">
        <p14:creationId xmlns:p14="http://schemas.microsoft.com/office/powerpoint/2010/main" val="16302092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14_Section Header">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6D16FF51-F385-A247-AB83-4FB56CD430C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91999" cy="4186237"/>
          </a:xfrm>
          <a:prstGeom prst="rect">
            <a:avLst/>
          </a:prstGeom>
        </p:spPr>
      </p:pic>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6404" y="4680365"/>
            <a:ext cx="10515600" cy="650460"/>
          </a:xfrm>
        </p:spPr>
        <p:txBody>
          <a:bodyPr anchor="ctr">
            <a:normAutofit/>
          </a:bodyPr>
          <a:lstStyle>
            <a:lvl1pPr>
              <a:defRPr sz="35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6404" y="5357813"/>
            <a:ext cx="10515600" cy="649795"/>
          </a:xfrm>
        </p:spPr>
        <p:txBody>
          <a:bodyPr>
            <a:normAutofit/>
          </a:bodyPr>
          <a:lstStyle>
            <a:lvl1pPr marL="0" indent="0">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15" name="Picture 14" descr="Icon&#10;&#10;Description automatically generated">
            <a:extLst>
              <a:ext uri="{FF2B5EF4-FFF2-40B4-BE49-F238E27FC236}">
                <a16:creationId xmlns:a16="http://schemas.microsoft.com/office/drawing/2014/main" id="{F242ED42-54F1-914B-A44D-B0AD063090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Tree>
    <p:extLst>
      <p:ext uri="{BB962C8B-B14F-4D97-AF65-F5344CB8AC3E}">
        <p14:creationId xmlns:p14="http://schemas.microsoft.com/office/powerpoint/2010/main" val="24827706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2AF923-2DBB-C54F-B8EF-CA76279A9EC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12204248" cy="4186237"/>
          </a:xfrm>
          <a:prstGeom prst="rect">
            <a:avLst/>
          </a:prstGeom>
        </p:spPr>
      </p:pic>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6404" y="4680365"/>
            <a:ext cx="10515600" cy="650460"/>
          </a:xfrm>
        </p:spPr>
        <p:txBody>
          <a:bodyPr anchor="ctr">
            <a:normAutofit/>
          </a:bodyPr>
          <a:lstStyle>
            <a:lvl1pPr algn="ctr">
              <a:defRPr sz="35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6404" y="5357813"/>
            <a:ext cx="10515600" cy="649795"/>
          </a:xfrm>
        </p:spPr>
        <p:txBody>
          <a:bodyPr>
            <a:normAutofit/>
          </a:bodyPr>
          <a:lstStyle>
            <a:lvl1pPr marL="0" indent="0" algn="ctr">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5" name="Group 4">
            <a:extLst>
              <a:ext uri="{FF2B5EF4-FFF2-40B4-BE49-F238E27FC236}">
                <a16:creationId xmlns:a16="http://schemas.microsoft.com/office/drawing/2014/main" id="{0441BE1C-3201-8046-98E6-0BD7F4CDBA8F}"/>
              </a:ext>
            </a:extLst>
          </p:cNvPr>
          <p:cNvGrpSpPr/>
          <p:nvPr userDrawn="1"/>
        </p:nvGrpSpPr>
        <p:grpSpPr>
          <a:xfrm>
            <a:off x="5139588" y="3826730"/>
            <a:ext cx="1389232" cy="571004"/>
            <a:chOff x="533634" y="3826730"/>
            <a:chExt cx="1389232" cy="571004"/>
          </a:xfrm>
        </p:grpSpPr>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pic>
        <p:nvPicPr>
          <p:cNvPr id="13" name="Picture 12" descr="Icon&#10;&#10;Description automatically generated">
            <a:extLst>
              <a:ext uri="{FF2B5EF4-FFF2-40B4-BE49-F238E27FC236}">
                <a16:creationId xmlns:a16="http://schemas.microsoft.com/office/drawing/2014/main" id="{837D6987-A703-674D-89B7-277E5FDDA2F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993797" y="6242394"/>
            <a:ext cx="1678399" cy="292608"/>
          </a:xfrm>
          <a:prstGeom prst="rect">
            <a:avLst/>
          </a:prstGeom>
        </p:spPr>
      </p:pic>
    </p:spTree>
    <p:extLst>
      <p:ext uri="{BB962C8B-B14F-4D97-AF65-F5344CB8AC3E}">
        <p14:creationId xmlns:p14="http://schemas.microsoft.com/office/powerpoint/2010/main" val="1671909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8_Blank">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id="{2B89B87D-BCD5-7A49-AF99-FAF3668FCDBD}"/>
              </a:ext>
            </a:extLst>
          </p:cNvPr>
          <p:cNvSpPr txBox="1"/>
          <p:nvPr userDrawn="1"/>
        </p:nvSpPr>
        <p:spPr>
          <a:xfrm>
            <a:off x="558920" y="3483661"/>
            <a:ext cx="8114354" cy="307777"/>
          </a:xfrm>
          <a:prstGeom prst="rect">
            <a:avLst/>
          </a:prstGeom>
          <a:noFill/>
        </p:spPr>
        <p:txBody>
          <a:bodyPr wrap="square" rtlCol="0">
            <a:spAutoFit/>
          </a:bodyPr>
          <a:lstStyle/>
          <a:p>
            <a:r>
              <a:rPr lang="en-US" sz="1400" b="0">
                <a:solidFill>
                  <a:schemeClr val="tx2"/>
                </a:solidFill>
              </a:rPr>
              <a:t>STACKED:</a:t>
            </a:r>
            <a:endParaRPr lang="en-US" sz="1400" b="0">
              <a:solidFill>
                <a:schemeClr val="tx2"/>
              </a:solidFill>
              <a:latin typeface="+mn-lt"/>
              <a:ea typeface="Arial Narrow" charset="0"/>
              <a:cs typeface="Arial Narrow" charset="0"/>
            </a:endParaRPr>
          </a:p>
        </p:txBody>
      </p:sp>
      <p:sp>
        <p:nvSpPr>
          <p:cNvPr id="37" name="TextBox 36">
            <a:extLst>
              <a:ext uri="{FF2B5EF4-FFF2-40B4-BE49-F238E27FC236}">
                <a16:creationId xmlns:a16="http://schemas.microsoft.com/office/drawing/2014/main" id="{1AA7946D-8FEF-9449-BCBA-1800982C54C8}"/>
              </a:ext>
            </a:extLst>
          </p:cNvPr>
          <p:cNvSpPr txBox="1"/>
          <p:nvPr userDrawn="1"/>
        </p:nvSpPr>
        <p:spPr>
          <a:xfrm>
            <a:off x="542614" y="4338212"/>
            <a:ext cx="8114354" cy="307777"/>
          </a:xfrm>
          <a:prstGeom prst="rect">
            <a:avLst/>
          </a:prstGeom>
          <a:noFill/>
        </p:spPr>
        <p:txBody>
          <a:bodyPr wrap="square" rtlCol="0">
            <a:spAutoFit/>
          </a:bodyPr>
          <a:lstStyle/>
          <a:p>
            <a:r>
              <a:rPr lang="en-US" sz="1400" b="0">
                <a:solidFill>
                  <a:schemeClr val="tx2"/>
                </a:solidFill>
              </a:rPr>
              <a:t>HORIZONTAL:</a:t>
            </a:r>
            <a:endParaRPr lang="en-US" sz="1400" b="0">
              <a:solidFill>
                <a:schemeClr val="tx2"/>
              </a:solidFill>
              <a:latin typeface="+mn-lt"/>
              <a:ea typeface="Arial Narrow" charset="0"/>
              <a:cs typeface="Arial Narrow" charset="0"/>
            </a:endParaRPr>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TAGLINE &amp; LOGO LOCK-UP</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160879"/>
            <a:ext cx="3066239" cy="3877985"/>
          </a:xfrm>
          <a:prstGeom prst="rect">
            <a:avLst/>
          </a:prstGeom>
          <a:noFill/>
        </p:spPr>
        <p:txBody>
          <a:bodyPr wrap="square" rtlCol="0">
            <a:spAutoFit/>
          </a:bodyPr>
          <a:lstStyle/>
          <a:p>
            <a:r>
              <a:rPr lang="en-US" sz="1400"/>
              <a:t>MAKE SURE TO ALWAYS LEAVE</a:t>
            </a:r>
            <a:br>
              <a:rPr lang="en-US" sz="1400"/>
            </a:br>
            <a:r>
              <a:rPr lang="en-US" sz="1400"/>
              <a:t>A “J” WORTH OF WHITE OR NEGATIVE SPACE AROUND</a:t>
            </a:r>
            <a:br>
              <a:rPr lang="en-US" sz="1400"/>
            </a:br>
            <a:r>
              <a:rPr lang="en-US" sz="1400"/>
              <a:t>THE  TAGLINE LOGO LOCK-UP OPTIONS.</a:t>
            </a:r>
          </a:p>
          <a:p>
            <a:endParaRPr lang="en-US"/>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tagline artwork be done proportionately. No horizontal or vertical distortion</a:t>
            </a:r>
            <a:br>
              <a:rPr lang="en-US" sz="1400">
                <a:ea typeface="Arial Narrow" charset="0"/>
                <a:cs typeface="Arial Narrow" charset="0"/>
              </a:rPr>
            </a:br>
            <a:r>
              <a:rPr lang="en-US" sz="1400">
                <a:ea typeface="Arial Narrow" charset="0"/>
                <a:cs typeface="Arial Narrow" charset="0"/>
              </a:rPr>
              <a:t>is permitted.</a:t>
            </a:r>
          </a:p>
          <a:p>
            <a:endParaRPr lang="en-US"/>
          </a:p>
          <a:p>
            <a:r>
              <a:rPr lang="en-US" sz="1400" b="1">
                <a:ea typeface="Arial Narrow" charset="0"/>
                <a:cs typeface="Arial Narrow" charset="0"/>
              </a:rPr>
              <a:t>Please visit the </a:t>
            </a:r>
            <a:r>
              <a:rPr lang="en-US" sz="1400" b="1">
                <a:ea typeface="Arial Narrow" charset="0"/>
                <a:cs typeface="Arial Narrow" charset="0"/>
                <a:hlinkClick r:id="rId2"/>
              </a:rPr>
              <a:t>Brand Strategy Page on JabilWeb </a:t>
            </a:r>
            <a:r>
              <a:rPr lang="en-US" sz="1400" b="1">
                <a:ea typeface="Arial Narrow" charset="0"/>
                <a:cs typeface="Arial Narrow" charset="0"/>
              </a:rPr>
              <a:t>to download all approved logos, tagline artwork and complete Jabil Corporate Brand Guidelines.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8127383" cy="954107"/>
          </a:xfrm>
          <a:prstGeom prst="rect">
            <a:avLst/>
          </a:prstGeom>
          <a:noFill/>
        </p:spPr>
        <p:txBody>
          <a:bodyPr wrap="square" rtlCol="0">
            <a:spAutoFit/>
          </a:bodyPr>
          <a:lstStyle/>
          <a:p>
            <a:r>
              <a:rPr lang="en-US" sz="1400"/>
              <a:t>TAGLINE &amp; LOGO LOCK-UP OPTIONS </a:t>
            </a:r>
          </a:p>
          <a:p>
            <a:r>
              <a:rPr lang="en-US" sz="1400"/>
              <a:t>Only the below tagline and logo lock-up options are available for use. Please do not </a:t>
            </a:r>
            <a:br>
              <a:rPr lang="en-US" sz="1400"/>
            </a:br>
            <a:r>
              <a:rPr lang="en-US" sz="1400"/>
              <a:t>use any additional configurations. </a:t>
            </a:r>
            <a:r>
              <a:rPr lang="en-US" sz="1400" b="0" i="0" kern="1200">
                <a:solidFill>
                  <a:schemeClr val="tx1"/>
                </a:solidFill>
                <a:effectLst/>
                <a:latin typeface="+mn-lt"/>
                <a:ea typeface="+mn-ea"/>
                <a:cs typeface="+mn-cs"/>
              </a:rPr>
              <a:t>Do not manually type the tagline. Always use the provided artwork files.</a:t>
            </a:r>
            <a:endParaRPr lang="en-US" sz="1400">
              <a:latin typeface="+mn-lt"/>
              <a:ea typeface="Arial Narrow" charset="0"/>
              <a:cs typeface="Arial Narrow" charset="0"/>
            </a:endParaRPr>
          </a:p>
        </p:txBody>
      </p:sp>
      <p:sp>
        <p:nvSpPr>
          <p:cNvPr id="40" name="TextBox 39">
            <a:extLst>
              <a:ext uri="{FF2B5EF4-FFF2-40B4-BE49-F238E27FC236}">
                <a16:creationId xmlns:a16="http://schemas.microsoft.com/office/drawing/2014/main" id="{B16C5131-70A0-9341-B775-D1033114C389}"/>
              </a:ext>
            </a:extLst>
          </p:cNvPr>
          <p:cNvSpPr txBox="1"/>
          <p:nvPr userDrawn="1"/>
        </p:nvSpPr>
        <p:spPr>
          <a:xfrm>
            <a:off x="539088" y="5208049"/>
            <a:ext cx="8114354" cy="307777"/>
          </a:xfrm>
          <a:prstGeom prst="rect">
            <a:avLst/>
          </a:prstGeom>
          <a:noFill/>
        </p:spPr>
        <p:txBody>
          <a:bodyPr wrap="square" rtlCol="0">
            <a:spAutoFit/>
          </a:bodyPr>
          <a:lstStyle/>
          <a:p>
            <a:r>
              <a:rPr lang="en-US" sz="1400" b="0">
                <a:solidFill>
                  <a:schemeClr val="tx2"/>
                </a:solidFill>
              </a:rPr>
              <a:t>VERTICAL:</a:t>
            </a:r>
            <a:endParaRPr lang="en-US" sz="1400" b="0">
              <a:solidFill>
                <a:schemeClr val="tx2"/>
              </a:solidFill>
              <a:latin typeface="+mn-lt"/>
              <a:ea typeface="Arial Narrow" charset="0"/>
              <a:cs typeface="Arial Narrow" charset="0"/>
            </a:endParaRPr>
          </a:p>
        </p:txBody>
      </p:sp>
      <p:pic>
        <p:nvPicPr>
          <p:cNvPr id="22" name="Picture 21" descr="A picture containing icon&#10;&#10;Description automatically generated">
            <a:extLst>
              <a:ext uri="{FF2B5EF4-FFF2-40B4-BE49-F238E27FC236}">
                <a16:creationId xmlns:a16="http://schemas.microsoft.com/office/drawing/2014/main" id="{D3E6F433-869A-2C48-B335-A5CDA005759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376636" y="4187504"/>
            <a:ext cx="4095205" cy="548640"/>
          </a:xfrm>
          <a:prstGeom prst="rect">
            <a:avLst/>
          </a:prstGeom>
        </p:spPr>
      </p:pic>
      <p:pic>
        <p:nvPicPr>
          <p:cNvPr id="23" name="Picture 22" descr="A picture containing shape&#10;&#10;Description automatically generated">
            <a:extLst>
              <a:ext uri="{FF2B5EF4-FFF2-40B4-BE49-F238E27FC236}">
                <a16:creationId xmlns:a16="http://schemas.microsoft.com/office/drawing/2014/main" id="{1C2119B0-AB0A-8A4B-8318-871DE6581934}"/>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363574" y="5099779"/>
            <a:ext cx="1938816" cy="804672"/>
          </a:xfrm>
          <a:prstGeom prst="rect">
            <a:avLst/>
          </a:prstGeom>
        </p:spPr>
      </p:pic>
      <p:pic>
        <p:nvPicPr>
          <p:cNvPr id="24" name="Picture 23">
            <a:extLst>
              <a:ext uri="{FF2B5EF4-FFF2-40B4-BE49-F238E27FC236}">
                <a16:creationId xmlns:a16="http://schemas.microsoft.com/office/drawing/2014/main" id="{20CB0224-1822-7C4A-A55B-439D8DAD573B}"/>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2376636" y="3293016"/>
            <a:ext cx="5640806" cy="539496"/>
          </a:xfrm>
          <a:prstGeom prst="rect">
            <a:avLst/>
          </a:prstGeom>
        </p:spPr>
      </p:pic>
    </p:spTree>
    <p:extLst>
      <p:ext uri="{BB962C8B-B14F-4D97-AF65-F5344CB8AC3E}">
        <p14:creationId xmlns:p14="http://schemas.microsoft.com/office/powerpoint/2010/main" val="7822988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0" y="1"/>
            <a:ext cx="12192000" cy="359343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E33C0D3A-C343-A54A-87F1-B8F4D3E4BB96}"/>
              </a:ext>
            </a:extLst>
          </p:cNvPr>
          <p:cNvSpPr/>
          <p:nvPr userDrawn="1"/>
        </p:nvSpPr>
        <p:spPr>
          <a:xfrm>
            <a:off x="0" y="3593433"/>
            <a:ext cx="12192006" cy="16469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D9491156-2AFB-FE47-8144-D42A03CD8B9A}"/>
              </a:ext>
            </a:extLst>
          </p:cNvPr>
          <p:cNvCxnSpPr>
            <a:cxnSpLocks/>
          </p:cNvCxnSpPr>
          <p:nvPr userDrawn="1"/>
        </p:nvCxnSpPr>
        <p:spPr>
          <a:xfrm>
            <a:off x="7" y="484151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EB3AC2A-DF9E-424C-8179-38AF1B7D8106}"/>
              </a:ext>
            </a:extLst>
          </p:cNvPr>
          <p:cNvCxnSpPr>
            <a:cxnSpLocks/>
          </p:cNvCxnSpPr>
          <p:nvPr userDrawn="1"/>
        </p:nvCxnSpPr>
        <p:spPr>
          <a:xfrm>
            <a:off x="404409" y="4058653"/>
            <a:ext cx="0" cy="120507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3461EEA-F2E6-4F4A-9B66-7D59BA86DD5B}"/>
              </a:ext>
            </a:extLst>
          </p:cNvPr>
          <p:cNvCxnSpPr>
            <a:cxnSpLocks/>
          </p:cNvCxnSpPr>
          <p:nvPr userDrawn="1"/>
        </p:nvCxnSpPr>
        <p:spPr>
          <a:xfrm>
            <a:off x="10525746" y="3593433"/>
            <a:ext cx="0" cy="166691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Text Placeholder 2">
            <a:extLst>
              <a:ext uri="{FF2B5EF4-FFF2-40B4-BE49-F238E27FC236}">
                <a16:creationId xmlns:a16="http://schemas.microsoft.com/office/drawing/2014/main" id="{E94492B9-5E2A-BD4E-925F-075DDA45E08D}"/>
              </a:ext>
            </a:extLst>
          </p:cNvPr>
          <p:cNvSpPr>
            <a:spLocks noGrp="1"/>
          </p:cNvSpPr>
          <p:nvPr>
            <p:ph type="body" idx="10"/>
          </p:nvPr>
        </p:nvSpPr>
        <p:spPr>
          <a:xfrm>
            <a:off x="578968" y="5630779"/>
            <a:ext cx="8360269" cy="79233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Title 1">
            <a:extLst>
              <a:ext uri="{FF2B5EF4-FFF2-40B4-BE49-F238E27FC236}">
                <a16:creationId xmlns:a16="http://schemas.microsoft.com/office/drawing/2014/main" id="{6E4B4CCF-7A3B-A44D-A4F6-C9130A70CAE6}"/>
              </a:ext>
            </a:extLst>
          </p:cNvPr>
          <p:cNvSpPr>
            <a:spLocks noGrp="1"/>
          </p:cNvSpPr>
          <p:nvPr>
            <p:ph type="title" hasCustomPrompt="1"/>
          </p:nvPr>
        </p:nvSpPr>
        <p:spPr>
          <a:xfrm>
            <a:off x="578967" y="371052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1" name="Picture 10" descr="A picture containing icon&#10;&#10;Description automatically generated">
            <a:extLst>
              <a:ext uri="{FF2B5EF4-FFF2-40B4-BE49-F238E27FC236}">
                <a16:creationId xmlns:a16="http://schemas.microsoft.com/office/drawing/2014/main" id="{54D3CFD1-7B9C-CE48-9AD0-F520DBDAF6E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22080" y="6141449"/>
            <a:ext cx="2866642" cy="384048"/>
          </a:xfrm>
          <a:prstGeom prst="rect">
            <a:avLst/>
          </a:prstGeom>
        </p:spPr>
      </p:pic>
    </p:spTree>
    <p:extLst>
      <p:ext uri="{BB962C8B-B14F-4D97-AF65-F5344CB8AC3E}">
        <p14:creationId xmlns:p14="http://schemas.microsoft.com/office/powerpoint/2010/main" val="2608484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4"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1" y="-2894"/>
            <a:ext cx="12191999" cy="290613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E4B86AC7-9719-5545-8484-E4EA4124568C}"/>
              </a:ext>
            </a:extLst>
          </p:cNvPr>
          <p:cNvSpPr/>
          <p:nvPr userDrawn="1"/>
        </p:nvSpPr>
        <p:spPr>
          <a:xfrm>
            <a:off x="-4" y="2909479"/>
            <a:ext cx="12192003" cy="3948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6" name="Text Placeholder 2">
            <a:extLst>
              <a:ext uri="{FF2B5EF4-FFF2-40B4-BE49-F238E27FC236}">
                <a16:creationId xmlns:a16="http://schemas.microsoft.com/office/drawing/2014/main" id="{BEC7A18C-B530-F544-8444-6F4E1C4603FF}"/>
              </a:ext>
            </a:extLst>
          </p:cNvPr>
          <p:cNvSpPr>
            <a:spLocks noGrp="1"/>
          </p:cNvSpPr>
          <p:nvPr>
            <p:ph type="body" idx="10"/>
          </p:nvPr>
        </p:nvSpPr>
        <p:spPr>
          <a:xfrm>
            <a:off x="628046" y="4883735"/>
            <a:ext cx="8360269" cy="792336"/>
          </a:xfrm>
        </p:spPr>
        <p:txBody>
          <a:bodyPr>
            <a:normAutofit/>
          </a:bodyPr>
          <a:lstStyle>
            <a:lvl1pPr marL="0" indent="0">
              <a:lnSpc>
                <a:spcPts val="1800"/>
              </a:lnSpc>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Title 1">
            <a:extLst>
              <a:ext uri="{FF2B5EF4-FFF2-40B4-BE49-F238E27FC236}">
                <a16:creationId xmlns:a16="http://schemas.microsoft.com/office/drawing/2014/main" id="{0E7EE8DD-3208-CA45-AD1A-ADF2693C466A}"/>
              </a:ext>
            </a:extLst>
          </p:cNvPr>
          <p:cNvSpPr>
            <a:spLocks noGrp="1"/>
          </p:cNvSpPr>
          <p:nvPr>
            <p:ph type="title" hasCustomPrompt="1"/>
          </p:nvPr>
        </p:nvSpPr>
        <p:spPr>
          <a:xfrm>
            <a:off x="628046" y="3726286"/>
            <a:ext cx="8360269" cy="1054117"/>
          </a:xfrm>
        </p:spPr>
        <p:txBody>
          <a:bodyPr anchor="ctr">
            <a:normAutofit/>
          </a:bodyPr>
          <a:lstStyle>
            <a:lvl1pPr>
              <a:defRPr sz="3500">
                <a:solidFill>
                  <a:schemeClr val="bg1"/>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D27B6C44-BA78-5D43-A458-90568443776E}"/>
              </a:ext>
            </a:extLst>
          </p:cNvPr>
          <p:cNvCxnSpPr>
            <a:cxnSpLocks/>
          </p:cNvCxnSpPr>
          <p:nvPr userDrawn="1"/>
        </p:nvCxnSpPr>
        <p:spPr>
          <a:xfrm>
            <a:off x="0" y="2906358"/>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3519B25-165D-9144-9E83-B2396EB20BF5}"/>
              </a:ext>
            </a:extLst>
          </p:cNvPr>
          <p:cNvCxnSpPr>
            <a:cxnSpLocks/>
          </p:cNvCxnSpPr>
          <p:nvPr userDrawn="1"/>
        </p:nvCxnSpPr>
        <p:spPr>
          <a:xfrm>
            <a:off x="603506" y="1377065"/>
            <a:ext cx="0" cy="5480935"/>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73837A8-574D-8846-9FC3-B9224BF0BC3C}"/>
              </a:ext>
            </a:extLst>
          </p:cNvPr>
          <p:cNvCxnSpPr>
            <a:cxnSpLocks/>
          </p:cNvCxnSpPr>
          <p:nvPr userDrawn="1"/>
        </p:nvCxnSpPr>
        <p:spPr>
          <a:xfrm>
            <a:off x="9725639" y="2457449"/>
            <a:ext cx="0" cy="1795896"/>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1" name="Picture 10" descr="A picture containing text&#10;&#10;Description automatically generated">
            <a:extLst>
              <a:ext uri="{FF2B5EF4-FFF2-40B4-BE49-F238E27FC236}">
                <a16:creationId xmlns:a16="http://schemas.microsoft.com/office/drawing/2014/main" id="{199F1B84-C1B3-934F-A20C-4303F3AC80F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901620" y="5922374"/>
            <a:ext cx="3412671" cy="457200"/>
          </a:xfrm>
          <a:prstGeom prst="rect">
            <a:avLst/>
          </a:prstGeom>
        </p:spPr>
      </p:pic>
    </p:spTree>
    <p:extLst>
      <p:ext uri="{BB962C8B-B14F-4D97-AF65-F5344CB8AC3E}">
        <p14:creationId xmlns:p14="http://schemas.microsoft.com/office/powerpoint/2010/main" val="2171408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par>
                                <p:cTn id="12" presetID="22" presetClass="entr" presetSubtype="4"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Picture with Caption">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A328951D-A7D0-AE46-AF0E-6124BD24EC47}"/>
              </a:ext>
            </a:extLst>
          </p:cNvPr>
          <p:cNvSpPr/>
          <p:nvPr userDrawn="1"/>
        </p:nvSpPr>
        <p:spPr>
          <a:xfrm>
            <a:off x="150875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a:extLst>
              <a:ext uri="{FF2B5EF4-FFF2-40B4-BE49-F238E27FC236}">
                <a16:creationId xmlns:a16="http://schemas.microsoft.com/office/drawing/2014/main" id="{B6C34029-0BB4-6A4D-8B4E-299C473E8740}"/>
              </a:ext>
            </a:extLst>
          </p:cNvPr>
          <p:cNvSpPr/>
          <p:nvPr userDrawn="1"/>
        </p:nvSpPr>
        <p:spPr>
          <a:xfrm>
            <a:off x="26361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a:extLst>
              <a:ext uri="{FF2B5EF4-FFF2-40B4-BE49-F238E27FC236}">
                <a16:creationId xmlns:a16="http://schemas.microsoft.com/office/drawing/2014/main" id="{C459AD94-4B1B-2542-A78C-4291A4E95DAD}"/>
              </a:ext>
            </a:extLst>
          </p:cNvPr>
          <p:cNvSpPr/>
          <p:nvPr userDrawn="1"/>
        </p:nvSpPr>
        <p:spPr>
          <a:xfrm>
            <a:off x="0"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
            <a:extLst>
              <a:ext uri="{FF2B5EF4-FFF2-40B4-BE49-F238E27FC236}">
                <a16:creationId xmlns:a16="http://schemas.microsoft.com/office/drawing/2014/main" id="{76254B13-95A1-5D48-8EF6-99F4C2E9E23F}"/>
              </a:ext>
            </a:extLst>
          </p:cNvPr>
          <p:cNvSpPr>
            <a:spLocks noGrp="1"/>
          </p:cNvSpPr>
          <p:nvPr>
            <p:ph type="body" idx="10"/>
          </p:nvPr>
        </p:nvSpPr>
        <p:spPr>
          <a:xfrm>
            <a:off x="578968" y="5493529"/>
            <a:ext cx="8360269" cy="92958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2" name="Title 1">
            <a:extLst>
              <a:ext uri="{FF2B5EF4-FFF2-40B4-BE49-F238E27FC236}">
                <a16:creationId xmlns:a16="http://schemas.microsoft.com/office/drawing/2014/main" id="{484491A6-9D63-624D-9C40-B4132F414E6C}"/>
              </a:ext>
            </a:extLst>
          </p:cNvPr>
          <p:cNvSpPr>
            <a:spLocks noGrp="1"/>
          </p:cNvSpPr>
          <p:nvPr>
            <p:ph type="title" hasCustomPrompt="1"/>
          </p:nvPr>
        </p:nvSpPr>
        <p:spPr>
          <a:xfrm>
            <a:off x="578968" y="418623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23" name="Picture 22" descr="Icon&#10;&#10;Description automatically generated">
            <a:extLst>
              <a:ext uri="{FF2B5EF4-FFF2-40B4-BE49-F238E27FC236}">
                <a16:creationId xmlns:a16="http://schemas.microsoft.com/office/drawing/2014/main" id="{69AA2D18-E05C-9247-A64F-B3B638C5F66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2894" y="0"/>
            <a:ext cx="12189106" cy="417148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1150966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0_Picture with Caption">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9935203B-40D0-4E43-82E2-B1E4CD94A03D}"/>
              </a:ext>
            </a:extLst>
          </p:cNvPr>
          <p:cNvSpPr>
            <a:spLocks noGrp="1"/>
          </p:cNvSpPr>
          <p:nvPr>
            <p:ph type="pic" idx="1"/>
          </p:nvPr>
        </p:nvSpPr>
        <p:spPr>
          <a:xfrm>
            <a:off x="868679" y="0"/>
            <a:ext cx="5998464" cy="6858000"/>
          </a:xfrm>
          <a:custGeom>
            <a:avLst/>
            <a:gdLst>
              <a:gd name="connsiteX0" fmla="*/ 0 w 5998464"/>
              <a:gd name="connsiteY0" fmla="*/ 0 h 6858000"/>
              <a:gd name="connsiteX1" fmla="*/ 5998464 w 5998464"/>
              <a:gd name="connsiteY1" fmla="*/ 0 h 6858000"/>
              <a:gd name="connsiteX2" fmla="*/ 5998464 w 5998464"/>
              <a:gd name="connsiteY2" fmla="*/ 6858000 h 6858000"/>
              <a:gd name="connsiteX3" fmla="*/ 0 w 5998464"/>
              <a:gd name="connsiteY3" fmla="*/ 6858000 h 6858000"/>
              <a:gd name="connsiteX4" fmla="*/ 0 w 5998464"/>
              <a:gd name="connsiteY4" fmla="*/ 4073402 h 6858000"/>
              <a:gd name="connsiteX5" fmla="*/ 443345 w 5998464"/>
              <a:gd name="connsiteY5" fmla="*/ 3246438 h 6858000"/>
              <a:gd name="connsiteX6" fmla="*/ 0 w 5998464"/>
              <a:gd name="connsiteY6" fmla="*/ 24194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8464" h="6858000">
                <a:moveTo>
                  <a:pt x="0" y="0"/>
                </a:moveTo>
                <a:lnTo>
                  <a:pt x="5998464" y="0"/>
                </a:lnTo>
                <a:lnTo>
                  <a:pt x="5998464" y="6858000"/>
                </a:lnTo>
                <a:lnTo>
                  <a:pt x="0" y="6858000"/>
                </a:lnTo>
                <a:lnTo>
                  <a:pt x="0" y="4073402"/>
                </a:lnTo>
                <a:lnTo>
                  <a:pt x="443345" y="3246438"/>
                </a:lnTo>
                <a:lnTo>
                  <a:pt x="0" y="2419474"/>
                </a:lnTo>
                <a:close/>
              </a:path>
            </a:pathLst>
          </a:custGeom>
        </p:spPr>
        <p:txBody>
          <a:bodyPr wrap="square">
            <a:no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pic>
        <p:nvPicPr>
          <p:cNvPr id="4" name="Picture 3" descr="Icon&#10;&#10;Description automatically generated">
            <a:extLst>
              <a:ext uri="{FF2B5EF4-FFF2-40B4-BE49-F238E27FC236}">
                <a16:creationId xmlns:a16="http://schemas.microsoft.com/office/drawing/2014/main" id="{02B8E511-845A-2E46-BD9C-948415060EB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314693" y="6242394"/>
            <a:ext cx="1678399" cy="292608"/>
          </a:xfrm>
          <a:prstGeom prst="rect">
            <a:avLst/>
          </a:prstGeom>
        </p:spPr>
      </p:pic>
      <p:sp>
        <p:nvSpPr>
          <p:cNvPr id="6" name="Title 1">
            <a:extLst>
              <a:ext uri="{FF2B5EF4-FFF2-40B4-BE49-F238E27FC236}">
                <a16:creationId xmlns:a16="http://schemas.microsoft.com/office/drawing/2014/main" id="{F4978525-3DD0-6D4C-BF66-77295F12E68B}"/>
              </a:ext>
            </a:extLst>
          </p:cNvPr>
          <p:cNvSpPr>
            <a:spLocks noGrp="1"/>
          </p:cNvSpPr>
          <p:nvPr>
            <p:ph type="title" hasCustomPrompt="1"/>
          </p:nvPr>
        </p:nvSpPr>
        <p:spPr>
          <a:xfrm>
            <a:off x="7261095" y="1868208"/>
            <a:ext cx="4360405" cy="1716323"/>
          </a:xfrm>
        </p:spPr>
        <p:txBody>
          <a:bodyPr anchor="b">
            <a:normAutofit/>
          </a:bodyPr>
          <a:lstStyle>
            <a:lvl1pPr algn="l">
              <a:defRPr sz="3500">
                <a:solidFill>
                  <a:schemeClr val="tx2"/>
                </a:solidFill>
              </a:defRPr>
            </a:lvl1pPr>
          </a:lstStyle>
          <a:p>
            <a:r>
              <a:rPr lang="en-US"/>
              <a:t>CLICK TO EDIT MASTER TITLE STYLE</a:t>
            </a:r>
          </a:p>
        </p:txBody>
      </p:sp>
      <p:sp>
        <p:nvSpPr>
          <p:cNvPr id="7" name="Text Placeholder 2">
            <a:extLst>
              <a:ext uri="{FF2B5EF4-FFF2-40B4-BE49-F238E27FC236}">
                <a16:creationId xmlns:a16="http://schemas.microsoft.com/office/drawing/2014/main" id="{866D017C-2DFC-0C4D-91B5-BF85B28E6DF4}"/>
              </a:ext>
            </a:extLst>
          </p:cNvPr>
          <p:cNvSpPr>
            <a:spLocks noGrp="1"/>
          </p:cNvSpPr>
          <p:nvPr>
            <p:ph type="body" idx="10"/>
          </p:nvPr>
        </p:nvSpPr>
        <p:spPr>
          <a:xfrm>
            <a:off x="7261095" y="3941147"/>
            <a:ext cx="4360405" cy="649795"/>
          </a:xfrm>
        </p:spPr>
        <p:txBody>
          <a:bodyPr anchor="t">
            <a:normAutofit/>
          </a:bodyPr>
          <a:lstStyle>
            <a:lvl1pPr marL="0" indent="0" algn="l">
              <a:buNone/>
              <a:defRPr sz="1500" b="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8" name="Group 7">
            <a:extLst>
              <a:ext uri="{FF2B5EF4-FFF2-40B4-BE49-F238E27FC236}">
                <a16:creationId xmlns:a16="http://schemas.microsoft.com/office/drawing/2014/main" id="{3B57A92F-01EA-2645-B8B6-6B81C4853C31}"/>
              </a:ext>
            </a:extLst>
          </p:cNvPr>
          <p:cNvGrpSpPr/>
          <p:nvPr userDrawn="1"/>
        </p:nvGrpSpPr>
        <p:grpSpPr>
          <a:xfrm rot="5400000">
            <a:off x="174063" y="2961029"/>
            <a:ext cx="1389232" cy="571004"/>
            <a:chOff x="533634" y="3826730"/>
            <a:chExt cx="1389232" cy="571004"/>
          </a:xfrm>
        </p:grpSpPr>
        <p:sp>
          <p:nvSpPr>
            <p:cNvPr id="9" name="Triangle 8">
              <a:extLst>
                <a:ext uri="{FF2B5EF4-FFF2-40B4-BE49-F238E27FC236}">
                  <a16:creationId xmlns:a16="http://schemas.microsoft.com/office/drawing/2014/main" id="{E7E9BC73-6F2E-084C-AD3B-EADEDDF95F55}"/>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grpSp>
          <p:nvGrpSpPr>
            <p:cNvPr id="10" name="Group 9">
              <a:extLst>
                <a:ext uri="{FF2B5EF4-FFF2-40B4-BE49-F238E27FC236}">
                  <a16:creationId xmlns:a16="http://schemas.microsoft.com/office/drawing/2014/main" id="{2DD5F7A0-1C82-4041-A788-78C12B61BEB9}"/>
                </a:ext>
              </a:extLst>
            </p:cNvPr>
            <p:cNvGrpSpPr/>
            <p:nvPr userDrawn="1"/>
          </p:nvGrpSpPr>
          <p:grpSpPr>
            <a:xfrm rot="16200000">
              <a:off x="1048758" y="3523627"/>
              <a:ext cx="358983" cy="1389232"/>
              <a:chOff x="10819113" y="-279033"/>
              <a:chExt cx="990401" cy="3832766"/>
            </a:xfrm>
            <a:solidFill>
              <a:schemeClr val="bg2"/>
            </a:solidFill>
          </p:grpSpPr>
          <p:sp>
            <p:nvSpPr>
              <p:cNvPr id="11" name="Trapezoid 23">
                <a:extLst>
                  <a:ext uri="{FF2B5EF4-FFF2-40B4-BE49-F238E27FC236}">
                    <a16:creationId xmlns:a16="http://schemas.microsoft.com/office/drawing/2014/main" id="{FA153C2B-3242-E74E-A2C0-787E329779D8}"/>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sp>
            <p:nvSpPr>
              <p:cNvPr id="12" name="Trapezoid 21">
                <a:extLst>
                  <a:ext uri="{FF2B5EF4-FFF2-40B4-BE49-F238E27FC236}">
                    <a16:creationId xmlns:a16="http://schemas.microsoft.com/office/drawing/2014/main" id="{7B0D1D74-17E7-F143-B85A-C909311228E5}"/>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grpSp>
      </p:grpSp>
    </p:spTree>
    <p:extLst>
      <p:ext uri="{BB962C8B-B14F-4D97-AF65-F5344CB8AC3E}">
        <p14:creationId xmlns:p14="http://schemas.microsoft.com/office/powerpoint/2010/main" val="27089265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5" name="Freeform 14">
            <a:extLst>
              <a:ext uri="{FF2B5EF4-FFF2-40B4-BE49-F238E27FC236}">
                <a16:creationId xmlns:a16="http://schemas.microsoft.com/office/drawing/2014/main" id="{208D55BA-680F-7947-8650-4A85722149CE}"/>
              </a:ext>
            </a:extLst>
          </p:cNvPr>
          <p:cNvSpPr/>
          <p:nvPr userDrawn="1"/>
        </p:nvSpPr>
        <p:spPr>
          <a:xfrm>
            <a:off x="3220820" y="1"/>
            <a:ext cx="8971180" cy="1054117"/>
          </a:xfrm>
          <a:custGeom>
            <a:avLst/>
            <a:gdLst>
              <a:gd name="connsiteX0" fmla="*/ 0 w 8971180"/>
              <a:gd name="connsiteY0" fmla="*/ 0 h 1054117"/>
              <a:gd name="connsiteX1" fmla="*/ 8971180 w 8971180"/>
              <a:gd name="connsiteY1" fmla="*/ 0 h 1054117"/>
              <a:gd name="connsiteX2" fmla="*/ 8971180 w 8971180"/>
              <a:gd name="connsiteY2" fmla="*/ 1054117 h 1054117"/>
              <a:gd name="connsiteX3" fmla="*/ 0 w 8971180"/>
              <a:gd name="connsiteY3" fmla="*/ 1054117 h 1054117"/>
              <a:gd name="connsiteX4" fmla="*/ 0 w 8971180"/>
              <a:gd name="connsiteY4" fmla="*/ 0 h 10541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71180" h="1054117">
                <a:moveTo>
                  <a:pt x="0" y="0"/>
                </a:moveTo>
                <a:lnTo>
                  <a:pt x="8971180" y="0"/>
                </a:lnTo>
                <a:lnTo>
                  <a:pt x="8971180" y="1054117"/>
                </a:lnTo>
                <a:lnTo>
                  <a:pt x="0" y="1054117"/>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a:extLst>
              <a:ext uri="{FF2B5EF4-FFF2-40B4-BE49-F238E27FC236}">
                <a16:creationId xmlns:a16="http://schemas.microsoft.com/office/drawing/2014/main" id="{00B5723D-1A52-2045-8AB1-D889B99ED6BD}"/>
              </a:ext>
            </a:extLst>
          </p:cNvPr>
          <p:cNvSpPr/>
          <p:nvPr userDrawn="1"/>
        </p:nvSpPr>
        <p:spPr>
          <a:xfrm>
            <a:off x="263611" y="0"/>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a:extLst>
              <a:ext uri="{FF2B5EF4-FFF2-40B4-BE49-F238E27FC236}">
                <a16:creationId xmlns:a16="http://schemas.microsoft.com/office/drawing/2014/main" id="{47990EC1-2ADD-E540-9353-DA0E6483A310}"/>
              </a:ext>
            </a:extLst>
          </p:cNvPr>
          <p:cNvSpPr/>
          <p:nvPr userDrawn="1"/>
        </p:nvSpPr>
        <p:spPr>
          <a:xfrm>
            <a:off x="0" y="0"/>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7648F98-B6A2-1743-BF94-0A798E3E2625}"/>
              </a:ext>
            </a:extLst>
          </p:cNvPr>
          <p:cNvSpPr>
            <a:spLocks noGrp="1"/>
          </p:cNvSpPr>
          <p:nvPr>
            <p:ph type="title" hasCustomPrompt="1"/>
          </p:nvPr>
        </p:nvSpPr>
        <p:spPr>
          <a:xfrm>
            <a:off x="571500" y="27159"/>
            <a:ext cx="8328056" cy="986828"/>
          </a:xfrm>
        </p:spPr>
        <p:txBody>
          <a:bodyPr anchor="ctr">
            <a:normAutofit/>
          </a:bodyPr>
          <a:lstStyle>
            <a:lvl1pPr>
              <a:defRPr sz="2500" b="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C1CDC44D-D99C-6344-B0D5-46D24829506A}"/>
              </a:ext>
            </a:extLst>
          </p:cNvPr>
          <p:cNvSpPr>
            <a:spLocks noGrp="1"/>
          </p:cNvSpPr>
          <p:nvPr>
            <p:ph idx="1"/>
          </p:nvPr>
        </p:nvSpPr>
        <p:spPr>
          <a:xfrm>
            <a:off x="571500" y="1371600"/>
            <a:ext cx="110109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5D30C974-6566-604C-A5D7-240797A4546F}"/>
              </a:ext>
            </a:extLst>
          </p:cNvPr>
          <p:cNvSpPr>
            <a:spLocks noGrp="1"/>
          </p:cNvSpPr>
          <p:nvPr userDrawn="1">
            <p:ph type="sldNum" sz="quarter" idx="12"/>
          </p:nvPr>
        </p:nvSpPr>
        <p:spPr/>
        <p:txBody>
          <a:bodyPr/>
          <a:lstStyle/>
          <a:p>
            <a:fld id="{13B88A40-E78F-6746-87E4-E178EA71B0DC}" type="slidenum">
              <a:rPr lang="en-US" smtClean="0"/>
              <a:t>‹#›</a:t>
            </a:fld>
            <a:endParaRPr lang="en-US"/>
          </a:p>
        </p:txBody>
      </p:sp>
      <p:sp>
        <p:nvSpPr>
          <p:cNvPr id="22" name="Footer Placeholder 4">
            <a:extLst>
              <a:ext uri="{FF2B5EF4-FFF2-40B4-BE49-F238E27FC236}">
                <a16:creationId xmlns:a16="http://schemas.microsoft.com/office/drawing/2014/main" id="{0BC2CD0D-3752-2E46-A40A-13B1DE7BD5B0}"/>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pic>
        <p:nvPicPr>
          <p:cNvPr id="12" name="Picture 11" descr="Icon&#10;&#10;Description automatically generated">
            <a:extLst>
              <a:ext uri="{FF2B5EF4-FFF2-40B4-BE49-F238E27FC236}">
                <a16:creationId xmlns:a16="http://schemas.microsoft.com/office/drawing/2014/main" id="{BFFA05C4-F7AE-5747-935D-A73C693B63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39256" y="389222"/>
            <a:ext cx="1678399" cy="292608"/>
          </a:xfrm>
          <a:prstGeom prst="rect">
            <a:avLst/>
          </a:prstGeom>
        </p:spPr>
      </p:pic>
    </p:spTree>
    <p:extLst>
      <p:ext uri="{BB962C8B-B14F-4D97-AF65-F5344CB8AC3E}">
        <p14:creationId xmlns:p14="http://schemas.microsoft.com/office/powerpoint/2010/main" val="2341959347"/>
      </p:ext>
    </p:extLst>
  </p:cSld>
  <p:clrMapOvr>
    <a:masterClrMapping/>
  </p:clrMapOvr>
  <p:extLst>
    <p:ext uri="{DCECCB84-F9BA-43D5-87BE-67443E8EF086}">
      <p15:sldGuideLst xmlns:p15="http://schemas.microsoft.com/office/powerpoint/2012/main">
        <p15:guide id="1" orient="horz" pos="4224">
          <p15:clr>
            <a:srgbClr val="FBAE40"/>
          </p15:clr>
        </p15:guide>
        <p15:guide id="2" pos="7296">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Title 1">
            <a:extLst>
              <a:ext uri="{FF2B5EF4-FFF2-40B4-BE49-F238E27FC236}">
                <a16:creationId xmlns:a16="http://schemas.microsoft.com/office/drawing/2014/main" id="{DECAAD9C-8A10-BF4A-86C5-45FCF4CF24C7}"/>
              </a:ext>
            </a:extLst>
          </p:cNvPr>
          <p:cNvSpPr>
            <a:spLocks noGrp="1"/>
          </p:cNvSpPr>
          <p:nvPr>
            <p:ph type="title" hasCustomPrompt="1"/>
          </p:nvPr>
        </p:nvSpPr>
        <p:spPr>
          <a:xfrm>
            <a:off x="544068" y="191916"/>
            <a:ext cx="6858295" cy="986828"/>
          </a:xfrm>
        </p:spPr>
        <p:txBody>
          <a:bodyPr anchor="ctr">
            <a:normAutofit/>
          </a:bodyPr>
          <a:lstStyle>
            <a:lvl1pPr algn="l">
              <a:defRPr sz="2500" b="1">
                <a:solidFill>
                  <a:schemeClr val="tx2"/>
                </a:solidFill>
              </a:defRPr>
            </a:lvl1pPr>
          </a:lstStyle>
          <a:p>
            <a:r>
              <a:rPr lang="en-US"/>
              <a:t>CLICK TO EDIT</a:t>
            </a:r>
            <a:br>
              <a:rPr lang="en-US"/>
            </a:br>
            <a:r>
              <a:rPr lang="en-US"/>
              <a:t>MASTER TITLE STYLE</a:t>
            </a:r>
          </a:p>
        </p:txBody>
      </p:sp>
      <p:cxnSp>
        <p:nvCxnSpPr>
          <p:cNvPr id="6" name="Straight Connector 5">
            <a:extLst>
              <a:ext uri="{FF2B5EF4-FFF2-40B4-BE49-F238E27FC236}">
                <a16:creationId xmlns:a16="http://schemas.microsoft.com/office/drawing/2014/main" id="{299FB9A8-560C-384E-B4A5-09E3D62FACBF}"/>
              </a:ext>
            </a:extLst>
          </p:cNvPr>
          <p:cNvCxnSpPr/>
          <p:nvPr userDrawn="1"/>
        </p:nvCxnSpPr>
        <p:spPr>
          <a:xfrm>
            <a:off x="609234" y="1079890"/>
            <a:ext cx="129334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pic>
        <p:nvPicPr>
          <p:cNvPr id="10" name="Picture 9" descr="Icon&#10;&#10;Description automatically generated">
            <a:extLst>
              <a:ext uri="{FF2B5EF4-FFF2-40B4-BE49-F238E27FC236}">
                <a16:creationId xmlns:a16="http://schemas.microsoft.com/office/drawing/2014/main" id="{AC41A825-477D-3D41-9103-392D7A025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36053" y="673374"/>
            <a:ext cx="1678399" cy="292608"/>
          </a:xfrm>
          <a:prstGeom prst="rect">
            <a:avLst/>
          </a:prstGeom>
        </p:spPr>
      </p:pic>
    </p:spTree>
    <p:extLst>
      <p:ext uri="{BB962C8B-B14F-4D97-AF65-F5344CB8AC3E}">
        <p14:creationId xmlns:p14="http://schemas.microsoft.com/office/powerpoint/2010/main" val="11984200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7" name="Rectangle 6">
            <a:extLst>
              <a:ext uri="{FF2B5EF4-FFF2-40B4-BE49-F238E27FC236}">
                <a16:creationId xmlns:a16="http://schemas.microsoft.com/office/drawing/2014/main" id="{9B46634A-A6DD-CC47-AC68-2FB40B6823F7}"/>
              </a:ext>
            </a:extLst>
          </p:cNvPr>
          <p:cNvSpPr/>
          <p:nvPr userDrawn="1"/>
        </p:nvSpPr>
        <p:spPr>
          <a:xfrm>
            <a:off x="-7" y="0"/>
            <a:ext cx="12192006" cy="1918568"/>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9" name="Title 1">
            <a:extLst>
              <a:ext uri="{FF2B5EF4-FFF2-40B4-BE49-F238E27FC236}">
                <a16:creationId xmlns:a16="http://schemas.microsoft.com/office/drawing/2014/main" id="{8C56CC9C-B964-D848-9F94-53D839961892}"/>
              </a:ext>
            </a:extLst>
          </p:cNvPr>
          <p:cNvSpPr>
            <a:spLocks noGrp="1"/>
          </p:cNvSpPr>
          <p:nvPr>
            <p:ph type="title" hasCustomPrompt="1"/>
          </p:nvPr>
        </p:nvSpPr>
        <p:spPr>
          <a:xfrm>
            <a:off x="654534" y="512910"/>
            <a:ext cx="6858295" cy="986828"/>
          </a:xfrm>
        </p:spPr>
        <p:txBody>
          <a:bodyPr anchor="ctr">
            <a:normAutofit/>
          </a:bodyPr>
          <a:lstStyle>
            <a:lvl1pPr algn="l">
              <a:defRPr sz="2500" b="1">
                <a:solidFill>
                  <a:schemeClr val="bg1"/>
                </a:solidFill>
              </a:defRPr>
            </a:lvl1pPr>
          </a:lstStyle>
          <a:p>
            <a:r>
              <a:rPr lang="en-US"/>
              <a:t>CLICK TO EDIT</a:t>
            </a:r>
            <a:br>
              <a:rPr lang="en-US"/>
            </a:br>
            <a:r>
              <a:rPr lang="en-US"/>
              <a:t>MASTER TITLE STYLE</a:t>
            </a:r>
          </a:p>
        </p:txBody>
      </p:sp>
      <p:cxnSp>
        <p:nvCxnSpPr>
          <p:cNvPr id="11" name="Straight Connector 10">
            <a:extLst>
              <a:ext uri="{FF2B5EF4-FFF2-40B4-BE49-F238E27FC236}">
                <a16:creationId xmlns:a16="http://schemas.microsoft.com/office/drawing/2014/main" id="{F1A388D0-225C-D748-AD5F-6AFB0534BE91}"/>
              </a:ext>
            </a:extLst>
          </p:cNvPr>
          <p:cNvCxnSpPr>
            <a:cxnSpLocks/>
          </p:cNvCxnSpPr>
          <p:nvPr userDrawn="1"/>
        </p:nvCxnSpPr>
        <p:spPr>
          <a:xfrm>
            <a:off x="0" y="1491040"/>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2A1D1B6-1EFD-5044-935D-AE0167C7F31F}"/>
              </a:ext>
            </a:extLst>
          </p:cNvPr>
          <p:cNvCxnSpPr>
            <a:cxnSpLocks/>
          </p:cNvCxnSpPr>
          <p:nvPr userDrawn="1"/>
        </p:nvCxnSpPr>
        <p:spPr>
          <a:xfrm>
            <a:off x="404402" y="-61529"/>
            <a:ext cx="2806" cy="195977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F0706F4-9477-FE45-8F1D-5A0B85D7284E}"/>
              </a:ext>
            </a:extLst>
          </p:cNvPr>
          <p:cNvCxnSpPr>
            <a:cxnSpLocks/>
          </p:cNvCxnSpPr>
          <p:nvPr userDrawn="1"/>
        </p:nvCxnSpPr>
        <p:spPr>
          <a:xfrm>
            <a:off x="10525739" y="1066800"/>
            <a:ext cx="0" cy="83144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5" name="Picture 14" descr="A picture containing text&#10;&#10;Description automatically generated">
            <a:extLst>
              <a:ext uri="{FF2B5EF4-FFF2-40B4-BE49-F238E27FC236}">
                <a16:creationId xmlns:a16="http://schemas.microsoft.com/office/drawing/2014/main" id="{7E7DA492-E426-5947-B6CD-EF34E533743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14077" y="252748"/>
            <a:ext cx="2866644" cy="384048"/>
          </a:xfrm>
          <a:prstGeom prst="rect">
            <a:avLst/>
          </a:prstGeom>
        </p:spPr>
      </p:pic>
    </p:spTree>
    <p:extLst>
      <p:ext uri="{BB962C8B-B14F-4D97-AF65-F5344CB8AC3E}">
        <p14:creationId xmlns:p14="http://schemas.microsoft.com/office/powerpoint/2010/main" val="1018804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500"/>
                                        <p:tgtEl>
                                          <p:spTgt spid="9"/>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par>
                                <p:cTn id="16" presetID="22" presetClass="entr" presetSubtype="4"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7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Tree>
    <p:extLst>
      <p:ext uri="{BB962C8B-B14F-4D97-AF65-F5344CB8AC3E}">
        <p14:creationId xmlns:p14="http://schemas.microsoft.com/office/powerpoint/2010/main" val="23480917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5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97744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2_Blank">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3AE9CAAC-7937-1D4D-9862-E6C2CCE55E4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56"/>
          <a:stretch/>
        </p:blipFill>
        <p:spPr>
          <a:xfrm>
            <a:off x="-16723" y="2213021"/>
            <a:ext cx="12200406" cy="2296184"/>
          </a:xfrm>
          <a:prstGeom prst="rect">
            <a:avLst/>
          </a:prstGeom>
        </p:spPr>
      </p:pic>
      <p:sp>
        <p:nvSpPr>
          <p:cNvPr id="10" name="Rectangle 9">
            <a:extLst>
              <a:ext uri="{FF2B5EF4-FFF2-40B4-BE49-F238E27FC236}">
                <a16:creationId xmlns:a16="http://schemas.microsoft.com/office/drawing/2014/main" id="{D6F459D3-FF37-8249-A49A-D49496F8E58A}"/>
              </a:ext>
            </a:extLst>
          </p:cNvPr>
          <p:cNvSpPr/>
          <p:nvPr userDrawn="1"/>
        </p:nvSpPr>
        <p:spPr>
          <a:xfrm>
            <a:off x="8313" y="1185618"/>
            <a:ext cx="12182204" cy="10320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2"/>
                </a:solidFill>
              </a:ln>
              <a:solidFill>
                <a:schemeClr val="tx2"/>
              </a:solidFill>
            </a:endParaRPr>
          </a:p>
        </p:txBody>
      </p:sp>
      <p:sp>
        <p:nvSpPr>
          <p:cNvPr id="21" name="Rectangle 20">
            <a:extLst>
              <a:ext uri="{FF2B5EF4-FFF2-40B4-BE49-F238E27FC236}">
                <a16:creationId xmlns:a16="http://schemas.microsoft.com/office/drawing/2014/main" id="{F5BD078A-DB17-9943-9A52-3D3811F9CB8D}"/>
              </a:ext>
            </a:extLst>
          </p:cNvPr>
          <p:cNvSpPr/>
          <p:nvPr userDrawn="1"/>
        </p:nvSpPr>
        <p:spPr>
          <a:xfrm>
            <a:off x="-18203" y="3248357"/>
            <a:ext cx="12208720" cy="1275132"/>
          </a:xfrm>
          <a:prstGeom prst="rect">
            <a:avLst/>
          </a:prstGeom>
          <a:gradFill flip="none" rotWithShape="1">
            <a:gsLst>
              <a:gs pos="86000">
                <a:schemeClr val="tx2">
                  <a:alpha val="81000"/>
                </a:schemeClr>
              </a:gs>
              <a:gs pos="0">
                <a:schemeClr val="accent1">
                  <a:lumMod val="0"/>
                  <a:lumOff val="100000"/>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30" name="Footer Placeholder 4">
            <a:extLst>
              <a:ext uri="{FF2B5EF4-FFF2-40B4-BE49-F238E27FC236}">
                <a16:creationId xmlns:a16="http://schemas.microsoft.com/office/drawing/2014/main" id="{8321A79A-4963-E240-A0CB-19B3E15725FE}"/>
              </a:ext>
            </a:extLst>
          </p:cNvPr>
          <p:cNvSpPr>
            <a:spLocks noGrp="1"/>
          </p:cNvSpPr>
          <p:nvPr userDrawn="1">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54" name="Group 53">
            <a:extLst>
              <a:ext uri="{FF2B5EF4-FFF2-40B4-BE49-F238E27FC236}">
                <a16:creationId xmlns:a16="http://schemas.microsoft.com/office/drawing/2014/main" id="{2AB360B1-BA88-A445-B5B6-276EF426E0F0}"/>
              </a:ext>
            </a:extLst>
          </p:cNvPr>
          <p:cNvGrpSpPr/>
          <p:nvPr userDrawn="1"/>
        </p:nvGrpSpPr>
        <p:grpSpPr>
          <a:xfrm>
            <a:off x="-46300" y="1567583"/>
            <a:ext cx="12315464" cy="3060083"/>
            <a:chOff x="-46300" y="1567583"/>
            <a:chExt cx="12315464" cy="3060083"/>
          </a:xfrm>
        </p:grpSpPr>
        <p:cxnSp>
          <p:nvCxnSpPr>
            <p:cNvPr id="33" name="Straight Connector 32">
              <a:extLst>
                <a:ext uri="{FF2B5EF4-FFF2-40B4-BE49-F238E27FC236}">
                  <a16:creationId xmlns:a16="http://schemas.microsoft.com/office/drawing/2014/main" id="{BBBA4253-ADED-F140-9AAB-E5D768457E2A}"/>
                </a:ext>
              </a:extLst>
            </p:cNvPr>
            <p:cNvCxnSpPr>
              <a:cxnSpLocks/>
            </p:cNvCxnSpPr>
            <p:nvPr userDrawn="1"/>
          </p:nvCxnSpPr>
          <p:spPr>
            <a:xfrm>
              <a:off x="-46300" y="2223013"/>
              <a:ext cx="12315464"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6191728-D531-F04F-ABB1-868ECC86B841}"/>
                </a:ext>
              </a:extLst>
            </p:cNvPr>
            <p:cNvCxnSpPr>
              <a:cxnSpLocks/>
            </p:cNvCxnSpPr>
            <p:nvPr userDrawn="1"/>
          </p:nvCxnSpPr>
          <p:spPr>
            <a:xfrm>
              <a:off x="404402" y="1567583"/>
              <a:ext cx="0" cy="306008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0456B05-8028-DF46-BF36-CFD3CBD5B49D}"/>
                </a:ext>
              </a:extLst>
            </p:cNvPr>
            <p:cNvCxnSpPr>
              <a:cxnSpLocks/>
            </p:cNvCxnSpPr>
            <p:nvPr userDrawn="1"/>
          </p:nvCxnSpPr>
          <p:spPr>
            <a:xfrm>
              <a:off x="10525739" y="1934064"/>
              <a:ext cx="0" cy="258942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934CAD4C-99BE-5D49-8133-09692A543781}"/>
              </a:ext>
            </a:extLst>
          </p:cNvPr>
          <p:cNvGrpSpPr/>
          <p:nvPr userDrawn="1"/>
        </p:nvGrpSpPr>
        <p:grpSpPr>
          <a:xfrm>
            <a:off x="5415894" y="4350425"/>
            <a:ext cx="1297857" cy="346099"/>
            <a:chOff x="5136314" y="4604815"/>
            <a:chExt cx="1297857" cy="346099"/>
          </a:xfrm>
        </p:grpSpPr>
        <p:grpSp>
          <p:nvGrpSpPr>
            <p:cNvPr id="27" name="Grupo 59">
              <a:extLst>
                <a:ext uri="{FF2B5EF4-FFF2-40B4-BE49-F238E27FC236}">
                  <a16:creationId xmlns:a16="http://schemas.microsoft.com/office/drawing/2014/main" id="{B8154A60-5599-F743-AE52-E629E2B6FE47}"/>
                </a:ext>
              </a:extLst>
            </p:cNvPr>
            <p:cNvGrpSpPr/>
            <p:nvPr userDrawn="1"/>
          </p:nvGrpSpPr>
          <p:grpSpPr>
            <a:xfrm rot="5400000">
              <a:off x="5618729" y="4145412"/>
              <a:ext cx="330808" cy="1280195"/>
              <a:chOff x="704492" y="356149"/>
              <a:chExt cx="346363" cy="1340390"/>
            </a:xfrm>
          </p:grpSpPr>
          <p:sp>
            <p:nvSpPr>
              <p:cNvPr id="28" name="Trapezoid 23">
                <a:extLst>
                  <a:ext uri="{FF2B5EF4-FFF2-40B4-BE49-F238E27FC236}">
                    <a16:creationId xmlns:a16="http://schemas.microsoft.com/office/drawing/2014/main" id="{FA195646-AA75-F54D-8F5F-DB8E25E65C8C}"/>
                  </a:ext>
                </a:extLst>
              </p:cNvPr>
              <p:cNvSpPr/>
              <p:nvPr/>
            </p:nvSpPr>
            <p:spPr>
              <a:xfrm rot="6932527">
                <a:off x="522218" y="1236029"/>
                <a:ext cx="642784" cy="27823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apezoid 21">
                <a:extLst>
                  <a:ext uri="{FF2B5EF4-FFF2-40B4-BE49-F238E27FC236}">
                    <a16:creationId xmlns:a16="http://schemas.microsoft.com/office/drawing/2014/main" id="{89ADC1DB-69A9-004F-8175-5F8ED15EEAD8}"/>
                  </a:ext>
                </a:extLst>
              </p:cNvPr>
              <p:cNvSpPr/>
              <p:nvPr/>
            </p:nvSpPr>
            <p:spPr>
              <a:xfrm rot="3564618">
                <a:off x="436847" y="688708"/>
                <a:ext cx="946567" cy="281449"/>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EEFD4C0C-5119-9D4A-8C1A-6DD06722886D}"/>
                </a:ext>
              </a:extLst>
            </p:cNvPr>
            <p:cNvGrpSpPr>
              <a:grpSpLocks noChangeAspect="1"/>
            </p:cNvGrpSpPr>
            <p:nvPr userDrawn="1"/>
          </p:nvGrpSpPr>
          <p:grpSpPr>
            <a:xfrm rot="5400000">
              <a:off x="5617981" y="4123148"/>
              <a:ext cx="334524" cy="1297857"/>
              <a:chOff x="10819113" y="-279033"/>
              <a:chExt cx="990401" cy="3832766"/>
            </a:xfrm>
            <a:solidFill>
              <a:schemeClr val="bg2"/>
            </a:solidFill>
          </p:grpSpPr>
          <p:sp>
            <p:nvSpPr>
              <p:cNvPr id="35" name="Trapezoid 23">
                <a:extLst>
                  <a:ext uri="{FF2B5EF4-FFF2-40B4-BE49-F238E27FC236}">
                    <a16:creationId xmlns:a16="http://schemas.microsoft.com/office/drawing/2014/main" id="{F738761C-67EE-234F-BD77-9A5E3115897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B2F682DE-02D3-2941-A76C-B0455AC150F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8" name="Rectangle 23">
            <a:extLst>
              <a:ext uri="{FF2B5EF4-FFF2-40B4-BE49-F238E27FC236}">
                <a16:creationId xmlns:a16="http://schemas.microsoft.com/office/drawing/2014/main" id="{9EABD61E-23B5-5444-AFE4-52B20726D575}"/>
              </a:ext>
            </a:extLst>
          </p:cNvPr>
          <p:cNvSpPr/>
          <p:nvPr userDrawn="1"/>
        </p:nvSpPr>
        <p:spPr>
          <a:xfrm>
            <a:off x="-18203" y="1511521"/>
            <a:ext cx="12200407" cy="369629"/>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pic>
        <p:nvPicPr>
          <p:cNvPr id="24" name="Picture 23" descr="Icon&#10;&#10;Description automatically generated">
            <a:extLst>
              <a:ext uri="{FF2B5EF4-FFF2-40B4-BE49-F238E27FC236}">
                <a16:creationId xmlns:a16="http://schemas.microsoft.com/office/drawing/2014/main" id="{0B823CD7-86F4-ED40-96CB-C50A6BD24F0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229931" y="5215558"/>
            <a:ext cx="1678399" cy="292608"/>
          </a:xfrm>
          <a:prstGeom prst="rect">
            <a:avLst/>
          </a:prstGeom>
        </p:spPr>
      </p:pic>
    </p:spTree>
    <p:extLst>
      <p:ext uri="{BB962C8B-B14F-4D97-AF65-F5344CB8AC3E}">
        <p14:creationId xmlns:p14="http://schemas.microsoft.com/office/powerpoint/2010/main" val="3904812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9_Blank">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id="{2B89B87D-BCD5-7A49-AF99-FAF3668FCDBD}"/>
              </a:ext>
            </a:extLst>
          </p:cNvPr>
          <p:cNvSpPr txBox="1"/>
          <p:nvPr userDrawn="1"/>
        </p:nvSpPr>
        <p:spPr>
          <a:xfrm>
            <a:off x="558920" y="3859919"/>
            <a:ext cx="8114354" cy="307777"/>
          </a:xfrm>
          <a:prstGeom prst="rect">
            <a:avLst/>
          </a:prstGeom>
          <a:noFill/>
        </p:spPr>
        <p:txBody>
          <a:bodyPr wrap="square" rtlCol="0">
            <a:spAutoFit/>
          </a:bodyPr>
          <a:lstStyle/>
          <a:p>
            <a:r>
              <a:rPr lang="en-US" sz="1400" b="0">
                <a:solidFill>
                  <a:schemeClr val="tx2"/>
                </a:solidFill>
              </a:rPr>
              <a:t>STACKED:</a:t>
            </a:r>
            <a:endParaRPr lang="en-US" sz="1400" b="0">
              <a:solidFill>
                <a:schemeClr val="tx2"/>
              </a:solidFill>
              <a:latin typeface="+mn-lt"/>
              <a:ea typeface="Arial Narrow" charset="0"/>
              <a:cs typeface="Arial Narrow" charset="0"/>
            </a:endParaRPr>
          </a:p>
        </p:txBody>
      </p:sp>
      <p:sp>
        <p:nvSpPr>
          <p:cNvPr id="37" name="TextBox 36">
            <a:extLst>
              <a:ext uri="{FF2B5EF4-FFF2-40B4-BE49-F238E27FC236}">
                <a16:creationId xmlns:a16="http://schemas.microsoft.com/office/drawing/2014/main" id="{1AA7946D-8FEF-9449-BCBA-1800982C54C8}"/>
              </a:ext>
            </a:extLst>
          </p:cNvPr>
          <p:cNvSpPr txBox="1"/>
          <p:nvPr userDrawn="1"/>
        </p:nvSpPr>
        <p:spPr>
          <a:xfrm>
            <a:off x="542614" y="4892265"/>
            <a:ext cx="8114354" cy="307777"/>
          </a:xfrm>
          <a:prstGeom prst="rect">
            <a:avLst/>
          </a:prstGeom>
          <a:noFill/>
        </p:spPr>
        <p:txBody>
          <a:bodyPr wrap="square" rtlCol="0">
            <a:spAutoFit/>
          </a:bodyPr>
          <a:lstStyle/>
          <a:p>
            <a:r>
              <a:rPr lang="en-US" sz="1400" b="0">
                <a:solidFill>
                  <a:schemeClr val="tx2"/>
                </a:solidFill>
              </a:rPr>
              <a:t>HORIZONTAL:</a:t>
            </a:r>
            <a:endParaRPr lang="en-US" sz="1400" b="0">
              <a:solidFill>
                <a:schemeClr val="tx2"/>
              </a:solidFill>
              <a:latin typeface="+mn-lt"/>
              <a:ea typeface="Arial Narrow" charset="0"/>
              <a:cs typeface="Arial Narrow" charset="0"/>
            </a:endParaRPr>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TAGLINE</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160879"/>
            <a:ext cx="3066239" cy="3539430"/>
          </a:xfrm>
          <a:prstGeom prst="rect">
            <a:avLst/>
          </a:prstGeom>
          <a:noFill/>
        </p:spPr>
        <p:txBody>
          <a:bodyPr wrap="square" rtlCol="0">
            <a:spAutoFit/>
          </a:bodyPr>
          <a:lstStyle/>
          <a:p>
            <a:r>
              <a:rPr lang="en-US" sz="1400"/>
              <a:t>MAKE SURE TO ALWAYS LEAVE</a:t>
            </a:r>
            <a:br>
              <a:rPr lang="en-US" sz="1400"/>
            </a:br>
            <a:r>
              <a:rPr lang="en-US" sz="1400"/>
              <a:t>A “M” WORTH OF WHITE OR NEGATIVE SPACE AROUND</a:t>
            </a:r>
            <a:br>
              <a:rPr lang="en-US" sz="1400"/>
            </a:br>
            <a:r>
              <a:rPr lang="en-US" sz="1400"/>
              <a:t>THE TAGLINE.</a:t>
            </a:r>
          </a:p>
          <a:p>
            <a:endParaRPr lang="en-US" sz="1400"/>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tagline artwork be done proportionately. No horizontal or vertical distortion</a:t>
            </a:r>
            <a:br>
              <a:rPr lang="en-US" sz="1400">
                <a:ea typeface="Arial Narrow" charset="0"/>
                <a:cs typeface="Arial Narrow" charset="0"/>
              </a:rPr>
            </a:br>
            <a:r>
              <a:rPr lang="en-US" sz="1400">
                <a:ea typeface="Arial Narrow" charset="0"/>
                <a:cs typeface="Arial Narrow" charset="0"/>
              </a:rPr>
              <a:t>is permitted.</a:t>
            </a:r>
          </a:p>
          <a:p>
            <a:endParaRPr lang="en-US" sz="1400"/>
          </a:p>
          <a:p>
            <a:r>
              <a:rPr lang="en-US" sz="1400" b="1">
                <a:ea typeface="Arial Narrow" charset="0"/>
                <a:cs typeface="Arial Narrow" charset="0"/>
              </a:rPr>
              <a:t>Please visit the </a:t>
            </a:r>
            <a:r>
              <a:rPr lang="en-US" sz="1400" b="1">
                <a:ea typeface="Arial Narrow" charset="0"/>
                <a:cs typeface="Arial Narrow" charset="0"/>
                <a:hlinkClick r:id="rId2"/>
              </a:rPr>
              <a:t>Brand Strategy Page on JabilWeb </a:t>
            </a:r>
            <a:r>
              <a:rPr lang="en-US" sz="1400" b="1">
                <a:ea typeface="Arial Narrow" charset="0"/>
                <a:cs typeface="Arial Narrow" charset="0"/>
              </a:rPr>
              <a:t>to download all approved logos, tagline artwork and complete Jabil Corporate Brand Guidelines.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7840461" cy="1169551"/>
          </a:xfrm>
          <a:prstGeom prst="rect">
            <a:avLst/>
          </a:prstGeom>
          <a:noFill/>
        </p:spPr>
        <p:txBody>
          <a:bodyPr wrap="square" rtlCol="0">
            <a:spAutoFit/>
          </a:bodyPr>
          <a:lstStyle/>
          <a:p>
            <a:r>
              <a:rPr lang="en-US" sz="1400"/>
              <a:t>TAGLINE OPTIONS </a:t>
            </a:r>
          </a:p>
          <a:p>
            <a:r>
              <a:rPr lang="en-US" sz="1400"/>
              <a:t>When using the tagline alone, it should be stacked and left justified, or horizontal in a single line. Only the below tagline options are available for use. Please do not use any additional configurations. </a:t>
            </a:r>
            <a:r>
              <a:rPr lang="en-US" sz="1400" b="0" i="0" kern="1200">
                <a:solidFill>
                  <a:schemeClr val="tx1"/>
                </a:solidFill>
                <a:effectLst/>
                <a:latin typeface="+mn-lt"/>
                <a:ea typeface="+mn-ea"/>
                <a:cs typeface="+mn-cs"/>
              </a:rPr>
              <a:t>Do not manually type the tagline. Always use the provided artwork files.</a:t>
            </a:r>
            <a:endParaRPr lang="en-US" sz="1400">
              <a:latin typeface="+mn-lt"/>
              <a:ea typeface="Arial Narrow" charset="0"/>
              <a:cs typeface="Arial Narrow" charset="0"/>
            </a:endParaRPr>
          </a:p>
        </p:txBody>
      </p:sp>
      <p:pic>
        <p:nvPicPr>
          <p:cNvPr id="23" name="Picture 22">
            <a:extLst>
              <a:ext uri="{FF2B5EF4-FFF2-40B4-BE49-F238E27FC236}">
                <a16:creationId xmlns:a16="http://schemas.microsoft.com/office/drawing/2014/main" id="{7F59A4C8-FE5F-864E-8773-8B45270C106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327462" y="4901831"/>
            <a:ext cx="5665389" cy="292608"/>
          </a:xfrm>
          <a:prstGeom prst="rect">
            <a:avLst/>
          </a:prstGeom>
        </p:spPr>
      </p:pic>
      <p:pic>
        <p:nvPicPr>
          <p:cNvPr id="24" name="Picture 23" descr="A close up of a sign&#10;&#10;Description automatically generated">
            <a:extLst>
              <a:ext uri="{FF2B5EF4-FFF2-40B4-BE49-F238E27FC236}">
                <a16:creationId xmlns:a16="http://schemas.microsoft.com/office/drawing/2014/main" id="{DBA4719B-34DD-064F-B21D-F79504E3CD4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327462" y="3716460"/>
            <a:ext cx="2983012" cy="612648"/>
          </a:xfrm>
          <a:prstGeom prst="rect">
            <a:avLst/>
          </a:prstGeom>
        </p:spPr>
      </p:pic>
    </p:spTree>
    <p:extLst>
      <p:ext uri="{BB962C8B-B14F-4D97-AF65-F5344CB8AC3E}">
        <p14:creationId xmlns:p14="http://schemas.microsoft.com/office/powerpoint/2010/main" val="18081818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3_Blank">
    <p:spTree>
      <p:nvGrpSpPr>
        <p:cNvPr id="1" name=""/>
        <p:cNvGrpSpPr/>
        <p:nvPr/>
      </p:nvGrpSpPr>
      <p:grpSpPr>
        <a:xfrm>
          <a:off x="0" y="0"/>
          <a:ext cx="0" cy="0"/>
          <a:chOff x="0" y="0"/>
          <a:chExt cx="0" cy="0"/>
        </a:xfrm>
      </p:grpSpPr>
      <p:pic>
        <p:nvPicPr>
          <p:cNvPr id="3" name="Picture 2" descr="A picture containing bird, snow, water, flying&#10;&#10;Description automatically generated">
            <a:extLst>
              <a:ext uri="{FF2B5EF4-FFF2-40B4-BE49-F238E27FC236}">
                <a16:creationId xmlns:a16="http://schemas.microsoft.com/office/drawing/2014/main" id="{1AC3D840-20B6-CC41-856B-B2E4055ACB9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2518" y="2118835"/>
            <a:ext cx="12216465" cy="2404653"/>
          </a:xfrm>
          <a:prstGeom prst="rect">
            <a:avLst/>
          </a:prstGeom>
        </p:spPr>
      </p:pic>
      <p:sp>
        <p:nvSpPr>
          <p:cNvPr id="49" name="Rectangle 48">
            <a:extLst>
              <a:ext uri="{FF2B5EF4-FFF2-40B4-BE49-F238E27FC236}">
                <a16:creationId xmlns:a16="http://schemas.microsoft.com/office/drawing/2014/main" id="{60FE8236-97A0-5B47-B26B-2D49F2CD6B50}"/>
              </a:ext>
            </a:extLst>
          </p:cNvPr>
          <p:cNvSpPr/>
          <p:nvPr userDrawn="1"/>
        </p:nvSpPr>
        <p:spPr>
          <a:xfrm>
            <a:off x="-18203" y="3150893"/>
            <a:ext cx="12208720" cy="1372595"/>
          </a:xfrm>
          <a:prstGeom prst="rect">
            <a:avLst/>
          </a:prstGeom>
          <a:gradFill flip="none" rotWithShape="1">
            <a:gsLst>
              <a:gs pos="86000">
                <a:schemeClr val="tx2">
                  <a:alpha val="81000"/>
                </a:schemeClr>
              </a:gs>
              <a:gs pos="0">
                <a:schemeClr val="accent1">
                  <a:lumMod val="0"/>
                  <a:lumOff val="100000"/>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a:t>
            </a:fld>
            <a:endParaRPr lang="en-US"/>
          </a:p>
        </p:txBody>
      </p:sp>
      <p:sp>
        <p:nvSpPr>
          <p:cNvPr id="13" name="Rectangle 23">
            <a:extLst>
              <a:ext uri="{FF2B5EF4-FFF2-40B4-BE49-F238E27FC236}">
                <a16:creationId xmlns:a16="http://schemas.microsoft.com/office/drawing/2014/main" id="{09484393-2D51-494C-8186-1E1545114486}"/>
              </a:ext>
            </a:extLst>
          </p:cNvPr>
          <p:cNvSpPr/>
          <p:nvPr userDrawn="1"/>
        </p:nvSpPr>
        <p:spPr>
          <a:xfrm>
            <a:off x="-16720" y="1330726"/>
            <a:ext cx="12200407" cy="541174"/>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sp>
        <p:nvSpPr>
          <p:cNvPr id="30" name="Footer Placeholder 4">
            <a:extLst>
              <a:ext uri="{FF2B5EF4-FFF2-40B4-BE49-F238E27FC236}">
                <a16:creationId xmlns:a16="http://schemas.microsoft.com/office/drawing/2014/main" id="{8321A79A-4963-E240-A0CB-19B3E15725FE}"/>
              </a:ext>
            </a:extLst>
          </p:cNvPr>
          <p:cNvSpPr>
            <a:spLocks noGrp="1"/>
          </p:cNvSpPr>
          <p:nvPr userDrawn="1">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934CAD4C-99BE-5D49-8133-09692A543781}"/>
              </a:ext>
            </a:extLst>
          </p:cNvPr>
          <p:cNvGrpSpPr/>
          <p:nvPr userDrawn="1"/>
        </p:nvGrpSpPr>
        <p:grpSpPr>
          <a:xfrm>
            <a:off x="5415894" y="4350425"/>
            <a:ext cx="1297857" cy="346099"/>
            <a:chOff x="5136314" y="4604815"/>
            <a:chExt cx="1297857" cy="346099"/>
          </a:xfrm>
        </p:grpSpPr>
        <p:grpSp>
          <p:nvGrpSpPr>
            <p:cNvPr id="27" name="Grupo 59">
              <a:extLst>
                <a:ext uri="{FF2B5EF4-FFF2-40B4-BE49-F238E27FC236}">
                  <a16:creationId xmlns:a16="http://schemas.microsoft.com/office/drawing/2014/main" id="{B8154A60-5599-F743-AE52-E629E2B6FE47}"/>
                </a:ext>
              </a:extLst>
            </p:cNvPr>
            <p:cNvGrpSpPr/>
            <p:nvPr userDrawn="1"/>
          </p:nvGrpSpPr>
          <p:grpSpPr>
            <a:xfrm rot="5400000">
              <a:off x="5618729" y="4145412"/>
              <a:ext cx="330808" cy="1280195"/>
              <a:chOff x="704492" y="356149"/>
              <a:chExt cx="346363" cy="1340390"/>
            </a:xfrm>
          </p:grpSpPr>
          <p:sp>
            <p:nvSpPr>
              <p:cNvPr id="28" name="Trapezoid 23">
                <a:extLst>
                  <a:ext uri="{FF2B5EF4-FFF2-40B4-BE49-F238E27FC236}">
                    <a16:creationId xmlns:a16="http://schemas.microsoft.com/office/drawing/2014/main" id="{FA195646-AA75-F54D-8F5F-DB8E25E65C8C}"/>
                  </a:ext>
                </a:extLst>
              </p:cNvPr>
              <p:cNvSpPr/>
              <p:nvPr/>
            </p:nvSpPr>
            <p:spPr>
              <a:xfrm rot="6932527">
                <a:off x="522218" y="1236029"/>
                <a:ext cx="642784" cy="27823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apezoid 21">
                <a:extLst>
                  <a:ext uri="{FF2B5EF4-FFF2-40B4-BE49-F238E27FC236}">
                    <a16:creationId xmlns:a16="http://schemas.microsoft.com/office/drawing/2014/main" id="{89ADC1DB-69A9-004F-8175-5F8ED15EEAD8}"/>
                  </a:ext>
                </a:extLst>
              </p:cNvPr>
              <p:cNvSpPr/>
              <p:nvPr/>
            </p:nvSpPr>
            <p:spPr>
              <a:xfrm rot="3564618">
                <a:off x="436847" y="688708"/>
                <a:ext cx="946567" cy="281449"/>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EEFD4C0C-5119-9D4A-8C1A-6DD06722886D}"/>
                </a:ext>
              </a:extLst>
            </p:cNvPr>
            <p:cNvGrpSpPr>
              <a:grpSpLocks noChangeAspect="1"/>
            </p:cNvGrpSpPr>
            <p:nvPr userDrawn="1"/>
          </p:nvGrpSpPr>
          <p:grpSpPr>
            <a:xfrm rot="5400000">
              <a:off x="5617981" y="4123148"/>
              <a:ext cx="334524" cy="1297857"/>
              <a:chOff x="10819113" y="-279033"/>
              <a:chExt cx="990401" cy="3832766"/>
            </a:xfrm>
            <a:solidFill>
              <a:schemeClr val="bg2"/>
            </a:solidFill>
          </p:grpSpPr>
          <p:sp>
            <p:nvSpPr>
              <p:cNvPr id="35" name="Trapezoid 23">
                <a:extLst>
                  <a:ext uri="{FF2B5EF4-FFF2-40B4-BE49-F238E27FC236}">
                    <a16:creationId xmlns:a16="http://schemas.microsoft.com/office/drawing/2014/main" id="{F738761C-67EE-234F-BD77-9A5E3115897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B2F682DE-02D3-2941-A76C-B0455AC150F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3" name="Rectangle 22">
            <a:extLst>
              <a:ext uri="{FF2B5EF4-FFF2-40B4-BE49-F238E27FC236}">
                <a16:creationId xmlns:a16="http://schemas.microsoft.com/office/drawing/2014/main" id="{BD5C0610-2EF5-B64B-A856-EF711F5A06FF}"/>
              </a:ext>
            </a:extLst>
          </p:cNvPr>
          <p:cNvSpPr/>
          <p:nvPr userDrawn="1"/>
        </p:nvSpPr>
        <p:spPr>
          <a:xfrm>
            <a:off x="-18204" y="1185618"/>
            <a:ext cx="12227835" cy="103205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2"/>
                </a:solidFill>
              </a:ln>
              <a:solidFill>
                <a:schemeClr val="tx2"/>
              </a:solidFill>
            </a:endParaRPr>
          </a:p>
        </p:txBody>
      </p:sp>
      <p:grpSp>
        <p:nvGrpSpPr>
          <p:cNvPr id="40" name="Group 39">
            <a:extLst>
              <a:ext uri="{FF2B5EF4-FFF2-40B4-BE49-F238E27FC236}">
                <a16:creationId xmlns:a16="http://schemas.microsoft.com/office/drawing/2014/main" id="{B84C4493-DD74-1E4F-9A7C-DEF10649406B}"/>
              </a:ext>
            </a:extLst>
          </p:cNvPr>
          <p:cNvGrpSpPr/>
          <p:nvPr userDrawn="1"/>
        </p:nvGrpSpPr>
        <p:grpSpPr>
          <a:xfrm>
            <a:off x="0" y="1567583"/>
            <a:ext cx="12190517" cy="2981450"/>
            <a:chOff x="0" y="1567583"/>
            <a:chExt cx="12190517" cy="2981450"/>
          </a:xfrm>
        </p:grpSpPr>
        <p:cxnSp>
          <p:nvCxnSpPr>
            <p:cNvPr id="41" name="Straight Connector 40">
              <a:extLst>
                <a:ext uri="{FF2B5EF4-FFF2-40B4-BE49-F238E27FC236}">
                  <a16:creationId xmlns:a16="http://schemas.microsoft.com/office/drawing/2014/main" id="{69DA2978-F060-874B-B8E4-20A88D12F4B2}"/>
                </a:ext>
              </a:extLst>
            </p:cNvPr>
            <p:cNvCxnSpPr>
              <a:cxnSpLocks/>
            </p:cNvCxnSpPr>
            <p:nvPr userDrawn="1"/>
          </p:nvCxnSpPr>
          <p:spPr>
            <a:xfrm>
              <a:off x="0" y="2223013"/>
              <a:ext cx="12190517"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50E95B5-670E-9C4D-BE28-5E3E7FB80515}"/>
                </a:ext>
              </a:extLst>
            </p:cNvPr>
            <p:cNvCxnSpPr>
              <a:cxnSpLocks/>
            </p:cNvCxnSpPr>
            <p:nvPr userDrawn="1"/>
          </p:nvCxnSpPr>
          <p:spPr>
            <a:xfrm>
              <a:off x="404402" y="1567583"/>
              <a:ext cx="0" cy="298145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9C92E593-6986-9F4C-B08A-AAB9B1BB23CA}"/>
                </a:ext>
              </a:extLst>
            </p:cNvPr>
            <p:cNvCxnSpPr>
              <a:cxnSpLocks/>
            </p:cNvCxnSpPr>
            <p:nvPr userDrawn="1"/>
          </p:nvCxnSpPr>
          <p:spPr>
            <a:xfrm>
              <a:off x="10525739" y="1934064"/>
              <a:ext cx="0" cy="258942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44" name="Rectangle 23">
            <a:extLst>
              <a:ext uri="{FF2B5EF4-FFF2-40B4-BE49-F238E27FC236}">
                <a16:creationId xmlns:a16="http://schemas.microsoft.com/office/drawing/2014/main" id="{0AF24DAD-2D4A-CB48-86EF-05889034A252}"/>
              </a:ext>
            </a:extLst>
          </p:cNvPr>
          <p:cNvSpPr/>
          <p:nvPr userDrawn="1"/>
        </p:nvSpPr>
        <p:spPr>
          <a:xfrm>
            <a:off x="-18203" y="1511521"/>
            <a:ext cx="12200407" cy="369629"/>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pic>
        <p:nvPicPr>
          <p:cNvPr id="21" name="Picture 20" descr="Icon&#10;&#10;Description automatically generated">
            <a:extLst>
              <a:ext uri="{FF2B5EF4-FFF2-40B4-BE49-F238E27FC236}">
                <a16:creationId xmlns:a16="http://schemas.microsoft.com/office/drawing/2014/main" id="{D85E4973-8F8A-6E47-8247-C118B6F070A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229931" y="5215558"/>
            <a:ext cx="1678399" cy="292608"/>
          </a:xfrm>
          <a:prstGeom prst="rect">
            <a:avLst/>
          </a:prstGeom>
        </p:spPr>
      </p:pic>
    </p:spTree>
    <p:extLst>
      <p:ext uri="{BB962C8B-B14F-4D97-AF65-F5344CB8AC3E}">
        <p14:creationId xmlns:p14="http://schemas.microsoft.com/office/powerpoint/2010/main" val="8924425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0_Blank">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E27FD5B8-1D02-F040-A6D4-16F37A9363A3}"/>
              </a:ext>
            </a:extLst>
          </p:cNvPr>
          <p:cNvSpPr/>
          <p:nvPr userDrawn="1"/>
        </p:nvSpPr>
        <p:spPr>
          <a:xfrm>
            <a:off x="-5" y="0"/>
            <a:ext cx="12192004" cy="6857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9" name="TextBox 8">
            <a:extLst>
              <a:ext uri="{FF2B5EF4-FFF2-40B4-BE49-F238E27FC236}">
                <a16:creationId xmlns:a16="http://schemas.microsoft.com/office/drawing/2014/main" id="{AF988DAE-ED71-0D49-9663-A4A9BBA0FF19}"/>
              </a:ext>
            </a:extLst>
          </p:cNvPr>
          <p:cNvSpPr txBox="1"/>
          <p:nvPr userDrawn="1"/>
        </p:nvSpPr>
        <p:spPr>
          <a:xfrm>
            <a:off x="12391697" y="5009094"/>
            <a:ext cx="184731" cy="369332"/>
          </a:xfrm>
          <a:prstGeom prst="rect">
            <a:avLst/>
          </a:prstGeom>
          <a:noFill/>
        </p:spPr>
        <p:txBody>
          <a:bodyPr wrap="none" rtlCol="0">
            <a:spAutoFit/>
          </a:bodyPr>
          <a:lstStyle/>
          <a:p>
            <a:endParaRPr lang="en-US"/>
          </a:p>
        </p:txBody>
      </p:sp>
      <p:cxnSp>
        <p:nvCxnSpPr>
          <p:cNvPr id="20" name="Straight Connector 19">
            <a:extLst>
              <a:ext uri="{FF2B5EF4-FFF2-40B4-BE49-F238E27FC236}">
                <a16:creationId xmlns:a16="http://schemas.microsoft.com/office/drawing/2014/main" id="{235E747A-85BB-1B46-8F12-111059E55DB2}"/>
              </a:ext>
            </a:extLst>
          </p:cNvPr>
          <p:cNvCxnSpPr>
            <a:cxnSpLocks/>
          </p:cNvCxnSpPr>
          <p:nvPr userDrawn="1"/>
        </p:nvCxnSpPr>
        <p:spPr>
          <a:xfrm>
            <a:off x="-5" y="4117532"/>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5EF10AF-2590-B647-88BD-D372488665D9}"/>
              </a:ext>
            </a:extLst>
          </p:cNvPr>
          <p:cNvCxnSpPr>
            <a:cxnSpLocks/>
          </p:cNvCxnSpPr>
          <p:nvPr userDrawn="1"/>
        </p:nvCxnSpPr>
        <p:spPr>
          <a:xfrm>
            <a:off x="603506" y="3264061"/>
            <a:ext cx="0" cy="358009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3D7C906-8A1C-564B-8726-80CB3C93286B}"/>
              </a:ext>
            </a:extLst>
          </p:cNvPr>
          <p:cNvCxnSpPr>
            <a:cxnSpLocks/>
          </p:cNvCxnSpPr>
          <p:nvPr userDrawn="1"/>
        </p:nvCxnSpPr>
        <p:spPr>
          <a:xfrm>
            <a:off x="10525739" y="0"/>
            <a:ext cx="0" cy="555584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D23FB32D-EC23-3B42-868F-E8DC8DB93D8A}"/>
              </a:ext>
            </a:extLst>
          </p:cNvPr>
          <p:cNvSpPr/>
          <p:nvPr userDrawn="1"/>
        </p:nvSpPr>
        <p:spPr>
          <a:xfrm>
            <a:off x="848100" y="3337960"/>
            <a:ext cx="7562598" cy="779572"/>
          </a:xfrm>
          <a:prstGeom prst="rect">
            <a:avLst/>
          </a:prstGeom>
        </p:spPr>
        <p:txBody>
          <a:bodyPr wrap="square">
            <a:spAutoFit/>
          </a:bodyPr>
          <a:lstStyle/>
          <a:p>
            <a:pPr>
              <a:lnSpc>
                <a:spcPts val="5200"/>
              </a:lnSpc>
            </a:pPr>
            <a:r>
              <a:rPr lang="en-US" sz="6600" b="1">
                <a:solidFill>
                  <a:schemeClr val="bg1"/>
                </a:solidFill>
                <a:latin typeface="Century Gothic" panose="020B0502020202020204" pitchFamily="34" charset="0"/>
              </a:rPr>
              <a:t>THANK YOU</a:t>
            </a:r>
            <a:endParaRPr lang="en-US" sz="5400">
              <a:solidFill>
                <a:schemeClr val="bg1"/>
              </a:solidFill>
              <a:latin typeface="Century Gothic" panose="020B0502020202020204" pitchFamily="34" charset="0"/>
            </a:endParaRPr>
          </a:p>
        </p:txBody>
      </p:sp>
      <p:pic>
        <p:nvPicPr>
          <p:cNvPr id="15" name="Picture 14" descr="A picture containing text&#10;&#10;Description automatically generated">
            <a:extLst>
              <a:ext uri="{FF2B5EF4-FFF2-40B4-BE49-F238E27FC236}">
                <a16:creationId xmlns:a16="http://schemas.microsoft.com/office/drawing/2014/main" id="{4180D2B7-992A-D447-ACBC-3BF5FE5A5CE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15050" y="6125417"/>
            <a:ext cx="2866644" cy="384048"/>
          </a:xfrm>
          <a:prstGeom prst="rect">
            <a:avLst/>
          </a:prstGeom>
        </p:spPr>
      </p:pic>
    </p:spTree>
    <p:extLst>
      <p:ext uri="{BB962C8B-B14F-4D97-AF65-F5344CB8AC3E}">
        <p14:creationId xmlns:p14="http://schemas.microsoft.com/office/powerpoint/2010/main" val="2783666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22" presetClass="entr" presetSubtype="1"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500"/>
                                        <p:tgtEl>
                                          <p:spTgt spid="21"/>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par>
                                <p:cTn id="16" presetID="22" presetClass="entr" presetSubtype="4"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down)">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4_Blank">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01A70A92-118D-F14C-B84B-B5433D1EC56F}"/>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196369C6-99CC-C84E-9939-FE732FD2711A}"/>
              </a:ext>
            </a:extLst>
          </p:cNvPr>
          <p:cNvGrpSpPr/>
          <p:nvPr userDrawn="1"/>
        </p:nvGrpSpPr>
        <p:grpSpPr>
          <a:xfrm>
            <a:off x="6756543" y="3146679"/>
            <a:ext cx="2987683" cy="282321"/>
            <a:chOff x="5059259" y="3924366"/>
            <a:chExt cx="3912923" cy="369751"/>
          </a:xfrm>
        </p:grpSpPr>
        <p:pic>
          <p:nvPicPr>
            <p:cNvPr id="37" name="Picture 36" descr="A picture containing drawing&#10;&#10;Description automatically generated">
              <a:extLst>
                <a:ext uri="{FF2B5EF4-FFF2-40B4-BE49-F238E27FC236}">
                  <a16:creationId xmlns:a16="http://schemas.microsoft.com/office/drawing/2014/main" id="{CEBD86E1-26B3-E045-A27F-A2797893ACC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39" name="Picture 38" descr="A picture containing drawing&#10;&#10;Description automatically generated">
              <a:extLst>
                <a:ext uri="{FF2B5EF4-FFF2-40B4-BE49-F238E27FC236}">
                  <a16:creationId xmlns:a16="http://schemas.microsoft.com/office/drawing/2014/main" id="{C0738A79-77C5-904C-91C6-1A560DD815F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40" name="Picture 39">
            <a:extLst>
              <a:ext uri="{FF2B5EF4-FFF2-40B4-BE49-F238E27FC236}">
                <a16:creationId xmlns:a16="http://schemas.microsoft.com/office/drawing/2014/main" id="{D814C3B7-ABE8-B144-9735-06BCFF1EA849}"/>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7890828" y="3146386"/>
            <a:ext cx="1930722" cy="282290"/>
          </a:xfrm>
          <a:prstGeom prst="rect">
            <a:avLst/>
          </a:prstGeom>
        </p:spPr>
      </p:pic>
      <p:grpSp>
        <p:nvGrpSpPr>
          <p:cNvPr id="41" name="Group 40">
            <a:extLst>
              <a:ext uri="{FF2B5EF4-FFF2-40B4-BE49-F238E27FC236}">
                <a16:creationId xmlns:a16="http://schemas.microsoft.com/office/drawing/2014/main" id="{C9163DD9-3B28-284A-87DE-A0228C47C32D}"/>
              </a:ext>
            </a:extLst>
          </p:cNvPr>
          <p:cNvGrpSpPr/>
          <p:nvPr userDrawn="1"/>
        </p:nvGrpSpPr>
        <p:grpSpPr>
          <a:xfrm>
            <a:off x="6754799" y="3499390"/>
            <a:ext cx="2613640" cy="284967"/>
            <a:chOff x="5057514" y="4377778"/>
            <a:chExt cx="3423045" cy="373217"/>
          </a:xfrm>
        </p:grpSpPr>
        <p:pic>
          <p:nvPicPr>
            <p:cNvPr id="42" name="Picture 41" descr="A picture containing drawing&#10;&#10;Description automatically generated">
              <a:extLst>
                <a:ext uri="{FF2B5EF4-FFF2-40B4-BE49-F238E27FC236}">
                  <a16:creationId xmlns:a16="http://schemas.microsoft.com/office/drawing/2014/main" id="{7F4F7229-8DF3-FA47-BB22-93447CF0076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43" name="Picture 42" descr="A picture containing drawing&#10;&#10;Description automatically generated">
              <a:extLst>
                <a:ext uri="{FF2B5EF4-FFF2-40B4-BE49-F238E27FC236}">
                  <a16:creationId xmlns:a16="http://schemas.microsoft.com/office/drawing/2014/main" id="{A741548A-000A-3B4F-B999-1B8C4447589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44" name="Picture 43">
            <a:extLst>
              <a:ext uri="{FF2B5EF4-FFF2-40B4-BE49-F238E27FC236}">
                <a16:creationId xmlns:a16="http://schemas.microsoft.com/office/drawing/2014/main" id="{22FD1457-AAD8-5C4F-BD5C-54EFB576A102}"/>
              </a:ext>
            </a:extLst>
          </p:cNvPr>
          <p:cNvPicPr>
            <a:picLocks noChangeAspect="1"/>
          </p:cNvPicPr>
          <p:nvPr userDrawn="1"/>
        </p:nvPicPr>
        <p:blipFill>
          <a:blip r:embed="rId6" cstate="email">
            <a:extLst>
              <a:ext uri="{28A0092B-C50C-407E-A947-70E740481C1C}">
                <a14:useLocalDpi xmlns:a14="http://schemas.microsoft.com/office/drawing/2010/main"/>
              </a:ext>
            </a:extLst>
          </a:blip>
          <a:srcRect/>
          <a:stretch/>
        </p:blipFill>
        <p:spPr>
          <a:xfrm>
            <a:off x="7890828" y="3499936"/>
            <a:ext cx="1558135" cy="284996"/>
          </a:xfrm>
          <a:prstGeom prst="rect">
            <a:avLst/>
          </a:prstGeom>
        </p:spPr>
      </p:pic>
      <p:cxnSp>
        <p:nvCxnSpPr>
          <p:cNvPr id="45" name="Straight Connector 44">
            <a:extLst>
              <a:ext uri="{FF2B5EF4-FFF2-40B4-BE49-F238E27FC236}">
                <a16:creationId xmlns:a16="http://schemas.microsoft.com/office/drawing/2014/main" id="{724CA384-49C6-2241-ACC6-FF5E9BD38452}"/>
              </a:ext>
            </a:extLst>
          </p:cNvPr>
          <p:cNvCxnSpPr/>
          <p:nvPr userDrawn="1"/>
        </p:nvCxnSpPr>
        <p:spPr>
          <a:xfrm>
            <a:off x="6081964" y="2843634"/>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4" name="Picture 13" descr="A picture containing drawing&#10;&#10;Description automatically generated">
            <a:extLst>
              <a:ext uri="{FF2B5EF4-FFF2-40B4-BE49-F238E27FC236}">
                <a16:creationId xmlns:a16="http://schemas.microsoft.com/office/drawing/2014/main" id="{49479EB2-A191-D944-851C-DE1F579C89B3}"/>
              </a:ext>
            </a:extLst>
          </p:cNvPr>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1828557" y="3169063"/>
            <a:ext cx="3486259" cy="612648"/>
          </a:xfrm>
          <a:prstGeom prst="rect">
            <a:avLst/>
          </a:prstGeom>
        </p:spPr>
      </p:pic>
    </p:spTree>
    <p:extLst>
      <p:ext uri="{BB962C8B-B14F-4D97-AF65-F5344CB8AC3E}">
        <p14:creationId xmlns:p14="http://schemas.microsoft.com/office/powerpoint/2010/main" val="949506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750"/>
                                        <p:tgtEl>
                                          <p:spTgt spid="33"/>
                                        </p:tgtEl>
                                      </p:cBhvr>
                                    </p:animEffect>
                                  </p:childTnLst>
                                </p:cTn>
                              </p:par>
                            </p:childTnLst>
                          </p:cTn>
                        </p:par>
                        <p:par>
                          <p:cTn id="8" fill="hold">
                            <p:stCondLst>
                              <p:cond delay="1750"/>
                            </p:stCondLst>
                            <p:childTnLst>
                              <p:par>
                                <p:cTn id="9" presetID="22" presetClass="entr" presetSubtype="8"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750"/>
                                        <p:tgtEl>
                                          <p:spTgt spid="40"/>
                                        </p:tgtEl>
                                      </p:cBhvr>
                                    </p:animEffect>
                                  </p:childTnLst>
                                </p:cTn>
                              </p:par>
                            </p:childTnLst>
                          </p:cTn>
                        </p:par>
                        <p:par>
                          <p:cTn id="12" fill="hold">
                            <p:stCondLst>
                              <p:cond delay="2500"/>
                            </p:stCondLst>
                            <p:childTnLst>
                              <p:par>
                                <p:cTn id="13" presetID="10" presetClass="entr" presetSubtype="0" fill="hold" nodeType="afterEffect">
                                  <p:stCondLst>
                                    <p:cond delay="50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750"/>
                                        <p:tgtEl>
                                          <p:spTgt spid="41"/>
                                        </p:tgtEl>
                                      </p:cBhvr>
                                    </p:animEffect>
                                  </p:childTnLst>
                                </p:cTn>
                              </p:par>
                            </p:childTnLst>
                          </p:cTn>
                        </p:par>
                        <p:par>
                          <p:cTn id="16" fill="hold">
                            <p:stCondLst>
                              <p:cond delay="3750"/>
                            </p:stCondLst>
                            <p:childTnLst>
                              <p:par>
                                <p:cTn id="17" presetID="22" presetClass="entr" presetSubtype="8"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left)">
                                      <p:cBhvr>
                                        <p:cTn id="19" dur="75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00A357B3-6B85-74DA-DED6-3B40CAB6A1A3}"/>
              </a:ext>
            </a:extLst>
          </p:cNvPr>
          <p:cNvSpPr>
            <a:spLocks noGrp="1"/>
          </p:cNvSpPr>
          <p:nvPr>
            <p:ph type="pic" sz="quarter" idx="12" hasCustomPrompt="1"/>
          </p:nvPr>
        </p:nvSpPr>
        <p:spPr>
          <a:xfrm>
            <a:off x="0" y="-4763"/>
            <a:ext cx="12192000" cy="6862763"/>
          </a:xfrm>
          <a:custGeom>
            <a:avLst/>
            <a:gdLst>
              <a:gd name="connsiteX0" fmla="*/ 6246326 w 12192000"/>
              <a:gd name="connsiteY0" fmla="*/ 612 h 6862763"/>
              <a:gd name="connsiteX1" fmla="*/ 6246326 w 12192000"/>
              <a:gd name="connsiteY1" fmla="*/ 613 h 6862763"/>
              <a:gd name="connsiteX2" fmla="*/ 5913192 w 12192000"/>
              <a:gd name="connsiteY2" fmla="*/ 613 h 6862763"/>
              <a:gd name="connsiteX3" fmla="*/ 5913192 w 12192000"/>
              <a:gd name="connsiteY3" fmla="*/ 6862762 h 6862763"/>
              <a:gd name="connsiteX4" fmla="*/ 11713310 w 12192000"/>
              <a:gd name="connsiteY4" fmla="*/ 6862762 h 6862763"/>
              <a:gd name="connsiteX5" fmla="*/ 11713310 w 12192000"/>
              <a:gd name="connsiteY5" fmla="*/ 613 h 6862763"/>
              <a:gd name="connsiteX6" fmla="*/ 9592864 w 12192000"/>
              <a:gd name="connsiteY6" fmla="*/ 613 h 6862763"/>
              <a:gd name="connsiteX7" fmla="*/ 9592864 w 12192000"/>
              <a:gd name="connsiteY7" fmla="*/ 612 h 6862763"/>
              <a:gd name="connsiteX8" fmla="*/ 0 w 12192000"/>
              <a:gd name="connsiteY8" fmla="*/ 0 h 6862763"/>
              <a:gd name="connsiteX9" fmla="*/ 12192000 w 12192000"/>
              <a:gd name="connsiteY9" fmla="*/ 0 h 6862763"/>
              <a:gd name="connsiteX10" fmla="*/ 12192000 w 12192000"/>
              <a:gd name="connsiteY10" fmla="*/ 6862763 h 6862763"/>
              <a:gd name="connsiteX11" fmla="*/ 0 w 12192000"/>
              <a:gd name="connsiteY11" fmla="*/ 6862763 h 686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862763">
                <a:moveTo>
                  <a:pt x="6246326" y="612"/>
                </a:moveTo>
                <a:lnTo>
                  <a:pt x="6246326" y="613"/>
                </a:lnTo>
                <a:lnTo>
                  <a:pt x="5913192" y="613"/>
                </a:lnTo>
                <a:lnTo>
                  <a:pt x="5913192" y="6862762"/>
                </a:lnTo>
                <a:lnTo>
                  <a:pt x="11713310" y="6862762"/>
                </a:lnTo>
                <a:lnTo>
                  <a:pt x="11713310" y="613"/>
                </a:lnTo>
                <a:lnTo>
                  <a:pt x="9592864" y="613"/>
                </a:lnTo>
                <a:lnTo>
                  <a:pt x="9592864" y="612"/>
                </a:lnTo>
                <a:close/>
                <a:moveTo>
                  <a:pt x="0" y="0"/>
                </a:moveTo>
                <a:lnTo>
                  <a:pt x="12192000" y="0"/>
                </a:lnTo>
                <a:lnTo>
                  <a:pt x="12192000" y="6862763"/>
                </a:lnTo>
                <a:lnTo>
                  <a:pt x="0" y="6862763"/>
                </a:lnTo>
                <a:close/>
              </a:path>
            </a:pathLst>
          </a:custGeom>
          <a:solidFill>
            <a:schemeClr val="bg1">
              <a:lumMod val="95000"/>
            </a:schemeClr>
          </a:solidFill>
        </p:spPr>
        <p:txBody>
          <a:bodyPr wrap="square" lIns="914400" rIns="7315200" anchor="ctr">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baseline="0">
                <a:solidFill>
                  <a:schemeClr val="tx1"/>
                </a:solidFill>
              </a:defRPr>
            </a:lvl1pPr>
          </a:lstStyle>
          <a:p>
            <a:r>
              <a:rPr lang="en-US" dirty="0"/>
              <a:t>To customize this cover with your own  image, drag the image into this box or click the image icon in the center of this slide.</a:t>
            </a:r>
            <a:br>
              <a:rPr lang="en-US" dirty="0"/>
            </a:br>
            <a:br>
              <a:rPr lang="en-US" dirty="0"/>
            </a:br>
            <a:r>
              <a:rPr lang="en-US" dirty="0"/>
              <a:t>Our Cover Library contains 150+ covers </a:t>
            </a:r>
            <a:br>
              <a:rPr lang="en-US" dirty="0"/>
            </a:br>
            <a:r>
              <a:rPr lang="en-US" dirty="0"/>
              <a:t>for Jabil’s capabilities, markets and business needs. (link in Notes below)</a:t>
            </a:r>
          </a:p>
        </p:txBody>
      </p:sp>
      <p:sp>
        <p:nvSpPr>
          <p:cNvPr id="2" name="Freeform 1">
            <a:extLst>
              <a:ext uri="{FF2B5EF4-FFF2-40B4-BE49-F238E27FC236}">
                <a16:creationId xmlns:a16="http://schemas.microsoft.com/office/drawing/2014/main" id="{8CE3CF9E-01E6-1EAC-D565-4C2D51EA1F14}"/>
              </a:ext>
            </a:extLst>
          </p:cNvPr>
          <p:cNvSpPr/>
          <p:nvPr userDrawn="1"/>
        </p:nvSpPr>
        <p:spPr>
          <a:xfrm flipH="1">
            <a:off x="5913192"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3" name="Freeform 12">
            <a:extLst>
              <a:ext uri="{FF2B5EF4-FFF2-40B4-BE49-F238E27FC236}">
                <a16:creationId xmlns:a16="http://schemas.microsoft.com/office/drawing/2014/main" id="{FDDF622D-17AF-4824-4543-48ED888BC9CB}"/>
              </a:ext>
            </a:extLst>
          </p:cNvPr>
          <p:cNvSpPr/>
          <p:nvPr userDrawn="1"/>
        </p:nvSpPr>
        <p:spPr>
          <a:xfrm flipH="1">
            <a:off x="591319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2" name="Freeform 11">
            <a:extLst>
              <a:ext uri="{FF2B5EF4-FFF2-40B4-BE49-F238E27FC236}">
                <a16:creationId xmlns:a16="http://schemas.microsoft.com/office/drawing/2014/main" id="{046BD54C-DDB1-56B9-BFD0-A0721DC3272C}"/>
              </a:ext>
            </a:extLst>
          </p:cNvPr>
          <p:cNvSpPr/>
          <p:nvPr userDrawn="1"/>
        </p:nvSpPr>
        <p:spPr>
          <a:xfrm rot="10800000" flipH="1">
            <a:off x="1146721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647544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647544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47544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2"/>
          <a:stretch>
            <a:fillRect/>
          </a:stretch>
        </p:blipFill>
        <p:spPr>
          <a:xfrm>
            <a:off x="6585994" y="5821559"/>
            <a:ext cx="2355702" cy="412925"/>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647544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658599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48845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Header Only">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3FD83EC-C1F5-31B3-23F7-4B0DDA8CE98E}"/>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4" name="Rectangle 3">
            <a:extLst>
              <a:ext uri="{FF2B5EF4-FFF2-40B4-BE49-F238E27FC236}">
                <a16:creationId xmlns:a16="http://schemas.microsoft.com/office/drawing/2014/main" id="{970F6A07-25A2-ECCE-1594-AF7056D5C55C}"/>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84E5597F-CDFF-57FD-B662-A6A623DC3945}"/>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9" name="Rectangle 8">
            <a:extLst>
              <a:ext uri="{FF2B5EF4-FFF2-40B4-BE49-F238E27FC236}">
                <a16:creationId xmlns:a16="http://schemas.microsoft.com/office/drawing/2014/main" id="{236717B6-16DD-D4AF-526D-72E6B3F3369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3" name="Picture 12">
            <a:extLst>
              <a:ext uri="{FF2B5EF4-FFF2-40B4-BE49-F238E27FC236}">
                <a16:creationId xmlns:a16="http://schemas.microsoft.com/office/drawing/2014/main" id="{B662975E-63F4-DD3E-52C2-A2351B69E57F}"/>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4" name="Straight Connector 13">
            <a:extLst>
              <a:ext uri="{FF2B5EF4-FFF2-40B4-BE49-F238E27FC236}">
                <a16:creationId xmlns:a16="http://schemas.microsoft.com/office/drawing/2014/main" id="{BD6B0401-09A9-06F5-25F5-5B575EB3DA05}"/>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2070306"/>
      </p:ext>
    </p:extLst>
  </p:cSld>
  <p:clrMapOvr>
    <a:masterClrMapping/>
  </p:clrMapOvr>
  <p:extLst>
    <p:ext uri="{DCECCB84-F9BA-43D5-87BE-67443E8EF086}">
      <p15:sldGuideLst xmlns:p15="http://schemas.microsoft.com/office/powerpoint/2012/main">
        <p15:guide id="1" orient="horz" pos="4050">
          <p15:clr>
            <a:srgbClr val="FBAE40"/>
          </p15:clr>
        </p15:guide>
        <p15:guide id="2" pos="7392">
          <p15:clr>
            <a:srgbClr val="FBAE40"/>
          </p15:clr>
        </p15:guide>
        <p15:guide id="3" pos="354">
          <p15:clr>
            <a:srgbClr val="FBAE40"/>
          </p15:clr>
        </p15:guide>
        <p15:guide id="4" orient="horz" pos="64">
          <p15:clr>
            <a:srgbClr val="FBAE40"/>
          </p15:clr>
        </p15:guide>
        <p15:guide id="5" orient="horz" pos="692">
          <p15:clr>
            <a:srgbClr val="FBAE40"/>
          </p15:clr>
        </p15:guide>
        <p15:guide id="6" orient="horz" pos="816">
          <p15:clr>
            <a:srgbClr val="FBAE40"/>
          </p15:clr>
        </p15:guide>
        <p15:guide id="7" pos="7322">
          <p15:clr>
            <a:srgbClr val="FBAE40"/>
          </p15:clr>
        </p15:guide>
        <p15:guide id="8" pos="28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Text">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34C950B-138C-6F67-9F8D-76FF15F71F07}"/>
              </a:ext>
            </a:extLst>
          </p:cNvPr>
          <p:cNvSpPr>
            <a:spLocks noGrp="1"/>
          </p:cNvSpPr>
          <p:nvPr>
            <p:ph idx="1"/>
          </p:nvPr>
        </p:nvSpPr>
        <p:spPr>
          <a:xfrm>
            <a:off x="444500" y="1303020"/>
            <a:ext cx="11010900"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A34B9430-4782-DCF1-ED33-F38C01802346}"/>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7" name="Rectangle 6">
            <a:extLst>
              <a:ext uri="{FF2B5EF4-FFF2-40B4-BE49-F238E27FC236}">
                <a16:creationId xmlns:a16="http://schemas.microsoft.com/office/drawing/2014/main" id="{13CEC532-8D03-1FE1-DDEF-159542DE749B}"/>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5">
            <a:extLst>
              <a:ext uri="{FF2B5EF4-FFF2-40B4-BE49-F238E27FC236}">
                <a16:creationId xmlns:a16="http://schemas.microsoft.com/office/drawing/2014/main" id="{B84A38B5-DF66-CA5F-43F7-0C8C9A472556}"/>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1" name="Rectangle 10">
            <a:extLst>
              <a:ext uri="{FF2B5EF4-FFF2-40B4-BE49-F238E27FC236}">
                <a16:creationId xmlns:a16="http://schemas.microsoft.com/office/drawing/2014/main" id="{93B4F766-E589-63C5-A3E2-F2CFBAAC5AA1}"/>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3" name="Picture 12">
            <a:extLst>
              <a:ext uri="{FF2B5EF4-FFF2-40B4-BE49-F238E27FC236}">
                <a16:creationId xmlns:a16="http://schemas.microsoft.com/office/drawing/2014/main" id="{079EB9F4-DF3D-9A96-C8FF-62F88F9D29B9}"/>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6" name="Straight Connector 15">
            <a:extLst>
              <a:ext uri="{FF2B5EF4-FFF2-40B4-BE49-F238E27FC236}">
                <a16:creationId xmlns:a16="http://schemas.microsoft.com/office/drawing/2014/main" id="{833F9874-C656-BBEA-BE7F-24E2B6BF8F48}"/>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9239228"/>
      </p:ext>
    </p:extLst>
  </p:cSld>
  <p:clrMapOvr>
    <a:masterClrMapping/>
  </p:clrMapOvr>
  <p:extLst>
    <p:ext uri="{DCECCB84-F9BA-43D5-87BE-67443E8EF086}">
      <p15:sldGuideLst xmlns:p15="http://schemas.microsoft.com/office/powerpoint/2012/main">
        <p15:guide id="1" orient="horz" pos="4052">
          <p15:clr>
            <a:srgbClr val="FBAE40"/>
          </p15:clr>
        </p15:guide>
        <p15:guide id="2" pos="7326">
          <p15:clr>
            <a:srgbClr val="FBAE40"/>
          </p15:clr>
        </p15:guide>
        <p15:guide id="3" pos="354">
          <p15:clr>
            <a:srgbClr val="FBAE40"/>
          </p15:clr>
        </p15:guide>
        <p15:guide id="4" orient="horz" pos="64">
          <p15:clr>
            <a:srgbClr val="FBAE40"/>
          </p15:clr>
        </p15:guide>
        <p15:guide id="5" orient="horz" pos="690">
          <p15:clr>
            <a:srgbClr val="FBAE40"/>
          </p15:clr>
        </p15:guide>
        <p15:guide id="6" pos="278">
          <p15:clr>
            <a:srgbClr val="FBAE40"/>
          </p15:clr>
        </p15:guide>
        <p15:guide id="7" pos="7394">
          <p15:clr>
            <a:srgbClr val="FBAE40"/>
          </p15:clr>
        </p15:guide>
        <p15:guide id="8" orient="horz" pos="818">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Slide - No Image">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151EACA7-4754-7A54-8504-55BBD10B5816}"/>
              </a:ext>
            </a:extLst>
          </p:cNvPr>
          <p:cNvSpPr/>
          <p:nvPr userDrawn="1"/>
        </p:nvSpPr>
        <p:spPr>
          <a:xfrm flipH="1">
            <a:off x="0" y="-4151"/>
            <a:ext cx="12192000"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78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1259119" y="1065955"/>
            <a:ext cx="8623762" cy="2091894"/>
          </a:xfrm>
        </p:spPr>
        <p:txBody>
          <a:bodyPr anchor="b">
            <a:noAutofit/>
          </a:bodyPr>
          <a:lstStyle>
            <a:lvl1pPr algn="l">
              <a:defRPr sz="4200" b="0" i="0" cap="none" spc="50" baseline="0">
                <a:solidFill>
                  <a:schemeClr val="bg1"/>
                </a:solidFill>
              </a:defRPr>
            </a:lvl1pPr>
          </a:lstStyle>
          <a:p>
            <a:r>
              <a:rPr lang="en-US" dirty="0"/>
              <a:t>Click to Add 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1259119" y="3444719"/>
            <a:ext cx="8623762" cy="1034517"/>
          </a:xfrm>
        </p:spPr>
        <p:txBody>
          <a:bodyPr>
            <a:noAutofit/>
          </a:bodyPr>
          <a:lstStyle>
            <a:lvl1pPr marL="0" indent="0" algn="l">
              <a:lnSpc>
                <a:spcPct val="100000"/>
              </a:lnSpc>
              <a:spcBef>
                <a:spcPts val="0"/>
              </a:spcBef>
              <a:buNone/>
              <a:defRPr sz="22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310717" y="5396645"/>
            <a:ext cx="4516745" cy="634779"/>
          </a:xfrm>
        </p:spPr>
        <p:txBody>
          <a:bodyPr lIns="0" tIns="0" rIns="0" bIns="0" anchor="b">
            <a:normAutofit/>
          </a:bodyPr>
          <a:lstStyle>
            <a:lvl1pPr marL="0" indent="0" algn="r">
              <a:lnSpc>
                <a:spcPct val="100000"/>
              </a:lnSpc>
              <a:spcBef>
                <a:spcPts val="0"/>
              </a:spcBef>
              <a:spcAft>
                <a:spcPts val="200"/>
              </a:spcAft>
              <a:buFontTx/>
              <a:buNone/>
              <a:defRPr sz="1200" cap="none" spc="50" baseline="0">
                <a:solidFill>
                  <a:schemeClr val="accent5">
                    <a:lumMod val="50000"/>
                    <a:lumOff val="50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2"/>
          <a:stretch>
            <a:fillRect/>
          </a:stretch>
        </p:blipFill>
        <p:spPr>
          <a:xfrm>
            <a:off x="1369668" y="5474821"/>
            <a:ext cx="3409331" cy="597613"/>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3741698" y="491485"/>
            <a:ext cx="7890858" cy="431035"/>
          </a:xfrm>
        </p:spPr>
        <p:txBody>
          <a:bodyPr lIns="0" tIns="0" rIns="0" bIns="0">
            <a:normAutofit/>
          </a:bodyPr>
          <a:lstStyle>
            <a:lvl1pPr marL="0" indent="0" algn="r">
              <a:spcBef>
                <a:spcPts val="0"/>
              </a:spcBef>
              <a:buNone/>
              <a:defRPr sz="18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1369668" y="330128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Freeform 1">
            <a:extLst>
              <a:ext uri="{FF2B5EF4-FFF2-40B4-BE49-F238E27FC236}">
                <a16:creationId xmlns:a16="http://schemas.microsoft.com/office/drawing/2014/main" id="{0C4D2A46-C2D7-D04B-DD1F-DC4B1A470466}"/>
              </a:ext>
            </a:extLst>
          </p:cNvPr>
          <p:cNvSpPr/>
          <p:nvPr userDrawn="1"/>
        </p:nvSpPr>
        <p:spPr>
          <a:xfrm flipH="1">
            <a:off x="0" y="0"/>
            <a:ext cx="452309" cy="5522298"/>
          </a:xfrm>
          <a:custGeom>
            <a:avLst/>
            <a:gdLst>
              <a:gd name="connsiteX0" fmla="*/ 452309 w 452309"/>
              <a:gd name="connsiteY0" fmla="*/ 0 h 5522298"/>
              <a:gd name="connsiteX1" fmla="*/ 1 w 452309"/>
              <a:gd name="connsiteY1" fmla="*/ 0 h 5522298"/>
              <a:gd name="connsiteX2" fmla="*/ 2 w 452309"/>
              <a:gd name="connsiteY2" fmla="*/ 5263594 h 5522298"/>
              <a:gd name="connsiteX3" fmla="*/ 0 w 452309"/>
              <a:gd name="connsiteY3" fmla="*/ 5263594 h 5522298"/>
              <a:gd name="connsiteX4" fmla="*/ 2 w 452309"/>
              <a:gd name="connsiteY4" fmla="*/ 5263596 h 5522298"/>
              <a:gd name="connsiteX5" fmla="*/ 452309 w 452309"/>
              <a:gd name="connsiteY5" fmla="*/ 5522298 h 552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2309" h="5522298">
                <a:moveTo>
                  <a:pt x="452309" y="0"/>
                </a:moveTo>
                <a:lnTo>
                  <a:pt x="1" y="0"/>
                </a:lnTo>
                <a:lnTo>
                  <a:pt x="2" y="5263594"/>
                </a:lnTo>
                <a:lnTo>
                  <a:pt x="0" y="5263594"/>
                </a:lnTo>
                <a:lnTo>
                  <a:pt x="2" y="5263596"/>
                </a:lnTo>
                <a:lnTo>
                  <a:pt x="452309" y="5522298"/>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 name="Freeform 2">
            <a:extLst>
              <a:ext uri="{FF2B5EF4-FFF2-40B4-BE49-F238E27FC236}">
                <a16:creationId xmlns:a16="http://schemas.microsoft.com/office/drawing/2014/main" id="{8AFFEDB3-4871-F039-E695-44101641E7BE}"/>
              </a:ext>
            </a:extLst>
          </p:cNvPr>
          <p:cNvSpPr/>
          <p:nvPr userDrawn="1"/>
        </p:nvSpPr>
        <p:spPr>
          <a:xfrm rot="10800000" flipH="1">
            <a:off x="11739691" y="1328844"/>
            <a:ext cx="452309" cy="5526451"/>
          </a:xfrm>
          <a:custGeom>
            <a:avLst/>
            <a:gdLst>
              <a:gd name="connsiteX0" fmla="*/ 452309 w 452309"/>
              <a:gd name="connsiteY0" fmla="*/ 5526451 h 5526451"/>
              <a:gd name="connsiteX1" fmla="*/ 452309 w 452309"/>
              <a:gd name="connsiteY1" fmla="*/ 0 h 5526451"/>
              <a:gd name="connsiteX2" fmla="*/ 1 w 452309"/>
              <a:gd name="connsiteY2" fmla="*/ 0 h 5526451"/>
              <a:gd name="connsiteX3" fmla="*/ 2 w 452309"/>
              <a:gd name="connsiteY3" fmla="*/ 5267747 h 5526451"/>
              <a:gd name="connsiteX4" fmla="*/ 0 w 452309"/>
              <a:gd name="connsiteY4" fmla="*/ 5267747 h 5526451"/>
              <a:gd name="connsiteX5" fmla="*/ 2 w 452309"/>
              <a:gd name="connsiteY5" fmla="*/ 5267749 h 5526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2309" h="5526451">
                <a:moveTo>
                  <a:pt x="452309" y="5526451"/>
                </a:moveTo>
                <a:lnTo>
                  <a:pt x="452309" y="0"/>
                </a:lnTo>
                <a:lnTo>
                  <a:pt x="1" y="0"/>
                </a:lnTo>
                <a:lnTo>
                  <a:pt x="2" y="5267747"/>
                </a:lnTo>
                <a:lnTo>
                  <a:pt x="0" y="5267747"/>
                </a:lnTo>
                <a:lnTo>
                  <a:pt x="2" y="526774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Tree>
    <p:extLst>
      <p:ext uri="{BB962C8B-B14F-4D97-AF65-F5344CB8AC3E}">
        <p14:creationId xmlns:p14="http://schemas.microsoft.com/office/powerpoint/2010/main" val="32542460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 Manufacturing">
    <p:spTree>
      <p:nvGrpSpPr>
        <p:cNvPr id="1" name=""/>
        <p:cNvGrpSpPr/>
        <p:nvPr/>
      </p:nvGrpSpPr>
      <p:grpSpPr>
        <a:xfrm>
          <a:off x="0" y="0"/>
          <a:ext cx="0" cy="0"/>
          <a:chOff x="0" y="0"/>
          <a:chExt cx="0" cy="0"/>
        </a:xfrm>
      </p:grpSpPr>
      <p:pic>
        <p:nvPicPr>
          <p:cNvPr id="16" name="Picture Placeholder 7">
            <a:extLst>
              <a:ext uri="{FF2B5EF4-FFF2-40B4-BE49-F238E27FC236}">
                <a16:creationId xmlns:a16="http://schemas.microsoft.com/office/drawing/2014/main" id="{7196CC4B-5584-1947-6AAA-8620EEBB3104}"/>
              </a:ext>
            </a:extLst>
          </p:cNvPr>
          <p:cNvPicPr>
            <a:picLocks noChangeAspect="1"/>
          </p:cNvPicPr>
          <p:nvPr userDrawn="1"/>
        </p:nvPicPr>
        <p:blipFill rotWithShape="1">
          <a:blip r:embed="rId2"/>
          <a:srcRect l="63" t="12179" r="20820" b="8579"/>
          <a:stretch/>
        </p:blipFill>
        <p:spPr>
          <a:xfrm>
            <a:off x="0" y="-4763"/>
            <a:ext cx="12191999" cy="6862763"/>
          </a:xfrm>
          <a:prstGeom prst="rect">
            <a:avLst/>
          </a:prstGeom>
        </p:spPr>
      </p:pic>
      <p:sp>
        <p:nvSpPr>
          <p:cNvPr id="6" name="Freeform 5">
            <a:extLst>
              <a:ext uri="{FF2B5EF4-FFF2-40B4-BE49-F238E27FC236}">
                <a16:creationId xmlns:a16="http://schemas.microsoft.com/office/drawing/2014/main" id="{C5669C0C-0F7D-A3C3-23CB-E28C3E2E28AD}"/>
              </a:ext>
            </a:extLst>
          </p:cNvPr>
          <p:cNvSpPr/>
          <p:nvPr userDrawn="1"/>
        </p:nvSpPr>
        <p:spPr>
          <a:xfrm flipH="1">
            <a:off x="488431"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4" name="Freeform 3">
            <a:extLst>
              <a:ext uri="{FF2B5EF4-FFF2-40B4-BE49-F238E27FC236}">
                <a16:creationId xmlns:a16="http://schemas.microsoft.com/office/drawing/2014/main" id="{A9140CC7-9901-8147-6E54-87A8D5C75EB5}"/>
              </a:ext>
            </a:extLst>
          </p:cNvPr>
          <p:cNvSpPr/>
          <p:nvPr userDrawn="1"/>
        </p:nvSpPr>
        <p:spPr>
          <a:xfrm flipH="1">
            <a:off x="49026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AA335813-9774-2C2C-F371-3C314B731A31}"/>
              </a:ext>
            </a:extLst>
          </p:cNvPr>
          <p:cNvSpPr/>
          <p:nvPr userDrawn="1"/>
        </p:nvSpPr>
        <p:spPr>
          <a:xfrm rot="10800000" flipH="1">
            <a:off x="604428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3" name="Title 1">
            <a:extLst>
              <a:ext uri="{FF2B5EF4-FFF2-40B4-BE49-F238E27FC236}">
                <a16:creationId xmlns:a16="http://schemas.microsoft.com/office/drawing/2014/main" id="{AE53D3FD-7C28-CD06-2F23-99FC7ED56420}"/>
              </a:ext>
            </a:extLst>
          </p:cNvPr>
          <p:cNvSpPr>
            <a:spLocks noGrp="1"/>
          </p:cNvSpPr>
          <p:nvPr>
            <p:ph type="ctrTitle" hasCustomPrompt="1"/>
          </p:nvPr>
        </p:nvSpPr>
        <p:spPr>
          <a:xfrm>
            <a:off x="105251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14" name="Subtitle 2">
            <a:extLst>
              <a:ext uri="{FF2B5EF4-FFF2-40B4-BE49-F238E27FC236}">
                <a16:creationId xmlns:a16="http://schemas.microsoft.com/office/drawing/2014/main" id="{1B3B2E4D-3BBE-3AB1-57CD-497460143AE7}"/>
              </a:ext>
            </a:extLst>
          </p:cNvPr>
          <p:cNvSpPr>
            <a:spLocks noGrp="1"/>
          </p:cNvSpPr>
          <p:nvPr>
            <p:ph type="subTitle" idx="1" hasCustomPrompt="1"/>
          </p:nvPr>
        </p:nvSpPr>
        <p:spPr>
          <a:xfrm>
            <a:off x="105251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17" name="Text Placeholder 14">
            <a:extLst>
              <a:ext uri="{FF2B5EF4-FFF2-40B4-BE49-F238E27FC236}">
                <a16:creationId xmlns:a16="http://schemas.microsoft.com/office/drawing/2014/main" id="{583BF1DC-765E-0D9A-8FC4-9210C767343A}"/>
              </a:ext>
            </a:extLst>
          </p:cNvPr>
          <p:cNvSpPr>
            <a:spLocks noGrp="1"/>
          </p:cNvSpPr>
          <p:nvPr>
            <p:ph type="body" sz="quarter" idx="10" hasCustomPrompt="1"/>
          </p:nvPr>
        </p:nvSpPr>
        <p:spPr>
          <a:xfrm>
            <a:off x="105251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18" name="Picture 17">
            <a:extLst>
              <a:ext uri="{FF2B5EF4-FFF2-40B4-BE49-F238E27FC236}">
                <a16:creationId xmlns:a16="http://schemas.microsoft.com/office/drawing/2014/main" id="{AAD4D881-D44D-FFEA-079D-E7B6940B9447}"/>
              </a:ext>
            </a:extLst>
          </p:cNvPr>
          <p:cNvPicPr>
            <a:picLocks noChangeAspect="1"/>
          </p:cNvPicPr>
          <p:nvPr userDrawn="1"/>
        </p:nvPicPr>
        <p:blipFill>
          <a:blip r:embed="rId3"/>
          <a:stretch>
            <a:fillRect/>
          </a:stretch>
        </p:blipFill>
        <p:spPr>
          <a:xfrm>
            <a:off x="1163064" y="5821559"/>
            <a:ext cx="2355702" cy="412925"/>
          </a:xfrm>
          <a:prstGeom prst="rect">
            <a:avLst/>
          </a:prstGeom>
        </p:spPr>
      </p:pic>
      <p:sp>
        <p:nvSpPr>
          <p:cNvPr id="19" name="Text Placeholder 3">
            <a:extLst>
              <a:ext uri="{FF2B5EF4-FFF2-40B4-BE49-F238E27FC236}">
                <a16:creationId xmlns:a16="http://schemas.microsoft.com/office/drawing/2014/main" id="{9CDE14C1-16C8-4365-D489-F4B4493DA1F6}"/>
              </a:ext>
            </a:extLst>
          </p:cNvPr>
          <p:cNvSpPr>
            <a:spLocks noGrp="1"/>
          </p:cNvSpPr>
          <p:nvPr>
            <p:ph type="body" sz="quarter" idx="13" hasCustomPrompt="1"/>
          </p:nvPr>
        </p:nvSpPr>
        <p:spPr>
          <a:xfrm>
            <a:off x="105251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20" name="Straight Connector 19">
            <a:extLst>
              <a:ext uri="{FF2B5EF4-FFF2-40B4-BE49-F238E27FC236}">
                <a16:creationId xmlns:a16="http://schemas.microsoft.com/office/drawing/2014/main" id="{BE2929A1-C569-4804-87CF-A7991EC0E30E}"/>
              </a:ext>
            </a:extLst>
          </p:cNvPr>
          <p:cNvCxnSpPr>
            <a:cxnSpLocks/>
          </p:cNvCxnSpPr>
          <p:nvPr userDrawn="1"/>
        </p:nvCxnSpPr>
        <p:spPr>
          <a:xfrm>
            <a:off x="116306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203909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Slide - Employee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BC6ABB0-7AEC-1482-6FC9-247F12776228}"/>
              </a:ext>
            </a:extLst>
          </p:cNvPr>
          <p:cNvPicPr>
            <a:picLocks noChangeAspect="1"/>
          </p:cNvPicPr>
          <p:nvPr userDrawn="1"/>
        </p:nvPicPr>
        <p:blipFill rotWithShape="1">
          <a:blip r:embed="rId2"/>
          <a:srcRect l="22500" r="-22500" b="15541"/>
          <a:stretch/>
        </p:blipFill>
        <p:spPr>
          <a:xfrm>
            <a:off x="2756573" y="0"/>
            <a:ext cx="12192000" cy="6858000"/>
          </a:xfrm>
          <a:prstGeom prst="rect">
            <a:avLst/>
          </a:prstGeom>
        </p:spPr>
      </p:pic>
      <p:pic>
        <p:nvPicPr>
          <p:cNvPr id="3" name="Picture 2">
            <a:extLst>
              <a:ext uri="{FF2B5EF4-FFF2-40B4-BE49-F238E27FC236}">
                <a16:creationId xmlns:a16="http://schemas.microsoft.com/office/drawing/2014/main" id="{C3BD7449-9CAA-DBC1-B78B-03CA985FA0BA}"/>
              </a:ext>
            </a:extLst>
          </p:cNvPr>
          <p:cNvPicPr>
            <a:picLocks noChangeAspect="1"/>
          </p:cNvPicPr>
          <p:nvPr userDrawn="1"/>
        </p:nvPicPr>
        <p:blipFill rotWithShape="1">
          <a:blip r:embed="rId2"/>
          <a:srcRect l="17831" t="4501" r="-13330" b="14841"/>
          <a:stretch/>
        </p:blipFill>
        <p:spPr>
          <a:xfrm>
            <a:off x="0" y="0"/>
            <a:ext cx="12192000" cy="6858000"/>
          </a:xfrm>
          <a:prstGeom prst="rect">
            <a:avLst/>
          </a:prstGeom>
        </p:spPr>
      </p:pic>
      <p:sp>
        <p:nvSpPr>
          <p:cNvPr id="2" name="Freeform 1">
            <a:extLst>
              <a:ext uri="{FF2B5EF4-FFF2-40B4-BE49-F238E27FC236}">
                <a16:creationId xmlns:a16="http://schemas.microsoft.com/office/drawing/2014/main" id="{8CE3CF9E-01E6-1EAC-D565-4C2D51EA1F14}"/>
              </a:ext>
            </a:extLst>
          </p:cNvPr>
          <p:cNvSpPr/>
          <p:nvPr userDrawn="1"/>
        </p:nvSpPr>
        <p:spPr>
          <a:xfrm flipH="1">
            <a:off x="5913192"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3" name="Freeform 12">
            <a:extLst>
              <a:ext uri="{FF2B5EF4-FFF2-40B4-BE49-F238E27FC236}">
                <a16:creationId xmlns:a16="http://schemas.microsoft.com/office/drawing/2014/main" id="{FDDF622D-17AF-4824-4543-48ED888BC9CB}"/>
              </a:ext>
            </a:extLst>
          </p:cNvPr>
          <p:cNvSpPr/>
          <p:nvPr userDrawn="1"/>
        </p:nvSpPr>
        <p:spPr>
          <a:xfrm flipH="1">
            <a:off x="591319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2" name="Freeform 11">
            <a:extLst>
              <a:ext uri="{FF2B5EF4-FFF2-40B4-BE49-F238E27FC236}">
                <a16:creationId xmlns:a16="http://schemas.microsoft.com/office/drawing/2014/main" id="{046BD54C-DDB1-56B9-BFD0-A0721DC3272C}"/>
              </a:ext>
            </a:extLst>
          </p:cNvPr>
          <p:cNvSpPr/>
          <p:nvPr userDrawn="1"/>
        </p:nvSpPr>
        <p:spPr>
          <a:xfrm rot="10800000" flipH="1">
            <a:off x="1146721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647544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647544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47544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3"/>
          <a:stretch>
            <a:fillRect/>
          </a:stretch>
        </p:blipFill>
        <p:spPr>
          <a:xfrm>
            <a:off x="6585994" y="5821559"/>
            <a:ext cx="2355702" cy="412925"/>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647544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658599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89047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00A357B3-6B85-74DA-DED6-3B40CAB6A1A3}"/>
              </a:ext>
            </a:extLst>
          </p:cNvPr>
          <p:cNvSpPr>
            <a:spLocks noGrp="1"/>
          </p:cNvSpPr>
          <p:nvPr>
            <p:ph type="pic" sz="quarter" idx="12" hasCustomPrompt="1"/>
          </p:nvPr>
        </p:nvSpPr>
        <p:spPr>
          <a:xfrm>
            <a:off x="0" y="-4763"/>
            <a:ext cx="12192000" cy="6862763"/>
          </a:xfrm>
          <a:custGeom>
            <a:avLst/>
            <a:gdLst>
              <a:gd name="connsiteX0" fmla="*/ 6246326 w 12192000"/>
              <a:gd name="connsiteY0" fmla="*/ 612 h 6862763"/>
              <a:gd name="connsiteX1" fmla="*/ 6246326 w 12192000"/>
              <a:gd name="connsiteY1" fmla="*/ 613 h 6862763"/>
              <a:gd name="connsiteX2" fmla="*/ 5913192 w 12192000"/>
              <a:gd name="connsiteY2" fmla="*/ 613 h 6862763"/>
              <a:gd name="connsiteX3" fmla="*/ 5913192 w 12192000"/>
              <a:gd name="connsiteY3" fmla="*/ 6862762 h 6862763"/>
              <a:gd name="connsiteX4" fmla="*/ 11713310 w 12192000"/>
              <a:gd name="connsiteY4" fmla="*/ 6862762 h 6862763"/>
              <a:gd name="connsiteX5" fmla="*/ 11713310 w 12192000"/>
              <a:gd name="connsiteY5" fmla="*/ 613 h 6862763"/>
              <a:gd name="connsiteX6" fmla="*/ 9592864 w 12192000"/>
              <a:gd name="connsiteY6" fmla="*/ 613 h 6862763"/>
              <a:gd name="connsiteX7" fmla="*/ 9592864 w 12192000"/>
              <a:gd name="connsiteY7" fmla="*/ 612 h 6862763"/>
              <a:gd name="connsiteX8" fmla="*/ 0 w 12192000"/>
              <a:gd name="connsiteY8" fmla="*/ 0 h 6862763"/>
              <a:gd name="connsiteX9" fmla="*/ 12192000 w 12192000"/>
              <a:gd name="connsiteY9" fmla="*/ 0 h 6862763"/>
              <a:gd name="connsiteX10" fmla="*/ 12192000 w 12192000"/>
              <a:gd name="connsiteY10" fmla="*/ 6862763 h 6862763"/>
              <a:gd name="connsiteX11" fmla="*/ 0 w 12192000"/>
              <a:gd name="connsiteY11" fmla="*/ 6862763 h 686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862763">
                <a:moveTo>
                  <a:pt x="6246326" y="612"/>
                </a:moveTo>
                <a:lnTo>
                  <a:pt x="6246326" y="613"/>
                </a:lnTo>
                <a:lnTo>
                  <a:pt x="5913192" y="613"/>
                </a:lnTo>
                <a:lnTo>
                  <a:pt x="5913192" y="6862762"/>
                </a:lnTo>
                <a:lnTo>
                  <a:pt x="11713310" y="6862762"/>
                </a:lnTo>
                <a:lnTo>
                  <a:pt x="11713310" y="613"/>
                </a:lnTo>
                <a:lnTo>
                  <a:pt x="9592864" y="613"/>
                </a:lnTo>
                <a:lnTo>
                  <a:pt x="9592864" y="612"/>
                </a:lnTo>
                <a:close/>
                <a:moveTo>
                  <a:pt x="0" y="0"/>
                </a:moveTo>
                <a:lnTo>
                  <a:pt x="12192000" y="0"/>
                </a:lnTo>
                <a:lnTo>
                  <a:pt x="12192000" y="6862763"/>
                </a:lnTo>
                <a:lnTo>
                  <a:pt x="0" y="6862763"/>
                </a:lnTo>
                <a:close/>
              </a:path>
            </a:pathLst>
          </a:custGeom>
          <a:solidFill>
            <a:schemeClr val="bg1">
              <a:lumMod val="95000"/>
            </a:schemeClr>
          </a:solidFill>
        </p:spPr>
        <p:txBody>
          <a:bodyPr wrap="square" lIns="914400" rIns="7315200" anchor="ctr">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baseline="0">
                <a:solidFill>
                  <a:schemeClr val="tx1"/>
                </a:solidFill>
              </a:defRPr>
            </a:lvl1pPr>
          </a:lstStyle>
          <a:p>
            <a:r>
              <a:rPr lang="en-US" dirty="0"/>
              <a:t>To customize this cover with your own  image, drag the image into this box or click the image icon in the center of this slide.</a:t>
            </a:r>
            <a:br>
              <a:rPr lang="en-US" dirty="0"/>
            </a:br>
            <a:br>
              <a:rPr lang="en-US" dirty="0"/>
            </a:br>
            <a:r>
              <a:rPr lang="en-US" dirty="0"/>
              <a:t>Our Cover Library contains 150+ covers </a:t>
            </a:r>
            <a:br>
              <a:rPr lang="en-US" dirty="0"/>
            </a:br>
            <a:r>
              <a:rPr lang="en-US" dirty="0"/>
              <a:t>for Jabil’s capabilities, markets and business needs. (link in Notes below)</a:t>
            </a:r>
          </a:p>
        </p:txBody>
      </p:sp>
      <p:sp>
        <p:nvSpPr>
          <p:cNvPr id="2" name="Freeform 1">
            <a:extLst>
              <a:ext uri="{FF2B5EF4-FFF2-40B4-BE49-F238E27FC236}">
                <a16:creationId xmlns:a16="http://schemas.microsoft.com/office/drawing/2014/main" id="{8CE3CF9E-01E6-1EAC-D565-4C2D51EA1F14}"/>
              </a:ext>
            </a:extLst>
          </p:cNvPr>
          <p:cNvSpPr/>
          <p:nvPr userDrawn="1"/>
        </p:nvSpPr>
        <p:spPr>
          <a:xfrm flipH="1">
            <a:off x="5913192"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3" name="Freeform 12">
            <a:extLst>
              <a:ext uri="{FF2B5EF4-FFF2-40B4-BE49-F238E27FC236}">
                <a16:creationId xmlns:a16="http://schemas.microsoft.com/office/drawing/2014/main" id="{FDDF622D-17AF-4824-4543-48ED888BC9CB}"/>
              </a:ext>
            </a:extLst>
          </p:cNvPr>
          <p:cNvSpPr/>
          <p:nvPr userDrawn="1"/>
        </p:nvSpPr>
        <p:spPr>
          <a:xfrm flipH="1">
            <a:off x="591319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2" name="Freeform 11">
            <a:extLst>
              <a:ext uri="{FF2B5EF4-FFF2-40B4-BE49-F238E27FC236}">
                <a16:creationId xmlns:a16="http://schemas.microsoft.com/office/drawing/2014/main" id="{046BD54C-DDB1-56B9-BFD0-A0721DC3272C}"/>
              </a:ext>
            </a:extLst>
          </p:cNvPr>
          <p:cNvSpPr/>
          <p:nvPr userDrawn="1"/>
        </p:nvSpPr>
        <p:spPr>
          <a:xfrm rot="10800000" flipH="1">
            <a:off x="1146721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647544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647544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47544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2"/>
          <a:stretch>
            <a:fillRect/>
          </a:stretch>
        </p:blipFill>
        <p:spPr>
          <a:xfrm>
            <a:off x="6585994" y="5821559"/>
            <a:ext cx="2355702" cy="412925"/>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647544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658599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4349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4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12C14D47-26AB-1D4B-9B5C-AF7E20DE1A1F}"/>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3FF02E25-0AED-8D4A-B871-4FDD66E8BF53}"/>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5A70EB27-CE64-DE47-8F33-B7FCD61B8251}"/>
              </a:ext>
            </a:extLst>
          </p:cNvPr>
          <p:cNvGrpSpPr/>
          <p:nvPr userDrawn="1"/>
        </p:nvGrpSpPr>
        <p:grpSpPr>
          <a:xfrm>
            <a:off x="704493" y="2255472"/>
            <a:ext cx="10672344" cy="1542860"/>
            <a:chOff x="704493" y="2255472"/>
            <a:chExt cx="10672344" cy="1542860"/>
          </a:xfrm>
        </p:grpSpPr>
        <p:grpSp>
          <p:nvGrpSpPr>
            <p:cNvPr id="13" name="Group 12">
              <a:extLst>
                <a:ext uri="{FF2B5EF4-FFF2-40B4-BE49-F238E27FC236}">
                  <a16:creationId xmlns:a16="http://schemas.microsoft.com/office/drawing/2014/main" id="{622DB006-5CA9-6247-B384-040EF4AF1E7E}"/>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EBAC1549-C5FD-CF4E-8ED9-0C0A349BE2C3}"/>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69033A4-140D-444C-8D92-19757E6A6C1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13DF50FE-33E9-DA44-86BA-ED0A37FD9EC4}"/>
                </a:ext>
              </a:extLst>
            </p:cNvPr>
            <p:cNvSpPr txBox="1"/>
            <p:nvPr userDrawn="1"/>
          </p:nvSpPr>
          <p:spPr>
            <a:xfrm>
              <a:off x="1303489" y="2255472"/>
              <a:ext cx="10073348" cy="1200329"/>
            </a:xfrm>
            <a:prstGeom prst="rect">
              <a:avLst/>
            </a:prstGeom>
            <a:noFill/>
          </p:spPr>
          <p:txBody>
            <a:bodyPr wrap="square" rtlCol="0">
              <a:spAutoFit/>
            </a:bodyPr>
            <a:lstStyle/>
            <a:p>
              <a:r>
                <a:rPr lang="en-US" sz="3600" b="1">
                  <a:solidFill>
                    <a:schemeClr val="tx2"/>
                  </a:solidFill>
                </a:rPr>
                <a:t>CHOOSE FROM THE FOLLOWING TITLE SLIDES</a:t>
              </a:r>
            </a:p>
            <a:p>
              <a:r>
                <a:rPr lang="en-US" sz="3600" b="1">
                  <a:solidFill>
                    <a:schemeClr val="tx2"/>
                  </a:solidFill>
                </a:rPr>
                <a:t>OR ADD A CUSTOM IMAGE</a:t>
              </a:r>
            </a:p>
          </p:txBody>
        </p:sp>
        <p:sp>
          <p:nvSpPr>
            <p:cNvPr id="15" name="Rectangle 14">
              <a:extLst>
                <a:ext uri="{FF2B5EF4-FFF2-40B4-BE49-F238E27FC236}">
                  <a16:creationId xmlns:a16="http://schemas.microsoft.com/office/drawing/2014/main" id="{442E3FE0-2F66-EB47-8ED1-8F420DA5936E}"/>
                </a:ext>
              </a:extLst>
            </p:cNvPr>
            <p:cNvSpPr/>
            <p:nvPr userDrawn="1"/>
          </p:nvSpPr>
          <p:spPr>
            <a:xfrm>
              <a:off x="1303489" y="3429000"/>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6886786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Slide - Alt">
    <p:spTree>
      <p:nvGrpSpPr>
        <p:cNvPr id="1" name=""/>
        <p:cNvGrpSpPr/>
        <p:nvPr/>
      </p:nvGrpSpPr>
      <p:grpSpPr>
        <a:xfrm>
          <a:off x="0" y="0"/>
          <a:ext cx="0" cy="0"/>
          <a:chOff x="0" y="0"/>
          <a:chExt cx="0" cy="0"/>
        </a:xfrm>
      </p:grpSpPr>
      <p:sp>
        <p:nvSpPr>
          <p:cNvPr id="2" name="Picture Placeholder 23">
            <a:extLst>
              <a:ext uri="{FF2B5EF4-FFF2-40B4-BE49-F238E27FC236}">
                <a16:creationId xmlns:a16="http://schemas.microsoft.com/office/drawing/2014/main" id="{37007B45-BE27-0B50-EDF0-78F19A5C19FB}"/>
              </a:ext>
            </a:extLst>
          </p:cNvPr>
          <p:cNvSpPr>
            <a:spLocks noGrp="1"/>
          </p:cNvSpPr>
          <p:nvPr>
            <p:ph type="pic" sz="quarter" idx="11" hasCustomPrompt="1"/>
          </p:nvPr>
        </p:nvSpPr>
        <p:spPr>
          <a:xfrm>
            <a:off x="1" y="-4763"/>
            <a:ext cx="12191999" cy="6862763"/>
          </a:xfrm>
          <a:custGeom>
            <a:avLst/>
            <a:gdLst>
              <a:gd name="connsiteX0" fmla="*/ 0 w 12191999"/>
              <a:gd name="connsiteY0" fmla="*/ 0 h 6862763"/>
              <a:gd name="connsiteX1" fmla="*/ 12191999 w 12191999"/>
              <a:gd name="connsiteY1" fmla="*/ 0 h 6862763"/>
              <a:gd name="connsiteX2" fmla="*/ 12191999 w 12191999"/>
              <a:gd name="connsiteY2" fmla="*/ 6862763 h 6862763"/>
              <a:gd name="connsiteX3" fmla="*/ 4735784 w 12191999"/>
              <a:gd name="connsiteY3" fmla="*/ 6862763 h 6862763"/>
              <a:gd name="connsiteX4" fmla="*/ 4735784 w 12191999"/>
              <a:gd name="connsiteY4" fmla="*/ 6862762 h 6862763"/>
              <a:gd name="connsiteX5" fmla="*/ 6278698 w 12191999"/>
              <a:gd name="connsiteY5" fmla="*/ 6862762 h 6862763"/>
              <a:gd name="connsiteX6" fmla="*/ 6278698 w 12191999"/>
              <a:gd name="connsiteY6" fmla="*/ 613 h 6862763"/>
              <a:gd name="connsiteX7" fmla="*/ 501841 w 12191999"/>
              <a:gd name="connsiteY7" fmla="*/ 613 h 6862763"/>
              <a:gd name="connsiteX8" fmla="*/ 501841 w 12191999"/>
              <a:gd name="connsiteY8" fmla="*/ 6862762 h 6862763"/>
              <a:gd name="connsiteX9" fmla="*/ 2477495 w 12191999"/>
              <a:gd name="connsiteY9" fmla="*/ 6862762 h 6862763"/>
              <a:gd name="connsiteX10" fmla="*/ 2477495 w 12191999"/>
              <a:gd name="connsiteY10" fmla="*/ 6862763 h 6862763"/>
              <a:gd name="connsiteX11" fmla="*/ 0 w 12191999"/>
              <a:gd name="connsiteY11" fmla="*/ 6862763 h 686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1999" h="6862763">
                <a:moveTo>
                  <a:pt x="0" y="0"/>
                </a:moveTo>
                <a:lnTo>
                  <a:pt x="12191999" y="0"/>
                </a:lnTo>
                <a:lnTo>
                  <a:pt x="12191999" y="6862763"/>
                </a:lnTo>
                <a:lnTo>
                  <a:pt x="4735784" y="6862763"/>
                </a:lnTo>
                <a:lnTo>
                  <a:pt x="4735784" y="6862762"/>
                </a:lnTo>
                <a:lnTo>
                  <a:pt x="6278698" y="6862762"/>
                </a:lnTo>
                <a:lnTo>
                  <a:pt x="6278698" y="613"/>
                </a:lnTo>
                <a:lnTo>
                  <a:pt x="501841" y="613"/>
                </a:lnTo>
                <a:lnTo>
                  <a:pt x="501841" y="6862762"/>
                </a:lnTo>
                <a:lnTo>
                  <a:pt x="2477495" y="6862762"/>
                </a:lnTo>
                <a:lnTo>
                  <a:pt x="2477495" y="6862763"/>
                </a:lnTo>
                <a:lnTo>
                  <a:pt x="0" y="6862763"/>
                </a:lnTo>
                <a:close/>
              </a:path>
            </a:pathLst>
          </a:custGeom>
          <a:solidFill>
            <a:schemeClr val="bg1">
              <a:lumMod val="95000"/>
            </a:schemeClr>
          </a:solidFill>
        </p:spPr>
        <p:txBody>
          <a:bodyPr wrap="square" lIns="7315200" rIns="914400" anchor="ctr">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b="0" baseline="0">
                <a:solidFill>
                  <a:schemeClr val="tx1"/>
                </a:solidFill>
              </a:defRPr>
            </a:lvl1pPr>
          </a:lstStyle>
          <a:p>
            <a:r>
              <a:rPr lang="en-US" dirty="0"/>
              <a:t>To customize this cover with your own  image, drag the image into this box or click the image icon in the center of this slide.</a:t>
            </a:r>
            <a:br>
              <a:rPr lang="en-US" dirty="0"/>
            </a:br>
            <a:br>
              <a:rPr lang="en-US" dirty="0"/>
            </a:br>
            <a:r>
              <a:rPr lang="en-US" dirty="0"/>
              <a:t>Our Cover Library contains 150+ covers </a:t>
            </a:r>
            <a:br>
              <a:rPr lang="en-US" dirty="0"/>
            </a:br>
            <a:r>
              <a:rPr lang="en-US" dirty="0"/>
              <a:t>for Jabil’s capabilities, markets and business needs. (link in Notes below)</a:t>
            </a:r>
          </a:p>
        </p:txBody>
      </p:sp>
      <p:sp>
        <p:nvSpPr>
          <p:cNvPr id="6" name="Freeform 5">
            <a:extLst>
              <a:ext uri="{FF2B5EF4-FFF2-40B4-BE49-F238E27FC236}">
                <a16:creationId xmlns:a16="http://schemas.microsoft.com/office/drawing/2014/main" id="{C5669C0C-0F7D-A3C3-23CB-E28C3E2E28AD}"/>
              </a:ext>
            </a:extLst>
          </p:cNvPr>
          <p:cNvSpPr/>
          <p:nvPr userDrawn="1"/>
        </p:nvSpPr>
        <p:spPr>
          <a:xfrm flipH="1">
            <a:off x="488431"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4" name="Freeform 3">
            <a:extLst>
              <a:ext uri="{FF2B5EF4-FFF2-40B4-BE49-F238E27FC236}">
                <a16:creationId xmlns:a16="http://schemas.microsoft.com/office/drawing/2014/main" id="{A9140CC7-9901-8147-6E54-87A8D5C75EB5}"/>
              </a:ext>
            </a:extLst>
          </p:cNvPr>
          <p:cNvSpPr/>
          <p:nvPr userDrawn="1"/>
        </p:nvSpPr>
        <p:spPr>
          <a:xfrm flipH="1">
            <a:off x="49026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AA335813-9774-2C2C-F371-3C314B731A31}"/>
              </a:ext>
            </a:extLst>
          </p:cNvPr>
          <p:cNvSpPr/>
          <p:nvPr userDrawn="1"/>
        </p:nvSpPr>
        <p:spPr>
          <a:xfrm rot="10800000" flipH="1">
            <a:off x="6042457"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3" name="Title 1">
            <a:extLst>
              <a:ext uri="{FF2B5EF4-FFF2-40B4-BE49-F238E27FC236}">
                <a16:creationId xmlns:a16="http://schemas.microsoft.com/office/drawing/2014/main" id="{AE53D3FD-7C28-CD06-2F23-99FC7ED56420}"/>
              </a:ext>
            </a:extLst>
          </p:cNvPr>
          <p:cNvSpPr>
            <a:spLocks noGrp="1"/>
          </p:cNvSpPr>
          <p:nvPr>
            <p:ph type="ctrTitle" hasCustomPrompt="1"/>
          </p:nvPr>
        </p:nvSpPr>
        <p:spPr>
          <a:xfrm>
            <a:off x="105251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14" name="Subtitle 2">
            <a:extLst>
              <a:ext uri="{FF2B5EF4-FFF2-40B4-BE49-F238E27FC236}">
                <a16:creationId xmlns:a16="http://schemas.microsoft.com/office/drawing/2014/main" id="{1B3B2E4D-3BBE-3AB1-57CD-497460143AE7}"/>
              </a:ext>
            </a:extLst>
          </p:cNvPr>
          <p:cNvSpPr>
            <a:spLocks noGrp="1"/>
          </p:cNvSpPr>
          <p:nvPr>
            <p:ph type="subTitle" idx="1" hasCustomPrompt="1"/>
          </p:nvPr>
        </p:nvSpPr>
        <p:spPr>
          <a:xfrm>
            <a:off x="105251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17" name="Text Placeholder 14">
            <a:extLst>
              <a:ext uri="{FF2B5EF4-FFF2-40B4-BE49-F238E27FC236}">
                <a16:creationId xmlns:a16="http://schemas.microsoft.com/office/drawing/2014/main" id="{583BF1DC-765E-0D9A-8FC4-9210C767343A}"/>
              </a:ext>
            </a:extLst>
          </p:cNvPr>
          <p:cNvSpPr>
            <a:spLocks noGrp="1"/>
          </p:cNvSpPr>
          <p:nvPr>
            <p:ph type="body" sz="quarter" idx="10" hasCustomPrompt="1"/>
          </p:nvPr>
        </p:nvSpPr>
        <p:spPr>
          <a:xfrm>
            <a:off x="105251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18" name="Picture 17">
            <a:extLst>
              <a:ext uri="{FF2B5EF4-FFF2-40B4-BE49-F238E27FC236}">
                <a16:creationId xmlns:a16="http://schemas.microsoft.com/office/drawing/2014/main" id="{AAD4D881-D44D-FFEA-079D-E7B6940B9447}"/>
              </a:ext>
            </a:extLst>
          </p:cNvPr>
          <p:cNvPicPr>
            <a:picLocks noChangeAspect="1"/>
          </p:cNvPicPr>
          <p:nvPr userDrawn="1"/>
        </p:nvPicPr>
        <p:blipFill>
          <a:blip r:embed="rId2"/>
          <a:stretch>
            <a:fillRect/>
          </a:stretch>
        </p:blipFill>
        <p:spPr>
          <a:xfrm>
            <a:off x="1163064" y="5821559"/>
            <a:ext cx="2355702" cy="412925"/>
          </a:xfrm>
          <a:prstGeom prst="rect">
            <a:avLst/>
          </a:prstGeom>
        </p:spPr>
      </p:pic>
      <p:sp>
        <p:nvSpPr>
          <p:cNvPr id="19" name="Text Placeholder 3">
            <a:extLst>
              <a:ext uri="{FF2B5EF4-FFF2-40B4-BE49-F238E27FC236}">
                <a16:creationId xmlns:a16="http://schemas.microsoft.com/office/drawing/2014/main" id="{9CDE14C1-16C8-4365-D489-F4B4493DA1F6}"/>
              </a:ext>
            </a:extLst>
          </p:cNvPr>
          <p:cNvSpPr>
            <a:spLocks noGrp="1"/>
          </p:cNvSpPr>
          <p:nvPr>
            <p:ph type="body" sz="quarter" idx="13" hasCustomPrompt="1"/>
          </p:nvPr>
        </p:nvSpPr>
        <p:spPr>
          <a:xfrm>
            <a:off x="105251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20" name="Straight Connector 19">
            <a:extLst>
              <a:ext uri="{FF2B5EF4-FFF2-40B4-BE49-F238E27FC236}">
                <a16:creationId xmlns:a16="http://schemas.microsoft.com/office/drawing/2014/main" id="{BE2929A1-C569-4804-87CF-A7991EC0E30E}"/>
              </a:ext>
            </a:extLst>
          </p:cNvPr>
          <p:cNvCxnSpPr>
            <a:cxnSpLocks/>
          </p:cNvCxnSpPr>
          <p:nvPr userDrawn="1"/>
        </p:nvCxnSpPr>
        <p:spPr>
          <a:xfrm>
            <a:off x="116306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94404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3" name="Content Placeholder 2">
            <a:extLst>
              <a:ext uri="{FF2B5EF4-FFF2-40B4-BE49-F238E27FC236}">
                <a16:creationId xmlns:a16="http://schemas.microsoft.com/office/drawing/2014/main" id="{877C0FD5-1B94-FB7C-6019-E7E3AB3CEC99}"/>
              </a:ext>
            </a:extLst>
          </p:cNvPr>
          <p:cNvSpPr>
            <a:spLocks noGrp="1"/>
          </p:cNvSpPr>
          <p:nvPr>
            <p:ph idx="1"/>
          </p:nvPr>
        </p:nvSpPr>
        <p:spPr>
          <a:xfrm>
            <a:off x="444500" y="1303020"/>
            <a:ext cx="6310261" cy="4895900"/>
          </a:xfrm>
        </p:spPr>
        <p:txBody>
          <a:bodyPr>
            <a:normAutofit/>
          </a:bodyPr>
          <a:lstStyle>
            <a:lvl1pPr marL="0" indent="0">
              <a:lnSpc>
                <a:spcPct val="150000"/>
              </a:lnSpc>
              <a:buNone/>
              <a:defRPr sz="1800" baseline="0"/>
            </a:lvl1pPr>
            <a:lvl2pPr marL="457200" indent="0">
              <a:lnSpc>
                <a:spcPct val="150000"/>
              </a:lnSpc>
              <a:buNone/>
              <a:defRPr sz="1800" baseline="0"/>
            </a:lvl2pPr>
            <a:lvl3pPr marL="914400" indent="0">
              <a:lnSpc>
                <a:spcPct val="150000"/>
              </a:lnSpc>
              <a:buNone/>
              <a:defRPr sz="1800" baseline="0"/>
            </a:lvl3pPr>
            <a:lvl4pPr marL="1371600" indent="0">
              <a:lnSpc>
                <a:spcPct val="150000"/>
              </a:lnSpc>
              <a:buNone/>
              <a:defRPr sz="1800" baseline="0"/>
            </a:lvl4pPr>
            <a:lvl5pPr marL="1828800" indent="0">
              <a:lnSpc>
                <a:spcPct val="150000"/>
              </a:lnSpc>
              <a:buNone/>
              <a:defRPr sz="18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4" name="Title 1">
            <a:extLst>
              <a:ext uri="{FF2B5EF4-FFF2-40B4-BE49-F238E27FC236}">
                <a16:creationId xmlns:a16="http://schemas.microsoft.com/office/drawing/2014/main" id="{B870B639-47B5-349F-494A-82A945C52956}"/>
              </a:ext>
            </a:extLst>
          </p:cNvPr>
          <p:cNvSpPr>
            <a:spLocks noGrp="1"/>
          </p:cNvSpPr>
          <p:nvPr>
            <p:ph type="title" hasCustomPrompt="1"/>
          </p:nvPr>
        </p:nvSpPr>
        <p:spPr>
          <a:xfrm>
            <a:off x="444500" y="104210"/>
            <a:ext cx="6310261"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45" name="Rectangle 44">
            <a:extLst>
              <a:ext uri="{FF2B5EF4-FFF2-40B4-BE49-F238E27FC236}">
                <a16:creationId xmlns:a16="http://schemas.microsoft.com/office/drawing/2014/main" id="{96B35CF6-03AD-3AE5-C05F-4CEFE3EDD173}"/>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Slide Number Placeholder 5">
            <a:extLst>
              <a:ext uri="{FF2B5EF4-FFF2-40B4-BE49-F238E27FC236}">
                <a16:creationId xmlns:a16="http://schemas.microsoft.com/office/drawing/2014/main" id="{052A61AA-6B31-A637-12BF-BB4EA47D21A1}"/>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47" name="Rectangle 46">
            <a:extLst>
              <a:ext uri="{FF2B5EF4-FFF2-40B4-BE49-F238E27FC236}">
                <a16:creationId xmlns:a16="http://schemas.microsoft.com/office/drawing/2014/main" id="{63147D00-C60B-ED55-8751-4D8BFE71976B}"/>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48" name="Picture 47">
            <a:extLst>
              <a:ext uri="{FF2B5EF4-FFF2-40B4-BE49-F238E27FC236}">
                <a16:creationId xmlns:a16="http://schemas.microsoft.com/office/drawing/2014/main" id="{1257C5F5-D676-4C9C-B45F-C14294D16AD3}"/>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49" name="Straight Connector 48">
            <a:extLst>
              <a:ext uri="{FF2B5EF4-FFF2-40B4-BE49-F238E27FC236}">
                <a16:creationId xmlns:a16="http://schemas.microsoft.com/office/drawing/2014/main" id="{D5856515-CC3D-1BF8-6DF1-E4B0EC61C498}"/>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8" name="Picture Placeholder 17">
            <a:extLst>
              <a:ext uri="{FF2B5EF4-FFF2-40B4-BE49-F238E27FC236}">
                <a16:creationId xmlns:a16="http://schemas.microsoft.com/office/drawing/2014/main" id="{2A0BE64F-FD51-59D9-D86B-81064D45304D}"/>
              </a:ext>
            </a:extLst>
          </p:cNvPr>
          <p:cNvSpPr>
            <a:spLocks noGrp="1"/>
          </p:cNvSpPr>
          <p:nvPr>
            <p:ph type="pic" sz="quarter" idx="12" hasCustomPrompt="1"/>
          </p:nvPr>
        </p:nvSpPr>
        <p:spPr>
          <a:xfrm>
            <a:off x="7152217" y="0"/>
            <a:ext cx="5039783" cy="6432550"/>
          </a:xfrm>
          <a:custGeom>
            <a:avLst/>
            <a:gdLst>
              <a:gd name="connsiteX0" fmla="*/ 874178 w 5039783"/>
              <a:gd name="connsiteY0" fmla="*/ 0 h 6432550"/>
              <a:gd name="connsiteX1" fmla="*/ 5039783 w 5039783"/>
              <a:gd name="connsiteY1" fmla="*/ 0 h 6432550"/>
              <a:gd name="connsiteX2" fmla="*/ 5039783 w 5039783"/>
              <a:gd name="connsiteY2" fmla="*/ 6432550 h 6432550"/>
              <a:gd name="connsiteX3" fmla="*/ 0 w 5039783"/>
              <a:gd name="connsiteY3" fmla="*/ 6432550 h 6432550"/>
              <a:gd name="connsiteX4" fmla="*/ 0 w 5039783"/>
              <a:gd name="connsiteY4" fmla="*/ 1752844 h 6432550"/>
              <a:gd name="connsiteX5" fmla="*/ 874178 w 5039783"/>
              <a:gd name="connsiteY5" fmla="*/ 1252848 h 6432550"/>
              <a:gd name="connsiteX6" fmla="*/ 874182 w 5039783"/>
              <a:gd name="connsiteY6" fmla="*/ 1252844 h 6432550"/>
              <a:gd name="connsiteX7" fmla="*/ 874178 w 5039783"/>
              <a:gd name="connsiteY7" fmla="*/ 1252844 h 643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9783" h="6432550">
                <a:moveTo>
                  <a:pt x="874178" y="0"/>
                </a:moveTo>
                <a:lnTo>
                  <a:pt x="5039783" y="0"/>
                </a:lnTo>
                <a:lnTo>
                  <a:pt x="5039783" y="6432550"/>
                </a:lnTo>
                <a:lnTo>
                  <a:pt x="0" y="6432550"/>
                </a:lnTo>
                <a:lnTo>
                  <a:pt x="0" y="1752844"/>
                </a:lnTo>
                <a:lnTo>
                  <a:pt x="874178" y="1252848"/>
                </a:lnTo>
                <a:lnTo>
                  <a:pt x="874182" y="1252844"/>
                </a:lnTo>
                <a:lnTo>
                  <a:pt x="874178" y="1252844"/>
                </a:lnTo>
                <a:close/>
              </a:path>
            </a:pathLst>
          </a:custGeom>
          <a:solidFill>
            <a:schemeClr val="bg1">
              <a:lumMod val="95000"/>
            </a:schemeClr>
          </a:solidFill>
        </p:spPr>
        <p:txBody>
          <a:bodyPr wrap="square" anchor="ctr">
            <a:noAutofit/>
          </a:bodyPr>
          <a:lstStyle>
            <a:lvl1pPr marL="0" indent="0" algn="ctr">
              <a:buNone/>
              <a:defRPr/>
            </a:lvl1pPr>
          </a:lstStyle>
          <a:p>
            <a:r>
              <a:rPr lang="en-US" dirty="0"/>
              <a:t>To add an image, </a:t>
            </a:r>
            <a:br>
              <a:rPr lang="en-US" dirty="0"/>
            </a:br>
            <a:r>
              <a:rPr lang="en-US" dirty="0"/>
              <a:t>drag the image into this box </a:t>
            </a:r>
            <a:br>
              <a:rPr lang="en-US" dirty="0"/>
            </a:br>
            <a:r>
              <a:rPr lang="en-US" dirty="0"/>
              <a:t>or click the image icon in </a:t>
            </a:r>
            <a:br>
              <a:rPr lang="en-US" dirty="0"/>
            </a:br>
            <a:r>
              <a:rPr lang="en-US" dirty="0"/>
              <a:t>the center of this slide.</a:t>
            </a:r>
            <a:br>
              <a:rPr lang="en-US" dirty="0"/>
            </a:br>
            <a:br>
              <a:rPr lang="en-US" dirty="0"/>
            </a:br>
            <a:r>
              <a:rPr lang="en-US" dirty="0"/>
              <a:t>Need an image?</a:t>
            </a:r>
            <a:br>
              <a:rPr lang="en-US" dirty="0"/>
            </a:br>
            <a:r>
              <a:rPr lang="en-US" dirty="0"/>
              <a:t>The Marketing Resource Center </a:t>
            </a:r>
            <a:br>
              <a:rPr lang="en-US" dirty="0"/>
            </a:br>
            <a:r>
              <a:rPr lang="en-US" dirty="0"/>
              <a:t>has hundreds of images for Jabil’s </a:t>
            </a:r>
            <a:br>
              <a:rPr lang="en-US" dirty="0"/>
            </a:br>
            <a:r>
              <a:rPr lang="en-US" dirty="0"/>
              <a:t>capabilities, markets and business needs</a:t>
            </a:r>
            <a:br>
              <a:rPr lang="en-US" dirty="0"/>
            </a:br>
            <a:r>
              <a:rPr lang="en-US" dirty="0"/>
              <a:t>(link in Notes below)</a:t>
            </a:r>
          </a:p>
          <a:p>
            <a:endParaRPr lang="en-US" dirty="0"/>
          </a:p>
        </p:txBody>
      </p:sp>
      <p:sp>
        <p:nvSpPr>
          <p:cNvPr id="16" name="Freeform 15">
            <a:extLst>
              <a:ext uri="{FF2B5EF4-FFF2-40B4-BE49-F238E27FC236}">
                <a16:creationId xmlns:a16="http://schemas.microsoft.com/office/drawing/2014/main" id="{4D1674A2-0E74-FDFB-47D8-C6849AA10523}"/>
              </a:ext>
            </a:extLst>
          </p:cNvPr>
          <p:cNvSpPr/>
          <p:nvPr userDrawn="1"/>
        </p:nvSpPr>
        <p:spPr>
          <a:xfrm flipH="1">
            <a:off x="7152217" y="0"/>
            <a:ext cx="892112" cy="1763099"/>
          </a:xfrm>
          <a:custGeom>
            <a:avLst/>
            <a:gdLst>
              <a:gd name="connsiteX0" fmla="*/ 892112 w 892112"/>
              <a:gd name="connsiteY0" fmla="*/ 0 h 1763099"/>
              <a:gd name="connsiteX1" fmla="*/ 4 w 892112"/>
              <a:gd name="connsiteY1" fmla="*/ 0 h 1763099"/>
              <a:gd name="connsiteX2" fmla="*/ 4 w 892112"/>
              <a:gd name="connsiteY2" fmla="*/ 1252844 h 1763099"/>
              <a:gd name="connsiteX3" fmla="*/ 0 w 892112"/>
              <a:gd name="connsiteY3" fmla="*/ 1252844 h 1763099"/>
              <a:gd name="connsiteX4" fmla="*/ 4 w 892112"/>
              <a:gd name="connsiteY4" fmla="*/ 1252848 h 1763099"/>
              <a:gd name="connsiteX5" fmla="*/ 892112 w 892112"/>
              <a:gd name="connsiteY5" fmla="*/ 1763099 h 1763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2112" h="1763099">
                <a:moveTo>
                  <a:pt x="892112" y="0"/>
                </a:moveTo>
                <a:lnTo>
                  <a:pt x="4" y="0"/>
                </a:lnTo>
                <a:lnTo>
                  <a:pt x="4" y="1252844"/>
                </a:lnTo>
                <a:lnTo>
                  <a:pt x="0" y="1252844"/>
                </a:lnTo>
                <a:lnTo>
                  <a:pt x="4" y="1252848"/>
                </a:lnTo>
                <a:lnTo>
                  <a:pt x="892112" y="176309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5" name="Freeform 14">
            <a:extLst>
              <a:ext uri="{FF2B5EF4-FFF2-40B4-BE49-F238E27FC236}">
                <a16:creationId xmlns:a16="http://schemas.microsoft.com/office/drawing/2014/main" id="{2EDA16EB-370A-E237-8062-3F07D3548DB1}"/>
              </a:ext>
            </a:extLst>
          </p:cNvPr>
          <p:cNvSpPr/>
          <p:nvPr userDrawn="1"/>
        </p:nvSpPr>
        <p:spPr>
          <a:xfrm flipH="1">
            <a:off x="7152217" y="0"/>
            <a:ext cx="892112" cy="1470998"/>
          </a:xfrm>
          <a:custGeom>
            <a:avLst/>
            <a:gdLst>
              <a:gd name="connsiteX0" fmla="*/ 892112 w 892112"/>
              <a:gd name="connsiteY0" fmla="*/ 0 h 1470998"/>
              <a:gd name="connsiteX1" fmla="*/ 4 w 892112"/>
              <a:gd name="connsiteY1" fmla="*/ 0 h 1470998"/>
              <a:gd name="connsiteX2" fmla="*/ 4 w 892112"/>
              <a:gd name="connsiteY2" fmla="*/ 18579 h 1470998"/>
              <a:gd name="connsiteX3" fmla="*/ 4 w 892112"/>
              <a:gd name="connsiteY3" fmla="*/ 741668 h 1470998"/>
              <a:gd name="connsiteX4" fmla="*/ 0 w 892112"/>
              <a:gd name="connsiteY4" fmla="*/ 741668 h 1470998"/>
              <a:gd name="connsiteX5" fmla="*/ 4 w 892112"/>
              <a:gd name="connsiteY5" fmla="*/ 741672 h 1470998"/>
              <a:gd name="connsiteX6" fmla="*/ 4 w 892112"/>
              <a:gd name="connsiteY6" fmla="*/ 960743 h 1470998"/>
              <a:gd name="connsiteX7" fmla="*/ 0 w 892112"/>
              <a:gd name="connsiteY7" fmla="*/ 960743 h 1470998"/>
              <a:gd name="connsiteX8" fmla="*/ 4 w 892112"/>
              <a:gd name="connsiteY8" fmla="*/ 960747 h 1470998"/>
              <a:gd name="connsiteX9" fmla="*/ 892112 w 892112"/>
              <a:gd name="connsiteY9" fmla="*/ 1470998 h 1470998"/>
              <a:gd name="connsiteX10" fmla="*/ 892112 w 892112"/>
              <a:gd name="connsiteY10" fmla="*/ 1251923 h 1470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2112" h="1470998">
                <a:moveTo>
                  <a:pt x="892112" y="0"/>
                </a:moveTo>
                <a:lnTo>
                  <a:pt x="4" y="0"/>
                </a:lnTo>
                <a:lnTo>
                  <a:pt x="4" y="18579"/>
                </a:lnTo>
                <a:lnTo>
                  <a:pt x="4" y="741668"/>
                </a:lnTo>
                <a:lnTo>
                  <a:pt x="0" y="741668"/>
                </a:lnTo>
                <a:lnTo>
                  <a:pt x="4" y="741672"/>
                </a:lnTo>
                <a:lnTo>
                  <a:pt x="4" y="960743"/>
                </a:lnTo>
                <a:lnTo>
                  <a:pt x="0" y="960743"/>
                </a:lnTo>
                <a:lnTo>
                  <a:pt x="4" y="960747"/>
                </a:lnTo>
                <a:lnTo>
                  <a:pt x="892112" y="1470998"/>
                </a:lnTo>
                <a:lnTo>
                  <a:pt x="892112" y="1251923"/>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Tree>
    <p:extLst>
      <p:ext uri="{BB962C8B-B14F-4D97-AF65-F5344CB8AC3E}">
        <p14:creationId xmlns:p14="http://schemas.microsoft.com/office/powerpoint/2010/main" val="1389643322"/>
      </p:ext>
    </p:extLst>
  </p:cSld>
  <p:clrMapOvr>
    <a:masterClrMapping/>
  </p:clrMapOvr>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 Manufacturin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ADFF74C-0210-DD24-85FB-D807E25628E3}"/>
              </a:ext>
            </a:extLst>
          </p:cNvPr>
          <p:cNvPicPr>
            <a:picLocks noChangeAspect="1"/>
          </p:cNvPicPr>
          <p:nvPr userDrawn="1"/>
        </p:nvPicPr>
        <p:blipFill rotWithShape="1">
          <a:blip r:embed="rId2"/>
          <a:srcRect l="2676" t="23285" r="9095" b="22827"/>
          <a:stretch/>
        </p:blipFill>
        <p:spPr>
          <a:xfrm>
            <a:off x="0" y="0"/>
            <a:ext cx="12192000" cy="4184908"/>
          </a:xfrm>
          <a:prstGeom prst="rect">
            <a:avLst/>
          </a:prstGeom>
        </p:spPr>
      </p:pic>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3"/>
          <a:stretch>
            <a:fillRect/>
          </a:stretch>
        </p:blipFill>
        <p:spPr>
          <a:xfrm>
            <a:off x="9951849" y="6108507"/>
            <a:ext cx="1656279" cy="290325"/>
          </a:xfrm>
          <a:prstGeom prst="rect">
            <a:avLst/>
          </a:prstGeom>
        </p:spPr>
      </p:pic>
      <p:sp>
        <p:nvSpPr>
          <p:cNvPr id="13" name="Freeform 12">
            <a:extLst>
              <a:ext uri="{FF2B5EF4-FFF2-40B4-BE49-F238E27FC236}">
                <a16:creationId xmlns:a16="http://schemas.microsoft.com/office/drawing/2014/main" id="{ABFD47BA-53ED-9D4F-AA2B-DFBC0A90A58E}"/>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7" name="Freeform 16">
            <a:extLst>
              <a:ext uri="{FF2B5EF4-FFF2-40B4-BE49-F238E27FC236}">
                <a16:creationId xmlns:a16="http://schemas.microsoft.com/office/drawing/2014/main" id="{BF743B13-6D9D-1C4F-9397-A8842B88F2DC}"/>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9" name="Freeform 18">
            <a:extLst>
              <a:ext uri="{FF2B5EF4-FFF2-40B4-BE49-F238E27FC236}">
                <a16:creationId xmlns:a16="http://schemas.microsoft.com/office/drawing/2014/main" id="{E4A1335C-49BE-834C-9124-4E6792881BFF}"/>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22" name="Title 1">
            <a:extLst>
              <a:ext uri="{FF2B5EF4-FFF2-40B4-BE49-F238E27FC236}">
                <a16:creationId xmlns:a16="http://schemas.microsoft.com/office/drawing/2014/main" id="{1F4FCB04-C409-8F43-94AA-D5E8B930294E}"/>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
        <p:nvSpPr>
          <p:cNvPr id="5" name="Text Placeholder 2">
            <a:extLst>
              <a:ext uri="{FF2B5EF4-FFF2-40B4-BE49-F238E27FC236}">
                <a16:creationId xmlns:a16="http://schemas.microsoft.com/office/drawing/2014/main" id="{81D13695-B4BC-33C2-A6F9-A4EA634F5AB8}"/>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Tree>
    <p:extLst>
      <p:ext uri="{BB962C8B-B14F-4D97-AF65-F5344CB8AC3E}">
        <p14:creationId xmlns:p14="http://schemas.microsoft.com/office/powerpoint/2010/main" val="167249402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 Employees">
    <p:spTree>
      <p:nvGrpSpPr>
        <p:cNvPr id="1" name=""/>
        <p:cNvGrpSpPr/>
        <p:nvPr/>
      </p:nvGrpSpPr>
      <p:grpSpPr>
        <a:xfrm>
          <a:off x="0" y="0"/>
          <a:ext cx="0" cy="0"/>
          <a:chOff x="0" y="0"/>
          <a:chExt cx="0" cy="0"/>
        </a:xfrm>
      </p:grpSpPr>
      <p:pic>
        <p:nvPicPr>
          <p:cNvPr id="2" name="Picture Placeholder 3">
            <a:extLst>
              <a:ext uri="{FF2B5EF4-FFF2-40B4-BE49-F238E27FC236}">
                <a16:creationId xmlns:a16="http://schemas.microsoft.com/office/drawing/2014/main" id="{FD46BF9B-DB66-524B-F106-3052ED39FFDC}"/>
              </a:ext>
            </a:extLst>
          </p:cNvPr>
          <p:cNvPicPr>
            <a:picLocks noChangeAspect="1"/>
          </p:cNvPicPr>
          <p:nvPr userDrawn="1"/>
        </p:nvPicPr>
        <p:blipFill>
          <a:blip r:embed="rId2"/>
          <a:srcRect t="47" b="47"/>
          <a:stretch>
            <a:fillRect/>
          </a:stretch>
        </p:blipFill>
        <p:spPr>
          <a:xfrm>
            <a:off x="0" y="0"/>
            <a:ext cx="12192000" cy="4184650"/>
          </a:xfrm>
          <a:prstGeom prst="rect">
            <a:avLst/>
          </a:prstGeom>
        </p:spPr>
      </p:pic>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3"/>
          <a:stretch>
            <a:fillRect/>
          </a:stretch>
        </p:blipFill>
        <p:spPr>
          <a:xfrm>
            <a:off x="9951849" y="6108507"/>
            <a:ext cx="1656279" cy="290325"/>
          </a:xfrm>
          <a:prstGeom prst="rect">
            <a:avLst/>
          </a:prstGeom>
        </p:spPr>
      </p:pic>
      <p:sp>
        <p:nvSpPr>
          <p:cNvPr id="4" name="Text Placeholder 2">
            <a:extLst>
              <a:ext uri="{FF2B5EF4-FFF2-40B4-BE49-F238E27FC236}">
                <a16:creationId xmlns:a16="http://schemas.microsoft.com/office/drawing/2014/main" id="{EFC99A2F-2436-03CE-58D7-B6F48E116F19}"/>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5" name="Freeform 4">
            <a:extLst>
              <a:ext uri="{FF2B5EF4-FFF2-40B4-BE49-F238E27FC236}">
                <a16:creationId xmlns:a16="http://schemas.microsoft.com/office/drawing/2014/main" id="{2A952332-A6F7-0CAB-60FC-F7EF75811FDF}"/>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7" name="Freeform 6">
            <a:extLst>
              <a:ext uri="{FF2B5EF4-FFF2-40B4-BE49-F238E27FC236}">
                <a16:creationId xmlns:a16="http://schemas.microsoft.com/office/drawing/2014/main" id="{4C7AE1D2-3856-CEFD-6D72-DB84E93A182A}"/>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8" name="Freeform 7">
            <a:extLst>
              <a:ext uri="{FF2B5EF4-FFF2-40B4-BE49-F238E27FC236}">
                <a16:creationId xmlns:a16="http://schemas.microsoft.com/office/drawing/2014/main" id="{2758A1D6-B8BF-4363-E181-06AFDD2F23DB}"/>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0" name="Title 1">
            <a:extLst>
              <a:ext uri="{FF2B5EF4-FFF2-40B4-BE49-F238E27FC236}">
                <a16:creationId xmlns:a16="http://schemas.microsoft.com/office/drawing/2014/main" id="{3E49A843-3607-6BAD-9A9B-95E0870CE166}"/>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Tree>
    <p:extLst>
      <p:ext uri="{BB962C8B-B14F-4D97-AF65-F5344CB8AC3E}">
        <p14:creationId xmlns:p14="http://schemas.microsoft.com/office/powerpoint/2010/main" val="272945899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4" name="Picture Placeholder 3">
            <a:extLst>
              <a:ext uri="{FF2B5EF4-FFF2-40B4-BE49-F238E27FC236}">
                <a16:creationId xmlns:a16="http://schemas.microsoft.com/office/drawing/2014/main" id="{E19DFAA4-CD59-5F40-99EC-8FC01A83B442}"/>
              </a:ext>
            </a:extLst>
          </p:cNvPr>
          <p:cNvSpPr>
            <a:spLocks noGrp="1"/>
          </p:cNvSpPr>
          <p:nvPr>
            <p:ph type="pic" sz="quarter" idx="10" hasCustomPrompt="1"/>
          </p:nvPr>
        </p:nvSpPr>
        <p:spPr>
          <a:xfrm>
            <a:off x="0" y="0"/>
            <a:ext cx="12192000" cy="4184650"/>
          </a:xfrm>
          <a:solidFill>
            <a:schemeClr val="bg1">
              <a:lumMod val="85000"/>
            </a:schemeClr>
          </a:solidFill>
        </p:spPr>
        <p:txBody>
          <a:bodyPr anchor="ctr"/>
          <a:lstStyle>
            <a:lvl1pPr marL="0" indent="0" algn="ctr">
              <a:spcBef>
                <a:spcPts val="0"/>
              </a:spcBef>
              <a:buNone/>
              <a:defRPr/>
            </a:lvl1pPr>
          </a:lstStyle>
          <a:p>
            <a:r>
              <a:rPr lang="en-US" dirty="0"/>
              <a:t>To customize this section header with your own image, </a:t>
            </a:r>
            <a:br>
              <a:rPr lang="en-US" dirty="0"/>
            </a:br>
            <a:r>
              <a:rPr lang="en-US" dirty="0"/>
              <a:t>drag the image into this box or click the image icon in the center of this slide. </a:t>
            </a:r>
            <a:br>
              <a:rPr lang="en-US" dirty="0"/>
            </a:br>
            <a:br>
              <a:rPr lang="en-US" dirty="0"/>
            </a:br>
            <a:r>
              <a:rPr lang="en-US" dirty="0"/>
              <a:t>Our Section Header Library contains 150+ section header slides </a:t>
            </a:r>
            <a:br>
              <a:rPr lang="en-US" dirty="0"/>
            </a:br>
            <a:r>
              <a:rPr lang="en-US" dirty="0"/>
              <a:t>for Jabil’s capabilities, markets and business needs. (link in Notes below)</a:t>
            </a:r>
          </a:p>
          <a:p>
            <a:endParaRPr lang="en-US" dirty="0"/>
          </a:p>
        </p:txBody>
      </p:sp>
      <p:sp>
        <p:nvSpPr>
          <p:cNvPr id="2" name="Freeform 1">
            <a:extLst>
              <a:ext uri="{FF2B5EF4-FFF2-40B4-BE49-F238E27FC236}">
                <a16:creationId xmlns:a16="http://schemas.microsoft.com/office/drawing/2014/main" id="{7CB849A4-C474-E508-DF53-FADE4E97C028}"/>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3" name="Freeform 2">
            <a:extLst>
              <a:ext uri="{FF2B5EF4-FFF2-40B4-BE49-F238E27FC236}">
                <a16:creationId xmlns:a16="http://schemas.microsoft.com/office/drawing/2014/main" id="{6BA81168-849E-806A-2964-171DA162C751}"/>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F17A6350-4E57-6DC7-A019-B06DCD117091}"/>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7" name="Title 1">
            <a:extLst>
              <a:ext uri="{FF2B5EF4-FFF2-40B4-BE49-F238E27FC236}">
                <a16:creationId xmlns:a16="http://schemas.microsoft.com/office/drawing/2014/main" id="{7E498871-F368-BCD2-2BCB-633BF03B7641}"/>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Tree>
    <p:extLst>
      <p:ext uri="{BB962C8B-B14F-4D97-AF65-F5344CB8AC3E}">
        <p14:creationId xmlns:p14="http://schemas.microsoft.com/office/powerpoint/2010/main" val="171656892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ection Header - No Imag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9" name="Freeform 8">
            <a:extLst>
              <a:ext uri="{FF2B5EF4-FFF2-40B4-BE49-F238E27FC236}">
                <a16:creationId xmlns:a16="http://schemas.microsoft.com/office/drawing/2014/main" id="{02A3C70B-5C83-CAFF-757D-B52CC2A28A20}"/>
              </a:ext>
            </a:extLst>
          </p:cNvPr>
          <p:cNvSpPr/>
          <p:nvPr userDrawn="1"/>
        </p:nvSpPr>
        <p:spPr>
          <a:xfrm flipH="1">
            <a:off x="0" y="0"/>
            <a:ext cx="12192000" cy="5706546"/>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7" name="Title 1">
            <a:extLst>
              <a:ext uri="{FF2B5EF4-FFF2-40B4-BE49-F238E27FC236}">
                <a16:creationId xmlns:a16="http://schemas.microsoft.com/office/drawing/2014/main" id="{7E498871-F368-BCD2-2BCB-633BF03B7641}"/>
              </a:ext>
            </a:extLst>
          </p:cNvPr>
          <p:cNvSpPr>
            <a:spLocks noGrp="1"/>
          </p:cNvSpPr>
          <p:nvPr>
            <p:ph type="title" hasCustomPrompt="1"/>
          </p:nvPr>
        </p:nvSpPr>
        <p:spPr>
          <a:xfrm>
            <a:off x="1147246" y="752987"/>
            <a:ext cx="9393753" cy="2171433"/>
          </a:xfrm>
        </p:spPr>
        <p:txBody>
          <a:bodyPr anchor="b">
            <a:normAutofit/>
          </a:bodyPr>
          <a:lstStyle>
            <a:lvl1pPr algn="l">
              <a:defRPr sz="4000" b="0" i="0" cap="none" baseline="0">
                <a:solidFill>
                  <a:schemeClr val="bg1"/>
                </a:solidFill>
              </a:defRPr>
            </a:lvl1pPr>
          </a:lstStyle>
          <a:p>
            <a:r>
              <a:rPr lang="en-US" dirty="0"/>
              <a:t>Click to Add Section Header Title </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55466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Header Only">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3FD83EC-C1F5-31B3-23F7-4B0DDA8CE98E}"/>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4" name="Rectangle 3">
            <a:extLst>
              <a:ext uri="{FF2B5EF4-FFF2-40B4-BE49-F238E27FC236}">
                <a16:creationId xmlns:a16="http://schemas.microsoft.com/office/drawing/2014/main" id="{970F6A07-25A2-ECCE-1594-AF7056D5C55C}"/>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84E5597F-CDFF-57FD-B662-A6A623DC3945}"/>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9" name="Rectangle 8">
            <a:extLst>
              <a:ext uri="{FF2B5EF4-FFF2-40B4-BE49-F238E27FC236}">
                <a16:creationId xmlns:a16="http://schemas.microsoft.com/office/drawing/2014/main" id="{236717B6-16DD-D4AF-526D-72E6B3F3369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3" name="Picture 12">
            <a:extLst>
              <a:ext uri="{FF2B5EF4-FFF2-40B4-BE49-F238E27FC236}">
                <a16:creationId xmlns:a16="http://schemas.microsoft.com/office/drawing/2014/main" id="{B662975E-63F4-DD3E-52C2-A2351B69E57F}"/>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4" name="Straight Connector 13">
            <a:extLst>
              <a:ext uri="{FF2B5EF4-FFF2-40B4-BE49-F238E27FC236}">
                <a16:creationId xmlns:a16="http://schemas.microsoft.com/office/drawing/2014/main" id="{BD6B0401-09A9-06F5-25F5-5B575EB3DA05}"/>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9569898"/>
      </p:ext>
    </p:extLst>
  </p:cSld>
  <p:clrMapOvr>
    <a:masterClrMapping/>
  </p:clrMapOvr>
  <p:extLst>
    <p:ext uri="{DCECCB84-F9BA-43D5-87BE-67443E8EF086}">
      <p15:sldGuideLst xmlns:p15="http://schemas.microsoft.com/office/powerpoint/2012/main">
        <p15:guide id="1" orient="horz" pos="4050">
          <p15:clr>
            <a:srgbClr val="FBAE40"/>
          </p15:clr>
        </p15:guide>
        <p15:guide id="2" pos="7392">
          <p15:clr>
            <a:srgbClr val="FBAE40"/>
          </p15:clr>
        </p15:guide>
        <p15:guide id="3" pos="354">
          <p15:clr>
            <a:srgbClr val="FBAE40"/>
          </p15:clr>
        </p15:guide>
        <p15:guide id="4" orient="horz" pos="64">
          <p15:clr>
            <a:srgbClr val="FBAE40"/>
          </p15:clr>
        </p15:guide>
        <p15:guide id="5" orient="horz" pos="692">
          <p15:clr>
            <a:srgbClr val="FBAE40"/>
          </p15:clr>
        </p15:guide>
        <p15:guide id="6" orient="horz" pos="816">
          <p15:clr>
            <a:srgbClr val="FBAE40"/>
          </p15:clr>
        </p15:guide>
        <p15:guide id="7" pos="7322">
          <p15:clr>
            <a:srgbClr val="FBAE40"/>
          </p15:clr>
        </p15:guide>
        <p15:guide id="8" pos="28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34C950B-138C-6F67-9F8D-76FF15F71F07}"/>
              </a:ext>
            </a:extLst>
          </p:cNvPr>
          <p:cNvSpPr>
            <a:spLocks noGrp="1"/>
          </p:cNvSpPr>
          <p:nvPr>
            <p:ph idx="1"/>
          </p:nvPr>
        </p:nvSpPr>
        <p:spPr>
          <a:xfrm>
            <a:off x="444500" y="1303020"/>
            <a:ext cx="11010900"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A34B9430-4782-DCF1-ED33-F38C01802346}"/>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7" name="Rectangle 6">
            <a:extLst>
              <a:ext uri="{FF2B5EF4-FFF2-40B4-BE49-F238E27FC236}">
                <a16:creationId xmlns:a16="http://schemas.microsoft.com/office/drawing/2014/main" id="{13CEC532-8D03-1FE1-DDEF-159542DE749B}"/>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5">
            <a:extLst>
              <a:ext uri="{FF2B5EF4-FFF2-40B4-BE49-F238E27FC236}">
                <a16:creationId xmlns:a16="http://schemas.microsoft.com/office/drawing/2014/main" id="{B84A38B5-DF66-CA5F-43F7-0C8C9A472556}"/>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1" name="Rectangle 10">
            <a:extLst>
              <a:ext uri="{FF2B5EF4-FFF2-40B4-BE49-F238E27FC236}">
                <a16:creationId xmlns:a16="http://schemas.microsoft.com/office/drawing/2014/main" id="{93B4F766-E589-63C5-A3E2-F2CFBAAC5AA1}"/>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3" name="Picture 12">
            <a:extLst>
              <a:ext uri="{FF2B5EF4-FFF2-40B4-BE49-F238E27FC236}">
                <a16:creationId xmlns:a16="http://schemas.microsoft.com/office/drawing/2014/main" id="{079EB9F4-DF3D-9A96-C8FF-62F88F9D29B9}"/>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6" name="Straight Connector 15">
            <a:extLst>
              <a:ext uri="{FF2B5EF4-FFF2-40B4-BE49-F238E27FC236}">
                <a16:creationId xmlns:a16="http://schemas.microsoft.com/office/drawing/2014/main" id="{833F9874-C656-BBEA-BE7F-24E2B6BF8F48}"/>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7436582"/>
      </p:ext>
    </p:extLst>
  </p:cSld>
  <p:clrMapOvr>
    <a:masterClrMapping/>
  </p:clrMapOvr>
  <p:extLst>
    <p:ext uri="{DCECCB84-F9BA-43D5-87BE-67443E8EF086}">
      <p15:sldGuideLst xmlns:p15="http://schemas.microsoft.com/office/powerpoint/2012/main">
        <p15:guide id="1" orient="horz" pos="4052">
          <p15:clr>
            <a:srgbClr val="FBAE40"/>
          </p15:clr>
        </p15:guide>
        <p15:guide id="2" pos="7326">
          <p15:clr>
            <a:srgbClr val="FBAE40"/>
          </p15:clr>
        </p15:guide>
        <p15:guide id="3" pos="354">
          <p15:clr>
            <a:srgbClr val="FBAE40"/>
          </p15:clr>
        </p15:guide>
        <p15:guide id="4" orient="horz" pos="64">
          <p15:clr>
            <a:srgbClr val="FBAE40"/>
          </p15:clr>
        </p15:guide>
        <p15:guide id="5" orient="horz" pos="690">
          <p15:clr>
            <a:srgbClr val="FBAE40"/>
          </p15:clr>
        </p15:guide>
        <p15:guide id="6" pos="278">
          <p15:clr>
            <a:srgbClr val="FBAE40"/>
          </p15:clr>
        </p15:guide>
        <p15:guide id="7" pos="7394">
          <p15:clr>
            <a:srgbClr val="FBAE40"/>
          </p15:clr>
        </p15:guide>
        <p15:guide id="8" orient="horz" pos="818">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ubhead +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B2CA859-5D19-20CB-6770-9588B80D2E05}"/>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a:extLst>
              <a:ext uri="{FF2B5EF4-FFF2-40B4-BE49-F238E27FC236}">
                <a16:creationId xmlns:a16="http://schemas.microsoft.com/office/drawing/2014/main" id="{724FD884-3449-CEB2-0DA3-6901C43CAA78}"/>
              </a:ext>
            </a:extLst>
          </p:cNvPr>
          <p:cNvSpPr>
            <a:spLocks noGrp="1"/>
          </p:cNvSpPr>
          <p:nvPr>
            <p:ph idx="1"/>
          </p:nvPr>
        </p:nvSpPr>
        <p:spPr>
          <a:xfrm>
            <a:off x="444500" y="1684867"/>
            <a:ext cx="11010900" cy="4514053"/>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7">
            <a:extLst>
              <a:ext uri="{FF2B5EF4-FFF2-40B4-BE49-F238E27FC236}">
                <a16:creationId xmlns:a16="http://schemas.microsoft.com/office/drawing/2014/main" id="{B6C8DA02-67E3-F0D3-2196-8699EA81ED51}"/>
              </a:ext>
            </a:extLst>
          </p:cNvPr>
          <p:cNvSpPr>
            <a:spLocks noGrp="1"/>
          </p:cNvSpPr>
          <p:nvPr>
            <p:ph type="body" sz="quarter" idx="13" hasCustomPrompt="1"/>
          </p:nvPr>
        </p:nvSpPr>
        <p:spPr>
          <a:xfrm>
            <a:off x="444500" y="1064786"/>
            <a:ext cx="11010900" cy="402480"/>
          </a:xfrm>
        </p:spPr>
        <p:txBody>
          <a:bodyPr>
            <a:noAutofit/>
          </a:bodyPr>
          <a:lstStyle>
            <a:lvl1pPr marL="0" indent="0">
              <a:lnSpc>
                <a:spcPct val="100000"/>
              </a:lnSpc>
              <a:spcBef>
                <a:spcPts val="0"/>
              </a:spcBef>
              <a:buNone/>
              <a:defRPr sz="2000" cap="none" baseline="0">
                <a:solidFill>
                  <a:schemeClr val="accent1">
                    <a:lumMod val="7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Subhead or Text</a:t>
            </a:r>
          </a:p>
        </p:txBody>
      </p:sp>
      <p:sp>
        <p:nvSpPr>
          <p:cNvPr id="9" name="Title 1">
            <a:extLst>
              <a:ext uri="{FF2B5EF4-FFF2-40B4-BE49-F238E27FC236}">
                <a16:creationId xmlns:a16="http://schemas.microsoft.com/office/drawing/2014/main" id="{E2E61EC0-F8BF-C189-13DE-8F877C05EE28}"/>
              </a:ext>
            </a:extLst>
          </p:cNvPr>
          <p:cNvSpPr>
            <a:spLocks noGrp="1"/>
          </p:cNvSpPr>
          <p:nvPr>
            <p:ph type="title" hasCustomPrompt="1"/>
          </p:nvPr>
        </p:nvSpPr>
        <p:spPr>
          <a:xfrm>
            <a:off x="444500" y="125068"/>
            <a:ext cx="11010900" cy="943410"/>
          </a:xfrm>
        </p:spPr>
        <p:txBody>
          <a:bodyPr anchor="ctr">
            <a:normAutofit/>
          </a:bodyPr>
          <a:lstStyle>
            <a:lvl1pPr>
              <a:defRPr sz="3200" b="0" cap="none" baseline="0">
                <a:solidFill>
                  <a:schemeClr val="tx2"/>
                </a:solidFill>
              </a:defRPr>
            </a:lvl1pPr>
          </a:lstStyle>
          <a:p>
            <a:r>
              <a:rPr lang="en-US" dirty="0"/>
              <a:t>Click to Add Header</a:t>
            </a:r>
          </a:p>
        </p:txBody>
      </p:sp>
      <p:sp>
        <p:nvSpPr>
          <p:cNvPr id="10" name="Slide Number Placeholder 5">
            <a:extLst>
              <a:ext uri="{FF2B5EF4-FFF2-40B4-BE49-F238E27FC236}">
                <a16:creationId xmlns:a16="http://schemas.microsoft.com/office/drawing/2014/main" id="{CD2071E1-DDCC-F9BE-246E-D3D14C03B130}"/>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3" name="Rectangle 12">
            <a:extLst>
              <a:ext uri="{FF2B5EF4-FFF2-40B4-BE49-F238E27FC236}">
                <a16:creationId xmlns:a16="http://schemas.microsoft.com/office/drawing/2014/main" id="{4743D986-A088-5BA7-EC34-5CA0FFD8B85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7" name="Picture 16">
            <a:extLst>
              <a:ext uri="{FF2B5EF4-FFF2-40B4-BE49-F238E27FC236}">
                <a16:creationId xmlns:a16="http://schemas.microsoft.com/office/drawing/2014/main" id="{5CBEB734-200C-CB6E-02B3-6F22C48C0DF8}"/>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8" name="Straight Connector 17">
            <a:extLst>
              <a:ext uri="{FF2B5EF4-FFF2-40B4-BE49-F238E27FC236}">
                <a16:creationId xmlns:a16="http://schemas.microsoft.com/office/drawing/2014/main" id="{1314BEA2-F3C4-2CE3-21B0-0948ABFEBBD2}"/>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396814"/>
      </p:ext>
    </p:extLst>
  </p:cSld>
  <p:clrMapOvr>
    <a:masterClrMapping/>
  </p:clrMapOvr>
  <p:extLst>
    <p:ext uri="{DCECCB84-F9BA-43D5-87BE-67443E8EF086}">
      <p15:sldGuideLst xmlns:p15="http://schemas.microsoft.com/office/powerpoint/2012/main">
        <p15:guide id="2" pos="7322">
          <p15:clr>
            <a:srgbClr val="FBAE40"/>
          </p15:clr>
        </p15:guide>
        <p15:guide id="3" pos="356">
          <p15:clr>
            <a:srgbClr val="FBAE40"/>
          </p15:clr>
        </p15:guide>
        <p15:guide id="4" orient="horz" pos="78">
          <p15:clr>
            <a:srgbClr val="FBAE40"/>
          </p15:clr>
        </p15:guide>
        <p15:guide id="5" orient="horz" pos="4052">
          <p15:clr>
            <a:srgbClr val="FBAE40"/>
          </p15:clr>
        </p15:guide>
        <p15:guide id="6" orient="horz" pos="668">
          <p15:clr>
            <a:srgbClr val="FBAE40"/>
          </p15:clr>
        </p15:guide>
        <p15:guide id="7" pos="278">
          <p15:clr>
            <a:srgbClr val="FBAE40"/>
          </p15:clr>
        </p15:guide>
        <p15:guide id="8" pos="7392">
          <p15:clr>
            <a:srgbClr val="FBAE40"/>
          </p15:clr>
        </p15:guide>
        <p15:guide id="9" orient="horz" pos="1047">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wo Text Boxes">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C1CDC44D-D99C-6344-B0D5-46D24829506A}"/>
              </a:ext>
            </a:extLst>
          </p:cNvPr>
          <p:cNvSpPr>
            <a:spLocks noGrp="1"/>
          </p:cNvSpPr>
          <p:nvPr>
            <p:ph idx="1"/>
          </p:nvPr>
        </p:nvSpPr>
        <p:spPr>
          <a:xfrm>
            <a:off x="444500" y="1303019"/>
            <a:ext cx="5288526"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2">
            <a:extLst>
              <a:ext uri="{FF2B5EF4-FFF2-40B4-BE49-F238E27FC236}">
                <a16:creationId xmlns:a16="http://schemas.microsoft.com/office/drawing/2014/main" id="{C1CDC44D-D99C-6344-B0D5-46D24829506A}"/>
              </a:ext>
            </a:extLst>
          </p:cNvPr>
          <p:cNvSpPr>
            <a:spLocks noGrp="1"/>
          </p:cNvSpPr>
          <p:nvPr>
            <p:ph idx="15"/>
          </p:nvPr>
        </p:nvSpPr>
        <p:spPr>
          <a:xfrm>
            <a:off x="6204974" y="1303018"/>
            <a:ext cx="5288526"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2">
            <a:extLst>
              <a:ext uri="{FF2B5EF4-FFF2-40B4-BE49-F238E27FC236}">
                <a16:creationId xmlns:a16="http://schemas.microsoft.com/office/drawing/2014/main" id="{AE895499-D6A4-122E-0C50-F1D049BDF15D}"/>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5">
            <a:extLst>
              <a:ext uri="{FF2B5EF4-FFF2-40B4-BE49-F238E27FC236}">
                <a16:creationId xmlns:a16="http://schemas.microsoft.com/office/drawing/2014/main" id="{244FFD47-9F73-A071-5FCC-3387765D74CD}"/>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10" name="Rectangle 9">
            <a:extLst>
              <a:ext uri="{FF2B5EF4-FFF2-40B4-BE49-F238E27FC236}">
                <a16:creationId xmlns:a16="http://schemas.microsoft.com/office/drawing/2014/main" id="{5B0C32D7-4C74-94B8-05A4-6324A1D7FE61}"/>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4" name="Picture 13">
            <a:extLst>
              <a:ext uri="{FF2B5EF4-FFF2-40B4-BE49-F238E27FC236}">
                <a16:creationId xmlns:a16="http://schemas.microsoft.com/office/drawing/2014/main" id="{77E5E607-1E64-CEB8-4C92-D0E04321C994}"/>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8" name="Straight Connector 17">
            <a:extLst>
              <a:ext uri="{FF2B5EF4-FFF2-40B4-BE49-F238E27FC236}">
                <a16:creationId xmlns:a16="http://schemas.microsoft.com/office/drawing/2014/main" id="{A4E07C70-CDA5-1019-F72B-2467E594C944}"/>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C655F7A-4305-6E9A-78D9-B26D623346AE}"/>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Tree>
    <p:extLst>
      <p:ext uri="{BB962C8B-B14F-4D97-AF65-F5344CB8AC3E}">
        <p14:creationId xmlns:p14="http://schemas.microsoft.com/office/powerpoint/2010/main" val="566602532"/>
      </p:ext>
    </p:extLst>
  </p:cSld>
  <p:clrMapOvr>
    <a:masterClrMapping/>
  </p:clrMapOvr>
  <p:extLst>
    <p:ext uri="{DCECCB84-F9BA-43D5-87BE-67443E8EF086}">
      <p15:sldGuideLst xmlns:p15="http://schemas.microsoft.com/office/powerpoint/2012/main">
        <p15:guide id="1" orient="horz" pos="4050">
          <p15:clr>
            <a:srgbClr val="FBAE40"/>
          </p15:clr>
        </p15:guide>
        <p15:guide id="2" pos="7392">
          <p15:clr>
            <a:srgbClr val="FBAE40"/>
          </p15:clr>
        </p15:guide>
        <p15:guide id="3" pos="280">
          <p15:clr>
            <a:srgbClr val="FBAE40"/>
          </p15:clr>
        </p15:guide>
        <p15:guide id="4" pos="354">
          <p15:clr>
            <a:srgbClr val="FBAE40"/>
          </p15:clr>
        </p15:guide>
        <p15:guide id="5" pos="7320">
          <p15:clr>
            <a:srgbClr val="FBAE40"/>
          </p15:clr>
        </p15:guide>
        <p15:guide id="6" orient="horz" pos="60">
          <p15:clr>
            <a:srgbClr val="FBAE40"/>
          </p15:clr>
        </p15:guide>
        <p15:guide id="7" orient="horz" pos="688">
          <p15:clr>
            <a:srgbClr val="FBAE40"/>
          </p15:clr>
        </p15:guide>
        <p15:guide id="8" orient="horz" pos="815">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9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51D0E6C2-2606-7849-914A-246AEE20BDB2}"/>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ABD831F4-3D6B-4148-BF59-12CFF87C8FC4}"/>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FF960A84-2024-0B4E-BD39-7ABF375FB225}"/>
              </a:ext>
            </a:extLst>
          </p:cNvPr>
          <p:cNvGrpSpPr/>
          <p:nvPr userDrawn="1"/>
        </p:nvGrpSpPr>
        <p:grpSpPr>
          <a:xfrm>
            <a:off x="704493" y="2259377"/>
            <a:ext cx="10672344" cy="1361528"/>
            <a:chOff x="704493" y="2259377"/>
            <a:chExt cx="10672344" cy="1361528"/>
          </a:xfrm>
        </p:grpSpPr>
        <p:grpSp>
          <p:nvGrpSpPr>
            <p:cNvPr id="13" name="Group 12">
              <a:extLst>
                <a:ext uri="{FF2B5EF4-FFF2-40B4-BE49-F238E27FC236}">
                  <a16:creationId xmlns:a16="http://schemas.microsoft.com/office/drawing/2014/main" id="{C8AE5655-7F05-2E4C-A25F-0C143431F861}"/>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808CF1A-F006-A94E-9EF4-90AA80226CB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AB4A81C-F833-2746-8ACB-B102C3DD6904}"/>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C0D72F65-54C6-F941-9946-9C2DF4D3BAF7}"/>
                </a:ext>
              </a:extLst>
            </p:cNvPr>
            <p:cNvSpPr txBox="1"/>
            <p:nvPr userDrawn="1"/>
          </p:nvSpPr>
          <p:spPr>
            <a:xfrm>
              <a:off x="1303489" y="2605242"/>
              <a:ext cx="10073348" cy="646331"/>
            </a:xfrm>
            <a:prstGeom prst="rect">
              <a:avLst/>
            </a:prstGeom>
            <a:noFill/>
          </p:spPr>
          <p:txBody>
            <a:bodyPr wrap="square" rtlCol="0">
              <a:spAutoFit/>
            </a:bodyPr>
            <a:lstStyle/>
            <a:p>
              <a:r>
                <a:rPr lang="en-US" sz="3600" b="1">
                  <a:solidFill>
                    <a:schemeClr val="tx2"/>
                  </a:solidFill>
                </a:rPr>
                <a:t>CHOOSE ONE OR MORE TRANSITION SLIDES</a:t>
              </a:r>
            </a:p>
          </p:txBody>
        </p:sp>
        <p:sp>
          <p:nvSpPr>
            <p:cNvPr id="15" name="Rectangle 14">
              <a:extLst>
                <a:ext uri="{FF2B5EF4-FFF2-40B4-BE49-F238E27FC236}">
                  <a16:creationId xmlns:a16="http://schemas.microsoft.com/office/drawing/2014/main" id="{5053B774-A546-E54B-9629-1E35F4F997AF}"/>
                </a:ext>
              </a:extLst>
            </p:cNvPr>
            <p:cNvSpPr/>
            <p:nvPr userDrawn="1"/>
          </p:nvSpPr>
          <p:spPr>
            <a:xfrm>
              <a:off x="1303488" y="3251573"/>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206035030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7543289-2852-EF11-AACA-28BBC6817167}"/>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5">
            <a:extLst>
              <a:ext uri="{FF2B5EF4-FFF2-40B4-BE49-F238E27FC236}">
                <a16:creationId xmlns:a16="http://schemas.microsoft.com/office/drawing/2014/main" id="{F73DB323-A3D2-78E1-965B-1A19914956E9}"/>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a:t>
            </a:fld>
            <a:endParaRPr lang="en-US" dirty="0"/>
          </a:p>
        </p:txBody>
      </p:sp>
      <p:sp>
        <p:nvSpPr>
          <p:cNvPr id="6" name="Rectangle 5">
            <a:extLst>
              <a:ext uri="{FF2B5EF4-FFF2-40B4-BE49-F238E27FC236}">
                <a16:creationId xmlns:a16="http://schemas.microsoft.com/office/drawing/2014/main" id="{927944B7-E061-3FDE-C3E8-0B056B9490A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7" name="Picture 6">
            <a:extLst>
              <a:ext uri="{FF2B5EF4-FFF2-40B4-BE49-F238E27FC236}">
                <a16:creationId xmlns:a16="http://schemas.microsoft.com/office/drawing/2014/main" id="{98532209-3AEF-C1A8-E34B-018650DFF552}"/>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8" name="Straight Connector 7">
            <a:extLst>
              <a:ext uri="{FF2B5EF4-FFF2-40B4-BE49-F238E27FC236}">
                <a16:creationId xmlns:a16="http://schemas.microsoft.com/office/drawing/2014/main" id="{E7C3B524-4F71-6939-502F-5656727307BD}"/>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5965426"/>
      </p:ext>
    </p:extLst>
  </p:cSld>
  <p:clrMapOvr>
    <a:masterClrMapping/>
  </p:clrMapOvr>
  <p:extLst>
    <p:ext uri="{DCECCB84-F9BA-43D5-87BE-67443E8EF086}">
      <p15:sldGuideLst xmlns:p15="http://schemas.microsoft.com/office/powerpoint/2012/main">
        <p15:guide id="1" pos="278">
          <p15:clr>
            <a:srgbClr val="FBAE40"/>
          </p15:clr>
        </p15:guide>
        <p15:guide id="2" pos="7394">
          <p15:clr>
            <a:srgbClr val="FBAE40"/>
          </p15:clr>
        </p15:guide>
        <p15:guide id="3" orient="horz" pos="4049">
          <p15:clr>
            <a:srgbClr val="FBAE40"/>
          </p15:clr>
        </p15:guide>
        <p15:guide id="4" pos="356">
          <p15:clr>
            <a:srgbClr val="FBAE40"/>
          </p15:clr>
        </p15:guide>
        <p15:guide id="5" pos="7324">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Next Step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2353457"/>
            <a:ext cx="9393753" cy="2698217"/>
          </a:xfrm>
        </p:spPr>
        <p:txBody>
          <a:bodyPr>
            <a:normAutofit/>
          </a:bodyPr>
          <a:lstStyle>
            <a:lvl1pPr marL="342900" indent="-342900" algn="l">
              <a:buFont typeface="Arial" panose="020B0604020202020204" pitchFamily="34" charset="0"/>
              <a:buChar char="•"/>
              <a:defRPr sz="2200" b="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1917662"/>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DF3EB52B-E2D5-CE5B-729C-F85B0F62BBA6}"/>
              </a:ext>
            </a:extLst>
          </p:cNvPr>
          <p:cNvSpPr txBox="1">
            <a:spLocks/>
          </p:cNvSpPr>
          <p:nvPr userDrawn="1"/>
        </p:nvSpPr>
        <p:spPr>
          <a:xfrm>
            <a:off x="1147246" y="579281"/>
            <a:ext cx="9393753" cy="1110606"/>
          </a:xfrm>
          <a:prstGeom prst="rect">
            <a:avLst/>
          </a:prstGeom>
        </p:spPr>
        <p:txBody>
          <a:bodyPr vert="horz" lIns="91440" tIns="45720" rIns="91440" bIns="45720" rtlCol="0" anchor="b">
            <a:normAutofit/>
          </a:bodyPr>
          <a:lstStyle>
            <a:lvl1pPr algn="l" defTabSz="914400" rtl="0" eaLnBrk="1" latinLnBrk="0" hangingPunct="1">
              <a:lnSpc>
                <a:spcPct val="100000"/>
              </a:lnSpc>
              <a:spcBef>
                <a:spcPct val="0"/>
              </a:spcBef>
              <a:buNone/>
              <a:defRPr sz="4000" b="0" i="0" kern="1200" cap="none" baseline="0">
                <a:solidFill>
                  <a:schemeClr val="tx2"/>
                </a:solidFill>
                <a:latin typeface="Grandview" panose="020B0502040204020203" pitchFamily="34" charset="0"/>
                <a:ea typeface="+mj-ea"/>
                <a:cs typeface="+mj-cs"/>
              </a:defRPr>
            </a:lvl1pPr>
          </a:lstStyle>
          <a:p>
            <a:r>
              <a:rPr lang="en-US" dirty="0"/>
              <a:t>Next Steps</a:t>
            </a:r>
          </a:p>
        </p:txBody>
      </p:sp>
    </p:spTree>
    <p:extLst>
      <p:ext uri="{BB962C8B-B14F-4D97-AF65-F5344CB8AC3E}">
        <p14:creationId xmlns:p14="http://schemas.microsoft.com/office/powerpoint/2010/main" val="685311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0-#ppt_w/2"/>
                                          </p:val>
                                        </p:tav>
                                        <p:tav tm="100000">
                                          <p:val>
                                            <p:strVal val="#ppt_x"/>
                                          </p:val>
                                        </p:tav>
                                      </p:tavLst>
                                    </p:anim>
                                    <p:anim calcmode="lin" valueType="num">
                                      <p:cBhvr additive="base">
                                        <p:cTn id="16" dur="500" fill="hold"/>
                                        <p:tgtEl>
                                          <p:spTgt spid="21"/>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21"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1FB5957D-F052-89C8-69C9-67F9D960281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3" name="Freeform 2">
            <a:extLst>
              <a:ext uri="{FF2B5EF4-FFF2-40B4-BE49-F238E27FC236}">
                <a16:creationId xmlns:a16="http://schemas.microsoft.com/office/drawing/2014/main" id="{3CD7C55F-4742-1314-B45C-057E6561FF78}"/>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4" name="Freeform 3">
            <a:extLst>
              <a:ext uri="{FF2B5EF4-FFF2-40B4-BE49-F238E27FC236}">
                <a16:creationId xmlns:a16="http://schemas.microsoft.com/office/drawing/2014/main" id="{760C4465-08D1-DD6E-33E9-557D350CE571}"/>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61FA27E2-2742-D9A6-0580-589CD5F35E16}"/>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8" name="Title 1">
            <a:extLst>
              <a:ext uri="{FF2B5EF4-FFF2-40B4-BE49-F238E27FC236}">
                <a16:creationId xmlns:a16="http://schemas.microsoft.com/office/drawing/2014/main" id="{F15B9A97-A113-CDB6-77C0-CADBCDADBD19}"/>
              </a:ext>
            </a:extLst>
          </p:cNvPr>
          <p:cNvSpPr txBox="1">
            <a:spLocks/>
          </p:cNvSpPr>
          <p:nvPr userDrawn="1"/>
        </p:nvSpPr>
        <p:spPr>
          <a:xfrm>
            <a:off x="1147246" y="752987"/>
            <a:ext cx="9393753" cy="2171433"/>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8000" b="0" i="0" kern="1200" cap="none" baseline="0">
                <a:solidFill>
                  <a:schemeClr val="tx2"/>
                </a:solidFill>
                <a:latin typeface="Grandview" panose="020B0502040204020203" pitchFamily="34" charset="0"/>
                <a:ea typeface="+mj-ea"/>
                <a:cs typeface="+mj-cs"/>
              </a:defRPr>
            </a:lvl1pPr>
          </a:lstStyle>
          <a:p>
            <a:r>
              <a:rPr lang="en-US"/>
              <a:t>Q&amp;A</a:t>
            </a:r>
            <a:endParaRPr lang="en-US" dirty="0"/>
          </a:p>
        </p:txBody>
      </p:sp>
    </p:spTree>
    <p:extLst>
      <p:ext uri="{BB962C8B-B14F-4D97-AF65-F5344CB8AC3E}">
        <p14:creationId xmlns:p14="http://schemas.microsoft.com/office/powerpoint/2010/main" val="4019370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aglin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B55436-07DF-8351-B39D-B091DA7AAD3C}"/>
              </a:ext>
            </a:extLst>
          </p:cNvPr>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54" name="Picture 53" descr="A picture containing drawing&#10;&#10;Description automatically generated">
            <a:extLst>
              <a:ext uri="{FF2B5EF4-FFF2-40B4-BE49-F238E27FC236}">
                <a16:creationId xmlns:a16="http://schemas.microsoft.com/office/drawing/2014/main" id="{58A8D385-FD15-C96A-768E-4F22F2924B5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952119" y="3062710"/>
            <a:ext cx="3015115" cy="520904"/>
          </a:xfrm>
          <a:prstGeom prst="rect">
            <a:avLst/>
          </a:prstGeom>
        </p:spPr>
      </p:pic>
      <p:sp>
        <p:nvSpPr>
          <p:cNvPr id="48" name="Rectangle 47">
            <a:extLst>
              <a:ext uri="{FF2B5EF4-FFF2-40B4-BE49-F238E27FC236}">
                <a16:creationId xmlns:a16="http://schemas.microsoft.com/office/drawing/2014/main" id="{DC1B016A-9F47-4CFA-7E78-5C03183ED024}"/>
              </a:ext>
            </a:extLst>
          </p:cNvPr>
          <p:cNvSpPr/>
          <p:nvPr userDrawn="1"/>
        </p:nvSpPr>
        <p:spPr>
          <a:xfrm>
            <a:off x="5932663" y="2917418"/>
            <a:ext cx="4459345" cy="8377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55" name="Picture 54">
            <a:extLst>
              <a:ext uri="{FF2B5EF4-FFF2-40B4-BE49-F238E27FC236}">
                <a16:creationId xmlns:a16="http://schemas.microsoft.com/office/drawing/2014/main" id="{5C4E1F24-782F-7C48-3C83-DF444496A18E}"/>
              </a:ext>
            </a:extLst>
          </p:cNvPr>
          <p:cNvPicPr>
            <a:picLocks noChangeAspect="1"/>
          </p:cNvPicPr>
          <p:nvPr userDrawn="1"/>
        </p:nvPicPr>
        <p:blipFill>
          <a:blip r:embed="rId3"/>
          <a:stretch>
            <a:fillRect/>
          </a:stretch>
        </p:blipFill>
        <p:spPr>
          <a:xfrm>
            <a:off x="6457907" y="2993486"/>
            <a:ext cx="3195289" cy="700794"/>
          </a:xfrm>
          <a:prstGeom prst="rect">
            <a:avLst/>
          </a:prstGeom>
        </p:spPr>
      </p:pic>
      <p:cxnSp>
        <p:nvCxnSpPr>
          <p:cNvPr id="56" name="Straight Connector 55">
            <a:extLst>
              <a:ext uri="{FF2B5EF4-FFF2-40B4-BE49-F238E27FC236}">
                <a16:creationId xmlns:a16="http://schemas.microsoft.com/office/drawing/2014/main" id="{0C6741F4-34DA-6EC6-BA2A-AB79B5884D9A}"/>
              </a:ext>
            </a:extLst>
          </p:cNvPr>
          <p:cNvCxnSpPr>
            <a:cxnSpLocks/>
          </p:cNvCxnSpPr>
          <p:nvPr userDrawn="1"/>
        </p:nvCxnSpPr>
        <p:spPr>
          <a:xfrm>
            <a:off x="5932663" y="2924207"/>
            <a:ext cx="0" cy="830943"/>
          </a:xfrm>
          <a:prstGeom prst="line">
            <a:avLst/>
          </a:prstGeom>
          <a:ln w="34925"/>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ACDEBBDA-1E93-A891-6E36-36980A366CC2}"/>
              </a:ext>
            </a:extLst>
          </p:cNvPr>
          <p:cNvGrpSpPr/>
          <p:nvPr userDrawn="1"/>
        </p:nvGrpSpPr>
        <p:grpSpPr>
          <a:xfrm>
            <a:off x="1350933" y="2907690"/>
            <a:ext cx="4459345" cy="837732"/>
            <a:chOff x="1360661" y="2917418"/>
            <a:chExt cx="4459345" cy="837732"/>
          </a:xfrm>
        </p:grpSpPr>
        <p:sp>
          <p:nvSpPr>
            <p:cNvPr id="61" name="Rectangle 60">
              <a:extLst>
                <a:ext uri="{FF2B5EF4-FFF2-40B4-BE49-F238E27FC236}">
                  <a16:creationId xmlns:a16="http://schemas.microsoft.com/office/drawing/2014/main" id="{3FE2281C-AA57-A2A2-ED3D-B7CEE8590418}"/>
                </a:ext>
              </a:extLst>
            </p:cNvPr>
            <p:cNvSpPr/>
            <p:nvPr userDrawn="1"/>
          </p:nvSpPr>
          <p:spPr>
            <a:xfrm>
              <a:off x="1360661" y="2917418"/>
              <a:ext cx="4459345" cy="8377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62" name="Picture 61" descr="A picture containing drawing&#10;&#10;Description automatically generated">
              <a:extLst>
                <a:ext uri="{FF2B5EF4-FFF2-40B4-BE49-F238E27FC236}">
                  <a16:creationId xmlns:a16="http://schemas.microsoft.com/office/drawing/2014/main" id="{8328403C-0978-3EC5-C5F6-69F9014444E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433754" y="3072438"/>
              <a:ext cx="3015115" cy="520904"/>
            </a:xfrm>
            <a:prstGeom prst="rect">
              <a:avLst/>
            </a:prstGeom>
          </p:spPr>
        </p:pic>
      </p:grpSp>
    </p:spTree>
    <p:extLst>
      <p:ext uri="{BB962C8B-B14F-4D97-AF65-F5344CB8AC3E}">
        <p14:creationId xmlns:p14="http://schemas.microsoft.com/office/powerpoint/2010/main" val="3189636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barn(outHorizontal)">
                                      <p:cBhvr>
                                        <p:cTn id="7" dur="500"/>
                                        <p:tgtEl>
                                          <p:spTgt spid="56"/>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1.04167E-6 -7.40741E-7 L -0.28932 -7.40741E-7 " pathEditMode="relative" rAng="0" ptsTypes="AA">
                                      <p:cBhvr>
                                        <p:cTn id="10" dur="1000" fill="hold"/>
                                        <p:tgtEl>
                                          <p:spTgt spid="54"/>
                                        </p:tgtEl>
                                        <p:attrNameLst>
                                          <p:attrName>ppt_x</p:attrName>
                                          <p:attrName>ppt_y</p:attrName>
                                        </p:attrNameLst>
                                      </p:cBhvr>
                                      <p:rCtr x="-14466" y="0"/>
                                    </p:animMotion>
                                  </p:childTnLst>
                                </p:cTn>
                              </p:par>
                            </p:childTnLst>
                          </p:cTn>
                        </p:par>
                        <p:par>
                          <p:cTn id="11" fill="hold">
                            <p:stCondLst>
                              <p:cond delay="1500"/>
                            </p:stCondLst>
                            <p:childTnLst>
                              <p:par>
                                <p:cTn id="12" presetID="22" presetClass="entr" presetSubtype="8" fill="hold" nodeType="afterEffect">
                                  <p:stCondLst>
                                    <p:cond delay="0"/>
                                  </p:stCondLst>
                                  <p:childTnLst>
                                    <p:set>
                                      <p:cBhvr>
                                        <p:cTn id="13" dur="1" fill="hold">
                                          <p:stCondLst>
                                            <p:cond delay="0"/>
                                          </p:stCondLst>
                                        </p:cTn>
                                        <p:tgtEl>
                                          <p:spTgt spid="55"/>
                                        </p:tgtEl>
                                        <p:attrNameLst>
                                          <p:attrName>style.visibility</p:attrName>
                                        </p:attrNameLst>
                                      </p:cBhvr>
                                      <p:to>
                                        <p:strVal val="visible"/>
                                      </p:to>
                                    </p:set>
                                    <p:animEffect transition="in" filter="wipe(left)">
                                      <p:cBhvr>
                                        <p:cTn id="14" dur="500"/>
                                        <p:tgtEl>
                                          <p:spTgt spid="55"/>
                                        </p:tgtEl>
                                      </p:cBhvr>
                                    </p:animEffect>
                                  </p:childTnLst>
                                </p:cTn>
                              </p:par>
                            </p:childTnLst>
                          </p:cTn>
                        </p:par>
                        <p:par>
                          <p:cTn id="15" fill="hold">
                            <p:stCondLst>
                              <p:cond delay="2000"/>
                            </p:stCondLst>
                            <p:childTnLst>
                              <p:par>
                                <p:cTn id="16" presetID="1" presetClass="entr" presetSubtype="0" fill="hold" nodeType="afterEffect">
                                  <p:stCondLst>
                                    <p:cond delay="0"/>
                                  </p:stCondLst>
                                  <p:childTnLst>
                                    <p:set>
                                      <p:cBhvr>
                                        <p:cTn id="17"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9" name="Freeform 8">
            <a:extLst>
              <a:ext uri="{FF2B5EF4-FFF2-40B4-BE49-F238E27FC236}">
                <a16:creationId xmlns:a16="http://schemas.microsoft.com/office/drawing/2014/main" id="{02A3C70B-5C83-CAFF-757D-B52CC2A28A20}"/>
              </a:ext>
            </a:extLst>
          </p:cNvPr>
          <p:cNvSpPr/>
          <p:nvPr userDrawn="1"/>
        </p:nvSpPr>
        <p:spPr>
          <a:xfrm flipH="1">
            <a:off x="0" y="182"/>
            <a:ext cx="12192000" cy="5706546"/>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text</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D035F1AF-F17C-81EC-9B50-AFA99EBBF67D}"/>
              </a:ext>
            </a:extLst>
          </p:cNvPr>
          <p:cNvSpPr txBox="1"/>
          <p:nvPr userDrawn="1"/>
        </p:nvSpPr>
        <p:spPr>
          <a:xfrm>
            <a:off x="1159347" y="1268097"/>
            <a:ext cx="4147279" cy="1656414"/>
          </a:xfrm>
          <a:prstGeom prst="rect">
            <a:avLst/>
          </a:prstGeom>
          <a:noFill/>
        </p:spPr>
        <p:txBody>
          <a:bodyPr wrap="square" rtlCol="0" anchor="b">
            <a:noAutofit/>
          </a:bodyPr>
          <a:lstStyle/>
          <a:p>
            <a:pPr algn="l"/>
            <a:r>
              <a:rPr lang="en-US" sz="6000" dirty="0">
                <a:solidFill>
                  <a:schemeClr val="bg1"/>
                </a:solidFill>
                <a:latin typeface="Grandview" panose="020B0502040204020203" pitchFamily="34" charset="0"/>
              </a:rPr>
              <a:t>Thank You</a:t>
            </a:r>
          </a:p>
        </p:txBody>
      </p:sp>
    </p:spTree>
    <p:extLst>
      <p:ext uri="{BB962C8B-B14F-4D97-AF65-F5344CB8AC3E}">
        <p14:creationId xmlns:p14="http://schemas.microsoft.com/office/powerpoint/2010/main" val="3087283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cSld name="2_Section Header">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2AF923-2DBB-C54F-B8EF-CA76279A9EC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12204248" cy="4186237"/>
          </a:xfrm>
          <a:prstGeom prst="rect">
            <a:avLst/>
          </a:prstGeom>
        </p:spPr>
      </p:pic>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6404" y="4680365"/>
            <a:ext cx="10515600" cy="650460"/>
          </a:xfrm>
        </p:spPr>
        <p:txBody>
          <a:bodyPr anchor="ctr">
            <a:normAutofit/>
          </a:bodyPr>
          <a:lstStyle>
            <a:lvl1pPr algn="ctr">
              <a:defRPr sz="35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6404" y="5357813"/>
            <a:ext cx="10515600" cy="649795"/>
          </a:xfrm>
        </p:spPr>
        <p:txBody>
          <a:bodyPr>
            <a:normAutofit/>
          </a:bodyPr>
          <a:lstStyle>
            <a:lvl1pPr marL="0" indent="0" algn="ctr">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5" name="Group 4">
            <a:extLst>
              <a:ext uri="{FF2B5EF4-FFF2-40B4-BE49-F238E27FC236}">
                <a16:creationId xmlns:a16="http://schemas.microsoft.com/office/drawing/2014/main" id="{0441BE1C-3201-8046-98E6-0BD7F4CDBA8F}"/>
              </a:ext>
            </a:extLst>
          </p:cNvPr>
          <p:cNvGrpSpPr/>
          <p:nvPr userDrawn="1"/>
        </p:nvGrpSpPr>
        <p:grpSpPr>
          <a:xfrm>
            <a:off x="5139588" y="3826730"/>
            <a:ext cx="1389232" cy="571004"/>
            <a:chOff x="533634" y="3826730"/>
            <a:chExt cx="1389232" cy="571004"/>
          </a:xfrm>
        </p:grpSpPr>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pic>
        <p:nvPicPr>
          <p:cNvPr id="13" name="Picture 12" descr="Icon&#10;&#10;Description automatically generated">
            <a:extLst>
              <a:ext uri="{FF2B5EF4-FFF2-40B4-BE49-F238E27FC236}">
                <a16:creationId xmlns:a16="http://schemas.microsoft.com/office/drawing/2014/main" id="{837D6987-A703-674D-89B7-277E5FDDA2F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993797" y="6242394"/>
            <a:ext cx="1678399" cy="292608"/>
          </a:xfrm>
          <a:prstGeom prst="rect">
            <a:avLst/>
          </a:prstGeom>
        </p:spPr>
      </p:pic>
    </p:spTree>
    <p:extLst>
      <p:ext uri="{BB962C8B-B14F-4D97-AF65-F5344CB8AC3E}">
        <p14:creationId xmlns:p14="http://schemas.microsoft.com/office/powerpoint/2010/main" val="916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6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51D0E6C2-2606-7849-914A-246AEE20BDB2}"/>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ABD831F4-3D6B-4148-BF59-12CFF87C8FC4}"/>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FF960A84-2024-0B4E-BD39-7ABF375FB225}"/>
              </a:ext>
            </a:extLst>
          </p:cNvPr>
          <p:cNvGrpSpPr/>
          <p:nvPr userDrawn="1"/>
        </p:nvGrpSpPr>
        <p:grpSpPr>
          <a:xfrm>
            <a:off x="704493" y="2259377"/>
            <a:ext cx="10672344" cy="1361528"/>
            <a:chOff x="704493" y="2259377"/>
            <a:chExt cx="10672344" cy="1361528"/>
          </a:xfrm>
        </p:grpSpPr>
        <p:grpSp>
          <p:nvGrpSpPr>
            <p:cNvPr id="13" name="Group 12">
              <a:extLst>
                <a:ext uri="{FF2B5EF4-FFF2-40B4-BE49-F238E27FC236}">
                  <a16:creationId xmlns:a16="http://schemas.microsoft.com/office/drawing/2014/main" id="{C8AE5655-7F05-2E4C-A25F-0C143431F861}"/>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808CF1A-F006-A94E-9EF4-90AA80226CB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AB4A81C-F833-2746-8ACB-B102C3DD6904}"/>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C0D72F65-54C6-F941-9946-9C2DF4D3BAF7}"/>
                </a:ext>
              </a:extLst>
            </p:cNvPr>
            <p:cNvSpPr txBox="1"/>
            <p:nvPr userDrawn="1"/>
          </p:nvSpPr>
          <p:spPr>
            <a:xfrm>
              <a:off x="1303489" y="2605242"/>
              <a:ext cx="10073348" cy="646331"/>
            </a:xfrm>
            <a:prstGeom prst="rect">
              <a:avLst/>
            </a:prstGeom>
            <a:noFill/>
          </p:spPr>
          <p:txBody>
            <a:bodyPr wrap="square" rtlCol="0">
              <a:spAutoFit/>
            </a:bodyPr>
            <a:lstStyle/>
            <a:p>
              <a:r>
                <a:rPr lang="es-AR" sz="3600" b="1">
                  <a:solidFill>
                    <a:schemeClr val="tx2"/>
                  </a:solidFill>
                </a:rPr>
                <a:t>CHOOSE ONE THANK YOU SLIDE</a:t>
              </a:r>
            </a:p>
          </p:txBody>
        </p:sp>
        <p:sp>
          <p:nvSpPr>
            <p:cNvPr id="15" name="Rectangle 14">
              <a:extLst>
                <a:ext uri="{FF2B5EF4-FFF2-40B4-BE49-F238E27FC236}">
                  <a16:creationId xmlns:a16="http://schemas.microsoft.com/office/drawing/2014/main" id="{5053B774-A546-E54B-9629-1E35F4F997AF}"/>
                </a:ext>
              </a:extLst>
            </p:cNvPr>
            <p:cNvSpPr/>
            <p:nvPr userDrawn="1"/>
          </p:nvSpPr>
          <p:spPr>
            <a:xfrm>
              <a:off x="1303488" y="3251573"/>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2985481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0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85E9ED8F-4F2A-3C47-B58F-743FEBACA6C7}"/>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1" name="Footer Placeholder 4">
            <a:extLst>
              <a:ext uri="{FF2B5EF4-FFF2-40B4-BE49-F238E27FC236}">
                <a16:creationId xmlns:a16="http://schemas.microsoft.com/office/drawing/2014/main" id="{362E5BAD-1AEA-884A-A509-9A4CF459D015}"/>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9560E49F-CF63-6346-8F10-2CA2C5EEE6D2}"/>
              </a:ext>
            </a:extLst>
          </p:cNvPr>
          <p:cNvGrpSpPr/>
          <p:nvPr userDrawn="1"/>
        </p:nvGrpSpPr>
        <p:grpSpPr>
          <a:xfrm>
            <a:off x="704493" y="2259377"/>
            <a:ext cx="10672344" cy="1340390"/>
            <a:chOff x="704493" y="2259377"/>
            <a:chExt cx="10672344" cy="1340390"/>
          </a:xfrm>
        </p:grpSpPr>
        <p:grpSp>
          <p:nvGrpSpPr>
            <p:cNvPr id="13" name="Group 12">
              <a:extLst>
                <a:ext uri="{FF2B5EF4-FFF2-40B4-BE49-F238E27FC236}">
                  <a16:creationId xmlns:a16="http://schemas.microsoft.com/office/drawing/2014/main" id="{6CFB0830-53C0-3548-B3D1-34B385003A33}"/>
                </a:ext>
              </a:extLst>
            </p:cNvPr>
            <p:cNvGrpSpPr/>
            <p:nvPr userDrawn="1"/>
          </p:nvGrpSpPr>
          <p:grpSpPr>
            <a:xfrm>
              <a:off x="704493" y="2259377"/>
              <a:ext cx="346362" cy="1340390"/>
              <a:chOff x="10819113" y="-279033"/>
              <a:chExt cx="990401" cy="3832766"/>
            </a:xfrm>
            <a:solidFill>
              <a:schemeClr val="bg2"/>
            </a:solidFill>
          </p:grpSpPr>
          <p:sp>
            <p:nvSpPr>
              <p:cNvPr id="15" name="Trapezoid 23">
                <a:extLst>
                  <a:ext uri="{FF2B5EF4-FFF2-40B4-BE49-F238E27FC236}">
                    <a16:creationId xmlns:a16="http://schemas.microsoft.com/office/drawing/2014/main" id="{4FE4CB6B-B3F9-0940-B6A2-B5A67D6E6655}"/>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apezoid 21">
                <a:extLst>
                  <a:ext uri="{FF2B5EF4-FFF2-40B4-BE49-F238E27FC236}">
                    <a16:creationId xmlns:a16="http://schemas.microsoft.com/office/drawing/2014/main" id="{4FC99C3B-F883-014D-8BF4-041DD9092E76}"/>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A34F05DE-4101-A346-AB1C-EAB76634CB60}"/>
                </a:ext>
              </a:extLst>
            </p:cNvPr>
            <p:cNvSpPr txBox="1"/>
            <p:nvPr userDrawn="1"/>
          </p:nvSpPr>
          <p:spPr>
            <a:xfrm>
              <a:off x="1303489" y="2505670"/>
              <a:ext cx="10073348" cy="923330"/>
            </a:xfrm>
            <a:prstGeom prst="rect">
              <a:avLst/>
            </a:prstGeom>
            <a:noFill/>
          </p:spPr>
          <p:txBody>
            <a:bodyPr wrap="square" rtlCol="0">
              <a:spAutoFit/>
            </a:bodyPr>
            <a:lstStyle/>
            <a:p>
              <a:r>
                <a:rPr lang="en-US" sz="3600" b="1">
                  <a:solidFill>
                    <a:schemeClr val="tx2"/>
                  </a:solidFill>
                </a:rPr>
                <a:t>CHOOSE ONE HEADER STYLE </a:t>
              </a:r>
              <a:br>
                <a:rPr lang="en-US" sz="2800" b="1">
                  <a:solidFill>
                    <a:schemeClr val="tx2"/>
                  </a:solidFill>
                </a:rPr>
              </a:br>
              <a:r>
                <a:rPr lang="en-US" sz="1800" b="0">
                  <a:solidFill>
                    <a:schemeClr val="accent1"/>
                  </a:solidFill>
                </a:rPr>
                <a:t>SEE SLIDE LAYOUT LIBRARY WITH THE MATCHING HEADER STYLE FOR LAYOUT SUGGESTIONS</a:t>
              </a:r>
            </a:p>
          </p:txBody>
        </p:sp>
      </p:grpSp>
    </p:spTree>
    <p:extLst>
      <p:ext uri="{BB962C8B-B14F-4D97-AF65-F5344CB8AC3E}">
        <p14:creationId xmlns:p14="http://schemas.microsoft.com/office/powerpoint/2010/main" val="430638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17" name="Slide Number Placeholder 3">
            <a:extLst>
              <a:ext uri="{FF2B5EF4-FFF2-40B4-BE49-F238E27FC236}">
                <a16:creationId xmlns:a16="http://schemas.microsoft.com/office/drawing/2014/main" id="{43D58331-1A9A-B34B-A44B-BE029F76FBF9}"/>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a:t>
            </a:fld>
            <a:endParaRPr lang="en-US"/>
          </a:p>
        </p:txBody>
      </p:sp>
      <p:sp>
        <p:nvSpPr>
          <p:cNvPr id="18" name="Footer Placeholder 4">
            <a:extLst>
              <a:ext uri="{FF2B5EF4-FFF2-40B4-BE49-F238E27FC236}">
                <a16:creationId xmlns:a16="http://schemas.microsoft.com/office/drawing/2014/main" id="{09ECEE64-692A-5140-8DED-C4690119AC3E}"/>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9" name="Group 18">
            <a:extLst>
              <a:ext uri="{FF2B5EF4-FFF2-40B4-BE49-F238E27FC236}">
                <a16:creationId xmlns:a16="http://schemas.microsoft.com/office/drawing/2014/main" id="{806A09CA-B19D-8040-85FD-FEF93AB27741}"/>
              </a:ext>
            </a:extLst>
          </p:cNvPr>
          <p:cNvGrpSpPr/>
          <p:nvPr userDrawn="1"/>
        </p:nvGrpSpPr>
        <p:grpSpPr>
          <a:xfrm>
            <a:off x="704493" y="2259377"/>
            <a:ext cx="11182706" cy="1361528"/>
            <a:chOff x="704493" y="2259377"/>
            <a:chExt cx="11182706" cy="1361528"/>
          </a:xfrm>
        </p:grpSpPr>
        <p:grpSp>
          <p:nvGrpSpPr>
            <p:cNvPr id="20" name="Group 19">
              <a:extLst>
                <a:ext uri="{FF2B5EF4-FFF2-40B4-BE49-F238E27FC236}">
                  <a16:creationId xmlns:a16="http://schemas.microsoft.com/office/drawing/2014/main" id="{F7F52E25-BA21-7944-80AC-03FB2A112E2D}"/>
                </a:ext>
              </a:extLst>
            </p:cNvPr>
            <p:cNvGrpSpPr/>
            <p:nvPr userDrawn="1"/>
          </p:nvGrpSpPr>
          <p:grpSpPr>
            <a:xfrm>
              <a:off x="704493" y="2259377"/>
              <a:ext cx="346362" cy="1340390"/>
              <a:chOff x="10819113" y="-279033"/>
              <a:chExt cx="990401" cy="3832766"/>
            </a:xfrm>
            <a:solidFill>
              <a:schemeClr val="bg2"/>
            </a:solidFill>
          </p:grpSpPr>
          <p:sp>
            <p:nvSpPr>
              <p:cNvPr id="23" name="Trapezoid 23">
                <a:extLst>
                  <a:ext uri="{FF2B5EF4-FFF2-40B4-BE49-F238E27FC236}">
                    <a16:creationId xmlns:a16="http://schemas.microsoft.com/office/drawing/2014/main" id="{7BCB0728-5E0C-FC4C-888E-711399C6063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oid 21">
                <a:extLst>
                  <a:ext uri="{FF2B5EF4-FFF2-40B4-BE49-F238E27FC236}">
                    <a16:creationId xmlns:a16="http://schemas.microsoft.com/office/drawing/2014/main" id="{F537C509-E5EE-234D-900F-025A4125DF8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20">
              <a:extLst>
                <a:ext uri="{FF2B5EF4-FFF2-40B4-BE49-F238E27FC236}">
                  <a16:creationId xmlns:a16="http://schemas.microsoft.com/office/drawing/2014/main" id="{566565C8-CDA9-FC47-B4DF-9A9FD6123993}"/>
                </a:ext>
              </a:extLst>
            </p:cNvPr>
            <p:cNvSpPr txBox="1"/>
            <p:nvPr userDrawn="1"/>
          </p:nvSpPr>
          <p:spPr>
            <a:xfrm>
              <a:off x="1303488" y="2605242"/>
              <a:ext cx="10583711" cy="646331"/>
            </a:xfrm>
            <a:prstGeom prst="rect">
              <a:avLst/>
            </a:prstGeom>
            <a:noFill/>
          </p:spPr>
          <p:txBody>
            <a:bodyPr wrap="square" rtlCol="0">
              <a:spAutoFit/>
            </a:bodyPr>
            <a:lstStyle/>
            <a:p>
              <a:r>
                <a:rPr lang="en-US" sz="3600" b="1">
                  <a:solidFill>
                    <a:schemeClr val="tx2"/>
                  </a:solidFill>
                </a:rPr>
                <a:t>CHOOSE FROM THE FOLLOWING STOCK SLIDES</a:t>
              </a:r>
            </a:p>
          </p:txBody>
        </p:sp>
        <p:sp>
          <p:nvSpPr>
            <p:cNvPr id="22" name="Rectangle 21">
              <a:extLst>
                <a:ext uri="{FF2B5EF4-FFF2-40B4-BE49-F238E27FC236}">
                  <a16:creationId xmlns:a16="http://schemas.microsoft.com/office/drawing/2014/main" id="{A05B5D9B-9CE4-5B46-BB31-F047EB3D3A75}"/>
                </a:ext>
              </a:extLst>
            </p:cNvPr>
            <p:cNvSpPr/>
            <p:nvPr userDrawn="1"/>
          </p:nvSpPr>
          <p:spPr>
            <a:xfrm>
              <a:off x="1303488" y="3251573"/>
              <a:ext cx="10229751" cy="369332"/>
            </a:xfrm>
            <a:prstGeom prst="rect">
              <a:avLst/>
            </a:prstGeom>
          </p:spPr>
          <p:txBody>
            <a:bodyPr wrap="square">
              <a:spAutoFit/>
            </a:bodyPr>
            <a:lstStyle/>
            <a:p>
              <a:r>
                <a:rPr lang="en-US" sz="1800" b="1" kern="1200">
                  <a:solidFill>
                    <a:schemeClr val="accent1"/>
                  </a:solidFill>
                  <a:effectLst/>
                  <a:latin typeface="+mn-lt"/>
                  <a:ea typeface="+mn-ea"/>
                  <a:cs typeface="+mn-cs"/>
                </a:rPr>
                <a:t>THE FOLLOWING SLIDES HAVE BEEN CREATED FOR OPTIONAL USE IN YOUR PRESENTATIONS </a:t>
              </a:r>
            </a:p>
          </p:txBody>
        </p:sp>
      </p:grpSp>
    </p:spTree>
    <p:extLst>
      <p:ext uri="{BB962C8B-B14F-4D97-AF65-F5344CB8AC3E}">
        <p14:creationId xmlns:p14="http://schemas.microsoft.com/office/powerpoint/2010/main" val="34836729"/>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slideLayout" Target="../slideLayouts/slideLayout63.xml"/><Relationship Id="rId3" Type="http://schemas.openxmlformats.org/officeDocument/2006/relationships/slideLayout" Target="../slideLayouts/slideLayout48.xml"/><Relationship Id="rId21" Type="http://schemas.openxmlformats.org/officeDocument/2006/relationships/theme" Target="../theme/theme2.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0" Type="http://schemas.openxmlformats.org/officeDocument/2006/relationships/slideLayout" Target="../slideLayouts/slideLayout65.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48388D-3253-6049-B4D6-7D19437A24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C1DAF1E-99CD-E44D-ACED-77F420DD48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32FCAB8F-A782-EF4B-973B-A648135F89CE}"/>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6" name="Slide Number Placeholder 5">
            <a:extLst>
              <a:ext uri="{FF2B5EF4-FFF2-40B4-BE49-F238E27FC236}">
                <a16:creationId xmlns:a16="http://schemas.microsoft.com/office/drawing/2014/main" id="{D6D50D79-76F2-124D-80C6-8A6675A24D86}"/>
              </a:ext>
            </a:extLst>
          </p:cNvPr>
          <p:cNvSpPr>
            <a:spLocks noGrp="1"/>
          </p:cNvSpPr>
          <p:nvPr>
            <p:ph type="sldNum" sz="quarter" idx="4"/>
          </p:nvPr>
        </p:nvSpPr>
        <p:spPr>
          <a:xfrm>
            <a:off x="9238129" y="6492874"/>
            <a:ext cx="2743200" cy="365125"/>
          </a:xfrm>
          <a:prstGeom prst="rect">
            <a:avLst/>
          </a:prstGeom>
        </p:spPr>
        <p:txBody>
          <a:bodyPr vert="horz" lIns="91440" tIns="45720" rIns="91440" bIns="45720" rtlCol="0" anchor="ctr"/>
          <a:lstStyle>
            <a:lvl1pPr algn="r">
              <a:defRPr sz="900" b="1" i="0">
                <a:solidFill>
                  <a:schemeClr val="tx1">
                    <a:tint val="75000"/>
                  </a:schemeClr>
                </a:solidFill>
                <a:latin typeface="Century Gothic" panose="020B0502020202020204" pitchFamily="34" charset="0"/>
              </a:defRPr>
            </a:lvl1pPr>
          </a:lstStyle>
          <a:p>
            <a:fld id="{13B88A40-E78F-6746-87E4-E178EA71B0DC}" type="slidenum">
              <a:rPr lang="en-US" smtClean="0"/>
              <a:pPr/>
              <a:t>‹#›</a:t>
            </a:fld>
            <a:endParaRPr lang="en-US"/>
          </a:p>
        </p:txBody>
      </p:sp>
    </p:spTree>
    <p:extLst>
      <p:ext uri="{BB962C8B-B14F-4D97-AF65-F5344CB8AC3E}">
        <p14:creationId xmlns:p14="http://schemas.microsoft.com/office/powerpoint/2010/main" val="148103614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 id="2147483700" r:id="rId39"/>
    <p:sldLayoutId id="2147483701" r:id="rId40"/>
    <p:sldLayoutId id="2147483702" r:id="rId41"/>
    <p:sldLayoutId id="2147483703" r:id="rId42"/>
    <p:sldLayoutId id="2147483770" r:id="rId43"/>
    <p:sldLayoutId id="2147483772" r:id="rId44"/>
    <p:sldLayoutId id="2147483773" r:id="rId45"/>
  </p:sldLayoutIdLst>
  <p:hf sldNum="0" hdr="0" ftr="0" dt="0"/>
  <p:txStyles>
    <p:titleStyle>
      <a:lvl1pPr algn="l" defTabSz="914400" rtl="0" eaLnBrk="1" latinLnBrk="0" hangingPunct="1">
        <a:lnSpc>
          <a:spcPct val="90000"/>
        </a:lnSpc>
        <a:spcBef>
          <a:spcPct val="0"/>
        </a:spcBef>
        <a:buNone/>
        <a:defRPr sz="3500" b="1" i="0" kern="1200">
          <a:solidFill>
            <a:schemeClr val="tx1"/>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64">
          <p15:clr>
            <a:srgbClr val="F26B43"/>
          </p15:clr>
        </p15:guide>
        <p15:guide id="2" pos="36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48388D-3253-6049-B4D6-7D19437A24DE}"/>
              </a:ext>
            </a:extLst>
          </p:cNvPr>
          <p:cNvSpPr>
            <a:spLocks noGrp="1"/>
          </p:cNvSpPr>
          <p:nvPr>
            <p:ph type="title"/>
          </p:nvPr>
        </p:nvSpPr>
        <p:spPr>
          <a:xfrm>
            <a:off x="444499" y="103360"/>
            <a:ext cx="11010898" cy="986828"/>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1C1DAF1E-99CD-E44D-ACED-77F420DD48DF}"/>
              </a:ext>
            </a:extLst>
          </p:cNvPr>
          <p:cNvSpPr>
            <a:spLocks noGrp="1"/>
          </p:cNvSpPr>
          <p:nvPr>
            <p:ph type="body" idx="1"/>
          </p:nvPr>
        </p:nvSpPr>
        <p:spPr>
          <a:xfrm>
            <a:off x="444499" y="1303021"/>
            <a:ext cx="11010899" cy="48959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D6D50D79-76F2-124D-80C6-8A6675A24D86}"/>
              </a:ext>
            </a:extLst>
          </p:cNvPr>
          <p:cNvSpPr>
            <a:spLocks noGrp="1"/>
          </p:cNvSpPr>
          <p:nvPr>
            <p:ph type="sldNum" sz="quarter" idx="4"/>
          </p:nvPr>
        </p:nvSpPr>
        <p:spPr>
          <a:xfrm>
            <a:off x="9238129" y="6492874"/>
            <a:ext cx="2743200" cy="365125"/>
          </a:xfrm>
          <a:prstGeom prst="rect">
            <a:avLst/>
          </a:prstGeom>
        </p:spPr>
        <p:txBody>
          <a:bodyPr vert="horz" lIns="91440" tIns="45720" rIns="91440" bIns="45720" rtlCol="0" anchor="ctr"/>
          <a:lstStyle>
            <a:lvl1pPr algn="r">
              <a:defRPr sz="900" b="0" i="0">
                <a:solidFill>
                  <a:schemeClr val="tx1">
                    <a:tint val="75000"/>
                  </a:schemeClr>
                </a:solidFill>
                <a:latin typeface="Grandview" panose="020B0502040204020203" pitchFamily="34" charset="0"/>
              </a:defRPr>
            </a:lvl1pPr>
          </a:lstStyle>
          <a:p>
            <a:fld id="{13B88A40-E78F-6746-87E4-E178EA71B0DC}" type="slidenum">
              <a:rPr lang="en-US" smtClean="0"/>
              <a:pPr/>
              <a:t>‹#›</a:t>
            </a:fld>
            <a:endParaRPr lang="en-US" dirty="0"/>
          </a:p>
        </p:txBody>
      </p:sp>
    </p:spTree>
    <p:extLst>
      <p:ext uri="{BB962C8B-B14F-4D97-AF65-F5344CB8AC3E}">
        <p14:creationId xmlns:p14="http://schemas.microsoft.com/office/powerpoint/2010/main" val="3428598929"/>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 id="2147483768" r:id="rId18"/>
    <p:sldLayoutId id="2147483769" r:id="rId19"/>
    <p:sldLayoutId id="2147483771" r:id="rId20"/>
  </p:sldLayoutIdLst>
  <p:hf sldNum="0" hdr="0" ftr="0" dt="0"/>
  <p:txStyles>
    <p:titleStyle>
      <a:lvl1pPr algn="l" defTabSz="914400" rtl="0" eaLnBrk="1" latinLnBrk="0" hangingPunct="1">
        <a:lnSpc>
          <a:spcPct val="100000"/>
        </a:lnSpc>
        <a:spcBef>
          <a:spcPct val="0"/>
        </a:spcBef>
        <a:buNone/>
        <a:defRPr sz="3500" b="0" i="0" kern="1200">
          <a:solidFill>
            <a:schemeClr val="tx1"/>
          </a:solidFill>
          <a:latin typeface="Grandview" panose="020B0502040204020203" pitchFamily="34" charset="0"/>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50.emf"/><Relationship Id="rId1" Type="http://schemas.openxmlformats.org/officeDocument/2006/relationships/slideLayout" Target="../slideLayouts/slideLayout44.xml"/></Relationships>
</file>

<file path=ppt/slides/_rels/slide11.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hyperlink" Target="https://www.jabil.com/about-us/supplier/supplier-collaboration.html" TargetMode="External"/><Relationship Id="rId1" Type="http://schemas.openxmlformats.org/officeDocument/2006/relationships/slideLayout" Target="../slideLayouts/slideLayout44.xml"/></Relationships>
</file>

<file path=ppt/slides/_rels/slide12.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70.png"/><Relationship Id="rId7" Type="http://schemas.openxmlformats.org/officeDocument/2006/relationships/image" Target="../media/image73.png"/><Relationship Id="rId2" Type="http://schemas.openxmlformats.org/officeDocument/2006/relationships/image" Target="../media/image69.png"/><Relationship Id="rId1" Type="http://schemas.openxmlformats.org/officeDocument/2006/relationships/slideLayout" Target="../slideLayouts/slideLayout44.xml"/><Relationship Id="rId6" Type="http://schemas.openxmlformats.org/officeDocument/2006/relationships/image" Target="../media/image50.emf"/><Relationship Id="rId5" Type="http://schemas.openxmlformats.org/officeDocument/2006/relationships/image" Target="../media/image72.svg"/><Relationship Id="rId4" Type="http://schemas.openxmlformats.org/officeDocument/2006/relationships/image" Target="../media/image71.png"/></Relationships>
</file>

<file path=ppt/slides/_rels/slide13.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56.xml"/></Relationships>
</file>

<file path=ppt/slides/_rels/slide14.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hyperlink" Target="https://www.jabil.com/about-us/supplier/supplier-collaboration.html" TargetMode="External"/><Relationship Id="rId1" Type="http://schemas.openxmlformats.org/officeDocument/2006/relationships/slideLayout" Target="../slideLayouts/slideLayout65.xml"/></Relationships>
</file>

<file path=ppt/slides/_rels/slide2.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image" Target="../media/image51.png"/><Relationship Id="rId1" Type="http://schemas.openxmlformats.org/officeDocument/2006/relationships/slideLayout" Target="../slideLayouts/slideLayout56.xml"/><Relationship Id="rId6" Type="http://schemas.openxmlformats.org/officeDocument/2006/relationships/image" Target="../media/image55.svg"/><Relationship Id="rId11" Type="http://schemas.openxmlformats.org/officeDocument/2006/relationships/image" Target="../media/image50.emf"/><Relationship Id="rId5" Type="http://schemas.openxmlformats.org/officeDocument/2006/relationships/image" Target="../media/image54.png"/><Relationship Id="rId10" Type="http://schemas.openxmlformats.org/officeDocument/2006/relationships/image" Target="../media/image59.png"/><Relationship Id="rId4" Type="http://schemas.openxmlformats.org/officeDocument/2006/relationships/image" Target="../media/image53.png"/><Relationship Id="rId9" Type="http://schemas.openxmlformats.org/officeDocument/2006/relationships/image" Target="../media/image58.png"/></Relationships>
</file>

<file path=ppt/slides/_rels/slide4.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60.png"/><Relationship Id="rId1" Type="http://schemas.openxmlformats.org/officeDocument/2006/relationships/slideLayout" Target="../slideLayouts/slideLayout56.xml"/></Relationships>
</file>

<file path=ppt/slides/_rels/slide5.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61.png"/><Relationship Id="rId1" Type="http://schemas.openxmlformats.org/officeDocument/2006/relationships/slideLayout" Target="../slideLayouts/slideLayout56.xml"/><Relationship Id="rId5" Type="http://schemas.openxmlformats.org/officeDocument/2006/relationships/hyperlink" Target="mailto:donotreply@e2open.com" TargetMode="External"/><Relationship Id="rId4" Type="http://schemas.openxmlformats.org/officeDocument/2006/relationships/hyperlink" Target="mailto:mailer@services.e2open.co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hyperlink" Target="mailto:mailer@services.e2open.com" TargetMode="External"/><Relationship Id="rId1" Type="http://schemas.openxmlformats.org/officeDocument/2006/relationships/slideLayout" Target="../slideLayouts/slideLayout56.xml"/><Relationship Id="rId4" Type="http://schemas.openxmlformats.org/officeDocument/2006/relationships/image" Target="../media/image50.emf"/></Relationships>
</file>

<file path=ppt/slides/_rels/slide7.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43.xml"/></Relationships>
</file>

<file path=ppt/slides/_rels/slide8.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62.png"/><Relationship Id="rId1" Type="http://schemas.openxmlformats.org/officeDocument/2006/relationships/slideLayout" Target="../slideLayouts/slideLayout44.xml"/></Relationships>
</file>

<file path=ppt/slides/_rels/slide9.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50.emf"/><Relationship Id="rId2" Type="http://schemas.openxmlformats.org/officeDocument/2006/relationships/image" Target="../media/image63.png"/><Relationship Id="rId1" Type="http://schemas.openxmlformats.org/officeDocument/2006/relationships/slideLayout" Target="../slideLayouts/slideLayout44.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
            <a:extLst>
              <a:ext uri="{FF2B5EF4-FFF2-40B4-BE49-F238E27FC236}">
                <a16:creationId xmlns:a16="http://schemas.microsoft.com/office/drawing/2014/main" id="{447D1AC9-C4CD-E957-689E-3C18CCF929B3}"/>
              </a:ext>
            </a:extLst>
          </p:cNvPr>
          <p:cNvSpPr>
            <a:spLocks noGrp="1"/>
          </p:cNvSpPr>
          <p:nvPr>
            <p:ph type="body" idx="1"/>
          </p:nvPr>
        </p:nvSpPr>
        <p:spPr>
          <a:xfrm>
            <a:off x="578968" y="5493529"/>
            <a:ext cx="10504668" cy="929586"/>
          </a:xfrm>
        </p:spPr>
        <p:txBody>
          <a:bodyPr>
            <a:normAutofit/>
          </a:bodyPr>
          <a:lstStyle/>
          <a:p>
            <a:r>
              <a:rPr lang="en-US" dirty="0">
                <a:latin typeface="Grandview" panose="020B0502040204020203" pitchFamily="34" charset="0"/>
              </a:rPr>
              <a:t>e2open</a:t>
            </a:r>
            <a:r>
              <a:rPr lang="zh-CN" altLang="en-US" dirty="0">
                <a:latin typeface="Grandview" panose="020B0502040204020203" pitchFamily="34" charset="0"/>
              </a:rPr>
              <a:t>介绍 </a:t>
            </a:r>
            <a:r>
              <a:rPr lang="en-US" altLang="zh-CN" dirty="0">
                <a:latin typeface="Grandview" panose="020B0502040204020203" pitchFamily="34" charset="0"/>
              </a:rPr>
              <a:t>-</a:t>
            </a:r>
            <a:r>
              <a:rPr lang="zh-CN" altLang="en-US" dirty="0">
                <a:latin typeface="Grandview"/>
              </a:rPr>
              <a:t>门户供应商</a:t>
            </a:r>
            <a:endParaRPr lang="en-US" dirty="0">
              <a:latin typeface="Grandview" panose="020B0502040204020203" pitchFamily="34" charset="0"/>
            </a:endParaRPr>
          </a:p>
        </p:txBody>
      </p:sp>
      <p:sp>
        <p:nvSpPr>
          <p:cNvPr id="2" name="Title 1">
            <a:extLst>
              <a:ext uri="{FF2B5EF4-FFF2-40B4-BE49-F238E27FC236}">
                <a16:creationId xmlns:a16="http://schemas.microsoft.com/office/drawing/2014/main" id="{9AC69A76-F1AE-CB48-8E21-F436A49A8D2D}"/>
              </a:ext>
            </a:extLst>
          </p:cNvPr>
          <p:cNvSpPr>
            <a:spLocks noGrp="1"/>
          </p:cNvSpPr>
          <p:nvPr>
            <p:ph type="title"/>
          </p:nvPr>
        </p:nvSpPr>
        <p:spPr>
          <a:xfrm>
            <a:off x="578968" y="4186238"/>
            <a:ext cx="8360269" cy="1054117"/>
          </a:xfrm>
        </p:spPr>
        <p:txBody>
          <a:bodyPr anchor="ctr">
            <a:normAutofit/>
          </a:bodyPr>
          <a:lstStyle/>
          <a:p>
            <a:r>
              <a:rPr lang="zh-CN" altLang="en-US" dirty="0">
                <a:latin typeface="Grandview" panose="020B0502040204020203" pitchFamily="34" charset="0"/>
              </a:rPr>
              <a:t>供应商订单合作</a:t>
            </a:r>
            <a:endParaRPr lang="en-US" dirty="0">
              <a:latin typeface="Grandview" panose="020B0502040204020203" pitchFamily="34" charset="0"/>
            </a:endParaRPr>
          </a:p>
        </p:txBody>
      </p:sp>
    </p:spTree>
    <p:extLst>
      <p:ext uri="{BB962C8B-B14F-4D97-AF65-F5344CB8AC3E}">
        <p14:creationId xmlns:p14="http://schemas.microsoft.com/office/powerpoint/2010/main" val="1502886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EBE47-DCEB-42F5-13E2-B2A7C0DEB816}"/>
              </a:ext>
            </a:extLst>
          </p:cNvPr>
          <p:cNvSpPr>
            <a:spLocks noGrp="1"/>
          </p:cNvSpPr>
          <p:nvPr>
            <p:ph type="title"/>
          </p:nvPr>
        </p:nvSpPr>
        <p:spPr/>
        <p:txBody>
          <a:bodyPr/>
          <a:lstStyle/>
          <a:p>
            <a:r>
              <a:rPr lang="zh-CN" altLang="en-US" dirty="0"/>
              <a:t>登录</a:t>
            </a:r>
            <a:r>
              <a:rPr lang="en-US" dirty="0"/>
              <a:t>e2open</a:t>
            </a:r>
          </a:p>
        </p:txBody>
      </p:sp>
      <p:sp>
        <p:nvSpPr>
          <p:cNvPr id="3" name="TextBox 2">
            <a:extLst>
              <a:ext uri="{FF2B5EF4-FFF2-40B4-BE49-F238E27FC236}">
                <a16:creationId xmlns:a16="http://schemas.microsoft.com/office/drawing/2014/main" id="{F99AD9F5-59B8-5EED-02BB-33C7D8D3FA6F}"/>
              </a:ext>
            </a:extLst>
          </p:cNvPr>
          <p:cNvSpPr txBox="1"/>
          <p:nvPr/>
        </p:nvSpPr>
        <p:spPr>
          <a:xfrm>
            <a:off x="444500" y="1140842"/>
            <a:ext cx="11010900" cy="443345"/>
          </a:xfrm>
          <a:prstGeom prst="rect">
            <a:avLst/>
          </a:prstGeom>
          <a:noFill/>
        </p:spPr>
        <p:txBody>
          <a:bodyPr wrap="square" rtlCol="0">
            <a:noAutofit/>
          </a:bodyPr>
          <a:lstStyle/>
          <a:p>
            <a:pPr algn="l"/>
            <a:r>
              <a:rPr lang="zh-CN" altLang="en-US" sz="1500" dirty="0">
                <a:latin typeface="Grandview" panose="020B0502040204020203" pitchFamily="34" charset="0"/>
              </a:rPr>
              <a:t>在您完成注册步骤后，系统将发送一封带有链接的确认电子邮件，您可以在将来登录时使用该链接。</a:t>
            </a:r>
            <a:endParaRPr lang="en-US" sz="1500" dirty="0">
              <a:latin typeface="Grandview" panose="020B0502040204020203" pitchFamily="34" charset="0"/>
            </a:endParaRPr>
          </a:p>
        </p:txBody>
      </p:sp>
      <p:sp>
        <p:nvSpPr>
          <p:cNvPr id="7" name="Rectangle 6">
            <a:extLst>
              <a:ext uri="{FF2B5EF4-FFF2-40B4-BE49-F238E27FC236}">
                <a16:creationId xmlns:a16="http://schemas.microsoft.com/office/drawing/2014/main" id="{5CCA00D8-2B1A-B40D-26E5-02133B9BCCA8}"/>
              </a:ext>
            </a:extLst>
          </p:cNvPr>
          <p:cNvSpPr/>
          <p:nvPr/>
        </p:nvSpPr>
        <p:spPr>
          <a:xfrm>
            <a:off x="1902691" y="2346036"/>
            <a:ext cx="591127" cy="73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0CCD6425-9A02-BA87-CFDF-17E0260E5B86}"/>
              </a:ext>
            </a:extLst>
          </p:cNvPr>
          <p:cNvPicPr>
            <a:picLocks noChangeAspect="1"/>
          </p:cNvPicPr>
          <p:nvPr/>
        </p:nvPicPr>
        <p:blipFill>
          <a:blip r:embed="rId2"/>
          <a:stretch>
            <a:fillRect/>
          </a:stretch>
        </p:blipFill>
        <p:spPr>
          <a:xfrm>
            <a:off x="11277600" y="0"/>
            <a:ext cx="914400" cy="914400"/>
          </a:xfrm>
          <a:prstGeom prst="rect">
            <a:avLst/>
          </a:prstGeom>
        </p:spPr>
      </p:pic>
      <p:pic>
        <p:nvPicPr>
          <p:cNvPr id="4" name="Imagen 4" descr="Interfaz de usuario gráfica, Aplicación">
            <a:extLst>
              <a:ext uri="{FF2B5EF4-FFF2-40B4-BE49-F238E27FC236}">
                <a16:creationId xmlns:a16="http://schemas.microsoft.com/office/drawing/2014/main" id="{6A10B742-7C4D-943B-B469-A894034E9364}"/>
              </a:ext>
            </a:extLst>
          </p:cNvPr>
          <p:cNvPicPr>
            <a:picLocks noChangeAspect="1"/>
          </p:cNvPicPr>
          <p:nvPr/>
        </p:nvPicPr>
        <p:blipFill>
          <a:blip r:embed="rId3"/>
          <a:stretch>
            <a:fillRect/>
          </a:stretch>
        </p:blipFill>
        <p:spPr>
          <a:xfrm>
            <a:off x="161059" y="1806569"/>
            <a:ext cx="11765972" cy="4249317"/>
          </a:xfrm>
          <a:prstGeom prst="rect">
            <a:avLst/>
          </a:prstGeom>
        </p:spPr>
      </p:pic>
    </p:spTree>
    <p:extLst>
      <p:ext uri="{BB962C8B-B14F-4D97-AF65-F5344CB8AC3E}">
        <p14:creationId xmlns:p14="http://schemas.microsoft.com/office/powerpoint/2010/main" val="1616024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4B1A995-C521-DB1C-8B66-DFF687513DEC}"/>
              </a:ext>
            </a:extLst>
          </p:cNvPr>
          <p:cNvSpPr txBox="1"/>
          <p:nvPr/>
        </p:nvSpPr>
        <p:spPr>
          <a:xfrm>
            <a:off x="136237" y="879763"/>
            <a:ext cx="11919526" cy="4616648"/>
          </a:xfrm>
          <a:prstGeom prst="rect">
            <a:avLst/>
          </a:prstGeom>
          <a:noFill/>
        </p:spPr>
        <p:txBody>
          <a:bodyPr wrap="square" lIns="91440" tIns="45720" rIns="91440" bIns="45720" anchor="t">
            <a:spAutoFit/>
          </a:bodyPr>
          <a:lstStyle/>
          <a:p>
            <a:r>
              <a:rPr lang="zh-CN" altLang="en-US" sz="1400" u="sng" dirty="0">
                <a:solidFill>
                  <a:srgbClr val="002060"/>
                </a:solidFill>
                <a:effectLst/>
                <a:latin typeface="+mj-ea"/>
                <a:ea typeface="+mj-ea"/>
              </a:rPr>
              <a:t>会发生什么</a:t>
            </a:r>
            <a:r>
              <a:rPr lang="en-US" sz="1400" u="sng" dirty="0">
                <a:solidFill>
                  <a:srgbClr val="002060"/>
                </a:solidFill>
                <a:effectLst/>
                <a:latin typeface="+mj-ea"/>
                <a:ea typeface="+mj-ea"/>
              </a:rPr>
              <a:t>?</a:t>
            </a:r>
          </a:p>
          <a:p>
            <a:endParaRPr lang="en-US" sz="1400" u="sng" dirty="0">
              <a:solidFill>
                <a:srgbClr val="002060"/>
              </a:solidFill>
              <a:latin typeface="+mj-ea"/>
              <a:ea typeface="+mj-ea"/>
            </a:endParaRPr>
          </a:p>
          <a:p>
            <a:pPr marL="285750" indent="-285750">
              <a:buFont typeface="Wingdings" panose="05000000000000000000" pitchFamily="2" charset="2"/>
              <a:buChar char="Ø"/>
            </a:pPr>
            <a:r>
              <a:rPr lang="zh-CN" altLang="en-US" sz="1400" b="1" dirty="0">
                <a:effectLst/>
                <a:latin typeface="+mj-ea"/>
                <a:ea typeface="+mj-ea"/>
              </a:rPr>
              <a:t>上线后，您将收到一封系统电子邮件，用于注册以访问</a:t>
            </a:r>
            <a:r>
              <a:rPr lang="en-US" altLang="zh-CN" sz="1400" b="1" dirty="0">
                <a:effectLst/>
                <a:latin typeface="+mj-ea"/>
                <a:ea typeface="+mj-ea"/>
              </a:rPr>
              <a:t>e2open</a:t>
            </a:r>
            <a:r>
              <a:rPr lang="zh-CN" altLang="en-US" sz="1400" b="1" dirty="0">
                <a:effectLst/>
                <a:latin typeface="+mj-ea"/>
                <a:ea typeface="+mj-ea"/>
              </a:rPr>
              <a:t>门户。</a:t>
            </a:r>
            <a:endParaRPr lang="en-US" sz="1400" b="1" dirty="0">
              <a:effectLst/>
              <a:latin typeface="+mj-ea"/>
              <a:ea typeface="+mj-ea"/>
            </a:endParaRPr>
          </a:p>
          <a:p>
            <a:pPr marL="285750" indent="-285750">
              <a:buFont typeface="Wingdings" panose="05000000000000000000" pitchFamily="2" charset="2"/>
              <a:buChar char="Ø"/>
            </a:pPr>
            <a:endParaRPr lang="en-US" sz="1400" b="1" dirty="0">
              <a:effectLst/>
              <a:latin typeface="+mj-ea"/>
              <a:ea typeface="+mj-ea"/>
            </a:endParaRPr>
          </a:p>
          <a:p>
            <a:pPr marL="742950" lvl="1" indent="-285750">
              <a:buFont typeface="Arial" panose="020B0604020202020204" pitchFamily="34" charset="0"/>
              <a:buChar char="•"/>
            </a:pPr>
            <a:r>
              <a:rPr lang="zh-CN" altLang="en-US" sz="1400" dirty="0">
                <a:latin typeface="+mj-ea"/>
                <a:ea typeface="+mj-ea"/>
              </a:rPr>
              <a:t>如果需要，您可以注册更多的电子邮件地址。</a:t>
            </a:r>
            <a:endParaRPr lang="en-US" altLang="zh-CN" sz="1400" dirty="0">
              <a:latin typeface="+mj-ea"/>
              <a:ea typeface="+mj-ea"/>
            </a:endParaRPr>
          </a:p>
          <a:p>
            <a:pPr marL="742950" lvl="1" indent="-285750">
              <a:buFont typeface="Arial" panose="020B0604020202020204" pitchFamily="34" charset="0"/>
              <a:buChar char="•"/>
            </a:pPr>
            <a:r>
              <a:rPr lang="zh-CN" altLang="en-US" sz="1400" dirty="0">
                <a:effectLst/>
                <a:latin typeface="+mj-ea"/>
                <a:ea typeface="+mj-ea"/>
              </a:rPr>
              <a:t>注册后，您可以随时登录</a:t>
            </a:r>
            <a:r>
              <a:rPr lang="en-US" altLang="zh-CN" sz="1400" dirty="0">
                <a:effectLst/>
                <a:latin typeface="+mj-ea"/>
                <a:ea typeface="+mj-ea"/>
              </a:rPr>
              <a:t>e2open - Jabil</a:t>
            </a:r>
            <a:r>
              <a:rPr lang="zh-CN" altLang="en-US" sz="1400" dirty="0">
                <a:effectLst/>
                <a:latin typeface="+mj-ea"/>
                <a:ea typeface="+mj-ea"/>
              </a:rPr>
              <a:t>门户网站查看更新的订单和预测信息。</a:t>
            </a:r>
            <a:endParaRPr lang="en-US" sz="1400" dirty="0">
              <a:effectLst/>
              <a:latin typeface="+mj-ea"/>
              <a:ea typeface="+mj-ea"/>
            </a:endParaRPr>
          </a:p>
          <a:p>
            <a:pPr marL="742950" lvl="1" indent="-285750">
              <a:buFont typeface="Arial" panose="020B0604020202020204" pitchFamily="34" charset="0"/>
              <a:buChar char="•"/>
            </a:pPr>
            <a:r>
              <a:rPr lang="zh-CN" altLang="en-US" sz="1400" dirty="0">
                <a:latin typeface="+mj-ea"/>
                <a:ea typeface="+mj-ea"/>
              </a:rPr>
              <a:t>捷普采购员不会通过电子邮件向您发送每周未完成的订单和预测报告！</a:t>
            </a:r>
            <a:endParaRPr lang="en-US" sz="1400" dirty="0">
              <a:latin typeface="+mj-ea"/>
              <a:ea typeface="+mj-ea"/>
            </a:endParaRPr>
          </a:p>
          <a:p>
            <a:pPr marL="742950" lvl="1" indent="-285750">
              <a:buFont typeface="Arial" panose="020B0604020202020204" pitchFamily="34" charset="0"/>
              <a:buChar char="•"/>
            </a:pPr>
            <a:r>
              <a:rPr lang="zh-CN" altLang="en-US" sz="1400" dirty="0">
                <a:effectLst/>
                <a:latin typeface="+mj-ea"/>
                <a:ea typeface="+mj-ea"/>
              </a:rPr>
              <a:t>在该工具中，您可以订阅所有可用的系统电子邮件通知，以便在买方下新订单或预测发生任何变化时获取信息。您可以在下一张幻灯片中查看有关所有可用通知的详细信息。</a:t>
            </a:r>
            <a:endParaRPr lang="hu-HU" sz="1400" i="1" dirty="0">
              <a:effectLst/>
              <a:latin typeface="+mj-ea"/>
              <a:ea typeface="+mj-ea"/>
            </a:endParaRPr>
          </a:p>
          <a:p>
            <a:r>
              <a:rPr lang="zh-CN" altLang="en-US" sz="1400" dirty="0">
                <a:solidFill>
                  <a:srgbClr val="C00000"/>
                </a:solidFill>
                <a:effectLst/>
                <a:latin typeface="+mj-ea"/>
                <a:ea typeface="+mj-ea"/>
              </a:rPr>
              <a:t>注意</a:t>
            </a:r>
            <a:r>
              <a:rPr lang="en-US" sz="1400" dirty="0">
                <a:solidFill>
                  <a:srgbClr val="C00000"/>
                </a:solidFill>
                <a:effectLst/>
                <a:latin typeface="+mj-ea"/>
                <a:ea typeface="+mj-ea"/>
              </a:rPr>
              <a:t>: </a:t>
            </a:r>
            <a:r>
              <a:rPr lang="en-US" altLang="zh-CN" sz="1400" dirty="0">
                <a:effectLst/>
                <a:latin typeface="+mj-ea"/>
                <a:ea typeface="+mj-ea"/>
              </a:rPr>
              <a:t>Jabil</a:t>
            </a:r>
            <a:r>
              <a:rPr lang="zh-CN" altLang="en-US" sz="1400" dirty="0">
                <a:effectLst/>
                <a:latin typeface="+mj-ea"/>
                <a:ea typeface="+mj-ea"/>
              </a:rPr>
              <a:t>将继续通过电子邮件发送从</a:t>
            </a:r>
            <a:r>
              <a:rPr lang="en-US" altLang="zh-CN" sz="1400" dirty="0">
                <a:effectLst/>
                <a:latin typeface="+mj-ea"/>
                <a:ea typeface="+mj-ea"/>
              </a:rPr>
              <a:t>SAP</a:t>
            </a:r>
            <a:r>
              <a:rPr lang="zh-CN" altLang="en-US" sz="1400" dirty="0">
                <a:effectLst/>
                <a:latin typeface="+mj-ea"/>
                <a:ea typeface="+mj-ea"/>
              </a:rPr>
              <a:t>下载的</a:t>
            </a:r>
            <a:r>
              <a:rPr lang="en-US" altLang="zh-CN" sz="1400" dirty="0">
                <a:effectLst/>
                <a:latin typeface="+mj-ea"/>
                <a:ea typeface="+mj-ea"/>
              </a:rPr>
              <a:t>PO pdf</a:t>
            </a:r>
            <a:r>
              <a:rPr lang="zh-CN" altLang="en-US" sz="1400" dirty="0">
                <a:effectLst/>
                <a:latin typeface="+mj-ea"/>
                <a:ea typeface="+mj-ea"/>
              </a:rPr>
              <a:t>副本给您，作为我们合法的官方采购订单文件</a:t>
            </a:r>
            <a:r>
              <a:rPr lang="en-US" altLang="zh-CN" sz="1400" dirty="0">
                <a:effectLst/>
                <a:latin typeface="+mj-ea"/>
                <a:ea typeface="+mj-ea"/>
              </a:rPr>
              <a:t>!</a:t>
            </a:r>
            <a:endParaRPr lang="en-US" sz="1400" dirty="0">
              <a:effectLst/>
              <a:latin typeface="+mj-ea"/>
              <a:ea typeface="+mj-ea"/>
            </a:endParaRPr>
          </a:p>
          <a:p>
            <a:endParaRPr lang="en-US" sz="1400" dirty="0">
              <a:effectLst/>
              <a:latin typeface="+mj-ea"/>
              <a:ea typeface="+mj-ea"/>
            </a:endParaRPr>
          </a:p>
          <a:p>
            <a:pPr marL="742950" lvl="1" indent="-285750">
              <a:buFont typeface="Arial" panose="020B0604020202020204" pitchFamily="34" charset="0"/>
              <a:buChar char="•"/>
            </a:pPr>
            <a:endParaRPr lang="en-US" sz="1400" i="1" dirty="0">
              <a:effectLst/>
              <a:latin typeface="+mj-ea"/>
              <a:ea typeface="+mj-ea"/>
            </a:endParaRPr>
          </a:p>
          <a:p>
            <a:r>
              <a:rPr lang="en-US" sz="1400" u="none" strike="noStrike" dirty="0">
                <a:effectLst/>
                <a:latin typeface="+mj-ea"/>
                <a:ea typeface="+mj-ea"/>
              </a:rPr>
              <a:t> </a:t>
            </a:r>
            <a:r>
              <a:rPr lang="zh-CN" altLang="en-US" sz="1400" u="sng" dirty="0">
                <a:solidFill>
                  <a:srgbClr val="002060"/>
                </a:solidFill>
                <a:effectLst/>
                <a:latin typeface="+mj-ea"/>
                <a:ea typeface="+mj-ea"/>
              </a:rPr>
              <a:t>下一步</a:t>
            </a:r>
            <a:r>
              <a:rPr lang="en-US" sz="1400" u="sng" dirty="0">
                <a:solidFill>
                  <a:srgbClr val="002060"/>
                </a:solidFill>
                <a:effectLst/>
                <a:latin typeface="+mj-ea"/>
                <a:ea typeface="+mj-ea"/>
              </a:rPr>
              <a:t>:</a:t>
            </a:r>
            <a:endParaRPr lang="en-US" sz="1400" dirty="0">
              <a:solidFill>
                <a:srgbClr val="002060"/>
              </a:solidFill>
              <a:latin typeface="+mj-ea"/>
              <a:ea typeface="+mj-ea"/>
            </a:endParaRPr>
          </a:p>
          <a:p>
            <a:endParaRPr lang="en-US" sz="1400" dirty="0">
              <a:effectLst/>
              <a:latin typeface="+mj-ea"/>
              <a:ea typeface="+mj-ea"/>
            </a:endParaRPr>
          </a:p>
          <a:p>
            <a:pPr marL="285750" lvl="0" indent="-285750">
              <a:buFont typeface="Wingdings" panose="05000000000000000000" pitchFamily="2" charset="2"/>
              <a:buChar char="Ø"/>
            </a:pPr>
            <a:r>
              <a:rPr lang="zh-CN" altLang="en-US" sz="1400" dirty="0">
                <a:effectLst/>
                <a:latin typeface="+mj-ea"/>
                <a:ea typeface="+mj-ea"/>
              </a:rPr>
              <a:t>请注册您的电子邮件地址，以便访问</a:t>
            </a:r>
            <a:r>
              <a:rPr lang="en-US" altLang="zh-CN" sz="1400" dirty="0">
                <a:effectLst/>
                <a:latin typeface="+mj-ea"/>
                <a:ea typeface="+mj-ea"/>
              </a:rPr>
              <a:t>e2open</a:t>
            </a:r>
            <a:r>
              <a:rPr lang="zh-CN" altLang="en-US" sz="1400" dirty="0">
                <a:effectLst/>
                <a:latin typeface="+mj-ea"/>
                <a:ea typeface="+mj-ea"/>
              </a:rPr>
              <a:t>门户网站</a:t>
            </a:r>
            <a:endParaRPr lang="en-US" sz="1400" dirty="0">
              <a:effectLst/>
              <a:latin typeface="+mj-ea"/>
              <a:ea typeface="+mj-ea"/>
            </a:endParaRPr>
          </a:p>
          <a:p>
            <a:pPr marL="285750" indent="-285750">
              <a:buFont typeface="Wingdings" panose="05000000000000000000" pitchFamily="2" charset="2"/>
              <a:buChar char="Ø"/>
            </a:pPr>
            <a:r>
              <a:rPr lang="zh-CN" altLang="en-US" sz="1400" dirty="0">
                <a:latin typeface="+mj-ea"/>
                <a:ea typeface="+mj-ea"/>
              </a:rPr>
              <a:t>供应商门户网站培训资料链接</a:t>
            </a:r>
            <a:r>
              <a:rPr lang="en-US" sz="1400" dirty="0">
                <a:latin typeface="+mj-ea"/>
                <a:ea typeface="+mj-ea"/>
              </a:rPr>
              <a:t>:</a:t>
            </a:r>
            <a:r>
              <a:rPr lang="en-US" sz="1400" dirty="0">
                <a:solidFill>
                  <a:srgbClr val="60605B"/>
                </a:solidFill>
                <a:latin typeface="+mj-ea"/>
                <a:ea typeface="+mj-ea"/>
              </a:rPr>
              <a:t> </a:t>
            </a:r>
            <a:r>
              <a:rPr lang="hu-HU" sz="1400" b="1" dirty="0">
                <a:solidFill>
                  <a:schemeClr val="accent1"/>
                </a:solidFill>
                <a:latin typeface="+mj-ea"/>
                <a:ea typeface="+mj-ea"/>
                <a:hlinkClick r:id="rId2">
                  <a:extLst>
                    <a:ext uri="{A12FA001-AC4F-418D-AE19-62706E023703}">
                      <ahyp:hlinkClr xmlns:ahyp="http://schemas.microsoft.com/office/drawing/2018/hyperlinkcolor" val="tx"/>
                    </a:ext>
                  </a:extLst>
                </a:hlinkClick>
              </a:rPr>
              <a:t>https://www.jabil.com/about-us/supplier/supplier-collaboration.html</a:t>
            </a:r>
            <a:endParaRPr lang="en-US" sz="1400" dirty="0">
              <a:solidFill>
                <a:schemeClr val="accent1"/>
              </a:solidFill>
              <a:latin typeface="+mj-ea"/>
              <a:ea typeface="+mj-ea"/>
            </a:endParaRPr>
          </a:p>
          <a:p>
            <a:endParaRPr lang="hu-HU" sz="1400" dirty="0">
              <a:latin typeface="+mj-ea"/>
              <a:ea typeface="+mj-ea"/>
            </a:endParaRPr>
          </a:p>
          <a:p>
            <a:r>
              <a:rPr lang="zh-CN" altLang="en-US" sz="1400" dirty="0">
                <a:latin typeface="+mj-ea"/>
                <a:ea typeface="+mj-ea"/>
              </a:rPr>
              <a:t>您可以直接在</a:t>
            </a:r>
            <a:r>
              <a:rPr lang="en-US" altLang="zh-CN" sz="1400" dirty="0">
                <a:latin typeface="+mj-ea"/>
                <a:ea typeface="+mj-ea"/>
              </a:rPr>
              <a:t>Portal</a:t>
            </a:r>
            <a:r>
              <a:rPr lang="zh-CN" altLang="en-US" sz="1400" dirty="0">
                <a:latin typeface="+mj-ea"/>
                <a:ea typeface="+mj-ea"/>
              </a:rPr>
              <a:t>中使用用户界面提供</a:t>
            </a:r>
            <a:r>
              <a:rPr lang="en-US" altLang="zh-CN" sz="1400" dirty="0">
                <a:latin typeface="+mj-ea"/>
                <a:ea typeface="+mj-ea"/>
              </a:rPr>
              <a:t>PO</a:t>
            </a:r>
            <a:r>
              <a:rPr lang="zh-CN" altLang="en-US" sz="1400" dirty="0">
                <a:latin typeface="+mj-ea"/>
                <a:ea typeface="+mj-ea"/>
              </a:rPr>
              <a:t>和预报确认，也可以使用</a:t>
            </a:r>
            <a:r>
              <a:rPr lang="en-US" altLang="zh-CN" sz="1400" dirty="0">
                <a:latin typeface="+mj-ea"/>
                <a:ea typeface="+mj-ea"/>
              </a:rPr>
              <a:t>Excel</a:t>
            </a:r>
            <a:r>
              <a:rPr lang="zh-CN" altLang="en-US" sz="1400" dirty="0">
                <a:latin typeface="+mj-ea"/>
                <a:ea typeface="+mj-ea"/>
              </a:rPr>
              <a:t>下载</a:t>
            </a:r>
            <a:r>
              <a:rPr lang="en-US" altLang="zh-CN" sz="1400" dirty="0">
                <a:latin typeface="+mj-ea"/>
                <a:ea typeface="+mj-ea"/>
              </a:rPr>
              <a:t>/</a:t>
            </a:r>
            <a:r>
              <a:rPr lang="zh-CN" altLang="en-US" sz="1400" dirty="0">
                <a:latin typeface="+mj-ea"/>
                <a:ea typeface="+mj-ea"/>
              </a:rPr>
              <a:t>上传选项</a:t>
            </a:r>
            <a:r>
              <a:rPr lang="en-US" altLang="zh-CN" sz="1400" dirty="0">
                <a:latin typeface="+mj-ea"/>
                <a:ea typeface="+mj-ea"/>
              </a:rPr>
              <a:t>(</a:t>
            </a:r>
            <a:r>
              <a:rPr lang="zh-CN" altLang="en-US" sz="1400" dirty="0">
                <a:latin typeface="+mj-ea"/>
                <a:ea typeface="+mj-ea"/>
              </a:rPr>
              <a:t>请查看培训</a:t>
            </a:r>
            <a:r>
              <a:rPr lang="en-US" altLang="zh-CN" sz="1400" dirty="0">
                <a:latin typeface="+mj-ea"/>
                <a:ea typeface="+mj-ea"/>
              </a:rPr>
              <a:t>)</a:t>
            </a:r>
            <a:endParaRPr lang="hu-HU" sz="1400" dirty="0">
              <a:latin typeface="+mj-ea"/>
              <a:ea typeface="+mj-ea"/>
            </a:endParaRPr>
          </a:p>
          <a:p>
            <a:endParaRPr lang="en-US" sz="1400" dirty="0">
              <a:latin typeface="+mj-ea"/>
              <a:ea typeface="+mj-ea"/>
            </a:endParaRPr>
          </a:p>
          <a:p>
            <a:pPr marL="285750" lvl="0" indent="-285750">
              <a:buFont typeface="Wingdings" panose="05000000000000000000" pitchFamily="2" charset="2"/>
              <a:buChar char="Ø"/>
            </a:pPr>
            <a:r>
              <a:rPr lang="zh-CN" altLang="en-US" sz="1400" dirty="0">
                <a:latin typeface="+mj-ea"/>
                <a:ea typeface="+mj-ea"/>
              </a:rPr>
              <a:t>在您通过</a:t>
            </a:r>
            <a:r>
              <a:rPr lang="en-US" altLang="zh-CN" sz="1400" dirty="0">
                <a:latin typeface="+mj-ea"/>
                <a:ea typeface="+mj-ea"/>
              </a:rPr>
              <a:t>e2open</a:t>
            </a:r>
            <a:r>
              <a:rPr lang="zh-CN" altLang="en-US" sz="1400" dirty="0">
                <a:latin typeface="+mj-ea"/>
                <a:ea typeface="+mj-ea"/>
              </a:rPr>
              <a:t>工具发送确认信息后，</a:t>
            </a:r>
            <a:r>
              <a:rPr lang="zh-CN" altLang="en-US" sz="1400" b="1" dirty="0">
                <a:latin typeface="+mj-ea"/>
                <a:ea typeface="+mj-ea"/>
              </a:rPr>
              <a:t>将立即回写到我们的</a:t>
            </a:r>
            <a:r>
              <a:rPr lang="en-US" altLang="zh-CN" sz="1400" b="1" dirty="0">
                <a:latin typeface="+mj-ea"/>
                <a:ea typeface="+mj-ea"/>
              </a:rPr>
              <a:t>ERP</a:t>
            </a:r>
            <a:r>
              <a:rPr lang="zh-CN" altLang="en-US" sz="1400" b="1" dirty="0">
                <a:latin typeface="+mj-ea"/>
                <a:ea typeface="+mj-ea"/>
              </a:rPr>
              <a:t>系统</a:t>
            </a:r>
            <a:r>
              <a:rPr lang="en-US" altLang="zh-CN" sz="1400" b="1" dirty="0">
                <a:latin typeface="+mj-ea"/>
                <a:ea typeface="+mj-ea"/>
              </a:rPr>
              <a:t>(SAP)</a:t>
            </a:r>
            <a:r>
              <a:rPr lang="zh-CN" altLang="en-US" sz="1400" b="1" dirty="0">
                <a:latin typeface="+mj-ea"/>
                <a:ea typeface="+mj-ea"/>
              </a:rPr>
              <a:t>中</a:t>
            </a:r>
            <a:r>
              <a:rPr lang="zh-CN" altLang="en-US" sz="1400" dirty="0">
                <a:latin typeface="+mj-ea"/>
                <a:ea typeface="+mj-ea"/>
              </a:rPr>
              <a:t>。</a:t>
            </a:r>
            <a:endParaRPr lang="en-US" sz="1400" b="1" dirty="0">
              <a:latin typeface="+mj-ea"/>
              <a:ea typeface="+mj-ea"/>
            </a:endParaRPr>
          </a:p>
          <a:p>
            <a:pPr marL="285750" indent="-285750">
              <a:buFont typeface="Wingdings" panose="05000000000000000000" pitchFamily="2" charset="2"/>
              <a:buChar char="Ø"/>
            </a:pPr>
            <a:r>
              <a:rPr lang="zh-CN" altLang="en-US" sz="1400" b="1" dirty="0">
                <a:latin typeface="+mj-ea"/>
                <a:ea typeface="+mj-ea"/>
              </a:rPr>
              <a:t>如果</a:t>
            </a:r>
            <a:r>
              <a:rPr lang="zh-CN" altLang="en-US" sz="1400" dirty="0">
                <a:latin typeface="+mj-ea"/>
                <a:ea typeface="+mj-ea"/>
              </a:rPr>
              <a:t>您收到系统通知</a:t>
            </a:r>
            <a:r>
              <a:rPr lang="en-US" altLang="zh-CN" sz="1400" dirty="0">
                <a:latin typeface="+mj-ea"/>
                <a:ea typeface="+mj-ea"/>
              </a:rPr>
              <a:t>/</a:t>
            </a:r>
            <a:r>
              <a:rPr lang="zh-CN" altLang="en-US" sz="1400" dirty="0">
                <a:latin typeface="+mj-ea"/>
                <a:ea typeface="+mj-ea"/>
              </a:rPr>
              <a:t>错误消息提示</a:t>
            </a:r>
            <a:r>
              <a:rPr lang="zh-CN" altLang="en-US" sz="1400" b="1" dirty="0">
                <a:latin typeface="+mj-ea"/>
                <a:ea typeface="+mj-ea"/>
              </a:rPr>
              <a:t>您的回复未成功处理</a:t>
            </a:r>
            <a:r>
              <a:rPr lang="en-US" altLang="zh-CN" sz="1400" dirty="0">
                <a:latin typeface="+mj-ea"/>
                <a:ea typeface="+mj-ea"/>
              </a:rPr>
              <a:t>-</a:t>
            </a:r>
            <a:r>
              <a:rPr lang="zh-CN" altLang="en-US" sz="1400" dirty="0">
                <a:latin typeface="+mj-ea"/>
                <a:ea typeface="+mj-ea"/>
              </a:rPr>
              <a:t>请检查错误通知并在确认中进行更正。</a:t>
            </a:r>
            <a:endParaRPr lang="en-US" sz="1400" dirty="0">
              <a:latin typeface="+mj-ea"/>
              <a:ea typeface="+mj-ea"/>
            </a:endParaRPr>
          </a:p>
        </p:txBody>
      </p:sp>
      <p:sp>
        <p:nvSpPr>
          <p:cNvPr id="7" name="Title 1">
            <a:extLst>
              <a:ext uri="{FF2B5EF4-FFF2-40B4-BE49-F238E27FC236}">
                <a16:creationId xmlns:a16="http://schemas.microsoft.com/office/drawing/2014/main" id="{9D6720D1-3CDC-8EA5-7B4A-E918832FF6C5}"/>
              </a:ext>
            </a:extLst>
          </p:cNvPr>
          <p:cNvSpPr>
            <a:spLocks noGrp="1"/>
          </p:cNvSpPr>
          <p:nvPr>
            <p:ph type="title"/>
          </p:nvPr>
        </p:nvSpPr>
        <p:spPr>
          <a:xfrm>
            <a:off x="0" y="-107065"/>
            <a:ext cx="11010900" cy="986828"/>
          </a:xfrm>
        </p:spPr>
        <p:txBody>
          <a:bodyPr/>
          <a:lstStyle/>
          <a:p>
            <a:r>
              <a:rPr lang="zh-CN" altLang="en-US" dirty="0">
                <a:latin typeface="Grandview" panose="020B0502040204020203" pitchFamily="34" charset="0"/>
              </a:rPr>
              <a:t>步骤和提示</a:t>
            </a:r>
            <a:endParaRPr lang="en-US" dirty="0">
              <a:latin typeface="Grandview" panose="020B0502040204020203" pitchFamily="34" charset="0"/>
            </a:endParaRPr>
          </a:p>
        </p:txBody>
      </p:sp>
      <p:pic>
        <p:nvPicPr>
          <p:cNvPr id="2" name="Picture 1">
            <a:extLst>
              <a:ext uri="{FF2B5EF4-FFF2-40B4-BE49-F238E27FC236}">
                <a16:creationId xmlns:a16="http://schemas.microsoft.com/office/drawing/2014/main" id="{0303D2AD-0117-DDB3-9C81-A3588B4E1D9B}"/>
              </a:ext>
            </a:extLst>
          </p:cNvPr>
          <p:cNvPicPr>
            <a:picLocks noChangeAspect="1"/>
          </p:cNvPicPr>
          <p:nvPr/>
        </p:nvPicPr>
        <p:blipFill>
          <a:blip r:embed="rId3"/>
          <a:stretch>
            <a:fillRect/>
          </a:stretch>
        </p:blipFill>
        <p:spPr>
          <a:xfrm>
            <a:off x="11277600" y="0"/>
            <a:ext cx="914400" cy="914400"/>
          </a:xfrm>
          <a:prstGeom prst="rect">
            <a:avLst/>
          </a:prstGeom>
        </p:spPr>
      </p:pic>
    </p:spTree>
    <p:extLst>
      <p:ext uri="{BB962C8B-B14F-4D97-AF65-F5344CB8AC3E}">
        <p14:creationId xmlns:p14="http://schemas.microsoft.com/office/powerpoint/2010/main" val="29097493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E468675-2315-9652-A556-6E1C4DA4AADB}"/>
              </a:ext>
            </a:extLst>
          </p:cNvPr>
          <p:cNvSpPr>
            <a:spLocks noGrp="1"/>
          </p:cNvSpPr>
          <p:nvPr>
            <p:ph type="title"/>
          </p:nvPr>
        </p:nvSpPr>
        <p:spPr/>
        <p:txBody>
          <a:bodyPr/>
          <a:lstStyle/>
          <a:p>
            <a:r>
              <a:rPr lang="hu-HU" dirty="0"/>
              <a:t>e2open</a:t>
            </a:r>
            <a:r>
              <a:rPr lang="en-US" dirty="0"/>
              <a:t> | </a:t>
            </a:r>
            <a:r>
              <a:rPr lang="zh-CN" altLang="en-US" dirty="0"/>
              <a:t>在线帮助</a:t>
            </a:r>
            <a:endParaRPr lang="en-US" dirty="0"/>
          </a:p>
        </p:txBody>
      </p:sp>
      <p:sp>
        <p:nvSpPr>
          <p:cNvPr id="10" name="TextBox 9">
            <a:extLst>
              <a:ext uri="{FF2B5EF4-FFF2-40B4-BE49-F238E27FC236}">
                <a16:creationId xmlns:a16="http://schemas.microsoft.com/office/drawing/2014/main" id="{083DE887-99F0-E6D9-5C36-1AD67791C321}"/>
              </a:ext>
            </a:extLst>
          </p:cNvPr>
          <p:cNvSpPr txBox="1"/>
          <p:nvPr/>
        </p:nvSpPr>
        <p:spPr>
          <a:xfrm>
            <a:off x="236892" y="4532012"/>
            <a:ext cx="4412255" cy="1353562"/>
          </a:xfrm>
          <a:prstGeom prst="round2Diag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60605B"/>
                </a:solidFill>
                <a:effectLst/>
                <a:uLnTx/>
                <a:uFillTx/>
                <a:latin typeface="Century Gothic"/>
                <a:ea typeface="+mn-ea"/>
                <a:cs typeface="+mn-cs"/>
              </a:rPr>
              <a:t>此帮助为用户</a:t>
            </a:r>
            <a:r>
              <a:rPr kumimoji="0" lang="en-US" altLang="zh-CN" sz="1050" b="0" i="0" u="none" strike="noStrike" kern="1200" cap="none" spc="0" normalizeH="0" baseline="0" noProof="0" dirty="0">
                <a:ln>
                  <a:noFill/>
                </a:ln>
                <a:solidFill>
                  <a:srgbClr val="60605B"/>
                </a:solidFill>
                <a:effectLst/>
                <a:uLnTx/>
                <a:uFillTx/>
                <a:latin typeface="Century Gothic"/>
                <a:ea typeface="+mn-ea"/>
                <a:cs typeface="+mn-cs"/>
              </a:rPr>
              <a:t>(</a:t>
            </a:r>
            <a:r>
              <a:rPr kumimoji="0" lang="zh-CN" altLang="en-US" sz="1050" b="0" i="0" u="none" strike="noStrike" kern="1200" cap="none" spc="0" normalizeH="0" baseline="0" noProof="0" dirty="0">
                <a:ln>
                  <a:noFill/>
                </a:ln>
                <a:solidFill>
                  <a:srgbClr val="60605B"/>
                </a:solidFill>
                <a:effectLst/>
                <a:uLnTx/>
                <a:uFillTx/>
                <a:latin typeface="Century Gothic"/>
                <a:ea typeface="+mn-ea"/>
                <a:cs typeface="+mn-cs"/>
              </a:rPr>
              <a:t>供应商、采购员等</a:t>
            </a:r>
            <a:r>
              <a:rPr kumimoji="0" lang="en-US" altLang="zh-CN" sz="1050" b="0" i="0" u="none" strike="noStrike" kern="1200" cap="none" spc="0" normalizeH="0" baseline="0" noProof="0" dirty="0">
                <a:ln>
                  <a:noFill/>
                </a:ln>
                <a:solidFill>
                  <a:srgbClr val="60605B"/>
                </a:solidFill>
                <a:effectLst/>
                <a:uLnTx/>
                <a:uFillTx/>
                <a:latin typeface="Century Gothic"/>
                <a:ea typeface="+mn-ea"/>
                <a:cs typeface="+mn-cs"/>
              </a:rPr>
              <a:t>)</a:t>
            </a:r>
            <a:r>
              <a:rPr kumimoji="0" lang="zh-CN" altLang="en-US" sz="1050" b="0" i="0" u="none" strike="noStrike" kern="1200" cap="none" spc="0" normalizeH="0" baseline="0" noProof="0" dirty="0">
                <a:ln>
                  <a:noFill/>
                </a:ln>
                <a:solidFill>
                  <a:srgbClr val="60605B"/>
                </a:solidFill>
                <a:effectLst/>
                <a:uLnTx/>
                <a:uFillTx/>
                <a:latin typeface="Century Gothic"/>
                <a:ea typeface="+mn-ea"/>
                <a:cs typeface="+mn-cs"/>
              </a:rPr>
              <a:t>提供了有关应用程序概念和流程的信息，以及应用程序中所有屏幕、特性和功能的信息</a:t>
            </a:r>
            <a:endParaRPr kumimoji="0" lang="en-US" altLang="zh-CN" sz="1050" b="0" i="0" u="none" strike="noStrike" kern="1200" cap="none" spc="0" normalizeH="0" baseline="0" noProof="0" dirty="0">
              <a:ln>
                <a:noFill/>
              </a:ln>
              <a:solidFill>
                <a:srgbClr val="60605B"/>
              </a:solidFill>
              <a:effectLst/>
              <a:uLnTx/>
              <a:uFillTx/>
              <a:latin typeface="Century Gothic"/>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u-HU" sz="1050" b="1" i="0" u="none" strike="noStrike" kern="1200" cap="none" spc="0" normalizeH="0" baseline="0" noProof="0" dirty="0">
              <a:ln>
                <a:noFill/>
              </a:ln>
              <a:solidFill>
                <a:srgbClr val="60605B"/>
              </a:solidFill>
              <a:effectLst/>
              <a:uLnTx/>
              <a:uFillTx/>
              <a:latin typeface="Century Gothic"/>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050" b="0" i="0" u="none" strike="noStrike" kern="1200" cap="none" spc="0" normalizeH="0" baseline="0" noProof="0" dirty="0">
                <a:ln>
                  <a:noFill/>
                </a:ln>
                <a:solidFill>
                  <a:srgbClr val="60605B"/>
                </a:solidFill>
                <a:effectLst/>
                <a:uLnTx/>
                <a:uFillTx/>
                <a:latin typeface="Century Gothic"/>
                <a:ea typeface="+mn-ea"/>
                <a:cs typeface="+mn-cs"/>
              </a:rPr>
              <a:t>点击</a:t>
            </a:r>
            <a:r>
              <a:rPr lang="zh-CN" altLang="en-US" sz="1050" u="sng" dirty="0">
                <a:solidFill>
                  <a:srgbClr val="002060"/>
                </a:solidFill>
                <a:latin typeface="Century Gothic"/>
              </a:rPr>
              <a:t>问号</a:t>
            </a:r>
            <a:r>
              <a:rPr kumimoji="0" lang="zh-CN" altLang="en-US" sz="1050" b="0" i="0" u="none" strike="noStrike" kern="1200" cap="none" spc="0" normalizeH="0" baseline="0" noProof="0" dirty="0">
                <a:ln>
                  <a:noFill/>
                </a:ln>
                <a:solidFill>
                  <a:srgbClr val="60605B"/>
                </a:solidFill>
                <a:effectLst/>
                <a:uLnTx/>
                <a:uFillTx/>
                <a:latin typeface="Century Gothic"/>
                <a:ea typeface="+mn-ea"/>
                <a:cs typeface="+mn-cs"/>
              </a:rPr>
              <a:t>图标</a:t>
            </a:r>
            <a:r>
              <a:rPr kumimoji="0" lang="en-US" altLang="zh-CN" sz="1050" b="1" i="0" u="none" strike="noStrike" kern="1200" cap="none" spc="0" normalizeH="0" baseline="0" noProof="0" dirty="0">
                <a:ln>
                  <a:noFill/>
                </a:ln>
                <a:solidFill>
                  <a:srgbClr val="60605B"/>
                </a:solidFill>
                <a:effectLst/>
                <a:uLnTx/>
                <a:uFillTx/>
                <a:latin typeface="Century Gothic"/>
                <a:ea typeface="+mn-ea"/>
                <a:cs typeface="+mn-cs"/>
              </a:rPr>
              <a:t>(1)</a:t>
            </a:r>
            <a:r>
              <a:rPr kumimoji="0" lang="zh-CN" altLang="en-US" sz="1050" b="0" i="0" u="none" strike="noStrike" kern="1200" cap="none" spc="0" normalizeH="0" baseline="0" noProof="0" dirty="0">
                <a:ln>
                  <a:noFill/>
                </a:ln>
                <a:solidFill>
                  <a:srgbClr val="60605B"/>
                </a:solidFill>
                <a:effectLst/>
                <a:uLnTx/>
                <a:uFillTx/>
                <a:latin typeface="Century Gothic"/>
                <a:ea typeface="+mn-ea"/>
                <a:cs typeface="+mn-cs"/>
              </a:rPr>
              <a:t>，打开帮助中心。</a:t>
            </a:r>
            <a:endParaRPr kumimoji="0" lang="en-US" sz="1050" b="0" i="0" u="none" strike="noStrike" kern="1200" cap="none" spc="0" normalizeH="0" baseline="0" noProof="0" dirty="0">
              <a:ln>
                <a:noFill/>
              </a:ln>
              <a:solidFill>
                <a:srgbClr val="60605B"/>
              </a:solidFill>
              <a:effectLst/>
              <a:uLnTx/>
              <a:uFillTx/>
              <a:latin typeface="Century Gothic"/>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zh-CN" altLang="en-US" sz="1050" dirty="0">
                <a:solidFill>
                  <a:schemeClr val="tx1"/>
                </a:solidFill>
              </a:rPr>
              <a:t>在搜索框中输入您需要的信息</a:t>
            </a:r>
            <a:r>
              <a:rPr lang="en-US" sz="1050" dirty="0">
                <a:solidFill>
                  <a:schemeClr val="tx1"/>
                </a:solidFill>
              </a:rPr>
              <a:t> </a:t>
            </a:r>
            <a:r>
              <a:rPr lang="en-US" sz="1050" b="1" dirty="0">
                <a:solidFill>
                  <a:schemeClr val="tx1"/>
                </a:solidFill>
              </a:rPr>
              <a:t>(2)</a:t>
            </a:r>
            <a:r>
              <a:rPr lang="zh-CN" altLang="en-US" sz="1050" dirty="0">
                <a:solidFill>
                  <a:schemeClr val="tx1"/>
                </a:solidFill>
              </a:rPr>
              <a:t> 或点击图标</a:t>
            </a:r>
            <a:r>
              <a:rPr lang="en-US" sz="1050" dirty="0">
                <a:solidFill>
                  <a:schemeClr val="tx1"/>
                </a:solidFill>
              </a:rPr>
              <a:t>      </a:t>
            </a:r>
            <a:r>
              <a:rPr lang="en-US" sz="1050" b="1" dirty="0">
                <a:solidFill>
                  <a:schemeClr val="tx1"/>
                </a:solidFill>
              </a:rPr>
              <a:t>(3)</a:t>
            </a:r>
            <a:r>
              <a:rPr lang="en-US" sz="1050" dirty="0">
                <a:solidFill>
                  <a:schemeClr val="tx1"/>
                </a:solidFill>
              </a:rPr>
              <a:t> </a:t>
            </a:r>
            <a:r>
              <a:rPr lang="zh-CN" altLang="en-US" sz="1050" dirty="0">
                <a:solidFill>
                  <a:schemeClr val="tx1"/>
                </a:solidFill>
              </a:rPr>
              <a:t>打开所有可用类别的菜单。</a:t>
            </a:r>
            <a:endParaRPr kumimoji="0" lang="pl-PL" sz="1050" b="0" i="0" u="none" strike="noStrike" kern="1200" cap="none" spc="0" normalizeH="0" baseline="0" noProof="0" dirty="0">
              <a:ln>
                <a:noFill/>
              </a:ln>
              <a:solidFill>
                <a:srgbClr val="60605B"/>
              </a:solidFill>
              <a:effectLst/>
              <a:uLnTx/>
              <a:uFillTx/>
              <a:latin typeface="Century Gothic"/>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sz="1050" b="1" i="0" u="none" strike="noStrike" kern="1200" cap="none" spc="0" normalizeH="0" baseline="0" noProof="0" dirty="0">
              <a:ln>
                <a:noFill/>
              </a:ln>
              <a:solidFill>
                <a:srgbClr val="60605B"/>
              </a:solidFill>
              <a:effectLst/>
              <a:uLnTx/>
              <a:uFillTx/>
              <a:latin typeface="Century Gothic"/>
              <a:ea typeface="+mn-ea"/>
              <a:cs typeface="+mn-cs"/>
            </a:endParaRPr>
          </a:p>
        </p:txBody>
      </p:sp>
      <p:pic>
        <p:nvPicPr>
          <p:cNvPr id="7" name="Picture 6">
            <a:extLst>
              <a:ext uri="{FF2B5EF4-FFF2-40B4-BE49-F238E27FC236}">
                <a16:creationId xmlns:a16="http://schemas.microsoft.com/office/drawing/2014/main" id="{ECD91AE0-C8D9-6E81-1BEC-E987CE51E252}"/>
              </a:ext>
            </a:extLst>
          </p:cNvPr>
          <p:cNvPicPr>
            <a:picLocks noChangeAspect="1"/>
          </p:cNvPicPr>
          <p:nvPr/>
        </p:nvPicPr>
        <p:blipFill>
          <a:blip r:embed="rId2"/>
          <a:stretch>
            <a:fillRect/>
          </a:stretch>
        </p:blipFill>
        <p:spPr>
          <a:xfrm>
            <a:off x="352691" y="1649207"/>
            <a:ext cx="3926701" cy="2738437"/>
          </a:xfrm>
          <a:prstGeom prst="rect">
            <a:avLst/>
          </a:prstGeom>
        </p:spPr>
      </p:pic>
      <p:sp>
        <p:nvSpPr>
          <p:cNvPr id="12" name="TextBox 11">
            <a:extLst>
              <a:ext uri="{FF2B5EF4-FFF2-40B4-BE49-F238E27FC236}">
                <a16:creationId xmlns:a16="http://schemas.microsoft.com/office/drawing/2014/main" id="{62E6BAC1-8872-AFF5-00EC-F8368B0643F4}"/>
              </a:ext>
            </a:extLst>
          </p:cNvPr>
          <p:cNvSpPr txBox="1"/>
          <p:nvPr/>
        </p:nvSpPr>
        <p:spPr>
          <a:xfrm>
            <a:off x="426621" y="1125469"/>
            <a:ext cx="3738979" cy="369332"/>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b="1" dirty="0">
                <a:solidFill>
                  <a:srgbClr val="60605B"/>
                </a:solidFill>
                <a:latin typeface="Century Gothic"/>
              </a:rPr>
              <a:t>内置</a:t>
            </a:r>
            <a:r>
              <a:rPr lang="en-US" b="1" dirty="0">
                <a:solidFill>
                  <a:srgbClr val="60605B"/>
                </a:solidFill>
                <a:latin typeface="Century Gothic"/>
              </a:rPr>
              <a:t>e2open</a:t>
            </a:r>
            <a:r>
              <a:rPr lang="zh-CN" altLang="en-US" b="1" dirty="0">
                <a:solidFill>
                  <a:srgbClr val="60605B"/>
                </a:solidFill>
                <a:latin typeface="Century Gothic"/>
              </a:rPr>
              <a:t>帮助中心</a:t>
            </a:r>
            <a:endParaRPr kumimoji="0" lang="en-US" sz="1800" b="1" i="0" u="none" strike="noStrike" kern="1200" cap="none" spc="0" normalizeH="0" baseline="0" noProof="0" dirty="0">
              <a:ln>
                <a:noFill/>
              </a:ln>
              <a:solidFill>
                <a:srgbClr val="60605B"/>
              </a:solidFill>
              <a:effectLst/>
              <a:uLnTx/>
              <a:uFillTx/>
              <a:latin typeface="Century Gothic"/>
              <a:ea typeface="+mn-ea"/>
              <a:cs typeface="+mn-cs"/>
            </a:endParaRPr>
          </a:p>
        </p:txBody>
      </p:sp>
      <p:sp>
        <p:nvSpPr>
          <p:cNvPr id="13" name="TextBox 12">
            <a:extLst>
              <a:ext uri="{FF2B5EF4-FFF2-40B4-BE49-F238E27FC236}">
                <a16:creationId xmlns:a16="http://schemas.microsoft.com/office/drawing/2014/main" id="{6B482D92-4F9F-0ECD-B0F8-89B6FBE5D471}"/>
              </a:ext>
            </a:extLst>
          </p:cNvPr>
          <p:cNvSpPr txBox="1"/>
          <p:nvPr/>
        </p:nvSpPr>
        <p:spPr>
          <a:xfrm>
            <a:off x="5050166" y="1125469"/>
            <a:ext cx="27432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60605B"/>
                </a:solidFill>
                <a:effectLst/>
                <a:uLnTx/>
                <a:uFillTx/>
                <a:latin typeface="Century Gothic"/>
                <a:ea typeface="+mn-ea"/>
                <a:cs typeface="+mn-cs"/>
              </a:rPr>
              <a:t>Maestro</a:t>
            </a:r>
            <a:r>
              <a:rPr kumimoji="0" lang="zh-CN" altLang="en-US" sz="1800" b="1" i="0" u="none" strike="noStrike" kern="1200" cap="none" spc="0" normalizeH="0" baseline="0" noProof="0" dirty="0">
                <a:ln>
                  <a:noFill/>
                </a:ln>
                <a:solidFill>
                  <a:srgbClr val="60605B"/>
                </a:solidFill>
                <a:effectLst/>
                <a:uLnTx/>
                <a:uFillTx/>
                <a:latin typeface="Century Gothic"/>
                <a:ea typeface="+mn-ea"/>
                <a:cs typeface="+mn-cs"/>
              </a:rPr>
              <a:t>插件帮助</a:t>
            </a:r>
            <a:endParaRPr kumimoji="0" lang="en-US" sz="1800" b="1" i="0" u="none" strike="noStrike" kern="1200" cap="none" spc="0" normalizeH="0" baseline="0" noProof="0" dirty="0">
              <a:ln>
                <a:noFill/>
              </a:ln>
              <a:solidFill>
                <a:srgbClr val="60605B"/>
              </a:solidFill>
              <a:effectLst/>
              <a:uLnTx/>
              <a:uFillTx/>
              <a:latin typeface="Century Gothic"/>
              <a:ea typeface="+mn-ea"/>
              <a:cs typeface="+mn-cs"/>
            </a:endParaRPr>
          </a:p>
        </p:txBody>
      </p:sp>
      <p:pic>
        <p:nvPicPr>
          <p:cNvPr id="14" name="Picture 13">
            <a:extLst>
              <a:ext uri="{FF2B5EF4-FFF2-40B4-BE49-F238E27FC236}">
                <a16:creationId xmlns:a16="http://schemas.microsoft.com/office/drawing/2014/main" id="{D22DEC4D-6487-EE8B-D404-71AF5B126328}"/>
              </a:ext>
            </a:extLst>
          </p:cNvPr>
          <p:cNvPicPr>
            <a:picLocks noChangeAspect="1"/>
          </p:cNvPicPr>
          <p:nvPr/>
        </p:nvPicPr>
        <p:blipFill>
          <a:blip r:embed="rId3"/>
          <a:stretch>
            <a:fillRect/>
          </a:stretch>
        </p:blipFill>
        <p:spPr>
          <a:xfrm>
            <a:off x="5024411" y="2134775"/>
            <a:ext cx="6930697" cy="3698648"/>
          </a:xfrm>
          <a:prstGeom prst="rect">
            <a:avLst/>
          </a:prstGeom>
        </p:spPr>
      </p:pic>
      <p:sp>
        <p:nvSpPr>
          <p:cNvPr id="15" name="TextBox 14">
            <a:extLst>
              <a:ext uri="{FF2B5EF4-FFF2-40B4-BE49-F238E27FC236}">
                <a16:creationId xmlns:a16="http://schemas.microsoft.com/office/drawing/2014/main" id="{86CBFCE6-F83C-960D-DC44-B38E4CE2750F}"/>
              </a:ext>
            </a:extLst>
          </p:cNvPr>
          <p:cNvSpPr txBox="1"/>
          <p:nvPr/>
        </p:nvSpPr>
        <p:spPr>
          <a:xfrm>
            <a:off x="5124881" y="3429000"/>
            <a:ext cx="3611418" cy="1940957"/>
          </a:xfrm>
          <a:prstGeom prst="round2Diag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a:ln>
                  <a:noFill/>
                </a:ln>
                <a:solidFill>
                  <a:srgbClr val="002060"/>
                </a:solidFill>
                <a:effectLst/>
                <a:uLnTx/>
                <a:uFillTx/>
                <a:latin typeface="Century Gothic"/>
                <a:ea typeface="+mn-ea"/>
                <a:cs typeface="+mn-cs"/>
              </a:rPr>
              <a:t>Maestro</a:t>
            </a:r>
            <a:r>
              <a:rPr kumimoji="0" lang="zh-CN" altLang="en-US" sz="1200" b="0" i="0" u="sng" strike="noStrike" kern="1200" cap="none" spc="0" normalizeH="0" baseline="0" noProof="0" dirty="0">
                <a:ln>
                  <a:noFill/>
                </a:ln>
                <a:solidFill>
                  <a:srgbClr val="002060"/>
                </a:solidFill>
                <a:effectLst/>
                <a:uLnTx/>
                <a:uFillTx/>
                <a:latin typeface="Century Gothic"/>
                <a:ea typeface="+mn-ea"/>
                <a:cs typeface="+mn-cs"/>
              </a:rPr>
              <a:t>插件帮助 </a:t>
            </a:r>
            <a:r>
              <a:rPr kumimoji="0" lang="zh-CN" altLang="en-US" sz="1200" b="0" i="0" u="none" strike="noStrike" kern="1200" cap="none" spc="0" normalizeH="0" baseline="0" noProof="0" dirty="0">
                <a:ln>
                  <a:noFill/>
                </a:ln>
                <a:solidFill>
                  <a:srgbClr val="60605B"/>
                </a:solidFill>
                <a:effectLst/>
                <a:uLnTx/>
                <a:uFillTx/>
                <a:latin typeface="Century Gothic"/>
                <a:ea typeface="+mn-ea"/>
                <a:cs typeface="+mn-cs"/>
              </a:rPr>
              <a:t>有助于在应用程序中实时获得交互式、自动、自定义的自助，也可获取产品导览和公告。 永远在线的用户助手在需要时可以提供持续的帮助。</a:t>
            </a:r>
            <a:endParaRPr kumimoji="0" lang="en-US" altLang="zh-CN" sz="1200" b="0" i="0" u="none" strike="noStrike" kern="1200" cap="none" spc="0" normalizeH="0" baseline="0" noProof="0" dirty="0">
              <a:ln>
                <a:noFill/>
              </a:ln>
              <a:solidFill>
                <a:srgbClr val="60605B"/>
              </a:solidFill>
              <a:effectLst/>
              <a:uLnTx/>
              <a:uFillTx/>
              <a:latin typeface="Century Gothic"/>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u-HU" sz="1200" b="0" i="0" u="none" strike="noStrike" kern="1200" cap="none" spc="0" normalizeH="0" baseline="0" noProof="0" dirty="0">
              <a:ln>
                <a:noFill/>
              </a:ln>
              <a:solidFill>
                <a:srgbClr val="60605B"/>
              </a:solidFill>
              <a:effectLst/>
              <a:uLnTx/>
              <a:uFillTx/>
              <a:latin typeface="Century Gothic"/>
              <a:ea typeface="+mn-ea"/>
              <a:cs typeface="+mn-cs"/>
            </a:endParaRPr>
          </a:p>
          <a:p>
            <a:pPr marL="285750" indent="-285750" algn="l">
              <a:buFont typeface="Arial" panose="020B0604020202020204" pitchFamily="34" charset="0"/>
              <a:buChar char="•"/>
            </a:pPr>
            <a:r>
              <a:rPr lang="zh-CN" altLang="en-US" sz="1200" dirty="0"/>
              <a:t>将鼠标悬停在箭头图标</a:t>
            </a:r>
            <a:r>
              <a:rPr lang="en-US" altLang="zh-CN" sz="1200" b="1" dirty="0">
                <a:solidFill>
                  <a:schemeClr val="tx1"/>
                </a:solidFill>
              </a:rPr>
              <a:t>(1)</a:t>
            </a:r>
            <a:r>
              <a:rPr lang="zh-CN" altLang="en-US" sz="1200" dirty="0"/>
              <a:t>上，然后单击以启动</a:t>
            </a:r>
            <a:r>
              <a:rPr lang="en-US" altLang="zh-CN" sz="1200" u="sng" dirty="0">
                <a:solidFill>
                  <a:srgbClr val="002060"/>
                </a:solidFill>
              </a:rPr>
              <a:t>Maestro</a:t>
            </a:r>
            <a:r>
              <a:rPr lang="zh-CN" altLang="en-US" sz="1200" dirty="0"/>
              <a:t>。</a:t>
            </a:r>
            <a:endParaRPr lang="en-US" sz="1200" dirty="0"/>
          </a:p>
          <a:p>
            <a:pPr marL="285750" indent="-285750" algn="l">
              <a:buFont typeface="Arial" panose="020B0604020202020204" pitchFamily="34" charset="0"/>
              <a:buChar char="•"/>
            </a:pPr>
            <a:r>
              <a:rPr lang="zh-CN" altLang="en-US" sz="1200" dirty="0"/>
              <a:t>在</a:t>
            </a:r>
            <a:r>
              <a:rPr lang="zh-CN" altLang="en-US" sz="1200" u="sng" dirty="0">
                <a:solidFill>
                  <a:srgbClr val="002060"/>
                </a:solidFill>
              </a:rPr>
              <a:t>搜索框</a:t>
            </a:r>
            <a:r>
              <a:rPr lang="en-US" altLang="zh-CN" sz="1200" b="1" dirty="0">
                <a:solidFill>
                  <a:schemeClr val="tx1"/>
                </a:solidFill>
              </a:rPr>
              <a:t>(2)</a:t>
            </a:r>
            <a:r>
              <a:rPr lang="zh-CN" altLang="en-US" sz="1200" dirty="0"/>
              <a:t>中输入问题或选择您感兴趣的任何主题</a:t>
            </a:r>
            <a:r>
              <a:rPr lang="en-US" altLang="zh-CN" sz="1200" b="1" dirty="0">
                <a:solidFill>
                  <a:schemeClr val="tx1"/>
                </a:solidFill>
              </a:rPr>
              <a:t>(3) </a:t>
            </a:r>
            <a:r>
              <a:rPr lang="zh-CN" altLang="en-US" sz="1200" dirty="0"/>
              <a:t>。</a:t>
            </a:r>
            <a:endParaRPr lang="pl-PL" sz="1200" dirty="0"/>
          </a:p>
        </p:txBody>
      </p:sp>
      <p:cxnSp>
        <p:nvCxnSpPr>
          <p:cNvPr id="9" name="Straight Connector 8">
            <a:extLst>
              <a:ext uri="{FF2B5EF4-FFF2-40B4-BE49-F238E27FC236}">
                <a16:creationId xmlns:a16="http://schemas.microsoft.com/office/drawing/2014/main" id="{83064D67-48C9-7991-DE70-826FF123104C}"/>
              </a:ext>
            </a:extLst>
          </p:cNvPr>
          <p:cNvCxnSpPr/>
          <p:nvPr/>
        </p:nvCxnSpPr>
        <p:spPr>
          <a:xfrm>
            <a:off x="4701309" y="1310135"/>
            <a:ext cx="0" cy="4832047"/>
          </a:xfrm>
          <a:prstGeom prst="line">
            <a:avLst/>
          </a:prstGeom>
        </p:spPr>
        <p:style>
          <a:lnRef idx="3">
            <a:schemeClr val="accent5"/>
          </a:lnRef>
          <a:fillRef idx="0">
            <a:schemeClr val="accent5"/>
          </a:fillRef>
          <a:effectRef idx="2">
            <a:schemeClr val="accent5"/>
          </a:effectRef>
          <a:fontRef idx="minor">
            <a:schemeClr val="tx1"/>
          </a:fontRef>
        </p:style>
      </p:cxnSp>
      <p:pic>
        <p:nvPicPr>
          <p:cNvPr id="6" name="Graphic 5" descr="Question Mark with solid fill">
            <a:extLst>
              <a:ext uri="{FF2B5EF4-FFF2-40B4-BE49-F238E27FC236}">
                <a16:creationId xmlns:a16="http://schemas.microsoft.com/office/drawing/2014/main" id="{475905AA-ED69-A554-F03A-8E06DC4D7CF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044403" y="320317"/>
            <a:ext cx="1383792" cy="1383792"/>
          </a:xfrm>
          <a:prstGeom prst="rect">
            <a:avLst/>
          </a:prstGeom>
        </p:spPr>
      </p:pic>
      <p:pic>
        <p:nvPicPr>
          <p:cNvPr id="2" name="Picture 1">
            <a:extLst>
              <a:ext uri="{FF2B5EF4-FFF2-40B4-BE49-F238E27FC236}">
                <a16:creationId xmlns:a16="http://schemas.microsoft.com/office/drawing/2014/main" id="{4E984551-D13C-2971-6182-28B29DC7BF2E}"/>
              </a:ext>
            </a:extLst>
          </p:cNvPr>
          <p:cNvPicPr>
            <a:picLocks noChangeAspect="1"/>
          </p:cNvPicPr>
          <p:nvPr/>
        </p:nvPicPr>
        <p:blipFill>
          <a:blip r:embed="rId6"/>
          <a:stretch>
            <a:fillRect/>
          </a:stretch>
        </p:blipFill>
        <p:spPr>
          <a:xfrm>
            <a:off x="11277600" y="0"/>
            <a:ext cx="914400" cy="914400"/>
          </a:xfrm>
          <a:prstGeom prst="rect">
            <a:avLst/>
          </a:prstGeom>
        </p:spPr>
      </p:pic>
      <p:sp>
        <p:nvSpPr>
          <p:cNvPr id="4" name="Oval 3">
            <a:extLst>
              <a:ext uri="{FF2B5EF4-FFF2-40B4-BE49-F238E27FC236}">
                <a16:creationId xmlns:a16="http://schemas.microsoft.com/office/drawing/2014/main" id="{D9BC2AD1-B576-3B57-C646-2D391EF17084}"/>
              </a:ext>
            </a:extLst>
          </p:cNvPr>
          <p:cNvSpPr/>
          <p:nvPr/>
        </p:nvSpPr>
        <p:spPr>
          <a:xfrm>
            <a:off x="9782433" y="1967152"/>
            <a:ext cx="1043708" cy="34174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5549BDF-BDEF-D1FD-89A9-C0E9B7C39E7E}"/>
              </a:ext>
            </a:extLst>
          </p:cNvPr>
          <p:cNvSpPr/>
          <p:nvPr/>
        </p:nvSpPr>
        <p:spPr>
          <a:xfrm>
            <a:off x="7490692" y="1780996"/>
            <a:ext cx="1484460" cy="5279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t>您可以点击箭头图标打开</a:t>
            </a:r>
            <a:r>
              <a:rPr lang="en-US" altLang="zh-CN" sz="1000" dirty="0"/>
              <a:t>Maestro</a:t>
            </a:r>
            <a:endParaRPr lang="en-US" sz="1000" dirty="0"/>
          </a:p>
        </p:txBody>
      </p:sp>
      <p:pic>
        <p:nvPicPr>
          <p:cNvPr id="11" name="Picture 10">
            <a:extLst>
              <a:ext uri="{FF2B5EF4-FFF2-40B4-BE49-F238E27FC236}">
                <a16:creationId xmlns:a16="http://schemas.microsoft.com/office/drawing/2014/main" id="{1EAA8C2B-BB07-14C0-4E2B-4A96251D01F7}"/>
              </a:ext>
            </a:extLst>
          </p:cNvPr>
          <p:cNvPicPr>
            <a:picLocks noChangeAspect="1"/>
          </p:cNvPicPr>
          <p:nvPr/>
        </p:nvPicPr>
        <p:blipFill>
          <a:blip r:embed="rId7"/>
          <a:stretch>
            <a:fillRect/>
          </a:stretch>
        </p:blipFill>
        <p:spPr>
          <a:xfrm>
            <a:off x="9135417" y="1324484"/>
            <a:ext cx="2476500" cy="657225"/>
          </a:xfrm>
          <a:prstGeom prst="rect">
            <a:avLst/>
          </a:prstGeom>
        </p:spPr>
      </p:pic>
      <p:cxnSp>
        <p:nvCxnSpPr>
          <p:cNvPr id="18" name="Straight Arrow Connector 17">
            <a:extLst>
              <a:ext uri="{FF2B5EF4-FFF2-40B4-BE49-F238E27FC236}">
                <a16:creationId xmlns:a16="http://schemas.microsoft.com/office/drawing/2014/main" id="{6D280D2B-2687-85E2-A401-ED45E135CB36}"/>
              </a:ext>
            </a:extLst>
          </p:cNvPr>
          <p:cNvCxnSpPr/>
          <p:nvPr/>
        </p:nvCxnSpPr>
        <p:spPr>
          <a:xfrm>
            <a:off x="9042400" y="2127019"/>
            <a:ext cx="692727"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A9359318-46C3-41E9-FC3D-A3B904000B61}"/>
              </a:ext>
            </a:extLst>
          </p:cNvPr>
          <p:cNvPicPr>
            <a:picLocks noChangeAspect="1"/>
          </p:cNvPicPr>
          <p:nvPr/>
        </p:nvPicPr>
        <p:blipFill>
          <a:blip r:embed="rId8"/>
          <a:stretch>
            <a:fillRect/>
          </a:stretch>
        </p:blipFill>
        <p:spPr>
          <a:xfrm>
            <a:off x="3315427" y="5288006"/>
            <a:ext cx="205758" cy="167655"/>
          </a:xfrm>
          <a:prstGeom prst="rect">
            <a:avLst/>
          </a:prstGeom>
        </p:spPr>
      </p:pic>
    </p:spTree>
    <p:extLst>
      <p:ext uri="{BB962C8B-B14F-4D97-AF65-F5344CB8AC3E}">
        <p14:creationId xmlns:p14="http://schemas.microsoft.com/office/powerpoint/2010/main" val="993405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1E7288-C727-EFDC-5189-D1BDF03FAED3}"/>
              </a:ext>
            </a:extLst>
          </p:cNvPr>
          <p:cNvSpPr>
            <a:spLocks noGrp="1"/>
          </p:cNvSpPr>
          <p:nvPr>
            <p:ph type="title"/>
          </p:nvPr>
        </p:nvSpPr>
        <p:spPr/>
        <p:txBody>
          <a:bodyPr>
            <a:normAutofit fontScale="90000"/>
          </a:bodyPr>
          <a:lstStyle/>
          <a:p>
            <a:r>
              <a:rPr lang="hu-HU" dirty="0"/>
              <a:t>e2open</a:t>
            </a:r>
            <a:r>
              <a:rPr lang="zh-CN" altLang="en-US" dirty="0"/>
              <a:t>中的订单的状态转换</a:t>
            </a:r>
            <a:br>
              <a:rPr lang="zh-CN" altLang="en-US" dirty="0"/>
            </a:br>
            <a:endParaRPr lang="en-US" dirty="0"/>
          </a:p>
        </p:txBody>
      </p:sp>
      <p:sp>
        <p:nvSpPr>
          <p:cNvPr id="9" name="Rectangle: Diagonal Corners Rounded 8">
            <a:extLst>
              <a:ext uri="{FF2B5EF4-FFF2-40B4-BE49-F238E27FC236}">
                <a16:creationId xmlns:a16="http://schemas.microsoft.com/office/drawing/2014/main" id="{4B744C56-BD59-0ED9-A4AB-8C3E2434DAF8}"/>
              </a:ext>
            </a:extLst>
          </p:cNvPr>
          <p:cNvSpPr/>
          <p:nvPr/>
        </p:nvSpPr>
        <p:spPr>
          <a:xfrm>
            <a:off x="8508273" y="880455"/>
            <a:ext cx="3495419" cy="5275675"/>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dirty="0">
                <a:ln>
                  <a:noFill/>
                </a:ln>
                <a:solidFill>
                  <a:srgbClr val="60605B"/>
                </a:solidFill>
                <a:effectLst/>
                <a:uLnTx/>
                <a:uFillTx/>
                <a:latin typeface="+mj-lt"/>
                <a:ea typeface="+mn-ea"/>
                <a:cs typeface="+mn-cs"/>
              </a:rPr>
              <a:t>每次订单变更都会触发订单项和订单计划项状态在</a:t>
            </a:r>
            <a:r>
              <a:rPr kumimoji="0" lang="en-US" altLang="zh-CN" sz="1200" b="1" i="0" u="none" strike="noStrike" kern="1200" cap="none" spc="0" normalizeH="0" baseline="0" dirty="0">
                <a:ln>
                  <a:noFill/>
                </a:ln>
                <a:solidFill>
                  <a:srgbClr val="60605B"/>
                </a:solidFill>
                <a:effectLst/>
                <a:uLnTx/>
                <a:uFillTx/>
                <a:latin typeface="+mj-lt"/>
                <a:ea typeface="+mn-ea"/>
                <a:cs typeface="+mn-cs"/>
              </a:rPr>
              <a:t>e20</a:t>
            </a:r>
            <a:r>
              <a:rPr kumimoji="0" lang="zh-CN" altLang="en-US" sz="1200" b="1" i="0" u="none" strike="noStrike" kern="1200" cap="none" spc="0" normalizeH="0" baseline="0" dirty="0">
                <a:ln>
                  <a:noFill/>
                </a:ln>
                <a:solidFill>
                  <a:srgbClr val="60605B"/>
                </a:solidFill>
                <a:effectLst/>
                <a:uLnTx/>
                <a:uFillTx/>
                <a:latin typeface="+mj-lt"/>
                <a:ea typeface="+mn-ea"/>
                <a:cs typeface="+mn-cs"/>
              </a:rPr>
              <a:t>发生变化</a:t>
            </a:r>
            <a:endParaRPr kumimoji="0" lang="en-US" sz="1200" b="1" i="0" u="none" strike="noStrike" kern="1200" cap="none" spc="0" normalizeH="0" baseline="0" dirty="0">
              <a:ln>
                <a:noFill/>
              </a:ln>
              <a:solidFill>
                <a:srgbClr val="60605B"/>
              </a:solidFill>
              <a:effectLst/>
              <a:uLnTx/>
              <a:uFillTx/>
              <a:latin typeface="+mj-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dirty="0">
              <a:ln>
                <a:noFill/>
              </a:ln>
              <a:solidFill>
                <a:srgbClr val="60605B"/>
              </a:solidFill>
              <a:effectLst/>
              <a:uLnTx/>
              <a:uFillTx/>
              <a:latin typeface="+mj-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zh-CN" altLang="en-US" sz="1200" u="sng" dirty="0">
                <a:solidFill>
                  <a:srgbClr val="60605B"/>
                </a:solidFill>
                <a:latin typeface="+mj-lt"/>
              </a:rPr>
              <a:t>新的</a:t>
            </a:r>
            <a:r>
              <a:rPr lang="zh-CN" altLang="en-US" sz="1200" dirty="0">
                <a:solidFill>
                  <a:srgbClr val="60605B"/>
                </a:solidFill>
                <a:latin typeface="+mj-lt"/>
              </a:rPr>
              <a:t>状态 </a:t>
            </a:r>
            <a:r>
              <a:rPr lang="en-US" altLang="zh-CN" sz="1200" dirty="0">
                <a:solidFill>
                  <a:srgbClr val="60605B"/>
                </a:solidFill>
                <a:latin typeface="+mj-lt"/>
              </a:rPr>
              <a:t>&gt; </a:t>
            </a:r>
            <a:r>
              <a:rPr kumimoji="0" lang="zh-CN" altLang="en-US" sz="1200" b="0" i="0" u="none" strike="noStrike" kern="1200" cap="none" spc="0" normalizeH="0" baseline="0" dirty="0">
                <a:ln>
                  <a:noFill/>
                </a:ln>
                <a:solidFill>
                  <a:srgbClr val="60605B"/>
                </a:solidFill>
                <a:effectLst/>
                <a:uLnTx/>
                <a:uFillTx/>
                <a:latin typeface="+mj-lt"/>
                <a:ea typeface="+mn-ea"/>
                <a:cs typeface="+mn-cs"/>
              </a:rPr>
              <a:t>每个新的</a:t>
            </a:r>
            <a:r>
              <a:rPr lang="zh-CN" altLang="en-US" sz="1200" dirty="0">
                <a:solidFill>
                  <a:srgbClr val="60605B"/>
                </a:solidFill>
                <a:latin typeface="+mj-lt"/>
              </a:rPr>
              <a:t>订单</a:t>
            </a:r>
            <a:r>
              <a:rPr kumimoji="0" lang="zh-CN" altLang="en-US" sz="1200" b="0" i="0" u="none" strike="noStrike" kern="1200" cap="none" spc="0" normalizeH="0" baseline="0" dirty="0">
                <a:ln>
                  <a:noFill/>
                </a:ln>
                <a:solidFill>
                  <a:srgbClr val="60605B"/>
                </a:solidFill>
                <a:effectLst/>
                <a:uLnTx/>
                <a:uFillTx/>
                <a:latin typeface="+mj-lt"/>
                <a:ea typeface="+mn-ea"/>
                <a:cs typeface="+mn-cs"/>
              </a:rPr>
              <a:t>，之前没有承诺过</a:t>
            </a:r>
            <a:endParaRPr kumimoji="0" lang="en-US" altLang="zh-CN" sz="1200" b="0" i="0" u="none" strike="noStrike" kern="1200" cap="none" spc="0" normalizeH="0" baseline="0" dirty="0">
              <a:ln>
                <a:noFill/>
              </a:ln>
              <a:solidFill>
                <a:srgbClr val="60605B"/>
              </a:solidFill>
              <a:effectLst/>
              <a:uLnTx/>
              <a:uFillTx/>
              <a:latin typeface="+mj-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lang="en-US" sz="1200" b="0" i="0" u="none" strike="noStrike" kern="1200" cap="none" spc="0" normalizeH="0" baseline="0" dirty="0">
              <a:ln>
                <a:noFill/>
              </a:ln>
              <a:solidFill>
                <a:srgbClr val="60605B"/>
              </a:solidFill>
              <a:effectLst/>
              <a:uLnTx/>
              <a:uFillTx/>
              <a:latin typeface="+mj-lt"/>
            </a:endParaRPr>
          </a:p>
          <a:p>
            <a:pPr marL="342900" indent="-342900">
              <a:buFont typeface="+mj-lt"/>
              <a:buAutoNum type="arabicPeriod"/>
              <a:defRPr/>
            </a:pPr>
            <a:r>
              <a:rPr kumimoji="0" lang="zh-CN" altLang="en-US" sz="1200" b="0" i="0" u="sng" strike="noStrike" kern="1200" cap="none" spc="0" normalizeH="0" baseline="0" dirty="0">
                <a:ln>
                  <a:noFill/>
                </a:ln>
                <a:solidFill>
                  <a:srgbClr val="60605B"/>
                </a:solidFill>
                <a:effectLst/>
                <a:uLnTx/>
                <a:uFillTx/>
                <a:latin typeface="+mj-lt"/>
                <a:ea typeface="+mn-ea"/>
                <a:cs typeface="+mn-cs"/>
              </a:rPr>
              <a:t>开放的</a:t>
            </a:r>
            <a:r>
              <a:rPr kumimoji="0" lang="zh-CN" altLang="en-US" sz="1200" b="0" i="0" strike="noStrike" kern="1200" cap="none" spc="0" normalizeH="0" baseline="0" dirty="0">
                <a:ln>
                  <a:noFill/>
                </a:ln>
                <a:solidFill>
                  <a:srgbClr val="60605B"/>
                </a:solidFill>
                <a:effectLst/>
                <a:uLnTx/>
                <a:uFillTx/>
                <a:latin typeface="+mj-lt"/>
                <a:ea typeface="+mn-ea"/>
                <a:cs typeface="+mn-cs"/>
              </a:rPr>
              <a:t>状态 </a:t>
            </a:r>
            <a:r>
              <a:rPr kumimoji="0" lang="en-US" sz="1200" b="0" i="0" u="none" strike="noStrike" kern="1200" cap="none" spc="0" normalizeH="0" baseline="0" dirty="0">
                <a:ln>
                  <a:noFill/>
                </a:ln>
                <a:solidFill>
                  <a:srgbClr val="60605B"/>
                </a:solidFill>
                <a:effectLst/>
                <a:uLnTx/>
                <a:uFillTx/>
                <a:latin typeface="+mj-lt"/>
                <a:ea typeface="+mn-ea"/>
                <a:cs typeface="+mn-cs"/>
              </a:rPr>
              <a:t>&gt; </a:t>
            </a:r>
            <a:r>
              <a:rPr kumimoji="0" lang="zh-CN" altLang="en-US" sz="1200" b="0" i="0" u="none" strike="noStrike" kern="1200" cap="none" spc="0" normalizeH="0" baseline="0" dirty="0">
                <a:ln>
                  <a:noFill/>
                </a:ln>
                <a:solidFill>
                  <a:srgbClr val="60605B"/>
                </a:solidFill>
                <a:effectLst/>
                <a:uLnTx/>
                <a:uFillTx/>
                <a:latin typeface="+mj-lt"/>
                <a:ea typeface="+mn-ea"/>
                <a:cs typeface="+mn-cs"/>
              </a:rPr>
              <a:t>每一个我们有数量、交期或价格变化</a:t>
            </a:r>
            <a:r>
              <a:rPr lang="zh-CN" altLang="en-US" sz="1200" dirty="0">
                <a:solidFill>
                  <a:srgbClr val="60605B"/>
                </a:solidFill>
                <a:latin typeface="+mj-lt"/>
              </a:rPr>
              <a:t>的订单</a:t>
            </a:r>
            <a:endParaRPr lang="en-US" altLang="zh-CN" sz="1200" dirty="0">
              <a:solidFill>
                <a:srgbClr val="60605B"/>
              </a:solidFill>
              <a:latin typeface="+mj-lt"/>
            </a:endParaRPr>
          </a:p>
          <a:p>
            <a:pPr marL="342900" indent="-342900">
              <a:buFont typeface="+mj-lt"/>
              <a:buAutoNum type="arabicPeriod"/>
              <a:defRPr/>
            </a:pPr>
            <a:endParaRPr lang="en-US"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zh-CN" altLang="en-US" sz="1200" b="0" i="0" u="sng" strike="noStrike" kern="1200" cap="none" spc="0" normalizeH="0" baseline="0" dirty="0">
                <a:ln>
                  <a:noFill/>
                </a:ln>
                <a:solidFill>
                  <a:srgbClr val="60605B"/>
                </a:solidFill>
                <a:effectLst/>
                <a:uLnTx/>
                <a:uFillTx/>
                <a:latin typeface="+mj-lt"/>
                <a:ea typeface="+mn-ea"/>
                <a:cs typeface="+mn-cs"/>
              </a:rPr>
              <a:t>已接受</a:t>
            </a:r>
            <a:r>
              <a:rPr kumimoji="0" lang="en-US" sz="1200" b="0" i="0" u="none" strike="noStrike" kern="1200" cap="none" spc="0" normalizeH="0" baseline="0" dirty="0">
                <a:ln>
                  <a:noFill/>
                </a:ln>
                <a:solidFill>
                  <a:srgbClr val="60605B"/>
                </a:solidFill>
                <a:effectLst/>
                <a:uLnTx/>
                <a:uFillTx/>
                <a:latin typeface="+mj-lt"/>
                <a:ea typeface="+mn-ea"/>
                <a:cs typeface="+mn-cs"/>
              </a:rPr>
              <a:t> &gt; </a:t>
            </a:r>
            <a:r>
              <a:rPr kumimoji="0" lang="zh-CN" altLang="en-US" sz="1200" b="0" i="0" u="none" strike="noStrike" kern="1200" cap="none" spc="0" normalizeH="0" baseline="0" dirty="0">
                <a:ln>
                  <a:noFill/>
                </a:ln>
                <a:solidFill>
                  <a:srgbClr val="60605B"/>
                </a:solidFill>
                <a:effectLst/>
                <a:uLnTx/>
                <a:uFillTx/>
                <a:latin typeface="+mj-lt"/>
                <a:ea typeface="+mn-ea"/>
                <a:cs typeface="+mn-cs"/>
              </a:rPr>
              <a:t>每一个供应商确认过的订单，与捷普要求的交期和数量完全一致</a:t>
            </a:r>
            <a:endParaRPr kumimoji="0" lang="en-US" altLang="zh-CN" sz="1200" b="0" i="0" u="none" strike="noStrike" kern="1200" cap="none" spc="0" normalizeH="0" baseline="0" dirty="0">
              <a:ln>
                <a:noFill/>
              </a:ln>
              <a:solidFill>
                <a:srgbClr val="60605B"/>
              </a:solidFill>
              <a:effectLst/>
              <a:uLnTx/>
              <a:uFillTx/>
              <a:latin typeface="+mj-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lang="en-US"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zh-CN" altLang="en-US" sz="1200" b="0" i="0" u="sng" strike="noStrike" kern="1200" cap="none" spc="0" normalizeH="0" baseline="0" dirty="0">
                <a:ln>
                  <a:noFill/>
                </a:ln>
                <a:solidFill>
                  <a:srgbClr val="60605B"/>
                </a:solidFill>
                <a:effectLst/>
                <a:uLnTx/>
                <a:uFillTx/>
                <a:latin typeface="+mj-lt"/>
                <a:ea typeface="+mn-ea"/>
                <a:cs typeface="+mn-cs"/>
              </a:rPr>
              <a:t>有变化地接受</a:t>
            </a:r>
            <a:r>
              <a:rPr kumimoji="0" lang="en-US" sz="1200" b="0" i="0" u="sng" strike="noStrike" kern="1200" cap="none" spc="0" normalizeH="0" baseline="0" dirty="0">
                <a:ln>
                  <a:noFill/>
                </a:ln>
                <a:solidFill>
                  <a:srgbClr val="60605B"/>
                </a:solidFill>
                <a:effectLst/>
                <a:uLnTx/>
                <a:uFillTx/>
                <a:latin typeface="+mj-lt"/>
                <a:ea typeface="+mn-ea"/>
                <a:cs typeface="+mn-cs"/>
              </a:rPr>
              <a:t> </a:t>
            </a:r>
            <a:r>
              <a:rPr kumimoji="0" lang="en-US" sz="1200" b="0" i="0" u="none" strike="noStrike" kern="1200" cap="none" spc="0" normalizeH="0" baseline="0" dirty="0">
                <a:ln>
                  <a:noFill/>
                </a:ln>
                <a:solidFill>
                  <a:srgbClr val="60605B"/>
                </a:solidFill>
                <a:effectLst/>
                <a:uLnTx/>
                <a:uFillTx/>
                <a:latin typeface="+mj-lt"/>
                <a:ea typeface="+mn-ea"/>
                <a:cs typeface="+mn-cs"/>
              </a:rPr>
              <a:t>&gt; </a:t>
            </a:r>
            <a:r>
              <a:rPr kumimoji="0" lang="zh-CN" altLang="en-US" sz="1200" b="0" i="0" u="none" strike="noStrike" kern="1200" cap="none" spc="0" normalizeH="0" baseline="0" dirty="0">
                <a:ln>
                  <a:noFill/>
                </a:ln>
                <a:solidFill>
                  <a:srgbClr val="60605B"/>
                </a:solidFill>
                <a:effectLst/>
                <a:uLnTx/>
                <a:uFillTx/>
                <a:latin typeface="+mj-lt"/>
                <a:ea typeface="+mn-ea"/>
                <a:cs typeface="+mn-cs"/>
              </a:rPr>
              <a:t>每一个确认过的订单，但没有完全满足捷普要求的交期和数量</a:t>
            </a:r>
            <a:endParaRPr kumimoji="0" lang="en-US" altLang="zh-CN" sz="1200" b="0" i="0" u="none" strike="noStrike" kern="1200" cap="none" spc="0" normalizeH="0" baseline="0" dirty="0">
              <a:ln>
                <a:noFill/>
              </a:ln>
              <a:solidFill>
                <a:srgbClr val="60605B"/>
              </a:solidFill>
              <a:effectLst/>
              <a:uLnTx/>
              <a:uFillTx/>
              <a:latin typeface="+mj-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lang="en-US"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zh-CN" altLang="en-US" sz="1200" b="0" i="0" u="sng" strike="noStrike" kern="1200" cap="none" spc="0" normalizeH="0" baseline="0" dirty="0">
                <a:ln>
                  <a:noFill/>
                </a:ln>
                <a:solidFill>
                  <a:srgbClr val="60605B"/>
                </a:solidFill>
                <a:effectLst/>
                <a:uLnTx/>
                <a:uFillTx/>
                <a:latin typeface="+mj-lt"/>
                <a:ea typeface="+mn-ea"/>
                <a:cs typeface="+mn-cs"/>
              </a:rPr>
              <a:t>已关闭</a:t>
            </a:r>
            <a:r>
              <a:rPr kumimoji="0" lang="en-US" sz="1200" b="0" i="0" u="none" strike="noStrike" kern="1200" cap="none" spc="0" normalizeH="0" baseline="0" dirty="0">
                <a:ln>
                  <a:noFill/>
                </a:ln>
                <a:solidFill>
                  <a:srgbClr val="60605B"/>
                </a:solidFill>
                <a:effectLst/>
                <a:uLnTx/>
                <a:uFillTx/>
                <a:latin typeface="+mj-lt"/>
                <a:ea typeface="+mn-ea"/>
                <a:cs typeface="+mn-cs"/>
              </a:rPr>
              <a:t> &gt; </a:t>
            </a:r>
            <a:r>
              <a:rPr kumimoji="0" lang="zh-CN" altLang="en-US" sz="1200" b="0" i="0" u="none" strike="noStrike" kern="1200" cap="none" spc="0" normalizeH="0" baseline="0" dirty="0">
                <a:ln>
                  <a:noFill/>
                </a:ln>
                <a:solidFill>
                  <a:srgbClr val="60605B"/>
                </a:solidFill>
                <a:effectLst/>
                <a:uLnTx/>
                <a:uFillTx/>
                <a:latin typeface="+mj-lt"/>
                <a:ea typeface="+mn-ea"/>
                <a:cs typeface="+mn-cs"/>
              </a:rPr>
              <a:t>每一个在</a:t>
            </a:r>
            <a:r>
              <a:rPr kumimoji="0" lang="en-US" altLang="zh-CN" sz="1200" b="0" i="0" u="none" strike="noStrike" kern="1200" cap="none" spc="0" normalizeH="0" baseline="0" dirty="0">
                <a:ln>
                  <a:noFill/>
                </a:ln>
                <a:solidFill>
                  <a:srgbClr val="60605B"/>
                </a:solidFill>
                <a:effectLst/>
                <a:uLnTx/>
                <a:uFillTx/>
                <a:latin typeface="+mj-lt"/>
                <a:ea typeface="+mn-ea"/>
                <a:cs typeface="+mn-cs"/>
              </a:rPr>
              <a:t>SAP</a:t>
            </a:r>
            <a:r>
              <a:rPr kumimoji="0" lang="zh-CN" altLang="en-US" sz="1200" b="0" i="0" u="none" strike="noStrike" kern="1200" cap="none" spc="0" normalizeH="0" baseline="0" dirty="0">
                <a:ln>
                  <a:noFill/>
                </a:ln>
                <a:solidFill>
                  <a:srgbClr val="60605B"/>
                </a:solidFill>
                <a:effectLst/>
                <a:uLnTx/>
                <a:uFillTx/>
                <a:latin typeface="+mj-lt"/>
                <a:ea typeface="+mn-ea"/>
                <a:cs typeface="+mn-cs"/>
              </a:rPr>
              <a:t>没有未结数量或采购员已标记交货完成的订单</a:t>
            </a:r>
            <a:endParaRPr kumimoji="0" lang="en-US" altLang="zh-CN" sz="1200" b="0" i="0" u="none" strike="noStrike" kern="1200" cap="none" spc="0" normalizeH="0" baseline="0" dirty="0">
              <a:ln>
                <a:noFill/>
              </a:ln>
              <a:solidFill>
                <a:srgbClr val="60605B"/>
              </a:solidFill>
              <a:effectLst/>
              <a:uLnTx/>
              <a:uFillTx/>
              <a:latin typeface="+mj-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lang="en-US"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zh-CN" altLang="en-US" sz="1200" b="0" i="0" u="sng" strike="noStrike" kern="1200" cap="none" spc="0" normalizeH="0" baseline="0" dirty="0">
                <a:ln>
                  <a:noFill/>
                </a:ln>
                <a:solidFill>
                  <a:srgbClr val="60605B"/>
                </a:solidFill>
                <a:effectLst/>
                <a:uLnTx/>
                <a:uFillTx/>
                <a:latin typeface="+mj-lt"/>
                <a:ea typeface="+mn-ea"/>
                <a:cs typeface="+mn-cs"/>
              </a:rPr>
              <a:t>已撤单</a:t>
            </a:r>
            <a:r>
              <a:rPr kumimoji="0" lang="zh-CN" altLang="en-US" sz="1200" b="0" i="0" strike="noStrike" kern="1200" cap="none" spc="0" normalizeH="0" baseline="0" dirty="0">
                <a:ln>
                  <a:noFill/>
                </a:ln>
                <a:solidFill>
                  <a:srgbClr val="60605B"/>
                </a:solidFill>
                <a:effectLst/>
                <a:uLnTx/>
                <a:uFillTx/>
                <a:latin typeface="+mj-lt"/>
                <a:ea typeface="+mn-ea"/>
                <a:cs typeface="+mn-cs"/>
              </a:rPr>
              <a:t> </a:t>
            </a:r>
            <a:r>
              <a:rPr kumimoji="0" lang="en-US" sz="1200" b="0" i="0" u="none" strike="noStrike" kern="1200" cap="none" spc="0" normalizeH="0" baseline="0" dirty="0">
                <a:ln>
                  <a:noFill/>
                </a:ln>
                <a:solidFill>
                  <a:srgbClr val="60605B"/>
                </a:solidFill>
                <a:effectLst/>
                <a:uLnTx/>
                <a:uFillTx/>
                <a:latin typeface="+mj-lt"/>
                <a:ea typeface="+mn-ea"/>
                <a:cs typeface="+mn-cs"/>
              </a:rPr>
              <a:t>&gt; </a:t>
            </a:r>
            <a:r>
              <a:rPr kumimoji="0" lang="zh-CN" altLang="en-US" sz="1200" b="0" i="0" u="none" strike="noStrike" kern="1200" cap="none" spc="0" normalizeH="0" baseline="0" dirty="0">
                <a:ln>
                  <a:noFill/>
                </a:ln>
                <a:solidFill>
                  <a:srgbClr val="60605B"/>
                </a:solidFill>
                <a:effectLst/>
                <a:uLnTx/>
                <a:uFillTx/>
                <a:latin typeface="+mj-lt"/>
                <a:ea typeface="+mn-ea"/>
                <a:cs typeface="+mn-cs"/>
              </a:rPr>
              <a:t>采购员在</a:t>
            </a:r>
            <a:r>
              <a:rPr kumimoji="0" lang="en-US" altLang="zh-CN" sz="1200" b="0" i="0" u="none" strike="noStrike" kern="1200" cap="none" spc="0" normalizeH="0" baseline="0" dirty="0">
                <a:ln>
                  <a:noFill/>
                </a:ln>
                <a:solidFill>
                  <a:srgbClr val="60605B"/>
                </a:solidFill>
                <a:effectLst/>
                <a:uLnTx/>
                <a:uFillTx/>
                <a:latin typeface="+mj-lt"/>
                <a:ea typeface="+mn-ea"/>
                <a:cs typeface="+mn-cs"/>
              </a:rPr>
              <a:t>SAP</a:t>
            </a:r>
            <a:r>
              <a:rPr kumimoji="0" lang="zh-CN" altLang="en-US" sz="1200" b="0" i="0" u="none" strike="noStrike" kern="1200" cap="none" spc="0" normalizeH="0" baseline="0" dirty="0">
                <a:ln>
                  <a:noFill/>
                </a:ln>
                <a:solidFill>
                  <a:srgbClr val="60605B"/>
                </a:solidFill>
                <a:effectLst/>
                <a:uLnTx/>
                <a:uFillTx/>
                <a:latin typeface="+mj-lt"/>
                <a:ea typeface="+mn-ea"/>
                <a:cs typeface="+mn-cs"/>
              </a:rPr>
              <a:t>中取消的每一个订单</a:t>
            </a:r>
            <a:endParaRPr lang="en-US"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latin typeface="+mj-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dirty="0">
                <a:ln>
                  <a:noFill/>
                </a:ln>
                <a:solidFill>
                  <a:srgbClr val="60605B"/>
                </a:solidFill>
                <a:effectLst/>
                <a:uLnTx/>
                <a:uFillTx/>
                <a:latin typeface="+mj-lt"/>
                <a:ea typeface="+mn-ea"/>
                <a:cs typeface="+mn-cs"/>
              </a:rPr>
              <a:t>请在这里查看状态转换矩阵</a:t>
            </a:r>
            <a:r>
              <a:rPr lang="zh-CN" altLang="en-US" sz="1200" dirty="0">
                <a:solidFill>
                  <a:srgbClr val="60605B"/>
                </a:solidFill>
                <a:latin typeface="+mj-lt"/>
              </a:rPr>
              <a:t>！</a:t>
            </a:r>
            <a:endParaRPr lang="en-US"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latin typeface="+mj-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n-US" sz="1200" b="0" i="0" u="none" strike="noStrike" kern="1200" cap="none" spc="0" normalizeH="0" baseline="0" dirty="0">
              <a:ln>
                <a:noFill/>
              </a:ln>
              <a:solidFill>
                <a:srgbClr val="60605B"/>
              </a:solidFill>
              <a:effectLst/>
              <a:uLnTx/>
              <a:uFillTx/>
              <a:latin typeface="+mj-lt"/>
              <a:ea typeface="+mn-ea"/>
              <a:cs typeface="+mn-cs"/>
            </a:endParaRPr>
          </a:p>
        </p:txBody>
      </p:sp>
      <p:sp>
        <p:nvSpPr>
          <p:cNvPr id="10" name="Arrow: Down 9">
            <a:extLst>
              <a:ext uri="{FF2B5EF4-FFF2-40B4-BE49-F238E27FC236}">
                <a16:creationId xmlns:a16="http://schemas.microsoft.com/office/drawing/2014/main" id="{1F93585F-4086-F769-981C-073302EED8D2}"/>
              </a:ext>
            </a:extLst>
          </p:cNvPr>
          <p:cNvSpPr/>
          <p:nvPr/>
        </p:nvSpPr>
        <p:spPr>
          <a:xfrm rot="5400000">
            <a:off x="6659418" y="5444903"/>
            <a:ext cx="471054" cy="7019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a:ea typeface="+mn-ea"/>
              <a:cs typeface="+mn-cs"/>
            </a:endParaRPr>
          </a:p>
        </p:txBody>
      </p:sp>
      <p:graphicFrame>
        <p:nvGraphicFramePr>
          <p:cNvPr id="5" name="Table 6">
            <a:extLst>
              <a:ext uri="{FF2B5EF4-FFF2-40B4-BE49-F238E27FC236}">
                <a16:creationId xmlns:a16="http://schemas.microsoft.com/office/drawing/2014/main" id="{B014A14E-3DD4-09F4-7BA4-B030528CC34C}"/>
              </a:ext>
            </a:extLst>
          </p:cNvPr>
          <p:cNvGraphicFramePr>
            <a:graphicFrameLocks noGrp="1"/>
          </p:cNvGraphicFramePr>
          <p:nvPr/>
        </p:nvGraphicFramePr>
        <p:xfrm>
          <a:off x="350159" y="880455"/>
          <a:ext cx="7931693" cy="5411969"/>
        </p:xfrm>
        <a:graphic>
          <a:graphicData uri="http://schemas.openxmlformats.org/drawingml/2006/table">
            <a:tbl>
              <a:tblPr bandRow="1">
                <a:tableStyleId>{5C22544A-7EE6-4342-B048-85BDC9FD1C3A}</a:tableStyleId>
              </a:tblPr>
              <a:tblGrid>
                <a:gridCol w="1025880">
                  <a:extLst>
                    <a:ext uri="{9D8B030D-6E8A-4147-A177-3AD203B41FA5}">
                      <a16:colId xmlns:a16="http://schemas.microsoft.com/office/drawing/2014/main" val="287385098"/>
                    </a:ext>
                  </a:extLst>
                </a:gridCol>
                <a:gridCol w="541538">
                  <a:extLst>
                    <a:ext uri="{9D8B030D-6E8A-4147-A177-3AD203B41FA5}">
                      <a16:colId xmlns:a16="http://schemas.microsoft.com/office/drawing/2014/main" val="416538618"/>
                    </a:ext>
                  </a:extLst>
                </a:gridCol>
                <a:gridCol w="1526959">
                  <a:extLst>
                    <a:ext uri="{9D8B030D-6E8A-4147-A177-3AD203B41FA5}">
                      <a16:colId xmlns:a16="http://schemas.microsoft.com/office/drawing/2014/main" val="230437338"/>
                    </a:ext>
                  </a:extLst>
                </a:gridCol>
                <a:gridCol w="878889">
                  <a:extLst>
                    <a:ext uri="{9D8B030D-6E8A-4147-A177-3AD203B41FA5}">
                      <a16:colId xmlns:a16="http://schemas.microsoft.com/office/drawing/2014/main" val="3233636676"/>
                    </a:ext>
                  </a:extLst>
                </a:gridCol>
                <a:gridCol w="1136342">
                  <a:extLst>
                    <a:ext uri="{9D8B030D-6E8A-4147-A177-3AD203B41FA5}">
                      <a16:colId xmlns:a16="http://schemas.microsoft.com/office/drawing/2014/main" val="4267009892"/>
                    </a:ext>
                  </a:extLst>
                </a:gridCol>
                <a:gridCol w="994299">
                  <a:extLst>
                    <a:ext uri="{9D8B030D-6E8A-4147-A177-3AD203B41FA5}">
                      <a16:colId xmlns:a16="http://schemas.microsoft.com/office/drawing/2014/main" val="2924423378"/>
                    </a:ext>
                  </a:extLst>
                </a:gridCol>
                <a:gridCol w="896645">
                  <a:extLst>
                    <a:ext uri="{9D8B030D-6E8A-4147-A177-3AD203B41FA5}">
                      <a16:colId xmlns:a16="http://schemas.microsoft.com/office/drawing/2014/main" val="683853944"/>
                    </a:ext>
                  </a:extLst>
                </a:gridCol>
                <a:gridCol w="931141">
                  <a:extLst>
                    <a:ext uri="{9D8B030D-6E8A-4147-A177-3AD203B41FA5}">
                      <a16:colId xmlns:a16="http://schemas.microsoft.com/office/drawing/2014/main" val="473936603"/>
                    </a:ext>
                  </a:extLst>
                </a:gridCol>
              </a:tblGrid>
              <a:tr h="554544">
                <a:tc>
                  <a:txBody>
                    <a:bodyPr/>
                    <a:lstStyle/>
                    <a:p>
                      <a:pPr algn="ctr"/>
                      <a:r>
                        <a:rPr lang="zh-CN" altLang="en-US" sz="1000" b="1" dirty="0"/>
                        <a:t>开始</a:t>
                      </a:r>
                      <a:r>
                        <a:rPr lang="hu-HU" sz="1000" b="1" dirty="0"/>
                        <a:t>/</a:t>
                      </a:r>
                      <a:r>
                        <a:rPr lang="zh-CN" altLang="en-US" sz="1000" b="1" dirty="0"/>
                        <a:t>结束</a:t>
                      </a:r>
                      <a:endParaRPr lang="en-US" sz="1000" b="1" dirty="0"/>
                    </a:p>
                  </a:txBody>
                  <a:tcPr anchor="ctr">
                    <a:solidFill>
                      <a:schemeClr val="accent1"/>
                    </a:solidFill>
                  </a:tcPr>
                </a:tc>
                <a:tc>
                  <a:txBody>
                    <a:bodyPr/>
                    <a:lstStyle/>
                    <a:p>
                      <a:pPr algn="ctr"/>
                      <a:r>
                        <a:rPr lang="zh-CN" altLang="en-US" sz="1000" b="1" dirty="0"/>
                        <a:t>新的</a:t>
                      </a:r>
                      <a:endParaRPr lang="en-US" sz="1000" b="1" dirty="0"/>
                    </a:p>
                  </a:txBody>
                  <a:tcPr anchor="ctr"/>
                </a:tc>
                <a:tc>
                  <a:txBody>
                    <a:bodyPr/>
                    <a:lstStyle/>
                    <a:p>
                      <a:pPr algn="ctr"/>
                      <a:r>
                        <a:rPr lang="zh-CN" altLang="en-US" sz="1000" b="1" dirty="0"/>
                        <a:t>开放的</a:t>
                      </a:r>
                      <a:endParaRPr lang="en-US" sz="1000" b="1" dirty="0"/>
                    </a:p>
                  </a:txBody>
                  <a:tcPr anchor="ctr"/>
                </a:tc>
                <a:tc>
                  <a:txBody>
                    <a:bodyPr/>
                    <a:lstStyle/>
                    <a:p>
                      <a:pPr algn="ctr"/>
                      <a:r>
                        <a:rPr lang="zh-CN" altLang="en-US" sz="1000" b="1" dirty="0"/>
                        <a:t>已接受</a:t>
                      </a:r>
                      <a:endParaRPr lang="en-US" sz="1000" b="1" dirty="0"/>
                    </a:p>
                  </a:txBody>
                  <a:tcPr anchor="ctr"/>
                </a:tc>
                <a:tc>
                  <a:txBody>
                    <a:bodyPr/>
                    <a:lstStyle/>
                    <a:p>
                      <a:pPr algn="ctr"/>
                      <a:r>
                        <a:rPr lang="zh-CN" altLang="en-US" sz="1000" b="1" dirty="0"/>
                        <a:t>有变化地接受</a:t>
                      </a:r>
                      <a:r>
                        <a:rPr lang="hu-HU" sz="1000" b="1" dirty="0"/>
                        <a:t> (AWC)</a:t>
                      </a:r>
                      <a:endParaRPr lang="en-US" sz="1000" b="1" dirty="0"/>
                    </a:p>
                  </a:txBody>
                  <a:tcPr anchor="ctr"/>
                </a:tc>
                <a:tc>
                  <a:txBody>
                    <a:bodyPr/>
                    <a:lstStyle/>
                    <a:p>
                      <a:pPr algn="ctr"/>
                      <a:r>
                        <a:rPr lang="zh-CN" altLang="en-US" sz="1000" b="1" dirty="0"/>
                        <a:t>未承诺</a:t>
                      </a:r>
                      <a:endParaRPr lang="en-US" sz="1000" b="1" dirty="0"/>
                    </a:p>
                  </a:txBody>
                  <a:tcPr anchor="ctr"/>
                </a:tc>
                <a:tc>
                  <a:txBody>
                    <a:bodyPr/>
                    <a:lstStyle/>
                    <a:p>
                      <a:pPr algn="ctr"/>
                      <a:r>
                        <a:rPr lang="zh-CN" altLang="en-US" sz="1000" b="1" dirty="0"/>
                        <a:t>已关闭</a:t>
                      </a:r>
                      <a:endParaRPr lang="en-US" sz="1000" b="1" dirty="0"/>
                    </a:p>
                  </a:txBody>
                  <a:tcPr anchor="ctr"/>
                </a:tc>
                <a:tc>
                  <a:txBody>
                    <a:bodyPr/>
                    <a:lstStyle/>
                    <a:p>
                      <a:pPr algn="ctr"/>
                      <a:r>
                        <a:rPr lang="zh-CN" altLang="en-US" sz="1000" b="1" dirty="0"/>
                        <a:t>已撤单</a:t>
                      </a:r>
                      <a:endParaRPr lang="en-US" sz="1000" b="1" dirty="0"/>
                    </a:p>
                  </a:txBody>
                  <a:tcPr anchor="ctr"/>
                </a:tc>
                <a:extLst>
                  <a:ext uri="{0D108BD9-81ED-4DB2-BD59-A6C34878D82A}">
                    <a16:rowId xmlns:a16="http://schemas.microsoft.com/office/drawing/2014/main" val="1386161113"/>
                  </a:ext>
                </a:extLst>
              </a:tr>
              <a:tr h="447067">
                <a:tc>
                  <a:txBody>
                    <a:bodyPr/>
                    <a:lstStyle/>
                    <a:p>
                      <a:pPr algn="ctr"/>
                      <a:r>
                        <a:rPr lang="zh-CN" altLang="en-US" sz="1000" b="1" dirty="0"/>
                        <a:t>初始系统</a:t>
                      </a:r>
                      <a:endParaRPr lang="en-US" sz="1000" b="1" dirty="0"/>
                    </a:p>
                  </a:txBody>
                  <a:tcPr anchor="ctr"/>
                </a:tc>
                <a:tc>
                  <a:txBody>
                    <a:bodyPr/>
                    <a:lstStyle/>
                    <a:p>
                      <a:pPr algn="ctr"/>
                      <a:r>
                        <a:rPr lang="zh-CN" altLang="en-US" sz="1000" dirty="0"/>
                        <a:t>更改</a:t>
                      </a:r>
                      <a:endParaRPr lang="en-US" sz="1000" dirty="0"/>
                    </a:p>
                    <a:p>
                      <a:pPr algn="ctr"/>
                      <a:r>
                        <a:rPr lang="hu-HU" sz="1000" dirty="0"/>
                        <a:t>(</a:t>
                      </a:r>
                      <a:r>
                        <a:rPr lang="zh-CN" altLang="en-US" sz="1000" dirty="0"/>
                        <a:t>捷普</a:t>
                      </a:r>
                      <a:r>
                        <a:rPr lang="hu-HU" sz="1000" dirty="0"/>
                        <a:t>)</a:t>
                      </a:r>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extLst>
                  <a:ext uri="{0D108BD9-81ED-4DB2-BD59-A6C34878D82A}">
                    <a16:rowId xmlns:a16="http://schemas.microsoft.com/office/drawing/2014/main" val="795071864"/>
                  </a:ext>
                </a:extLst>
              </a:tr>
              <a:tr h="616654">
                <a:tc>
                  <a:txBody>
                    <a:bodyPr/>
                    <a:lstStyle/>
                    <a:p>
                      <a:pPr algn="ctr"/>
                      <a:r>
                        <a:rPr lang="zh-CN" altLang="en-US" sz="1000" b="1" dirty="0"/>
                        <a:t>新的</a:t>
                      </a:r>
                      <a:endParaRPr lang="en-US" sz="1000" b="1" dirty="0"/>
                    </a:p>
                  </a:txBody>
                  <a:tcPr anchor="ctr"/>
                </a:tc>
                <a:tc>
                  <a:txBody>
                    <a:bodyPr/>
                    <a:lstStyle/>
                    <a:p>
                      <a:pPr algn="l"/>
                      <a:endParaRPr lang="en-US" sz="1000" dirty="0"/>
                    </a:p>
                  </a:txBody>
                  <a:tcPr anchor="ctr"/>
                </a:tc>
                <a:tc>
                  <a:txBody>
                    <a:bodyPr/>
                    <a:lstStyle/>
                    <a:p>
                      <a:pPr marL="0" indent="0" algn="ctr">
                        <a:buFontTx/>
                        <a:buNone/>
                      </a:pPr>
                      <a:r>
                        <a:rPr lang="zh-CN" altLang="en-US" sz="1000" dirty="0"/>
                        <a:t>更改 </a:t>
                      </a:r>
                      <a:r>
                        <a:rPr lang="hu-HU" sz="1000" dirty="0"/>
                        <a:t>(</a:t>
                      </a:r>
                      <a:r>
                        <a:rPr lang="zh-CN" altLang="en-US" sz="1000" dirty="0"/>
                        <a:t>捷普</a:t>
                      </a:r>
                      <a:r>
                        <a:rPr lang="hu-HU" sz="1000" dirty="0"/>
                        <a:t>)</a:t>
                      </a:r>
                    </a:p>
                    <a:p>
                      <a:pPr marL="0" indent="0" algn="ctr">
                        <a:buFontTx/>
                        <a:buNone/>
                      </a:pPr>
                      <a:endParaRPr lang="hu-HU" sz="1000" dirty="0"/>
                    </a:p>
                    <a:p>
                      <a:pPr marL="0" indent="0" algn="ctr">
                        <a:buFontTx/>
                        <a:buNone/>
                      </a:pPr>
                      <a:r>
                        <a:rPr lang="hu-HU" sz="1000" dirty="0"/>
                        <a:t>MRP</a:t>
                      </a:r>
                      <a:r>
                        <a:rPr lang="zh-CN" altLang="en-US" sz="1000" dirty="0"/>
                        <a:t>采购员更新</a:t>
                      </a:r>
                      <a:endParaRPr lang="en-US" sz="1000" dirty="0"/>
                    </a:p>
                  </a:txBody>
                  <a:tcPr anchor="ctr"/>
                </a:tc>
                <a:tc>
                  <a:txBody>
                    <a:bodyPr/>
                    <a:lstStyle/>
                    <a:p>
                      <a:pPr marL="0" indent="0" algn="ctr">
                        <a:buFontTx/>
                        <a:buNone/>
                      </a:pPr>
                      <a:r>
                        <a:rPr lang="zh-CN" altLang="en-US" sz="1000" dirty="0"/>
                        <a:t>已接受</a:t>
                      </a:r>
                      <a:endParaRPr lang="en-US" altLang="zh-CN" sz="1000" dirty="0"/>
                    </a:p>
                    <a:p>
                      <a:pPr marL="0" indent="0" algn="ctr">
                        <a:buFontTx/>
                        <a:buNone/>
                      </a:pPr>
                      <a:r>
                        <a:rPr lang="hu-HU" sz="1000" dirty="0"/>
                        <a:t> (</a:t>
                      </a:r>
                      <a:r>
                        <a:rPr lang="zh-CN" altLang="en-US" sz="1000" dirty="0"/>
                        <a:t>供应商</a:t>
                      </a:r>
                      <a:r>
                        <a:rPr lang="hu-HU" sz="1000" dirty="0"/>
                        <a:t>)</a:t>
                      </a:r>
                      <a:endParaRPr lang="en-US" sz="1000" dirty="0"/>
                    </a:p>
                  </a:txBody>
                  <a:tcPr anchor="ctr"/>
                </a:tc>
                <a:tc>
                  <a:txBody>
                    <a:bodyPr/>
                    <a:lstStyle/>
                    <a:p>
                      <a:pPr marL="0" indent="0" algn="ctr">
                        <a:buFontTx/>
                        <a:buNone/>
                      </a:pPr>
                      <a:r>
                        <a:rPr lang="hu-HU" sz="1000" dirty="0"/>
                        <a:t>AWC (</a:t>
                      </a:r>
                      <a:r>
                        <a:rPr lang="zh-CN" altLang="en-US" sz="1000" dirty="0"/>
                        <a:t>供应商</a:t>
                      </a:r>
                      <a:r>
                        <a:rPr lang="hu-HU" sz="1000" dirty="0"/>
                        <a:t>)</a:t>
                      </a:r>
                      <a:endParaRPr lang="en-US" sz="1000" dirty="0"/>
                    </a:p>
                  </a:txBody>
                  <a:tcPr anchor="ctr"/>
                </a:tc>
                <a:tc>
                  <a:txBody>
                    <a:bodyPr/>
                    <a:lstStyle/>
                    <a:p>
                      <a:pPr algn="ctr"/>
                      <a:r>
                        <a:rPr lang="zh-CN" altLang="en-US" sz="1000" dirty="0"/>
                        <a:t>未承诺</a:t>
                      </a:r>
                      <a:endParaRPr lang="en-US" altLang="zh-CN" sz="1000" dirty="0"/>
                    </a:p>
                    <a:p>
                      <a:pPr algn="ctr"/>
                      <a:r>
                        <a:rPr lang="hu-HU" sz="1000" dirty="0"/>
                        <a:t>(</a:t>
                      </a:r>
                      <a:r>
                        <a:rPr lang="zh-CN" altLang="en-US" sz="1000" dirty="0"/>
                        <a:t>供应商</a:t>
                      </a:r>
                      <a:r>
                        <a:rPr lang="hu-HU" sz="1000" dirty="0"/>
                        <a:t>)</a:t>
                      </a:r>
                      <a:endParaRPr lang="en-US" sz="1000" dirty="0"/>
                    </a:p>
                  </a:txBody>
                  <a:tcPr anchor="ctr"/>
                </a:tc>
                <a:tc>
                  <a:txBody>
                    <a:bodyPr/>
                    <a:lstStyle/>
                    <a:p>
                      <a:pPr algn="ctr"/>
                      <a:r>
                        <a:rPr lang="zh-CN" altLang="en-US" sz="1000" dirty="0"/>
                        <a:t>关闭</a:t>
                      </a:r>
                      <a:r>
                        <a:rPr lang="hu-HU" sz="1000" dirty="0"/>
                        <a:t> (</a:t>
                      </a:r>
                      <a:r>
                        <a:rPr lang="zh-CN" altLang="en-US" sz="1000" dirty="0"/>
                        <a:t>捷普</a:t>
                      </a:r>
                      <a:r>
                        <a:rPr lang="hu-HU" sz="1000" dirty="0"/>
                        <a:t>)</a:t>
                      </a:r>
                      <a:endParaRPr lang="en-US" sz="1000" dirty="0"/>
                    </a:p>
                  </a:txBody>
                  <a:tcPr anchor="ctr"/>
                </a:tc>
                <a:tc>
                  <a:txBody>
                    <a:bodyPr/>
                    <a:lstStyle/>
                    <a:p>
                      <a:pPr algn="l"/>
                      <a:r>
                        <a:rPr lang="zh-CN" altLang="en-US" sz="1000" dirty="0"/>
                        <a:t>撤单</a:t>
                      </a:r>
                      <a:r>
                        <a:rPr lang="hu-HU" sz="1000" dirty="0"/>
                        <a:t> (</a:t>
                      </a:r>
                      <a:r>
                        <a:rPr lang="zh-CN" altLang="en-US" sz="1000" dirty="0"/>
                        <a:t>捷普</a:t>
                      </a:r>
                      <a:r>
                        <a:rPr lang="hu-HU" sz="1000" dirty="0"/>
                        <a:t>)</a:t>
                      </a:r>
                      <a:endParaRPr lang="en-US" sz="1000" dirty="0"/>
                    </a:p>
                  </a:txBody>
                  <a:tcPr anchor="ctr"/>
                </a:tc>
                <a:extLst>
                  <a:ext uri="{0D108BD9-81ED-4DB2-BD59-A6C34878D82A}">
                    <a16:rowId xmlns:a16="http://schemas.microsoft.com/office/drawing/2014/main" val="3264496953"/>
                  </a:ext>
                </a:extLst>
              </a:tr>
              <a:tr h="1062968">
                <a:tc>
                  <a:txBody>
                    <a:bodyPr/>
                    <a:lstStyle/>
                    <a:p>
                      <a:pPr algn="ctr"/>
                      <a:r>
                        <a:rPr lang="zh-CN" altLang="en-US" sz="1000" b="1" dirty="0"/>
                        <a:t>开放的</a:t>
                      </a:r>
                      <a:endParaRPr lang="en-US" sz="1000" b="1" dirty="0"/>
                    </a:p>
                  </a:txBody>
                  <a:tcPr anchor="ctr"/>
                </a:tc>
                <a:tc>
                  <a:txBody>
                    <a:bodyPr/>
                    <a:lstStyle/>
                    <a:p>
                      <a:pPr algn="l"/>
                      <a:endParaRPr lang="en-US" sz="1000"/>
                    </a:p>
                  </a:txBody>
                  <a:tcPr anchor="ctr"/>
                </a:tc>
                <a:tc>
                  <a:txBody>
                    <a:bodyPr/>
                    <a:lstStyle/>
                    <a:p>
                      <a:pPr marL="0" indent="0" algn="ctr">
                        <a:buFontTx/>
                        <a:buNone/>
                      </a:pPr>
                      <a:r>
                        <a:rPr lang="zh-CN" altLang="en-US" sz="1000" dirty="0"/>
                        <a:t>更改 </a:t>
                      </a:r>
                      <a:r>
                        <a:rPr lang="en-US" altLang="zh-CN" sz="1000" dirty="0"/>
                        <a:t>(</a:t>
                      </a:r>
                      <a:r>
                        <a:rPr lang="zh-CN" altLang="en-US" sz="1000" dirty="0"/>
                        <a:t>捷普</a:t>
                      </a:r>
                      <a:r>
                        <a:rPr lang="hu-HU" sz="1000" dirty="0"/>
                        <a:t>)</a:t>
                      </a:r>
                    </a:p>
                    <a:p>
                      <a:pPr marL="0" indent="0" algn="ctr">
                        <a:buFontTx/>
                        <a:buNone/>
                      </a:pPr>
                      <a:endParaRPr lang="hu-HU" sz="1000" dirty="0"/>
                    </a:p>
                    <a:p>
                      <a:pPr marL="0" indent="0" algn="ctr">
                        <a:buFontTx/>
                        <a:buNone/>
                      </a:pPr>
                      <a:r>
                        <a:rPr lang="hu-HU" sz="1000" dirty="0"/>
                        <a:t>MRP</a:t>
                      </a:r>
                      <a:r>
                        <a:rPr lang="zh-CN" altLang="en-US" sz="1000" dirty="0"/>
                        <a:t>采购员更新</a:t>
                      </a:r>
                      <a:endParaRPr lang="hu-HU" sz="1000" dirty="0"/>
                    </a:p>
                    <a:p>
                      <a:pPr marL="0" indent="0" algn="ctr">
                        <a:buFontTx/>
                        <a:buNone/>
                      </a:pPr>
                      <a:endParaRPr lang="hu-HU" sz="1000" dirty="0"/>
                    </a:p>
                    <a:p>
                      <a:pPr marL="0" indent="0" algn="ctr">
                        <a:buFontTx/>
                        <a:buNone/>
                      </a:pPr>
                      <a:r>
                        <a:rPr lang="zh-CN" altLang="en-US" sz="1000" dirty="0"/>
                        <a:t>撤单回复</a:t>
                      </a:r>
                      <a:r>
                        <a:rPr lang="hu-HU" sz="1000" dirty="0"/>
                        <a:t> </a:t>
                      </a:r>
                      <a:endParaRPr lang="en-US" sz="1000" dirty="0"/>
                    </a:p>
                    <a:p>
                      <a:pPr marL="0" indent="0" algn="ctr">
                        <a:buFontTx/>
                        <a:buNone/>
                      </a:pPr>
                      <a:r>
                        <a:rPr lang="hu-HU" sz="1000" dirty="0"/>
                        <a:t>(</a:t>
                      </a:r>
                      <a:r>
                        <a:rPr lang="zh-CN" altLang="en-US" sz="1000" dirty="0"/>
                        <a:t>接受</a:t>
                      </a:r>
                      <a:r>
                        <a:rPr lang="hu-HU" sz="1000" dirty="0"/>
                        <a:t>/</a:t>
                      </a:r>
                      <a:r>
                        <a:rPr lang="zh-CN" altLang="en-US" sz="1000" dirty="0"/>
                        <a:t>未承诺</a:t>
                      </a:r>
                      <a:r>
                        <a:rPr lang="hu-HU" sz="1000" dirty="0"/>
                        <a:t> – </a:t>
                      </a:r>
                      <a:r>
                        <a:rPr lang="zh-CN" altLang="en-US" sz="1000" dirty="0"/>
                        <a:t>供应商</a:t>
                      </a:r>
                      <a:r>
                        <a:rPr lang="hu-HU" sz="1000" dirty="0"/>
                        <a:t>)</a:t>
                      </a:r>
                      <a:endParaRPr lang="en-US" sz="1000" dirty="0"/>
                    </a:p>
                  </a:txBody>
                  <a:tcPr anchor="ctr"/>
                </a:tc>
                <a:tc>
                  <a:txBody>
                    <a:bodyPr/>
                    <a:lstStyle/>
                    <a:p>
                      <a:pPr marL="0" indent="0" algn="ctr">
                        <a:buFontTx/>
                        <a:buNone/>
                      </a:pPr>
                      <a:r>
                        <a:rPr lang="zh-CN" altLang="en-US" sz="1000" dirty="0"/>
                        <a:t>已接受</a:t>
                      </a:r>
                      <a:endParaRPr lang="en-US" altLang="zh-CN" sz="1000" dirty="0"/>
                    </a:p>
                    <a:p>
                      <a:pPr marL="0" indent="0" algn="ctr">
                        <a:buFontTx/>
                        <a:buNone/>
                      </a:pPr>
                      <a:r>
                        <a:rPr lang="hu-HU" sz="1000" dirty="0"/>
                        <a:t> (</a:t>
                      </a:r>
                      <a:r>
                        <a:rPr lang="zh-CN" altLang="en-US" sz="1000" dirty="0"/>
                        <a:t>供应商</a:t>
                      </a:r>
                      <a:r>
                        <a:rPr lang="hu-HU" sz="1000" dirty="0"/>
                        <a:t>)</a:t>
                      </a:r>
                      <a:endParaRPr lang="en-US" sz="1000" dirty="0"/>
                    </a:p>
                  </a:txBody>
                  <a:tcPr anchor="ctr"/>
                </a:tc>
                <a:tc>
                  <a:txBody>
                    <a:bodyPr/>
                    <a:lstStyle/>
                    <a:p>
                      <a:pPr marL="0" indent="0" algn="ctr">
                        <a:buFontTx/>
                        <a:buNone/>
                      </a:pPr>
                      <a:r>
                        <a:rPr lang="hu-HU" sz="1000" dirty="0"/>
                        <a:t>AWC (</a:t>
                      </a:r>
                      <a:r>
                        <a:rPr lang="zh-CN" altLang="en-US" sz="1000" dirty="0"/>
                        <a:t>供应商</a:t>
                      </a:r>
                      <a:r>
                        <a:rPr lang="hu-HU" sz="1000" dirty="0"/>
                        <a:t>)</a:t>
                      </a:r>
                      <a:endParaRPr lang="en-US" sz="1000" dirty="0"/>
                    </a:p>
                  </a:txBody>
                  <a:tcPr anchor="ctr"/>
                </a:tc>
                <a:tc>
                  <a:txBody>
                    <a:bodyPr/>
                    <a:lstStyle/>
                    <a:p>
                      <a:pPr algn="ctr"/>
                      <a:r>
                        <a:rPr lang="zh-CN" altLang="en-US" sz="1000" dirty="0"/>
                        <a:t>未承诺</a:t>
                      </a:r>
                      <a:endParaRPr lang="en-US" altLang="zh-CN" sz="1000" dirty="0"/>
                    </a:p>
                    <a:p>
                      <a:pPr algn="ctr"/>
                      <a:r>
                        <a:rPr lang="hu-HU" sz="1000" dirty="0"/>
                        <a:t>(</a:t>
                      </a:r>
                      <a:r>
                        <a:rPr lang="zh-CN" altLang="en-US" sz="1000" dirty="0"/>
                        <a:t>供应商</a:t>
                      </a:r>
                      <a:r>
                        <a:rPr lang="hu-HU" sz="1000" dirty="0"/>
                        <a:t>)</a:t>
                      </a:r>
                      <a:endParaRPr lang="en-US" sz="1000" dirty="0"/>
                    </a:p>
                  </a:txBody>
                  <a:tcPr anchor="ctr"/>
                </a:tc>
                <a:tc>
                  <a:txBody>
                    <a:bodyPr/>
                    <a:lstStyle/>
                    <a:p>
                      <a:pPr algn="ctr"/>
                      <a:r>
                        <a:rPr lang="zh-CN" altLang="en-US" sz="1000" dirty="0"/>
                        <a:t>关闭</a:t>
                      </a:r>
                      <a:r>
                        <a:rPr lang="hu-HU" sz="1000" dirty="0"/>
                        <a:t> (</a:t>
                      </a:r>
                      <a:r>
                        <a:rPr lang="zh-CN" altLang="en-US" sz="1000" dirty="0"/>
                        <a:t>捷普</a:t>
                      </a:r>
                      <a:r>
                        <a:rPr lang="hu-HU" sz="1000" dirty="0"/>
                        <a:t>)</a:t>
                      </a:r>
                      <a:endParaRPr lang="en-US" sz="1000" dirty="0"/>
                    </a:p>
                    <a:p>
                      <a:pPr algn="l"/>
                      <a:endParaRPr lang="en-US" sz="1000" dirty="0"/>
                    </a:p>
                  </a:txBody>
                  <a:tcPr anchor="ctr"/>
                </a:tc>
                <a:tc>
                  <a:txBody>
                    <a:bodyPr/>
                    <a:lstStyle/>
                    <a:p>
                      <a:pPr algn="l"/>
                      <a:r>
                        <a:rPr lang="zh-CN" altLang="en-US" sz="1000" dirty="0"/>
                        <a:t>撤单</a:t>
                      </a:r>
                      <a:r>
                        <a:rPr lang="hu-HU" sz="1000" dirty="0"/>
                        <a:t> (</a:t>
                      </a:r>
                      <a:r>
                        <a:rPr lang="zh-CN" altLang="en-US" sz="1000" dirty="0"/>
                        <a:t>捷普</a:t>
                      </a:r>
                      <a:r>
                        <a:rPr lang="hu-HU" sz="1000" dirty="0"/>
                        <a:t>)</a:t>
                      </a:r>
                      <a:endParaRPr lang="en-US" sz="1000" dirty="0"/>
                    </a:p>
                  </a:txBody>
                  <a:tcPr anchor="ctr"/>
                </a:tc>
                <a:extLst>
                  <a:ext uri="{0D108BD9-81ED-4DB2-BD59-A6C34878D82A}">
                    <a16:rowId xmlns:a16="http://schemas.microsoft.com/office/drawing/2014/main" val="3228380016"/>
                  </a:ext>
                </a:extLst>
              </a:tr>
              <a:tr h="678227">
                <a:tc>
                  <a:txBody>
                    <a:bodyPr/>
                    <a:lstStyle/>
                    <a:p>
                      <a:pPr algn="ctr"/>
                      <a:r>
                        <a:rPr lang="zh-CN" altLang="en-US" sz="1000" b="1" dirty="0"/>
                        <a:t>未承诺</a:t>
                      </a:r>
                      <a:endParaRPr lang="en-US" sz="1000" b="1" dirty="0"/>
                    </a:p>
                  </a:txBody>
                  <a:tcPr anchor="ctr"/>
                </a:tc>
                <a:tc>
                  <a:txBody>
                    <a:bodyPr/>
                    <a:lstStyle/>
                    <a:p>
                      <a:pPr algn="l"/>
                      <a:endParaRPr lang="en-US" sz="1000"/>
                    </a:p>
                  </a:txBody>
                  <a:tcPr anchor="ctr"/>
                </a:tc>
                <a:tc>
                  <a:txBody>
                    <a:bodyPr/>
                    <a:lstStyle/>
                    <a:p>
                      <a:pPr marL="0" indent="0" algn="ctr">
                        <a:buFontTx/>
                        <a:buNone/>
                      </a:pPr>
                      <a:r>
                        <a:rPr lang="zh-CN" altLang="en-US" sz="1000" dirty="0"/>
                        <a:t>更改 </a:t>
                      </a:r>
                      <a:r>
                        <a:rPr lang="en-US" altLang="zh-CN" sz="1000" dirty="0"/>
                        <a:t>(</a:t>
                      </a:r>
                      <a:r>
                        <a:rPr lang="zh-CN" altLang="en-US" sz="1000" dirty="0"/>
                        <a:t>捷普</a:t>
                      </a:r>
                      <a:r>
                        <a:rPr lang="hu-HU" sz="1000" dirty="0"/>
                        <a:t>)</a:t>
                      </a:r>
                    </a:p>
                    <a:p>
                      <a:pPr marL="0" indent="0" algn="ctr">
                        <a:buFontTx/>
                        <a:buNone/>
                      </a:pPr>
                      <a:endParaRPr lang="hu-HU" sz="1000" dirty="0"/>
                    </a:p>
                    <a:p>
                      <a:pPr marL="0" indent="0" algn="ctr">
                        <a:buFontTx/>
                        <a:buNone/>
                      </a:pPr>
                      <a:r>
                        <a:rPr lang="hu-HU" sz="1000" dirty="0"/>
                        <a:t>MRP</a:t>
                      </a:r>
                      <a:r>
                        <a:rPr lang="zh-CN" altLang="en-US" sz="1000" dirty="0"/>
                        <a:t>采购员更新</a:t>
                      </a:r>
                      <a:endParaRPr lang="en-US" sz="1000" dirty="0"/>
                    </a:p>
                  </a:txBody>
                  <a:tcPr anchor="ctr"/>
                </a:tc>
                <a:tc>
                  <a:txBody>
                    <a:bodyPr/>
                    <a:lstStyle/>
                    <a:p>
                      <a:pPr marL="0" indent="0" algn="ctr">
                        <a:buFontTx/>
                        <a:buNone/>
                      </a:pPr>
                      <a:r>
                        <a:rPr lang="zh-CN" altLang="en-US" sz="1000" dirty="0"/>
                        <a:t>已接受</a:t>
                      </a:r>
                      <a:endParaRPr lang="en-US" altLang="zh-CN" sz="1000" dirty="0"/>
                    </a:p>
                    <a:p>
                      <a:pPr marL="0" indent="0" algn="ctr">
                        <a:buFontTx/>
                        <a:buNone/>
                      </a:pPr>
                      <a:r>
                        <a:rPr lang="hu-HU" sz="1000" dirty="0"/>
                        <a:t> (</a:t>
                      </a:r>
                      <a:r>
                        <a:rPr lang="zh-CN" altLang="en-US" sz="1000" dirty="0"/>
                        <a:t>供应商</a:t>
                      </a:r>
                      <a:r>
                        <a:rPr lang="hu-HU" sz="1000" dirty="0"/>
                        <a:t>)</a:t>
                      </a:r>
                      <a:endParaRPr lang="en-US" sz="1000" dirty="0"/>
                    </a:p>
                  </a:txBody>
                  <a:tcPr anchor="ctr"/>
                </a:tc>
                <a:tc>
                  <a:txBody>
                    <a:bodyPr/>
                    <a:lstStyle/>
                    <a:p>
                      <a:pPr marL="0" indent="0" algn="ctr">
                        <a:buFontTx/>
                        <a:buNone/>
                      </a:pPr>
                      <a:r>
                        <a:rPr lang="hu-HU" sz="1000" dirty="0"/>
                        <a:t>AWC (</a:t>
                      </a:r>
                      <a:r>
                        <a:rPr lang="zh-CN" altLang="en-US" sz="1000" dirty="0"/>
                        <a:t>供应商</a:t>
                      </a:r>
                      <a:r>
                        <a:rPr lang="hu-HU" sz="1000" dirty="0"/>
                        <a:t>)</a:t>
                      </a:r>
                      <a:endParaRPr lang="en-US" sz="1000" dirty="0"/>
                    </a:p>
                  </a:txBody>
                  <a:tcPr anchor="ctr"/>
                </a:tc>
                <a:tc>
                  <a:txBody>
                    <a:bodyPr/>
                    <a:lstStyle/>
                    <a:p>
                      <a:pPr algn="ctr"/>
                      <a:r>
                        <a:rPr lang="zh-CN" altLang="en-US" sz="1000" kern="1200" dirty="0">
                          <a:solidFill>
                            <a:schemeClr val="dk1"/>
                          </a:solidFill>
                          <a:latin typeface="+mn-lt"/>
                          <a:ea typeface="+mn-ea"/>
                          <a:cs typeface="+mn-cs"/>
                        </a:rPr>
                        <a:t>未承诺</a:t>
                      </a:r>
                      <a:endParaRPr lang="en-US" altLang="zh-CN" sz="1000" kern="1200" dirty="0">
                        <a:solidFill>
                          <a:schemeClr val="dk1"/>
                        </a:solidFill>
                        <a:latin typeface="+mn-lt"/>
                        <a:ea typeface="+mn-ea"/>
                        <a:cs typeface="+mn-cs"/>
                      </a:endParaRPr>
                    </a:p>
                    <a:p>
                      <a:pPr algn="ctr"/>
                      <a:r>
                        <a:rPr lang="en-US" altLang="zh-CN" sz="1000" kern="1200" dirty="0">
                          <a:solidFill>
                            <a:schemeClr val="dk1"/>
                          </a:solidFill>
                          <a:latin typeface="+mn-lt"/>
                          <a:ea typeface="+mn-ea"/>
                          <a:cs typeface="+mn-cs"/>
                        </a:rPr>
                        <a:t>(</a:t>
                      </a:r>
                      <a:r>
                        <a:rPr lang="zh-CN" altLang="en-US" sz="1000" kern="1200" dirty="0">
                          <a:solidFill>
                            <a:schemeClr val="dk1"/>
                          </a:solidFill>
                          <a:latin typeface="+mn-lt"/>
                          <a:ea typeface="+mn-ea"/>
                          <a:cs typeface="+mn-cs"/>
                        </a:rPr>
                        <a:t>仅后端同步</a:t>
                      </a:r>
                      <a:r>
                        <a:rPr lang="en-US" altLang="zh-CN" sz="1000" kern="1200" dirty="0">
                          <a:solidFill>
                            <a:schemeClr val="dk1"/>
                          </a:solidFill>
                          <a:latin typeface="+mn-lt"/>
                          <a:ea typeface="+mn-ea"/>
                          <a:cs typeface="+mn-cs"/>
                        </a:rPr>
                        <a:t>)</a:t>
                      </a:r>
                      <a:endParaRPr lang="en-US" sz="1000" kern="1200" dirty="0">
                        <a:solidFill>
                          <a:schemeClr val="dk1"/>
                        </a:solidFill>
                        <a:latin typeface="+mn-lt"/>
                        <a:ea typeface="+mn-ea"/>
                        <a:cs typeface="+mn-cs"/>
                      </a:endParaRPr>
                    </a:p>
                  </a:txBody>
                  <a:tcPr anchor="ctr"/>
                </a:tc>
                <a:tc>
                  <a:txBody>
                    <a:bodyPr/>
                    <a:lstStyle/>
                    <a:p>
                      <a:pPr algn="ctr"/>
                      <a:r>
                        <a:rPr lang="zh-CN" altLang="en-US" sz="1000" dirty="0"/>
                        <a:t>关闭</a:t>
                      </a:r>
                      <a:r>
                        <a:rPr lang="hu-HU" sz="1000" dirty="0"/>
                        <a:t> (</a:t>
                      </a:r>
                      <a:r>
                        <a:rPr lang="zh-CN" altLang="en-US" sz="1000" dirty="0"/>
                        <a:t>捷普</a:t>
                      </a:r>
                      <a:r>
                        <a:rPr lang="hu-HU" sz="1000" dirty="0"/>
                        <a:t>)</a:t>
                      </a:r>
                      <a:endParaRPr lang="en-US" sz="1000" dirty="0"/>
                    </a:p>
                  </a:txBody>
                  <a:tcPr anchor="ctr"/>
                </a:tc>
                <a:tc>
                  <a:txBody>
                    <a:bodyPr/>
                    <a:lstStyle/>
                    <a:p>
                      <a:pPr algn="l"/>
                      <a:r>
                        <a:rPr lang="zh-CN" altLang="en-US" sz="1000" dirty="0"/>
                        <a:t>撤单</a:t>
                      </a:r>
                      <a:r>
                        <a:rPr lang="hu-HU" sz="1000" dirty="0"/>
                        <a:t> (</a:t>
                      </a:r>
                      <a:r>
                        <a:rPr lang="zh-CN" altLang="en-US" sz="1000" dirty="0"/>
                        <a:t>捷普</a:t>
                      </a:r>
                      <a:r>
                        <a:rPr lang="hu-HU" sz="1000" dirty="0"/>
                        <a:t>)</a:t>
                      </a:r>
                      <a:endParaRPr lang="en-US" sz="1000" dirty="0"/>
                    </a:p>
                  </a:txBody>
                  <a:tcPr anchor="ctr"/>
                </a:tc>
                <a:extLst>
                  <a:ext uri="{0D108BD9-81ED-4DB2-BD59-A6C34878D82A}">
                    <a16:rowId xmlns:a16="http://schemas.microsoft.com/office/drawing/2014/main" val="3965429635"/>
                  </a:ext>
                </a:extLst>
              </a:tr>
              <a:tr h="643375">
                <a:tc>
                  <a:txBody>
                    <a:bodyPr/>
                    <a:lstStyle/>
                    <a:p>
                      <a:pPr algn="ctr"/>
                      <a:r>
                        <a:rPr lang="zh-CN" altLang="en-US" sz="1000" b="1" dirty="0"/>
                        <a:t>已接受</a:t>
                      </a:r>
                      <a:endParaRPr lang="en-US" sz="1000" b="1" dirty="0"/>
                    </a:p>
                  </a:txBody>
                  <a:tcPr anchor="ctr"/>
                </a:tc>
                <a:tc>
                  <a:txBody>
                    <a:bodyPr/>
                    <a:lstStyle/>
                    <a:p>
                      <a:pPr algn="l"/>
                      <a:endParaRPr lang="en-US" sz="1000"/>
                    </a:p>
                  </a:txBody>
                  <a:tcPr anchor="ctr"/>
                </a:tc>
                <a:tc>
                  <a:txBody>
                    <a:bodyPr/>
                    <a:lstStyle/>
                    <a:p>
                      <a:pPr marL="0" indent="0" algn="ctr">
                        <a:buFontTx/>
                        <a:buNone/>
                      </a:pPr>
                      <a:r>
                        <a:rPr lang="zh-CN" altLang="en-US" sz="1000" dirty="0"/>
                        <a:t>更改 </a:t>
                      </a:r>
                      <a:r>
                        <a:rPr lang="hu-HU" sz="1000" dirty="0"/>
                        <a:t>(</a:t>
                      </a:r>
                      <a:r>
                        <a:rPr lang="zh-CN" altLang="en-US" sz="1000" dirty="0"/>
                        <a:t>捷普</a:t>
                      </a:r>
                      <a:r>
                        <a:rPr lang="hu-HU" sz="1000" dirty="0"/>
                        <a:t>)</a:t>
                      </a:r>
                    </a:p>
                    <a:p>
                      <a:pPr marL="0" indent="0" algn="ctr">
                        <a:buFontTx/>
                        <a:buNone/>
                      </a:pPr>
                      <a:endParaRPr lang="hu-HU" sz="1000" dirty="0"/>
                    </a:p>
                    <a:p>
                      <a:pPr marL="0" indent="0" algn="ctr">
                        <a:buFontTx/>
                        <a:buNone/>
                      </a:pPr>
                      <a:r>
                        <a:rPr lang="hu-HU" sz="1000" dirty="0"/>
                        <a:t>MRP</a:t>
                      </a:r>
                      <a:r>
                        <a:rPr lang="zh-CN" altLang="en-US" sz="1000" dirty="0"/>
                        <a:t>采购员更新</a:t>
                      </a:r>
                      <a:endParaRPr lang="en-US" sz="1000" dirty="0"/>
                    </a:p>
                  </a:txBody>
                  <a:tcPr anchor="ctr"/>
                </a:tc>
                <a:tc>
                  <a:txBody>
                    <a:bodyPr/>
                    <a:lstStyle/>
                    <a:p>
                      <a:pPr marL="0" indent="0" algn="ctr">
                        <a:buFontTx/>
                        <a:buNone/>
                      </a:pPr>
                      <a:r>
                        <a:rPr lang="zh-CN" altLang="en-US" sz="1000" dirty="0"/>
                        <a:t>已接受</a:t>
                      </a:r>
                      <a:endParaRPr lang="en-US" altLang="zh-CN" sz="1000" dirty="0"/>
                    </a:p>
                    <a:p>
                      <a:pPr marL="0" indent="0" algn="ctr">
                        <a:buFontTx/>
                        <a:buNone/>
                      </a:pPr>
                      <a:r>
                        <a:rPr lang="en-US" altLang="zh-CN" sz="1000" dirty="0"/>
                        <a:t>(</a:t>
                      </a:r>
                      <a:r>
                        <a:rPr lang="zh-CN" altLang="en-US" sz="1000" dirty="0"/>
                        <a:t>仅后端同步</a:t>
                      </a:r>
                      <a:r>
                        <a:rPr lang="en-US" altLang="zh-CN" sz="1000" dirty="0"/>
                        <a:t>)</a:t>
                      </a:r>
                      <a:endParaRPr lang="en-US" sz="1000" i="1" dirty="0"/>
                    </a:p>
                  </a:txBody>
                  <a:tcPr anchor="ctr"/>
                </a:tc>
                <a:tc>
                  <a:txBody>
                    <a:bodyPr/>
                    <a:lstStyle/>
                    <a:p>
                      <a:pPr marL="0" indent="0" algn="ctr">
                        <a:buFontTx/>
                        <a:buNone/>
                      </a:pPr>
                      <a:r>
                        <a:rPr lang="hu-HU" sz="1000" dirty="0"/>
                        <a:t>AWC (</a:t>
                      </a:r>
                      <a:r>
                        <a:rPr lang="zh-CN" altLang="en-US" sz="1000" dirty="0"/>
                        <a:t>供应商</a:t>
                      </a:r>
                      <a:r>
                        <a:rPr lang="hu-HU" sz="1000" dirty="0"/>
                        <a:t>)</a:t>
                      </a:r>
                      <a:endParaRPr lang="en-US" sz="1000" dirty="0"/>
                    </a:p>
                  </a:txBody>
                  <a:tcPr anchor="ctr"/>
                </a:tc>
                <a:tc>
                  <a:txBody>
                    <a:bodyPr/>
                    <a:lstStyle/>
                    <a:p>
                      <a:pPr algn="ctr"/>
                      <a:r>
                        <a:rPr lang="zh-CN" altLang="en-US" sz="1000" dirty="0"/>
                        <a:t>未承诺</a:t>
                      </a:r>
                      <a:endParaRPr lang="en-US" altLang="zh-CN" sz="1000" dirty="0"/>
                    </a:p>
                    <a:p>
                      <a:pPr algn="ctr"/>
                      <a:r>
                        <a:rPr lang="hu-HU" sz="1000" dirty="0"/>
                        <a:t>(</a:t>
                      </a:r>
                      <a:r>
                        <a:rPr lang="zh-CN" altLang="en-US" sz="1000" dirty="0"/>
                        <a:t>供应商</a:t>
                      </a:r>
                      <a:r>
                        <a:rPr lang="hu-HU" sz="1000" dirty="0"/>
                        <a:t>)</a:t>
                      </a:r>
                      <a:endParaRPr lang="en-US" sz="1000" dirty="0"/>
                    </a:p>
                  </a:txBody>
                  <a:tcPr anchor="ctr"/>
                </a:tc>
                <a:tc>
                  <a:txBody>
                    <a:bodyPr/>
                    <a:lstStyle/>
                    <a:p>
                      <a:pPr algn="ctr"/>
                      <a:r>
                        <a:rPr lang="zh-CN" altLang="en-US" sz="1000" dirty="0"/>
                        <a:t>关闭</a:t>
                      </a:r>
                      <a:r>
                        <a:rPr lang="hu-HU" sz="1000" dirty="0"/>
                        <a:t> (</a:t>
                      </a:r>
                      <a:r>
                        <a:rPr lang="zh-CN" altLang="en-US" sz="1000" dirty="0"/>
                        <a:t>捷普</a:t>
                      </a:r>
                      <a:r>
                        <a:rPr lang="hu-HU" sz="1000" dirty="0"/>
                        <a:t>)</a:t>
                      </a:r>
                      <a:endParaRPr lang="en-US" sz="1000" dirty="0"/>
                    </a:p>
                  </a:txBody>
                  <a:tcPr anchor="ctr"/>
                </a:tc>
                <a:tc>
                  <a:txBody>
                    <a:bodyPr/>
                    <a:lstStyle/>
                    <a:p>
                      <a:pPr algn="l"/>
                      <a:r>
                        <a:rPr lang="zh-CN" altLang="en-US" sz="1000" dirty="0"/>
                        <a:t>撤单 </a:t>
                      </a:r>
                      <a:r>
                        <a:rPr lang="hu-HU" sz="1000" dirty="0"/>
                        <a:t>(</a:t>
                      </a:r>
                      <a:r>
                        <a:rPr lang="zh-CN" altLang="en-US" sz="1000" dirty="0"/>
                        <a:t>捷普</a:t>
                      </a:r>
                      <a:r>
                        <a:rPr lang="hu-HU" sz="1000" dirty="0"/>
                        <a:t>)</a:t>
                      </a:r>
                      <a:endParaRPr lang="en-US" sz="1000" dirty="0"/>
                    </a:p>
                  </a:txBody>
                  <a:tcPr anchor="ctr"/>
                </a:tc>
                <a:extLst>
                  <a:ext uri="{0D108BD9-81ED-4DB2-BD59-A6C34878D82A}">
                    <a16:rowId xmlns:a16="http://schemas.microsoft.com/office/drawing/2014/main" val="1140039214"/>
                  </a:ext>
                </a:extLst>
              </a:tr>
              <a:tr h="616654">
                <a:tc>
                  <a:txBody>
                    <a:bodyPr/>
                    <a:lstStyle/>
                    <a:p>
                      <a:pPr algn="ctr"/>
                      <a:r>
                        <a:rPr lang="zh-CN" altLang="en-US" sz="1000" b="1" dirty="0"/>
                        <a:t>有变化地接受 </a:t>
                      </a:r>
                      <a:r>
                        <a:rPr lang="en-US" altLang="zh-CN" sz="1000" b="1" dirty="0"/>
                        <a:t>(</a:t>
                      </a:r>
                      <a:r>
                        <a:rPr lang="hu-HU" sz="1000" b="1" dirty="0"/>
                        <a:t>AWC)</a:t>
                      </a:r>
                      <a:endParaRPr lang="en-US" sz="1000" b="1" dirty="0"/>
                    </a:p>
                  </a:txBody>
                  <a:tcPr anchor="ctr"/>
                </a:tc>
                <a:tc>
                  <a:txBody>
                    <a:bodyPr/>
                    <a:lstStyle/>
                    <a:p>
                      <a:pPr algn="l"/>
                      <a:endParaRPr lang="en-US" sz="1000"/>
                    </a:p>
                  </a:txBody>
                  <a:tcPr anchor="ctr"/>
                </a:tc>
                <a:tc>
                  <a:txBody>
                    <a:bodyPr/>
                    <a:lstStyle/>
                    <a:p>
                      <a:pPr marL="0" indent="0" algn="ctr">
                        <a:buFontTx/>
                        <a:buNone/>
                      </a:pPr>
                      <a:r>
                        <a:rPr lang="zh-CN" altLang="en-US" sz="1000" dirty="0"/>
                        <a:t>更改 </a:t>
                      </a:r>
                      <a:r>
                        <a:rPr lang="en-US" altLang="zh-CN" sz="1000" dirty="0"/>
                        <a:t>(</a:t>
                      </a:r>
                      <a:r>
                        <a:rPr lang="zh-CN" altLang="en-US" sz="1000" dirty="0"/>
                        <a:t>捷普</a:t>
                      </a:r>
                      <a:r>
                        <a:rPr lang="hu-HU" sz="1000" dirty="0"/>
                        <a:t>)</a:t>
                      </a:r>
                    </a:p>
                    <a:p>
                      <a:pPr marL="0" indent="0" algn="ctr">
                        <a:buFontTx/>
                        <a:buNone/>
                      </a:pPr>
                      <a:endParaRPr lang="hu-HU" sz="1000" dirty="0"/>
                    </a:p>
                    <a:p>
                      <a:pPr marL="0" indent="0" algn="ctr">
                        <a:buFontTx/>
                        <a:buNone/>
                      </a:pPr>
                      <a:r>
                        <a:rPr lang="hu-HU" sz="1000" dirty="0"/>
                        <a:t>MRP</a:t>
                      </a:r>
                      <a:r>
                        <a:rPr lang="zh-CN" altLang="en-US" sz="1000" dirty="0"/>
                        <a:t>采购员更新</a:t>
                      </a:r>
                      <a:endParaRPr lang="en-US" sz="1000" dirty="0"/>
                    </a:p>
                  </a:txBody>
                  <a:tcPr anchor="ctr"/>
                </a:tc>
                <a:tc>
                  <a:txBody>
                    <a:bodyPr/>
                    <a:lstStyle/>
                    <a:p>
                      <a:pPr marL="0" indent="0" algn="ctr">
                        <a:buFontTx/>
                        <a:buNone/>
                      </a:pPr>
                      <a:r>
                        <a:rPr lang="zh-CN" altLang="en-US" sz="1000" dirty="0"/>
                        <a:t>已接受</a:t>
                      </a:r>
                      <a:endParaRPr lang="en-US" altLang="zh-CN" sz="1000" dirty="0"/>
                    </a:p>
                    <a:p>
                      <a:pPr marL="0" indent="0" algn="ctr">
                        <a:buFontTx/>
                        <a:buNone/>
                      </a:pPr>
                      <a:r>
                        <a:rPr lang="hu-HU" sz="1000" dirty="0"/>
                        <a:t> (</a:t>
                      </a:r>
                      <a:r>
                        <a:rPr lang="zh-CN" altLang="en-US" sz="1000" dirty="0"/>
                        <a:t>供应商</a:t>
                      </a:r>
                      <a:r>
                        <a:rPr lang="hu-HU" sz="1000" dirty="0"/>
                        <a:t>)</a:t>
                      </a:r>
                      <a:endParaRPr lang="en-US" sz="1000" dirty="0"/>
                    </a:p>
                  </a:txBody>
                  <a:tcPr anchor="ctr"/>
                </a:tc>
                <a:tc>
                  <a:txBody>
                    <a:bodyPr/>
                    <a:lstStyle/>
                    <a:p>
                      <a:pPr marL="0" indent="0" algn="ctr">
                        <a:buFontTx/>
                        <a:buNone/>
                      </a:pPr>
                      <a:r>
                        <a:rPr lang="hu-HU" sz="1000" dirty="0"/>
                        <a:t>AWC </a:t>
                      </a:r>
                      <a:endParaRPr lang="en-US" sz="1000" dirty="0"/>
                    </a:p>
                    <a:p>
                      <a:pPr marL="0" indent="0" algn="ctr">
                        <a:buFontTx/>
                        <a:buNone/>
                      </a:pPr>
                      <a:r>
                        <a:rPr lang="hu-HU" sz="1000" i="1" dirty="0"/>
                        <a:t>(</a:t>
                      </a:r>
                      <a:r>
                        <a:rPr lang="zh-CN" altLang="en-US" sz="1000" dirty="0"/>
                        <a:t>仅后端同步</a:t>
                      </a:r>
                      <a:r>
                        <a:rPr lang="hu-HU" sz="1000" i="1" dirty="0"/>
                        <a:t>)</a:t>
                      </a:r>
                      <a:endParaRPr lang="en-US" sz="1000" i="1" dirty="0"/>
                    </a:p>
                  </a:txBody>
                  <a:tcPr anchor="ctr"/>
                </a:tc>
                <a:tc>
                  <a:txBody>
                    <a:bodyPr/>
                    <a:lstStyle/>
                    <a:p>
                      <a:pPr algn="ctr"/>
                      <a:r>
                        <a:rPr lang="zh-CN" altLang="en-US" sz="1000" dirty="0"/>
                        <a:t>未承诺</a:t>
                      </a:r>
                      <a:endParaRPr lang="en-US" altLang="zh-CN" sz="1000" dirty="0"/>
                    </a:p>
                    <a:p>
                      <a:pPr algn="ctr"/>
                      <a:r>
                        <a:rPr lang="hu-HU" sz="1000" dirty="0"/>
                        <a:t>(</a:t>
                      </a:r>
                      <a:r>
                        <a:rPr lang="zh-CN" altLang="en-US" sz="1000" dirty="0"/>
                        <a:t>供应商</a:t>
                      </a:r>
                      <a:r>
                        <a:rPr lang="hu-HU" sz="1000" dirty="0"/>
                        <a:t>)</a:t>
                      </a:r>
                      <a:endParaRPr lang="en-US" sz="1000" dirty="0"/>
                    </a:p>
                  </a:txBody>
                  <a:tcPr anchor="ctr"/>
                </a:tc>
                <a:tc>
                  <a:txBody>
                    <a:bodyPr/>
                    <a:lstStyle/>
                    <a:p>
                      <a:pPr algn="ctr"/>
                      <a:r>
                        <a:rPr lang="zh-CN" altLang="en-US" sz="1000" dirty="0"/>
                        <a:t>关闭</a:t>
                      </a:r>
                      <a:r>
                        <a:rPr lang="hu-HU" sz="1000" dirty="0"/>
                        <a:t> (</a:t>
                      </a:r>
                      <a:r>
                        <a:rPr lang="zh-CN" altLang="en-US" sz="1000" dirty="0"/>
                        <a:t>捷普</a:t>
                      </a:r>
                      <a:r>
                        <a:rPr lang="hu-HU" sz="1000" dirty="0"/>
                        <a:t>)</a:t>
                      </a:r>
                      <a:endParaRPr lang="en-US" sz="1000" dirty="0"/>
                    </a:p>
                  </a:txBody>
                  <a:tcPr anchor="ctr"/>
                </a:tc>
                <a:tc>
                  <a:txBody>
                    <a:bodyPr/>
                    <a:lstStyle/>
                    <a:p>
                      <a:pPr algn="l"/>
                      <a:r>
                        <a:rPr lang="zh-CN" altLang="en-US" sz="1000" dirty="0"/>
                        <a:t>撤单</a:t>
                      </a:r>
                      <a:r>
                        <a:rPr lang="hu-HU" sz="1000" dirty="0"/>
                        <a:t> (</a:t>
                      </a:r>
                      <a:r>
                        <a:rPr lang="zh-CN" altLang="en-US" sz="1000" dirty="0"/>
                        <a:t>捷普</a:t>
                      </a:r>
                      <a:r>
                        <a:rPr lang="hu-HU" sz="1000" dirty="0"/>
                        <a:t>)</a:t>
                      </a:r>
                      <a:endParaRPr lang="en-US" sz="1000" dirty="0"/>
                    </a:p>
                  </a:txBody>
                  <a:tcPr anchor="ctr"/>
                </a:tc>
                <a:extLst>
                  <a:ext uri="{0D108BD9-81ED-4DB2-BD59-A6C34878D82A}">
                    <a16:rowId xmlns:a16="http://schemas.microsoft.com/office/drawing/2014/main" val="1042643112"/>
                  </a:ext>
                </a:extLst>
              </a:tr>
              <a:tr h="363647">
                <a:tc>
                  <a:txBody>
                    <a:bodyPr/>
                    <a:lstStyle/>
                    <a:p>
                      <a:pPr algn="ctr"/>
                      <a:r>
                        <a:rPr lang="zh-CN" altLang="en-US" sz="1000" b="1" dirty="0"/>
                        <a:t>已关闭</a:t>
                      </a:r>
                      <a:endParaRPr lang="en-US" sz="1000" b="1" dirty="0"/>
                    </a:p>
                  </a:txBody>
                  <a:tcPr anchor="ctr"/>
                </a:tc>
                <a:tc>
                  <a:txBody>
                    <a:bodyPr/>
                    <a:lstStyle/>
                    <a:p>
                      <a:pPr algn="l"/>
                      <a:endParaRPr lang="en-US" sz="100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000" dirty="0"/>
                        <a:t>更改 </a:t>
                      </a:r>
                      <a:r>
                        <a:rPr lang="hu-HU" sz="1000" dirty="0"/>
                        <a:t>(</a:t>
                      </a:r>
                      <a:r>
                        <a:rPr lang="zh-CN" altLang="en-US" sz="1000" dirty="0"/>
                        <a:t>捷普</a:t>
                      </a:r>
                      <a:r>
                        <a:rPr lang="hu-HU" sz="1000" dirty="0"/>
                        <a:t>)</a:t>
                      </a:r>
                      <a:endParaRPr lang="en-US" sz="1000" dirty="0"/>
                    </a:p>
                    <a:p>
                      <a:pPr algn="ctr"/>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ctr"/>
                      <a:r>
                        <a:rPr lang="zh-CN" altLang="en-US" sz="1000" dirty="0"/>
                        <a:t>关闭</a:t>
                      </a:r>
                      <a:r>
                        <a:rPr lang="hu-HU" sz="1000" dirty="0"/>
                        <a:t> (</a:t>
                      </a:r>
                      <a:r>
                        <a:rPr lang="zh-CN" altLang="en-US" sz="1000" dirty="0"/>
                        <a:t>捷普</a:t>
                      </a:r>
                      <a:r>
                        <a:rPr lang="hu-HU" sz="1000" dirty="0"/>
                        <a:t>)</a:t>
                      </a:r>
                      <a:endParaRPr lang="en-US" sz="1000" dirty="0"/>
                    </a:p>
                  </a:txBody>
                  <a:tcPr anchor="ctr"/>
                </a:tc>
                <a:tc>
                  <a:txBody>
                    <a:bodyPr/>
                    <a:lstStyle/>
                    <a:p>
                      <a:pPr algn="l"/>
                      <a:r>
                        <a:rPr lang="zh-CN" altLang="en-US" sz="1000" dirty="0"/>
                        <a:t>撤单</a:t>
                      </a:r>
                      <a:r>
                        <a:rPr lang="hu-HU" sz="1000" dirty="0"/>
                        <a:t> (</a:t>
                      </a:r>
                      <a:r>
                        <a:rPr lang="zh-CN" altLang="en-US" sz="1000" dirty="0"/>
                        <a:t>捷普</a:t>
                      </a:r>
                      <a:r>
                        <a:rPr lang="hu-HU" sz="1000" dirty="0"/>
                        <a:t>)</a:t>
                      </a:r>
                      <a:endParaRPr lang="en-US" sz="1000" dirty="0"/>
                    </a:p>
                  </a:txBody>
                  <a:tcPr anchor="ctr"/>
                </a:tc>
                <a:extLst>
                  <a:ext uri="{0D108BD9-81ED-4DB2-BD59-A6C34878D82A}">
                    <a16:rowId xmlns:a16="http://schemas.microsoft.com/office/drawing/2014/main" val="35710669"/>
                  </a:ext>
                </a:extLst>
              </a:tr>
              <a:tr h="363647">
                <a:tc>
                  <a:txBody>
                    <a:bodyPr/>
                    <a:lstStyle/>
                    <a:p>
                      <a:pPr algn="ctr"/>
                      <a:r>
                        <a:rPr lang="zh-CN" altLang="en-US" sz="1000" b="1" dirty="0"/>
                        <a:t>已撤单</a:t>
                      </a:r>
                      <a:endParaRPr lang="en-US" sz="1000" b="1" dirty="0"/>
                    </a:p>
                  </a:txBody>
                  <a:tcPr anchor="ctr"/>
                </a:tc>
                <a:tc>
                  <a:txBody>
                    <a:bodyPr/>
                    <a:lstStyle/>
                    <a:p>
                      <a:pPr algn="l"/>
                      <a:endParaRPr lang="en-US" sz="100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000" dirty="0"/>
                        <a:t>更改 </a:t>
                      </a:r>
                      <a:r>
                        <a:rPr lang="hu-HU" sz="1000" dirty="0"/>
                        <a:t>(</a:t>
                      </a:r>
                      <a:r>
                        <a:rPr lang="zh-CN" altLang="en-US" sz="1000" dirty="0"/>
                        <a:t>捷普</a:t>
                      </a:r>
                      <a:r>
                        <a:rPr lang="hu-HU" sz="1000" dirty="0"/>
                        <a:t>)</a:t>
                      </a:r>
                      <a:endParaRPr lang="en-US" sz="1000" dirty="0"/>
                    </a:p>
                    <a:p>
                      <a:pPr algn="ctr"/>
                      <a:endParaRPr lang="en-US" sz="1000" dirty="0"/>
                    </a:p>
                  </a:txBody>
                  <a:tcPr anchor="ctr"/>
                </a:tc>
                <a:tc>
                  <a:txBody>
                    <a:bodyPr/>
                    <a:lstStyle/>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ctr"/>
                      <a:r>
                        <a:rPr lang="zh-CN" altLang="en-US" sz="1000" dirty="0"/>
                        <a:t>关闭</a:t>
                      </a:r>
                      <a:r>
                        <a:rPr lang="hu-HU" sz="1000" dirty="0"/>
                        <a:t> (</a:t>
                      </a:r>
                      <a:r>
                        <a:rPr lang="zh-CN" altLang="en-US" sz="1000" dirty="0"/>
                        <a:t>捷普</a:t>
                      </a:r>
                      <a:r>
                        <a:rPr lang="hu-HU" sz="1000" dirty="0"/>
                        <a:t>)</a:t>
                      </a:r>
                      <a:endParaRPr lang="en-US" sz="1000" dirty="0"/>
                    </a:p>
                  </a:txBody>
                  <a:tcPr anchor="ctr"/>
                </a:tc>
                <a:tc>
                  <a:txBody>
                    <a:bodyPr/>
                    <a:lstStyle/>
                    <a:p>
                      <a:pPr algn="l"/>
                      <a:r>
                        <a:rPr lang="zh-CN" altLang="en-US" sz="1000" dirty="0"/>
                        <a:t>撤单</a:t>
                      </a:r>
                      <a:r>
                        <a:rPr lang="hu-HU" sz="1000" dirty="0"/>
                        <a:t> (</a:t>
                      </a:r>
                      <a:r>
                        <a:rPr lang="zh-CN" altLang="en-US" sz="1000" dirty="0"/>
                        <a:t>捷普</a:t>
                      </a:r>
                      <a:r>
                        <a:rPr lang="hu-HU" sz="1000" dirty="0"/>
                        <a:t>)</a:t>
                      </a:r>
                      <a:endParaRPr lang="en-US" sz="1000" dirty="0"/>
                    </a:p>
                  </a:txBody>
                  <a:tcPr anchor="ctr"/>
                </a:tc>
                <a:extLst>
                  <a:ext uri="{0D108BD9-81ED-4DB2-BD59-A6C34878D82A}">
                    <a16:rowId xmlns:a16="http://schemas.microsoft.com/office/drawing/2014/main" val="3077540163"/>
                  </a:ext>
                </a:extLst>
              </a:tr>
            </a:tbl>
          </a:graphicData>
        </a:graphic>
      </p:graphicFrame>
      <p:cxnSp>
        <p:nvCxnSpPr>
          <p:cNvPr id="6" name="Connector: Elbow 5">
            <a:extLst>
              <a:ext uri="{FF2B5EF4-FFF2-40B4-BE49-F238E27FC236}">
                <a16:creationId xmlns:a16="http://schemas.microsoft.com/office/drawing/2014/main" id="{3A35F3C7-1C68-6915-B88A-8F4F90FF4E93}"/>
              </a:ext>
            </a:extLst>
          </p:cNvPr>
          <p:cNvCxnSpPr>
            <a:cxnSpLocks/>
          </p:cNvCxnSpPr>
          <p:nvPr/>
        </p:nvCxnSpPr>
        <p:spPr>
          <a:xfrm rot="5400000" flipH="1" flipV="1">
            <a:off x="958790" y="1358284"/>
            <a:ext cx="958787" cy="763481"/>
          </a:xfrm>
          <a:prstGeom prst="bentConnector3">
            <a:avLst>
              <a:gd name="adj1" fmla="val 0"/>
            </a:avLst>
          </a:prstGeom>
          <a:ln>
            <a:tailEnd type="triangle"/>
          </a:ln>
        </p:spPr>
        <p:style>
          <a:lnRef idx="2">
            <a:schemeClr val="accent5"/>
          </a:lnRef>
          <a:fillRef idx="0">
            <a:schemeClr val="accent5"/>
          </a:fillRef>
          <a:effectRef idx="1">
            <a:schemeClr val="accent5"/>
          </a:effectRef>
          <a:fontRef idx="minor">
            <a:schemeClr val="tx1"/>
          </a:fontRef>
        </p:style>
      </p:cxnSp>
      <p:pic>
        <p:nvPicPr>
          <p:cNvPr id="2" name="Picture 1">
            <a:extLst>
              <a:ext uri="{FF2B5EF4-FFF2-40B4-BE49-F238E27FC236}">
                <a16:creationId xmlns:a16="http://schemas.microsoft.com/office/drawing/2014/main" id="{882C32CB-7EE4-0274-FBC2-D20E0338257D}"/>
              </a:ext>
            </a:extLst>
          </p:cNvPr>
          <p:cNvPicPr>
            <a:picLocks noChangeAspect="1"/>
          </p:cNvPicPr>
          <p:nvPr/>
        </p:nvPicPr>
        <p:blipFill>
          <a:blip r:embed="rId2"/>
          <a:stretch>
            <a:fillRect/>
          </a:stretch>
        </p:blipFill>
        <p:spPr>
          <a:xfrm>
            <a:off x="11199903" y="53728"/>
            <a:ext cx="736600" cy="736600"/>
          </a:xfrm>
          <a:prstGeom prst="rect">
            <a:avLst/>
          </a:prstGeom>
        </p:spPr>
      </p:pic>
      <p:cxnSp>
        <p:nvCxnSpPr>
          <p:cNvPr id="4" name="Straight Arrow Connector 3">
            <a:extLst>
              <a:ext uri="{FF2B5EF4-FFF2-40B4-BE49-F238E27FC236}">
                <a16:creationId xmlns:a16="http://schemas.microsoft.com/office/drawing/2014/main" id="{92F215BB-5777-B990-ED2C-3B33CF592AC4}"/>
              </a:ext>
            </a:extLst>
          </p:cNvPr>
          <p:cNvCxnSpPr/>
          <p:nvPr/>
        </p:nvCxnSpPr>
        <p:spPr>
          <a:xfrm flipH="1">
            <a:off x="8337400" y="5044042"/>
            <a:ext cx="341745"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65490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A4597-F524-AC40-A038-3AF43418EC29}"/>
              </a:ext>
            </a:extLst>
          </p:cNvPr>
          <p:cNvSpPr>
            <a:spLocks noGrp="1"/>
          </p:cNvSpPr>
          <p:nvPr>
            <p:ph type="title"/>
          </p:nvPr>
        </p:nvSpPr>
        <p:spPr/>
        <p:txBody>
          <a:bodyPr>
            <a:normAutofit/>
          </a:bodyPr>
          <a:lstStyle/>
          <a:p>
            <a:r>
              <a:rPr lang="zh-CN" altLang="en-US" dirty="0"/>
              <a:t>访问供应商门户网站获取更多信息</a:t>
            </a:r>
            <a:r>
              <a:rPr lang="en-US" dirty="0"/>
              <a:t>:</a:t>
            </a:r>
          </a:p>
        </p:txBody>
      </p:sp>
      <p:sp>
        <p:nvSpPr>
          <p:cNvPr id="3" name="Text Placeholder 2">
            <a:extLst>
              <a:ext uri="{FF2B5EF4-FFF2-40B4-BE49-F238E27FC236}">
                <a16:creationId xmlns:a16="http://schemas.microsoft.com/office/drawing/2014/main" id="{A9B40832-59CE-A743-B137-86202DD7F3DE}"/>
              </a:ext>
            </a:extLst>
          </p:cNvPr>
          <p:cNvSpPr>
            <a:spLocks noGrp="1"/>
          </p:cNvSpPr>
          <p:nvPr>
            <p:ph type="body" idx="1"/>
          </p:nvPr>
        </p:nvSpPr>
        <p:spPr/>
        <p:txBody>
          <a:bodyPr>
            <a:noAutofit/>
          </a:bodyPr>
          <a:lstStyle/>
          <a:p>
            <a:r>
              <a:rPr lang="hu-HU" sz="1400" b="1" dirty="0">
                <a:solidFill>
                  <a:schemeClr val="accent5"/>
                </a:solidFill>
                <a:hlinkClick r:id="rId2"/>
              </a:rPr>
              <a:t>https://www.jabil.com/about-us/supplier/supplier-collaboration.html</a:t>
            </a:r>
            <a:endParaRPr lang="hu-HU" sz="1400" b="1" dirty="0">
              <a:solidFill>
                <a:schemeClr val="accent5"/>
              </a:solidFill>
            </a:endParaRPr>
          </a:p>
        </p:txBody>
      </p:sp>
      <p:pic>
        <p:nvPicPr>
          <p:cNvPr id="4" name="Picture 3">
            <a:extLst>
              <a:ext uri="{FF2B5EF4-FFF2-40B4-BE49-F238E27FC236}">
                <a16:creationId xmlns:a16="http://schemas.microsoft.com/office/drawing/2014/main" id="{8A1DFE06-726B-A312-0AA0-50AA7DC989E7}"/>
              </a:ext>
            </a:extLst>
          </p:cNvPr>
          <p:cNvPicPr>
            <a:picLocks noChangeAspect="1"/>
          </p:cNvPicPr>
          <p:nvPr/>
        </p:nvPicPr>
        <p:blipFill>
          <a:blip r:embed="rId3"/>
          <a:stretch>
            <a:fillRect/>
          </a:stretch>
        </p:blipFill>
        <p:spPr>
          <a:xfrm>
            <a:off x="11277600" y="5846618"/>
            <a:ext cx="914400" cy="914400"/>
          </a:xfrm>
          <a:prstGeom prst="rect">
            <a:avLst/>
          </a:prstGeom>
        </p:spPr>
      </p:pic>
    </p:spTree>
    <p:extLst>
      <p:ext uri="{BB962C8B-B14F-4D97-AF65-F5344CB8AC3E}">
        <p14:creationId xmlns:p14="http://schemas.microsoft.com/office/powerpoint/2010/main" val="2847650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489CF63-F80C-6B0A-2BA6-5633A0A4FA5A}"/>
              </a:ext>
            </a:extLst>
          </p:cNvPr>
          <p:cNvSpPr>
            <a:spLocks noGrp="1"/>
          </p:cNvSpPr>
          <p:nvPr>
            <p:ph type="title"/>
          </p:nvPr>
        </p:nvSpPr>
        <p:spPr>
          <a:xfrm>
            <a:off x="1913468" y="365125"/>
            <a:ext cx="9440332" cy="1325563"/>
          </a:xfrm>
        </p:spPr>
        <p:txBody>
          <a:bodyPr vert="horz" lIns="91440" tIns="45720" rIns="91440" bIns="45720" rtlCol="0" anchor="ctr">
            <a:normAutofit/>
          </a:bodyPr>
          <a:lstStyle/>
          <a:p>
            <a:pPr>
              <a:lnSpc>
                <a:spcPct val="90000"/>
              </a:lnSpc>
            </a:pPr>
            <a:r>
              <a:rPr lang="zh-CN" altLang="en-US" sz="5400" kern="1200" dirty="0">
                <a:solidFill>
                  <a:schemeClr val="accent1"/>
                </a:solidFill>
                <a:latin typeface="+mj-lt"/>
                <a:ea typeface="+mj-ea"/>
                <a:cs typeface="+mj-cs"/>
              </a:rPr>
              <a:t>为什么选用</a:t>
            </a:r>
            <a:r>
              <a:rPr lang="en-US" sz="5400" kern="1200" dirty="0">
                <a:solidFill>
                  <a:schemeClr val="accent1"/>
                </a:solidFill>
                <a:latin typeface="+mj-lt"/>
                <a:ea typeface="+mj-ea"/>
                <a:cs typeface="+mj-cs"/>
              </a:rPr>
              <a:t>e2open?</a:t>
            </a:r>
          </a:p>
        </p:txBody>
      </p:sp>
      <p:pic>
        <p:nvPicPr>
          <p:cNvPr id="2" name="Picture 1">
            <a:extLst>
              <a:ext uri="{FF2B5EF4-FFF2-40B4-BE49-F238E27FC236}">
                <a16:creationId xmlns:a16="http://schemas.microsoft.com/office/drawing/2014/main" id="{22A54508-E856-F1CA-525B-DD494389F845}"/>
              </a:ext>
            </a:extLst>
          </p:cNvPr>
          <p:cNvPicPr>
            <a:picLocks noChangeAspect="1"/>
          </p:cNvPicPr>
          <p:nvPr/>
        </p:nvPicPr>
        <p:blipFill>
          <a:blip r:embed="rId2"/>
          <a:stretch>
            <a:fillRect/>
          </a:stretch>
        </p:blipFill>
        <p:spPr>
          <a:xfrm>
            <a:off x="838200" y="570706"/>
            <a:ext cx="914400" cy="914400"/>
          </a:xfrm>
          <a:prstGeom prst="rect">
            <a:avLst/>
          </a:prstGeom>
        </p:spPr>
      </p:pic>
      <p:sp>
        <p:nvSpPr>
          <p:cNvPr id="5" name="TextBox 4">
            <a:extLst>
              <a:ext uri="{FF2B5EF4-FFF2-40B4-BE49-F238E27FC236}">
                <a16:creationId xmlns:a16="http://schemas.microsoft.com/office/drawing/2014/main" id="{58CD3C6B-C613-D1C9-EE28-C98084C3472A}"/>
              </a:ext>
            </a:extLst>
          </p:cNvPr>
          <p:cNvSpPr txBox="1"/>
          <p:nvPr/>
        </p:nvSpPr>
        <p:spPr>
          <a:xfrm>
            <a:off x="838200" y="1825625"/>
            <a:ext cx="10515600" cy="4351338"/>
          </a:xfrm>
          <a:prstGeom prst="rect">
            <a:avLst/>
          </a:prstGeom>
        </p:spPr>
        <p:txBody>
          <a:bodyPr vert="horz" lIns="91440" tIns="45720" rIns="91440" bIns="45720" rtlCol="0" anchor="t">
            <a:normAutofit/>
          </a:bodyPr>
          <a:lstStyle/>
          <a:p>
            <a:pPr marL="342900" indent="-228600">
              <a:lnSpc>
                <a:spcPct val="90000"/>
              </a:lnSpc>
              <a:spcAft>
                <a:spcPts val="600"/>
              </a:spcAft>
              <a:buFont typeface="Arial" panose="020B0604020202020204" pitchFamily="34" charset="0"/>
              <a:buChar char="•"/>
            </a:pPr>
            <a:r>
              <a:rPr lang="zh-CN" altLang="en-US" sz="1100" dirty="0"/>
              <a:t>自动订单信息交换</a:t>
            </a:r>
            <a:r>
              <a:rPr lang="en-US" sz="1100" dirty="0"/>
              <a:t>– </a:t>
            </a:r>
            <a:r>
              <a:rPr lang="zh-CN" altLang="en-US" sz="1100" b="1" dirty="0"/>
              <a:t>减少采购员数据处理任务</a:t>
            </a:r>
            <a:endParaRPr lang="en-US" sz="1100" b="1" dirty="0"/>
          </a:p>
          <a:p>
            <a:pPr marL="800100" lvl="1" indent="-228600">
              <a:lnSpc>
                <a:spcPct val="90000"/>
              </a:lnSpc>
              <a:spcAft>
                <a:spcPts val="600"/>
              </a:spcAft>
              <a:buFont typeface="Arial" panose="020B0604020202020204" pitchFamily="34" charset="0"/>
              <a:buChar char="•"/>
            </a:pPr>
            <a:r>
              <a:rPr lang="zh-CN" altLang="en-US" sz="1100" b="1" dirty="0"/>
              <a:t>根据采购员审查，自动</a:t>
            </a:r>
            <a:r>
              <a:rPr lang="zh-CN" altLang="en-US" sz="1100" dirty="0"/>
              <a:t>向供应商</a:t>
            </a:r>
            <a:r>
              <a:rPr lang="zh-CN" altLang="en-US" sz="1100" b="1" dirty="0"/>
              <a:t>发送订单汇总</a:t>
            </a:r>
            <a:endParaRPr lang="en-US" altLang="zh-CN" sz="1100" b="1" dirty="0"/>
          </a:p>
          <a:p>
            <a:pPr marL="800100" lvl="1" indent="-228600">
              <a:lnSpc>
                <a:spcPct val="90000"/>
              </a:lnSpc>
              <a:spcAft>
                <a:spcPts val="600"/>
              </a:spcAft>
              <a:buFont typeface="Arial" panose="020B0604020202020204" pitchFamily="34" charset="0"/>
              <a:buChar char="•"/>
            </a:pPr>
            <a:r>
              <a:rPr lang="zh-CN" altLang="en-US" sz="1100" b="1" dirty="0"/>
              <a:t>根据采购员审查，自动</a:t>
            </a:r>
            <a:r>
              <a:rPr lang="zh-CN" altLang="en-US" sz="1100" dirty="0"/>
              <a:t>向供应商</a:t>
            </a:r>
            <a:r>
              <a:rPr lang="zh-CN" altLang="en-US" sz="1100" b="1" dirty="0"/>
              <a:t>发送预测信息</a:t>
            </a:r>
            <a:r>
              <a:rPr lang="zh-CN" altLang="en-US" sz="1100" dirty="0"/>
              <a:t>（包括：计划订单，计划协议预测与固定项需求）</a:t>
            </a:r>
            <a:endParaRPr lang="en-US" altLang="zh-CN" sz="1100" dirty="0"/>
          </a:p>
          <a:p>
            <a:pPr marL="800100" lvl="1" indent="-228600">
              <a:lnSpc>
                <a:spcPct val="90000"/>
              </a:lnSpc>
              <a:spcAft>
                <a:spcPts val="600"/>
              </a:spcAft>
              <a:buFont typeface="Arial" panose="020B0604020202020204" pitchFamily="34" charset="0"/>
              <a:buChar char="•"/>
            </a:pPr>
            <a:r>
              <a:rPr lang="zh-CN" altLang="en-US" sz="1100" b="1" dirty="0"/>
              <a:t>自动回写</a:t>
            </a:r>
            <a:r>
              <a:rPr lang="zh-CN" altLang="en-US" sz="1100" dirty="0"/>
              <a:t>订单确认交期和数量</a:t>
            </a:r>
            <a:r>
              <a:rPr lang="zh-CN" altLang="en-US" sz="1100" b="1" dirty="0"/>
              <a:t>进</a:t>
            </a:r>
            <a:r>
              <a:rPr lang="en-US" altLang="zh-CN" sz="1100" b="1" dirty="0"/>
              <a:t>SAP</a:t>
            </a:r>
            <a:endParaRPr lang="en-US" sz="1100" b="1" dirty="0"/>
          </a:p>
          <a:p>
            <a:pPr marL="800100" lvl="1" indent="-228600">
              <a:lnSpc>
                <a:spcPct val="90000"/>
              </a:lnSpc>
              <a:spcAft>
                <a:spcPts val="600"/>
              </a:spcAft>
              <a:buFont typeface="Arial" panose="020B0604020202020204" pitchFamily="34" charset="0"/>
              <a:buChar char="•"/>
            </a:pPr>
            <a:r>
              <a:rPr lang="zh-CN" altLang="en-US" sz="1100" dirty="0"/>
              <a:t>每天</a:t>
            </a:r>
            <a:r>
              <a:rPr lang="zh-CN" altLang="en-US" sz="1100" b="1" dirty="0"/>
              <a:t>自动</a:t>
            </a:r>
            <a:r>
              <a:rPr lang="zh-CN" altLang="en-US" sz="1100" dirty="0"/>
              <a:t>与供应商</a:t>
            </a:r>
            <a:r>
              <a:rPr lang="zh-CN" altLang="en-US" sz="1100" b="1" dirty="0"/>
              <a:t>沟通新的订单</a:t>
            </a:r>
            <a:endParaRPr lang="en-US" sz="1100" b="1" dirty="0"/>
          </a:p>
          <a:p>
            <a:pPr marL="800100" lvl="1" indent="-228600">
              <a:lnSpc>
                <a:spcPct val="90000"/>
              </a:lnSpc>
              <a:spcAft>
                <a:spcPts val="600"/>
              </a:spcAft>
              <a:buFont typeface="Arial" panose="020B0604020202020204" pitchFamily="34" charset="0"/>
              <a:buChar char="•"/>
            </a:pPr>
            <a:r>
              <a:rPr lang="zh-CN" altLang="en-US" sz="1100" b="1" dirty="0"/>
              <a:t>自动提醒</a:t>
            </a:r>
            <a:r>
              <a:rPr lang="zh-CN" altLang="en-US" sz="1100" dirty="0"/>
              <a:t>订单取消信息</a:t>
            </a:r>
            <a:endParaRPr lang="en-US" sz="1100" dirty="0"/>
          </a:p>
          <a:p>
            <a:pPr marL="800100" lvl="1" indent="-228600">
              <a:lnSpc>
                <a:spcPct val="90000"/>
              </a:lnSpc>
              <a:spcAft>
                <a:spcPts val="600"/>
              </a:spcAft>
              <a:buFont typeface="Arial" panose="020B0604020202020204" pitchFamily="34" charset="0"/>
              <a:buChar char="•"/>
            </a:pPr>
            <a:r>
              <a:rPr lang="zh-CN" altLang="en-US" sz="1100" b="1" dirty="0"/>
              <a:t>数量和</a:t>
            </a:r>
            <a:r>
              <a:rPr lang="en-US" altLang="zh-CN" sz="1100" b="1" dirty="0"/>
              <a:t>/</a:t>
            </a:r>
            <a:r>
              <a:rPr lang="zh-CN" altLang="en-US" sz="1100" b="1" dirty="0"/>
              <a:t>或日期不一致的自动通知</a:t>
            </a:r>
            <a:r>
              <a:rPr lang="en-US" altLang="zh-CN" sz="1100" dirty="0"/>
              <a:t>-</a:t>
            </a:r>
            <a:r>
              <a:rPr lang="zh-CN" altLang="en-US" sz="1100" dirty="0"/>
              <a:t>基于供应商确认</a:t>
            </a:r>
            <a:r>
              <a:rPr lang="en-US" altLang="zh-CN" sz="1100" dirty="0"/>
              <a:t>(</a:t>
            </a:r>
            <a:r>
              <a:rPr lang="zh-CN" altLang="en-US" sz="1100" dirty="0"/>
              <a:t>仅限门户用户</a:t>
            </a:r>
            <a:r>
              <a:rPr lang="en-US" altLang="zh-CN" sz="1100" dirty="0"/>
              <a:t>)</a:t>
            </a:r>
            <a:endParaRPr lang="en-US" sz="1100" dirty="0"/>
          </a:p>
          <a:p>
            <a:pPr marL="800100" lvl="1" indent="-228600">
              <a:lnSpc>
                <a:spcPct val="90000"/>
              </a:lnSpc>
              <a:spcAft>
                <a:spcPts val="600"/>
              </a:spcAft>
              <a:buFont typeface="Arial" panose="020B0604020202020204" pitchFamily="34" charset="0"/>
              <a:buChar char="•"/>
            </a:pPr>
            <a:endParaRPr lang="en-US" sz="1100" dirty="0"/>
          </a:p>
          <a:p>
            <a:pPr marL="360363" lvl="1" indent="-228600">
              <a:lnSpc>
                <a:spcPct val="90000"/>
              </a:lnSpc>
              <a:spcAft>
                <a:spcPts val="600"/>
              </a:spcAft>
              <a:buFont typeface="Arial" panose="020B0604020202020204" pitchFamily="34" charset="0"/>
              <a:buChar char="•"/>
            </a:pPr>
            <a:r>
              <a:rPr lang="zh-CN" altLang="en-US" sz="1100" dirty="0"/>
              <a:t>为供应商提供更多确认选项</a:t>
            </a:r>
            <a:r>
              <a:rPr lang="en-US" altLang="zh-CN" sz="1100" dirty="0"/>
              <a:t>-</a:t>
            </a:r>
            <a:r>
              <a:rPr lang="zh-CN" altLang="en-US" sz="1100" dirty="0"/>
              <a:t>使</a:t>
            </a:r>
            <a:r>
              <a:rPr lang="zh-CN" altLang="en-US" sz="1100" b="1" dirty="0"/>
              <a:t>订单确认流程更加灵活</a:t>
            </a:r>
            <a:endParaRPr lang="en-US" sz="1100" b="1" dirty="0"/>
          </a:p>
          <a:p>
            <a:pPr marL="800100" lvl="1" indent="-228600">
              <a:lnSpc>
                <a:spcPct val="90000"/>
              </a:lnSpc>
              <a:spcAft>
                <a:spcPts val="600"/>
              </a:spcAft>
              <a:buFont typeface="Arial" panose="020B0604020202020204" pitchFamily="34" charset="0"/>
              <a:buChar char="•"/>
            </a:pPr>
            <a:r>
              <a:rPr lang="zh-CN" altLang="en-US" sz="1100" dirty="0"/>
              <a:t>供应商能够提供发货日期</a:t>
            </a:r>
            <a:r>
              <a:rPr lang="en-US" altLang="zh-CN" sz="1100" dirty="0"/>
              <a:t>,</a:t>
            </a:r>
            <a:r>
              <a:rPr lang="zh-CN" altLang="en-US" sz="1100" dirty="0"/>
              <a:t>也能提供到货日期</a:t>
            </a:r>
            <a:endParaRPr lang="en-US" altLang="zh-CN" sz="1100" dirty="0"/>
          </a:p>
          <a:p>
            <a:pPr marL="800100" lvl="1" indent="-228600">
              <a:lnSpc>
                <a:spcPct val="90000"/>
              </a:lnSpc>
              <a:spcAft>
                <a:spcPts val="600"/>
              </a:spcAft>
              <a:buFont typeface="Arial" panose="020B0604020202020204" pitchFamily="34" charset="0"/>
              <a:buChar char="•"/>
            </a:pPr>
            <a:r>
              <a:rPr lang="zh-CN" altLang="en-US" sz="1100" dirty="0"/>
              <a:t>供应商能够提供运单号信息</a:t>
            </a:r>
            <a:endParaRPr lang="en-US" sz="1100" dirty="0"/>
          </a:p>
          <a:p>
            <a:pPr marL="800100" lvl="1" indent="-228600">
              <a:lnSpc>
                <a:spcPct val="90000"/>
              </a:lnSpc>
              <a:spcAft>
                <a:spcPts val="600"/>
              </a:spcAft>
              <a:buFont typeface="Arial" panose="020B0604020202020204" pitchFamily="34" charset="0"/>
              <a:buChar char="•"/>
            </a:pPr>
            <a:r>
              <a:rPr lang="zh-CN" altLang="en-US" sz="1100" b="0" i="0" dirty="0">
                <a:solidFill>
                  <a:srgbClr val="333333"/>
                </a:solidFill>
                <a:effectLst/>
                <a:latin typeface="Arial" panose="020B0604020202020204" pitchFamily="34" charset="0"/>
              </a:rPr>
              <a:t>供应商也可以根据订单和计划协议发送预测确认，</a:t>
            </a:r>
            <a:r>
              <a:rPr lang="en-US" altLang="zh-CN" sz="1100" b="0" i="0" dirty="0">
                <a:solidFill>
                  <a:srgbClr val="333333"/>
                </a:solidFill>
                <a:effectLst/>
                <a:latin typeface="Arial" panose="020B0604020202020204" pitchFamily="34" charset="0"/>
              </a:rPr>
              <a:t>e2o</a:t>
            </a:r>
            <a:r>
              <a:rPr lang="zh-CN" altLang="en-US" sz="1100" b="0" i="0" dirty="0">
                <a:solidFill>
                  <a:srgbClr val="333333"/>
                </a:solidFill>
                <a:effectLst/>
                <a:latin typeface="Arial" panose="020B0604020202020204" pitchFamily="34" charset="0"/>
              </a:rPr>
              <a:t>可以存储它</a:t>
            </a:r>
            <a:endParaRPr lang="en-US" sz="1100" dirty="0"/>
          </a:p>
          <a:p>
            <a:pPr marL="800100" lvl="1" indent="-228600">
              <a:lnSpc>
                <a:spcPct val="90000"/>
              </a:lnSpc>
              <a:spcAft>
                <a:spcPts val="600"/>
              </a:spcAft>
              <a:buFont typeface="Arial" panose="020B0604020202020204" pitchFamily="34" charset="0"/>
              <a:buChar char="•"/>
            </a:pPr>
            <a:r>
              <a:rPr lang="zh-CN" altLang="en-US" sz="1100" b="0" i="0" dirty="0">
                <a:solidFill>
                  <a:srgbClr val="333333"/>
                </a:solidFill>
                <a:effectLst/>
                <a:latin typeface="Arial" panose="020B0604020202020204" pitchFamily="34" charset="0"/>
              </a:rPr>
              <a:t>供应商可以根据</a:t>
            </a:r>
            <a:r>
              <a:rPr lang="en-US" altLang="zh-CN" sz="1100" b="0" i="0" dirty="0">
                <a:solidFill>
                  <a:srgbClr val="333333"/>
                </a:solidFill>
                <a:effectLst/>
                <a:latin typeface="Arial" panose="020B0604020202020204" pitchFamily="34" charset="0"/>
              </a:rPr>
              <a:t>JIT SA –</a:t>
            </a:r>
            <a:r>
              <a:rPr lang="zh-CN" altLang="en-US" sz="1100" b="0" i="0" dirty="0">
                <a:solidFill>
                  <a:srgbClr val="333333"/>
                </a:solidFill>
                <a:effectLst/>
                <a:latin typeface="Arial" panose="020B0604020202020204" pitchFamily="34" charset="0"/>
              </a:rPr>
              <a:t>固定项需求提供出货数据，</a:t>
            </a:r>
            <a:r>
              <a:rPr lang="en-US" altLang="zh-CN" sz="1100" b="0" i="0" dirty="0">
                <a:solidFill>
                  <a:srgbClr val="333333"/>
                </a:solidFill>
                <a:effectLst/>
                <a:latin typeface="Arial" panose="020B0604020202020204" pitchFamily="34" charset="0"/>
              </a:rPr>
              <a:t>e2o</a:t>
            </a:r>
            <a:r>
              <a:rPr lang="zh-CN" altLang="en-US" sz="1100" b="0" i="0" dirty="0">
                <a:solidFill>
                  <a:srgbClr val="333333"/>
                </a:solidFill>
                <a:effectLst/>
                <a:latin typeface="Arial" panose="020B0604020202020204" pitchFamily="34" charset="0"/>
              </a:rPr>
              <a:t>可以存储它</a:t>
            </a:r>
            <a:endParaRPr lang="en-US" sz="1100" dirty="0"/>
          </a:p>
          <a:p>
            <a:pPr marL="800100" lvl="1" indent="-228600">
              <a:lnSpc>
                <a:spcPct val="90000"/>
              </a:lnSpc>
              <a:spcAft>
                <a:spcPts val="600"/>
              </a:spcAft>
              <a:buFont typeface="Arial" panose="020B0604020202020204" pitchFamily="34" charset="0"/>
              <a:buChar char="•"/>
            </a:pPr>
            <a:endParaRPr lang="en-US" sz="1100" dirty="0"/>
          </a:p>
          <a:p>
            <a:pPr marL="342900" indent="-228600">
              <a:lnSpc>
                <a:spcPct val="90000"/>
              </a:lnSpc>
              <a:spcAft>
                <a:spcPts val="600"/>
              </a:spcAft>
              <a:buFont typeface="Arial" panose="020B0604020202020204" pitchFamily="34" charset="0"/>
              <a:buChar char="•"/>
            </a:pPr>
            <a:r>
              <a:rPr lang="zh-CN" altLang="en-US" sz="1100" dirty="0"/>
              <a:t>数据管理</a:t>
            </a:r>
            <a:r>
              <a:rPr lang="en-US" altLang="zh-CN" sz="1100" dirty="0"/>
              <a:t>-</a:t>
            </a:r>
            <a:r>
              <a:rPr lang="zh-CN" altLang="en-US" sz="1100" dirty="0"/>
              <a:t>提供</a:t>
            </a:r>
            <a:r>
              <a:rPr lang="zh-CN" altLang="en-US" sz="1100" b="1" dirty="0"/>
              <a:t>及时的供应状态可见性</a:t>
            </a:r>
            <a:endParaRPr lang="en-US" sz="1100" dirty="0"/>
          </a:p>
          <a:p>
            <a:pPr marL="800100" lvl="1" indent="-228600">
              <a:lnSpc>
                <a:spcPct val="90000"/>
              </a:lnSpc>
              <a:spcAft>
                <a:spcPts val="600"/>
              </a:spcAft>
              <a:buFont typeface="Arial" panose="020B0604020202020204" pitchFamily="34" charset="0"/>
              <a:buChar char="•"/>
            </a:pPr>
            <a:r>
              <a:rPr lang="zh-CN" altLang="en-US" sz="1100" b="1" dirty="0"/>
              <a:t>每日刷新</a:t>
            </a:r>
            <a:r>
              <a:rPr lang="zh-CN" altLang="en-US" sz="1100" dirty="0"/>
              <a:t>计划订单</a:t>
            </a:r>
            <a:r>
              <a:rPr lang="zh-CN" altLang="en-US" sz="1100" b="1" dirty="0"/>
              <a:t>预测数据，</a:t>
            </a:r>
            <a:r>
              <a:rPr lang="zh-CN" altLang="en-US" sz="1100" dirty="0"/>
              <a:t>每周刷新计划协议预测数据</a:t>
            </a:r>
            <a:endParaRPr lang="en-US" sz="1100" dirty="0"/>
          </a:p>
          <a:p>
            <a:pPr marL="800100" lvl="1" indent="-228600">
              <a:lnSpc>
                <a:spcPct val="90000"/>
              </a:lnSpc>
              <a:spcAft>
                <a:spcPts val="600"/>
              </a:spcAft>
              <a:buFont typeface="Arial" panose="020B0604020202020204" pitchFamily="34" charset="0"/>
              <a:buChar char="•"/>
            </a:pPr>
            <a:r>
              <a:rPr lang="zh-CN" altLang="en-US" sz="1100" dirty="0"/>
              <a:t>需要采购员采取行动的订单会</a:t>
            </a:r>
            <a:r>
              <a:rPr lang="zh-CN" altLang="en-US" sz="1100" b="1" dirty="0"/>
              <a:t>自动产生在优先问题列表汇总</a:t>
            </a:r>
            <a:r>
              <a:rPr lang="zh-CN" altLang="en-US" sz="1100" dirty="0"/>
              <a:t>视图中</a:t>
            </a:r>
            <a:endParaRPr lang="en-US" sz="1100" dirty="0"/>
          </a:p>
          <a:p>
            <a:pPr marL="800100" lvl="1" indent="-228600">
              <a:lnSpc>
                <a:spcPct val="90000"/>
              </a:lnSpc>
              <a:spcAft>
                <a:spcPts val="600"/>
              </a:spcAft>
              <a:buFont typeface="Arial" panose="020B0604020202020204" pitchFamily="34" charset="0"/>
              <a:buChar char="•"/>
            </a:pPr>
            <a:r>
              <a:rPr lang="en-US" altLang="zh-CN" sz="1100" b="1" dirty="0"/>
              <a:t>e2o</a:t>
            </a:r>
            <a:r>
              <a:rPr lang="zh-CN" altLang="en-US" sz="1100" b="1" dirty="0"/>
              <a:t>数据库含有特殊供应商联系人</a:t>
            </a:r>
            <a:r>
              <a:rPr lang="zh-CN" altLang="en-US" sz="1100" dirty="0"/>
              <a:t> </a:t>
            </a:r>
            <a:r>
              <a:rPr lang="en-US" altLang="zh-CN" sz="1100" dirty="0"/>
              <a:t>- </a:t>
            </a:r>
            <a:r>
              <a:rPr lang="zh-CN" altLang="en-US" sz="1100" dirty="0"/>
              <a:t>集中解决方案</a:t>
            </a:r>
            <a:endParaRPr lang="en-US" sz="1100" dirty="0"/>
          </a:p>
          <a:p>
            <a:pPr marL="800100" lvl="1" indent="-228600">
              <a:lnSpc>
                <a:spcPct val="90000"/>
              </a:lnSpc>
              <a:spcAft>
                <a:spcPts val="600"/>
              </a:spcAft>
              <a:buFont typeface="Arial" panose="020B0604020202020204" pitchFamily="34" charset="0"/>
              <a:buChar char="•"/>
            </a:pPr>
            <a:r>
              <a:rPr lang="en-US" altLang="zh-CN" sz="1100" dirty="0"/>
              <a:t>e2o</a:t>
            </a:r>
            <a:r>
              <a:rPr lang="zh-CN" altLang="en-US" sz="1100" dirty="0"/>
              <a:t>拥有</a:t>
            </a:r>
            <a:r>
              <a:rPr lang="zh-CN" altLang="en-US" sz="1100" b="1" dirty="0"/>
              <a:t>完整的订单历史视图</a:t>
            </a:r>
            <a:endParaRPr lang="en-US" sz="1100" dirty="0"/>
          </a:p>
        </p:txBody>
      </p:sp>
    </p:spTree>
    <p:extLst>
      <p:ext uri="{BB962C8B-B14F-4D97-AF65-F5344CB8AC3E}">
        <p14:creationId xmlns:p14="http://schemas.microsoft.com/office/powerpoint/2010/main" val="2519613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A0856D6-109C-7DF3-B39F-0DBCF40E3ED1}"/>
              </a:ext>
            </a:extLst>
          </p:cNvPr>
          <p:cNvSpPr>
            <a:spLocks noGrp="1"/>
          </p:cNvSpPr>
          <p:nvPr>
            <p:ph type="title"/>
          </p:nvPr>
        </p:nvSpPr>
        <p:spPr/>
        <p:txBody>
          <a:bodyPr/>
          <a:lstStyle/>
          <a:p>
            <a:r>
              <a:rPr lang="hu-HU" dirty="0">
                <a:latin typeface="+mn-lt"/>
              </a:rPr>
              <a:t>e2open</a:t>
            </a:r>
            <a:r>
              <a:rPr lang="zh-CN" altLang="en-US" dirty="0">
                <a:latin typeface="+mn-lt"/>
              </a:rPr>
              <a:t>中的供应商</a:t>
            </a:r>
            <a:r>
              <a:rPr lang="hu-HU" dirty="0">
                <a:latin typeface="+mn-lt"/>
              </a:rPr>
              <a:t> </a:t>
            </a:r>
            <a:r>
              <a:rPr lang="en-US" dirty="0">
                <a:latin typeface="+mn-lt"/>
              </a:rPr>
              <a:t>| </a:t>
            </a:r>
            <a:r>
              <a:rPr lang="hu-HU" dirty="0">
                <a:latin typeface="+mn-lt"/>
              </a:rPr>
              <a:t> </a:t>
            </a:r>
            <a:r>
              <a:rPr lang="zh-CN" altLang="en-US" dirty="0">
                <a:latin typeface="+mn-lt"/>
              </a:rPr>
              <a:t>概述</a:t>
            </a:r>
            <a:endParaRPr lang="en-US" dirty="0">
              <a:latin typeface="+mn-lt"/>
            </a:endParaRPr>
          </a:p>
        </p:txBody>
      </p:sp>
      <p:sp>
        <p:nvSpPr>
          <p:cNvPr id="7" name="TextBox 6">
            <a:extLst>
              <a:ext uri="{FF2B5EF4-FFF2-40B4-BE49-F238E27FC236}">
                <a16:creationId xmlns:a16="http://schemas.microsoft.com/office/drawing/2014/main" id="{BBDD818A-481D-08F9-A5EE-6DCCBA2878CA}"/>
              </a:ext>
            </a:extLst>
          </p:cNvPr>
          <p:cNvSpPr txBox="1"/>
          <p:nvPr/>
        </p:nvSpPr>
        <p:spPr>
          <a:xfrm>
            <a:off x="164592" y="4065511"/>
            <a:ext cx="11545454" cy="1720727"/>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en-US" altLang="zh-CN" sz="1200" b="1" i="0" u="none" strike="noStrike" kern="1200" cap="none" spc="0" normalizeH="0" baseline="0" noProof="0" dirty="0">
                <a:ln>
                  <a:noFill/>
                </a:ln>
                <a:solidFill>
                  <a:srgbClr val="60605B"/>
                </a:solidFill>
                <a:effectLst/>
                <a:uLnTx/>
                <a:uFillTx/>
                <a:ea typeface="+mn-ea"/>
                <a:cs typeface="+mn-cs"/>
              </a:rPr>
              <a:t>e2open</a:t>
            </a:r>
            <a:r>
              <a:rPr kumimoji="0" lang="zh-CN" altLang="en-US" sz="1200" b="1" i="0" u="none" strike="noStrike" kern="1200" cap="none" spc="0" normalizeH="0" baseline="0" noProof="0" dirty="0">
                <a:ln>
                  <a:noFill/>
                </a:ln>
                <a:solidFill>
                  <a:srgbClr val="60605B"/>
                </a:solidFill>
                <a:effectLst/>
                <a:uLnTx/>
                <a:uFillTx/>
                <a:ea typeface="+mn-ea"/>
                <a:cs typeface="+mn-cs"/>
              </a:rPr>
              <a:t>是</a:t>
            </a:r>
            <a:r>
              <a:rPr kumimoji="0" lang="en-US" altLang="zh-CN" sz="1200" b="1" i="0" u="none" strike="noStrike" kern="1200" cap="none" spc="0" normalizeH="0" baseline="0" noProof="0" dirty="0">
                <a:ln>
                  <a:noFill/>
                </a:ln>
                <a:solidFill>
                  <a:srgbClr val="60605B"/>
                </a:solidFill>
                <a:effectLst/>
                <a:uLnTx/>
                <a:uFillTx/>
                <a:ea typeface="+mn-ea"/>
                <a:cs typeface="+mn-cs"/>
              </a:rPr>
              <a:t>Jabil</a:t>
            </a:r>
            <a:r>
              <a:rPr kumimoji="0" lang="zh-CN" altLang="en-US" sz="1200" b="1" i="0" u="none" strike="noStrike" kern="1200" cap="none" spc="0" normalizeH="0" baseline="0" noProof="0" dirty="0">
                <a:ln>
                  <a:noFill/>
                </a:ln>
                <a:solidFill>
                  <a:srgbClr val="60605B"/>
                </a:solidFill>
                <a:effectLst/>
                <a:uLnTx/>
                <a:uFillTx/>
                <a:ea typeface="+mn-ea"/>
                <a:cs typeface="+mn-cs"/>
              </a:rPr>
              <a:t>新的协作平台，用于标准化和数字化通信，为所有供应商提供一个系统，包含所有通信方</a:t>
            </a:r>
            <a:r>
              <a:rPr lang="zh-CN" altLang="en-US" sz="1200" b="1" dirty="0">
                <a:solidFill>
                  <a:srgbClr val="60605B"/>
                </a:solidFill>
              </a:rPr>
              <a:t>式</a:t>
            </a:r>
            <a:endParaRPr kumimoji="0" lang="hu-HU" sz="1200" b="1" i="0" u="none" strike="noStrike" kern="1200" cap="none" spc="0" normalizeH="0" baseline="0" noProof="0" dirty="0">
              <a:ln>
                <a:noFill/>
              </a:ln>
              <a:solidFill>
                <a:srgbClr val="60605B"/>
              </a:solidFill>
              <a:effectLst/>
              <a:uLnTx/>
              <a:uFillTx/>
              <a:ea typeface="+mn-ea"/>
              <a:cs typeface="+mn-cs"/>
            </a:endParaRP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zh-CN" altLang="en-US" sz="1200" b="0" i="0" dirty="0">
                <a:effectLst/>
              </a:rPr>
              <a:t>采购订单，交期重新安排和</a:t>
            </a:r>
            <a:r>
              <a:rPr lang="en-US" altLang="zh-CN" sz="1200" b="0" i="0" dirty="0">
                <a:effectLst/>
              </a:rPr>
              <a:t>/</a:t>
            </a:r>
            <a:r>
              <a:rPr lang="zh-CN" altLang="en-US" sz="1200" b="0" i="0" dirty="0">
                <a:effectLst/>
              </a:rPr>
              <a:t>或订单取消以及预测，这些数据通过系统信息传输，达到与供应商沟通自动化，并将其回复回写到</a:t>
            </a:r>
            <a:r>
              <a:rPr lang="en-US" altLang="zh-CN" sz="1200" b="0" i="0" dirty="0">
                <a:effectLst/>
              </a:rPr>
              <a:t>ERP</a:t>
            </a:r>
            <a:r>
              <a:rPr lang="zh-CN" altLang="en-US" sz="1200" b="0" i="0" dirty="0">
                <a:effectLst/>
              </a:rPr>
              <a:t>系统</a:t>
            </a:r>
            <a:endParaRPr lang="hu-HU" sz="1200" b="0" i="0" dirty="0">
              <a:effectLst/>
            </a:endParaRP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zh-CN" altLang="en-US" sz="1200" b="0" i="0" dirty="0">
                <a:effectLst/>
              </a:rPr>
              <a:t>通过积极合作，增进与供应商的合作关系</a:t>
            </a:r>
            <a:endParaRPr lang="hu-HU" sz="1200" b="0" i="0" dirty="0">
              <a:effectLst/>
            </a:endParaRP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zh-CN" altLang="en-US" sz="1200" b="0" i="0" dirty="0">
                <a:effectLst/>
              </a:rPr>
              <a:t>为供应商和买家提供解决短期和长期供应问题的平台，以支持风险和短缺管理</a:t>
            </a:r>
            <a:endParaRPr lang="en-US" altLang="zh-CN" sz="1200" b="0" i="0" dirty="0">
              <a:effectLst/>
            </a:endParaRP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endParaRPr kumimoji="0" lang="hu-HU" sz="1200" b="1" i="0" u="none" strike="noStrike" kern="1200" cap="none" spc="0" normalizeH="0" baseline="0" noProof="0" dirty="0">
              <a:ln>
                <a:noFill/>
              </a:ln>
              <a:solidFill>
                <a:srgbClr val="60605B"/>
              </a:solidFill>
              <a:effectLst/>
              <a:uLnTx/>
              <a:uFillTx/>
              <a:ea typeface="+mn-ea"/>
              <a:cs typeface="+mn-cs"/>
            </a:endParaRP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ltLang="zh-CN" sz="1200" b="1" dirty="0">
                <a:solidFill>
                  <a:schemeClr val="tx2"/>
                </a:solidFill>
              </a:rPr>
              <a:t>e2open</a:t>
            </a:r>
            <a:r>
              <a:rPr lang="zh-CN" altLang="en-US" sz="1200" b="1" dirty="0">
                <a:solidFill>
                  <a:schemeClr val="tx2"/>
                </a:solidFill>
              </a:rPr>
              <a:t>正在从</a:t>
            </a:r>
            <a:r>
              <a:rPr lang="en-US" altLang="zh-CN" sz="1200" b="1" dirty="0">
                <a:solidFill>
                  <a:schemeClr val="tx2"/>
                </a:solidFill>
              </a:rPr>
              <a:t>ERP</a:t>
            </a:r>
            <a:r>
              <a:rPr lang="zh-CN" altLang="en-US" sz="1200" b="1" dirty="0">
                <a:solidFill>
                  <a:schemeClr val="tx2"/>
                </a:solidFill>
              </a:rPr>
              <a:t>系统中读取未结订单和预测数据</a:t>
            </a:r>
            <a:r>
              <a:rPr lang="en-US" altLang="zh-CN" sz="1200" b="1" dirty="0">
                <a:solidFill>
                  <a:schemeClr val="tx2"/>
                </a:solidFill>
              </a:rPr>
              <a:t>&gt;</a:t>
            </a:r>
            <a:r>
              <a:rPr lang="zh-CN" altLang="en-US" sz="1200" b="1" dirty="0">
                <a:solidFill>
                  <a:schemeClr val="tx2"/>
                </a:solidFill>
              </a:rPr>
              <a:t>将其汇总在一个容易使用的界面中</a:t>
            </a:r>
            <a:r>
              <a:rPr lang="en-US" altLang="zh-CN" sz="1200" b="1" dirty="0">
                <a:solidFill>
                  <a:schemeClr val="tx2"/>
                </a:solidFill>
              </a:rPr>
              <a:t>&gt;</a:t>
            </a:r>
            <a:r>
              <a:rPr lang="zh-CN" altLang="en-US" sz="1200" b="1" dirty="0">
                <a:solidFill>
                  <a:schemeClr val="tx2"/>
                </a:solidFill>
              </a:rPr>
              <a:t>然后自动发送给供应商</a:t>
            </a:r>
            <a:endParaRPr lang="hu-HU" sz="1200" b="1" dirty="0">
              <a:solidFill>
                <a:schemeClr val="tx2"/>
              </a:solidFill>
            </a:endParaRPr>
          </a:p>
        </p:txBody>
      </p:sp>
      <p:grpSp>
        <p:nvGrpSpPr>
          <p:cNvPr id="31" name="Group 30">
            <a:extLst>
              <a:ext uri="{FF2B5EF4-FFF2-40B4-BE49-F238E27FC236}">
                <a16:creationId xmlns:a16="http://schemas.microsoft.com/office/drawing/2014/main" id="{3285ECDC-EDA3-1F3F-B263-95C9B253F723}"/>
              </a:ext>
            </a:extLst>
          </p:cNvPr>
          <p:cNvGrpSpPr/>
          <p:nvPr/>
        </p:nvGrpSpPr>
        <p:grpSpPr>
          <a:xfrm>
            <a:off x="1406640" y="1487674"/>
            <a:ext cx="9378720" cy="2506915"/>
            <a:chOff x="934301" y="1738445"/>
            <a:chExt cx="9378720" cy="2506915"/>
          </a:xfrm>
        </p:grpSpPr>
        <p:pic>
          <p:nvPicPr>
            <p:cNvPr id="6" name="Kép 7">
              <a:extLst>
                <a:ext uri="{FF2B5EF4-FFF2-40B4-BE49-F238E27FC236}">
                  <a16:creationId xmlns:a16="http://schemas.microsoft.com/office/drawing/2014/main" id="{34147EC7-A4AB-3DCF-15E0-22EF58026806}"/>
                </a:ext>
              </a:extLst>
            </p:cNvPr>
            <p:cNvPicPr>
              <a:picLocks noChangeAspect="1"/>
            </p:cNvPicPr>
            <p:nvPr/>
          </p:nvPicPr>
          <p:blipFill>
            <a:blip r:embed="rId2"/>
            <a:stretch>
              <a:fillRect/>
            </a:stretch>
          </p:blipFill>
          <p:spPr>
            <a:xfrm>
              <a:off x="6148758" y="2441111"/>
              <a:ext cx="1238250" cy="323850"/>
            </a:xfrm>
            <a:prstGeom prst="rect">
              <a:avLst/>
            </a:prstGeom>
          </p:spPr>
        </p:pic>
        <p:pic>
          <p:nvPicPr>
            <p:cNvPr id="10" name="Picture 9">
              <a:extLst>
                <a:ext uri="{FF2B5EF4-FFF2-40B4-BE49-F238E27FC236}">
                  <a16:creationId xmlns:a16="http://schemas.microsoft.com/office/drawing/2014/main" id="{7FF6F3B5-A477-4964-B6EA-1198E7263113}"/>
                </a:ext>
              </a:extLst>
            </p:cNvPr>
            <p:cNvPicPr>
              <a:picLocks noChangeAspect="1"/>
            </p:cNvPicPr>
            <p:nvPr/>
          </p:nvPicPr>
          <p:blipFill>
            <a:blip r:embed="rId3"/>
            <a:stretch>
              <a:fillRect/>
            </a:stretch>
          </p:blipFill>
          <p:spPr>
            <a:xfrm>
              <a:off x="3365960" y="2140198"/>
              <a:ext cx="1385273" cy="682990"/>
            </a:xfrm>
            <a:prstGeom prst="rect">
              <a:avLst/>
            </a:prstGeom>
          </p:spPr>
        </p:pic>
        <p:sp>
          <p:nvSpPr>
            <p:cNvPr id="11" name="Rectangle 10">
              <a:extLst>
                <a:ext uri="{FF2B5EF4-FFF2-40B4-BE49-F238E27FC236}">
                  <a16:creationId xmlns:a16="http://schemas.microsoft.com/office/drawing/2014/main" id="{EE37AA56-4D83-49D2-8D89-CFF3E63D83E2}"/>
                </a:ext>
              </a:extLst>
            </p:cNvPr>
            <p:cNvSpPr/>
            <p:nvPr/>
          </p:nvSpPr>
          <p:spPr>
            <a:xfrm>
              <a:off x="963058" y="1998898"/>
              <a:ext cx="1191585" cy="1191585"/>
            </a:xfrm>
            <a:prstGeom prst="rect">
              <a:avLst/>
            </a:prstGeom>
            <a:blipFill rotWithShape="1">
              <a:blip r:embed="rId4"/>
              <a:srcRect/>
              <a:stretch>
                <a:fillRect/>
              </a:stretch>
            </a:blip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a:lstStyle/>
            <a:p>
              <a:endParaRPr lang="en-US"/>
            </a:p>
          </p:txBody>
        </p:sp>
        <p:sp>
          <p:nvSpPr>
            <p:cNvPr id="13" name="TextBox 11">
              <a:extLst>
                <a:ext uri="{FF2B5EF4-FFF2-40B4-BE49-F238E27FC236}">
                  <a16:creationId xmlns:a16="http://schemas.microsoft.com/office/drawing/2014/main" id="{975B4AD4-828D-4652-B635-1E4B0DF982E4}"/>
                </a:ext>
              </a:extLst>
            </p:cNvPr>
            <p:cNvSpPr txBox="1"/>
            <p:nvPr/>
          </p:nvSpPr>
          <p:spPr>
            <a:xfrm>
              <a:off x="963058" y="1738445"/>
              <a:ext cx="1457731"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t>输入数据</a:t>
              </a:r>
              <a:endParaRPr lang="en-US" dirty="0"/>
            </a:p>
          </p:txBody>
        </p:sp>
        <p:sp>
          <p:nvSpPr>
            <p:cNvPr id="14" name="TextBox 13">
              <a:extLst>
                <a:ext uri="{FF2B5EF4-FFF2-40B4-BE49-F238E27FC236}">
                  <a16:creationId xmlns:a16="http://schemas.microsoft.com/office/drawing/2014/main" id="{EDB7645E-5283-49CD-9264-8BD5BC7BC221}"/>
                </a:ext>
              </a:extLst>
            </p:cNvPr>
            <p:cNvSpPr txBox="1"/>
            <p:nvPr/>
          </p:nvSpPr>
          <p:spPr>
            <a:xfrm>
              <a:off x="3408676" y="1738445"/>
              <a:ext cx="1457731"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ERP</a:t>
              </a:r>
              <a:r>
                <a:rPr lang="zh-CN" altLang="en-US" dirty="0"/>
                <a:t>系统</a:t>
              </a:r>
              <a:endParaRPr lang="en-US" dirty="0"/>
            </a:p>
          </p:txBody>
        </p:sp>
        <p:sp>
          <p:nvSpPr>
            <p:cNvPr id="15" name="TextBox 15">
              <a:extLst>
                <a:ext uri="{FF2B5EF4-FFF2-40B4-BE49-F238E27FC236}">
                  <a16:creationId xmlns:a16="http://schemas.microsoft.com/office/drawing/2014/main" id="{AE73686C-6990-4523-90B0-ADEA425113A3}"/>
                </a:ext>
              </a:extLst>
            </p:cNvPr>
            <p:cNvSpPr txBox="1"/>
            <p:nvPr/>
          </p:nvSpPr>
          <p:spPr>
            <a:xfrm>
              <a:off x="5881600" y="1738445"/>
              <a:ext cx="1759656"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t>供应商合作</a:t>
              </a:r>
              <a:endParaRPr lang="en-US" dirty="0"/>
            </a:p>
          </p:txBody>
        </p:sp>
        <p:pic>
          <p:nvPicPr>
            <p:cNvPr id="16" name="Graphic 17" descr="Customer review">
              <a:extLst>
                <a:ext uri="{FF2B5EF4-FFF2-40B4-BE49-F238E27FC236}">
                  <a16:creationId xmlns:a16="http://schemas.microsoft.com/office/drawing/2014/main" id="{CDB8934D-2742-487B-BD4B-8025ECCB564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121640" y="2098055"/>
              <a:ext cx="914400" cy="914400"/>
            </a:xfrm>
            <a:prstGeom prst="rect">
              <a:avLst/>
            </a:prstGeom>
          </p:spPr>
        </p:pic>
        <p:sp>
          <p:nvSpPr>
            <p:cNvPr id="17" name="TextBox 19">
              <a:extLst>
                <a:ext uri="{FF2B5EF4-FFF2-40B4-BE49-F238E27FC236}">
                  <a16:creationId xmlns:a16="http://schemas.microsoft.com/office/drawing/2014/main" id="{12649B4B-1E52-4267-8AEA-574B95FE54CD}"/>
                </a:ext>
              </a:extLst>
            </p:cNvPr>
            <p:cNvSpPr txBox="1"/>
            <p:nvPr/>
          </p:nvSpPr>
          <p:spPr>
            <a:xfrm>
              <a:off x="8990773" y="1738445"/>
              <a:ext cx="1176134"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dirty="0"/>
                <a:t>供应商</a:t>
              </a:r>
              <a:endParaRPr lang="en-US" dirty="0"/>
            </a:p>
          </p:txBody>
        </p:sp>
        <p:pic>
          <p:nvPicPr>
            <p:cNvPr id="18" name="table">
              <a:extLst>
                <a:ext uri="{FF2B5EF4-FFF2-40B4-BE49-F238E27FC236}">
                  <a16:creationId xmlns:a16="http://schemas.microsoft.com/office/drawing/2014/main" id="{48360ADA-B646-F3C1-0989-950F9C40DE48}"/>
                </a:ext>
              </a:extLst>
            </p:cNvPr>
            <p:cNvPicPr>
              <a:picLocks noChangeAspect="1"/>
            </p:cNvPicPr>
            <p:nvPr/>
          </p:nvPicPr>
          <p:blipFill>
            <a:blip r:embed="rId7"/>
            <a:stretch>
              <a:fillRect/>
            </a:stretch>
          </p:blipFill>
          <p:spPr>
            <a:xfrm>
              <a:off x="5671150" y="3107440"/>
              <a:ext cx="1766119" cy="1137920"/>
            </a:xfrm>
            <a:prstGeom prst="rect">
              <a:avLst/>
            </a:prstGeom>
          </p:spPr>
        </p:pic>
        <p:pic>
          <p:nvPicPr>
            <p:cNvPr id="19" name="table">
              <a:extLst>
                <a:ext uri="{FF2B5EF4-FFF2-40B4-BE49-F238E27FC236}">
                  <a16:creationId xmlns:a16="http://schemas.microsoft.com/office/drawing/2014/main" id="{C1F49462-443F-472B-C3D6-5154743F92EC}"/>
                </a:ext>
              </a:extLst>
            </p:cNvPr>
            <p:cNvPicPr>
              <a:picLocks noChangeAspect="1"/>
            </p:cNvPicPr>
            <p:nvPr/>
          </p:nvPicPr>
          <p:blipFill>
            <a:blip r:embed="rId8"/>
            <a:stretch>
              <a:fillRect/>
            </a:stretch>
          </p:blipFill>
          <p:spPr>
            <a:xfrm>
              <a:off x="934301" y="3286722"/>
              <a:ext cx="1457731" cy="370840"/>
            </a:xfrm>
            <a:prstGeom prst="rect">
              <a:avLst/>
            </a:prstGeom>
          </p:spPr>
        </p:pic>
        <p:pic>
          <p:nvPicPr>
            <p:cNvPr id="20" name="table">
              <a:extLst>
                <a:ext uri="{FF2B5EF4-FFF2-40B4-BE49-F238E27FC236}">
                  <a16:creationId xmlns:a16="http://schemas.microsoft.com/office/drawing/2014/main" id="{2E672F90-8D01-8515-0C66-6F6DCA5BFBB9}"/>
                </a:ext>
              </a:extLst>
            </p:cNvPr>
            <p:cNvPicPr>
              <a:picLocks noChangeAspect="1"/>
            </p:cNvPicPr>
            <p:nvPr/>
          </p:nvPicPr>
          <p:blipFill>
            <a:blip r:embed="rId9"/>
            <a:stretch>
              <a:fillRect/>
            </a:stretch>
          </p:blipFill>
          <p:spPr>
            <a:xfrm>
              <a:off x="3408676" y="3077660"/>
              <a:ext cx="1008441" cy="701040"/>
            </a:xfrm>
            <a:prstGeom prst="rect">
              <a:avLst/>
            </a:prstGeom>
          </p:spPr>
        </p:pic>
        <p:pic>
          <p:nvPicPr>
            <p:cNvPr id="21" name="table">
              <a:extLst>
                <a:ext uri="{FF2B5EF4-FFF2-40B4-BE49-F238E27FC236}">
                  <a16:creationId xmlns:a16="http://schemas.microsoft.com/office/drawing/2014/main" id="{D11CA8E5-095A-134D-4594-40E8D00A42E5}"/>
                </a:ext>
              </a:extLst>
            </p:cNvPr>
            <p:cNvPicPr>
              <a:picLocks noChangeAspect="1"/>
            </p:cNvPicPr>
            <p:nvPr/>
          </p:nvPicPr>
          <p:blipFill>
            <a:blip r:embed="rId10"/>
            <a:stretch>
              <a:fillRect/>
            </a:stretch>
          </p:blipFill>
          <p:spPr>
            <a:xfrm>
              <a:off x="8821647" y="3087619"/>
              <a:ext cx="1491374" cy="1112520"/>
            </a:xfrm>
            <a:prstGeom prst="rect">
              <a:avLst/>
            </a:prstGeom>
          </p:spPr>
        </p:pic>
        <p:sp>
          <p:nvSpPr>
            <p:cNvPr id="22" name="Arrow: Right 21">
              <a:extLst>
                <a:ext uri="{FF2B5EF4-FFF2-40B4-BE49-F238E27FC236}">
                  <a16:creationId xmlns:a16="http://schemas.microsoft.com/office/drawing/2014/main" id="{2E1373DA-2690-404D-97B5-19C51B103243}"/>
                </a:ext>
              </a:extLst>
            </p:cNvPr>
            <p:cNvSpPr/>
            <p:nvPr/>
          </p:nvSpPr>
          <p:spPr>
            <a:xfrm>
              <a:off x="2041554" y="2371998"/>
              <a:ext cx="1140839" cy="17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3" name="Arrow: Right 22">
              <a:extLst>
                <a:ext uri="{FF2B5EF4-FFF2-40B4-BE49-F238E27FC236}">
                  <a16:creationId xmlns:a16="http://schemas.microsoft.com/office/drawing/2014/main" id="{7EE548A5-636B-4AC3-B303-CF731975653A}"/>
                </a:ext>
              </a:extLst>
            </p:cNvPr>
            <p:cNvSpPr/>
            <p:nvPr/>
          </p:nvSpPr>
          <p:spPr>
            <a:xfrm>
              <a:off x="4864583" y="2371998"/>
              <a:ext cx="1097967" cy="17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 name="Arrow: Right 23">
              <a:extLst>
                <a:ext uri="{FF2B5EF4-FFF2-40B4-BE49-F238E27FC236}">
                  <a16:creationId xmlns:a16="http://schemas.microsoft.com/office/drawing/2014/main" id="{69DF8130-D235-434D-8AFB-EBC2C3441B1E}"/>
                </a:ext>
              </a:extLst>
            </p:cNvPr>
            <p:cNvSpPr/>
            <p:nvPr/>
          </p:nvSpPr>
          <p:spPr>
            <a:xfrm>
              <a:off x="7573739" y="2349707"/>
              <a:ext cx="1098490" cy="2089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 name="Arrow: Left 24">
              <a:extLst>
                <a:ext uri="{FF2B5EF4-FFF2-40B4-BE49-F238E27FC236}">
                  <a16:creationId xmlns:a16="http://schemas.microsoft.com/office/drawing/2014/main" id="{CA2526EF-B664-48D0-B73E-53AEC0EF2209}"/>
                </a:ext>
              </a:extLst>
            </p:cNvPr>
            <p:cNvSpPr/>
            <p:nvPr/>
          </p:nvSpPr>
          <p:spPr>
            <a:xfrm>
              <a:off x="7496095" y="2571924"/>
              <a:ext cx="1176134" cy="173298"/>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6" name="Arrow: Left 25">
              <a:extLst>
                <a:ext uri="{FF2B5EF4-FFF2-40B4-BE49-F238E27FC236}">
                  <a16:creationId xmlns:a16="http://schemas.microsoft.com/office/drawing/2014/main" id="{A70669A4-97CE-464E-80A1-61D29CB5091D}"/>
                </a:ext>
              </a:extLst>
            </p:cNvPr>
            <p:cNvSpPr/>
            <p:nvPr/>
          </p:nvSpPr>
          <p:spPr>
            <a:xfrm>
              <a:off x="4864322" y="2591663"/>
              <a:ext cx="1097967" cy="173298"/>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7" name="TextBox 39">
              <a:extLst>
                <a:ext uri="{FF2B5EF4-FFF2-40B4-BE49-F238E27FC236}">
                  <a16:creationId xmlns:a16="http://schemas.microsoft.com/office/drawing/2014/main" id="{F7C3C659-9D15-4512-AB63-301907EF4130}"/>
                </a:ext>
              </a:extLst>
            </p:cNvPr>
            <p:cNvSpPr txBox="1"/>
            <p:nvPr/>
          </p:nvSpPr>
          <p:spPr>
            <a:xfrm>
              <a:off x="5180941" y="2042193"/>
              <a:ext cx="914400"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t>需求</a:t>
              </a:r>
              <a:endParaRPr lang="en-US" sz="1000" dirty="0"/>
            </a:p>
          </p:txBody>
        </p:sp>
        <p:sp>
          <p:nvSpPr>
            <p:cNvPr id="28" name="TextBox 41">
              <a:extLst>
                <a:ext uri="{FF2B5EF4-FFF2-40B4-BE49-F238E27FC236}">
                  <a16:creationId xmlns:a16="http://schemas.microsoft.com/office/drawing/2014/main" id="{AB71459B-96E3-4920-B76A-010C2E27D108}"/>
                </a:ext>
              </a:extLst>
            </p:cNvPr>
            <p:cNvSpPr txBox="1"/>
            <p:nvPr/>
          </p:nvSpPr>
          <p:spPr>
            <a:xfrm>
              <a:off x="7682826" y="2042193"/>
              <a:ext cx="1176134"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t>系统消息</a:t>
              </a:r>
              <a:endParaRPr lang="en-US" sz="1000" dirty="0"/>
            </a:p>
          </p:txBody>
        </p:sp>
        <p:sp>
          <p:nvSpPr>
            <p:cNvPr id="29" name="TextBox 43">
              <a:extLst>
                <a:ext uri="{FF2B5EF4-FFF2-40B4-BE49-F238E27FC236}">
                  <a16:creationId xmlns:a16="http://schemas.microsoft.com/office/drawing/2014/main" id="{9A5A2608-8DAE-46C5-8CDC-59C2CB9C934B}"/>
                </a:ext>
              </a:extLst>
            </p:cNvPr>
            <p:cNvSpPr txBox="1"/>
            <p:nvPr/>
          </p:nvSpPr>
          <p:spPr>
            <a:xfrm>
              <a:off x="5086236" y="2765460"/>
              <a:ext cx="1224590"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t>自动回写</a:t>
              </a:r>
              <a:endParaRPr lang="en-US" sz="1000" dirty="0"/>
            </a:p>
          </p:txBody>
        </p:sp>
        <p:sp>
          <p:nvSpPr>
            <p:cNvPr id="30" name="TextBox 45">
              <a:extLst>
                <a:ext uri="{FF2B5EF4-FFF2-40B4-BE49-F238E27FC236}">
                  <a16:creationId xmlns:a16="http://schemas.microsoft.com/office/drawing/2014/main" id="{E80E5610-1292-41FA-806A-F8BED7805C1B}"/>
                </a:ext>
              </a:extLst>
            </p:cNvPr>
            <p:cNvSpPr txBox="1"/>
            <p:nvPr/>
          </p:nvSpPr>
          <p:spPr>
            <a:xfrm>
              <a:off x="7682826" y="2765460"/>
              <a:ext cx="1176134"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t>系统消息</a:t>
              </a:r>
              <a:endParaRPr lang="en-US" sz="1000" dirty="0"/>
            </a:p>
          </p:txBody>
        </p:sp>
      </p:grpSp>
      <p:pic>
        <p:nvPicPr>
          <p:cNvPr id="2" name="Picture 1">
            <a:extLst>
              <a:ext uri="{FF2B5EF4-FFF2-40B4-BE49-F238E27FC236}">
                <a16:creationId xmlns:a16="http://schemas.microsoft.com/office/drawing/2014/main" id="{2182761C-AC89-C186-5DC1-433405E2A31A}"/>
              </a:ext>
            </a:extLst>
          </p:cNvPr>
          <p:cNvPicPr>
            <a:picLocks noChangeAspect="1"/>
          </p:cNvPicPr>
          <p:nvPr/>
        </p:nvPicPr>
        <p:blipFill>
          <a:blip r:embed="rId11"/>
          <a:stretch>
            <a:fillRect/>
          </a:stretch>
        </p:blipFill>
        <p:spPr>
          <a:xfrm>
            <a:off x="11199903" y="53728"/>
            <a:ext cx="736600" cy="736600"/>
          </a:xfrm>
          <a:prstGeom prst="rect">
            <a:avLst/>
          </a:prstGeom>
        </p:spPr>
      </p:pic>
    </p:spTree>
    <p:extLst>
      <p:ext uri="{BB962C8B-B14F-4D97-AF65-F5344CB8AC3E}">
        <p14:creationId xmlns:p14="http://schemas.microsoft.com/office/powerpoint/2010/main" val="1599147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6A5BC55-2DCF-A5F8-701D-6C3CA5CE643F}"/>
              </a:ext>
            </a:extLst>
          </p:cNvPr>
          <p:cNvSpPr>
            <a:spLocks noGrp="1"/>
          </p:cNvSpPr>
          <p:nvPr>
            <p:ph type="title"/>
          </p:nvPr>
        </p:nvSpPr>
        <p:spPr>
          <a:xfrm>
            <a:off x="444500" y="103359"/>
            <a:ext cx="11010900" cy="1041950"/>
          </a:xfrm>
        </p:spPr>
        <p:txBody>
          <a:bodyPr/>
          <a:lstStyle/>
          <a:p>
            <a:r>
              <a:rPr lang="hu-HU" dirty="0"/>
              <a:t>e2open</a:t>
            </a:r>
            <a:r>
              <a:rPr lang="zh-CN" altLang="en-US" dirty="0"/>
              <a:t>中的供应商 </a:t>
            </a:r>
            <a:endParaRPr lang="en-US" dirty="0"/>
          </a:p>
        </p:txBody>
      </p:sp>
      <p:sp>
        <p:nvSpPr>
          <p:cNvPr id="8" name="Oval 7">
            <a:extLst>
              <a:ext uri="{FF2B5EF4-FFF2-40B4-BE49-F238E27FC236}">
                <a16:creationId xmlns:a16="http://schemas.microsoft.com/office/drawing/2014/main" id="{D0F335EC-1D88-7E97-2C92-98FCE0FDAA95}"/>
              </a:ext>
            </a:extLst>
          </p:cNvPr>
          <p:cNvSpPr/>
          <p:nvPr/>
        </p:nvSpPr>
        <p:spPr>
          <a:xfrm>
            <a:off x="767773" y="1461631"/>
            <a:ext cx="2438400" cy="157018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zh-CN" altLang="en-US" dirty="0"/>
              <a:t>门户供应商</a:t>
            </a:r>
          </a:p>
        </p:txBody>
      </p:sp>
      <p:sp>
        <p:nvSpPr>
          <p:cNvPr id="10" name="Rectangle: Diagonal Corners Rounded 9">
            <a:extLst>
              <a:ext uri="{FF2B5EF4-FFF2-40B4-BE49-F238E27FC236}">
                <a16:creationId xmlns:a16="http://schemas.microsoft.com/office/drawing/2014/main" id="{58977535-EF3A-B7CF-8466-BE0BA7459239}"/>
              </a:ext>
            </a:extLst>
          </p:cNvPr>
          <p:cNvSpPr/>
          <p:nvPr/>
        </p:nvSpPr>
        <p:spPr>
          <a:xfrm>
            <a:off x="393908" y="3602403"/>
            <a:ext cx="10883692" cy="2835617"/>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pPr marL="285750" indent="-285750">
              <a:buFont typeface="Arial" panose="020B0604020202020204" pitchFamily="34" charset="0"/>
              <a:buChar char="•"/>
            </a:pPr>
            <a:r>
              <a:rPr lang="zh-CN" altLang="en-US" sz="1600" dirty="0"/>
              <a:t>上线后 </a:t>
            </a:r>
            <a:r>
              <a:rPr lang="en-US" altLang="zh-CN" sz="1600" dirty="0"/>
              <a:t>- </a:t>
            </a:r>
            <a:r>
              <a:rPr lang="zh-CN" altLang="en-US" sz="1600" dirty="0"/>
              <a:t>捷普会发送电子邮件邀请，</a:t>
            </a:r>
            <a:r>
              <a:rPr lang="zh-CN" altLang="en-US" sz="1600" u="sng" dirty="0"/>
              <a:t>您需要注册</a:t>
            </a:r>
            <a:r>
              <a:rPr lang="zh-CN" altLang="en-US" sz="1600" dirty="0"/>
              <a:t>。</a:t>
            </a:r>
            <a:endParaRPr lang="en-US" sz="1600" dirty="0"/>
          </a:p>
          <a:p>
            <a:pPr marL="285750" indent="-285750">
              <a:buFont typeface="Arial" panose="020B0604020202020204" pitchFamily="34" charset="0"/>
              <a:buChar char="•"/>
            </a:pPr>
            <a:r>
              <a:rPr lang="zh-CN" altLang="en-US" sz="1600" dirty="0"/>
              <a:t>供应商可以直接访问</a:t>
            </a:r>
            <a:r>
              <a:rPr lang="en-US" altLang="zh-CN" sz="1600" dirty="0"/>
              <a:t>e2open</a:t>
            </a:r>
            <a:r>
              <a:rPr lang="zh-CN" altLang="en-US" sz="1600" dirty="0"/>
              <a:t>门户 </a:t>
            </a:r>
            <a:r>
              <a:rPr lang="en-US" altLang="zh-CN" sz="1600" dirty="0"/>
              <a:t>- </a:t>
            </a:r>
            <a:r>
              <a:rPr lang="zh-CN" altLang="en-US" sz="1600" dirty="0"/>
              <a:t>如果需要，您可以注册更多的电子邮件地址。</a:t>
            </a:r>
            <a:endParaRPr lang="en-US" sz="1600" u="sng" dirty="0"/>
          </a:p>
          <a:p>
            <a:pPr marL="285750" indent="-285750">
              <a:buFont typeface="Arial" panose="020B0604020202020204" pitchFamily="34" charset="0"/>
              <a:buChar char="•"/>
            </a:pPr>
            <a:r>
              <a:rPr lang="zh-CN" altLang="en-US" sz="1600" dirty="0">
                <a:effectLst/>
                <a:ea typeface="Calibri" panose="020F0502020204030204" pitchFamily="34" charset="0"/>
              </a:rPr>
              <a:t>注册后，您可以随时登录</a:t>
            </a:r>
            <a:r>
              <a:rPr lang="en-US" altLang="zh-CN" sz="1600" dirty="0">
                <a:effectLst/>
                <a:ea typeface="Calibri" panose="020F0502020204030204" pitchFamily="34" charset="0"/>
              </a:rPr>
              <a:t>e2open - Jabil</a:t>
            </a:r>
            <a:r>
              <a:rPr lang="zh-CN" altLang="en-US" sz="1600" dirty="0">
                <a:effectLst/>
                <a:ea typeface="Calibri" panose="020F0502020204030204" pitchFamily="34" charset="0"/>
              </a:rPr>
              <a:t>门户网站查看更新的订单和预测信息。</a:t>
            </a:r>
            <a:endParaRPr lang="en-US" sz="1600" dirty="0">
              <a:effectLst/>
              <a:ea typeface="Calibri" panose="020F0502020204030204" pitchFamily="34" charset="0"/>
            </a:endParaRPr>
          </a:p>
          <a:p>
            <a:pPr marL="285750" indent="-285750">
              <a:buFont typeface="Arial" panose="020B0604020202020204" pitchFamily="34" charset="0"/>
              <a:buChar char="•"/>
            </a:pPr>
            <a:r>
              <a:rPr lang="zh-CN" altLang="en-US" sz="1600" dirty="0"/>
              <a:t>该门户可见预测、订单和收货状态。</a:t>
            </a:r>
            <a:endParaRPr lang="en-US" sz="1600" dirty="0"/>
          </a:p>
          <a:p>
            <a:pPr marL="285750" indent="-285750">
              <a:buFont typeface="Arial" panose="020B0604020202020204" pitchFamily="34" charset="0"/>
              <a:buChar char="•"/>
            </a:pPr>
            <a:r>
              <a:rPr lang="zh-CN" altLang="en-US" sz="1600" dirty="0">
                <a:effectLst/>
                <a:ea typeface="Calibri" panose="020F0502020204030204" pitchFamily="34" charset="0"/>
              </a:rPr>
              <a:t>在该工具中，您可以订阅所有可用的系统电子邮件</a:t>
            </a:r>
            <a:r>
              <a:rPr lang="zh-CN" altLang="en-US" sz="1600" dirty="0">
                <a:ea typeface="Calibri" panose="020F0502020204030204" pitchFamily="34" charset="0"/>
              </a:rPr>
              <a:t>通知</a:t>
            </a:r>
            <a:r>
              <a:rPr lang="zh-CN" altLang="en-US" sz="1600" dirty="0">
                <a:effectLst/>
                <a:ea typeface="Calibri" panose="020F0502020204030204" pitchFamily="34" charset="0"/>
              </a:rPr>
              <a:t>，以便在买方下新订单或预测发生任何变化时获取信息。您可以在下一张幻灯片中查看有关所有可用通知的详细信息。</a:t>
            </a:r>
            <a:endParaRPr lang="en-US" altLang="zh-CN" sz="1600" dirty="0">
              <a:effectLst/>
              <a:ea typeface="Calibri" panose="020F0502020204030204" pitchFamily="34" charset="0"/>
            </a:endParaRPr>
          </a:p>
          <a:p>
            <a:pPr marL="285750" indent="-285750">
              <a:buFont typeface="Arial" panose="020B0604020202020204" pitchFamily="34" charset="0"/>
              <a:buChar char="•"/>
            </a:pPr>
            <a:endParaRPr lang="en-US" sz="1600" i="1" dirty="0">
              <a:effectLst/>
              <a:ea typeface="Calibri" panose="020F0502020204030204" pitchFamily="34" charset="0"/>
            </a:endParaRPr>
          </a:p>
          <a:p>
            <a:r>
              <a:rPr lang="zh-CN" altLang="en-US" sz="1600" dirty="0">
                <a:solidFill>
                  <a:srgbClr val="C00000"/>
                </a:solidFill>
                <a:effectLst/>
                <a:ea typeface="Calibri" panose="020F0502020204030204" pitchFamily="34" charset="0"/>
              </a:rPr>
              <a:t>注意</a:t>
            </a:r>
            <a:r>
              <a:rPr lang="en-US" sz="1600" dirty="0">
                <a:solidFill>
                  <a:srgbClr val="C00000"/>
                </a:solidFill>
                <a:effectLst/>
                <a:ea typeface="Calibri" panose="020F0502020204030204" pitchFamily="34" charset="0"/>
              </a:rPr>
              <a:t>: </a:t>
            </a:r>
            <a:r>
              <a:rPr lang="en-US" altLang="zh-CN" sz="1600" dirty="0">
                <a:ea typeface="Calibri" panose="020F0502020204030204" pitchFamily="34" charset="0"/>
              </a:rPr>
              <a:t>Jabil</a:t>
            </a:r>
            <a:r>
              <a:rPr lang="zh-CN" altLang="en-US" sz="1600" dirty="0">
                <a:ea typeface="Calibri" panose="020F0502020204030204" pitchFamily="34" charset="0"/>
              </a:rPr>
              <a:t>将继续通过电子邮件发送从</a:t>
            </a:r>
            <a:r>
              <a:rPr lang="en-US" altLang="zh-CN" sz="1600" dirty="0">
                <a:ea typeface="Calibri" panose="020F0502020204030204" pitchFamily="34" charset="0"/>
              </a:rPr>
              <a:t>SAP</a:t>
            </a:r>
            <a:r>
              <a:rPr lang="zh-CN" altLang="en-US" sz="1600" dirty="0">
                <a:ea typeface="Calibri" panose="020F0502020204030204" pitchFamily="34" charset="0"/>
              </a:rPr>
              <a:t>下载的</a:t>
            </a:r>
            <a:r>
              <a:rPr lang="en-US" altLang="zh-CN" sz="1600" dirty="0">
                <a:ea typeface="Calibri" panose="020F0502020204030204" pitchFamily="34" charset="0"/>
              </a:rPr>
              <a:t>PO pdf</a:t>
            </a:r>
            <a:r>
              <a:rPr lang="zh-CN" altLang="en-US" sz="1600" dirty="0">
                <a:ea typeface="Calibri" panose="020F0502020204030204" pitchFamily="34" charset="0"/>
              </a:rPr>
              <a:t>副本给您，作为我们合法的官方采购订单文件</a:t>
            </a:r>
            <a:r>
              <a:rPr lang="en-US" altLang="zh-CN" sz="1600" dirty="0">
                <a:ea typeface="Calibri" panose="020F0502020204030204" pitchFamily="34" charset="0"/>
              </a:rPr>
              <a:t>!</a:t>
            </a:r>
            <a:endParaRPr lang="en-US" sz="1600" dirty="0"/>
          </a:p>
          <a:p>
            <a:pPr marL="285750" indent="-285750">
              <a:buFont typeface="Arial" panose="020B0604020202020204" pitchFamily="34" charset="0"/>
              <a:buChar char="•"/>
            </a:pPr>
            <a:endParaRPr lang="en-US" sz="1600" dirty="0"/>
          </a:p>
          <a:p>
            <a:endParaRPr lang="en-US" sz="1600" dirty="0"/>
          </a:p>
        </p:txBody>
      </p:sp>
      <p:pic>
        <p:nvPicPr>
          <p:cNvPr id="2" name="Picture 2">
            <a:extLst>
              <a:ext uri="{FF2B5EF4-FFF2-40B4-BE49-F238E27FC236}">
                <a16:creationId xmlns:a16="http://schemas.microsoft.com/office/drawing/2014/main" id="{E3D41097-546A-63BC-6E2F-87A7D92CDD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1322" y="1015528"/>
            <a:ext cx="750824" cy="74166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44B26F76-C69C-3A4A-7646-358BFDA64BD2}"/>
              </a:ext>
            </a:extLst>
          </p:cNvPr>
          <p:cNvPicPr>
            <a:picLocks noChangeAspect="1"/>
          </p:cNvPicPr>
          <p:nvPr/>
        </p:nvPicPr>
        <p:blipFill>
          <a:blip r:embed="rId3"/>
          <a:stretch>
            <a:fillRect/>
          </a:stretch>
        </p:blipFill>
        <p:spPr>
          <a:xfrm>
            <a:off x="11277600" y="0"/>
            <a:ext cx="914400" cy="914400"/>
          </a:xfrm>
          <a:prstGeom prst="rect">
            <a:avLst/>
          </a:prstGeom>
        </p:spPr>
      </p:pic>
      <p:sp>
        <p:nvSpPr>
          <p:cNvPr id="3" name="Arrow: Pentagon 2">
            <a:extLst>
              <a:ext uri="{FF2B5EF4-FFF2-40B4-BE49-F238E27FC236}">
                <a16:creationId xmlns:a16="http://schemas.microsoft.com/office/drawing/2014/main" id="{BFDE933F-BC29-9EDD-A631-16A23EA2DEAB}"/>
              </a:ext>
            </a:extLst>
          </p:cNvPr>
          <p:cNvSpPr/>
          <p:nvPr/>
        </p:nvSpPr>
        <p:spPr>
          <a:xfrm>
            <a:off x="3669145" y="1331795"/>
            <a:ext cx="2735626" cy="440377"/>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dirty="0"/>
              <a:t>权限</a:t>
            </a:r>
          </a:p>
        </p:txBody>
      </p:sp>
      <p:sp>
        <p:nvSpPr>
          <p:cNvPr id="4" name="Arrow: Pentagon 3">
            <a:extLst>
              <a:ext uri="{FF2B5EF4-FFF2-40B4-BE49-F238E27FC236}">
                <a16:creationId xmlns:a16="http://schemas.microsoft.com/office/drawing/2014/main" id="{CEA2C3E5-0C79-B74F-DA40-98157B46D604}"/>
              </a:ext>
            </a:extLst>
          </p:cNvPr>
          <p:cNvSpPr/>
          <p:nvPr/>
        </p:nvSpPr>
        <p:spPr>
          <a:xfrm>
            <a:off x="3669145" y="2033589"/>
            <a:ext cx="2735626" cy="457019"/>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dirty="0"/>
              <a:t>通知</a:t>
            </a:r>
          </a:p>
        </p:txBody>
      </p:sp>
      <p:sp>
        <p:nvSpPr>
          <p:cNvPr id="6" name="Arrow: Pentagon 5">
            <a:extLst>
              <a:ext uri="{FF2B5EF4-FFF2-40B4-BE49-F238E27FC236}">
                <a16:creationId xmlns:a16="http://schemas.microsoft.com/office/drawing/2014/main" id="{EE1221E7-DED4-6E7C-5DC6-467712C40A6D}"/>
              </a:ext>
            </a:extLst>
          </p:cNvPr>
          <p:cNvSpPr/>
          <p:nvPr/>
        </p:nvSpPr>
        <p:spPr>
          <a:xfrm>
            <a:off x="3669145" y="2862572"/>
            <a:ext cx="2781808" cy="440377"/>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dirty="0"/>
              <a:t>回复</a:t>
            </a:r>
          </a:p>
        </p:txBody>
      </p:sp>
      <p:graphicFrame>
        <p:nvGraphicFramePr>
          <p:cNvPr id="7" name="Table 13">
            <a:extLst>
              <a:ext uri="{FF2B5EF4-FFF2-40B4-BE49-F238E27FC236}">
                <a16:creationId xmlns:a16="http://schemas.microsoft.com/office/drawing/2014/main" id="{E2894C08-AD96-8CDE-8003-804F1AB8E099}"/>
              </a:ext>
            </a:extLst>
          </p:cNvPr>
          <p:cNvGraphicFramePr>
            <a:graphicFrameLocks noGrp="1"/>
          </p:cNvGraphicFramePr>
          <p:nvPr>
            <p:extLst>
              <p:ext uri="{D42A27DB-BD31-4B8C-83A1-F6EECF244321}">
                <p14:modId xmlns:p14="http://schemas.microsoft.com/office/powerpoint/2010/main" val="56989757"/>
              </p:ext>
            </p:extLst>
          </p:nvPr>
        </p:nvGraphicFramePr>
        <p:xfrm>
          <a:off x="7026895" y="1258083"/>
          <a:ext cx="2623128" cy="2231534"/>
        </p:xfrm>
        <a:graphic>
          <a:graphicData uri="http://schemas.openxmlformats.org/drawingml/2006/table">
            <a:tbl>
              <a:tblPr firstRow="1" bandRow="1">
                <a:tableStyleId>{7DF18680-E054-41AD-8BC1-D1AEF772440D}</a:tableStyleId>
              </a:tblPr>
              <a:tblGrid>
                <a:gridCol w="2623128">
                  <a:extLst>
                    <a:ext uri="{9D8B030D-6E8A-4147-A177-3AD203B41FA5}">
                      <a16:colId xmlns:a16="http://schemas.microsoft.com/office/drawing/2014/main" val="1835929585"/>
                    </a:ext>
                  </a:extLst>
                </a:gridCol>
              </a:tblGrid>
              <a:tr h="6139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600" noProof="0" dirty="0"/>
                        <a:t>门户网站注册</a:t>
                      </a:r>
                    </a:p>
                  </a:txBody>
                  <a:tcPr/>
                </a:tc>
                <a:extLst>
                  <a:ext uri="{0D108BD9-81ED-4DB2-BD59-A6C34878D82A}">
                    <a16:rowId xmlns:a16="http://schemas.microsoft.com/office/drawing/2014/main" val="4133716623"/>
                  </a:ext>
                </a:extLst>
              </a:tr>
              <a:tr h="743575">
                <a:tc>
                  <a:txBody>
                    <a:bodyPr/>
                    <a:lstStyle/>
                    <a:p>
                      <a:r>
                        <a:rPr lang="zh-CN" altLang="en-US" sz="1200" noProof="0" dirty="0"/>
                        <a:t>基于供应商订阅的通知 </a:t>
                      </a:r>
                      <a:r>
                        <a:rPr lang="en-US" altLang="zh-CN" sz="1200" noProof="0" dirty="0"/>
                        <a:t>(</a:t>
                      </a:r>
                      <a:r>
                        <a:rPr lang="zh-CN" altLang="en-US" sz="1200" noProof="0" dirty="0"/>
                        <a:t>有订阅过滤器可用</a:t>
                      </a:r>
                      <a:r>
                        <a:rPr lang="en-US" altLang="zh-CN" sz="1200" noProof="0" dirty="0"/>
                        <a:t>)</a:t>
                      </a:r>
                    </a:p>
                  </a:txBody>
                  <a:tcPr anchor="ctr"/>
                </a:tc>
                <a:extLst>
                  <a:ext uri="{0D108BD9-81ED-4DB2-BD59-A6C34878D82A}">
                    <a16:rowId xmlns:a16="http://schemas.microsoft.com/office/drawing/2014/main" val="4259717818"/>
                  </a:ext>
                </a:extLst>
              </a:tr>
              <a:tr h="874025">
                <a:tc>
                  <a:txBody>
                    <a:bodyPr/>
                    <a:lstStyle/>
                    <a:p>
                      <a:r>
                        <a:rPr lang="zh-CN" altLang="en-US" sz="1200" noProof="0" dirty="0"/>
                        <a:t>直接在门户网站上操作</a:t>
                      </a:r>
                    </a:p>
                  </a:txBody>
                  <a:tcPr anchor="ctr"/>
                </a:tc>
                <a:extLst>
                  <a:ext uri="{0D108BD9-81ED-4DB2-BD59-A6C34878D82A}">
                    <a16:rowId xmlns:a16="http://schemas.microsoft.com/office/drawing/2014/main" val="1364163913"/>
                  </a:ext>
                </a:extLst>
              </a:tr>
            </a:tbl>
          </a:graphicData>
        </a:graphic>
      </p:graphicFrame>
    </p:spTree>
    <p:extLst>
      <p:ext uri="{BB962C8B-B14F-4D97-AF65-F5344CB8AC3E}">
        <p14:creationId xmlns:p14="http://schemas.microsoft.com/office/powerpoint/2010/main" val="1913164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7">
            <a:extLst>
              <a:ext uri="{FF2B5EF4-FFF2-40B4-BE49-F238E27FC236}">
                <a16:creationId xmlns:a16="http://schemas.microsoft.com/office/drawing/2014/main" id="{82F3CC12-57DD-F389-82FF-6F3FED82826E}"/>
              </a:ext>
            </a:extLst>
          </p:cNvPr>
          <p:cNvPicPr>
            <a:picLocks noChangeAspect="1"/>
          </p:cNvPicPr>
          <p:nvPr/>
        </p:nvPicPr>
        <p:blipFill>
          <a:blip r:embed="rId2"/>
          <a:stretch>
            <a:fillRect/>
          </a:stretch>
        </p:blipFill>
        <p:spPr>
          <a:xfrm>
            <a:off x="7513533" y="1090187"/>
            <a:ext cx="4419723" cy="4460189"/>
          </a:xfrm>
          <a:prstGeom prst="rect">
            <a:avLst/>
          </a:prstGeom>
        </p:spPr>
      </p:pic>
      <p:sp>
        <p:nvSpPr>
          <p:cNvPr id="3" name="Title 2">
            <a:extLst>
              <a:ext uri="{FF2B5EF4-FFF2-40B4-BE49-F238E27FC236}">
                <a16:creationId xmlns:a16="http://schemas.microsoft.com/office/drawing/2014/main" id="{F71EF63F-EAB8-5B52-188B-FD70123D8B46}"/>
              </a:ext>
            </a:extLst>
          </p:cNvPr>
          <p:cNvSpPr>
            <a:spLocks noGrp="1"/>
          </p:cNvSpPr>
          <p:nvPr>
            <p:ph type="title"/>
          </p:nvPr>
        </p:nvSpPr>
        <p:spPr/>
        <p:txBody>
          <a:bodyPr/>
          <a:lstStyle/>
          <a:p>
            <a:r>
              <a:rPr lang="zh-CN" altLang="en-US"/>
              <a:t>合作选项明细</a:t>
            </a:r>
            <a:endParaRPr lang="en-US" dirty="0"/>
          </a:p>
        </p:txBody>
      </p:sp>
      <p:pic>
        <p:nvPicPr>
          <p:cNvPr id="2" name="Picture 1">
            <a:extLst>
              <a:ext uri="{FF2B5EF4-FFF2-40B4-BE49-F238E27FC236}">
                <a16:creationId xmlns:a16="http://schemas.microsoft.com/office/drawing/2014/main" id="{65A21431-F9AD-7D98-7B72-F7231A5382D1}"/>
              </a:ext>
            </a:extLst>
          </p:cNvPr>
          <p:cNvPicPr>
            <a:picLocks noChangeAspect="1"/>
          </p:cNvPicPr>
          <p:nvPr/>
        </p:nvPicPr>
        <p:blipFill>
          <a:blip r:embed="rId3"/>
          <a:stretch>
            <a:fillRect/>
          </a:stretch>
        </p:blipFill>
        <p:spPr>
          <a:xfrm>
            <a:off x="11277600" y="0"/>
            <a:ext cx="914400" cy="914400"/>
          </a:xfrm>
          <a:prstGeom prst="rect">
            <a:avLst/>
          </a:prstGeom>
        </p:spPr>
      </p:pic>
      <p:graphicFrame>
        <p:nvGraphicFramePr>
          <p:cNvPr id="8" name="Table 7">
            <a:extLst>
              <a:ext uri="{FF2B5EF4-FFF2-40B4-BE49-F238E27FC236}">
                <a16:creationId xmlns:a16="http://schemas.microsoft.com/office/drawing/2014/main" id="{77EDDE2A-A020-9291-AAE0-C5F68B5BE68B}"/>
              </a:ext>
            </a:extLst>
          </p:cNvPr>
          <p:cNvGraphicFramePr>
            <a:graphicFrameLocks noGrp="1"/>
          </p:cNvGraphicFramePr>
          <p:nvPr>
            <p:extLst>
              <p:ext uri="{D42A27DB-BD31-4B8C-83A1-F6EECF244321}">
                <p14:modId xmlns:p14="http://schemas.microsoft.com/office/powerpoint/2010/main" val="65570775"/>
              </p:ext>
            </p:extLst>
          </p:nvPr>
        </p:nvGraphicFramePr>
        <p:xfrm>
          <a:off x="532908" y="1110630"/>
          <a:ext cx="6323203" cy="2757243"/>
        </p:xfrm>
        <a:graphic>
          <a:graphicData uri="http://schemas.openxmlformats.org/drawingml/2006/table">
            <a:tbl>
              <a:tblPr firstRow="1">
                <a:tableStyleId>{22838BEF-8BB2-4498-84A7-C5851F593DF1}</a:tableStyleId>
              </a:tblPr>
              <a:tblGrid>
                <a:gridCol w="2416020">
                  <a:extLst>
                    <a:ext uri="{9D8B030D-6E8A-4147-A177-3AD203B41FA5}">
                      <a16:colId xmlns:a16="http://schemas.microsoft.com/office/drawing/2014/main" val="4280525178"/>
                    </a:ext>
                  </a:extLst>
                </a:gridCol>
                <a:gridCol w="1555426">
                  <a:extLst>
                    <a:ext uri="{9D8B030D-6E8A-4147-A177-3AD203B41FA5}">
                      <a16:colId xmlns:a16="http://schemas.microsoft.com/office/drawing/2014/main" val="2240093009"/>
                    </a:ext>
                  </a:extLst>
                </a:gridCol>
                <a:gridCol w="2351757">
                  <a:extLst>
                    <a:ext uri="{9D8B030D-6E8A-4147-A177-3AD203B41FA5}">
                      <a16:colId xmlns:a16="http://schemas.microsoft.com/office/drawing/2014/main" val="568612201"/>
                    </a:ext>
                  </a:extLst>
                </a:gridCol>
              </a:tblGrid>
              <a:tr h="724544">
                <a:tc>
                  <a:txBody>
                    <a:bodyPr/>
                    <a:lstStyle/>
                    <a:p>
                      <a:pPr algn="ctr" fontAlgn="b"/>
                      <a:r>
                        <a:rPr lang="zh-CN" altLang="en-US" sz="1100" u="none" strike="noStrike" noProof="0" dirty="0">
                          <a:solidFill>
                            <a:schemeClr val="bg1"/>
                          </a:solidFill>
                          <a:effectLst/>
                          <a:latin typeface="+mn-lt"/>
                        </a:rPr>
                        <a:t>系统通知</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a:txBody>
                    <a:bodyPr/>
                    <a:lstStyle/>
                    <a:p>
                      <a:pPr algn="ctr" fontAlgn="b"/>
                      <a:r>
                        <a:rPr lang="zh-CN" altLang="en-US" sz="1100" b="1" u="sng" strike="noStrike" noProof="0" dirty="0">
                          <a:solidFill>
                            <a:schemeClr val="bg1"/>
                          </a:solidFill>
                          <a:effectLst/>
                          <a:latin typeface="+mn-lt"/>
                        </a:rPr>
                        <a:t>门户</a:t>
                      </a:r>
                      <a:r>
                        <a:rPr lang="zh-CN" altLang="en-US" sz="1100" b="1" u="none" strike="noStrike" kern="1200" noProof="0" dirty="0">
                          <a:solidFill>
                            <a:schemeClr val="bg1"/>
                          </a:solidFill>
                          <a:effectLst/>
                          <a:latin typeface="+mn-lt"/>
                          <a:ea typeface="+mn-ea"/>
                          <a:cs typeface="+mn-cs"/>
                        </a:rPr>
                        <a:t>供应商可用</a:t>
                      </a:r>
                      <a:endParaRPr lang="en-US" sz="1100" b="1" i="0" u="none" strike="noStrike" noProof="0" dirty="0">
                        <a:solidFill>
                          <a:schemeClr val="bg1"/>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a:txBody>
                    <a:bodyPr/>
                    <a:lstStyle/>
                    <a:p>
                      <a:pPr algn="ctr" fontAlgn="b"/>
                      <a:r>
                        <a:rPr lang="zh-CN" altLang="en-US" sz="1100" b="1" u="none" strike="noStrike" noProof="0" dirty="0">
                          <a:solidFill>
                            <a:schemeClr val="bg1"/>
                          </a:solidFill>
                          <a:effectLst/>
                          <a:latin typeface="+mn-lt"/>
                        </a:rPr>
                        <a:t>设置</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extLst>
                  <a:ext uri="{0D108BD9-81ED-4DB2-BD59-A6C34878D82A}">
                    <a16:rowId xmlns:a16="http://schemas.microsoft.com/office/drawing/2014/main" val="955203666"/>
                  </a:ext>
                </a:extLst>
              </a:tr>
              <a:tr h="247935">
                <a:tc>
                  <a:txBody>
                    <a:bodyPr/>
                    <a:lstStyle/>
                    <a:p>
                      <a:pPr algn="l" fontAlgn="b"/>
                      <a:r>
                        <a:rPr lang="zh-CN" altLang="en-US" sz="1100" u="none" strike="noStrike" noProof="0" dirty="0">
                          <a:solidFill>
                            <a:srgbClr val="002060"/>
                          </a:solidFill>
                          <a:effectLst/>
                          <a:latin typeface="+mn-lt"/>
                        </a:rPr>
                        <a:t>新的或更改的预测通知</a:t>
                      </a:r>
                      <a:r>
                        <a:rPr lang="en-US" altLang="zh-CN" sz="1100" u="none" strike="noStrike" noProof="0" dirty="0">
                          <a:solidFill>
                            <a:srgbClr val="002060"/>
                          </a:solidFill>
                          <a:effectLst/>
                          <a:latin typeface="+mn-lt"/>
                        </a:rPr>
                        <a:t>DPO</a:t>
                      </a:r>
                    </a:p>
                    <a:p>
                      <a:pPr algn="l" fontAlgn="b"/>
                      <a:r>
                        <a:rPr lang="zh-CN" altLang="en-US" sz="1100" b="0" i="0" u="none" strike="noStrike" noProof="0" dirty="0">
                          <a:solidFill>
                            <a:srgbClr val="002060"/>
                          </a:solidFill>
                          <a:effectLst/>
                          <a:latin typeface="+mn-lt"/>
                        </a:rPr>
                        <a:t>新的或更改的预测通知</a:t>
                      </a:r>
                      <a:r>
                        <a:rPr lang="en-US" altLang="zh-CN" sz="1100" b="0" i="0" u="none" strike="noStrike" noProof="0" dirty="0">
                          <a:solidFill>
                            <a:srgbClr val="002060"/>
                          </a:solidFill>
                          <a:effectLst/>
                          <a:latin typeface="+mn-lt"/>
                        </a:rPr>
                        <a:t>JIT</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b"/>
                      <a:r>
                        <a:rPr lang="zh-CN" altLang="en-US" sz="1100" b="0" i="0" u="none" strike="noStrike" noProof="0" dirty="0">
                          <a:solidFill>
                            <a:schemeClr val="bg1"/>
                          </a:solidFill>
                          <a:effectLst/>
                          <a:latin typeface="+mn-lt"/>
                        </a:rPr>
                        <a:t>是</a:t>
                      </a:r>
                      <a:endParaRPr lang="en-US" sz="1100" b="0" i="0" u="none" strike="noStrike" noProof="0" dirty="0">
                        <a:solidFill>
                          <a:schemeClr val="bg1"/>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rowSpan="8">
                  <a:txBody>
                    <a:bodyPr/>
                    <a:lstStyle/>
                    <a:p>
                      <a:pPr algn="ctr" fontAlgn="b"/>
                      <a:endParaRPr lang="en-US" sz="1100" b="1" i="0" u="sng" strike="noStrike" noProof="0" dirty="0">
                        <a:solidFill>
                          <a:srgbClr val="002060"/>
                        </a:solidFill>
                        <a:effectLst/>
                        <a:latin typeface="+mn-lt"/>
                      </a:endParaRPr>
                    </a:p>
                    <a:p>
                      <a:pPr algn="ctr" fontAlgn="b"/>
                      <a:r>
                        <a:rPr lang="zh-CN" altLang="en-US" sz="1100" b="1" i="0" u="sng" strike="noStrike" noProof="0" dirty="0">
                          <a:solidFill>
                            <a:srgbClr val="002060"/>
                          </a:solidFill>
                          <a:effectLst/>
                          <a:latin typeface="+mn-lt"/>
                        </a:rPr>
                        <a:t>门户供应商</a:t>
                      </a:r>
                      <a:r>
                        <a:rPr lang="en-US" sz="1100" b="1" i="0" u="sng" strike="noStrike" noProof="0" dirty="0">
                          <a:solidFill>
                            <a:srgbClr val="002060"/>
                          </a:solidFill>
                          <a:effectLst/>
                          <a:latin typeface="+mn-lt"/>
                        </a:rPr>
                        <a:t> </a:t>
                      </a:r>
                      <a:r>
                        <a:rPr lang="en-US" sz="1100" b="0" i="0" u="none" strike="noStrike" noProof="0" dirty="0">
                          <a:solidFill>
                            <a:srgbClr val="002060"/>
                          </a:solidFill>
                          <a:effectLst/>
                          <a:latin typeface="+mn-lt"/>
                        </a:rPr>
                        <a:t>– </a:t>
                      </a:r>
                      <a:r>
                        <a:rPr lang="zh-CN" altLang="en-US" sz="1100" b="0" i="0" u="none" strike="noStrike" kern="1200" noProof="0" dirty="0">
                          <a:solidFill>
                            <a:srgbClr val="002060"/>
                          </a:solidFill>
                          <a:effectLst/>
                          <a:highlight>
                            <a:srgbClr val="FFFF00"/>
                          </a:highlight>
                          <a:latin typeface="+mn-lt"/>
                          <a:ea typeface="+mn-ea"/>
                          <a:cs typeface="+mn-cs"/>
                        </a:rPr>
                        <a:t>通知是可选的</a:t>
                      </a:r>
                      <a:r>
                        <a:rPr lang="en-US" sz="1100" b="0" i="0" u="none" strike="noStrike" noProof="0" dirty="0">
                          <a:solidFill>
                            <a:srgbClr val="002060"/>
                          </a:solidFill>
                          <a:effectLst/>
                          <a:latin typeface="+mn-lt"/>
                        </a:rPr>
                        <a:t>, </a:t>
                      </a:r>
                      <a:r>
                        <a:rPr lang="zh-CN" altLang="en-US" sz="1100" b="0" i="0" u="none" strike="noStrike" noProof="0" dirty="0">
                          <a:solidFill>
                            <a:srgbClr val="002060"/>
                          </a:solidFill>
                          <a:effectLst/>
                          <a:latin typeface="+mn-lt"/>
                        </a:rPr>
                        <a:t>供应商可以订阅</a:t>
                      </a:r>
                      <a:r>
                        <a:rPr lang="en-US" altLang="zh-CN" sz="1100" b="0" i="0" u="none" strike="noStrike" noProof="0" dirty="0">
                          <a:solidFill>
                            <a:srgbClr val="002060"/>
                          </a:solidFill>
                          <a:effectLst/>
                          <a:latin typeface="+mn-lt"/>
                        </a:rPr>
                        <a:t>/</a:t>
                      </a:r>
                      <a:r>
                        <a:rPr lang="zh-CN" altLang="en-US" sz="1100" b="0" i="0" u="none" strike="noStrike" noProof="0" dirty="0">
                          <a:solidFill>
                            <a:srgbClr val="002060"/>
                          </a:solidFill>
                          <a:effectLst/>
                          <a:latin typeface="+mn-lt"/>
                        </a:rPr>
                        <a:t>取消不同的通知，也可以过滤通知</a:t>
                      </a:r>
                      <a:endParaRPr lang="en-US" sz="1100" b="0" i="0" u="none" strike="noStrike" noProof="0" dirty="0">
                        <a:solidFill>
                          <a:srgbClr val="002060"/>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63917217"/>
                  </a:ext>
                </a:extLst>
              </a:tr>
              <a:tr h="66044">
                <a:tc>
                  <a:txBody>
                    <a:bodyPr/>
                    <a:lstStyle/>
                    <a:p>
                      <a:pPr algn="l" fontAlgn="b"/>
                      <a:r>
                        <a:rPr lang="zh-CN" altLang="en-US" sz="1100" u="none" strike="noStrike" noProof="0" dirty="0">
                          <a:solidFill>
                            <a:srgbClr val="002060"/>
                          </a:solidFill>
                          <a:effectLst/>
                          <a:latin typeface="+mn-lt"/>
                        </a:rPr>
                        <a:t>新订单通知</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chemeClr val="bg1"/>
                          </a:solidFill>
                          <a:effectLst/>
                          <a:uLnTx/>
                          <a:uFillTx/>
                          <a:latin typeface="+mn-lt"/>
                          <a:ea typeface="+mn-ea"/>
                          <a:cs typeface="+mn-cs"/>
                        </a:rPr>
                        <a:t>是</a:t>
                      </a:r>
                      <a:endParaRPr kumimoji="0" lang="en-US" sz="1100" b="0" i="0" u="none" strike="noStrike" kern="1200" cap="none" spc="0" normalizeH="0" baseline="0" noProof="0" dirty="0">
                        <a:ln>
                          <a:noFill/>
                        </a:ln>
                        <a:solidFill>
                          <a:schemeClr val="bg1"/>
                        </a:solidFill>
                        <a:effectLst/>
                        <a:uLnTx/>
                        <a:uFillTx/>
                        <a:latin typeface="+mn-lt"/>
                        <a:ea typeface="+mn-ea"/>
                        <a:cs typeface="+mn-cs"/>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vMerge="1">
                  <a:txBody>
                    <a:bodyPr/>
                    <a:lstStyle/>
                    <a:p>
                      <a:pPr algn="l" fontAlgn="b"/>
                      <a:endParaRPr lang="en-US" sz="11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3973140307"/>
                  </a:ext>
                </a:extLst>
              </a:tr>
              <a:tr h="289624">
                <a:tc>
                  <a:txBody>
                    <a:bodyPr/>
                    <a:lstStyle/>
                    <a:p>
                      <a:pPr algn="l" fontAlgn="b"/>
                      <a:r>
                        <a:rPr lang="zh-CN" altLang="en-US" sz="1100" u="none" strike="noStrike" noProof="0" dirty="0">
                          <a:solidFill>
                            <a:srgbClr val="002060"/>
                          </a:solidFill>
                          <a:effectLst/>
                          <a:latin typeface="+mn-lt"/>
                        </a:rPr>
                        <a:t>订单项汇总通知</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chemeClr val="bg1"/>
                          </a:solidFill>
                          <a:effectLst/>
                          <a:uLnTx/>
                          <a:uFillTx/>
                          <a:latin typeface="+mn-lt"/>
                          <a:ea typeface="+mn-ea"/>
                          <a:cs typeface="+mn-cs"/>
                        </a:rPr>
                        <a:t>是</a:t>
                      </a:r>
                      <a:endParaRPr kumimoji="0" lang="en-US" sz="1100" b="0" i="0" u="none" strike="noStrike" kern="1200" cap="none" spc="0" normalizeH="0" baseline="0" noProof="0" dirty="0">
                        <a:ln>
                          <a:noFill/>
                        </a:ln>
                        <a:solidFill>
                          <a:schemeClr val="bg1"/>
                        </a:solidFill>
                        <a:effectLst/>
                        <a:uLnTx/>
                        <a:uFillTx/>
                        <a:latin typeface="+mn-lt"/>
                        <a:ea typeface="+mn-ea"/>
                        <a:cs typeface="+mn-cs"/>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vMerge="1">
                  <a:txBody>
                    <a:bodyPr/>
                    <a:lstStyle/>
                    <a:p>
                      <a:pPr algn="l" fontAlgn="b"/>
                      <a:endParaRPr lang="en-US" sz="11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1770733174"/>
                  </a:ext>
                </a:extLst>
              </a:tr>
              <a:tr h="160013">
                <a:tc>
                  <a:txBody>
                    <a:bodyPr/>
                    <a:lstStyle/>
                    <a:p>
                      <a:pPr algn="l" fontAlgn="b"/>
                      <a:r>
                        <a:rPr lang="zh-CN" altLang="en-US" sz="1100" u="none" strike="noStrike" noProof="0" dirty="0">
                          <a:solidFill>
                            <a:srgbClr val="002060"/>
                          </a:solidFill>
                          <a:effectLst/>
                          <a:latin typeface="+mn-lt"/>
                        </a:rPr>
                        <a:t>订单需求日期和承诺交付日期不匹配通知</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chemeClr val="bg1"/>
                          </a:solidFill>
                          <a:effectLst/>
                          <a:uLnTx/>
                          <a:uFillTx/>
                          <a:latin typeface="+mn-lt"/>
                          <a:ea typeface="+mn-ea"/>
                          <a:cs typeface="+mn-cs"/>
                        </a:rPr>
                        <a:t>是</a:t>
                      </a:r>
                      <a:endParaRPr kumimoji="0" lang="en-US" sz="1100" b="0" i="0" u="none" strike="noStrike" kern="1200" cap="none" spc="0" normalizeH="0" baseline="0" noProof="0" dirty="0">
                        <a:ln>
                          <a:noFill/>
                        </a:ln>
                        <a:solidFill>
                          <a:schemeClr val="bg1"/>
                        </a:solidFill>
                        <a:effectLst/>
                        <a:uLnTx/>
                        <a:uFillTx/>
                        <a:latin typeface="+mn-lt"/>
                        <a:ea typeface="+mn-ea"/>
                        <a:cs typeface="+mn-cs"/>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vMerge="1">
                  <a:txBody>
                    <a:bodyPr/>
                    <a:lstStyle/>
                    <a:p>
                      <a:pPr algn="l" fontAlgn="b"/>
                      <a:endParaRPr lang="en-US" sz="11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1265024055"/>
                  </a:ext>
                </a:extLst>
              </a:tr>
              <a:tr h="160013">
                <a:tc>
                  <a:txBody>
                    <a:bodyPr/>
                    <a:lstStyle/>
                    <a:p>
                      <a:pPr algn="l" fontAlgn="b"/>
                      <a:r>
                        <a:rPr lang="zh-CN" altLang="en-US" sz="1100" u="none" strike="noStrike" noProof="0" dirty="0">
                          <a:solidFill>
                            <a:srgbClr val="002060"/>
                          </a:solidFill>
                          <a:effectLst/>
                          <a:latin typeface="+mn-lt"/>
                        </a:rPr>
                        <a:t>订单需求数量和承诺交付数量不匹配通知</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chemeClr val="bg1"/>
                          </a:solidFill>
                          <a:effectLst/>
                          <a:uLnTx/>
                          <a:uFillTx/>
                          <a:latin typeface="+mn-lt"/>
                          <a:ea typeface="+mn-ea"/>
                          <a:cs typeface="+mn-cs"/>
                        </a:rPr>
                        <a:t>是</a:t>
                      </a:r>
                      <a:endParaRPr kumimoji="0" lang="en-US" sz="1100" b="0" i="0" u="none" strike="noStrike" kern="1200" cap="none" spc="0" normalizeH="0" baseline="0" noProof="0" dirty="0">
                        <a:ln>
                          <a:noFill/>
                        </a:ln>
                        <a:solidFill>
                          <a:schemeClr val="bg1"/>
                        </a:solidFill>
                        <a:effectLst/>
                        <a:uLnTx/>
                        <a:uFillTx/>
                        <a:latin typeface="+mn-lt"/>
                        <a:ea typeface="+mn-ea"/>
                        <a:cs typeface="+mn-cs"/>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vMerge="1">
                  <a:txBody>
                    <a:bodyPr/>
                    <a:lstStyle/>
                    <a:p>
                      <a:pPr algn="l" fontAlgn="b"/>
                      <a:endParaRPr lang="en-US" sz="11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4032201183"/>
                  </a:ext>
                </a:extLst>
              </a:tr>
              <a:tr h="160013">
                <a:tc>
                  <a:txBody>
                    <a:bodyPr/>
                    <a:lstStyle/>
                    <a:p>
                      <a:pPr algn="l" fontAlgn="b"/>
                      <a:r>
                        <a:rPr lang="zh-CN" altLang="en-US" sz="1100" u="none" strike="noStrike" noProof="0" dirty="0">
                          <a:solidFill>
                            <a:srgbClr val="002060"/>
                          </a:solidFill>
                          <a:effectLst/>
                          <a:latin typeface="+mn-lt"/>
                        </a:rPr>
                        <a:t>缺少订单回复通知</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chemeClr val="bg1"/>
                          </a:solidFill>
                          <a:effectLst/>
                          <a:uLnTx/>
                          <a:uFillTx/>
                          <a:latin typeface="+mn-lt"/>
                          <a:ea typeface="+mn-ea"/>
                          <a:cs typeface="+mn-cs"/>
                        </a:rPr>
                        <a:t>是</a:t>
                      </a:r>
                      <a:endParaRPr kumimoji="0" lang="en-US" sz="1100" b="0" i="0" u="none" strike="noStrike" kern="1200" cap="none" spc="0" normalizeH="0" baseline="0" noProof="0" dirty="0">
                        <a:ln>
                          <a:noFill/>
                        </a:ln>
                        <a:solidFill>
                          <a:schemeClr val="bg1"/>
                        </a:solidFill>
                        <a:effectLst/>
                        <a:uLnTx/>
                        <a:uFillTx/>
                        <a:latin typeface="+mn-lt"/>
                        <a:ea typeface="+mn-ea"/>
                        <a:cs typeface="+mn-cs"/>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vMerge="1">
                  <a:txBody>
                    <a:bodyPr/>
                    <a:lstStyle/>
                    <a:p>
                      <a:pPr algn="l" fontAlgn="b"/>
                      <a:endParaRPr lang="en-US" sz="11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3881587093"/>
                  </a:ext>
                </a:extLst>
              </a:tr>
              <a:tr h="160013">
                <a:tc>
                  <a:txBody>
                    <a:bodyPr/>
                    <a:lstStyle/>
                    <a:p>
                      <a:pPr algn="l" fontAlgn="b"/>
                      <a:r>
                        <a:rPr lang="zh-CN" altLang="en-US" sz="1100" u="none" strike="noStrike" noProof="0" dirty="0">
                          <a:solidFill>
                            <a:srgbClr val="002060"/>
                          </a:solidFill>
                          <a:effectLst/>
                          <a:latin typeface="+mn-lt"/>
                        </a:rPr>
                        <a:t>未承诺订单通知</a:t>
                      </a: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chemeClr val="bg1"/>
                          </a:solidFill>
                          <a:effectLst/>
                          <a:uLnTx/>
                          <a:uFillTx/>
                          <a:latin typeface="+mn-lt"/>
                          <a:ea typeface="+mn-ea"/>
                          <a:cs typeface="+mn-cs"/>
                        </a:rPr>
                        <a:t>是</a:t>
                      </a:r>
                      <a:endParaRPr kumimoji="0" lang="en-US" sz="1100" b="0" i="0" u="none" strike="noStrike" kern="1200" cap="none" spc="0" normalizeH="0" baseline="0" noProof="0" dirty="0">
                        <a:ln>
                          <a:noFill/>
                        </a:ln>
                        <a:solidFill>
                          <a:schemeClr val="bg1"/>
                        </a:solidFill>
                        <a:effectLst/>
                        <a:uLnTx/>
                        <a:uFillTx/>
                        <a:latin typeface="+mn-lt"/>
                        <a:ea typeface="+mn-ea"/>
                        <a:cs typeface="+mn-cs"/>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vMerge="1">
                  <a:txBody>
                    <a:bodyPr/>
                    <a:lstStyle/>
                    <a:p>
                      <a:pPr algn="l" fontAlgn="b"/>
                      <a:endParaRPr lang="en-US" sz="1100" b="0" i="0" u="none" strike="noStrike">
                        <a:solidFill>
                          <a:srgbClr val="00000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201743216"/>
                  </a:ext>
                </a:extLst>
              </a:tr>
              <a:tr h="160013">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zh-CN" altLang="en-US" sz="1100" u="none" strike="noStrike" noProof="0" dirty="0">
                          <a:solidFill>
                            <a:srgbClr val="002060"/>
                          </a:solidFill>
                          <a:effectLst/>
                          <a:latin typeface="+mn-lt"/>
                        </a:rPr>
                        <a:t>撤单申请待回复通知</a:t>
                      </a:r>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chemeClr val="bg1"/>
                          </a:solidFill>
                          <a:effectLst/>
                          <a:uLnTx/>
                          <a:uFillTx/>
                          <a:latin typeface="+mn-lt"/>
                          <a:ea typeface="+mn-ea"/>
                          <a:cs typeface="+mn-cs"/>
                        </a:rPr>
                        <a:t>是</a:t>
                      </a:r>
                      <a:endParaRPr kumimoji="0" lang="en-US" sz="1100" b="0" i="0" u="none" strike="noStrike" kern="1200" cap="none" spc="0" normalizeH="0" baseline="0" noProof="0" dirty="0">
                        <a:ln>
                          <a:noFill/>
                        </a:ln>
                        <a:solidFill>
                          <a:schemeClr val="bg1"/>
                        </a:solidFill>
                        <a:effectLst/>
                        <a:uLnTx/>
                        <a:uFillTx/>
                        <a:latin typeface="+mn-lt"/>
                        <a:ea typeface="+mn-ea"/>
                        <a:cs typeface="+mn-cs"/>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vMerge="1">
                  <a:txBody>
                    <a:bodyPr/>
                    <a:lstStyle/>
                    <a:p>
                      <a:pPr algn="ctr" fontAlgn="b"/>
                      <a:endParaRPr lang="en-US" sz="1100" b="0" i="0" u="none" strike="noStrike" dirty="0">
                        <a:solidFill>
                          <a:srgbClr val="002060"/>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66858103"/>
                  </a:ext>
                </a:extLst>
              </a:tr>
            </a:tbl>
          </a:graphicData>
        </a:graphic>
      </p:graphicFrame>
      <p:sp>
        <p:nvSpPr>
          <p:cNvPr id="9" name="TextBox 8">
            <a:extLst>
              <a:ext uri="{FF2B5EF4-FFF2-40B4-BE49-F238E27FC236}">
                <a16:creationId xmlns:a16="http://schemas.microsoft.com/office/drawing/2014/main" id="{E25FDCF5-6E59-9554-B1DB-3B9266B35D41}"/>
              </a:ext>
            </a:extLst>
          </p:cNvPr>
          <p:cNvSpPr txBox="1"/>
          <p:nvPr/>
        </p:nvSpPr>
        <p:spPr>
          <a:xfrm>
            <a:off x="444499" y="4247441"/>
            <a:ext cx="6851847" cy="715089"/>
          </a:xfrm>
          <a:prstGeom prst="round2Diag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zh-CN" altLang="en-US" dirty="0">
                <a:latin typeface="Grandview" panose="020B0502040204020203" pitchFamily="34" charset="0"/>
              </a:rPr>
              <a:t>所有上述通知可用于门户供应商</a:t>
            </a:r>
            <a:r>
              <a:rPr lang="en-US" altLang="zh-CN" dirty="0">
                <a:latin typeface="Grandview" panose="020B0502040204020203" pitchFamily="34" charset="0"/>
              </a:rPr>
              <a:t>-</a:t>
            </a:r>
            <a:r>
              <a:rPr lang="zh-CN" altLang="en-US" u="sng" dirty="0">
                <a:solidFill>
                  <a:srgbClr val="002060"/>
                </a:solidFill>
                <a:latin typeface="Grandview" panose="020B0502040204020203" pitchFamily="34" charset="0"/>
              </a:rPr>
              <a:t>在我的个人资料</a:t>
            </a:r>
            <a:r>
              <a:rPr lang="en-US" altLang="zh-CN" u="sng" dirty="0">
                <a:solidFill>
                  <a:srgbClr val="002060"/>
                </a:solidFill>
                <a:latin typeface="Grandview" panose="020B0502040204020203" pitchFamily="34" charset="0"/>
              </a:rPr>
              <a:t>&gt;</a:t>
            </a:r>
            <a:r>
              <a:rPr lang="zh-CN" altLang="en-US" u="sng" dirty="0">
                <a:solidFill>
                  <a:srgbClr val="002060"/>
                </a:solidFill>
                <a:latin typeface="Grandview" panose="020B0502040204020203" pitchFamily="34" charset="0"/>
              </a:rPr>
              <a:t>电子邮件通知订阅</a:t>
            </a:r>
            <a:r>
              <a:rPr lang="zh-CN" altLang="en-US" dirty="0">
                <a:latin typeface="Grandview" panose="020B0502040204020203" pitchFamily="34" charset="0"/>
              </a:rPr>
              <a:t>菜单</a:t>
            </a:r>
            <a:endParaRPr lang="en-US" dirty="0">
              <a:latin typeface="Grandview" panose="020B0502040204020203" pitchFamily="34" charset="0"/>
            </a:endParaRPr>
          </a:p>
        </p:txBody>
      </p:sp>
      <p:sp>
        <p:nvSpPr>
          <p:cNvPr id="12" name="TextBox 11">
            <a:extLst>
              <a:ext uri="{FF2B5EF4-FFF2-40B4-BE49-F238E27FC236}">
                <a16:creationId xmlns:a16="http://schemas.microsoft.com/office/drawing/2014/main" id="{1767C215-6337-FB59-CBEA-81A242A9022A}"/>
              </a:ext>
            </a:extLst>
          </p:cNvPr>
          <p:cNvSpPr txBox="1"/>
          <p:nvPr/>
        </p:nvSpPr>
        <p:spPr>
          <a:xfrm>
            <a:off x="444498" y="5342098"/>
            <a:ext cx="6851848" cy="817245"/>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zh-CN" altLang="en-US" sz="1400" dirty="0"/>
              <a:t>系统邮件地址</a:t>
            </a:r>
            <a:r>
              <a:rPr lang="en-US" sz="1400" dirty="0"/>
              <a:t>: </a:t>
            </a:r>
            <a:r>
              <a:rPr lang="en-US" sz="1400" b="1" i="0" dirty="0">
                <a:solidFill>
                  <a:srgbClr val="1F1F1F"/>
                </a:solidFill>
                <a:effectLst/>
                <a:hlinkClick r:id="rId4"/>
              </a:rPr>
              <a:t>mailer@services.e2open.com</a:t>
            </a:r>
            <a:r>
              <a:rPr lang="en-US" sz="1400" b="1" i="0" dirty="0">
                <a:solidFill>
                  <a:srgbClr val="1F1F1F"/>
                </a:solidFill>
                <a:effectLst/>
              </a:rPr>
              <a:t> &amp; </a:t>
            </a:r>
            <a:r>
              <a:rPr lang="en-US" sz="1400" b="1" i="0" dirty="0">
                <a:solidFill>
                  <a:srgbClr val="1F1F1F"/>
                </a:solidFill>
                <a:effectLst/>
                <a:hlinkClick r:id="rId5"/>
              </a:rPr>
              <a:t>donotreply@e2open.com </a:t>
            </a:r>
            <a:endParaRPr lang="en-US" sz="1400" b="1" i="0" dirty="0">
              <a:solidFill>
                <a:srgbClr val="1F1F1F"/>
              </a:solidFill>
              <a:effectLst/>
            </a:endParaRPr>
          </a:p>
          <a:p>
            <a:endParaRPr lang="en-US" sz="1400" b="1" dirty="0">
              <a:solidFill>
                <a:srgbClr val="1F1F1F"/>
              </a:solidFill>
            </a:endParaRPr>
          </a:p>
          <a:p>
            <a:r>
              <a:rPr lang="zh-CN" altLang="en-US" sz="1400" dirty="0">
                <a:solidFill>
                  <a:srgbClr val="FF0000"/>
                </a:solidFill>
              </a:rPr>
              <a:t>请确保您没有屏蔽这些邮件地址</a:t>
            </a:r>
            <a:r>
              <a:rPr lang="en-US" altLang="zh-CN" sz="1400" dirty="0">
                <a:solidFill>
                  <a:srgbClr val="FF0000"/>
                </a:solidFill>
              </a:rPr>
              <a:t>!</a:t>
            </a:r>
            <a:endParaRPr lang="en-US" sz="1400" dirty="0">
              <a:solidFill>
                <a:srgbClr val="FF0000"/>
              </a:solidFill>
            </a:endParaRPr>
          </a:p>
        </p:txBody>
      </p:sp>
      <p:sp>
        <p:nvSpPr>
          <p:cNvPr id="10" name="Arrow: Right 9">
            <a:extLst>
              <a:ext uri="{FF2B5EF4-FFF2-40B4-BE49-F238E27FC236}">
                <a16:creationId xmlns:a16="http://schemas.microsoft.com/office/drawing/2014/main" id="{01062163-BA33-6B33-F92B-7803F3C5B6D4}"/>
              </a:ext>
            </a:extLst>
          </p:cNvPr>
          <p:cNvSpPr/>
          <p:nvPr/>
        </p:nvSpPr>
        <p:spPr>
          <a:xfrm>
            <a:off x="6827833" y="4733131"/>
            <a:ext cx="826072" cy="6089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6925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A0EA040-FB37-481E-C668-96F476EBEE42}"/>
              </a:ext>
            </a:extLst>
          </p:cNvPr>
          <p:cNvSpPr>
            <a:spLocks noGrp="1"/>
          </p:cNvSpPr>
          <p:nvPr>
            <p:ph type="title"/>
          </p:nvPr>
        </p:nvSpPr>
        <p:spPr/>
        <p:txBody>
          <a:bodyPr>
            <a:normAutofit/>
          </a:bodyPr>
          <a:lstStyle/>
          <a:p>
            <a:r>
              <a:rPr lang="zh-CN" altLang="en-US" dirty="0"/>
              <a:t>门户供应商可用提醒 </a:t>
            </a:r>
            <a:r>
              <a:rPr lang="en-US" altLang="zh-CN" dirty="0"/>
              <a:t>| </a:t>
            </a:r>
            <a:r>
              <a:rPr lang="zh-CN" altLang="en-US" dirty="0"/>
              <a:t>电子邮件链接通知</a:t>
            </a:r>
            <a:endParaRPr lang="en-US" dirty="0"/>
          </a:p>
        </p:txBody>
      </p:sp>
      <p:graphicFrame>
        <p:nvGraphicFramePr>
          <p:cNvPr id="5" name="Table 4">
            <a:extLst>
              <a:ext uri="{FF2B5EF4-FFF2-40B4-BE49-F238E27FC236}">
                <a16:creationId xmlns:a16="http://schemas.microsoft.com/office/drawing/2014/main" id="{A97B374C-0496-7793-31EF-4EE879DDB0A0}"/>
              </a:ext>
            </a:extLst>
          </p:cNvPr>
          <p:cNvGraphicFramePr>
            <a:graphicFrameLocks noGrp="1"/>
          </p:cNvGraphicFramePr>
          <p:nvPr/>
        </p:nvGraphicFramePr>
        <p:xfrm>
          <a:off x="269619" y="1246909"/>
          <a:ext cx="9049872" cy="4263572"/>
        </p:xfrm>
        <a:graphic>
          <a:graphicData uri="http://schemas.openxmlformats.org/drawingml/2006/table">
            <a:tbl>
              <a:tblPr firstRow="1">
                <a:tableStyleId>{7DF18680-E054-41AD-8BC1-D1AEF772440D}</a:tableStyleId>
              </a:tblPr>
              <a:tblGrid>
                <a:gridCol w="3773144">
                  <a:extLst>
                    <a:ext uri="{9D8B030D-6E8A-4147-A177-3AD203B41FA5}">
                      <a16:colId xmlns:a16="http://schemas.microsoft.com/office/drawing/2014/main" val="1019971857"/>
                    </a:ext>
                  </a:extLst>
                </a:gridCol>
                <a:gridCol w="5276728">
                  <a:extLst>
                    <a:ext uri="{9D8B030D-6E8A-4147-A177-3AD203B41FA5}">
                      <a16:colId xmlns:a16="http://schemas.microsoft.com/office/drawing/2014/main" val="3859906292"/>
                    </a:ext>
                  </a:extLst>
                </a:gridCol>
              </a:tblGrid>
              <a:tr h="446204">
                <a:tc>
                  <a:txBody>
                    <a:bodyPr/>
                    <a:lstStyle/>
                    <a:p>
                      <a:pPr algn="ctr" fontAlgn="b"/>
                      <a:r>
                        <a:rPr lang="zh-CN" altLang="en-US" sz="1100" dirty="0"/>
                        <a:t>门户供应商</a:t>
                      </a:r>
                      <a:r>
                        <a:rPr lang="zh-CN" altLang="en-US" sz="1100" b="1" u="none" strike="noStrike" noProof="0" dirty="0">
                          <a:solidFill>
                            <a:schemeClr val="bg1"/>
                          </a:solidFill>
                          <a:effectLst/>
                        </a:rPr>
                        <a:t>系统通知</a:t>
                      </a:r>
                    </a:p>
                  </a:txBody>
                  <a:tcPr marL="9525" marR="9525" marT="9525" marB="0" anchor="ctr"/>
                </a:tc>
                <a:tc>
                  <a:txBody>
                    <a:bodyPr/>
                    <a:lstStyle/>
                    <a:p>
                      <a:pPr algn="ctr" fontAlgn="b"/>
                      <a:r>
                        <a:rPr lang="zh-CN" altLang="en-US" sz="1100" b="1" u="none" strike="noStrike" dirty="0">
                          <a:solidFill>
                            <a:schemeClr val="bg1"/>
                          </a:solidFill>
                          <a:effectLst/>
                        </a:rPr>
                        <a:t>通知频率</a:t>
                      </a:r>
                      <a:endParaRPr lang="en-US" sz="1100" b="1" i="0" u="none" strike="noStrike" dirty="0">
                        <a:solidFill>
                          <a:schemeClr val="bg1"/>
                        </a:solidFill>
                        <a:effectLst/>
                        <a:latin typeface="+mn-lt"/>
                      </a:endParaRPr>
                    </a:p>
                  </a:txBody>
                  <a:tcPr marL="9525" marR="9525" marT="9525" marB="0" anchor="ctr"/>
                </a:tc>
                <a:extLst>
                  <a:ext uri="{0D108BD9-81ED-4DB2-BD59-A6C34878D82A}">
                    <a16:rowId xmlns:a16="http://schemas.microsoft.com/office/drawing/2014/main" val="1648129447"/>
                  </a:ext>
                </a:extLst>
              </a:tr>
              <a:tr h="439814">
                <a:tc>
                  <a:txBody>
                    <a:bodyPr/>
                    <a:lstStyle/>
                    <a:p>
                      <a:pPr algn="ctr" fontAlgn="b"/>
                      <a:r>
                        <a:rPr lang="zh-CN" altLang="en-US" sz="1100" u="none" strike="noStrike" dirty="0">
                          <a:solidFill>
                            <a:srgbClr val="002060"/>
                          </a:solidFill>
                          <a:effectLst/>
                          <a:latin typeface="+mn-lt"/>
                        </a:rPr>
                        <a:t>新的或更改的预测通知</a:t>
                      </a:r>
                      <a:r>
                        <a:rPr lang="en-US" altLang="zh-CN" sz="1100" u="none" strike="noStrike" dirty="0">
                          <a:solidFill>
                            <a:srgbClr val="002060"/>
                          </a:solidFill>
                          <a:effectLst/>
                          <a:latin typeface="+mn-lt"/>
                        </a:rPr>
                        <a:t>DPO</a:t>
                      </a:r>
                    </a:p>
                    <a:p>
                      <a:pPr algn="ctr" fontAlgn="b"/>
                      <a:r>
                        <a:rPr lang="zh-CN" altLang="en-US" sz="1100" u="none" strike="noStrike" dirty="0">
                          <a:solidFill>
                            <a:srgbClr val="002060"/>
                          </a:solidFill>
                          <a:effectLst/>
                          <a:latin typeface="+mn-lt"/>
                        </a:rPr>
                        <a:t>新的或更改的预测通知</a:t>
                      </a:r>
                      <a:r>
                        <a:rPr lang="en-US" altLang="zh-CN" sz="1100" u="none" strike="noStrike" dirty="0">
                          <a:solidFill>
                            <a:srgbClr val="002060"/>
                          </a:solidFill>
                          <a:effectLst/>
                          <a:latin typeface="+mn-lt"/>
                        </a:rPr>
                        <a:t>JIT</a:t>
                      </a:r>
                    </a:p>
                  </a:txBody>
                  <a:tcPr marL="9525" marR="9525" marT="9525" marB="0" anchor="ctr"/>
                </a:tc>
                <a:tc>
                  <a:txBody>
                    <a:bodyPr/>
                    <a:lstStyle/>
                    <a:p>
                      <a:pPr algn="ctr" fontAlgn="b"/>
                      <a:r>
                        <a:rPr lang="zh-CN" altLang="en-US" sz="1100" b="0" u="none" strike="noStrike" dirty="0">
                          <a:solidFill>
                            <a:srgbClr val="002060"/>
                          </a:solidFill>
                          <a:effectLst/>
                        </a:rPr>
                        <a:t>在</a:t>
                      </a:r>
                      <a:r>
                        <a:rPr lang="zh-CN" altLang="en-US" sz="1100" b="0" u="sng" strike="noStrike" kern="1200" dirty="0">
                          <a:solidFill>
                            <a:srgbClr val="002060"/>
                          </a:solidFill>
                          <a:effectLst/>
                          <a:latin typeface="+mn-lt"/>
                          <a:ea typeface="+mn-ea"/>
                          <a:cs typeface="+mn-cs"/>
                        </a:rPr>
                        <a:t>采购员</a:t>
                      </a:r>
                      <a:r>
                        <a:rPr lang="zh-CN" altLang="en-US" sz="1100" b="0" u="sng" strike="noStrike" dirty="0">
                          <a:solidFill>
                            <a:srgbClr val="002060"/>
                          </a:solidFill>
                          <a:effectLst/>
                        </a:rPr>
                        <a:t>批准后</a:t>
                      </a:r>
                      <a:r>
                        <a:rPr lang="zh-CN" altLang="en-US" sz="1100" b="0" u="none" strike="noStrike" dirty="0">
                          <a:solidFill>
                            <a:srgbClr val="002060"/>
                          </a:solidFill>
                          <a:effectLst/>
                        </a:rPr>
                        <a:t>发送给订阅者，其中包含新的和</a:t>
                      </a:r>
                      <a:r>
                        <a:rPr lang="en-US" altLang="zh-CN" sz="1100" b="0" u="none" strike="noStrike" dirty="0">
                          <a:solidFill>
                            <a:srgbClr val="002060"/>
                          </a:solidFill>
                          <a:effectLst/>
                        </a:rPr>
                        <a:t>/</a:t>
                      </a:r>
                      <a:r>
                        <a:rPr lang="zh-CN" altLang="en-US" sz="1100" b="0" u="none" strike="noStrike" dirty="0">
                          <a:solidFill>
                            <a:srgbClr val="002060"/>
                          </a:solidFill>
                          <a:effectLst/>
                        </a:rPr>
                        <a:t>或变更的预测详细信息，并且不包含上次电子邮件提醒的预测</a:t>
                      </a:r>
                    </a:p>
                  </a:txBody>
                  <a:tcPr marL="9525" marR="9525" marT="9525" marB="0" anchor="b"/>
                </a:tc>
                <a:extLst>
                  <a:ext uri="{0D108BD9-81ED-4DB2-BD59-A6C34878D82A}">
                    <a16:rowId xmlns:a16="http://schemas.microsoft.com/office/drawing/2014/main" val="315728047"/>
                  </a:ext>
                </a:extLst>
              </a:tr>
              <a:tr h="284579">
                <a:tc>
                  <a:txBody>
                    <a:bodyPr/>
                    <a:lstStyle/>
                    <a:p>
                      <a:pPr algn="ctr" fontAlgn="b"/>
                      <a:r>
                        <a:rPr lang="zh-CN" altLang="en-US" sz="1100" u="none" strike="noStrike" dirty="0">
                          <a:solidFill>
                            <a:srgbClr val="002060"/>
                          </a:solidFill>
                          <a:effectLst/>
                          <a:latin typeface="+mn-lt"/>
                        </a:rPr>
                        <a:t>新的采购订单</a:t>
                      </a:r>
                    </a:p>
                  </a:txBody>
                  <a:tcPr marL="9525" marR="9525" marT="9525" marB="0" anchor="ctr"/>
                </a:tc>
                <a:tc>
                  <a:txBody>
                    <a:bodyPr/>
                    <a:lstStyle/>
                    <a:p>
                      <a:pPr algn="ctr" fontAlgn="b"/>
                      <a:r>
                        <a:rPr lang="zh-CN" altLang="en-US" sz="1100" b="0" u="none" strike="noStrike" dirty="0">
                          <a:solidFill>
                            <a:srgbClr val="002060"/>
                          </a:solidFill>
                          <a:effectLst/>
                        </a:rPr>
                        <a:t>向订阅者发送新</a:t>
                      </a:r>
                      <a:r>
                        <a:rPr lang="en-US" altLang="zh-CN" sz="1100" b="0" u="none" strike="noStrike" dirty="0">
                          <a:solidFill>
                            <a:srgbClr val="002060"/>
                          </a:solidFill>
                          <a:effectLst/>
                        </a:rPr>
                        <a:t>PO</a:t>
                      </a:r>
                      <a:r>
                        <a:rPr lang="zh-CN" altLang="en-US" sz="1100" b="0" u="none" strike="noStrike" dirty="0">
                          <a:solidFill>
                            <a:srgbClr val="002060"/>
                          </a:solidFill>
                          <a:effectLst/>
                        </a:rPr>
                        <a:t>列表，该列表不包含在上次电子邮件提醒中的新订单</a:t>
                      </a:r>
                    </a:p>
                  </a:txBody>
                  <a:tcPr marL="9525" marR="9525" marT="9525" marB="0" anchor="b"/>
                </a:tc>
                <a:extLst>
                  <a:ext uri="{0D108BD9-81ED-4DB2-BD59-A6C34878D82A}">
                    <a16:rowId xmlns:a16="http://schemas.microsoft.com/office/drawing/2014/main" val="1820254654"/>
                  </a:ext>
                </a:extLst>
              </a:tr>
              <a:tr h="297985">
                <a:tc>
                  <a:txBody>
                    <a:bodyPr/>
                    <a:lstStyle/>
                    <a:p>
                      <a:pPr algn="ctr" fontAlgn="b"/>
                      <a:r>
                        <a:rPr lang="zh-CN" altLang="en-US" sz="1100" u="none" strike="noStrike" dirty="0">
                          <a:solidFill>
                            <a:srgbClr val="002060"/>
                          </a:solidFill>
                          <a:effectLst/>
                          <a:latin typeface="+mn-lt"/>
                        </a:rPr>
                        <a:t>订单项汇总</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zh-CN" altLang="en-US" sz="1100" b="0" u="none" strike="noStrike" dirty="0">
                          <a:solidFill>
                            <a:srgbClr val="002060"/>
                          </a:solidFill>
                          <a:effectLst/>
                        </a:rPr>
                        <a:t>在</a:t>
                      </a:r>
                      <a:r>
                        <a:rPr lang="zh-CN" altLang="en-US" sz="1100" b="0" u="sng" strike="noStrike" kern="1200" dirty="0">
                          <a:solidFill>
                            <a:srgbClr val="002060"/>
                          </a:solidFill>
                          <a:effectLst/>
                          <a:latin typeface="+mn-lt"/>
                          <a:ea typeface="+mn-ea"/>
                          <a:cs typeface="+mn-cs"/>
                        </a:rPr>
                        <a:t>采购员批准后</a:t>
                      </a:r>
                      <a:r>
                        <a:rPr lang="zh-CN" altLang="en-US" sz="1100" b="0" u="none" strike="noStrike" dirty="0">
                          <a:solidFill>
                            <a:srgbClr val="002060"/>
                          </a:solidFill>
                          <a:effectLst/>
                        </a:rPr>
                        <a:t>发送给订阅者，其中包含用户可以访问的采购订单的详细信息。</a:t>
                      </a:r>
                    </a:p>
                  </a:txBody>
                  <a:tcPr marL="9525" marR="9525" marT="9525" marB="0" anchor="b"/>
                </a:tc>
                <a:extLst>
                  <a:ext uri="{0D108BD9-81ED-4DB2-BD59-A6C34878D82A}">
                    <a16:rowId xmlns:a16="http://schemas.microsoft.com/office/drawing/2014/main" val="1857517647"/>
                  </a:ext>
                </a:extLst>
              </a:tr>
              <a:tr h="284579">
                <a:tc>
                  <a:txBody>
                    <a:bodyPr/>
                    <a:lstStyle/>
                    <a:p>
                      <a:pPr algn="ctr" fontAlgn="b"/>
                      <a:r>
                        <a:rPr lang="zh-CN" altLang="en-US" sz="1100" b="0" u="none" strike="noStrike" dirty="0">
                          <a:solidFill>
                            <a:srgbClr val="002060"/>
                          </a:solidFill>
                          <a:effectLst/>
                        </a:rPr>
                        <a:t>撤单申请通知</a:t>
                      </a:r>
                    </a:p>
                  </a:txBody>
                  <a:tcPr marL="9525" marR="9525" marT="9525" marB="0" anchor="ctr"/>
                </a:tc>
                <a:tc>
                  <a:txBody>
                    <a:bodyPr/>
                    <a:lstStyle/>
                    <a:p>
                      <a:pPr algn="ctr" fontAlgn="b"/>
                      <a:r>
                        <a:rPr lang="zh-CN" altLang="en-US" sz="1100" b="0" i="0" u="none" strike="noStrike" dirty="0">
                          <a:solidFill>
                            <a:srgbClr val="002060"/>
                          </a:solidFill>
                          <a:effectLst/>
                          <a:latin typeface="+mn-lt"/>
                        </a:rPr>
                        <a:t>当采购员发布撤单申请时触发此提醒</a:t>
                      </a:r>
                    </a:p>
                    <a:p>
                      <a:pPr algn="ctr" fontAlgn="b"/>
                      <a:r>
                        <a:rPr lang="zh-CN" altLang="en-US" sz="1100" b="0" i="0" u="none" strike="noStrike" dirty="0">
                          <a:solidFill>
                            <a:srgbClr val="002060"/>
                          </a:solidFill>
                          <a:effectLst/>
                          <a:latin typeface="+mn-lt"/>
                        </a:rPr>
                        <a:t>每天向订阅者发送一次，其中包含用户可以访问且未包含在先前电子邮件提醒中的订单汇总</a:t>
                      </a:r>
                      <a:endParaRPr lang="en-US" sz="1100" b="0" i="0" u="none" strike="noStrike" dirty="0">
                        <a:solidFill>
                          <a:srgbClr val="002060"/>
                        </a:solidFill>
                        <a:effectLst/>
                        <a:latin typeface="+mn-lt"/>
                      </a:endParaRPr>
                    </a:p>
                  </a:txBody>
                  <a:tcPr marL="9525" marR="9525" marT="9525" marB="0" anchor="b"/>
                </a:tc>
                <a:extLst>
                  <a:ext uri="{0D108BD9-81ED-4DB2-BD59-A6C34878D82A}">
                    <a16:rowId xmlns:a16="http://schemas.microsoft.com/office/drawing/2014/main" val="3247931029"/>
                  </a:ext>
                </a:extLst>
              </a:tr>
              <a:tr h="671973">
                <a:tc>
                  <a:txBody>
                    <a:bodyPr/>
                    <a:lstStyle/>
                    <a:p>
                      <a:pPr algn="ctr" fontAlgn="b"/>
                      <a:r>
                        <a:rPr lang="zh-CN" altLang="en-US" sz="1100" b="0" u="none" strike="noStrike" dirty="0">
                          <a:solidFill>
                            <a:srgbClr val="002060"/>
                          </a:solidFill>
                          <a:effectLst/>
                        </a:rPr>
                        <a:t>撤单等待回复通知</a:t>
                      </a:r>
                      <a:endParaRPr lang="en-US" sz="1100" b="0" i="0" u="none" strike="noStrike" dirty="0">
                        <a:solidFill>
                          <a:srgbClr val="002060"/>
                        </a:solidFill>
                        <a:effectLst/>
                        <a:latin typeface="+mn-lt"/>
                      </a:endParaRP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0" u="none" strike="noStrike" dirty="0">
                          <a:solidFill>
                            <a:srgbClr val="002060"/>
                          </a:solidFill>
                          <a:effectLst/>
                        </a:rPr>
                        <a:t>​​</a:t>
                      </a:r>
                      <a:r>
                        <a:rPr lang="zh-CN" altLang="en-US" sz="1100" b="0" u="none" strike="noStrike" dirty="0">
                          <a:solidFill>
                            <a:srgbClr val="002060"/>
                          </a:solidFill>
                          <a:effectLst/>
                        </a:rPr>
                        <a:t>当采购员发布撤单申请后，供应商没有在</a:t>
                      </a:r>
                      <a:r>
                        <a:rPr lang="en-US" altLang="zh-CN" sz="1100" b="0" u="none" strike="noStrike" dirty="0">
                          <a:solidFill>
                            <a:srgbClr val="002060"/>
                          </a:solidFill>
                          <a:effectLst/>
                        </a:rPr>
                        <a:t>2</a:t>
                      </a:r>
                      <a:r>
                        <a:rPr lang="zh-CN" altLang="en-US" sz="1100" b="0" u="none" strike="noStrike" dirty="0">
                          <a:solidFill>
                            <a:srgbClr val="002060"/>
                          </a:solidFill>
                          <a:effectLst/>
                        </a:rPr>
                        <a:t>天内回复，会触发此提醒</a:t>
                      </a:r>
                      <a:endParaRPr lang="en-US" altLang="zh-CN" sz="1100" b="0" u="none" strike="noStrike" dirty="0">
                        <a:solidFill>
                          <a:srgbClr val="002060"/>
                        </a:solidFill>
                        <a:effectLst/>
                      </a:endParaRPr>
                    </a:p>
                    <a:p>
                      <a:pPr marL="0" marR="0" lvl="0" indent="0" algn="ctr" defTabSz="914400" rtl="0" eaLnBrk="1" fontAlgn="b" latinLnBrk="0" hangingPunct="1">
                        <a:lnSpc>
                          <a:spcPct val="100000"/>
                        </a:lnSpc>
                        <a:spcBef>
                          <a:spcPts val="0"/>
                        </a:spcBef>
                        <a:spcAft>
                          <a:spcPts val="0"/>
                        </a:spcAft>
                        <a:buClrTx/>
                        <a:buSzTx/>
                        <a:buFontTx/>
                        <a:buNone/>
                        <a:tabLst/>
                        <a:defRPr/>
                      </a:pPr>
                      <a:r>
                        <a:rPr lang="zh-CN" altLang="en-US" sz="1100" b="0" i="0" u="none" strike="noStrike" dirty="0">
                          <a:solidFill>
                            <a:srgbClr val="002060"/>
                          </a:solidFill>
                          <a:effectLst/>
                          <a:latin typeface="+mn-lt"/>
                        </a:rPr>
                        <a:t>每天向订阅者发送一次，其中包含用户可以访问且未包含在先前电子邮件提醒中的订单汇总</a:t>
                      </a:r>
                      <a:endParaRPr lang="en-US" sz="1100" b="0" i="0" u="none" strike="noStrike" dirty="0">
                        <a:solidFill>
                          <a:srgbClr val="002060"/>
                        </a:solidFill>
                        <a:effectLst/>
                        <a:latin typeface="+mn-lt"/>
                      </a:endParaRPr>
                    </a:p>
                  </a:txBody>
                  <a:tcPr marL="9525" marR="9525" marT="9525" marB="0" anchor="b"/>
                </a:tc>
                <a:extLst>
                  <a:ext uri="{0D108BD9-81ED-4DB2-BD59-A6C34878D82A}">
                    <a16:rowId xmlns:a16="http://schemas.microsoft.com/office/drawing/2014/main" val="95836301"/>
                  </a:ext>
                </a:extLst>
              </a:tr>
              <a:tr h="471686">
                <a:tc>
                  <a:txBody>
                    <a:bodyPr/>
                    <a:lstStyle/>
                    <a:p>
                      <a:pPr algn="ctr" fontAlgn="b"/>
                      <a:r>
                        <a:rPr lang="zh-CN" altLang="en-US" sz="1100" u="none" strike="noStrike" dirty="0">
                          <a:solidFill>
                            <a:srgbClr val="002060"/>
                          </a:solidFill>
                          <a:effectLst/>
                          <a:latin typeface="+mn-lt"/>
                        </a:rPr>
                        <a:t>订单需求日期和承诺交付日期不匹配通知</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zh-CN" altLang="en-US" sz="1100" b="0" u="none" strike="noStrike" dirty="0">
                          <a:solidFill>
                            <a:srgbClr val="002060"/>
                          </a:solidFill>
                          <a:effectLst/>
                        </a:rPr>
                        <a:t>当订单承诺的日期与其需求日期不匹配时，每天发送一次这些订单汇总给订阅者，其中不包含上次电子邮件提醒中的订单。</a:t>
                      </a:r>
                    </a:p>
                  </a:txBody>
                  <a:tcPr marL="9525" marR="9525" marT="9525" marB="0" anchor="b"/>
                </a:tc>
                <a:extLst>
                  <a:ext uri="{0D108BD9-81ED-4DB2-BD59-A6C34878D82A}">
                    <a16:rowId xmlns:a16="http://schemas.microsoft.com/office/drawing/2014/main" val="203295128"/>
                  </a:ext>
                </a:extLst>
              </a:tr>
              <a:tr h="581891">
                <a:tc>
                  <a:txBody>
                    <a:bodyPr/>
                    <a:lstStyle/>
                    <a:p>
                      <a:pPr algn="ctr" fontAlgn="b"/>
                      <a:r>
                        <a:rPr lang="zh-CN" altLang="en-US" sz="1100" u="none" strike="noStrike" dirty="0">
                          <a:solidFill>
                            <a:srgbClr val="002060"/>
                          </a:solidFill>
                          <a:effectLst/>
                          <a:latin typeface="+mn-lt"/>
                        </a:rPr>
                        <a:t>订单需求数量和承诺数量不匹配通知</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zh-CN" altLang="en-US" sz="1100" b="0" u="none" strike="noStrike" dirty="0">
                          <a:solidFill>
                            <a:srgbClr val="002060"/>
                          </a:solidFill>
                          <a:effectLst/>
                        </a:rPr>
                        <a:t>当订单承诺的数量与其需求数量不匹配时，每天发送一次这些订单汇总给订阅者，其中不包含上次电子邮件提醒中的订单。</a:t>
                      </a:r>
                      <a:endParaRPr lang="en-US" sz="1100" b="0" i="0" u="none" strike="noStrike" dirty="0">
                        <a:solidFill>
                          <a:srgbClr val="002060"/>
                        </a:solidFill>
                        <a:effectLst/>
                        <a:latin typeface="+mn-lt"/>
                      </a:endParaRPr>
                    </a:p>
                    <a:p>
                      <a:pPr algn="ctr" fontAlgn="b"/>
                      <a:endParaRPr lang="en-US" sz="1100" b="0" i="0" u="none" strike="noStrike" dirty="0">
                        <a:solidFill>
                          <a:srgbClr val="002060"/>
                        </a:solidFill>
                        <a:effectLst/>
                        <a:latin typeface="+mn-lt"/>
                      </a:endParaRPr>
                    </a:p>
                  </a:txBody>
                  <a:tcPr marL="9525" marR="9525" marT="9525" marB="0" anchor="b"/>
                </a:tc>
                <a:extLst>
                  <a:ext uri="{0D108BD9-81ED-4DB2-BD59-A6C34878D82A}">
                    <a16:rowId xmlns:a16="http://schemas.microsoft.com/office/drawing/2014/main" val="1000423991"/>
                  </a:ext>
                </a:extLst>
              </a:tr>
              <a:tr h="556995">
                <a:tc>
                  <a:txBody>
                    <a:bodyPr/>
                    <a:lstStyle/>
                    <a:p>
                      <a:pPr algn="ctr" fontAlgn="b"/>
                      <a:r>
                        <a:rPr lang="zh-CN" altLang="en-US" sz="1100" u="none" strike="noStrike" dirty="0">
                          <a:solidFill>
                            <a:srgbClr val="002060"/>
                          </a:solidFill>
                          <a:effectLst/>
                          <a:latin typeface="+mn-lt"/>
                        </a:rPr>
                        <a:t>缺少订单回复通知</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zh-CN" altLang="en-US" sz="1100" b="0" u="none" strike="noStrike" dirty="0">
                          <a:solidFill>
                            <a:srgbClr val="002060"/>
                          </a:solidFill>
                          <a:effectLst/>
                        </a:rPr>
                        <a:t>当供应商没有在约定的时间内承诺订单时，将触发此提醒</a:t>
                      </a:r>
                      <a:endParaRPr lang="en-US" sz="1100" b="0" i="0" u="none" strike="noStrike" dirty="0">
                        <a:solidFill>
                          <a:srgbClr val="002060"/>
                        </a:solidFill>
                        <a:effectLst/>
                        <a:latin typeface="+mn-lt"/>
                      </a:endParaRPr>
                    </a:p>
                  </a:txBody>
                  <a:tcPr marL="9525" marR="9525" marT="9525" marB="0"/>
                </a:tc>
                <a:extLst>
                  <a:ext uri="{0D108BD9-81ED-4DB2-BD59-A6C34878D82A}">
                    <a16:rowId xmlns:a16="http://schemas.microsoft.com/office/drawing/2014/main" val="1603394606"/>
                  </a:ext>
                </a:extLst>
              </a:tr>
            </a:tbl>
          </a:graphicData>
        </a:graphic>
      </p:graphicFrame>
      <p:sp>
        <p:nvSpPr>
          <p:cNvPr id="6" name="TextBox 5">
            <a:extLst>
              <a:ext uri="{FF2B5EF4-FFF2-40B4-BE49-F238E27FC236}">
                <a16:creationId xmlns:a16="http://schemas.microsoft.com/office/drawing/2014/main" id="{E7543508-84DC-10A7-C65F-5791F1D3CFDF}"/>
              </a:ext>
            </a:extLst>
          </p:cNvPr>
          <p:cNvSpPr txBox="1"/>
          <p:nvPr/>
        </p:nvSpPr>
        <p:spPr>
          <a:xfrm>
            <a:off x="9393382" y="2618844"/>
            <a:ext cx="2798618" cy="1328023"/>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zh-CN" altLang="en-US" sz="1200" b="1" u="sng" dirty="0"/>
              <a:t>您将接收电子邮件通知</a:t>
            </a:r>
            <a:endParaRPr lang="en-US" sz="1200" dirty="0"/>
          </a:p>
          <a:p>
            <a:pPr algn="ctr"/>
            <a:r>
              <a:rPr lang="zh-CN" altLang="en-US" sz="1200" dirty="0"/>
              <a:t>每个供应商只有一个电子邮件地址</a:t>
            </a:r>
          </a:p>
          <a:p>
            <a:pPr algn="ctr"/>
            <a:r>
              <a:rPr lang="zh-CN" altLang="en-US" sz="1200" u="sng" dirty="0"/>
              <a:t>系统邮箱</a:t>
            </a:r>
            <a:r>
              <a:rPr lang="en-US" sz="1200" dirty="0"/>
              <a:t>: </a:t>
            </a:r>
            <a:r>
              <a:rPr lang="en-US" sz="1200" b="1" u="sng" dirty="0">
                <a:solidFill>
                  <a:schemeClr val="accent1"/>
                </a:solidFill>
              </a:rPr>
              <a:t>donotreply</a:t>
            </a:r>
            <a:r>
              <a:rPr lang="en-US" sz="1200" b="1" i="0" dirty="0">
                <a:solidFill>
                  <a:schemeClr val="accent1"/>
                </a:solidFill>
                <a:effectLst/>
                <a:hlinkClick r:id="rId2">
                  <a:extLst>
                    <a:ext uri="{A12FA001-AC4F-418D-AE19-62706E023703}">
                      <ahyp:hlinkClr xmlns:ahyp="http://schemas.microsoft.com/office/drawing/2018/hyperlinkcolor" val="tx"/>
                    </a:ext>
                  </a:extLst>
                </a:hlinkClick>
              </a:rPr>
              <a:t>@services.e2open.com</a:t>
            </a:r>
            <a:r>
              <a:rPr lang="en-US" sz="1200" b="1" i="0" dirty="0">
                <a:solidFill>
                  <a:schemeClr val="accent1"/>
                </a:solidFill>
                <a:effectLst/>
              </a:rPr>
              <a:t> </a:t>
            </a:r>
          </a:p>
          <a:p>
            <a:pPr algn="ctr"/>
            <a:endParaRPr lang="en-US" sz="1200" dirty="0"/>
          </a:p>
          <a:p>
            <a:pPr algn="ctr"/>
            <a:r>
              <a:rPr lang="zh-CN" altLang="en-US" sz="1200" dirty="0"/>
              <a:t>请确保您没有屏蔽此邮件地址</a:t>
            </a:r>
            <a:r>
              <a:rPr lang="en-US" altLang="zh-CN" sz="1200" dirty="0"/>
              <a:t>!</a:t>
            </a:r>
          </a:p>
        </p:txBody>
      </p:sp>
      <p:pic>
        <p:nvPicPr>
          <p:cNvPr id="7" name="Picture 2">
            <a:extLst>
              <a:ext uri="{FF2B5EF4-FFF2-40B4-BE49-F238E27FC236}">
                <a16:creationId xmlns:a16="http://schemas.microsoft.com/office/drawing/2014/main" id="{0C66A7D8-3152-012C-4B75-2FCC7E6A4D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33552" y="1171033"/>
            <a:ext cx="1290937" cy="127519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D5A6E7AB-2EAF-21A5-7DF6-81ECBEAE76C9}"/>
              </a:ext>
            </a:extLst>
          </p:cNvPr>
          <p:cNvPicPr>
            <a:picLocks noChangeAspect="1"/>
          </p:cNvPicPr>
          <p:nvPr/>
        </p:nvPicPr>
        <p:blipFill>
          <a:blip r:embed="rId4"/>
          <a:stretch>
            <a:fillRect/>
          </a:stretch>
        </p:blipFill>
        <p:spPr>
          <a:xfrm>
            <a:off x="11277600" y="0"/>
            <a:ext cx="914400" cy="914400"/>
          </a:xfrm>
          <a:prstGeom prst="rect">
            <a:avLst/>
          </a:prstGeom>
        </p:spPr>
      </p:pic>
    </p:spTree>
    <p:extLst>
      <p:ext uri="{BB962C8B-B14F-4D97-AF65-F5344CB8AC3E}">
        <p14:creationId xmlns:p14="http://schemas.microsoft.com/office/powerpoint/2010/main" val="1313882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192EC-A6F8-0755-4A6E-C09B7B5B3CFC}"/>
              </a:ext>
            </a:extLst>
          </p:cNvPr>
          <p:cNvSpPr>
            <a:spLocks noGrp="1"/>
          </p:cNvSpPr>
          <p:nvPr>
            <p:ph type="ctrTitle"/>
          </p:nvPr>
        </p:nvSpPr>
        <p:spPr/>
        <p:txBody>
          <a:bodyPr/>
          <a:lstStyle/>
          <a:p>
            <a:r>
              <a:rPr lang="zh-CN" altLang="en-US" dirty="0">
                <a:solidFill>
                  <a:schemeClr val="accent1"/>
                </a:solidFill>
              </a:rPr>
              <a:t>门户供应商</a:t>
            </a:r>
            <a:r>
              <a:rPr lang="hu-HU" dirty="0">
                <a:solidFill>
                  <a:schemeClr val="accent1"/>
                </a:solidFill>
              </a:rPr>
              <a:t> </a:t>
            </a:r>
            <a:br>
              <a:rPr lang="hu-HU" dirty="0">
                <a:solidFill>
                  <a:schemeClr val="accent1"/>
                </a:solidFill>
              </a:rPr>
            </a:br>
            <a:br>
              <a:rPr kumimoji="0" lang="en-US" sz="6600" b="1" i="0" u="none" strike="noStrike" kern="1200" cap="none" spc="0" normalizeH="0" baseline="0" noProof="0" dirty="0">
                <a:ln>
                  <a:noFill/>
                </a:ln>
                <a:solidFill>
                  <a:schemeClr val="accent1"/>
                </a:solidFill>
                <a:effectLst/>
                <a:uLnTx/>
                <a:uFillTx/>
                <a:latin typeface="Grandview" panose="020B0502040204020203" pitchFamily="34" charset="0"/>
              </a:rPr>
            </a:br>
            <a:endParaRPr lang="en-US" dirty="0"/>
          </a:p>
        </p:txBody>
      </p:sp>
      <p:sp>
        <p:nvSpPr>
          <p:cNvPr id="7" name="TextBox 6">
            <a:extLst>
              <a:ext uri="{FF2B5EF4-FFF2-40B4-BE49-F238E27FC236}">
                <a16:creationId xmlns:a16="http://schemas.microsoft.com/office/drawing/2014/main" id="{A9948B4C-2FFD-49EE-9DBB-6C0862BD1359}"/>
              </a:ext>
            </a:extLst>
          </p:cNvPr>
          <p:cNvSpPr txBox="1"/>
          <p:nvPr/>
        </p:nvSpPr>
        <p:spPr>
          <a:xfrm>
            <a:off x="526472" y="480292"/>
            <a:ext cx="4765964" cy="4695024"/>
          </a:xfrm>
          <a:prstGeom prst="rect">
            <a:avLst/>
          </a:prstGeom>
          <a:noFill/>
        </p:spPr>
        <p:txBody>
          <a:bodyPr wrap="square" lIns="91440" tIns="45720" rIns="91440" bIns="45720" rtlCol="0"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您将收到</a:t>
            </a:r>
            <a:r>
              <a:rPr kumimoji="0" lang="en-US" altLang="zh-CN"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Jabil</a:t>
            </a:r>
            <a:r>
              <a:rPr kumimoji="0" lang="zh-CN" alt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的邀请，</a:t>
            </a:r>
            <a:r>
              <a:rPr lang="zh-CN" altLang="en-US" sz="1600" b="1" dirty="0">
                <a:solidFill>
                  <a:srgbClr val="494949"/>
                </a:solidFill>
                <a:latin typeface="Grandview" panose="020B0502040204020203" pitchFamily="34" charset="0"/>
              </a:rPr>
              <a:t>请</a:t>
            </a:r>
            <a:r>
              <a:rPr kumimoji="0" lang="zh-CN" alt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在</a:t>
            </a:r>
            <a:r>
              <a:rPr kumimoji="0" lang="en-US" altLang="zh-CN"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e2open</a:t>
            </a:r>
            <a:r>
              <a:rPr kumimoji="0" lang="zh-CN" alt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系统中注册</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u-HU"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60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注册后，</a:t>
            </a:r>
            <a:r>
              <a:rPr lang="zh-CN" altLang="en-US" sz="1600" dirty="0">
                <a:solidFill>
                  <a:srgbClr val="494949"/>
                </a:solidFill>
                <a:latin typeface="Grandview" panose="020B0502040204020203" pitchFamily="34" charset="0"/>
              </a:rPr>
              <a:t>您</a:t>
            </a:r>
            <a:r>
              <a:rPr kumimoji="0" lang="zh-CN" altLang="en-US" sz="160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可以</a:t>
            </a:r>
            <a:r>
              <a:rPr lang="zh-CN" altLang="en-US" sz="1600" b="1" dirty="0">
                <a:solidFill>
                  <a:srgbClr val="494949"/>
                </a:solidFill>
                <a:latin typeface="Grandview" panose="020B0502040204020203" pitchFamily="34" charset="0"/>
              </a:rPr>
              <a:t>直接访问</a:t>
            </a:r>
            <a:r>
              <a:rPr lang="en-US" altLang="zh-CN" sz="1600" b="1" dirty="0">
                <a:solidFill>
                  <a:srgbClr val="494949"/>
                </a:solidFill>
                <a:latin typeface="Grandview" panose="020B0502040204020203" pitchFamily="34" charset="0"/>
              </a:rPr>
              <a:t>e2open</a:t>
            </a:r>
            <a:r>
              <a:rPr lang="zh-CN" altLang="en-US" sz="1600" b="1" dirty="0">
                <a:solidFill>
                  <a:srgbClr val="494949"/>
                </a:solidFill>
                <a:latin typeface="Grandview" panose="020B0502040204020203" pitchFamily="34" charset="0"/>
              </a:rPr>
              <a:t>门户网站</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60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门户用户可以随时登录网站，查看最新的预测和订单信息，也可以下载</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zh-CN" altLang="en-US" sz="160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门户用户可以根据自己的偏好订阅</a:t>
            </a:r>
            <a:r>
              <a:rPr kumimoji="0" lang="en-US" altLang="zh-CN" sz="160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e2open</a:t>
            </a:r>
            <a:r>
              <a:rPr kumimoji="0" lang="zh-CN" altLang="en-US" sz="160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系统</a:t>
            </a:r>
            <a:r>
              <a:rPr lang="zh-CN" altLang="en-US" sz="1600" dirty="0">
                <a:solidFill>
                  <a:srgbClr val="494949"/>
                </a:solidFill>
                <a:latin typeface="Grandview" panose="020B0502040204020203" pitchFamily="34" charset="0"/>
              </a:rPr>
              <a:t>通知</a:t>
            </a:r>
            <a:endParaRPr kumimoji="0" lang="zh-CN" altLang="en-US" sz="160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en-US" sz="160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您将能够编辑并提供如下确认</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hu-HU" sz="1600"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285750" indent="-285750">
              <a:buFont typeface="Wingdings,Sans-Serif" panose="05000000000000000000" pitchFamily="2" charset="2"/>
              <a:buChar char="ü"/>
              <a:defRPr/>
            </a:pPr>
            <a:r>
              <a:rPr kumimoji="0" lang="zh-CN" altLang="en-US" sz="1600" i="0" u="none" strike="noStrike" kern="1200" cap="none" spc="0" normalizeH="0" baseline="0" noProof="0" dirty="0">
                <a:ln>
                  <a:noFill/>
                </a:ln>
                <a:solidFill>
                  <a:srgbClr val="494949"/>
                </a:solidFill>
                <a:effectLst/>
                <a:uLnTx/>
                <a:uFillTx/>
                <a:latin typeface="Arial"/>
                <a:cs typeface="Arial"/>
              </a:rPr>
              <a:t>新的和未完成订单的交货日期和数量</a:t>
            </a:r>
          </a:p>
          <a:p>
            <a:pPr marL="285750" indent="-285750">
              <a:buFont typeface="Wingdings,Sans-Serif" panose="05000000000000000000" pitchFamily="2" charset="2"/>
              <a:buChar char="ü"/>
              <a:defRPr/>
            </a:pPr>
            <a:r>
              <a:rPr kumimoji="0" lang="zh-CN" altLang="en-US" sz="1600" i="0" u="none" strike="noStrike" kern="1200" cap="none" spc="0" normalizeH="0" baseline="0" noProof="0" dirty="0">
                <a:ln>
                  <a:noFill/>
                </a:ln>
                <a:solidFill>
                  <a:srgbClr val="494949"/>
                </a:solidFill>
                <a:effectLst/>
                <a:uLnTx/>
                <a:uFillTx/>
                <a:latin typeface="Arial"/>
                <a:cs typeface="Arial"/>
              </a:rPr>
              <a:t>重新安排的订单交期和撤单申请</a:t>
            </a:r>
          </a:p>
          <a:p>
            <a:pPr marL="285750" indent="-285750">
              <a:buFont typeface="Wingdings,Sans-Serif" panose="05000000000000000000" pitchFamily="2" charset="2"/>
              <a:buChar char="ü"/>
              <a:defRPr/>
            </a:pPr>
            <a:r>
              <a:rPr kumimoji="0" lang="zh-CN" altLang="en-US" sz="1600" i="0" u="none" strike="noStrike" kern="1200" cap="none" spc="0" normalizeH="0" baseline="0" noProof="0" dirty="0">
                <a:ln>
                  <a:noFill/>
                </a:ln>
                <a:solidFill>
                  <a:srgbClr val="494949"/>
                </a:solidFill>
                <a:effectLst/>
                <a:uLnTx/>
                <a:uFillTx/>
                <a:latin typeface="Arial"/>
                <a:cs typeface="Arial"/>
              </a:rPr>
              <a:t>预测</a:t>
            </a:r>
          </a:p>
          <a:p>
            <a:pPr marR="0" lvl="0" algn="l" defTabSz="914400">
              <a:lnSpc>
                <a:spcPct val="100000"/>
              </a:lnSpc>
              <a:spcBef>
                <a:spcPts val="0"/>
              </a:spcBef>
              <a:spcAft>
                <a:spcPts val="0"/>
              </a:spcAft>
              <a:buClrTx/>
              <a:buSzTx/>
              <a:tabLst/>
              <a:defRPr/>
            </a:pPr>
            <a:endParaRPr lang="en-US" sz="1600" i="0" u="none" strike="noStrike" kern="1200" cap="none" spc="0" normalizeH="0" baseline="0" noProof="0" dirty="0">
              <a:ln>
                <a:noFill/>
              </a:ln>
              <a:solidFill>
                <a:srgbClr val="494949"/>
              </a:solidFill>
              <a:effectLst/>
              <a:uLnTx/>
              <a:uFillTx/>
              <a:latin typeface="Grandview"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直接在门户网站里确认</a:t>
            </a:r>
            <a:r>
              <a:rPr kumimoji="0" lang="en-US" altLang="zh-CN"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rPr>
              <a:t>!</a:t>
            </a:r>
            <a:endParaRPr kumimoji="0" lang="en-US" sz="1600" b="1" i="0" u="none" strike="noStrike" kern="1200" cap="none" spc="0" normalizeH="0" baseline="0" noProof="0" dirty="0">
              <a:ln>
                <a:noFill/>
              </a:ln>
              <a:solidFill>
                <a:srgbClr val="494949"/>
              </a:solidFill>
              <a:effectLst/>
              <a:uLnTx/>
              <a:uFillTx/>
              <a:latin typeface="Grandview" panose="020B0502040204020203" pitchFamily="34" charset="0"/>
              <a:ea typeface="+mn-ea"/>
              <a:cs typeface="+mn-cs"/>
            </a:endParaRPr>
          </a:p>
        </p:txBody>
      </p:sp>
      <p:sp>
        <p:nvSpPr>
          <p:cNvPr id="8" name="TextBox 7">
            <a:extLst>
              <a:ext uri="{FF2B5EF4-FFF2-40B4-BE49-F238E27FC236}">
                <a16:creationId xmlns:a16="http://schemas.microsoft.com/office/drawing/2014/main" id="{AA597A26-227F-F37B-CA31-D870CF3384DE}"/>
              </a:ext>
            </a:extLst>
          </p:cNvPr>
          <p:cNvSpPr txBox="1"/>
          <p:nvPr/>
        </p:nvSpPr>
        <p:spPr>
          <a:xfrm>
            <a:off x="6308435" y="3629890"/>
            <a:ext cx="4590473" cy="1311565"/>
          </a:xfrm>
          <a:prstGeom prst="rect">
            <a:avLst/>
          </a:prstGeom>
          <a:noFill/>
        </p:spPr>
        <p:txBody>
          <a:bodyPr wrap="square" rtlCol="0">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6000" b="1" i="0" u="none" strike="noStrike" kern="1200" cap="none" spc="0" normalizeH="0" baseline="0" noProof="0" dirty="0">
              <a:ln>
                <a:noFill/>
              </a:ln>
              <a:solidFill>
                <a:schemeClr val="accent1"/>
              </a:solidFill>
              <a:effectLst/>
              <a:uLnTx/>
              <a:uFillTx/>
              <a:latin typeface="Grandview" panose="020B0502040204020203" pitchFamily="34" charset="0"/>
            </a:endParaRPr>
          </a:p>
        </p:txBody>
      </p:sp>
      <p:pic>
        <p:nvPicPr>
          <p:cNvPr id="3" name="Picture 2">
            <a:extLst>
              <a:ext uri="{FF2B5EF4-FFF2-40B4-BE49-F238E27FC236}">
                <a16:creationId xmlns:a16="http://schemas.microsoft.com/office/drawing/2014/main" id="{C86B9FB5-1235-5FAB-5059-ED5E2FD938A1}"/>
              </a:ext>
            </a:extLst>
          </p:cNvPr>
          <p:cNvPicPr>
            <a:picLocks noChangeAspect="1"/>
          </p:cNvPicPr>
          <p:nvPr/>
        </p:nvPicPr>
        <p:blipFill>
          <a:blip r:embed="rId2"/>
          <a:stretch>
            <a:fillRect/>
          </a:stretch>
        </p:blipFill>
        <p:spPr>
          <a:xfrm>
            <a:off x="1874981" y="5463309"/>
            <a:ext cx="914400" cy="914400"/>
          </a:xfrm>
          <a:prstGeom prst="rect">
            <a:avLst/>
          </a:prstGeom>
        </p:spPr>
      </p:pic>
    </p:spTree>
    <p:extLst>
      <p:ext uri="{BB962C8B-B14F-4D97-AF65-F5344CB8AC3E}">
        <p14:creationId xmlns:p14="http://schemas.microsoft.com/office/powerpoint/2010/main" val="38043722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DF55A9E-3E43-7C80-5B2B-766B5BF2087E}"/>
              </a:ext>
            </a:extLst>
          </p:cNvPr>
          <p:cNvPicPr>
            <a:picLocks noChangeAspect="1"/>
          </p:cNvPicPr>
          <p:nvPr/>
        </p:nvPicPr>
        <p:blipFill>
          <a:blip r:embed="rId2"/>
          <a:stretch>
            <a:fillRect/>
          </a:stretch>
        </p:blipFill>
        <p:spPr>
          <a:xfrm>
            <a:off x="240145" y="1472344"/>
            <a:ext cx="10770755" cy="4897658"/>
          </a:xfrm>
          <a:prstGeom prst="rect">
            <a:avLst/>
          </a:prstGeom>
        </p:spPr>
      </p:pic>
      <p:sp>
        <p:nvSpPr>
          <p:cNvPr id="2" name="Title 1">
            <a:extLst>
              <a:ext uri="{FF2B5EF4-FFF2-40B4-BE49-F238E27FC236}">
                <a16:creationId xmlns:a16="http://schemas.microsoft.com/office/drawing/2014/main" id="{85048A60-ADC0-766F-50BD-8A4B595CB526}"/>
              </a:ext>
            </a:extLst>
          </p:cNvPr>
          <p:cNvSpPr>
            <a:spLocks noGrp="1"/>
          </p:cNvSpPr>
          <p:nvPr>
            <p:ph type="title"/>
          </p:nvPr>
        </p:nvSpPr>
        <p:spPr>
          <a:xfrm>
            <a:off x="652883" y="28772"/>
            <a:ext cx="9945278" cy="856856"/>
          </a:xfrm>
        </p:spPr>
        <p:txBody>
          <a:bodyPr/>
          <a:lstStyle/>
          <a:p>
            <a:r>
              <a:rPr lang="zh-CN" altLang="en-US" dirty="0"/>
              <a:t>系统邀请邮件</a:t>
            </a:r>
            <a:endParaRPr lang="en-US" dirty="0"/>
          </a:p>
        </p:txBody>
      </p:sp>
      <p:sp>
        <p:nvSpPr>
          <p:cNvPr id="15" name="Rectangle: Diagonal Corners Rounded 14">
            <a:extLst>
              <a:ext uri="{FF2B5EF4-FFF2-40B4-BE49-F238E27FC236}">
                <a16:creationId xmlns:a16="http://schemas.microsoft.com/office/drawing/2014/main" id="{4B69A412-5D0D-6F27-64E2-55B8AD865427}"/>
              </a:ext>
            </a:extLst>
          </p:cNvPr>
          <p:cNvSpPr/>
          <p:nvPr/>
        </p:nvSpPr>
        <p:spPr>
          <a:xfrm>
            <a:off x="193408" y="746750"/>
            <a:ext cx="11173647" cy="566861"/>
          </a:xfrm>
          <a:prstGeom prst="round2DiagRect">
            <a:avLst/>
          </a:prstGeom>
        </p:spPr>
        <p:style>
          <a:lnRef idx="2">
            <a:schemeClr val="accent5"/>
          </a:lnRef>
          <a:fillRef idx="1">
            <a:schemeClr val="lt1"/>
          </a:fillRef>
          <a:effectRef idx="0">
            <a:schemeClr val="accent5"/>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dirty="0">
              <a:ln>
                <a:noFill/>
              </a:ln>
              <a:solidFill>
                <a:srgbClr val="60605B"/>
              </a:solidFill>
              <a:effectLst/>
              <a:uLnTx/>
              <a:uFillTx/>
              <a:ea typeface="+mn-ea"/>
              <a:cs typeface="+mn-cs"/>
            </a:endParaRPr>
          </a:p>
          <a:p>
            <a:pPr marR="0" lvl="0" algn="l" defTabSz="914400" rtl="0" eaLnBrk="1" fontAlgn="auto" latinLnBrk="0" hangingPunct="1">
              <a:lnSpc>
                <a:spcPct val="100000"/>
              </a:lnSpc>
              <a:spcBef>
                <a:spcPts val="0"/>
              </a:spcBef>
              <a:spcAft>
                <a:spcPts val="0"/>
              </a:spcAft>
              <a:buClrTx/>
              <a:buSzTx/>
              <a:tabLst/>
              <a:defRPr/>
            </a:pPr>
            <a:r>
              <a:rPr lang="zh-CN" altLang="en-US" sz="1200" dirty="0">
                <a:solidFill>
                  <a:srgbClr val="60605B"/>
                </a:solidFill>
              </a:rPr>
              <a:t>在上线日期之后，您将收到来自系统的邀请电子邮件</a:t>
            </a:r>
            <a:r>
              <a:rPr lang="en-US" altLang="zh-CN" sz="1200" dirty="0">
                <a:solidFill>
                  <a:srgbClr val="60605B"/>
                </a:solidFill>
              </a:rPr>
              <a:t>&gt;&gt;</a:t>
            </a:r>
            <a:r>
              <a:rPr lang="zh-CN" altLang="en-US" sz="1200" dirty="0">
                <a:solidFill>
                  <a:srgbClr val="60605B"/>
                </a:solidFill>
              </a:rPr>
              <a:t>请点击</a:t>
            </a:r>
            <a:r>
              <a:rPr lang="en-US" altLang="zh-CN" sz="1200" b="1" u="sng" dirty="0">
                <a:solidFill>
                  <a:srgbClr val="60605B"/>
                </a:solidFill>
                <a:highlight>
                  <a:srgbClr val="FFFF00"/>
                </a:highlight>
              </a:rPr>
              <a:t>GET STARTED</a:t>
            </a:r>
            <a:r>
              <a:rPr lang="en-US" altLang="zh-CN" sz="1200" dirty="0">
                <a:solidFill>
                  <a:srgbClr val="60605B"/>
                </a:solidFill>
              </a:rPr>
              <a:t>!</a:t>
            </a:r>
            <a:endParaRPr lang="en-US" sz="1200" u="sng" dirty="0">
              <a:solidFill>
                <a:srgbClr val="60605B"/>
              </a:solidFill>
            </a:endParaRPr>
          </a:p>
        </p:txBody>
      </p:sp>
      <p:cxnSp>
        <p:nvCxnSpPr>
          <p:cNvPr id="21" name="Straight Arrow Connector 20">
            <a:extLst>
              <a:ext uri="{FF2B5EF4-FFF2-40B4-BE49-F238E27FC236}">
                <a16:creationId xmlns:a16="http://schemas.microsoft.com/office/drawing/2014/main" id="{2F00BFA3-901C-9A9C-F13D-CE8BCA433550}"/>
              </a:ext>
            </a:extLst>
          </p:cNvPr>
          <p:cNvCxnSpPr>
            <a:cxnSpLocks/>
            <a:stCxn id="22" idx="1"/>
          </p:cNvCxnSpPr>
          <p:nvPr/>
        </p:nvCxnSpPr>
        <p:spPr>
          <a:xfrm flipH="1" flipV="1">
            <a:off x="6906992" y="5184923"/>
            <a:ext cx="59036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031022DC-24D6-54F7-6E52-322E67957E8A}"/>
              </a:ext>
            </a:extLst>
          </p:cNvPr>
          <p:cNvSpPr/>
          <p:nvPr/>
        </p:nvSpPr>
        <p:spPr>
          <a:xfrm>
            <a:off x="7497355" y="5069142"/>
            <a:ext cx="824247" cy="231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点击</a:t>
            </a:r>
            <a:endParaRPr lang="en-US" dirty="0"/>
          </a:p>
        </p:txBody>
      </p:sp>
      <p:pic>
        <p:nvPicPr>
          <p:cNvPr id="3" name="Picture 2">
            <a:extLst>
              <a:ext uri="{FF2B5EF4-FFF2-40B4-BE49-F238E27FC236}">
                <a16:creationId xmlns:a16="http://schemas.microsoft.com/office/drawing/2014/main" id="{C85D48F3-6C73-30B6-852C-5B3DDD93ADF6}"/>
              </a:ext>
            </a:extLst>
          </p:cNvPr>
          <p:cNvPicPr>
            <a:picLocks noChangeAspect="1"/>
          </p:cNvPicPr>
          <p:nvPr/>
        </p:nvPicPr>
        <p:blipFill>
          <a:blip r:embed="rId3"/>
          <a:stretch>
            <a:fillRect/>
          </a:stretch>
        </p:blipFill>
        <p:spPr>
          <a:xfrm>
            <a:off x="11277600" y="0"/>
            <a:ext cx="914400" cy="914400"/>
          </a:xfrm>
          <a:prstGeom prst="rect">
            <a:avLst/>
          </a:prstGeom>
        </p:spPr>
      </p:pic>
      <p:sp>
        <p:nvSpPr>
          <p:cNvPr id="4" name="Oval 3">
            <a:extLst>
              <a:ext uri="{FF2B5EF4-FFF2-40B4-BE49-F238E27FC236}">
                <a16:creationId xmlns:a16="http://schemas.microsoft.com/office/drawing/2014/main" id="{7F174D82-39F4-F8DE-3643-A3D035A0E24B}"/>
              </a:ext>
            </a:extLst>
          </p:cNvPr>
          <p:cNvSpPr/>
          <p:nvPr/>
        </p:nvSpPr>
        <p:spPr>
          <a:xfrm>
            <a:off x="5780232" y="4664894"/>
            <a:ext cx="315768" cy="24457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1</a:t>
            </a:r>
            <a:endParaRPr lang="en-US" dirty="0"/>
          </a:p>
        </p:txBody>
      </p:sp>
      <p:sp>
        <p:nvSpPr>
          <p:cNvPr id="5" name="Oval 4">
            <a:extLst>
              <a:ext uri="{FF2B5EF4-FFF2-40B4-BE49-F238E27FC236}">
                <a16:creationId xmlns:a16="http://schemas.microsoft.com/office/drawing/2014/main" id="{C9C1B276-DB28-B899-2835-7B3AECD814AD}"/>
              </a:ext>
            </a:extLst>
          </p:cNvPr>
          <p:cNvSpPr/>
          <p:nvPr/>
        </p:nvSpPr>
        <p:spPr>
          <a:xfrm>
            <a:off x="5384823" y="4988834"/>
            <a:ext cx="1106586" cy="396822"/>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72186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a:extLst>
              <a:ext uri="{FF2B5EF4-FFF2-40B4-BE49-F238E27FC236}">
                <a16:creationId xmlns:a16="http://schemas.microsoft.com/office/drawing/2014/main" id="{A2013A61-DD30-63F2-9A32-04A4ABF685FB}"/>
              </a:ext>
            </a:extLst>
          </p:cNvPr>
          <p:cNvPicPr>
            <a:picLocks noChangeAspect="1"/>
          </p:cNvPicPr>
          <p:nvPr/>
        </p:nvPicPr>
        <p:blipFill>
          <a:blip r:embed="rId2"/>
          <a:stretch>
            <a:fillRect/>
          </a:stretch>
        </p:blipFill>
        <p:spPr>
          <a:xfrm>
            <a:off x="3826480" y="-34143"/>
            <a:ext cx="3819216" cy="3599721"/>
          </a:xfrm>
          <a:prstGeom prst="rect">
            <a:avLst/>
          </a:prstGeom>
        </p:spPr>
      </p:pic>
      <p:pic>
        <p:nvPicPr>
          <p:cNvPr id="36" name="Picture 35">
            <a:extLst>
              <a:ext uri="{FF2B5EF4-FFF2-40B4-BE49-F238E27FC236}">
                <a16:creationId xmlns:a16="http://schemas.microsoft.com/office/drawing/2014/main" id="{CEE756FE-9641-AA3F-5261-8EB23D990308}"/>
              </a:ext>
            </a:extLst>
          </p:cNvPr>
          <p:cNvPicPr>
            <a:picLocks noChangeAspect="1"/>
          </p:cNvPicPr>
          <p:nvPr/>
        </p:nvPicPr>
        <p:blipFill>
          <a:blip r:embed="rId3"/>
          <a:stretch>
            <a:fillRect/>
          </a:stretch>
        </p:blipFill>
        <p:spPr>
          <a:xfrm>
            <a:off x="0" y="4128875"/>
            <a:ext cx="2665299" cy="1729058"/>
          </a:xfrm>
          <a:prstGeom prst="rect">
            <a:avLst/>
          </a:prstGeom>
          <a:ln>
            <a:noFill/>
          </a:ln>
          <a:effectLst>
            <a:outerShdw blurRad="292100" dist="139700" dir="2700000" algn="tl" rotWithShape="0">
              <a:srgbClr val="333333">
                <a:alpha val="65000"/>
              </a:srgbClr>
            </a:outerShdw>
          </a:effectLst>
        </p:spPr>
      </p:pic>
      <p:pic>
        <p:nvPicPr>
          <p:cNvPr id="34" name="Picture 33">
            <a:extLst>
              <a:ext uri="{FF2B5EF4-FFF2-40B4-BE49-F238E27FC236}">
                <a16:creationId xmlns:a16="http://schemas.microsoft.com/office/drawing/2014/main" id="{5836ABBB-0A75-E888-D811-A562214EEFC9}"/>
              </a:ext>
            </a:extLst>
          </p:cNvPr>
          <p:cNvPicPr>
            <a:picLocks noChangeAspect="1"/>
          </p:cNvPicPr>
          <p:nvPr/>
        </p:nvPicPr>
        <p:blipFill>
          <a:blip r:embed="rId4"/>
          <a:stretch>
            <a:fillRect/>
          </a:stretch>
        </p:blipFill>
        <p:spPr>
          <a:xfrm>
            <a:off x="129033" y="872742"/>
            <a:ext cx="3606021" cy="3234745"/>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85048A60-ADC0-766F-50BD-8A4B595CB526}"/>
              </a:ext>
            </a:extLst>
          </p:cNvPr>
          <p:cNvSpPr>
            <a:spLocks noGrp="1"/>
          </p:cNvSpPr>
          <p:nvPr>
            <p:ph type="title"/>
          </p:nvPr>
        </p:nvSpPr>
        <p:spPr>
          <a:xfrm>
            <a:off x="371461" y="136417"/>
            <a:ext cx="9262733" cy="729546"/>
          </a:xfrm>
        </p:spPr>
        <p:txBody>
          <a:bodyPr/>
          <a:lstStyle/>
          <a:p>
            <a:r>
              <a:rPr lang="zh-CN" altLang="en-US" b="1" dirty="0"/>
              <a:t>注册</a:t>
            </a:r>
            <a:endParaRPr lang="en-US" b="1" dirty="0"/>
          </a:p>
        </p:txBody>
      </p:sp>
      <p:sp>
        <p:nvSpPr>
          <p:cNvPr id="15" name="Rectangle: Diagonal Corners Rounded 14">
            <a:extLst>
              <a:ext uri="{FF2B5EF4-FFF2-40B4-BE49-F238E27FC236}">
                <a16:creationId xmlns:a16="http://schemas.microsoft.com/office/drawing/2014/main" id="{4B69A412-5D0D-6F27-64E2-55B8AD865427}"/>
              </a:ext>
            </a:extLst>
          </p:cNvPr>
          <p:cNvSpPr/>
          <p:nvPr/>
        </p:nvSpPr>
        <p:spPr>
          <a:xfrm>
            <a:off x="8344142" y="1340686"/>
            <a:ext cx="3590592" cy="3440157"/>
          </a:xfrm>
          <a:prstGeom prst="round2DiagRect">
            <a:avLst/>
          </a:prstGeom>
        </p:spPr>
        <p:style>
          <a:lnRef idx="2">
            <a:schemeClr val="accent5"/>
          </a:lnRef>
          <a:fillRef idx="1">
            <a:schemeClr val="lt1"/>
          </a:fillRef>
          <a:effectRef idx="0">
            <a:schemeClr val="accent5"/>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200" b="1" dirty="0">
                <a:solidFill>
                  <a:srgbClr val="60605B"/>
                </a:solidFill>
              </a:rPr>
              <a:t>注册到门户</a:t>
            </a:r>
            <a:endParaRPr lang="en-US" altLang="zh-CN" sz="1200" b="1" dirty="0">
              <a:solidFill>
                <a:srgbClr val="60605B"/>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dirty="0">
              <a:ln>
                <a:noFill/>
              </a:ln>
              <a:solidFill>
                <a:srgbClr val="60605B"/>
              </a:solidFill>
              <a:effectLst/>
              <a:uLnTx/>
              <a:uFillTx/>
              <a:ea typeface="+mn-ea"/>
              <a:cs typeface="+mn-cs"/>
            </a:endParaRPr>
          </a:p>
          <a:p>
            <a:pPr marL="228600" marR="0" lvl="0" indent="-228600" algn="l" defTabSz="914400" rtl="0" eaLnBrk="1" fontAlgn="auto" latinLnBrk="0" hangingPunct="1">
              <a:lnSpc>
                <a:spcPct val="100000"/>
              </a:lnSpc>
              <a:spcBef>
                <a:spcPts val="0"/>
              </a:spcBef>
              <a:spcAft>
                <a:spcPts val="0"/>
              </a:spcAft>
              <a:buClrTx/>
              <a:buSzTx/>
              <a:buAutoNum type="arabicPeriod"/>
              <a:tabLst/>
              <a:defRPr/>
            </a:pPr>
            <a:r>
              <a:rPr kumimoji="0" lang="zh-CN" altLang="en-US" sz="1200" b="0" i="0" strike="noStrike" kern="1200" cap="none" spc="0" normalizeH="0" baseline="0" dirty="0">
                <a:ln>
                  <a:noFill/>
                </a:ln>
                <a:solidFill>
                  <a:srgbClr val="60605B"/>
                </a:solidFill>
                <a:effectLst/>
                <a:uLnTx/>
                <a:uFillTx/>
                <a:ea typeface="+mn-ea"/>
                <a:cs typeface="+mn-cs"/>
              </a:rPr>
              <a:t>请按照注册步骤操作</a:t>
            </a:r>
            <a:endParaRPr kumimoji="0" lang="en-US" altLang="zh-CN" sz="1200" b="0" i="0" strike="noStrike" kern="1200" cap="none" spc="0" normalizeH="0" baseline="0" dirty="0">
              <a:ln>
                <a:noFill/>
              </a:ln>
              <a:solidFill>
                <a:srgbClr val="60605B"/>
              </a:solidFill>
              <a:effectLst/>
              <a:uLnTx/>
              <a:uFillTx/>
              <a:ea typeface="+mn-ea"/>
              <a:cs typeface="+mn-cs"/>
            </a:endParaRPr>
          </a:p>
          <a:p>
            <a:pPr marR="0" lvl="0" algn="l" defTabSz="914400" rtl="0" eaLnBrk="1" fontAlgn="auto" latinLnBrk="0" hangingPunct="1">
              <a:lnSpc>
                <a:spcPct val="100000"/>
              </a:lnSpc>
              <a:spcBef>
                <a:spcPts val="0"/>
              </a:spcBef>
              <a:spcAft>
                <a:spcPts val="0"/>
              </a:spcAft>
              <a:buClrTx/>
              <a:buSzTx/>
              <a:tabLst/>
              <a:defRPr/>
            </a:pPr>
            <a:r>
              <a:rPr lang="zh-CN" altLang="en-US" sz="1200" dirty="0">
                <a:solidFill>
                  <a:srgbClr val="C00000"/>
                </a:solidFill>
              </a:rPr>
              <a:t>注意</a:t>
            </a:r>
            <a:r>
              <a:rPr kumimoji="0" lang="en-US" altLang="zh-CN" sz="1200" b="0" i="0" strike="noStrike" kern="1200" cap="none" spc="0" normalizeH="0" baseline="0" dirty="0">
                <a:ln>
                  <a:noFill/>
                </a:ln>
                <a:solidFill>
                  <a:srgbClr val="60605B"/>
                </a:solidFill>
                <a:effectLst/>
                <a:uLnTx/>
                <a:uFillTx/>
                <a:ea typeface="+mn-ea"/>
                <a:cs typeface="+mn-cs"/>
              </a:rPr>
              <a:t>:</a:t>
            </a:r>
            <a:r>
              <a:rPr kumimoji="0" lang="zh-CN" altLang="en-US" sz="1200" b="0" i="0" strike="noStrike" kern="1200" cap="none" spc="0" normalizeH="0" baseline="0" dirty="0">
                <a:ln>
                  <a:noFill/>
                </a:ln>
                <a:solidFill>
                  <a:srgbClr val="60605B"/>
                </a:solidFill>
                <a:effectLst/>
                <a:uLnTx/>
                <a:uFillTx/>
                <a:ea typeface="+mn-ea"/>
                <a:cs typeface="+mn-cs"/>
              </a:rPr>
              <a:t>用户名默认是“名”和“姓”，但用户名必须是唯一的</a:t>
            </a:r>
            <a:r>
              <a:rPr kumimoji="0" lang="en-US" altLang="zh-CN" sz="1200" b="0" i="0" strike="noStrike" kern="1200" cap="none" spc="0" normalizeH="0" baseline="0" dirty="0">
                <a:ln>
                  <a:noFill/>
                </a:ln>
                <a:solidFill>
                  <a:srgbClr val="60605B"/>
                </a:solidFill>
                <a:effectLst/>
                <a:uLnTx/>
                <a:uFillTx/>
                <a:ea typeface="+mn-ea"/>
                <a:cs typeface="+mn-cs"/>
              </a:rPr>
              <a:t>(</a:t>
            </a:r>
            <a:r>
              <a:rPr kumimoji="0" lang="zh-CN" altLang="en-US" sz="1200" b="0" i="0" strike="noStrike" kern="1200" cap="none" spc="0" normalizeH="0" baseline="0" dirty="0">
                <a:ln>
                  <a:noFill/>
                </a:ln>
                <a:solidFill>
                  <a:srgbClr val="60605B"/>
                </a:solidFill>
                <a:effectLst/>
                <a:uLnTx/>
                <a:uFillTx/>
                <a:ea typeface="+mn-ea"/>
                <a:cs typeface="+mn-cs"/>
              </a:rPr>
              <a:t>如果它已经存在于</a:t>
            </a:r>
            <a:r>
              <a:rPr kumimoji="0" lang="en-US" altLang="zh-CN" sz="1200" b="0" i="0" strike="noStrike" kern="1200" cap="none" spc="0" normalizeH="0" baseline="0" dirty="0">
                <a:ln>
                  <a:noFill/>
                </a:ln>
                <a:solidFill>
                  <a:srgbClr val="60605B"/>
                </a:solidFill>
                <a:effectLst/>
                <a:uLnTx/>
                <a:uFillTx/>
                <a:ea typeface="+mn-ea"/>
                <a:cs typeface="+mn-cs"/>
              </a:rPr>
              <a:t>e2open</a:t>
            </a:r>
            <a:r>
              <a:rPr kumimoji="0" lang="zh-CN" altLang="en-US" sz="1200" b="0" i="0" strike="noStrike" kern="1200" cap="none" spc="0" normalizeH="0" baseline="0" dirty="0">
                <a:ln>
                  <a:noFill/>
                </a:ln>
                <a:solidFill>
                  <a:srgbClr val="60605B"/>
                </a:solidFill>
                <a:effectLst/>
                <a:uLnTx/>
                <a:uFillTx/>
                <a:ea typeface="+mn-ea"/>
                <a:cs typeface="+mn-cs"/>
              </a:rPr>
              <a:t>数据库中，那么你需要做出调整</a:t>
            </a:r>
            <a:r>
              <a:rPr kumimoji="0" lang="en-US" altLang="zh-CN" sz="1200" b="0" i="0" strike="noStrike" kern="1200" cap="none" spc="0" normalizeH="0" baseline="0" dirty="0">
                <a:ln>
                  <a:noFill/>
                </a:ln>
                <a:solidFill>
                  <a:srgbClr val="60605B"/>
                </a:solidFill>
                <a:effectLst/>
                <a:uLnTx/>
                <a:uFillTx/>
                <a:ea typeface="+mn-ea"/>
                <a:cs typeface="+mn-cs"/>
              </a:rPr>
              <a:t>&gt;&gt;</a:t>
            </a:r>
            <a:r>
              <a:rPr lang="zh-CN" altLang="en-US" sz="1200" b="1" u="sng" dirty="0">
                <a:solidFill>
                  <a:srgbClr val="60605B"/>
                </a:solidFill>
                <a:highlight>
                  <a:srgbClr val="FFFF00"/>
                </a:highlight>
              </a:rPr>
              <a:t>请点击</a:t>
            </a:r>
            <a:r>
              <a:rPr lang="en-US" altLang="zh-CN" sz="1200" b="1" u="sng" dirty="0">
                <a:solidFill>
                  <a:srgbClr val="60605B"/>
                </a:solidFill>
                <a:highlight>
                  <a:srgbClr val="FFFF00"/>
                </a:highlight>
              </a:rPr>
              <a:t>GET STARTED</a:t>
            </a:r>
            <a:r>
              <a:rPr kumimoji="0" lang="en-US" altLang="zh-CN" sz="1200" b="0" i="0" strike="noStrike" kern="1200" cap="none" spc="0" normalizeH="0" baseline="0" dirty="0">
                <a:ln>
                  <a:noFill/>
                </a:ln>
                <a:solidFill>
                  <a:srgbClr val="60605B"/>
                </a:solidFill>
                <a:effectLst/>
                <a:uLnTx/>
                <a:uFillTx/>
                <a:ea typeface="+mn-ea"/>
                <a:cs typeface="+mn-cs"/>
              </a:rPr>
              <a:t>!</a:t>
            </a:r>
            <a:endParaRPr kumimoji="0" lang="en-US" sz="1200" b="0" i="0" strike="noStrike" kern="1200" cap="none" spc="0" normalizeH="0" baseline="0" dirty="0">
              <a:ln>
                <a:noFill/>
              </a:ln>
              <a:solidFill>
                <a:srgbClr val="60605B"/>
              </a:solidFill>
              <a:effectLst/>
              <a:uLnTx/>
              <a:uFillTx/>
              <a:ea typeface="+mn-ea"/>
              <a:cs typeface="+mn-cs"/>
            </a:endParaRPr>
          </a:p>
          <a:p>
            <a:pPr marR="0" lvl="0" algn="l" defTabSz="914400" rtl="0" eaLnBrk="1" fontAlgn="auto" latinLnBrk="0" hangingPunct="1">
              <a:lnSpc>
                <a:spcPct val="100000"/>
              </a:lnSpc>
              <a:spcBef>
                <a:spcPts val="0"/>
              </a:spcBef>
              <a:spcAft>
                <a:spcPts val="0"/>
              </a:spcAft>
              <a:buClrTx/>
              <a:buSzTx/>
              <a:tabLst/>
              <a:defRPr/>
            </a:pPr>
            <a:endParaRPr lang="en-US" sz="1200" dirty="0">
              <a:solidFill>
                <a:srgbClr val="60605B"/>
              </a:solidFill>
            </a:endParaRPr>
          </a:p>
          <a:p>
            <a:pPr marR="0" lvl="0" algn="l" defTabSz="914400" rtl="0" eaLnBrk="1" fontAlgn="auto" latinLnBrk="0" hangingPunct="1">
              <a:lnSpc>
                <a:spcPct val="100000"/>
              </a:lnSpc>
              <a:spcBef>
                <a:spcPts val="0"/>
              </a:spcBef>
              <a:spcAft>
                <a:spcPts val="0"/>
              </a:spcAft>
              <a:buClrTx/>
              <a:buSzTx/>
              <a:tabLst/>
              <a:defRPr/>
            </a:pPr>
            <a:r>
              <a:rPr lang="en-US" sz="1200" dirty="0">
                <a:solidFill>
                  <a:srgbClr val="60605B"/>
                </a:solidFill>
              </a:rPr>
              <a:t>2. </a:t>
            </a:r>
            <a:r>
              <a:rPr lang="zh-CN" altLang="en-US" sz="1200" dirty="0">
                <a:solidFill>
                  <a:srgbClr val="60605B"/>
                </a:solidFill>
              </a:rPr>
              <a:t>要登录</a:t>
            </a:r>
            <a:r>
              <a:rPr lang="en-US" altLang="zh-CN" sz="1200" dirty="0">
                <a:solidFill>
                  <a:srgbClr val="60605B"/>
                </a:solidFill>
              </a:rPr>
              <a:t>-</a:t>
            </a:r>
            <a:r>
              <a:rPr lang="zh-CN" altLang="en-US" sz="1200" dirty="0">
                <a:solidFill>
                  <a:srgbClr val="60605B"/>
                </a:solidFill>
              </a:rPr>
              <a:t>您可以使用注册时提供的电子邮件地址或用户名</a:t>
            </a:r>
            <a:endParaRPr lang="en-US" sz="1200" dirty="0"/>
          </a:p>
          <a:p>
            <a:pPr marR="0" lvl="0" algn="l" defTabSz="914400" rtl="0" eaLnBrk="1" fontAlgn="auto" latinLnBrk="0" hangingPunct="1">
              <a:lnSpc>
                <a:spcPct val="100000"/>
              </a:lnSpc>
              <a:spcBef>
                <a:spcPts val="0"/>
              </a:spcBef>
              <a:spcAft>
                <a:spcPts val="0"/>
              </a:spcAft>
              <a:buClrTx/>
              <a:buSzTx/>
              <a:tabLst/>
              <a:defRPr/>
            </a:pPr>
            <a:r>
              <a:rPr lang="en-US" sz="1200" dirty="0"/>
              <a:t> </a:t>
            </a:r>
            <a:r>
              <a:rPr lang="en-US" sz="1200" dirty="0">
                <a:solidFill>
                  <a:srgbClr val="60605B"/>
                </a:solidFill>
              </a:rPr>
              <a:t> </a:t>
            </a:r>
          </a:p>
          <a:p>
            <a:pPr marR="0" lvl="0" algn="l" defTabSz="914400" rtl="0" eaLnBrk="1" fontAlgn="auto" latinLnBrk="0" hangingPunct="1">
              <a:lnSpc>
                <a:spcPct val="100000"/>
              </a:lnSpc>
              <a:spcBef>
                <a:spcPts val="0"/>
              </a:spcBef>
              <a:spcAft>
                <a:spcPts val="0"/>
              </a:spcAft>
              <a:buClrTx/>
              <a:buSzTx/>
              <a:tabLst/>
              <a:defRPr/>
            </a:pPr>
            <a:r>
              <a:rPr lang="en-US" sz="1200" dirty="0">
                <a:solidFill>
                  <a:srgbClr val="60605B"/>
                </a:solidFill>
              </a:rPr>
              <a:t>3. </a:t>
            </a:r>
            <a:r>
              <a:rPr lang="zh-CN" altLang="en-US" sz="1200" dirty="0">
                <a:solidFill>
                  <a:srgbClr val="60605B"/>
                </a:solidFill>
              </a:rPr>
              <a:t>登录后，您将会去到</a:t>
            </a:r>
            <a:r>
              <a:rPr lang="en-US" sz="1200" dirty="0">
                <a:solidFill>
                  <a:srgbClr val="60605B"/>
                </a:solidFill>
              </a:rPr>
              <a:t>e2open</a:t>
            </a:r>
            <a:r>
              <a:rPr lang="zh-CN" altLang="en-US" sz="1200" dirty="0">
                <a:solidFill>
                  <a:srgbClr val="60605B"/>
                </a:solidFill>
              </a:rPr>
              <a:t>页面</a:t>
            </a:r>
            <a:r>
              <a:rPr lang="en-US" altLang="zh-CN" sz="1200" dirty="0">
                <a:solidFill>
                  <a:srgbClr val="60605B"/>
                </a:solidFill>
              </a:rPr>
              <a:t>&gt;&gt;</a:t>
            </a:r>
            <a:r>
              <a:rPr lang="zh-CN" altLang="en-US" sz="1200" dirty="0">
                <a:solidFill>
                  <a:srgbClr val="60605B"/>
                </a:solidFill>
              </a:rPr>
              <a:t>请点击</a:t>
            </a:r>
            <a:r>
              <a:rPr lang="en-US" sz="1200" dirty="0">
                <a:solidFill>
                  <a:srgbClr val="60605B"/>
                </a:solidFill>
              </a:rPr>
              <a:t>„</a:t>
            </a:r>
            <a:r>
              <a:rPr lang="en-US" sz="1200" b="1" dirty="0">
                <a:solidFill>
                  <a:schemeClr val="accent1"/>
                </a:solidFill>
              </a:rPr>
              <a:t>JABIL Process Manager</a:t>
            </a:r>
            <a:r>
              <a:rPr lang="en-US" sz="1200" dirty="0">
                <a:solidFill>
                  <a:srgbClr val="60605B"/>
                </a:solidFill>
              </a:rPr>
              <a:t>”</a:t>
            </a:r>
          </a:p>
          <a:p>
            <a:pPr marR="0" lvl="0" algn="l" defTabSz="914400" rtl="0" eaLnBrk="1" fontAlgn="auto" latinLnBrk="0" hangingPunct="1">
              <a:lnSpc>
                <a:spcPct val="100000"/>
              </a:lnSpc>
              <a:spcBef>
                <a:spcPts val="0"/>
              </a:spcBef>
              <a:spcAft>
                <a:spcPts val="0"/>
              </a:spcAft>
              <a:buClrTx/>
              <a:buSzTx/>
              <a:tabLst/>
              <a:defRPr/>
            </a:pPr>
            <a:endParaRPr kumimoji="0" lang="en-US" sz="1200" b="0" i="0" strike="noStrike" kern="1200" cap="none" spc="0" normalizeH="0" baseline="0" dirty="0">
              <a:ln>
                <a:noFill/>
              </a:ln>
              <a:solidFill>
                <a:srgbClr val="60605B"/>
              </a:solidFill>
              <a:effectLst/>
              <a:uLnTx/>
              <a:uFillTx/>
              <a:ea typeface="+mn-ea"/>
              <a:cs typeface="+mn-cs"/>
            </a:endParaRPr>
          </a:p>
          <a:p>
            <a:pPr lvl="0">
              <a:defRPr/>
            </a:pPr>
            <a:r>
              <a:rPr lang="en-US" sz="1200" dirty="0">
                <a:solidFill>
                  <a:srgbClr val="60605B"/>
                </a:solidFill>
              </a:rPr>
              <a:t>4. </a:t>
            </a:r>
            <a:r>
              <a:rPr lang="zh-CN" altLang="en-US" sz="1200" dirty="0">
                <a:solidFill>
                  <a:srgbClr val="60605B"/>
                </a:solidFill>
              </a:rPr>
              <a:t>下一步，请从下拉列表中选择</a:t>
            </a:r>
            <a:r>
              <a:rPr lang="en-US" sz="1200" b="1" dirty="0">
                <a:solidFill>
                  <a:schemeClr val="accent1"/>
                </a:solidFill>
              </a:rPr>
              <a:t>E2open Managed Users</a:t>
            </a:r>
            <a:r>
              <a:rPr lang="en-US" sz="1200" dirty="0">
                <a:solidFill>
                  <a:srgbClr val="60605B"/>
                </a:solidFill>
              </a:rPr>
              <a:t>，</a:t>
            </a:r>
            <a:r>
              <a:rPr lang="zh-CN" altLang="en-US" sz="1200" dirty="0">
                <a:solidFill>
                  <a:srgbClr val="60605B"/>
                </a:solidFill>
              </a:rPr>
              <a:t>并勾选复选框记住您的选择</a:t>
            </a:r>
            <a:endParaRPr kumimoji="0" lang="en-US" sz="1200" b="1" i="0" strike="noStrike" kern="1200" cap="none" spc="0" normalizeH="0" baseline="0" dirty="0">
              <a:ln>
                <a:noFill/>
              </a:ln>
              <a:solidFill>
                <a:schemeClr val="accent1"/>
              </a:solidFill>
              <a:effectLst/>
              <a:uLnTx/>
              <a:uFillTx/>
              <a:ea typeface="+mn-ea"/>
              <a:cs typeface="+mn-cs"/>
            </a:endParaRPr>
          </a:p>
        </p:txBody>
      </p:sp>
      <p:sp>
        <p:nvSpPr>
          <p:cNvPr id="18" name="Oval 17">
            <a:extLst>
              <a:ext uri="{FF2B5EF4-FFF2-40B4-BE49-F238E27FC236}">
                <a16:creationId xmlns:a16="http://schemas.microsoft.com/office/drawing/2014/main" id="{0AA2C898-F7E1-78A7-39DB-DCCD294ADF5F}"/>
              </a:ext>
            </a:extLst>
          </p:cNvPr>
          <p:cNvSpPr/>
          <p:nvPr/>
        </p:nvSpPr>
        <p:spPr>
          <a:xfrm>
            <a:off x="6563630" y="2336976"/>
            <a:ext cx="315768" cy="24457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3</a:t>
            </a:r>
            <a:endParaRPr lang="en-US" dirty="0"/>
          </a:p>
        </p:txBody>
      </p:sp>
      <p:cxnSp>
        <p:nvCxnSpPr>
          <p:cNvPr id="21" name="Straight Arrow Connector 20">
            <a:extLst>
              <a:ext uri="{FF2B5EF4-FFF2-40B4-BE49-F238E27FC236}">
                <a16:creationId xmlns:a16="http://schemas.microsoft.com/office/drawing/2014/main" id="{2F00BFA3-901C-9A9C-F13D-CE8BCA433550}"/>
              </a:ext>
            </a:extLst>
          </p:cNvPr>
          <p:cNvCxnSpPr>
            <a:cxnSpLocks/>
            <a:stCxn id="22" idx="1"/>
          </p:cNvCxnSpPr>
          <p:nvPr/>
        </p:nvCxnSpPr>
        <p:spPr>
          <a:xfrm flipH="1" flipV="1">
            <a:off x="5876911" y="2793159"/>
            <a:ext cx="59036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031022DC-24D6-54F7-6E52-322E67957E8A}"/>
              </a:ext>
            </a:extLst>
          </p:cNvPr>
          <p:cNvSpPr/>
          <p:nvPr/>
        </p:nvSpPr>
        <p:spPr>
          <a:xfrm>
            <a:off x="6467274" y="2677378"/>
            <a:ext cx="824247" cy="231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点击</a:t>
            </a:r>
            <a:endParaRPr lang="en-US" dirty="0"/>
          </a:p>
        </p:txBody>
      </p:sp>
      <p:pic>
        <p:nvPicPr>
          <p:cNvPr id="38" name="Picture 37">
            <a:extLst>
              <a:ext uri="{FF2B5EF4-FFF2-40B4-BE49-F238E27FC236}">
                <a16:creationId xmlns:a16="http://schemas.microsoft.com/office/drawing/2014/main" id="{BCFAB247-F8DC-88E3-A890-284A0BA44007}"/>
              </a:ext>
            </a:extLst>
          </p:cNvPr>
          <p:cNvPicPr>
            <a:picLocks noChangeAspect="1"/>
          </p:cNvPicPr>
          <p:nvPr/>
        </p:nvPicPr>
        <p:blipFill>
          <a:blip r:embed="rId5"/>
          <a:stretch>
            <a:fillRect/>
          </a:stretch>
        </p:blipFill>
        <p:spPr>
          <a:xfrm>
            <a:off x="2439235" y="4140387"/>
            <a:ext cx="2591636" cy="1706033"/>
          </a:xfrm>
          <a:prstGeom prst="rect">
            <a:avLst/>
          </a:prstGeom>
          <a:ln>
            <a:noFill/>
          </a:ln>
          <a:effectLst>
            <a:outerShdw blurRad="292100" dist="139700" dir="2700000" algn="tl" rotWithShape="0">
              <a:srgbClr val="333333">
                <a:alpha val="65000"/>
              </a:srgbClr>
            </a:outerShdw>
          </a:effectLst>
        </p:spPr>
      </p:pic>
      <p:sp>
        <p:nvSpPr>
          <p:cNvPr id="17" name="Oval 16">
            <a:extLst>
              <a:ext uri="{FF2B5EF4-FFF2-40B4-BE49-F238E27FC236}">
                <a16:creationId xmlns:a16="http://schemas.microsoft.com/office/drawing/2014/main" id="{67AC4B21-FE73-95C4-4F79-62ECFBB8BF65}"/>
              </a:ext>
            </a:extLst>
          </p:cNvPr>
          <p:cNvSpPr/>
          <p:nvPr/>
        </p:nvSpPr>
        <p:spPr>
          <a:xfrm>
            <a:off x="2281351" y="4235025"/>
            <a:ext cx="315768" cy="24457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2</a:t>
            </a:r>
            <a:endParaRPr lang="en-US" dirty="0"/>
          </a:p>
        </p:txBody>
      </p:sp>
      <p:pic>
        <p:nvPicPr>
          <p:cNvPr id="40" name="Picture 39">
            <a:extLst>
              <a:ext uri="{FF2B5EF4-FFF2-40B4-BE49-F238E27FC236}">
                <a16:creationId xmlns:a16="http://schemas.microsoft.com/office/drawing/2014/main" id="{C2FEA68E-5F9F-487F-6E47-053245256406}"/>
              </a:ext>
            </a:extLst>
          </p:cNvPr>
          <p:cNvPicPr>
            <a:picLocks noChangeAspect="1"/>
          </p:cNvPicPr>
          <p:nvPr/>
        </p:nvPicPr>
        <p:blipFill>
          <a:blip r:embed="rId6"/>
          <a:stretch>
            <a:fillRect/>
          </a:stretch>
        </p:blipFill>
        <p:spPr>
          <a:xfrm>
            <a:off x="4773111" y="3315528"/>
            <a:ext cx="3315896" cy="2906792"/>
          </a:xfrm>
          <a:prstGeom prst="rect">
            <a:avLst/>
          </a:prstGeom>
          <a:ln>
            <a:noFill/>
          </a:ln>
          <a:effectLst>
            <a:outerShdw blurRad="292100" dist="139700" dir="2700000" algn="tl" rotWithShape="0">
              <a:srgbClr val="333333">
                <a:alpha val="65000"/>
              </a:srgbClr>
            </a:outerShdw>
          </a:effectLst>
        </p:spPr>
      </p:pic>
      <p:sp>
        <p:nvSpPr>
          <p:cNvPr id="19" name="Oval 18">
            <a:extLst>
              <a:ext uri="{FF2B5EF4-FFF2-40B4-BE49-F238E27FC236}">
                <a16:creationId xmlns:a16="http://schemas.microsoft.com/office/drawing/2014/main" id="{B404EFE9-5FC2-503C-56FD-E62EB625CB38}"/>
              </a:ext>
            </a:extLst>
          </p:cNvPr>
          <p:cNvSpPr/>
          <p:nvPr/>
        </p:nvSpPr>
        <p:spPr>
          <a:xfrm>
            <a:off x="7645696" y="5765988"/>
            <a:ext cx="315768" cy="24457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4</a:t>
            </a:r>
            <a:endParaRPr lang="en-US" dirty="0"/>
          </a:p>
        </p:txBody>
      </p:sp>
      <p:cxnSp>
        <p:nvCxnSpPr>
          <p:cNvPr id="28" name="Straight Arrow Connector 27">
            <a:extLst>
              <a:ext uri="{FF2B5EF4-FFF2-40B4-BE49-F238E27FC236}">
                <a16:creationId xmlns:a16="http://schemas.microsoft.com/office/drawing/2014/main" id="{0F401805-2438-4E21-7867-24E116B70396}"/>
              </a:ext>
            </a:extLst>
          </p:cNvPr>
          <p:cNvCxnSpPr>
            <a:cxnSpLocks/>
            <a:stCxn id="29" idx="1"/>
          </p:cNvCxnSpPr>
          <p:nvPr/>
        </p:nvCxnSpPr>
        <p:spPr>
          <a:xfrm flipH="1" flipV="1">
            <a:off x="6033155" y="5458914"/>
            <a:ext cx="640047" cy="1885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F2886341-16CD-F886-7174-FC91AC94E5B6}"/>
              </a:ext>
            </a:extLst>
          </p:cNvPr>
          <p:cNvSpPr/>
          <p:nvPr/>
        </p:nvSpPr>
        <p:spPr>
          <a:xfrm>
            <a:off x="6673202" y="5531729"/>
            <a:ext cx="824247" cy="231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点击</a:t>
            </a:r>
            <a:endParaRPr lang="en-US" dirty="0"/>
          </a:p>
        </p:txBody>
      </p:sp>
      <p:pic>
        <p:nvPicPr>
          <p:cNvPr id="3" name="Picture 2">
            <a:extLst>
              <a:ext uri="{FF2B5EF4-FFF2-40B4-BE49-F238E27FC236}">
                <a16:creationId xmlns:a16="http://schemas.microsoft.com/office/drawing/2014/main" id="{C85D48F3-6C73-30B6-852C-5B3DDD93ADF6}"/>
              </a:ext>
            </a:extLst>
          </p:cNvPr>
          <p:cNvPicPr>
            <a:picLocks noChangeAspect="1"/>
          </p:cNvPicPr>
          <p:nvPr/>
        </p:nvPicPr>
        <p:blipFill>
          <a:blip r:embed="rId7"/>
          <a:stretch>
            <a:fillRect/>
          </a:stretch>
        </p:blipFill>
        <p:spPr>
          <a:xfrm>
            <a:off x="11277600" y="0"/>
            <a:ext cx="914400" cy="914400"/>
          </a:xfrm>
          <a:prstGeom prst="rect">
            <a:avLst/>
          </a:prstGeom>
        </p:spPr>
      </p:pic>
      <p:sp>
        <p:nvSpPr>
          <p:cNvPr id="4" name="Oval 3">
            <a:extLst>
              <a:ext uri="{FF2B5EF4-FFF2-40B4-BE49-F238E27FC236}">
                <a16:creationId xmlns:a16="http://schemas.microsoft.com/office/drawing/2014/main" id="{7F174D82-39F4-F8DE-3643-A3D035A0E24B}"/>
              </a:ext>
            </a:extLst>
          </p:cNvPr>
          <p:cNvSpPr/>
          <p:nvPr/>
        </p:nvSpPr>
        <p:spPr>
          <a:xfrm>
            <a:off x="2553566" y="3673431"/>
            <a:ext cx="315768" cy="24457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1</a:t>
            </a:r>
            <a:endParaRPr lang="en-US" dirty="0"/>
          </a:p>
        </p:txBody>
      </p:sp>
      <p:sp>
        <p:nvSpPr>
          <p:cNvPr id="5" name="Oval 4">
            <a:extLst>
              <a:ext uri="{FF2B5EF4-FFF2-40B4-BE49-F238E27FC236}">
                <a16:creationId xmlns:a16="http://schemas.microsoft.com/office/drawing/2014/main" id="{C9C1B276-DB28-B899-2835-7B3AECD814AD}"/>
              </a:ext>
            </a:extLst>
          </p:cNvPr>
          <p:cNvSpPr/>
          <p:nvPr/>
        </p:nvSpPr>
        <p:spPr>
          <a:xfrm>
            <a:off x="1446980" y="3576272"/>
            <a:ext cx="1106586" cy="396822"/>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2809020"/>
      </p:ext>
    </p:extLst>
  </p:cSld>
  <p:clrMapOvr>
    <a:masterClrMapping/>
  </p:clrMapOvr>
</p:sld>
</file>

<file path=ppt/theme/theme1.xml><?xml version="1.0" encoding="utf-8"?>
<a:theme xmlns:a="http://schemas.openxmlformats.org/drawingml/2006/main" name="Jabil">
  <a:themeElements>
    <a:clrScheme name="Custom 1">
      <a:dk1>
        <a:srgbClr val="60605B"/>
      </a:dk1>
      <a:lt1>
        <a:srgbClr val="FFFFFF"/>
      </a:lt1>
      <a:dk2>
        <a:srgbClr val="003C6B"/>
      </a:dk2>
      <a:lt2>
        <a:srgbClr val="008651"/>
      </a:lt2>
      <a:accent1>
        <a:srgbClr val="15BEF0"/>
      </a:accent1>
      <a:accent2>
        <a:srgbClr val="DC582A"/>
      </a:accent2>
      <a:accent3>
        <a:srgbClr val="83BD00"/>
      </a:accent3>
      <a:accent4>
        <a:srgbClr val="702F8A"/>
      </a:accent4>
      <a:accent5>
        <a:srgbClr val="002B49"/>
      </a:accent5>
      <a:accent6>
        <a:srgbClr val="CB333B"/>
      </a:accent6>
      <a:hlink>
        <a:srgbClr val="15BEF0"/>
      </a:hlink>
      <a:folHlink>
        <a:srgbClr val="15BEF0"/>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09_Supply Chain.pptx" id="{BE4BF1FF-6253-4432-8FC7-7C1083B387CD}" vid="{4DFD3096-48BA-4DB2-8C87-FD03205FECAD}"/>
    </a:ext>
  </a:extLst>
</a:theme>
</file>

<file path=ppt/theme/theme2.xml><?xml version="1.0" encoding="utf-8"?>
<a:theme xmlns:a="http://schemas.openxmlformats.org/drawingml/2006/main" name="2_Jabil">
  <a:themeElements>
    <a:clrScheme name="Custom 17">
      <a:dk1>
        <a:srgbClr val="494949"/>
      </a:dk1>
      <a:lt1>
        <a:srgbClr val="FFFFFF"/>
      </a:lt1>
      <a:dk2>
        <a:srgbClr val="003C6B"/>
      </a:dk2>
      <a:lt2>
        <a:srgbClr val="008651"/>
      </a:lt2>
      <a:accent1>
        <a:srgbClr val="43B7FF"/>
      </a:accent1>
      <a:accent2>
        <a:srgbClr val="DC582A"/>
      </a:accent2>
      <a:accent3>
        <a:srgbClr val="8BB503"/>
      </a:accent3>
      <a:accent4>
        <a:srgbClr val="702F8A"/>
      </a:accent4>
      <a:accent5>
        <a:srgbClr val="002B49"/>
      </a:accent5>
      <a:accent6>
        <a:srgbClr val="BD2832"/>
      </a:accent6>
      <a:hlink>
        <a:srgbClr val="0F80EE"/>
      </a:hlink>
      <a:folHlink>
        <a:srgbClr val="1080EE"/>
      </a:folHlink>
    </a:clrScheme>
    <a:fontScheme name="Grandview">
      <a:majorFont>
        <a:latin typeface="Grandview"/>
        <a:ea typeface=""/>
        <a:cs typeface=""/>
      </a:majorFont>
      <a:minorFont>
        <a:latin typeface="Grandvie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Autofit/>
      </a:bodyPr>
      <a:lstStyle>
        <a:defPPr algn="l">
          <a:defRPr sz="1500" dirty="0" smtClean="0">
            <a:latin typeface="Grandview" panose="020B0502040204020203"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8df4ecc1-dfa4-474d-adc0-f795c9945782" xsi:nil="true"/>
    <SharedWithUsers xmlns="96a41bf7-7bba-400d-9b09-6d9131e68213">
      <UserInfo>
        <DisplayName>Irma Soto</DisplayName>
        <AccountId>71</AccountId>
        <AccountType/>
      </UserInfo>
      <UserInfo>
        <DisplayName>Mateusz Lukaszewski</DisplayName>
        <AccountId>136</AccountId>
        <AccountType/>
      </UserInfo>
      <UserInfo>
        <DisplayName>Ingrid McDonald</DisplayName>
        <AccountId>5180</AccountId>
        <AccountType/>
      </UserInfo>
      <UserInfo>
        <DisplayName>Rachel Stromberg</DisplayName>
        <AccountId>5316</AccountId>
        <AccountType/>
      </UserInfo>
    </SharedWithUsers>
    <lcf76f155ced4ddcb4097134ff3c332f xmlns="1a2d8a1b-ec49-48b3-a505-2779a2783986">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632AE98D7CDF94BA75353E3FBCD3F42" ma:contentTypeVersion="18" ma:contentTypeDescription="Create a new document." ma:contentTypeScope="" ma:versionID="2df9719f15c3fd71208ee162cf3169f1">
  <xsd:schema xmlns:xsd="http://www.w3.org/2001/XMLSchema" xmlns:xs="http://www.w3.org/2001/XMLSchema" xmlns:p="http://schemas.microsoft.com/office/2006/metadata/properties" xmlns:ns2="1a2d8a1b-ec49-48b3-a505-2779a2783986" xmlns:ns3="96a41bf7-7bba-400d-9b09-6d9131e68213" xmlns:ns4="8df4ecc1-dfa4-474d-adc0-f795c9945782" targetNamespace="http://schemas.microsoft.com/office/2006/metadata/properties" ma:root="true" ma:fieldsID="b7929d9a3ae99606ca1b9bbbb0a43e97" ns2:_="" ns3:_="" ns4:_="">
    <xsd:import namespace="1a2d8a1b-ec49-48b3-a505-2779a2783986"/>
    <xsd:import namespace="96a41bf7-7bba-400d-9b09-6d9131e68213"/>
    <xsd:import namespace="8df4ecc1-dfa4-474d-adc0-f795c994578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4:TaxCatchAll" minOccurs="0"/>
                <xsd:element ref="ns2:lcf76f155ced4ddcb4097134ff3c332f"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2d8a1b-ec49-48b3-a505-2779a27839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755be00-eece-4a55-a28c-0ca9f7787e2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6a41bf7-7bba-400d-9b09-6d9131e6821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df4ecc1-dfa4-474d-adc0-f795c9945782"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fe46b04f-4d48-4d9e-b2c4-d50fd3d17765}" ma:internalName="TaxCatchAll" ma:showField="CatchAllData" ma:web="96a41bf7-7bba-400d-9b09-6d9131e6821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311188F-B5CF-4637-BDC0-E83EFA9A657D}">
  <ds:schemaRefs>
    <ds:schemaRef ds:uri="http://schemas.microsoft.com/sharepoint/v3/contenttype/forms"/>
  </ds:schemaRefs>
</ds:datastoreItem>
</file>

<file path=customXml/itemProps2.xml><?xml version="1.0" encoding="utf-8"?>
<ds:datastoreItem xmlns:ds="http://schemas.openxmlformats.org/officeDocument/2006/customXml" ds:itemID="{18B44CEB-53E9-4FE0-A40B-971794A45B63}">
  <ds:schemaRefs>
    <ds:schemaRef ds:uri="http://schemas.microsoft.com/office/2006/documentManagement/types"/>
    <ds:schemaRef ds:uri="http://schemas.microsoft.com/office/2006/metadata/properties"/>
    <ds:schemaRef ds:uri="8df4ecc1-dfa4-474d-adc0-f795c9945782"/>
    <ds:schemaRef ds:uri="http://purl.org/dc/terms/"/>
    <ds:schemaRef ds:uri="http://www.w3.org/XML/1998/namespace"/>
    <ds:schemaRef ds:uri="http://purl.org/dc/elements/1.1/"/>
    <ds:schemaRef ds:uri="http://schemas.openxmlformats.org/package/2006/metadata/core-properties"/>
    <ds:schemaRef ds:uri="96a41bf7-7bba-400d-9b09-6d9131e68213"/>
    <ds:schemaRef ds:uri="http://schemas.microsoft.com/office/infopath/2007/PartnerControls"/>
    <ds:schemaRef ds:uri="1a2d8a1b-ec49-48b3-a505-2779a2783986"/>
    <ds:schemaRef ds:uri="http://purl.org/dc/dcmitype/"/>
    <ds:schemaRef ds:uri="d8302a85-f7aa-4890-99dd-5d1274ae15cf"/>
    <ds:schemaRef ds:uri="4f1edfe3-2a30-42c4-bfdd-143d6e02f6cf"/>
  </ds:schemaRefs>
</ds:datastoreItem>
</file>

<file path=customXml/itemProps3.xml><?xml version="1.0" encoding="utf-8"?>
<ds:datastoreItem xmlns:ds="http://schemas.openxmlformats.org/officeDocument/2006/customXml" ds:itemID="{34EF1B80-71F2-4671-B54B-FF57A3C6202A}"/>
</file>

<file path=docProps/app.xml><?xml version="1.0" encoding="utf-8"?>
<Properties xmlns="http://schemas.openxmlformats.org/officeDocument/2006/extended-properties" xmlns:vt="http://schemas.openxmlformats.org/officeDocument/2006/docPropsVTypes">
  <TotalTime>16119</TotalTime>
  <Words>3338</Words>
  <Application>Microsoft Office PowerPoint</Application>
  <PresentationFormat>Widescreen</PresentationFormat>
  <Paragraphs>275</Paragraphs>
  <Slides>14</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14</vt:i4>
      </vt:variant>
    </vt:vector>
  </HeadingPairs>
  <TitlesOfParts>
    <vt:vector size="23" baseType="lpstr">
      <vt:lpstr>Wingdings,Sans-Serif</vt:lpstr>
      <vt:lpstr>宋体</vt:lpstr>
      <vt:lpstr>Arial</vt:lpstr>
      <vt:lpstr>Calibri</vt:lpstr>
      <vt:lpstr>Century Gothic</vt:lpstr>
      <vt:lpstr>Grandview</vt:lpstr>
      <vt:lpstr>Wingdings</vt:lpstr>
      <vt:lpstr>Jabil</vt:lpstr>
      <vt:lpstr>2_Jabil</vt:lpstr>
      <vt:lpstr>供应商订单合作</vt:lpstr>
      <vt:lpstr>为什么选用e2open?</vt:lpstr>
      <vt:lpstr>e2open中的供应商 |  概述</vt:lpstr>
      <vt:lpstr>e2open中的供应商 </vt:lpstr>
      <vt:lpstr>合作选项明细</vt:lpstr>
      <vt:lpstr>门户供应商可用提醒 | 电子邮件链接通知</vt:lpstr>
      <vt:lpstr>门户供应商   </vt:lpstr>
      <vt:lpstr>系统邀请邮件</vt:lpstr>
      <vt:lpstr>注册</vt:lpstr>
      <vt:lpstr>登录e2open</vt:lpstr>
      <vt:lpstr>步骤和提示</vt:lpstr>
      <vt:lpstr>e2open | 在线帮助</vt:lpstr>
      <vt:lpstr>e2open中的订单的状态转换 </vt:lpstr>
      <vt:lpstr>访问供应商门户网站获取更多信息:</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E2OPEN – Process Flows</dc:title>
  <dc:creator>Henriett Bakos</dc:creator>
  <cp:lastModifiedBy>MsRita Li</cp:lastModifiedBy>
  <cp:revision>188</cp:revision>
  <dcterms:created xsi:type="dcterms:W3CDTF">2022-05-05T08:26:01Z</dcterms:created>
  <dcterms:modified xsi:type="dcterms:W3CDTF">2023-10-12T07:06:29Z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0x010100B632AE98D7CDF94BA75353E3FBCD3F42</vt:lpwstr>
  </property>
  <property fmtid="{D5CDD505-2E9C-101B-9397-08002B2CF9AE}" pid="3" name="MediaServiceImageTags">
    <vt:lpwstr/>
  </property>
</Properties>
</file>