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26"/>
  </p:notesMasterIdLst>
  <p:sldIdLst>
    <p:sldId id="3416" r:id="rId6"/>
    <p:sldId id="2134959151" r:id="rId7"/>
    <p:sldId id="2134959155" r:id="rId8"/>
    <p:sldId id="2134959156" r:id="rId9"/>
    <p:sldId id="3388" r:id="rId10"/>
    <p:sldId id="2134959135" r:id="rId11"/>
    <p:sldId id="3349" r:id="rId12"/>
    <p:sldId id="3428" r:id="rId13"/>
    <p:sldId id="2134959133" r:id="rId14"/>
    <p:sldId id="2134959157" r:id="rId15"/>
    <p:sldId id="3390" r:id="rId16"/>
    <p:sldId id="3429" r:id="rId17"/>
    <p:sldId id="2134959158" r:id="rId18"/>
    <p:sldId id="2134959159" r:id="rId19"/>
    <p:sldId id="3397" r:id="rId20"/>
    <p:sldId id="3432" r:id="rId21"/>
    <p:sldId id="2134959160" r:id="rId22"/>
    <p:sldId id="2134959161" r:id="rId23"/>
    <p:sldId id="3405" r:id="rId24"/>
    <p:sldId id="213495916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7EEACD17-2F28-4906-B264-734175374310}">
          <p14:sldIdLst>
            <p14:sldId id="3416"/>
            <p14:sldId id="2134959151"/>
          </p14:sldIdLst>
        </p14:section>
        <p14:section name="E2O中的供应商 | 合作方案" id="{E57C60B6-9014-43AB-A0D1-535459A2B65F}">
          <p14:sldIdLst>
            <p14:sldId id="2134959155"/>
            <p14:sldId id="2134959156"/>
            <p14:sldId id="3388"/>
            <p14:sldId id="2134959135"/>
            <p14:sldId id="3349"/>
          </p14:sldIdLst>
        </p14:section>
        <p14:section name="长尾 - 电子邮件/EXCEL通知" id="{A77DDD29-6018-46DC-A57B-EDC44C066555}">
          <p14:sldIdLst>
            <p14:sldId id="3428"/>
            <p14:sldId id="2134959133"/>
            <p14:sldId id="2134959157"/>
            <p14:sldId id="3390"/>
          </p14:sldIdLst>
        </p14:section>
        <p14:section name="长尾 - 电子邮件链接通知" id="{E80AE72A-C48B-4CF3-9855-3EF5D0494299}">
          <p14:sldIdLst>
            <p14:sldId id="3429"/>
            <p14:sldId id="2134959158"/>
            <p14:sldId id="2134959159"/>
            <p14:sldId id="3397"/>
          </p14:sldIdLst>
        </p14:section>
        <p14:section name="长尾 - 电子邮件文本通知" id="{9315AFB4-1D2B-4733-AC2F-B6177D9E1ED2}">
          <p14:sldIdLst>
            <p14:sldId id="3432"/>
            <p14:sldId id="2134959160"/>
            <p14:sldId id="2134959161"/>
            <p14:sldId id="3405"/>
            <p14:sldId id="21349591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D750AF-365F-4571-BEBB-5FFD88B5F7B6}" v="2" dt="2023-10-10T03:58:41.2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9" autoAdjust="0"/>
    <p:restoredTop sz="94660"/>
  </p:normalViewPr>
  <p:slideViewPr>
    <p:cSldViewPr snapToGrid="0">
      <p:cViewPr varScale="1">
        <p:scale>
          <a:sx n="81" d="100"/>
          <a:sy n="81" d="100"/>
        </p:scale>
        <p:origin x="96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sRita Li" userId="a061752a-e4ed-4f2d-9c64-079c4cd78395" providerId="ADAL" clId="{81D750AF-365F-4571-BEBB-5FFD88B5F7B6}"/>
    <pc:docChg chg="modSld">
      <pc:chgData name="MsRita Li" userId="a061752a-e4ed-4f2d-9c64-079c4cd78395" providerId="ADAL" clId="{81D750AF-365F-4571-BEBB-5FFD88B5F7B6}" dt="2023-10-10T03:58:41.225" v="6"/>
      <pc:docMkLst>
        <pc:docMk/>
      </pc:docMkLst>
      <pc:sldChg chg="modSp mod">
        <pc:chgData name="MsRita Li" userId="a061752a-e4ed-4f2d-9c64-079c4cd78395" providerId="ADAL" clId="{81D750AF-365F-4571-BEBB-5FFD88B5F7B6}" dt="2023-10-10T03:58:41.225" v="6"/>
        <pc:sldMkLst>
          <pc:docMk/>
          <pc:sldMk cId="3771802350" sldId="2134959135"/>
        </pc:sldMkLst>
        <pc:graphicFrameChg chg="mod modGraphic">
          <ac:chgData name="MsRita Li" userId="a061752a-e4ed-4f2d-9c64-079c4cd78395" providerId="ADAL" clId="{81D750AF-365F-4571-BEBB-5FFD88B5F7B6}" dt="2023-10-10T03:58:41.225" v="6"/>
          <ac:graphicFrameMkLst>
            <pc:docMk/>
            <pc:sldMk cId="3771802350" sldId="2134959135"/>
            <ac:graphicFrameMk id="5" creationId="{B2F0409C-8246-E10B-B379-1CEF532C827A}"/>
          </ac:graphicFrameMkLst>
        </pc:graphicFrameChg>
      </pc:sldChg>
    </pc:docChg>
  </pc:docChgLst>
  <pc:docChgLst>
    <pc:chgData name="MsRita Li" userId="a061752a-e4ed-4f2d-9c64-079c4cd78395" providerId="ADAL" clId="{293F7629-8647-4597-96CC-50F3300044E9}"/>
    <pc:docChg chg="undo custSel addSld delSld modSld sldOrd modSection">
      <pc:chgData name="MsRita Li" userId="a061752a-e4ed-4f2d-9c64-079c4cd78395" providerId="ADAL" clId="{293F7629-8647-4597-96CC-50F3300044E9}" dt="2023-09-21T07:10:17.087" v="428" actId="313"/>
      <pc:docMkLst>
        <pc:docMk/>
      </pc:docMkLst>
      <pc:sldChg chg="del">
        <pc:chgData name="MsRita Li" userId="a061752a-e4ed-4f2d-9c64-079c4cd78395" providerId="ADAL" clId="{293F7629-8647-4597-96CC-50F3300044E9}" dt="2023-09-18T03:38:34.438" v="405" actId="47"/>
        <pc:sldMkLst>
          <pc:docMk/>
          <pc:sldMk cId="190513000" sldId="3219"/>
        </pc:sldMkLst>
      </pc:sldChg>
      <pc:sldChg chg="del">
        <pc:chgData name="MsRita Li" userId="a061752a-e4ed-4f2d-9c64-079c4cd78395" providerId="ADAL" clId="{293F7629-8647-4597-96CC-50F3300044E9}" dt="2023-09-18T02:41:46.080" v="30" actId="47"/>
        <pc:sldMkLst>
          <pc:docMk/>
          <pc:sldMk cId="1660064476" sldId="3324"/>
        </pc:sldMkLst>
      </pc:sldChg>
      <pc:sldChg chg="del">
        <pc:chgData name="MsRita Li" userId="a061752a-e4ed-4f2d-9c64-079c4cd78395" providerId="ADAL" clId="{293F7629-8647-4597-96CC-50F3300044E9}" dt="2023-09-18T02:42:56.464" v="31" actId="47"/>
        <pc:sldMkLst>
          <pc:docMk/>
          <pc:sldMk cId="1913164912" sldId="3346"/>
        </pc:sldMkLst>
      </pc:sldChg>
      <pc:sldChg chg="modSp mod">
        <pc:chgData name="MsRita Li" userId="a061752a-e4ed-4f2d-9c64-079c4cd78395" providerId="ADAL" clId="{293F7629-8647-4597-96CC-50F3300044E9}" dt="2023-09-18T02:50:17.371" v="100" actId="20577"/>
        <pc:sldMkLst>
          <pc:docMk/>
          <pc:sldMk cId="3012219422" sldId="3388"/>
        </pc:sldMkLst>
        <pc:spChg chg="mod">
          <ac:chgData name="MsRita Li" userId="a061752a-e4ed-4f2d-9c64-079c4cd78395" providerId="ADAL" clId="{293F7629-8647-4597-96CC-50F3300044E9}" dt="2023-09-18T02:50:17.371" v="100" actId="20577"/>
          <ac:spMkLst>
            <pc:docMk/>
            <pc:sldMk cId="3012219422" sldId="3388"/>
            <ac:spMk id="3" creationId="{48256D4C-FECC-22D0-1C55-A4BED451BA4E}"/>
          </ac:spMkLst>
        </pc:spChg>
        <pc:spChg chg="mod">
          <ac:chgData name="MsRita Li" userId="a061752a-e4ed-4f2d-9c64-079c4cd78395" providerId="ADAL" clId="{293F7629-8647-4597-96CC-50F3300044E9}" dt="2023-09-18T02:43:52.542" v="33"/>
          <ac:spMkLst>
            <pc:docMk/>
            <pc:sldMk cId="3012219422" sldId="3388"/>
            <ac:spMk id="7" creationId="{CA79A5F3-4D56-5FF0-0CC4-06DACD8BB002}"/>
          </ac:spMkLst>
        </pc:spChg>
        <pc:spChg chg="mod">
          <ac:chgData name="MsRita Li" userId="a061752a-e4ed-4f2d-9c64-079c4cd78395" providerId="ADAL" clId="{293F7629-8647-4597-96CC-50F3300044E9}" dt="2023-09-18T02:43:59.566" v="34"/>
          <ac:spMkLst>
            <pc:docMk/>
            <pc:sldMk cId="3012219422" sldId="3388"/>
            <ac:spMk id="8" creationId="{0E183484-EC97-8B28-E9A7-0A3E373BCB71}"/>
          </ac:spMkLst>
        </pc:spChg>
        <pc:spChg chg="mod">
          <ac:chgData name="MsRita Li" userId="a061752a-e4ed-4f2d-9c64-079c4cd78395" providerId="ADAL" clId="{293F7629-8647-4597-96CC-50F3300044E9}" dt="2023-09-18T02:44:05.601" v="35"/>
          <ac:spMkLst>
            <pc:docMk/>
            <pc:sldMk cId="3012219422" sldId="3388"/>
            <ac:spMk id="9" creationId="{E9C87EA0-564E-3EB4-8411-E4E5DCFFBE6D}"/>
          </ac:spMkLst>
        </pc:spChg>
        <pc:spChg chg="mod">
          <ac:chgData name="MsRita Li" userId="a061752a-e4ed-4f2d-9c64-079c4cd78395" providerId="ADAL" clId="{293F7629-8647-4597-96CC-50F3300044E9}" dt="2023-09-18T02:46:21.454" v="46"/>
          <ac:spMkLst>
            <pc:docMk/>
            <pc:sldMk cId="3012219422" sldId="3388"/>
            <ac:spMk id="10" creationId="{5EE8390D-670A-65DF-A5C5-B54F6A65AB7E}"/>
          </ac:spMkLst>
        </pc:spChg>
        <pc:spChg chg="mod">
          <ac:chgData name="MsRita Li" userId="a061752a-e4ed-4f2d-9c64-079c4cd78395" providerId="ADAL" clId="{293F7629-8647-4597-96CC-50F3300044E9}" dt="2023-09-18T02:43:39.204" v="32"/>
          <ac:spMkLst>
            <pc:docMk/>
            <pc:sldMk cId="3012219422" sldId="3388"/>
            <ac:spMk id="13" creationId="{75CF439B-2476-D8E9-EC37-82A3953816F5}"/>
          </ac:spMkLst>
        </pc:spChg>
        <pc:spChg chg="mod">
          <ac:chgData name="MsRita Li" userId="a061752a-e4ed-4f2d-9c64-079c4cd78395" providerId="ADAL" clId="{293F7629-8647-4597-96CC-50F3300044E9}" dt="2023-09-18T02:47:41.055" v="50" actId="6549"/>
          <ac:spMkLst>
            <pc:docMk/>
            <pc:sldMk cId="3012219422" sldId="3388"/>
            <ac:spMk id="14" creationId="{3414C9A3-D30B-C54F-26DB-D275F2D2D61D}"/>
          </ac:spMkLst>
        </pc:spChg>
        <pc:graphicFrameChg chg="mod modGraphic">
          <ac:chgData name="MsRita Li" userId="a061752a-e4ed-4f2d-9c64-079c4cd78395" providerId="ADAL" clId="{293F7629-8647-4597-96CC-50F3300044E9}" dt="2023-09-18T02:46:05.405" v="45"/>
          <ac:graphicFrameMkLst>
            <pc:docMk/>
            <pc:sldMk cId="3012219422" sldId="3388"/>
            <ac:graphicFrameMk id="6" creationId="{36865B3A-94A5-A12A-1CB1-215CC04F6E7C}"/>
          </ac:graphicFrameMkLst>
        </pc:graphicFrameChg>
      </pc:sldChg>
      <pc:sldChg chg="del">
        <pc:chgData name="MsRita Li" userId="a061752a-e4ed-4f2d-9c64-079c4cd78395" providerId="ADAL" clId="{293F7629-8647-4597-96CC-50F3300044E9}" dt="2023-09-18T03:21:39.276" v="243" actId="47"/>
        <pc:sldMkLst>
          <pc:docMk/>
          <pc:sldMk cId="3876778662" sldId="3389"/>
        </pc:sldMkLst>
      </pc:sldChg>
      <pc:sldChg chg="modSp mod">
        <pc:chgData name="MsRita Li" userId="a061752a-e4ed-4f2d-9c64-079c4cd78395" providerId="ADAL" clId="{293F7629-8647-4597-96CC-50F3300044E9}" dt="2023-09-19T03:27:41.527" v="423" actId="313"/>
        <pc:sldMkLst>
          <pc:docMk/>
          <pc:sldMk cId="2879904567" sldId="3390"/>
        </pc:sldMkLst>
        <pc:spChg chg="mod">
          <ac:chgData name="MsRita Li" userId="a061752a-e4ed-4f2d-9c64-079c4cd78395" providerId="ADAL" clId="{293F7629-8647-4597-96CC-50F3300044E9}" dt="2023-09-18T03:23:00.494" v="260" actId="20577"/>
          <ac:spMkLst>
            <pc:docMk/>
            <pc:sldMk cId="2879904567" sldId="3390"/>
            <ac:spMk id="3" creationId="{56858EBD-4577-15B3-2535-6514174B3017}"/>
          </ac:spMkLst>
        </pc:spChg>
        <pc:spChg chg="mod">
          <ac:chgData name="MsRita Li" userId="a061752a-e4ed-4f2d-9c64-079c4cd78395" providerId="ADAL" clId="{293F7629-8647-4597-96CC-50F3300044E9}" dt="2023-09-18T03:23:06.035" v="263"/>
          <ac:spMkLst>
            <pc:docMk/>
            <pc:sldMk cId="2879904567" sldId="3390"/>
            <ac:spMk id="6" creationId="{DD98F991-7ED5-6C02-CC33-71FF7BA8C949}"/>
          </ac:spMkLst>
        </pc:spChg>
        <pc:spChg chg="mod">
          <ac:chgData name="MsRita Li" userId="a061752a-e4ed-4f2d-9c64-079c4cd78395" providerId="ADAL" clId="{293F7629-8647-4597-96CC-50F3300044E9}" dt="2023-09-18T03:23:11.922" v="266"/>
          <ac:spMkLst>
            <pc:docMk/>
            <pc:sldMk cId="2879904567" sldId="3390"/>
            <ac:spMk id="7" creationId="{C761A66F-297F-3C9D-A29F-599C4333B42C}"/>
          </ac:spMkLst>
        </pc:spChg>
        <pc:spChg chg="mod">
          <ac:chgData name="MsRita Li" userId="a061752a-e4ed-4f2d-9c64-079c4cd78395" providerId="ADAL" clId="{293F7629-8647-4597-96CC-50F3300044E9}" dt="2023-09-18T03:23:16.925" v="269"/>
          <ac:spMkLst>
            <pc:docMk/>
            <pc:sldMk cId="2879904567" sldId="3390"/>
            <ac:spMk id="8" creationId="{A7996FC7-1A65-F2DC-A7D1-3F76D3C2E8E8}"/>
          </ac:spMkLst>
        </pc:spChg>
        <pc:spChg chg="mod">
          <ac:chgData name="MsRita Li" userId="a061752a-e4ed-4f2d-9c64-079c4cd78395" providerId="ADAL" clId="{293F7629-8647-4597-96CC-50F3300044E9}" dt="2023-09-19T03:27:41.527" v="423" actId="313"/>
          <ac:spMkLst>
            <pc:docMk/>
            <pc:sldMk cId="2879904567" sldId="3390"/>
            <ac:spMk id="9" creationId="{C9E66E49-24AE-3785-E020-64A432BE6F83}"/>
          </ac:spMkLst>
        </pc:spChg>
        <pc:spChg chg="mod">
          <ac:chgData name="MsRita Li" userId="a061752a-e4ed-4f2d-9c64-079c4cd78395" providerId="ADAL" clId="{293F7629-8647-4597-96CC-50F3300044E9}" dt="2023-09-18T03:26:00.883" v="304"/>
          <ac:spMkLst>
            <pc:docMk/>
            <pc:sldMk cId="2879904567" sldId="3390"/>
            <ac:spMk id="10" creationId="{B7E277EF-CFCB-C130-7691-28EDF4D2D9A3}"/>
          </ac:spMkLst>
        </pc:spChg>
        <pc:spChg chg="mod">
          <ac:chgData name="MsRita Li" userId="a061752a-e4ed-4f2d-9c64-079c4cd78395" providerId="ADAL" clId="{293F7629-8647-4597-96CC-50F3300044E9}" dt="2023-09-18T03:28:17.788" v="330"/>
          <ac:spMkLst>
            <pc:docMk/>
            <pc:sldMk cId="2879904567" sldId="3390"/>
            <ac:spMk id="11" creationId="{52E95F55-5051-5510-6345-F67A54A67510}"/>
          </ac:spMkLst>
        </pc:spChg>
      </pc:sldChg>
      <pc:sldChg chg="modSp mod">
        <pc:chgData name="MsRita Li" userId="a061752a-e4ed-4f2d-9c64-079c4cd78395" providerId="ADAL" clId="{293F7629-8647-4597-96CC-50F3300044E9}" dt="2023-09-19T03:27:48.610" v="424" actId="313"/>
        <pc:sldMkLst>
          <pc:docMk/>
          <pc:sldMk cId="3148262085" sldId="3397"/>
        </pc:sldMkLst>
        <pc:spChg chg="mod">
          <ac:chgData name="MsRita Li" userId="a061752a-e4ed-4f2d-9c64-079c4cd78395" providerId="ADAL" clId="{293F7629-8647-4597-96CC-50F3300044E9}" dt="2023-09-18T03:36:51.629" v="393" actId="20577"/>
          <ac:spMkLst>
            <pc:docMk/>
            <pc:sldMk cId="3148262085" sldId="3397"/>
            <ac:spMk id="3" creationId="{56858EBD-4577-15B3-2535-6514174B3017}"/>
          </ac:spMkLst>
        </pc:spChg>
        <pc:spChg chg="mod">
          <ac:chgData name="MsRita Li" userId="a061752a-e4ed-4f2d-9c64-079c4cd78395" providerId="ADAL" clId="{293F7629-8647-4597-96CC-50F3300044E9}" dt="2023-09-18T03:32:45.205" v="365"/>
          <ac:spMkLst>
            <pc:docMk/>
            <pc:sldMk cId="3148262085" sldId="3397"/>
            <ac:spMk id="6" creationId="{DD98F991-7ED5-6C02-CC33-71FF7BA8C949}"/>
          </ac:spMkLst>
        </pc:spChg>
        <pc:spChg chg="mod">
          <ac:chgData name="MsRita Li" userId="a061752a-e4ed-4f2d-9c64-079c4cd78395" providerId="ADAL" clId="{293F7629-8647-4597-96CC-50F3300044E9}" dt="2023-09-18T03:32:51.632" v="366"/>
          <ac:spMkLst>
            <pc:docMk/>
            <pc:sldMk cId="3148262085" sldId="3397"/>
            <ac:spMk id="7" creationId="{C761A66F-297F-3C9D-A29F-599C4333B42C}"/>
          </ac:spMkLst>
        </pc:spChg>
        <pc:spChg chg="mod">
          <ac:chgData name="MsRita Li" userId="a061752a-e4ed-4f2d-9c64-079c4cd78395" providerId="ADAL" clId="{293F7629-8647-4597-96CC-50F3300044E9}" dt="2023-09-18T03:32:58.549" v="367"/>
          <ac:spMkLst>
            <pc:docMk/>
            <pc:sldMk cId="3148262085" sldId="3397"/>
            <ac:spMk id="8" creationId="{A7996FC7-1A65-F2DC-A7D1-3F76D3C2E8E8}"/>
          </ac:spMkLst>
        </pc:spChg>
        <pc:spChg chg="mod">
          <ac:chgData name="MsRita Li" userId="a061752a-e4ed-4f2d-9c64-079c4cd78395" providerId="ADAL" clId="{293F7629-8647-4597-96CC-50F3300044E9}" dt="2023-09-19T03:27:48.610" v="424" actId="313"/>
          <ac:spMkLst>
            <pc:docMk/>
            <pc:sldMk cId="3148262085" sldId="3397"/>
            <ac:spMk id="9" creationId="{C9E66E49-24AE-3785-E020-64A432BE6F83}"/>
          </ac:spMkLst>
        </pc:spChg>
        <pc:spChg chg="mod">
          <ac:chgData name="MsRita Li" userId="a061752a-e4ed-4f2d-9c64-079c4cd78395" providerId="ADAL" clId="{293F7629-8647-4597-96CC-50F3300044E9}" dt="2023-09-18T03:33:39.308" v="369"/>
          <ac:spMkLst>
            <pc:docMk/>
            <pc:sldMk cId="3148262085" sldId="3397"/>
            <ac:spMk id="10" creationId="{B7E277EF-CFCB-C130-7691-28EDF4D2D9A3}"/>
          </ac:spMkLst>
        </pc:spChg>
        <pc:spChg chg="mod">
          <ac:chgData name="MsRita Li" userId="a061752a-e4ed-4f2d-9c64-079c4cd78395" providerId="ADAL" clId="{293F7629-8647-4597-96CC-50F3300044E9}" dt="2023-09-18T03:33:55.821" v="370"/>
          <ac:spMkLst>
            <pc:docMk/>
            <pc:sldMk cId="3148262085" sldId="3397"/>
            <ac:spMk id="11" creationId="{52E95F55-5051-5510-6345-F67A54A67510}"/>
          </ac:spMkLst>
        </pc:spChg>
      </pc:sldChg>
      <pc:sldChg chg="modSp mod">
        <pc:chgData name="MsRita Li" userId="a061752a-e4ed-4f2d-9c64-079c4cd78395" providerId="ADAL" clId="{293F7629-8647-4597-96CC-50F3300044E9}" dt="2023-09-21T07:10:17.087" v="428" actId="313"/>
        <pc:sldMkLst>
          <pc:docMk/>
          <pc:sldMk cId="4043901168" sldId="3405"/>
        </pc:sldMkLst>
        <pc:spChg chg="mod">
          <ac:chgData name="MsRita Li" userId="a061752a-e4ed-4f2d-9c64-079c4cd78395" providerId="ADAL" clId="{293F7629-8647-4597-96CC-50F3300044E9}" dt="2023-09-21T07:10:17.087" v="428" actId="313"/>
          <ac:spMkLst>
            <pc:docMk/>
            <pc:sldMk cId="4043901168" sldId="3405"/>
            <ac:spMk id="3" creationId="{56858EBD-4577-15B3-2535-6514174B3017}"/>
          </ac:spMkLst>
        </pc:spChg>
        <pc:spChg chg="mod">
          <ac:chgData name="MsRita Li" userId="a061752a-e4ed-4f2d-9c64-079c4cd78395" providerId="ADAL" clId="{293F7629-8647-4597-96CC-50F3300044E9}" dt="2023-09-18T03:38:04.023" v="402"/>
          <ac:spMkLst>
            <pc:docMk/>
            <pc:sldMk cId="4043901168" sldId="3405"/>
            <ac:spMk id="6" creationId="{DD98F991-7ED5-6C02-CC33-71FF7BA8C949}"/>
          </ac:spMkLst>
        </pc:spChg>
        <pc:spChg chg="mod">
          <ac:chgData name="MsRita Li" userId="a061752a-e4ed-4f2d-9c64-079c4cd78395" providerId="ADAL" clId="{293F7629-8647-4597-96CC-50F3300044E9}" dt="2023-09-18T03:38:12.027" v="403"/>
          <ac:spMkLst>
            <pc:docMk/>
            <pc:sldMk cId="4043901168" sldId="3405"/>
            <ac:spMk id="7" creationId="{C761A66F-297F-3C9D-A29F-599C4333B42C}"/>
          </ac:spMkLst>
        </pc:spChg>
        <pc:spChg chg="mod">
          <ac:chgData name="MsRita Li" userId="a061752a-e4ed-4f2d-9c64-079c4cd78395" providerId="ADAL" clId="{293F7629-8647-4597-96CC-50F3300044E9}" dt="2023-09-19T03:27:54.861" v="425" actId="313"/>
          <ac:spMkLst>
            <pc:docMk/>
            <pc:sldMk cId="4043901168" sldId="3405"/>
            <ac:spMk id="9" creationId="{C9E66E49-24AE-3785-E020-64A432BE6F83}"/>
          </ac:spMkLst>
        </pc:spChg>
        <pc:spChg chg="mod">
          <ac:chgData name="MsRita Li" userId="a061752a-e4ed-4f2d-9c64-079c4cd78395" providerId="ADAL" clId="{293F7629-8647-4597-96CC-50F3300044E9}" dt="2023-09-18T03:37:55.829" v="401"/>
          <ac:spMkLst>
            <pc:docMk/>
            <pc:sldMk cId="4043901168" sldId="3405"/>
            <ac:spMk id="10" creationId="{B7E277EF-CFCB-C130-7691-28EDF4D2D9A3}"/>
          </ac:spMkLst>
        </pc:spChg>
      </pc:sldChg>
      <pc:sldChg chg="modSp mod">
        <pc:chgData name="MsRita Li" userId="a061752a-e4ed-4f2d-9c64-079c4cd78395" providerId="ADAL" clId="{293F7629-8647-4597-96CC-50F3300044E9}" dt="2023-09-18T03:40:23.268" v="411" actId="20577"/>
        <pc:sldMkLst>
          <pc:docMk/>
          <pc:sldMk cId="1502886675" sldId="3416"/>
        </pc:sldMkLst>
        <pc:spChg chg="mod">
          <ac:chgData name="MsRita Li" userId="a061752a-e4ed-4f2d-9c64-079c4cd78395" providerId="ADAL" clId="{293F7629-8647-4597-96CC-50F3300044E9}" dt="2023-09-14T08:35:57.046" v="0" actId="313"/>
          <ac:spMkLst>
            <pc:docMk/>
            <pc:sldMk cId="1502886675" sldId="3416"/>
            <ac:spMk id="2" creationId="{9AC69A76-F1AE-CB48-8E21-F436A49A8D2D}"/>
          </ac:spMkLst>
        </pc:spChg>
        <pc:spChg chg="mod">
          <ac:chgData name="MsRita Li" userId="a061752a-e4ed-4f2d-9c64-079c4cd78395" providerId="ADAL" clId="{293F7629-8647-4597-96CC-50F3300044E9}" dt="2023-09-18T03:40:23.268" v="411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del">
        <pc:chgData name="MsRita Li" userId="a061752a-e4ed-4f2d-9c64-079c4cd78395" providerId="ADAL" clId="{293F7629-8647-4597-96CC-50F3300044E9}" dt="2023-09-18T03:18:46.565" v="231" actId="47"/>
        <pc:sldMkLst>
          <pc:docMk/>
          <pc:sldMk cId="2184279032" sldId="3418"/>
        </pc:sldMkLst>
      </pc:sldChg>
      <pc:sldChg chg="modSp del mod">
        <pc:chgData name="MsRita Li" userId="a061752a-e4ed-4f2d-9c64-079c4cd78395" providerId="ADAL" clId="{293F7629-8647-4597-96CC-50F3300044E9}" dt="2023-09-18T02:40:18.195" v="28" actId="47"/>
        <pc:sldMkLst>
          <pc:docMk/>
          <pc:sldMk cId="3510232259" sldId="3419"/>
        </pc:sldMkLst>
        <pc:spChg chg="mod">
          <ac:chgData name="MsRita Li" userId="a061752a-e4ed-4f2d-9c64-079c4cd78395" providerId="ADAL" clId="{293F7629-8647-4597-96CC-50F3300044E9}" dt="2023-09-18T02:39:00.367" v="7"/>
          <ac:spMkLst>
            <pc:docMk/>
            <pc:sldMk cId="3510232259" sldId="3419"/>
            <ac:spMk id="5" creationId="{58CD3C6B-C613-D1C9-EE28-C98084C3472A}"/>
          </ac:spMkLst>
        </pc:spChg>
      </pc:sldChg>
      <pc:sldChg chg="add del ord">
        <pc:chgData name="MsRita Li" userId="a061752a-e4ed-4f2d-9c64-079c4cd78395" providerId="ADAL" clId="{293F7629-8647-4597-96CC-50F3300044E9}" dt="2023-09-18T03:21:10.824" v="240"/>
        <pc:sldMkLst>
          <pc:docMk/>
          <pc:sldMk cId="3003928859" sldId="3428"/>
        </pc:sldMkLst>
      </pc:sldChg>
      <pc:sldChg chg="add del">
        <pc:chgData name="MsRita Li" userId="a061752a-e4ed-4f2d-9c64-079c4cd78395" providerId="ADAL" clId="{293F7629-8647-4597-96CC-50F3300044E9}" dt="2023-09-18T03:30:43.315" v="334"/>
        <pc:sldMkLst>
          <pc:docMk/>
          <pc:sldMk cId="4029321388" sldId="3429"/>
        </pc:sldMkLst>
      </pc:sldChg>
      <pc:sldChg chg="add">
        <pc:chgData name="MsRita Li" userId="a061752a-e4ed-4f2d-9c64-079c4cd78395" providerId="ADAL" clId="{293F7629-8647-4597-96CC-50F3300044E9}" dt="2023-09-18T03:35:13.728" v="372"/>
        <pc:sldMkLst>
          <pc:docMk/>
          <pc:sldMk cId="3836634336" sldId="3432"/>
        </pc:sldMkLst>
      </pc:sldChg>
      <pc:sldChg chg="del">
        <pc:chgData name="MsRita Li" userId="a061752a-e4ed-4f2d-9c64-079c4cd78395" providerId="ADAL" clId="{293F7629-8647-4597-96CC-50F3300044E9}" dt="2023-09-18T03:22:10.508" v="245" actId="47"/>
        <pc:sldMkLst>
          <pc:docMk/>
          <pc:sldMk cId="2955110019" sldId="2134959129"/>
        </pc:sldMkLst>
      </pc:sldChg>
      <pc:sldChg chg="del">
        <pc:chgData name="MsRita Li" userId="a061752a-e4ed-4f2d-9c64-079c4cd78395" providerId="ADAL" clId="{293F7629-8647-4597-96CC-50F3300044E9}" dt="2023-09-18T03:31:17.203" v="337" actId="47"/>
        <pc:sldMkLst>
          <pc:docMk/>
          <pc:sldMk cId="3915112864" sldId="2134959131"/>
        </pc:sldMkLst>
      </pc:sldChg>
      <pc:sldChg chg="del">
        <pc:chgData name="MsRita Li" userId="a061752a-e4ed-4f2d-9c64-079c4cd78395" providerId="ADAL" clId="{293F7629-8647-4597-96CC-50F3300044E9}" dt="2023-09-18T03:36:10.488" v="375" actId="47"/>
        <pc:sldMkLst>
          <pc:docMk/>
          <pc:sldMk cId="4245387875" sldId="2134959132"/>
        </pc:sldMkLst>
      </pc:sldChg>
      <pc:sldChg chg="add del ord">
        <pc:chgData name="MsRita Li" userId="a061752a-e4ed-4f2d-9c64-079c4cd78395" providerId="ADAL" clId="{293F7629-8647-4597-96CC-50F3300044E9}" dt="2023-09-18T03:21:34.130" v="242"/>
        <pc:sldMkLst>
          <pc:docMk/>
          <pc:sldMk cId="3211453564" sldId="2134959133"/>
        </pc:sldMkLst>
      </pc:sldChg>
      <pc:sldChg chg="del">
        <pc:chgData name="MsRita Li" userId="a061752a-e4ed-4f2d-9c64-079c4cd78395" providerId="ADAL" clId="{293F7629-8647-4597-96CC-50F3300044E9}" dt="2023-09-18T03:35:27.920" v="374" actId="47"/>
        <pc:sldMkLst>
          <pc:docMk/>
          <pc:sldMk cId="175887497" sldId="2134959134"/>
        </pc:sldMkLst>
      </pc:sldChg>
      <pc:sldChg chg="modSp mod">
        <pc:chgData name="MsRita Li" userId="a061752a-e4ed-4f2d-9c64-079c4cd78395" providerId="ADAL" clId="{293F7629-8647-4597-96CC-50F3300044E9}" dt="2023-09-18T07:01:42.759" v="422"/>
        <pc:sldMkLst>
          <pc:docMk/>
          <pc:sldMk cId="3771802350" sldId="2134959135"/>
        </pc:sldMkLst>
        <pc:spChg chg="mod">
          <ac:chgData name="MsRita Li" userId="a061752a-e4ed-4f2d-9c64-079c4cd78395" providerId="ADAL" clId="{293F7629-8647-4597-96CC-50F3300044E9}" dt="2023-09-18T02:49:04.187" v="94" actId="14100"/>
          <ac:spMkLst>
            <pc:docMk/>
            <pc:sldMk cId="3771802350" sldId="2134959135"/>
            <ac:spMk id="3" creationId="{F71EF63F-EAB8-5B52-188B-FD70123D8B46}"/>
          </ac:spMkLst>
        </pc:spChg>
        <pc:spChg chg="mod">
          <ac:chgData name="MsRita Li" userId="a061752a-e4ed-4f2d-9c64-079c4cd78395" providerId="ADAL" clId="{293F7629-8647-4597-96CC-50F3300044E9}" dt="2023-09-18T06:44:55.396" v="418" actId="115"/>
          <ac:spMkLst>
            <pc:docMk/>
            <pc:sldMk cId="3771802350" sldId="2134959135"/>
            <ac:spMk id="6" creationId="{E7745087-44D5-11B0-3004-F48EA56A3CD9}"/>
          </ac:spMkLst>
        </pc:spChg>
        <pc:spChg chg="mod">
          <ac:chgData name="MsRita Li" userId="a061752a-e4ed-4f2d-9c64-079c4cd78395" providerId="ADAL" clId="{293F7629-8647-4597-96CC-50F3300044E9}" dt="2023-09-18T03:18:09.104" v="230"/>
          <ac:spMkLst>
            <pc:docMk/>
            <pc:sldMk cId="3771802350" sldId="2134959135"/>
            <ac:spMk id="11" creationId="{0DDA6BE2-CA55-AF81-C17C-D1799A1D5BBE}"/>
          </ac:spMkLst>
        </pc:spChg>
        <pc:graphicFrameChg chg="mod modGraphic">
          <ac:chgData name="MsRita Li" userId="a061752a-e4ed-4f2d-9c64-079c4cd78395" providerId="ADAL" clId="{293F7629-8647-4597-96CC-50F3300044E9}" dt="2023-09-18T07:01:42.759" v="422"/>
          <ac:graphicFrameMkLst>
            <pc:docMk/>
            <pc:sldMk cId="3771802350" sldId="2134959135"/>
            <ac:graphicFrameMk id="5" creationId="{B2F0409C-8246-E10B-B379-1CEF532C827A}"/>
          </ac:graphicFrameMkLst>
        </pc:graphicFrameChg>
      </pc:sldChg>
      <pc:sldChg chg="add del">
        <pc:chgData name="MsRita Li" userId="a061752a-e4ed-4f2d-9c64-079c4cd78395" providerId="ADAL" clId="{293F7629-8647-4597-96CC-50F3300044E9}" dt="2023-09-18T03:21:15.226" v="241" actId="47"/>
        <pc:sldMkLst>
          <pc:docMk/>
          <pc:sldMk cId="3527617832" sldId="2134959136"/>
        </pc:sldMkLst>
      </pc:sldChg>
      <pc:sldChg chg="del">
        <pc:chgData name="MsRita Li" userId="a061752a-e4ed-4f2d-9c64-079c4cd78395" providerId="ADAL" clId="{293F7629-8647-4597-96CC-50F3300044E9}" dt="2023-09-18T03:30:54.277" v="335" actId="47"/>
        <pc:sldMkLst>
          <pc:docMk/>
          <pc:sldMk cId="1770880022" sldId="2134959137"/>
        </pc:sldMkLst>
      </pc:sldChg>
      <pc:sldChg chg="del">
        <pc:chgData name="MsRita Li" userId="a061752a-e4ed-4f2d-9c64-079c4cd78395" providerId="ADAL" clId="{293F7629-8647-4597-96CC-50F3300044E9}" dt="2023-09-18T03:35:18.722" v="373" actId="47"/>
        <pc:sldMkLst>
          <pc:docMk/>
          <pc:sldMk cId="2952177132" sldId="2134959138"/>
        </pc:sldMkLst>
      </pc:sldChg>
      <pc:sldChg chg="del">
        <pc:chgData name="MsRita Li" userId="a061752a-e4ed-4f2d-9c64-079c4cd78395" providerId="ADAL" clId="{293F7629-8647-4597-96CC-50F3300044E9}" dt="2023-09-18T03:31:04.092" v="336" actId="47"/>
        <pc:sldMkLst>
          <pc:docMk/>
          <pc:sldMk cId="22512025" sldId="2134959139"/>
        </pc:sldMkLst>
      </pc:sldChg>
      <pc:sldChg chg="modSp mod">
        <pc:chgData name="MsRita Li" userId="a061752a-e4ed-4f2d-9c64-079c4cd78395" providerId="ADAL" clId="{293F7629-8647-4597-96CC-50F3300044E9}" dt="2023-09-18T02:40:09.137" v="27" actId="1035"/>
        <pc:sldMkLst>
          <pc:docMk/>
          <pc:sldMk cId="2519613375" sldId="2134959151"/>
        </pc:sldMkLst>
        <pc:spChg chg="mod">
          <ac:chgData name="MsRita Li" userId="a061752a-e4ed-4f2d-9c64-079c4cd78395" providerId="ADAL" clId="{293F7629-8647-4597-96CC-50F3300044E9}" dt="2023-09-18T02:40:09.137" v="27" actId="1035"/>
          <ac:spMkLst>
            <pc:docMk/>
            <pc:sldMk cId="2519613375" sldId="2134959151"/>
            <ac:spMk id="5" creationId="{58CD3C6B-C613-D1C9-EE28-C98084C3472A}"/>
          </ac:spMkLst>
        </pc:spChg>
      </pc:sldChg>
      <pc:sldChg chg="add del ord">
        <pc:chgData name="MsRita Li" userId="a061752a-e4ed-4f2d-9c64-079c4cd78395" providerId="ADAL" clId="{293F7629-8647-4597-96CC-50F3300044E9}" dt="2023-09-18T03:20:44.943" v="239"/>
        <pc:sldMkLst>
          <pc:docMk/>
          <pc:sldMk cId="2873895563" sldId="2134959157"/>
        </pc:sldMkLst>
      </pc:sldChg>
      <pc:sldChg chg="add">
        <pc:chgData name="MsRita Li" userId="a061752a-e4ed-4f2d-9c64-079c4cd78395" providerId="ADAL" clId="{293F7629-8647-4597-96CC-50F3300044E9}" dt="2023-09-18T03:21:58.123" v="244"/>
        <pc:sldMkLst>
          <pc:docMk/>
          <pc:sldMk cId="3367469871" sldId="2134959157"/>
        </pc:sldMkLst>
      </pc:sldChg>
      <pc:sldChg chg="add">
        <pc:chgData name="MsRita Li" userId="a061752a-e4ed-4f2d-9c64-079c4cd78395" providerId="ADAL" clId="{293F7629-8647-4597-96CC-50F3300044E9}" dt="2023-09-18T03:30:43.315" v="334"/>
        <pc:sldMkLst>
          <pc:docMk/>
          <pc:sldMk cId="2884845524" sldId="2134959158"/>
        </pc:sldMkLst>
      </pc:sldChg>
      <pc:sldChg chg="add">
        <pc:chgData name="MsRita Li" userId="a061752a-e4ed-4f2d-9c64-079c4cd78395" providerId="ADAL" clId="{293F7629-8647-4597-96CC-50F3300044E9}" dt="2023-09-18T03:30:43.315" v="334"/>
        <pc:sldMkLst>
          <pc:docMk/>
          <pc:sldMk cId="2217189873" sldId="2134959159"/>
        </pc:sldMkLst>
      </pc:sldChg>
      <pc:sldChg chg="modSp add mod">
        <pc:chgData name="MsRita Li" userId="a061752a-e4ed-4f2d-9c64-079c4cd78395" providerId="ADAL" clId="{293F7629-8647-4597-96CC-50F3300044E9}" dt="2023-09-21T07:10:10.838" v="426" actId="313"/>
        <pc:sldMkLst>
          <pc:docMk/>
          <pc:sldMk cId="3342311683" sldId="2134959160"/>
        </pc:sldMkLst>
        <pc:spChg chg="mod">
          <ac:chgData name="MsRita Li" userId="a061752a-e4ed-4f2d-9c64-079c4cd78395" providerId="ADAL" clId="{293F7629-8647-4597-96CC-50F3300044E9}" dt="2023-09-21T07:10:10.838" v="426" actId="313"/>
          <ac:spMkLst>
            <pc:docMk/>
            <pc:sldMk cId="3342311683" sldId="2134959160"/>
            <ac:spMk id="3" creationId="{F49BE092-B9F6-52AF-CD8F-CDCBD1BAD45F}"/>
          </ac:spMkLst>
        </pc:spChg>
      </pc:sldChg>
      <pc:sldChg chg="modSp add mod">
        <pc:chgData name="MsRita Li" userId="a061752a-e4ed-4f2d-9c64-079c4cd78395" providerId="ADAL" clId="{293F7629-8647-4597-96CC-50F3300044E9}" dt="2023-09-21T07:10:14.192" v="427" actId="313"/>
        <pc:sldMkLst>
          <pc:docMk/>
          <pc:sldMk cId="3835766513" sldId="2134959161"/>
        </pc:sldMkLst>
        <pc:spChg chg="mod">
          <ac:chgData name="MsRita Li" userId="a061752a-e4ed-4f2d-9c64-079c4cd78395" providerId="ADAL" clId="{293F7629-8647-4597-96CC-50F3300044E9}" dt="2023-09-21T07:10:14.192" v="427" actId="313"/>
          <ac:spMkLst>
            <pc:docMk/>
            <pc:sldMk cId="3835766513" sldId="2134959161"/>
            <ac:spMk id="2" creationId="{6083128B-BA1D-9DB8-BC0E-4B5D94EA7DE7}"/>
          </ac:spMkLst>
        </pc:spChg>
      </pc:sldChg>
      <pc:sldChg chg="add">
        <pc:chgData name="MsRita Li" userId="a061752a-e4ed-4f2d-9c64-079c4cd78395" providerId="ADAL" clId="{293F7629-8647-4597-96CC-50F3300044E9}" dt="2023-09-18T03:38:31.317" v="404"/>
        <pc:sldMkLst>
          <pc:docMk/>
          <pc:sldMk cId="2847650202" sldId="2134959162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Relationship Id="rId5" Type="http://schemas.openxmlformats.org/officeDocument/2006/relationships/image" Target="../media/image69.png"/><Relationship Id="rId4" Type="http://schemas.openxmlformats.org/officeDocument/2006/relationships/image" Target="../media/image68.sv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Relationship Id="rId5" Type="http://schemas.openxmlformats.org/officeDocument/2006/relationships/image" Target="../media/image69.png"/><Relationship Id="rId4" Type="http://schemas.openxmlformats.org/officeDocument/2006/relationships/image" Target="../media/image68.sv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E0261-F477-41F4-BCEF-DDE52FEF4DD7}" type="doc">
      <dgm:prSet loTypeId="urn:microsoft.com/office/officeart/2005/8/layout/bProcess3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92FC4195-05FF-416C-8D23-010B0211CF65}">
      <dgm:prSet custT="1"/>
      <dgm:spPr/>
      <dgm:t>
        <a:bodyPr/>
        <a:lstStyle/>
        <a:p>
          <a:r>
            <a:rPr lang="zh-CN" altLang="en-US" sz="1000" dirty="0"/>
            <a:t>您将收到带有</a:t>
          </a:r>
          <a:r>
            <a:rPr lang="en-US" altLang="zh-CN" sz="1000" dirty="0"/>
            <a:t>Excel</a:t>
          </a:r>
          <a:r>
            <a:rPr lang="zh-CN" altLang="en-US" sz="1000" dirty="0"/>
            <a:t>附件的电子邮件通知</a:t>
          </a:r>
          <a:endParaRPr lang="en-US" sz="1000" dirty="0"/>
        </a:p>
      </dgm:t>
    </dgm:pt>
    <dgm:pt modelId="{CBFFB523-5AA1-4CD4-8A07-ED76C9C140B2}" type="parTrans" cxnId="{0B2F6B87-8911-48FC-8F97-8C21DECD51EB}">
      <dgm:prSet/>
      <dgm:spPr/>
      <dgm:t>
        <a:bodyPr/>
        <a:lstStyle/>
        <a:p>
          <a:endParaRPr lang="en-US" sz="1000"/>
        </a:p>
      </dgm:t>
    </dgm:pt>
    <dgm:pt modelId="{CB69F37F-0958-47C3-8EB6-65E2E7C56E7D}" type="sibTrans" cxnId="{0B2F6B87-8911-48FC-8F97-8C21DECD51EB}">
      <dgm:prSet/>
      <dgm:spPr/>
      <dgm:t>
        <a:bodyPr/>
        <a:lstStyle/>
        <a:p>
          <a:endParaRPr lang="en-US" sz="1000"/>
        </a:p>
      </dgm:t>
    </dgm:pt>
    <dgm:pt modelId="{C7EE7E3E-7E3D-4E9A-9742-26708A92A1E0}">
      <dgm:prSet custT="1"/>
      <dgm:spPr/>
      <dgm:t>
        <a:bodyPr/>
        <a:lstStyle/>
        <a:p>
          <a:r>
            <a:rPr lang="zh-CN" altLang="en-US" sz="1000" dirty="0"/>
            <a:t>每个供应商只允许使用一个电子邮件地址</a:t>
          </a:r>
          <a:endParaRPr lang="en-US" sz="1000" dirty="0"/>
        </a:p>
      </dgm:t>
    </dgm:pt>
    <dgm:pt modelId="{389262CC-9BC5-4E28-8E1B-C0506ECA528A}" type="parTrans" cxnId="{8C4F1393-8C0D-42D1-B1E3-0E2C0CE4A11C}">
      <dgm:prSet/>
      <dgm:spPr/>
      <dgm:t>
        <a:bodyPr/>
        <a:lstStyle/>
        <a:p>
          <a:endParaRPr lang="en-US" sz="1000"/>
        </a:p>
      </dgm:t>
    </dgm:pt>
    <dgm:pt modelId="{323700AE-56FC-4148-8D31-E96A57380AF3}" type="sibTrans" cxnId="{8C4F1393-8C0D-42D1-B1E3-0E2C0CE4A11C}">
      <dgm:prSet/>
      <dgm:spPr/>
      <dgm:t>
        <a:bodyPr/>
        <a:lstStyle/>
        <a:p>
          <a:endParaRPr lang="en-US" sz="1000"/>
        </a:p>
      </dgm:t>
    </dgm:pt>
    <dgm:pt modelId="{951E9C86-B412-4459-A4B0-B1F83A9CDD6B}">
      <dgm:prSet custT="1"/>
      <dgm:spPr/>
      <dgm:t>
        <a:bodyPr/>
        <a:lstStyle/>
        <a:p>
          <a:r>
            <a:rPr lang="zh-CN" altLang="en-US" sz="1000" kern="1200" dirty="0"/>
            <a:t>邮件将从系统邮箱</a:t>
          </a:r>
          <a:r>
            <a:rPr lang="en-US" sz="1000" kern="1200" dirty="0"/>
            <a:t>: </a:t>
          </a:r>
          <a:r>
            <a:rPr lang="en-US" sz="1000" b="1" i="0" kern="1200" dirty="0">
              <a:hlinkClick xmlns:r="http://schemas.openxmlformats.org/officeDocument/2006/relationships" r:id="rId1"/>
            </a:rPr>
            <a:t>mailer@services.e2open.com</a:t>
          </a:r>
          <a:r>
            <a:rPr lang="en-US" sz="1000" b="1" i="0" kern="1200" dirty="0"/>
            <a:t> (</a:t>
          </a:r>
          <a:r>
            <a:rPr lang="hu-HU" sz="1000" b="1" i="0" kern="1200" dirty="0"/>
            <a:t>1)</a:t>
          </a:r>
          <a:r>
            <a:rPr lang="en-US" sz="1000" b="1" i="0" kern="1200" dirty="0"/>
            <a:t> </a:t>
          </a:r>
          <a:r>
            <a:rPr lang="zh-CN" altLang="en-US" sz="1000" kern="12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发出</a:t>
          </a:r>
          <a:endParaRPr lang="en-US" sz="1000" kern="1200" dirty="0"/>
        </a:p>
      </dgm:t>
    </dgm:pt>
    <dgm:pt modelId="{EDCC0E1B-84D7-4DFE-826C-102D3119B40F}" type="parTrans" cxnId="{004AB313-2FFA-4903-BF40-100E62E4C717}">
      <dgm:prSet/>
      <dgm:spPr/>
      <dgm:t>
        <a:bodyPr/>
        <a:lstStyle/>
        <a:p>
          <a:endParaRPr lang="en-US" sz="1000"/>
        </a:p>
      </dgm:t>
    </dgm:pt>
    <dgm:pt modelId="{87FA72B7-BBB5-44D7-96CB-73DBCD9E846A}" type="sibTrans" cxnId="{004AB313-2FFA-4903-BF40-100E62E4C717}">
      <dgm:prSet/>
      <dgm:spPr/>
      <dgm:t>
        <a:bodyPr/>
        <a:lstStyle/>
        <a:p>
          <a:endParaRPr lang="en-US" sz="1000"/>
        </a:p>
      </dgm:t>
    </dgm:pt>
    <dgm:pt modelId="{47CC33A3-E393-4A48-8556-A4664BD2A35F}">
      <dgm:prSet custT="1"/>
      <dgm:spPr/>
      <dgm:t>
        <a:bodyPr/>
        <a:lstStyle/>
        <a:p>
          <a:r>
            <a:rPr lang="zh-CN" altLang="en-US" sz="1000" u="sng" kern="12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重要提示</a:t>
          </a:r>
          <a:r>
            <a:rPr lang="en-US" altLang="zh-CN" sz="1000" kern="1200" dirty="0"/>
            <a:t>:</a:t>
          </a:r>
          <a:r>
            <a:rPr lang="zh-CN" altLang="en-US" sz="1000" kern="1200" dirty="0"/>
            <a:t>确保您没有阻止此邮件地址</a:t>
          </a:r>
          <a:r>
            <a:rPr lang="en-US" altLang="zh-CN" sz="1000" kern="1200" dirty="0"/>
            <a:t>!</a:t>
          </a:r>
          <a:endParaRPr lang="en-US" sz="1000" kern="1200" dirty="0"/>
        </a:p>
      </dgm:t>
    </dgm:pt>
    <dgm:pt modelId="{262B61EE-E694-4504-B430-625332D33E2E}" type="parTrans" cxnId="{BB2DF643-113E-4F0E-A6F3-8A6DCA65C91A}">
      <dgm:prSet/>
      <dgm:spPr/>
      <dgm:t>
        <a:bodyPr/>
        <a:lstStyle/>
        <a:p>
          <a:endParaRPr lang="en-US" sz="1000"/>
        </a:p>
      </dgm:t>
    </dgm:pt>
    <dgm:pt modelId="{7520BC08-3B88-4103-A2EB-ACE20BED2F92}" type="sibTrans" cxnId="{BB2DF643-113E-4F0E-A6F3-8A6DCA65C91A}">
      <dgm:prSet/>
      <dgm:spPr/>
      <dgm:t>
        <a:bodyPr/>
        <a:lstStyle/>
        <a:p>
          <a:endParaRPr lang="en-US" sz="1000"/>
        </a:p>
      </dgm:t>
    </dgm:pt>
    <dgm:pt modelId="{5F732F60-81D9-4BAD-9C17-E49AE0A5DAA3}">
      <dgm:prSet custT="1"/>
      <dgm:spPr/>
      <dgm:t>
        <a:bodyPr/>
        <a:lstStyle/>
        <a:p>
          <a:r>
            <a:rPr lang="zh-CN" altLang="en-US" sz="1000" kern="1200" dirty="0"/>
            <a:t>电子邮件主题将始终</a:t>
          </a:r>
          <a:r>
            <a:rPr lang="zh-CN" altLang="en-US" sz="950" b="1" kern="12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包含参考编号</a:t>
          </a:r>
          <a:r>
            <a:rPr lang="zh-CN" altLang="en-US" sz="1000" b="1" kern="12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 </a:t>
          </a:r>
          <a:r>
            <a:rPr lang="en-US" sz="1000" b="1" kern="1200" dirty="0"/>
            <a:t>(2)</a:t>
          </a:r>
          <a:r>
            <a:rPr lang="en-US" sz="1000" kern="1200" dirty="0"/>
            <a:t>– </a:t>
          </a:r>
          <a:r>
            <a:rPr lang="zh-CN" altLang="en-US" sz="1000" kern="1200" dirty="0"/>
            <a:t>请确保</a:t>
          </a:r>
          <a:r>
            <a:rPr lang="zh-CN" altLang="en-US" sz="1000" u="sng" kern="1200" dirty="0"/>
            <a:t>不要</a:t>
          </a:r>
          <a:r>
            <a:rPr lang="zh-CN" altLang="en-US" sz="1000" kern="1200" dirty="0"/>
            <a:t>从您的回复邮件中删除此编号，它是系统识别的重要参考依据。</a:t>
          </a:r>
          <a:endParaRPr lang="en-US" sz="1000" kern="1200" dirty="0"/>
        </a:p>
      </dgm:t>
    </dgm:pt>
    <dgm:pt modelId="{A302A080-E0FF-4321-941B-D1529AE84E28}" type="parTrans" cxnId="{68741201-AE0F-43FF-B143-23916B258749}">
      <dgm:prSet/>
      <dgm:spPr/>
      <dgm:t>
        <a:bodyPr/>
        <a:lstStyle/>
        <a:p>
          <a:endParaRPr lang="en-US" sz="1000"/>
        </a:p>
      </dgm:t>
    </dgm:pt>
    <dgm:pt modelId="{C6D08DDF-B61A-4B0D-A8CD-FDDEA06CB121}" type="sibTrans" cxnId="{68741201-AE0F-43FF-B143-23916B258749}">
      <dgm:prSet/>
      <dgm:spPr/>
      <dgm:t>
        <a:bodyPr/>
        <a:lstStyle/>
        <a:p>
          <a:endParaRPr lang="en-US" sz="1000"/>
        </a:p>
      </dgm:t>
    </dgm:pt>
    <dgm:pt modelId="{106FA0A2-FEAC-42C5-8BD7-8CA3E2B4ADFE}" type="pres">
      <dgm:prSet presAssocID="{42BE0261-F477-41F4-BCEF-DDE52FEF4DD7}" presName="Name0" presStyleCnt="0">
        <dgm:presLayoutVars>
          <dgm:dir/>
          <dgm:resizeHandles val="exact"/>
        </dgm:presLayoutVars>
      </dgm:prSet>
      <dgm:spPr/>
    </dgm:pt>
    <dgm:pt modelId="{B47798A1-599B-4B0F-84CA-5B3CB23CA5F7}" type="pres">
      <dgm:prSet presAssocID="{92FC4195-05FF-416C-8D23-010B0211CF65}" presName="node" presStyleLbl="node1" presStyleIdx="0" presStyleCnt="4">
        <dgm:presLayoutVars>
          <dgm:bulletEnabled val="1"/>
        </dgm:presLayoutVars>
      </dgm:prSet>
      <dgm:spPr/>
    </dgm:pt>
    <dgm:pt modelId="{579D2231-F981-440C-AB58-34E6C3897ADB}" type="pres">
      <dgm:prSet presAssocID="{CB69F37F-0958-47C3-8EB6-65E2E7C56E7D}" presName="sibTrans" presStyleLbl="sibTrans1D1" presStyleIdx="0" presStyleCnt="3"/>
      <dgm:spPr/>
    </dgm:pt>
    <dgm:pt modelId="{D75AE156-C32B-4D24-9EA9-9C903EA7F97A}" type="pres">
      <dgm:prSet presAssocID="{CB69F37F-0958-47C3-8EB6-65E2E7C56E7D}" presName="connectorText" presStyleLbl="sibTrans1D1" presStyleIdx="0" presStyleCnt="3"/>
      <dgm:spPr/>
    </dgm:pt>
    <dgm:pt modelId="{E39A07A3-F047-4D21-A881-0B53B1597F50}" type="pres">
      <dgm:prSet presAssocID="{C7EE7E3E-7E3D-4E9A-9742-26708A92A1E0}" presName="node" presStyleLbl="node1" presStyleIdx="1" presStyleCnt="4">
        <dgm:presLayoutVars>
          <dgm:bulletEnabled val="1"/>
        </dgm:presLayoutVars>
      </dgm:prSet>
      <dgm:spPr/>
    </dgm:pt>
    <dgm:pt modelId="{576A370D-0B7D-45E5-ADA1-AB45EA1BF052}" type="pres">
      <dgm:prSet presAssocID="{323700AE-56FC-4148-8D31-E96A57380AF3}" presName="sibTrans" presStyleLbl="sibTrans1D1" presStyleIdx="1" presStyleCnt="3"/>
      <dgm:spPr/>
    </dgm:pt>
    <dgm:pt modelId="{BB5F71A1-34F2-4E79-B6D3-EDD003D8A366}" type="pres">
      <dgm:prSet presAssocID="{323700AE-56FC-4148-8D31-E96A57380AF3}" presName="connectorText" presStyleLbl="sibTrans1D1" presStyleIdx="1" presStyleCnt="3"/>
      <dgm:spPr/>
    </dgm:pt>
    <dgm:pt modelId="{DE49A658-E371-424F-A27C-03E2520D5D64}" type="pres">
      <dgm:prSet presAssocID="{951E9C86-B412-4459-A4B0-B1F83A9CDD6B}" presName="node" presStyleLbl="node1" presStyleIdx="2" presStyleCnt="4">
        <dgm:presLayoutVars>
          <dgm:bulletEnabled val="1"/>
        </dgm:presLayoutVars>
      </dgm:prSet>
      <dgm:spPr/>
    </dgm:pt>
    <dgm:pt modelId="{28145C9B-A9EF-4EFB-BE4A-7CC671B09CB1}" type="pres">
      <dgm:prSet presAssocID="{87FA72B7-BBB5-44D7-96CB-73DBCD9E846A}" presName="sibTrans" presStyleLbl="sibTrans1D1" presStyleIdx="2" presStyleCnt="3"/>
      <dgm:spPr/>
    </dgm:pt>
    <dgm:pt modelId="{21EA95BE-FF59-4254-9CB9-C6B2DA562FB9}" type="pres">
      <dgm:prSet presAssocID="{87FA72B7-BBB5-44D7-96CB-73DBCD9E846A}" presName="connectorText" presStyleLbl="sibTrans1D1" presStyleIdx="2" presStyleCnt="3"/>
      <dgm:spPr/>
    </dgm:pt>
    <dgm:pt modelId="{7B17D1F9-4D64-4CCC-AF0D-21AB3EE359F0}" type="pres">
      <dgm:prSet presAssocID="{5F732F60-81D9-4BAD-9C17-E49AE0A5DAA3}" presName="node" presStyleLbl="node1" presStyleIdx="3" presStyleCnt="4">
        <dgm:presLayoutVars>
          <dgm:bulletEnabled val="1"/>
        </dgm:presLayoutVars>
      </dgm:prSet>
      <dgm:spPr/>
    </dgm:pt>
  </dgm:ptLst>
  <dgm:cxnLst>
    <dgm:cxn modelId="{68741201-AE0F-43FF-B143-23916B258749}" srcId="{42BE0261-F477-41F4-BCEF-DDE52FEF4DD7}" destId="{5F732F60-81D9-4BAD-9C17-E49AE0A5DAA3}" srcOrd="3" destOrd="0" parTransId="{A302A080-E0FF-4321-941B-D1529AE84E28}" sibTransId="{C6D08DDF-B61A-4B0D-A8CD-FDDEA06CB121}"/>
    <dgm:cxn modelId="{1BBE8008-78E0-4916-82A8-5BAA019F13A7}" type="presOf" srcId="{951E9C86-B412-4459-A4B0-B1F83A9CDD6B}" destId="{DE49A658-E371-424F-A27C-03E2520D5D64}" srcOrd="0" destOrd="0" presId="urn:microsoft.com/office/officeart/2005/8/layout/bProcess3"/>
    <dgm:cxn modelId="{004AB313-2FFA-4903-BF40-100E62E4C717}" srcId="{42BE0261-F477-41F4-BCEF-DDE52FEF4DD7}" destId="{951E9C86-B412-4459-A4B0-B1F83A9CDD6B}" srcOrd="2" destOrd="0" parTransId="{EDCC0E1B-84D7-4DFE-826C-102D3119B40F}" sibTransId="{87FA72B7-BBB5-44D7-96CB-73DBCD9E846A}"/>
    <dgm:cxn modelId="{BB3B5726-7B56-4395-A4A3-D7C39E73ABCA}" type="presOf" srcId="{323700AE-56FC-4148-8D31-E96A57380AF3}" destId="{BB5F71A1-34F2-4E79-B6D3-EDD003D8A366}" srcOrd="1" destOrd="0" presId="urn:microsoft.com/office/officeart/2005/8/layout/bProcess3"/>
    <dgm:cxn modelId="{7B650230-635C-4F76-9B98-81BA4F9496E2}" type="presOf" srcId="{323700AE-56FC-4148-8D31-E96A57380AF3}" destId="{576A370D-0B7D-45E5-ADA1-AB45EA1BF052}" srcOrd="0" destOrd="0" presId="urn:microsoft.com/office/officeart/2005/8/layout/bProcess3"/>
    <dgm:cxn modelId="{5C95A45E-FE84-4234-A0BB-E0EB0F6FF897}" type="presOf" srcId="{42BE0261-F477-41F4-BCEF-DDE52FEF4DD7}" destId="{106FA0A2-FEAC-42C5-8BD7-8CA3E2B4ADFE}" srcOrd="0" destOrd="0" presId="urn:microsoft.com/office/officeart/2005/8/layout/bProcess3"/>
    <dgm:cxn modelId="{09106F60-032A-41DA-90C5-AC3D5CBEE31C}" type="presOf" srcId="{5F732F60-81D9-4BAD-9C17-E49AE0A5DAA3}" destId="{7B17D1F9-4D64-4CCC-AF0D-21AB3EE359F0}" srcOrd="0" destOrd="0" presId="urn:microsoft.com/office/officeart/2005/8/layout/bProcess3"/>
    <dgm:cxn modelId="{BB2DF643-113E-4F0E-A6F3-8A6DCA65C91A}" srcId="{951E9C86-B412-4459-A4B0-B1F83A9CDD6B}" destId="{47CC33A3-E393-4A48-8556-A4664BD2A35F}" srcOrd="0" destOrd="0" parTransId="{262B61EE-E694-4504-B430-625332D33E2E}" sibTransId="{7520BC08-3B88-4103-A2EB-ACE20BED2F92}"/>
    <dgm:cxn modelId="{F5531980-FCF2-447C-9922-786A6EE2CBDC}" type="presOf" srcId="{47CC33A3-E393-4A48-8556-A4664BD2A35F}" destId="{DE49A658-E371-424F-A27C-03E2520D5D64}" srcOrd="0" destOrd="1" presId="urn:microsoft.com/office/officeart/2005/8/layout/bProcess3"/>
    <dgm:cxn modelId="{0B2F6B87-8911-48FC-8F97-8C21DECD51EB}" srcId="{42BE0261-F477-41F4-BCEF-DDE52FEF4DD7}" destId="{92FC4195-05FF-416C-8D23-010B0211CF65}" srcOrd="0" destOrd="0" parTransId="{CBFFB523-5AA1-4CD4-8A07-ED76C9C140B2}" sibTransId="{CB69F37F-0958-47C3-8EB6-65E2E7C56E7D}"/>
    <dgm:cxn modelId="{9B018991-F334-4CFE-AAE0-2DBC7164C090}" type="presOf" srcId="{92FC4195-05FF-416C-8D23-010B0211CF65}" destId="{B47798A1-599B-4B0F-84CA-5B3CB23CA5F7}" srcOrd="0" destOrd="0" presId="urn:microsoft.com/office/officeart/2005/8/layout/bProcess3"/>
    <dgm:cxn modelId="{8C4F1393-8C0D-42D1-B1E3-0E2C0CE4A11C}" srcId="{42BE0261-F477-41F4-BCEF-DDE52FEF4DD7}" destId="{C7EE7E3E-7E3D-4E9A-9742-26708A92A1E0}" srcOrd="1" destOrd="0" parTransId="{389262CC-9BC5-4E28-8E1B-C0506ECA528A}" sibTransId="{323700AE-56FC-4148-8D31-E96A57380AF3}"/>
    <dgm:cxn modelId="{EF81939B-17E1-4CAB-AE1B-432640CCD9EB}" type="presOf" srcId="{CB69F37F-0958-47C3-8EB6-65E2E7C56E7D}" destId="{D75AE156-C32B-4D24-9EA9-9C903EA7F97A}" srcOrd="1" destOrd="0" presId="urn:microsoft.com/office/officeart/2005/8/layout/bProcess3"/>
    <dgm:cxn modelId="{8D4B42A8-5F2B-4B74-BF92-9547D7C40B37}" type="presOf" srcId="{CB69F37F-0958-47C3-8EB6-65E2E7C56E7D}" destId="{579D2231-F981-440C-AB58-34E6C3897ADB}" srcOrd="0" destOrd="0" presId="urn:microsoft.com/office/officeart/2005/8/layout/bProcess3"/>
    <dgm:cxn modelId="{140C59D2-2A98-4B51-AA30-0EBF9AE37934}" type="presOf" srcId="{C7EE7E3E-7E3D-4E9A-9742-26708A92A1E0}" destId="{E39A07A3-F047-4D21-A881-0B53B1597F50}" srcOrd="0" destOrd="0" presId="urn:microsoft.com/office/officeart/2005/8/layout/bProcess3"/>
    <dgm:cxn modelId="{806D9AD4-0C7A-49A5-9ACC-E6F00C24DB38}" type="presOf" srcId="{87FA72B7-BBB5-44D7-96CB-73DBCD9E846A}" destId="{28145C9B-A9EF-4EFB-BE4A-7CC671B09CB1}" srcOrd="0" destOrd="0" presId="urn:microsoft.com/office/officeart/2005/8/layout/bProcess3"/>
    <dgm:cxn modelId="{FC1473F9-D794-4296-BF71-FAF689F87F79}" type="presOf" srcId="{87FA72B7-BBB5-44D7-96CB-73DBCD9E846A}" destId="{21EA95BE-FF59-4254-9CB9-C6B2DA562FB9}" srcOrd="1" destOrd="0" presId="urn:microsoft.com/office/officeart/2005/8/layout/bProcess3"/>
    <dgm:cxn modelId="{7E06068C-D0D6-4995-9E9F-307B73FABA4B}" type="presParOf" srcId="{106FA0A2-FEAC-42C5-8BD7-8CA3E2B4ADFE}" destId="{B47798A1-599B-4B0F-84CA-5B3CB23CA5F7}" srcOrd="0" destOrd="0" presId="urn:microsoft.com/office/officeart/2005/8/layout/bProcess3"/>
    <dgm:cxn modelId="{3AEDB6D2-3809-40A3-B53A-F0261C51DE08}" type="presParOf" srcId="{106FA0A2-FEAC-42C5-8BD7-8CA3E2B4ADFE}" destId="{579D2231-F981-440C-AB58-34E6C3897ADB}" srcOrd="1" destOrd="0" presId="urn:microsoft.com/office/officeart/2005/8/layout/bProcess3"/>
    <dgm:cxn modelId="{B6276503-5D08-42F3-A297-65E0CC8E3566}" type="presParOf" srcId="{579D2231-F981-440C-AB58-34E6C3897ADB}" destId="{D75AE156-C32B-4D24-9EA9-9C903EA7F97A}" srcOrd="0" destOrd="0" presId="urn:microsoft.com/office/officeart/2005/8/layout/bProcess3"/>
    <dgm:cxn modelId="{CF3E03EB-671A-4AA6-9838-8FF36728FACF}" type="presParOf" srcId="{106FA0A2-FEAC-42C5-8BD7-8CA3E2B4ADFE}" destId="{E39A07A3-F047-4D21-A881-0B53B1597F50}" srcOrd="2" destOrd="0" presId="urn:microsoft.com/office/officeart/2005/8/layout/bProcess3"/>
    <dgm:cxn modelId="{132E5F17-1906-40C8-82B8-DA6C3465EACA}" type="presParOf" srcId="{106FA0A2-FEAC-42C5-8BD7-8CA3E2B4ADFE}" destId="{576A370D-0B7D-45E5-ADA1-AB45EA1BF052}" srcOrd="3" destOrd="0" presId="urn:microsoft.com/office/officeart/2005/8/layout/bProcess3"/>
    <dgm:cxn modelId="{9F182438-D8C8-46AD-9324-13DE18CC79AA}" type="presParOf" srcId="{576A370D-0B7D-45E5-ADA1-AB45EA1BF052}" destId="{BB5F71A1-34F2-4E79-B6D3-EDD003D8A366}" srcOrd="0" destOrd="0" presId="urn:microsoft.com/office/officeart/2005/8/layout/bProcess3"/>
    <dgm:cxn modelId="{CA24266E-F702-4E8A-8A72-0D98E7DF6050}" type="presParOf" srcId="{106FA0A2-FEAC-42C5-8BD7-8CA3E2B4ADFE}" destId="{DE49A658-E371-424F-A27C-03E2520D5D64}" srcOrd="4" destOrd="0" presId="urn:microsoft.com/office/officeart/2005/8/layout/bProcess3"/>
    <dgm:cxn modelId="{594613FA-D280-4730-B907-BA1716099B51}" type="presParOf" srcId="{106FA0A2-FEAC-42C5-8BD7-8CA3E2B4ADFE}" destId="{28145C9B-A9EF-4EFB-BE4A-7CC671B09CB1}" srcOrd="5" destOrd="0" presId="urn:microsoft.com/office/officeart/2005/8/layout/bProcess3"/>
    <dgm:cxn modelId="{A567D4D4-F202-45FB-85CE-7DCBD311A5D8}" type="presParOf" srcId="{28145C9B-A9EF-4EFB-BE4A-7CC671B09CB1}" destId="{21EA95BE-FF59-4254-9CB9-C6B2DA562FB9}" srcOrd="0" destOrd="0" presId="urn:microsoft.com/office/officeart/2005/8/layout/bProcess3"/>
    <dgm:cxn modelId="{B3D58360-669B-446D-9D0A-B246F9EF6896}" type="presParOf" srcId="{106FA0A2-FEAC-42C5-8BD7-8CA3E2B4ADFE}" destId="{7B17D1F9-4D64-4CCC-AF0D-21AB3EE359F0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dirty="0"/>
            <a:t>下载</a:t>
          </a:r>
          <a:r>
            <a:rPr lang="en-US" altLang="zh-CN" sz="1100" dirty="0"/>
            <a:t>Excel</a:t>
          </a:r>
          <a:r>
            <a:rPr lang="zh-CN" altLang="en-US" sz="1100" dirty="0"/>
            <a:t>文件并打开</a:t>
          </a:r>
          <a:endParaRPr lang="en-US" sz="110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dirty="0"/>
            <a:t>根据提供的说明在</a:t>
          </a:r>
          <a:r>
            <a:rPr lang="en-US" altLang="zh-CN" sz="1100" dirty="0"/>
            <a:t>Excel</a:t>
          </a:r>
          <a:r>
            <a:rPr lang="zh-CN" altLang="en-US" sz="1100" dirty="0"/>
            <a:t>中更新您的确认。</a:t>
          </a:r>
          <a:endParaRPr lang="en-US" sz="1100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kern="1200" noProof="0" dirty="0"/>
            <a:t>保存文件并添加到您的回复邮件中</a:t>
          </a:r>
          <a:r>
            <a:rPr lang="en-US" altLang="zh-CN" sz="1100" kern="1200" noProof="0" dirty="0"/>
            <a:t>-</a:t>
          </a:r>
          <a:r>
            <a:rPr lang="zh-CN" altLang="en-US" sz="1100" b="1" kern="1200" noProof="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请不要重命名附件</a:t>
          </a:r>
          <a:endParaRPr lang="en-US" sz="1100" kern="1200" noProof="0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8C7147E4-01C5-4AC5-93C9-C85C596FFA1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kern="1200" dirty="0"/>
            <a:t>回复至原邮件地址并附上更新后的</a:t>
          </a:r>
          <a:r>
            <a:rPr lang="en-US" altLang="zh-CN" sz="1100" kern="1200" dirty="0"/>
            <a:t>Excel</a:t>
          </a:r>
          <a:r>
            <a:rPr lang="zh-CN" altLang="en-US" sz="1100" kern="1200" dirty="0"/>
            <a:t>文件</a:t>
          </a:r>
          <a:r>
            <a:rPr lang="en-US" altLang="zh-CN" sz="1100" kern="1200" dirty="0"/>
            <a:t>-</a:t>
          </a:r>
          <a:r>
            <a:rPr lang="zh-CN" altLang="en-US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请不要更改主题</a:t>
          </a:r>
          <a:endParaRPr lang="en-US" sz="1100" kern="1200" dirty="0"/>
        </a:p>
      </dgm:t>
    </dgm:pt>
    <dgm:pt modelId="{60FD776D-244B-4EC1-9679-02D647F28291}" type="parTrans" cxnId="{24750A66-7E71-4555-B966-1A50CCA2737E}">
      <dgm:prSet/>
      <dgm:spPr/>
      <dgm:t>
        <a:bodyPr/>
        <a:lstStyle/>
        <a:p>
          <a:endParaRPr lang="en-US"/>
        </a:p>
      </dgm:t>
    </dgm:pt>
    <dgm:pt modelId="{2643655A-C9E5-4C68-AC2A-5AE2AB717512}" type="sibTrans" cxnId="{24750A66-7E71-4555-B966-1A50CCA2737E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wnload"/>
        </a:ext>
      </dgm:extLst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4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4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4"/>
      <dgm:spPr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4">
        <dgm:presLayoutVars>
          <dgm:chMax val="1"/>
          <dgm:chPref val="1"/>
        </dgm:presLayoutVars>
      </dgm:prSet>
      <dgm:spPr/>
    </dgm:pt>
    <dgm:pt modelId="{4C1CE53B-B0CF-42C7-83C0-644EE0136F89}" type="pres">
      <dgm:prSet presAssocID="{BD85DF5C-DA0B-47C9-AF39-BA7355D6A74E}" presName="sibTrans" presStyleCnt="0"/>
      <dgm:spPr/>
    </dgm:pt>
    <dgm:pt modelId="{614D7820-2C5D-47AB-907F-2AE47FA859E4}" type="pres">
      <dgm:prSet presAssocID="{8C7147E4-01C5-4AC5-93C9-C85C596FFA1A}" presName="compNode" presStyleCnt="0"/>
      <dgm:spPr/>
    </dgm:pt>
    <dgm:pt modelId="{87A1EB72-BB9E-47C3-81B8-EA392B4585A1}" type="pres">
      <dgm:prSet presAssocID="{8C7147E4-01C5-4AC5-93C9-C85C596FFA1A}" presName="iconRect" presStyleLbl="node1" presStyleIdx="3" presStyleCnt="4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FBEC14E4-2D97-4797-82F0-F889C87D535C}" type="pres">
      <dgm:prSet presAssocID="{8C7147E4-01C5-4AC5-93C9-C85C596FFA1A}" presName="spaceRect" presStyleCnt="0"/>
      <dgm:spPr/>
    </dgm:pt>
    <dgm:pt modelId="{46891121-521C-4230-A071-A2D8456F95F1}" type="pres">
      <dgm:prSet presAssocID="{8C7147E4-01C5-4AC5-93C9-C85C596FFA1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24750A66-7E71-4555-B966-1A50CCA2737E}" srcId="{CCD3BD5C-3632-4B9D-AB6C-9D2F8FAF57AD}" destId="{8C7147E4-01C5-4AC5-93C9-C85C596FFA1A}" srcOrd="3" destOrd="0" parTransId="{60FD776D-244B-4EC1-9679-02D647F28291}" sibTransId="{2643655A-C9E5-4C68-AC2A-5AE2AB717512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A2B7C8C6-1A32-4F15-889D-4D5293EBD5BF}" type="presOf" srcId="{8C7147E4-01C5-4AC5-93C9-C85C596FFA1A}" destId="{46891121-521C-4230-A071-A2D8456F95F1}" srcOrd="0" destOrd="0" presId="urn:microsoft.com/office/officeart/2018/2/layout/IconLabelList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  <dgm:cxn modelId="{9314D02D-5D4D-4FDD-96C6-F083CA3E8F20}" type="presParOf" srcId="{5C23F1D4-DA3B-4E82-A18B-D5A110542E81}" destId="{4C1CE53B-B0CF-42C7-83C0-644EE0136F89}" srcOrd="5" destOrd="0" presId="urn:microsoft.com/office/officeart/2018/2/layout/IconLabelList"/>
    <dgm:cxn modelId="{CEEB0882-9E06-45F8-AE4C-616EBEC9FBB5}" type="presParOf" srcId="{5C23F1D4-DA3B-4E82-A18B-D5A110542E81}" destId="{614D7820-2C5D-47AB-907F-2AE47FA859E4}" srcOrd="6" destOrd="0" presId="urn:microsoft.com/office/officeart/2018/2/layout/IconLabelList"/>
    <dgm:cxn modelId="{3D00D8D9-4187-48E7-8AB2-AC171ECC874D}" type="presParOf" srcId="{614D7820-2C5D-47AB-907F-2AE47FA859E4}" destId="{87A1EB72-BB9E-47C3-81B8-EA392B4585A1}" srcOrd="0" destOrd="0" presId="urn:microsoft.com/office/officeart/2018/2/layout/IconLabelList"/>
    <dgm:cxn modelId="{EE8623C6-CAE4-4F84-A3F9-64A825BBEDB7}" type="presParOf" srcId="{614D7820-2C5D-47AB-907F-2AE47FA859E4}" destId="{FBEC14E4-2D97-4797-82F0-F889C87D535C}" srcOrd="1" destOrd="0" presId="urn:microsoft.com/office/officeart/2018/2/layout/IconLabelList"/>
    <dgm:cxn modelId="{9C17C4E7-7A54-41A7-B4FA-B51072B86F56}" type="presParOf" srcId="{614D7820-2C5D-47AB-907F-2AE47FA859E4}" destId="{46891121-521C-4230-A071-A2D8456F95F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7700D7-2466-4676-839A-FE5DC94DF0D3}" type="doc">
      <dgm:prSet loTypeId="urn:microsoft.com/office/officeart/2005/8/layout/vProcess5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F4A0FB9-10DD-425B-AF5D-65CD2B3F2A3A}">
      <dgm:prSet custT="1"/>
      <dgm:spPr/>
      <dgm:t>
        <a:bodyPr/>
        <a:lstStyle/>
        <a:p>
          <a:r>
            <a:rPr lang="zh-CN" altLang="en-US" sz="1200" b="1" u="sng" dirty="0"/>
            <a:t>您将收到带有简化</a:t>
          </a:r>
          <a:r>
            <a:rPr lang="en-US" altLang="zh-CN" sz="1200" b="1" u="sng" dirty="0"/>
            <a:t>WEB</a:t>
          </a:r>
          <a:r>
            <a:rPr lang="zh-CN" altLang="en-US" sz="1200" b="1" u="sng" dirty="0"/>
            <a:t>链接的电子邮件通知</a:t>
          </a:r>
          <a:endParaRPr lang="en-US" sz="1200" dirty="0"/>
        </a:p>
      </dgm:t>
    </dgm:pt>
    <dgm:pt modelId="{C6DD3445-F315-4774-A95B-541C5F0A564E}" type="parTrans" cxnId="{09888B8E-132B-4BD8-A108-A0509A73BDBF}">
      <dgm:prSet/>
      <dgm:spPr/>
      <dgm:t>
        <a:bodyPr/>
        <a:lstStyle/>
        <a:p>
          <a:endParaRPr lang="en-US"/>
        </a:p>
      </dgm:t>
    </dgm:pt>
    <dgm:pt modelId="{27C216F0-561C-4EDF-AC80-F5226818D278}" type="sibTrans" cxnId="{09888B8E-132B-4BD8-A108-A0509A73BDBF}">
      <dgm:prSet/>
      <dgm:spPr/>
      <dgm:t>
        <a:bodyPr/>
        <a:lstStyle/>
        <a:p>
          <a:endParaRPr lang="en-US"/>
        </a:p>
      </dgm:t>
    </dgm:pt>
    <dgm:pt modelId="{AB975806-4F94-4708-944C-25536AB536BF}">
      <dgm:prSet custT="1"/>
      <dgm:spPr/>
      <dgm:t>
        <a:bodyPr/>
        <a:lstStyle/>
        <a:p>
          <a:r>
            <a:rPr lang="zh-CN" altLang="en-US" sz="1200" dirty="0"/>
            <a:t>每个供应商只有一个电子邮件地址</a:t>
          </a:r>
          <a:endParaRPr lang="en-US" sz="1200" dirty="0"/>
        </a:p>
      </dgm:t>
    </dgm:pt>
    <dgm:pt modelId="{27E73E02-FEBB-465D-9999-E736151B5C0D}" type="parTrans" cxnId="{102817F4-9CE1-4B3F-A9CA-CD713F59FEDE}">
      <dgm:prSet/>
      <dgm:spPr/>
      <dgm:t>
        <a:bodyPr/>
        <a:lstStyle/>
        <a:p>
          <a:endParaRPr lang="en-US"/>
        </a:p>
      </dgm:t>
    </dgm:pt>
    <dgm:pt modelId="{55186BB4-4F3C-4B87-8A25-F45ED752CE6F}" type="sibTrans" cxnId="{102817F4-9CE1-4B3F-A9CA-CD713F59FEDE}">
      <dgm:prSet/>
      <dgm:spPr/>
      <dgm:t>
        <a:bodyPr/>
        <a:lstStyle/>
        <a:p>
          <a:endParaRPr lang="en-US"/>
        </a:p>
      </dgm:t>
    </dgm:pt>
    <dgm:pt modelId="{EC1F9A3A-B1B4-4B8F-8D04-C0902BCB2A6E}">
      <dgm:prSet custT="1"/>
      <dgm:spPr/>
      <dgm:t>
        <a:bodyPr/>
        <a:lstStyle/>
        <a:p>
          <a:r>
            <a:rPr lang="zh-CN" altLang="en-US" sz="1200" u="sng" dirty="0"/>
            <a:t>系统邮箱</a:t>
          </a:r>
          <a:r>
            <a:rPr lang="en-US" sz="1200" dirty="0"/>
            <a:t>: </a:t>
          </a:r>
          <a:r>
            <a:rPr lang="en-US" sz="1200" b="1" i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dirty="0"/>
            <a:t> (1)</a:t>
          </a:r>
          <a:endParaRPr lang="en-US" sz="1200" dirty="0"/>
        </a:p>
      </dgm:t>
    </dgm:pt>
    <dgm:pt modelId="{98FAAE61-5CF6-4DD0-8175-E4D31C273277}" type="parTrans" cxnId="{E01DE6EF-B477-4E3E-86B8-4CFA05ECD083}">
      <dgm:prSet/>
      <dgm:spPr/>
      <dgm:t>
        <a:bodyPr/>
        <a:lstStyle/>
        <a:p>
          <a:endParaRPr lang="en-US"/>
        </a:p>
      </dgm:t>
    </dgm:pt>
    <dgm:pt modelId="{0A536F21-DAF9-44EC-863D-A60F464E7556}" type="sibTrans" cxnId="{E01DE6EF-B477-4E3E-86B8-4CFA05ECD083}">
      <dgm:prSet/>
      <dgm:spPr/>
      <dgm:t>
        <a:bodyPr/>
        <a:lstStyle/>
        <a:p>
          <a:endParaRPr lang="en-US"/>
        </a:p>
      </dgm:t>
    </dgm:pt>
    <dgm:pt modelId="{05824B20-7B30-4015-934C-7EC946115D58}">
      <dgm:prSet custT="1"/>
      <dgm:spPr/>
      <dgm:t>
        <a:bodyPr/>
        <a:lstStyle/>
        <a:p>
          <a:r>
            <a:rPr lang="zh-CN" altLang="en-US" sz="1200" dirty="0"/>
            <a:t>请确保您没有屏蔽此邮件地址</a:t>
          </a:r>
          <a:r>
            <a:rPr lang="en-US" altLang="zh-CN" sz="1200" dirty="0"/>
            <a:t>!</a:t>
          </a:r>
          <a:endParaRPr lang="en-US" sz="1200" dirty="0"/>
        </a:p>
      </dgm:t>
    </dgm:pt>
    <dgm:pt modelId="{13505AA3-A7DA-4135-9823-0EAC6182A88D}" type="parTrans" cxnId="{0AC8DED9-506C-4F0D-8A00-12552BBAF4CC}">
      <dgm:prSet/>
      <dgm:spPr/>
      <dgm:t>
        <a:bodyPr/>
        <a:lstStyle/>
        <a:p>
          <a:endParaRPr lang="en-US"/>
        </a:p>
      </dgm:t>
    </dgm:pt>
    <dgm:pt modelId="{2E004E54-627F-423B-B572-3510BCCFB45C}" type="sibTrans" cxnId="{0AC8DED9-506C-4F0D-8A00-12552BBAF4CC}">
      <dgm:prSet/>
      <dgm:spPr/>
      <dgm:t>
        <a:bodyPr/>
        <a:lstStyle/>
        <a:p>
          <a:endParaRPr lang="en-US"/>
        </a:p>
      </dgm:t>
    </dgm:pt>
    <dgm:pt modelId="{58F4A0F6-04F3-4C54-9736-BF5D5FCB128B}">
      <dgm:prSet custT="1"/>
      <dgm:spPr/>
      <dgm:t>
        <a:bodyPr/>
        <a:lstStyle/>
        <a:p>
          <a:r>
            <a:rPr lang="zh-CN" altLang="en-US" sz="1200" dirty="0"/>
            <a:t>邮件主题将始终</a:t>
          </a:r>
          <a:r>
            <a:rPr lang="zh-CN" altLang="en-US" sz="1150" b="1" dirty="0"/>
            <a:t>包含参考编号</a:t>
          </a:r>
          <a:r>
            <a:rPr lang="en-US" altLang="zh-CN" sz="1200" b="1" dirty="0"/>
            <a:t>(2)</a:t>
          </a:r>
          <a:r>
            <a:rPr lang="en-US" altLang="zh-CN" sz="1200" dirty="0"/>
            <a:t>-</a:t>
          </a:r>
          <a:r>
            <a:rPr lang="zh-CN" altLang="en-US" sz="1200" dirty="0"/>
            <a:t>请确保不要在回复邮件时删除此编号</a:t>
          </a:r>
          <a:r>
            <a:rPr lang="en-US" altLang="zh-CN" sz="1200" dirty="0"/>
            <a:t>!</a:t>
          </a:r>
          <a:endParaRPr lang="en-US" sz="1200" dirty="0"/>
        </a:p>
      </dgm:t>
    </dgm:pt>
    <dgm:pt modelId="{470AC613-709C-4CD0-9548-762AD9B0A328}" type="parTrans" cxnId="{0CDE81B5-A987-4C7D-8632-D9018652D0AE}">
      <dgm:prSet/>
      <dgm:spPr/>
      <dgm:t>
        <a:bodyPr/>
        <a:lstStyle/>
        <a:p>
          <a:endParaRPr lang="en-US"/>
        </a:p>
      </dgm:t>
    </dgm:pt>
    <dgm:pt modelId="{4DFEEBFF-0646-4434-A1BA-95CA0C26B7BD}" type="sibTrans" cxnId="{0CDE81B5-A987-4C7D-8632-D9018652D0AE}">
      <dgm:prSet/>
      <dgm:spPr/>
      <dgm:t>
        <a:bodyPr/>
        <a:lstStyle/>
        <a:p>
          <a:endParaRPr lang="en-US"/>
        </a:p>
      </dgm:t>
    </dgm:pt>
    <dgm:pt modelId="{08EFE79F-241D-4830-ABD3-D9CC6E73490E}" type="pres">
      <dgm:prSet presAssocID="{9C7700D7-2466-4676-839A-FE5DC94DF0D3}" presName="outerComposite" presStyleCnt="0">
        <dgm:presLayoutVars>
          <dgm:chMax val="5"/>
          <dgm:dir/>
          <dgm:resizeHandles val="exact"/>
        </dgm:presLayoutVars>
      </dgm:prSet>
      <dgm:spPr/>
    </dgm:pt>
    <dgm:pt modelId="{F2E0ECFE-9292-403C-A809-64C0F6123747}" type="pres">
      <dgm:prSet presAssocID="{9C7700D7-2466-4676-839A-FE5DC94DF0D3}" presName="dummyMaxCanvas" presStyleCnt="0">
        <dgm:presLayoutVars/>
      </dgm:prSet>
      <dgm:spPr/>
    </dgm:pt>
    <dgm:pt modelId="{1D5184B8-9719-4073-95E3-DEB91EA45B97}" type="pres">
      <dgm:prSet presAssocID="{9C7700D7-2466-4676-839A-FE5DC94DF0D3}" presName="FiveNodes_1" presStyleLbl="node1" presStyleIdx="0" presStyleCnt="5">
        <dgm:presLayoutVars>
          <dgm:bulletEnabled val="1"/>
        </dgm:presLayoutVars>
      </dgm:prSet>
      <dgm:spPr/>
    </dgm:pt>
    <dgm:pt modelId="{A8C4C348-A937-482C-9930-0FFEA0B71DC9}" type="pres">
      <dgm:prSet presAssocID="{9C7700D7-2466-4676-839A-FE5DC94DF0D3}" presName="FiveNodes_2" presStyleLbl="node1" presStyleIdx="1" presStyleCnt="5">
        <dgm:presLayoutVars>
          <dgm:bulletEnabled val="1"/>
        </dgm:presLayoutVars>
      </dgm:prSet>
      <dgm:spPr/>
    </dgm:pt>
    <dgm:pt modelId="{05101E30-F3B3-47E0-8320-09FD3EA4AFF8}" type="pres">
      <dgm:prSet presAssocID="{9C7700D7-2466-4676-839A-FE5DC94DF0D3}" presName="FiveNodes_3" presStyleLbl="node1" presStyleIdx="2" presStyleCnt="5">
        <dgm:presLayoutVars>
          <dgm:bulletEnabled val="1"/>
        </dgm:presLayoutVars>
      </dgm:prSet>
      <dgm:spPr/>
    </dgm:pt>
    <dgm:pt modelId="{9C513148-0540-4BB6-8FA8-B374F78FE5BC}" type="pres">
      <dgm:prSet presAssocID="{9C7700D7-2466-4676-839A-FE5DC94DF0D3}" presName="FiveNodes_4" presStyleLbl="node1" presStyleIdx="3" presStyleCnt="5">
        <dgm:presLayoutVars>
          <dgm:bulletEnabled val="1"/>
        </dgm:presLayoutVars>
      </dgm:prSet>
      <dgm:spPr/>
    </dgm:pt>
    <dgm:pt modelId="{A8414C5B-D501-4DE1-91F2-E13184D5766B}" type="pres">
      <dgm:prSet presAssocID="{9C7700D7-2466-4676-839A-FE5DC94DF0D3}" presName="FiveNodes_5" presStyleLbl="node1" presStyleIdx="4" presStyleCnt="5">
        <dgm:presLayoutVars>
          <dgm:bulletEnabled val="1"/>
        </dgm:presLayoutVars>
      </dgm:prSet>
      <dgm:spPr/>
    </dgm:pt>
    <dgm:pt modelId="{F1D3E57B-51E9-4BCD-997D-293FE764501F}" type="pres">
      <dgm:prSet presAssocID="{9C7700D7-2466-4676-839A-FE5DC94DF0D3}" presName="FiveConn_1-2" presStyleLbl="fgAccFollowNode1" presStyleIdx="0" presStyleCnt="4">
        <dgm:presLayoutVars>
          <dgm:bulletEnabled val="1"/>
        </dgm:presLayoutVars>
      </dgm:prSet>
      <dgm:spPr/>
    </dgm:pt>
    <dgm:pt modelId="{AAE85252-0DE9-432C-A9AB-ACCDF3270281}" type="pres">
      <dgm:prSet presAssocID="{9C7700D7-2466-4676-839A-FE5DC94DF0D3}" presName="FiveConn_2-3" presStyleLbl="fgAccFollowNode1" presStyleIdx="1" presStyleCnt="4">
        <dgm:presLayoutVars>
          <dgm:bulletEnabled val="1"/>
        </dgm:presLayoutVars>
      </dgm:prSet>
      <dgm:spPr/>
    </dgm:pt>
    <dgm:pt modelId="{C85DDD51-6F31-4768-B25F-D25ED3923B65}" type="pres">
      <dgm:prSet presAssocID="{9C7700D7-2466-4676-839A-FE5DC94DF0D3}" presName="FiveConn_3-4" presStyleLbl="fgAccFollowNode1" presStyleIdx="2" presStyleCnt="4">
        <dgm:presLayoutVars>
          <dgm:bulletEnabled val="1"/>
        </dgm:presLayoutVars>
      </dgm:prSet>
      <dgm:spPr/>
    </dgm:pt>
    <dgm:pt modelId="{3574610E-C9D1-42BC-AD3D-A59BCD6A9F76}" type="pres">
      <dgm:prSet presAssocID="{9C7700D7-2466-4676-839A-FE5DC94DF0D3}" presName="FiveConn_4-5" presStyleLbl="fgAccFollowNode1" presStyleIdx="3" presStyleCnt="4">
        <dgm:presLayoutVars>
          <dgm:bulletEnabled val="1"/>
        </dgm:presLayoutVars>
      </dgm:prSet>
      <dgm:spPr/>
    </dgm:pt>
    <dgm:pt modelId="{80129E38-1BE5-438E-91AD-89854B3E2BC6}" type="pres">
      <dgm:prSet presAssocID="{9C7700D7-2466-4676-839A-FE5DC94DF0D3}" presName="FiveNodes_1_text" presStyleLbl="node1" presStyleIdx="4" presStyleCnt="5">
        <dgm:presLayoutVars>
          <dgm:bulletEnabled val="1"/>
        </dgm:presLayoutVars>
      </dgm:prSet>
      <dgm:spPr/>
    </dgm:pt>
    <dgm:pt modelId="{95C33EB1-97D1-41D1-87E7-0A6B26C5A799}" type="pres">
      <dgm:prSet presAssocID="{9C7700D7-2466-4676-839A-FE5DC94DF0D3}" presName="FiveNodes_2_text" presStyleLbl="node1" presStyleIdx="4" presStyleCnt="5">
        <dgm:presLayoutVars>
          <dgm:bulletEnabled val="1"/>
        </dgm:presLayoutVars>
      </dgm:prSet>
      <dgm:spPr/>
    </dgm:pt>
    <dgm:pt modelId="{C8D03150-8F96-44FF-920D-E4CADF04577E}" type="pres">
      <dgm:prSet presAssocID="{9C7700D7-2466-4676-839A-FE5DC94DF0D3}" presName="FiveNodes_3_text" presStyleLbl="node1" presStyleIdx="4" presStyleCnt="5">
        <dgm:presLayoutVars>
          <dgm:bulletEnabled val="1"/>
        </dgm:presLayoutVars>
      </dgm:prSet>
      <dgm:spPr/>
    </dgm:pt>
    <dgm:pt modelId="{4CA77397-90E6-4881-91D0-3B6212AE6AEA}" type="pres">
      <dgm:prSet presAssocID="{9C7700D7-2466-4676-839A-FE5DC94DF0D3}" presName="FiveNodes_4_text" presStyleLbl="node1" presStyleIdx="4" presStyleCnt="5">
        <dgm:presLayoutVars>
          <dgm:bulletEnabled val="1"/>
        </dgm:presLayoutVars>
      </dgm:prSet>
      <dgm:spPr/>
    </dgm:pt>
    <dgm:pt modelId="{83630D47-43AF-4B23-99FE-506D0B198096}" type="pres">
      <dgm:prSet presAssocID="{9C7700D7-2466-4676-839A-FE5DC94DF0D3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CD19301-61E5-4AA6-B83E-3D052ABD5723}" type="presOf" srcId="{AB975806-4F94-4708-944C-25536AB536BF}" destId="{95C33EB1-97D1-41D1-87E7-0A6B26C5A799}" srcOrd="1" destOrd="0" presId="urn:microsoft.com/office/officeart/2005/8/layout/vProcess5"/>
    <dgm:cxn modelId="{E4B67B08-AC1D-421F-9E18-0E8BC85AC222}" type="presOf" srcId="{EC1F9A3A-B1B4-4B8F-8D04-C0902BCB2A6E}" destId="{C8D03150-8F96-44FF-920D-E4CADF04577E}" srcOrd="1" destOrd="0" presId="urn:microsoft.com/office/officeart/2005/8/layout/vProcess5"/>
    <dgm:cxn modelId="{E1E18719-4E08-4348-AD16-245D4D1861B9}" type="presOf" srcId="{55186BB4-4F3C-4B87-8A25-F45ED752CE6F}" destId="{AAE85252-0DE9-432C-A9AB-ACCDF3270281}" srcOrd="0" destOrd="0" presId="urn:microsoft.com/office/officeart/2005/8/layout/vProcess5"/>
    <dgm:cxn modelId="{DAE9E522-4ED9-4E60-8606-076000C2B06D}" type="presOf" srcId="{EC1F9A3A-B1B4-4B8F-8D04-C0902BCB2A6E}" destId="{05101E30-F3B3-47E0-8320-09FD3EA4AFF8}" srcOrd="0" destOrd="0" presId="urn:microsoft.com/office/officeart/2005/8/layout/vProcess5"/>
    <dgm:cxn modelId="{0FCC8F2A-3A3A-430C-878B-9974B2430407}" type="presOf" srcId="{58F4A0F6-04F3-4C54-9736-BF5D5FCB128B}" destId="{83630D47-43AF-4B23-99FE-506D0B198096}" srcOrd="1" destOrd="0" presId="urn:microsoft.com/office/officeart/2005/8/layout/vProcess5"/>
    <dgm:cxn modelId="{8494BB5F-4F02-416B-A78C-95A470DA1731}" type="presOf" srcId="{AB975806-4F94-4708-944C-25536AB536BF}" destId="{A8C4C348-A937-482C-9930-0FFEA0B71DC9}" srcOrd="0" destOrd="0" presId="urn:microsoft.com/office/officeart/2005/8/layout/vProcess5"/>
    <dgm:cxn modelId="{A9B95D70-970F-4D54-B25E-140490E55FE0}" type="presOf" srcId="{2E004E54-627F-423B-B572-3510BCCFB45C}" destId="{3574610E-C9D1-42BC-AD3D-A59BCD6A9F76}" srcOrd="0" destOrd="0" presId="urn:microsoft.com/office/officeart/2005/8/layout/vProcess5"/>
    <dgm:cxn modelId="{5676B056-ED08-4C53-AF4B-A1CF0283D807}" type="presOf" srcId="{05824B20-7B30-4015-934C-7EC946115D58}" destId="{9C513148-0540-4BB6-8FA8-B374F78FE5BC}" srcOrd="0" destOrd="0" presId="urn:microsoft.com/office/officeart/2005/8/layout/vProcess5"/>
    <dgm:cxn modelId="{6265C178-90E1-40C0-99AE-193EBCA26FD2}" type="presOf" srcId="{27C216F0-561C-4EDF-AC80-F5226818D278}" destId="{F1D3E57B-51E9-4BCD-997D-293FE764501F}" srcOrd="0" destOrd="0" presId="urn:microsoft.com/office/officeart/2005/8/layout/vProcess5"/>
    <dgm:cxn modelId="{09888B8E-132B-4BD8-A108-A0509A73BDBF}" srcId="{9C7700D7-2466-4676-839A-FE5DC94DF0D3}" destId="{EF4A0FB9-10DD-425B-AF5D-65CD2B3F2A3A}" srcOrd="0" destOrd="0" parTransId="{C6DD3445-F315-4774-A95B-541C5F0A564E}" sibTransId="{27C216F0-561C-4EDF-AC80-F5226818D278}"/>
    <dgm:cxn modelId="{C971CA96-B7B3-4A37-A1DB-8EB9BF74D52C}" type="presOf" srcId="{05824B20-7B30-4015-934C-7EC946115D58}" destId="{4CA77397-90E6-4881-91D0-3B6212AE6AEA}" srcOrd="1" destOrd="0" presId="urn:microsoft.com/office/officeart/2005/8/layout/vProcess5"/>
    <dgm:cxn modelId="{0CDE81B5-A987-4C7D-8632-D9018652D0AE}" srcId="{9C7700D7-2466-4676-839A-FE5DC94DF0D3}" destId="{58F4A0F6-04F3-4C54-9736-BF5D5FCB128B}" srcOrd="4" destOrd="0" parTransId="{470AC613-709C-4CD0-9548-762AD9B0A328}" sibTransId="{4DFEEBFF-0646-4434-A1BA-95CA0C26B7BD}"/>
    <dgm:cxn modelId="{3563A6C6-C7DD-43B0-92A5-2EEB525951FF}" type="presOf" srcId="{EF4A0FB9-10DD-425B-AF5D-65CD2B3F2A3A}" destId="{80129E38-1BE5-438E-91AD-89854B3E2BC6}" srcOrd="1" destOrd="0" presId="urn:microsoft.com/office/officeart/2005/8/layout/vProcess5"/>
    <dgm:cxn modelId="{366706CF-DF8B-4EE5-B671-3909FABC3DAE}" type="presOf" srcId="{0A536F21-DAF9-44EC-863D-A60F464E7556}" destId="{C85DDD51-6F31-4768-B25F-D25ED3923B65}" srcOrd="0" destOrd="0" presId="urn:microsoft.com/office/officeart/2005/8/layout/vProcess5"/>
    <dgm:cxn modelId="{2A55A6D9-D1B5-4F08-ADD4-95FC08CBC496}" type="presOf" srcId="{EF4A0FB9-10DD-425B-AF5D-65CD2B3F2A3A}" destId="{1D5184B8-9719-4073-95E3-DEB91EA45B97}" srcOrd="0" destOrd="0" presId="urn:microsoft.com/office/officeart/2005/8/layout/vProcess5"/>
    <dgm:cxn modelId="{0AC8DED9-506C-4F0D-8A00-12552BBAF4CC}" srcId="{9C7700D7-2466-4676-839A-FE5DC94DF0D3}" destId="{05824B20-7B30-4015-934C-7EC946115D58}" srcOrd="3" destOrd="0" parTransId="{13505AA3-A7DA-4135-9823-0EAC6182A88D}" sibTransId="{2E004E54-627F-423B-B572-3510BCCFB45C}"/>
    <dgm:cxn modelId="{1E1751E3-2F4D-43BA-B0B5-2471E9747D92}" type="presOf" srcId="{9C7700D7-2466-4676-839A-FE5DC94DF0D3}" destId="{08EFE79F-241D-4830-ABD3-D9CC6E73490E}" srcOrd="0" destOrd="0" presId="urn:microsoft.com/office/officeart/2005/8/layout/vProcess5"/>
    <dgm:cxn modelId="{E01DE6EF-B477-4E3E-86B8-4CFA05ECD083}" srcId="{9C7700D7-2466-4676-839A-FE5DC94DF0D3}" destId="{EC1F9A3A-B1B4-4B8F-8D04-C0902BCB2A6E}" srcOrd="2" destOrd="0" parTransId="{98FAAE61-5CF6-4DD0-8175-E4D31C273277}" sibTransId="{0A536F21-DAF9-44EC-863D-A60F464E7556}"/>
    <dgm:cxn modelId="{102817F4-9CE1-4B3F-A9CA-CD713F59FEDE}" srcId="{9C7700D7-2466-4676-839A-FE5DC94DF0D3}" destId="{AB975806-4F94-4708-944C-25536AB536BF}" srcOrd="1" destOrd="0" parTransId="{27E73E02-FEBB-465D-9999-E736151B5C0D}" sibTransId="{55186BB4-4F3C-4B87-8A25-F45ED752CE6F}"/>
    <dgm:cxn modelId="{A53245FC-334F-485A-93B7-B64A5EF67F7B}" type="presOf" srcId="{58F4A0F6-04F3-4C54-9736-BF5D5FCB128B}" destId="{A8414C5B-D501-4DE1-91F2-E13184D5766B}" srcOrd="0" destOrd="0" presId="urn:microsoft.com/office/officeart/2005/8/layout/vProcess5"/>
    <dgm:cxn modelId="{8857D9DB-2725-4806-9E5B-6B05C7D0CEC6}" type="presParOf" srcId="{08EFE79F-241D-4830-ABD3-D9CC6E73490E}" destId="{F2E0ECFE-9292-403C-A809-64C0F6123747}" srcOrd="0" destOrd="0" presId="urn:microsoft.com/office/officeart/2005/8/layout/vProcess5"/>
    <dgm:cxn modelId="{84289F69-63FD-4D97-904A-885764635D1C}" type="presParOf" srcId="{08EFE79F-241D-4830-ABD3-D9CC6E73490E}" destId="{1D5184B8-9719-4073-95E3-DEB91EA45B97}" srcOrd="1" destOrd="0" presId="urn:microsoft.com/office/officeart/2005/8/layout/vProcess5"/>
    <dgm:cxn modelId="{CF9E91F4-C038-4919-90C8-E92E9D847B34}" type="presParOf" srcId="{08EFE79F-241D-4830-ABD3-D9CC6E73490E}" destId="{A8C4C348-A937-482C-9930-0FFEA0B71DC9}" srcOrd="2" destOrd="0" presId="urn:microsoft.com/office/officeart/2005/8/layout/vProcess5"/>
    <dgm:cxn modelId="{E2DFF8DC-96D6-4045-8D02-7D4D01F41AA1}" type="presParOf" srcId="{08EFE79F-241D-4830-ABD3-D9CC6E73490E}" destId="{05101E30-F3B3-47E0-8320-09FD3EA4AFF8}" srcOrd="3" destOrd="0" presId="urn:microsoft.com/office/officeart/2005/8/layout/vProcess5"/>
    <dgm:cxn modelId="{E5C419A0-5B99-4F57-84AD-5E428B9D618E}" type="presParOf" srcId="{08EFE79F-241D-4830-ABD3-D9CC6E73490E}" destId="{9C513148-0540-4BB6-8FA8-B374F78FE5BC}" srcOrd="4" destOrd="0" presId="urn:microsoft.com/office/officeart/2005/8/layout/vProcess5"/>
    <dgm:cxn modelId="{D7064BE4-B0F7-4AB9-A564-00CE4E6356D7}" type="presParOf" srcId="{08EFE79F-241D-4830-ABD3-D9CC6E73490E}" destId="{A8414C5B-D501-4DE1-91F2-E13184D5766B}" srcOrd="5" destOrd="0" presId="urn:microsoft.com/office/officeart/2005/8/layout/vProcess5"/>
    <dgm:cxn modelId="{C40E43E0-EE54-4819-AC58-D243D9D6830A}" type="presParOf" srcId="{08EFE79F-241D-4830-ABD3-D9CC6E73490E}" destId="{F1D3E57B-51E9-4BCD-997D-293FE764501F}" srcOrd="6" destOrd="0" presId="urn:microsoft.com/office/officeart/2005/8/layout/vProcess5"/>
    <dgm:cxn modelId="{CF1F1DB3-9C1A-4776-BF6B-2B90E13A9725}" type="presParOf" srcId="{08EFE79F-241D-4830-ABD3-D9CC6E73490E}" destId="{AAE85252-0DE9-432C-A9AB-ACCDF3270281}" srcOrd="7" destOrd="0" presId="urn:microsoft.com/office/officeart/2005/8/layout/vProcess5"/>
    <dgm:cxn modelId="{21CD9C44-9488-484D-BA19-3B9D4B676AAA}" type="presParOf" srcId="{08EFE79F-241D-4830-ABD3-D9CC6E73490E}" destId="{C85DDD51-6F31-4768-B25F-D25ED3923B65}" srcOrd="8" destOrd="0" presId="urn:microsoft.com/office/officeart/2005/8/layout/vProcess5"/>
    <dgm:cxn modelId="{8FF20C30-E21A-4ADD-9C5F-CE2AA2CD81FA}" type="presParOf" srcId="{08EFE79F-241D-4830-ABD3-D9CC6E73490E}" destId="{3574610E-C9D1-42BC-AD3D-A59BCD6A9F76}" srcOrd="9" destOrd="0" presId="urn:microsoft.com/office/officeart/2005/8/layout/vProcess5"/>
    <dgm:cxn modelId="{3806C48A-A637-4355-9255-82A736CF9AA8}" type="presParOf" srcId="{08EFE79F-241D-4830-ABD3-D9CC6E73490E}" destId="{80129E38-1BE5-438E-91AD-89854B3E2BC6}" srcOrd="10" destOrd="0" presId="urn:microsoft.com/office/officeart/2005/8/layout/vProcess5"/>
    <dgm:cxn modelId="{75851D53-29C4-48D9-882F-AD38A0B333EE}" type="presParOf" srcId="{08EFE79F-241D-4830-ABD3-D9CC6E73490E}" destId="{95C33EB1-97D1-41D1-87E7-0A6B26C5A799}" srcOrd="11" destOrd="0" presId="urn:microsoft.com/office/officeart/2005/8/layout/vProcess5"/>
    <dgm:cxn modelId="{15E97813-62E7-4956-92BC-CC9D3384BDC7}" type="presParOf" srcId="{08EFE79F-241D-4830-ABD3-D9CC6E73490E}" destId="{C8D03150-8F96-44FF-920D-E4CADF04577E}" srcOrd="12" destOrd="0" presId="urn:microsoft.com/office/officeart/2005/8/layout/vProcess5"/>
    <dgm:cxn modelId="{43A46813-09F2-40E0-A8F1-4E518E26B0F6}" type="presParOf" srcId="{08EFE79F-241D-4830-ABD3-D9CC6E73490E}" destId="{4CA77397-90E6-4881-91D0-3B6212AE6AEA}" srcOrd="13" destOrd="0" presId="urn:microsoft.com/office/officeart/2005/8/layout/vProcess5"/>
    <dgm:cxn modelId="{796D69CD-6373-4EA6-94DC-AF1A944171DB}" type="presParOf" srcId="{08EFE79F-241D-4830-ABD3-D9CC6E73490E}" destId="{83630D47-43AF-4B23-99FE-506D0B19809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200" noProof="0" dirty="0">
              <a:solidFill>
                <a:schemeClr val="tx1"/>
              </a:solidFill>
            </a:rPr>
            <a:t>单击链接以回复合作请求。</a:t>
          </a:r>
          <a:endParaRPr lang="en-US" sz="1200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200" dirty="0"/>
            <a:t>根据提供的说明更新</a:t>
          </a:r>
          <a:r>
            <a:rPr lang="en-US" altLang="zh-CN" sz="1200" dirty="0"/>
            <a:t>WEB</a:t>
          </a:r>
          <a:r>
            <a:rPr lang="zh-CN" altLang="en-US" sz="1200" dirty="0"/>
            <a:t>中的确认信息。</a:t>
          </a:r>
          <a:endParaRPr lang="en-US" sz="1200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200" dirty="0"/>
            <a:t>保存您的更新，</a:t>
          </a:r>
          <a:r>
            <a:rPr lang="zh-CN" altLang="en-US" sz="1200" b="0" i="0" dirty="0"/>
            <a:t>它将几乎立即同步</a:t>
          </a:r>
          <a:r>
            <a:rPr lang="zh-CN" altLang="en-US" sz="1200" dirty="0"/>
            <a:t>我们的</a:t>
          </a:r>
          <a:r>
            <a:rPr lang="en-US" altLang="zh-CN" sz="1200" dirty="0"/>
            <a:t>ERP</a:t>
          </a:r>
          <a:r>
            <a:rPr lang="zh-CN" altLang="en-US" sz="1200" dirty="0"/>
            <a:t>系统</a:t>
          </a:r>
          <a:r>
            <a:rPr lang="en-US" altLang="zh-CN" sz="1200" dirty="0"/>
            <a:t>(SAP)</a:t>
          </a:r>
          <a:r>
            <a:rPr lang="zh-CN" altLang="en-US" sz="1200" dirty="0"/>
            <a:t>。</a:t>
          </a:r>
          <a:endParaRPr lang="en-US" sz="1200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281135-7F28-440F-B3DB-71C2CD8C2A09}" type="doc">
      <dgm:prSet loTypeId="urn:microsoft.com/office/officeart/2005/8/layout/process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ED38837D-236F-41A3-B6A8-13203415BA7B}">
      <dgm:prSet custT="1"/>
      <dgm:spPr/>
      <dgm:t>
        <a:bodyPr/>
        <a:lstStyle/>
        <a:p>
          <a:r>
            <a:rPr lang="zh-CN" altLang="en-US" sz="1200" b="1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您将接收在电子邮件正文中带有嵌入式</a:t>
          </a:r>
          <a:r>
            <a:rPr lang="en-US" altLang="zh-CN" sz="1200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HTML</a:t>
          </a:r>
          <a:r>
            <a:rPr lang="zh-CN" altLang="en-US" sz="1200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表</a:t>
          </a:r>
          <a:r>
            <a:rPr lang="zh-CN" altLang="en-US" sz="1200" kern="1200" noProof="0" dirty="0"/>
            <a:t>的电子邮件通知</a:t>
          </a:r>
          <a:endParaRPr lang="en-US" sz="1200" kern="1200" noProof="0" dirty="0"/>
        </a:p>
      </dgm:t>
    </dgm:pt>
    <dgm:pt modelId="{A35813D7-918F-4849-B17D-9701C1EEB098}" type="parTrans" cxnId="{89B1BAEE-4625-4F26-8EF6-AB6223C41978}">
      <dgm:prSet/>
      <dgm:spPr/>
      <dgm:t>
        <a:bodyPr/>
        <a:lstStyle/>
        <a:p>
          <a:endParaRPr lang="en-US" sz="1200" noProof="0" dirty="0"/>
        </a:p>
      </dgm:t>
    </dgm:pt>
    <dgm:pt modelId="{3FAE957B-386C-41C2-AB5C-11D4646C69D4}" type="sibTrans" cxnId="{89B1BAEE-4625-4F26-8EF6-AB6223C41978}">
      <dgm:prSet/>
      <dgm:spPr/>
      <dgm:t>
        <a:bodyPr/>
        <a:lstStyle/>
        <a:p>
          <a:endParaRPr lang="en-US" sz="1200" noProof="0" dirty="0"/>
        </a:p>
      </dgm:t>
    </dgm:pt>
    <dgm:pt modelId="{550564DF-C842-40D8-B64F-D7768D75A7B6}">
      <dgm:prSet custT="1"/>
      <dgm:spPr/>
      <dgm:t>
        <a:bodyPr/>
        <a:lstStyle/>
        <a:p>
          <a:r>
            <a:rPr lang="zh-CN" altLang="en-US" sz="1200" noProof="0" dirty="0"/>
            <a:t>每个供应商只有一个电子邮件地址</a:t>
          </a:r>
          <a:endParaRPr lang="en-US" sz="1200" noProof="0" dirty="0"/>
        </a:p>
        <a:p>
          <a:endParaRPr lang="en-US" sz="1200" noProof="0" dirty="0"/>
        </a:p>
      </dgm:t>
    </dgm:pt>
    <dgm:pt modelId="{0C224DDD-D1B2-4825-AE2D-A9A6CD9364F2}" type="parTrans" cxnId="{B16A5987-87B5-4074-992F-04B568BD860B}">
      <dgm:prSet/>
      <dgm:spPr/>
      <dgm:t>
        <a:bodyPr/>
        <a:lstStyle/>
        <a:p>
          <a:endParaRPr lang="en-US" sz="1200" noProof="0" dirty="0"/>
        </a:p>
      </dgm:t>
    </dgm:pt>
    <dgm:pt modelId="{FC295843-4306-4789-A693-7B0334A6F29F}" type="sibTrans" cxnId="{B16A5987-87B5-4074-992F-04B568BD860B}">
      <dgm:prSet/>
      <dgm:spPr/>
      <dgm:t>
        <a:bodyPr/>
        <a:lstStyle/>
        <a:p>
          <a:endParaRPr lang="en-US" sz="1200" noProof="0" dirty="0"/>
        </a:p>
      </dgm:t>
    </dgm:pt>
    <dgm:pt modelId="{D87191E3-A861-40D6-804D-F9F381A96276}">
      <dgm:prSet custT="1"/>
      <dgm:spPr/>
      <dgm:t>
        <a:bodyPr/>
        <a:lstStyle/>
        <a:p>
          <a:r>
            <a:rPr lang="zh-CN" altLang="en-US" sz="1200" u="sng" noProof="0" dirty="0"/>
            <a:t>系统邮箱</a:t>
          </a:r>
          <a:r>
            <a:rPr lang="en-US" sz="1200" noProof="0" dirty="0"/>
            <a:t>: </a:t>
          </a:r>
          <a:r>
            <a:rPr lang="en-US" sz="1200" b="1" i="0" noProof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noProof="0" dirty="0"/>
            <a:t> (1)</a:t>
          </a:r>
          <a:endParaRPr lang="en-US" sz="1200" noProof="0" dirty="0"/>
        </a:p>
      </dgm:t>
    </dgm:pt>
    <dgm:pt modelId="{E838FF23-9896-464A-AD74-4BC9063191E8}" type="parTrans" cxnId="{3C6EEF13-2874-4B65-9A52-43A989B95F09}">
      <dgm:prSet/>
      <dgm:spPr/>
      <dgm:t>
        <a:bodyPr/>
        <a:lstStyle/>
        <a:p>
          <a:endParaRPr lang="en-US" sz="1200" noProof="0" dirty="0"/>
        </a:p>
      </dgm:t>
    </dgm:pt>
    <dgm:pt modelId="{71523971-A6C0-4C40-9288-CD97BD122395}" type="sibTrans" cxnId="{3C6EEF13-2874-4B65-9A52-43A989B95F09}">
      <dgm:prSet/>
      <dgm:spPr/>
      <dgm:t>
        <a:bodyPr/>
        <a:lstStyle/>
        <a:p>
          <a:endParaRPr lang="en-US" sz="1200" noProof="0" dirty="0"/>
        </a:p>
      </dgm:t>
    </dgm:pt>
    <dgm:pt modelId="{AA8B120C-4AC6-4E2E-9309-3E07CD4B1C0B}">
      <dgm:prSet custT="1"/>
      <dgm:spPr/>
      <dgm:t>
        <a:bodyPr/>
        <a:lstStyle/>
        <a:p>
          <a:r>
            <a:rPr lang="zh-CN" altLang="en-US" sz="1200" noProof="0" dirty="0"/>
            <a:t>请确保您没有屏蔽此邮件地址</a:t>
          </a:r>
          <a:r>
            <a:rPr lang="en-US" altLang="zh-CN" sz="1200" noProof="0" dirty="0"/>
            <a:t>!</a:t>
          </a:r>
          <a:endParaRPr lang="en-US" sz="1200" noProof="0" dirty="0"/>
        </a:p>
      </dgm:t>
    </dgm:pt>
    <dgm:pt modelId="{287D1268-6333-4FEC-AF68-9D7723B66F1F}" type="parTrans" cxnId="{A3212862-0FCA-42DE-BF4A-B31352933211}">
      <dgm:prSet/>
      <dgm:spPr/>
      <dgm:t>
        <a:bodyPr/>
        <a:lstStyle/>
        <a:p>
          <a:endParaRPr lang="en-US" sz="1200" noProof="0" dirty="0"/>
        </a:p>
      </dgm:t>
    </dgm:pt>
    <dgm:pt modelId="{DEFDAB95-CA4E-4D03-BCAF-40B5534462D8}" type="sibTrans" cxnId="{A3212862-0FCA-42DE-BF4A-B31352933211}">
      <dgm:prSet/>
      <dgm:spPr/>
      <dgm:t>
        <a:bodyPr/>
        <a:lstStyle/>
        <a:p>
          <a:endParaRPr lang="en-US" sz="1200" noProof="0" dirty="0"/>
        </a:p>
      </dgm:t>
    </dgm:pt>
    <dgm:pt modelId="{9A452305-6512-45BD-8AF0-2CB865138B7A}">
      <dgm:prSet custT="1"/>
      <dgm:spPr/>
      <dgm:t>
        <a:bodyPr/>
        <a:lstStyle/>
        <a:p>
          <a:r>
            <a:rPr lang="zh-CN" altLang="en-US" sz="1200" dirty="0"/>
            <a:t>邮件主题将始终</a:t>
          </a:r>
          <a:r>
            <a:rPr lang="zh-CN" altLang="en-US" sz="1150" b="1" dirty="0"/>
            <a:t>包含参考编号</a:t>
          </a:r>
          <a:r>
            <a:rPr lang="en-US" altLang="zh-CN" sz="1200" b="1" dirty="0"/>
            <a:t>(2)</a:t>
          </a:r>
          <a:r>
            <a:rPr lang="en-US" altLang="zh-CN" sz="1200" dirty="0"/>
            <a:t>-</a:t>
          </a:r>
          <a:r>
            <a:rPr lang="zh-CN" altLang="en-US" sz="1200" dirty="0"/>
            <a:t>请确保不要在回复邮件时删除此编号</a:t>
          </a:r>
          <a:r>
            <a:rPr lang="en-US" altLang="zh-CN" sz="1200" dirty="0"/>
            <a:t>!</a:t>
          </a:r>
          <a:endParaRPr lang="en-US" sz="1200" noProof="0" dirty="0"/>
        </a:p>
      </dgm:t>
    </dgm:pt>
    <dgm:pt modelId="{E1F18EBD-F63B-4029-B6F0-E007F30463E1}" type="parTrans" cxnId="{DC6606E3-099F-42D2-9A34-1A15ADE0E2FF}">
      <dgm:prSet/>
      <dgm:spPr/>
      <dgm:t>
        <a:bodyPr/>
        <a:lstStyle/>
        <a:p>
          <a:endParaRPr lang="en-US" sz="1200" noProof="0" dirty="0"/>
        </a:p>
      </dgm:t>
    </dgm:pt>
    <dgm:pt modelId="{2DCBEAD5-055C-4E7A-8E66-F6060419AB57}" type="sibTrans" cxnId="{DC6606E3-099F-42D2-9A34-1A15ADE0E2FF}">
      <dgm:prSet/>
      <dgm:spPr/>
      <dgm:t>
        <a:bodyPr/>
        <a:lstStyle/>
        <a:p>
          <a:endParaRPr lang="en-US" sz="1200" noProof="0" dirty="0"/>
        </a:p>
      </dgm:t>
    </dgm:pt>
    <dgm:pt modelId="{E3B5F19E-CA02-47DB-A5F8-39CC54A74E65}" type="pres">
      <dgm:prSet presAssocID="{08281135-7F28-440F-B3DB-71C2CD8C2A09}" presName="Name0" presStyleCnt="0">
        <dgm:presLayoutVars>
          <dgm:dir/>
          <dgm:animLvl val="lvl"/>
          <dgm:resizeHandles val="exact"/>
        </dgm:presLayoutVars>
      </dgm:prSet>
      <dgm:spPr/>
    </dgm:pt>
    <dgm:pt modelId="{8757EBA8-DEE4-45E0-826C-53CD36140751}" type="pres">
      <dgm:prSet presAssocID="{9A452305-6512-45BD-8AF0-2CB865138B7A}" presName="boxAndChildren" presStyleCnt="0"/>
      <dgm:spPr/>
    </dgm:pt>
    <dgm:pt modelId="{24FD64D6-284E-4ACA-8013-301FA58B52C7}" type="pres">
      <dgm:prSet presAssocID="{9A452305-6512-45BD-8AF0-2CB865138B7A}" presName="parentTextBox" presStyleLbl="node1" presStyleIdx="0" presStyleCnt="5"/>
      <dgm:spPr/>
    </dgm:pt>
    <dgm:pt modelId="{B02B6C3C-BDC1-4C95-9201-F45B52CCA4C1}" type="pres">
      <dgm:prSet presAssocID="{DEFDAB95-CA4E-4D03-BCAF-40B5534462D8}" presName="sp" presStyleCnt="0"/>
      <dgm:spPr/>
    </dgm:pt>
    <dgm:pt modelId="{A384C985-34C6-4DF7-B9F5-FE11E75C18C9}" type="pres">
      <dgm:prSet presAssocID="{AA8B120C-4AC6-4E2E-9309-3E07CD4B1C0B}" presName="arrowAndChildren" presStyleCnt="0"/>
      <dgm:spPr/>
    </dgm:pt>
    <dgm:pt modelId="{FDBEC918-665D-42FA-B554-3959A8EE421A}" type="pres">
      <dgm:prSet presAssocID="{AA8B120C-4AC6-4E2E-9309-3E07CD4B1C0B}" presName="parentTextArrow" presStyleLbl="node1" presStyleIdx="1" presStyleCnt="5"/>
      <dgm:spPr/>
    </dgm:pt>
    <dgm:pt modelId="{D01B34EE-38A6-4868-B332-76C4A5B06998}" type="pres">
      <dgm:prSet presAssocID="{71523971-A6C0-4C40-9288-CD97BD122395}" presName="sp" presStyleCnt="0"/>
      <dgm:spPr/>
    </dgm:pt>
    <dgm:pt modelId="{B0763738-8C1E-46ED-8CE2-9EF9A586FC21}" type="pres">
      <dgm:prSet presAssocID="{D87191E3-A861-40D6-804D-F9F381A96276}" presName="arrowAndChildren" presStyleCnt="0"/>
      <dgm:spPr/>
    </dgm:pt>
    <dgm:pt modelId="{8883A966-98C3-4E62-802C-03747D5B7F8B}" type="pres">
      <dgm:prSet presAssocID="{D87191E3-A861-40D6-804D-F9F381A96276}" presName="parentTextArrow" presStyleLbl="node1" presStyleIdx="2" presStyleCnt="5"/>
      <dgm:spPr/>
    </dgm:pt>
    <dgm:pt modelId="{6ACABF0D-7387-49CB-B7A7-B6DD4685B807}" type="pres">
      <dgm:prSet presAssocID="{FC295843-4306-4789-A693-7B0334A6F29F}" presName="sp" presStyleCnt="0"/>
      <dgm:spPr/>
    </dgm:pt>
    <dgm:pt modelId="{2224BA6C-740D-471D-B148-4DDE94F963C2}" type="pres">
      <dgm:prSet presAssocID="{550564DF-C842-40D8-B64F-D7768D75A7B6}" presName="arrowAndChildren" presStyleCnt="0"/>
      <dgm:spPr/>
    </dgm:pt>
    <dgm:pt modelId="{D2A77E2B-4074-4508-9351-4D417741ABE2}" type="pres">
      <dgm:prSet presAssocID="{550564DF-C842-40D8-B64F-D7768D75A7B6}" presName="parentTextArrow" presStyleLbl="node1" presStyleIdx="3" presStyleCnt="5" custLinFactNeighborX="-2156" custLinFactNeighborY="344"/>
      <dgm:spPr/>
    </dgm:pt>
    <dgm:pt modelId="{997D50C3-D491-491F-99DE-6379376BFCEC}" type="pres">
      <dgm:prSet presAssocID="{3FAE957B-386C-41C2-AB5C-11D4646C69D4}" presName="sp" presStyleCnt="0"/>
      <dgm:spPr/>
    </dgm:pt>
    <dgm:pt modelId="{00C624FA-D13F-48A9-A645-02508F5E6464}" type="pres">
      <dgm:prSet presAssocID="{ED38837D-236F-41A3-B6A8-13203415BA7B}" presName="arrowAndChildren" presStyleCnt="0"/>
      <dgm:spPr/>
    </dgm:pt>
    <dgm:pt modelId="{5A8FCC2C-7BA2-4BB2-B913-7246A1ACB974}" type="pres">
      <dgm:prSet presAssocID="{ED38837D-236F-41A3-B6A8-13203415BA7B}" presName="parentTextArrow" presStyleLbl="node1" presStyleIdx="4" presStyleCnt="5"/>
      <dgm:spPr/>
    </dgm:pt>
  </dgm:ptLst>
  <dgm:cxnLst>
    <dgm:cxn modelId="{3C6EEF13-2874-4B65-9A52-43A989B95F09}" srcId="{08281135-7F28-440F-B3DB-71C2CD8C2A09}" destId="{D87191E3-A861-40D6-804D-F9F381A96276}" srcOrd="2" destOrd="0" parTransId="{E838FF23-9896-464A-AD74-4BC9063191E8}" sibTransId="{71523971-A6C0-4C40-9288-CD97BD122395}"/>
    <dgm:cxn modelId="{A45F9830-6AD1-43F5-B992-723BEEECA852}" type="presOf" srcId="{AA8B120C-4AC6-4E2E-9309-3E07CD4B1C0B}" destId="{FDBEC918-665D-42FA-B554-3959A8EE421A}" srcOrd="0" destOrd="0" presId="urn:microsoft.com/office/officeart/2005/8/layout/process4"/>
    <dgm:cxn modelId="{A3212862-0FCA-42DE-BF4A-B31352933211}" srcId="{08281135-7F28-440F-B3DB-71C2CD8C2A09}" destId="{AA8B120C-4AC6-4E2E-9309-3E07CD4B1C0B}" srcOrd="3" destOrd="0" parTransId="{287D1268-6333-4FEC-AF68-9D7723B66F1F}" sibTransId="{DEFDAB95-CA4E-4D03-BCAF-40B5534462D8}"/>
    <dgm:cxn modelId="{99CF3E6B-2E9F-45B2-BA9D-8179C3912850}" type="presOf" srcId="{ED38837D-236F-41A3-B6A8-13203415BA7B}" destId="{5A8FCC2C-7BA2-4BB2-B913-7246A1ACB974}" srcOrd="0" destOrd="0" presId="urn:microsoft.com/office/officeart/2005/8/layout/process4"/>
    <dgm:cxn modelId="{21D0CB57-5798-495D-94EF-63F60783DBBC}" type="presOf" srcId="{9A452305-6512-45BD-8AF0-2CB865138B7A}" destId="{24FD64D6-284E-4ACA-8013-301FA58B52C7}" srcOrd="0" destOrd="0" presId="urn:microsoft.com/office/officeart/2005/8/layout/process4"/>
    <dgm:cxn modelId="{B16A5987-87B5-4074-992F-04B568BD860B}" srcId="{08281135-7F28-440F-B3DB-71C2CD8C2A09}" destId="{550564DF-C842-40D8-B64F-D7768D75A7B6}" srcOrd="1" destOrd="0" parTransId="{0C224DDD-D1B2-4825-AE2D-A9A6CD9364F2}" sibTransId="{FC295843-4306-4789-A693-7B0334A6F29F}"/>
    <dgm:cxn modelId="{BBA7BFB3-4841-47FF-A0F2-F0736B0CA7FE}" type="presOf" srcId="{550564DF-C842-40D8-B64F-D7768D75A7B6}" destId="{D2A77E2B-4074-4508-9351-4D417741ABE2}" srcOrd="0" destOrd="0" presId="urn:microsoft.com/office/officeart/2005/8/layout/process4"/>
    <dgm:cxn modelId="{0C1A8ABD-AD13-4ABA-AF42-7FE6ECEE0407}" type="presOf" srcId="{D87191E3-A861-40D6-804D-F9F381A96276}" destId="{8883A966-98C3-4E62-802C-03747D5B7F8B}" srcOrd="0" destOrd="0" presId="urn:microsoft.com/office/officeart/2005/8/layout/process4"/>
    <dgm:cxn modelId="{710638D6-0E78-42D1-97A5-26F03DC08F44}" type="presOf" srcId="{08281135-7F28-440F-B3DB-71C2CD8C2A09}" destId="{E3B5F19E-CA02-47DB-A5F8-39CC54A74E65}" srcOrd="0" destOrd="0" presId="urn:microsoft.com/office/officeart/2005/8/layout/process4"/>
    <dgm:cxn modelId="{DC6606E3-099F-42D2-9A34-1A15ADE0E2FF}" srcId="{08281135-7F28-440F-B3DB-71C2CD8C2A09}" destId="{9A452305-6512-45BD-8AF0-2CB865138B7A}" srcOrd="4" destOrd="0" parTransId="{E1F18EBD-F63B-4029-B6F0-E007F30463E1}" sibTransId="{2DCBEAD5-055C-4E7A-8E66-F6060419AB57}"/>
    <dgm:cxn modelId="{89B1BAEE-4625-4F26-8EF6-AB6223C41978}" srcId="{08281135-7F28-440F-B3DB-71C2CD8C2A09}" destId="{ED38837D-236F-41A3-B6A8-13203415BA7B}" srcOrd="0" destOrd="0" parTransId="{A35813D7-918F-4849-B17D-9701C1EEB098}" sibTransId="{3FAE957B-386C-41C2-AB5C-11D4646C69D4}"/>
    <dgm:cxn modelId="{A6462752-6383-4859-887D-DA7A6B690BC2}" type="presParOf" srcId="{E3B5F19E-CA02-47DB-A5F8-39CC54A74E65}" destId="{8757EBA8-DEE4-45E0-826C-53CD36140751}" srcOrd="0" destOrd="0" presId="urn:microsoft.com/office/officeart/2005/8/layout/process4"/>
    <dgm:cxn modelId="{3531A217-C322-4522-996C-21E4742C8BF3}" type="presParOf" srcId="{8757EBA8-DEE4-45E0-826C-53CD36140751}" destId="{24FD64D6-284E-4ACA-8013-301FA58B52C7}" srcOrd="0" destOrd="0" presId="urn:microsoft.com/office/officeart/2005/8/layout/process4"/>
    <dgm:cxn modelId="{0DE631DB-2739-4074-A4FD-513A75CBA9B4}" type="presParOf" srcId="{E3B5F19E-CA02-47DB-A5F8-39CC54A74E65}" destId="{B02B6C3C-BDC1-4C95-9201-F45B52CCA4C1}" srcOrd="1" destOrd="0" presId="urn:microsoft.com/office/officeart/2005/8/layout/process4"/>
    <dgm:cxn modelId="{0B23E417-273A-45E6-89A4-DA39B0385650}" type="presParOf" srcId="{E3B5F19E-CA02-47DB-A5F8-39CC54A74E65}" destId="{A384C985-34C6-4DF7-B9F5-FE11E75C18C9}" srcOrd="2" destOrd="0" presId="urn:microsoft.com/office/officeart/2005/8/layout/process4"/>
    <dgm:cxn modelId="{056EA32E-B3EA-403A-9007-51EA7037490B}" type="presParOf" srcId="{A384C985-34C6-4DF7-B9F5-FE11E75C18C9}" destId="{FDBEC918-665D-42FA-B554-3959A8EE421A}" srcOrd="0" destOrd="0" presId="urn:microsoft.com/office/officeart/2005/8/layout/process4"/>
    <dgm:cxn modelId="{65824690-2443-4448-9414-1DBF59871858}" type="presParOf" srcId="{E3B5F19E-CA02-47DB-A5F8-39CC54A74E65}" destId="{D01B34EE-38A6-4868-B332-76C4A5B06998}" srcOrd="3" destOrd="0" presId="urn:microsoft.com/office/officeart/2005/8/layout/process4"/>
    <dgm:cxn modelId="{66137A5D-6771-464D-A0E9-B0BBC2E00852}" type="presParOf" srcId="{E3B5F19E-CA02-47DB-A5F8-39CC54A74E65}" destId="{B0763738-8C1E-46ED-8CE2-9EF9A586FC21}" srcOrd="4" destOrd="0" presId="urn:microsoft.com/office/officeart/2005/8/layout/process4"/>
    <dgm:cxn modelId="{D03272CA-6A01-4EF6-B32C-565D1EF2E5B6}" type="presParOf" srcId="{B0763738-8C1E-46ED-8CE2-9EF9A586FC21}" destId="{8883A966-98C3-4E62-802C-03747D5B7F8B}" srcOrd="0" destOrd="0" presId="urn:microsoft.com/office/officeart/2005/8/layout/process4"/>
    <dgm:cxn modelId="{34BF1F08-3E2D-4586-AC22-E9C2E23D8428}" type="presParOf" srcId="{E3B5F19E-CA02-47DB-A5F8-39CC54A74E65}" destId="{6ACABF0D-7387-49CB-B7A7-B6DD4685B807}" srcOrd="5" destOrd="0" presId="urn:microsoft.com/office/officeart/2005/8/layout/process4"/>
    <dgm:cxn modelId="{F8F869FB-50E0-435C-B7B4-25B3D9F5371A}" type="presParOf" srcId="{E3B5F19E-CA02-47DB-A5F8-39CC54A74E65}" destId="{2224BA6C-740D-471D-B148-4DDE94F963C2}" srcOrd="6" destOrd="0" presId="urn:microsoft.com/office/officeart/2005/8/layout/process4"/>
    <dgm:cxn modelId="{C73B7DE8-EE8E-4130-993D-0475ACCC3488}" type="presParOf" srcId="{2224BA6C-740D-471D-B148-4DDE94F963C2}" destId="{D2A77E2B-4074-4508-9351-4D417741ABE2}" srcOrd="0" destOrd="0" presId="urn:microsoft.com/office/officeart/2005/8/layout/process4"/>
    <dgm:cxn modelId="{1218B62B-414A-4EE2-8206-70E686B0F970}" type="presParOf" srcId="{E3B5F19E-CA02-47DB-A5F8-39CC54A74E65}" destId="{997D50C3-D491-491F-99DE-6379376BFCEC}" srcOrd="7" destOrd="0" presId="urn:microsoft.com/office/officeart/2005/8/layout/process4"/>
    <dgm:cxn modelId="{4D637BB3-383A-43D7-B9A6-5E39CFFBBAB8}" type="presParOf" srcId="{E3B5F19E-CA02-47DB-A5F8-39CC54A74E65}" destId="{00C624FA-D13F-48A9-A645-02508F5E6464}" srcOrd="8" destOrd="0" presId="urn:microsoft.com/office/officeart/2005/8/layout/process4"/>
    <dgm:cxn modelId="{5405EB97-4572-477E-AF0A-19EF780B3BD5}" type="presParOf" srcId="{00C624FA-D13F-48A9-A645-02508F5E6464}" destId="{5A8FCC2C-7BA2-4BB2-B913-7246A1ACB97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dirty="0">
              <a:solidFill>
                <a:schemeClr val="tx1"/>
              </a:solidFill>
            </a:rPr>
            <a:t>打开电子邮件并单击“</a:t>
          </a:r>
          <a:r>
            <a:rPr lang="zh-CN" altLang="en-US" sz="1100" b="1" dirty="0">
              <a:solidFill>
                <a:schemeClr val="tx1"/>
              </a:solidFill>
            </a:rPr>
            <a:t>回复</a:t>
          </a:r>
          <a:r>
            <a:rPr lang="zh-CN" altLang="en-US" sz="1100" dirty="0">
              <a:solidFill>
                <a:schemeClr val="tx1"/>
              </a:solidFill>
            </a:rPr>
            <a:t>”以响应合作请求</a:t>
          </a:r>
          <a:endParaRPr lang="en-US" sz="1100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kern="1200" dirty="0">
              <a:solidFill>
                <a:schemeClr val="tx1"/>
              </a:solidFill>
            </a:rPr>
            <a:t>单击后，您将能够编辑表格。</a:t>
          </a:r>
          <a:r>
            <a:rPr lang="zh-CN" altLang="en-US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通过在电子邮件正文中填写</a:t>
          </a:r>
          <a:r>
            <a:rPr lang="en-US" altLang="zh-CN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HTML</a:t>
          </a:r>
          <a:r>
            <a:rPr lang="zh-CN" altLang="en-US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表格</a:t>
          </a:r>
          <a:r>
            <a:rPr lang="zh-CN" altLang="en-US" sz="1100" kern="1200" dirty="0">
              <a:solidFill>
                <a:schemeClr val="tx1"/>
              </a:solidFill>
            </a:rPr>
            <a:t>来回复电子邮件。请按照邮件的指示操作。</a:t>
          </a:r>
          <a:endParaRPr lang="en-US" sz="1100" kern="1200" noProof="0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kern="1200" dirty="0"/>
            <a:t>更新完成后，单击发送以向</a:t>
          </a:r>
          <a:r>
            <a:rPr lang="en-US" altLang="zh-CN" sz="1100" kern="1200" dirty="0"/>
            <a:t>Jabil</a:t>
          </a:r>
          <a:r>
            <a:rPr lang="zh-CN" altLang="en-US" sz="1100" kern="1200" dirty="0"/>
            <a:t>发布</a:t>
          </a:r>
          <a:r>
            <a:rPr lang="en-US" altLang="zh-CN" sz="1100" kern="1200" dirty="0"/>
            <a:t>PO</a:t>
          </a:r>
          <a:r>
            <a:rPr lang="zh-CN" altLang="en-US" sz="1100" kern="1200" dirty="0"/>
            <a:t>确认。</a:t>
          </a:r>
          <a:endParaRPr lang="en-US" sz="1100" kern="1200" dirty="0"/>
        </a:p>
        <a:p>
          <a:r>
            <a:rPr lang="zh-CN" altLang="en-US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不要改变主题</a:t>
          </a:r>
          <a:r>
            <a:rPr lang="en-US" altLang="zh-CN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!</a:t>
          </a:r>
          <a:endParaRPr lang="en-US" sz="1100" b="1" kern="1200" dirty="0">
            <a:solidFill>
              <a:srgbClr val="494949">
                <a:hueOff val="0"/>
                <a:satOff val="0"/>
                <a:lumOff val="0"/>
                <a:alphaOff val="0"/>
              </a:srgbClr>
            </a:solidFill>
            <a:latin typeface="Grandview"/>
            <a:ea typeface="+mn-ea"/>
            <a:cs typeface="+mn-cs"/>
          </a:endParaRPr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 custScaleX="92268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 custScaleX="103449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D2231-F981-440C-AB58-34E6C3897ADB}">
      <dsp:nvSpPr>
        <dsp:cNvPr id="0" name=""/>
        <dsp:cNvSpPr/>
      </dsp:nvSpPr>
      <dsp:spPr>
        <a:xfrm>
          <a:off x="2189727" y="1578747"/>
          <a:ext cx="4732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3215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3739" y="1621948"/>
        <a:ext cx="25190" cy="5038"/>
      </dsp:txXfrm>
    </dsp:sp>
    <dsp:sp modelId="{B47798A1-599B-4B0F-84CA-5B3CB23CA5F7}">
      <dsp:nvSpPr>
        <dsp:cNvPr id="0" name=""/>
        <dsp:cNvSpPr/>
      </dsp:nvSpPr>
      <dsp:spPr>
        <a:xfrm>
          <a:off x="1026" y="967317"/>
          <a:ext cx="2190501" cy="1314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00" kern="1200" dirty="0"/>
            <a:t>您将收到带有</a:t>
          </a:r>
          <a:r>
            <a:rPr lang="en-US" altLang="zh-CN" sz="1000" kern="1200" dirty="0"/>
            <a:t>Excel</a:t>
          </a:r>
          <a:r>
            <a:rPr lang="zh-CN" altLang="en-US" sz="1000" kern="1200" dirty="0"/>
            <a:t>附件的电子邮件通知</a:t>
          </a:r>
          <a:endParaRPr lang="en-US" sz="1000" kern="1200" dirty="0"/>
        </a:p>
      </dsp:txBody>
      <dsp:txXfrm>
        <a:off x="1026" y="967317"/>
        <a:ext cx="2190501" cy="1314300"/>
      </dsp:txXfrm>
    </dsp:sp>
    <dsp:sp modelId="{576A370D-0B7D-45E5-ADA1-AB45EA1BF052}">
      <dsp:nvSpPr>
        <dsp:cNvPr id="0" name=""/>
        <dsp:cNvSpPr/>
      </dsp:nvSpPr>
      <dsp:spPr>
        <a:xfrm>
          <a:off x="1096276" y="2279818"/>
          <a:ext cx="2694316" cy="473215"/>
        </a:xfrm>
        <a:custGeom>
          <a:avLst/>
          <a:gdLst/>
          <a:ahLst/>
          <a:cxnLst/>
          <a:rect l="0" t="0" r="0" b="0"/>
          <a:pathLst>
            <a:path>
              <a:moveTo>
                <a:pt x="2694316" y="0"/>
              </a:moveTo>
              <a:lnTo>
                <a:pt x="2694316" y="253707"/>
              </a:lnTo>
              <a:lnTo>
                <a:pt x="0" y="253707"/>
              </a:lnTo>
              <a:lnTo>
                <a:pt x="0" y="473215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74909" y="2513906"/>
        <a:ext cx="137050" cy="5038"/>
      </dsp:txXfrm>
    </dsp:sp>
    <dsp:sp modelId="{E39A07A3-F047-4D21-A881-0B53B1597F50}">
      <dsp:nvSpPr>
        <dsp:cNvPr id="0" name=""/>
        <dsp:cNvSpPr/>
      </dsp:nvSpPr>
      <dsp:spPr>
        <a:xfrm>
          <a:off x="2695342" y="967317"/>
          <a:ext cx="2190501" cy="1314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00" kern="1200" dirty="0"/>
            <a:t>每个供应商只允许使用一个电子邮件地址</a:t>
          </a:r>
          <a:endParaRPr lang="en-US" sz="1000" kern="1200" dirty="0"/>
        </a:p>
      </dsp:txBody>
      <dsp:txXfrm>
        <a:off x="2695342" y="967317"/>
        <a:ext cx="2190501" cy="1314300"/>
      </dsp:txXfrm>
    </dsp:sp>
    <dsp:sp modelId="{28145C9B-A9EF-4EFB-BE4A-7CC671B09CB1}">
      <dsp:nvSpPr>
        <dsp:cNvPr id="0" name=""/>
        <dsp:cNvSpPr/>
      </dsp:nvSpPr>
      <dsp:spPr>
        <a:xfrm>
          <a:off x="2189727" y="3396864"/>
          <a:ext cx="4732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3215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3739" y="3440064"/>
        <a:ext cx="25190" cy="5038"/>
      </dsp:txXfrm>
    </dsp:sp>
    <dsp:sp modelId="{DE49A658-E371-424F-A27C-03E2520D5D64}">
      <dsp:nvSpPr>
        <dsp:cNvPr id="0" name=""/>
        <dsp:cNvSpPr/>
      </dsp:nvSpPr>
      <dsp:spPr>
        <a:xfrm>
          <a:off x="1026" y="2785433"/>
          <a:ext cx="2190501" cy="1314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00" kern="1200" dirty="0"/>
            <a:t>邮件将从系统邮箱</a:t>
          </a:r>
          <a:r>
            <a:rPr lang="en-US" sz="1000" kern="1200" dirty="0"/>
            <a:t>: </a:t>
          </a:r>
          <a:r>
            <a:rPr lang="en-US" sz="1000" b="1" i="0" kern="1200" dirty="0">
              <a:hlinkClick xmlns:r="http://schemas.openxmlformats.org/officeDocument/2006/relationships" r:id="rId1"/>
            </a:rPr>
            <a:t>mailer@services.e2open.com</a:t>
          </a:r>
          <a:r>
            <a:rPr lang="en-US" sz="1000" b="1" i="0" kern="1200" dirty="0"/>
            <a:t> (</a:t>
          </a:r>
          <a:r>
            <a:rPr lang="hu-HU" sz="1000" b="1" i="0" kern="1200" dirty="0"/>
            <a:t>1)</a:t>
          </a:r>
          <a:r>
            <a:rPr lang="en-US" sz="1000" b="1" i="0" kern="1200" dirty="0"/>
            <a:t> </a:t>
          </a:r>
          <a:r>
            <a:rPr lang="zh-CN" altLang="en-US" sz="1000" kern="12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发出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000" u="sng" kern="12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重要提示</a:t>
          </a:r>
          <a:r>
            <a:rPr lang="en-US" altLang="zh-CN" sz="1000" kern="1200" dirty="0"/>
            <a:t>:</a:t>
          </a:r>
          <a:r>
            <a:rPr lang="zh-CN" altLang="en-US" sz="1000" kern="1200" dirty="0"/>
            <a:t>确保您没有阻止此邮件地址</a:t>
          </a:r>
          <a:r>
            <a:rPr lang="en-US" altLang="zh-CN" sz="1000" kern="1200" dirty="0"/>
            <a:t>!</a:t>
          </a:r>
          <a:endParaRPr lang="en-US" sz="1000" kern="1200" dirty="0"/>
        </a:p>
      </dsp:txBody>
      <dsp:txXfrm>
        <a:off x="1026" y="2785433"/>
        <a:ext cx="2190501" cy="1314300"/>
      </dsp:txXfrm>
    </dsp:sp>
    <dsp:sp modelId="{7B17D1F9-4D64-4CCC-AF0D-21AB3EE359F0}">
      <dsp:nvSpPr>
        <dsp:cNvPr id="0" name=""/>
        <dsp:cNvSpPr/>
      </dsp:nvSpPr>
      <dsp:spPr>
        <a:xfrm>
          <a:off x="2695342" y="2785433"/>
          <a:ext cx="2190501" cy="1314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00" kern="1200" dirty="0"/>
            <a:t>电子邮件主题将始终</a:t>
          </a:r>
          <a:r>
            <a:rPr lang="zh-CN" altLang="en-US" sz="950" b="1" kern="12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包含参考编号</a:t>
          </a:r>
          <a:r>
            <a:rPr lang="zh-CN" altLang="en-US" sz="1000" b="1" kern="120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 </a:t>
          </a:r>
          <a:r>
            <a:rPr lang="en-US" sz="1000" b="1" kern="1200" dirty="0"/>
            <a:t>(2)</a:t>
          </a:r>
          <a:r>
            <a:rPr lang="en-US" sz="1000" kern="1200" dirty="0"/>
            <a:t>– </a:t>
          </a:r>
          <a:r>
            <a:rPr lang="zh-CN" altLang="en-US" sz="1000" kern="1200" dirty="0"/>
            <a:t>请确保</a:t>
          </a:r>
          <a:r>
            <a:rPr lang="zh-CN" altLang="en-US" sz="1000" u="sng" kern="1200" dirty="0"/>
            <a:t>不要</a:t>
          </a:r>
          <a:r>
            <a:rPr lang="zh-CN" altLang="en-US" sz="1000" kern="1200" dirty="0"/>
            <a:t>从您的回复邮件中删除此编号，它是系统识别的重要参考依据。</a:t>
          </a:r>
          <a:endParaRPr lang="en-US" sz="1000" kern="1200" dirty="0"/>
        </a:p>
      </dsp:txBody>
      <dsp:txXfrm>
        <a:off x="2695342" y="2785433"/>
        <a:ext cx="2190501" cy="13143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728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33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下载</a:t>
          </a:r>
          <a:r>
            <a:rPr lang="en-US" altLang="zh-CN" sz="1100" kern="1200" dirty="0"/>
            <a:t>Excel</a:t>
          </a:r>
          <a:r>
            <a:rPr lang="zh-CN" altLang="en-US" sz="1100" kern="1200" dirty="0"/>
            <a:t>文件并打开</a:t>
          </a:r>
          <a:endParaRPr lang="en-US" sz="1100" kern="1200" dirty="0"/>
        </a:p>
      </dsp:txBody>
      <dsp:txXfrm>
        <a:off x="233800" y="1942069"/>
        <a:ext cx="1800000" cy="720000"/>
      </dsp:txXfrm>
    </dsp:sp>
    <dsp:sp modelId="{E4E921D8-AF9D-4D11-9333-2740D8659FD6}">
      <dsp:nvSpPr>
        <dsp:cNvPr id="0" name=""/>
        <dsp:cNvSpPr/>
      </dsp:nvSpPr>
      <dsp:spPr>
        <a:xfrm>
          <a:off x="2843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2348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根据提供的说明在</a:t>
          </a:r>
          <a:r>
            <a:rPr lang="en-US" altLang="zh-CN" sz="1100" kern="1200" dirty="0"/>
            <a:t>Excel</a:t>
          </a:r>
          <a:r>
            <a:rPr lang="zh-CN" altLang="en-US" sz="1100" kern="1200" dirty="0"/>
            <a:t>中更新您的确认。</a:t>
          </a:r>
          <a:endParaRPr lang="en-US" sz="1100" kern="1200" dirty="0"/>
        </a:p>
      </dsp:txBody>
      <dsp:txXfrm>
        <a:off x="2348800" y="1942069"/>
        <a:ext cx="1800000" cy="720000"/>
      </dsp:txXfrm>
    </dsp:sp>
    <dsp:sp modelId="{F2F1415B-EF5E-4B4D-BC3C-E95067C794AD}">
      <dsp:nvSpPr>
        <dsp:cNvPr id="0" name=""/>
        <dsp:cNvSpPr/>
      </dsp:nvSpPr>
      <dsp:spPr>
        <a:xfrm>
          <a:off x="4958800" y="861983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4463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noProof="0" dirty="0"/>
            <a:t>保存文件并添加到您的回复邮件中</a:t>
          </a:r>
          <a:r>
            <a:rPr lang="en-US" altLang="zh-CN" sz="1100" kern="1200" noProof="0" dirty="0"/>
            <a:t>-</a:t>
          </a:r>
          <a:r>
            <a:rPr lang="zh-CN" altLang="en-US" sz="1100" b="1" kern="1200" noProof="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请不要重命名附件</a:t>
          </a:r>
          <a:endParaRPr lang="en-US" sz="1100" kern="1200" noProof="0" dirty="0"/>
        </a:p>
      </dsp:txBody>
      <dsp:txXfrm>
        <a:off x="4463800" y="1942069"/>
        <a:ext cx="1800000" cy="720000"/>
      </dsp:txXfrm>
    </dsp:sp>
    <dsp:sp modelId="{87A1EB72-BB9E-47C3-81B8-EA392B4585A1}">
      <dsp:nvSpPr>
        <dsp:cNvPr id="0" name=""/>
        <dsp:cNvSpPr/>
      </dsp:nvSpPr>
      <dsp:spPr>
        <a:xfrm>
          <a:off x="7073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91121-521C-4230-A071-A2D8456F95F1}">
      <dsp:nvSpPr>
        <dsp:cNvPr id="0" name=""/>
        <dsp:cNvSpPr/>
      </dsp:nvSpPr>
      <dsp:spPr>
        <a:xfrm>
          <a:off x="6578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回复至原邮件地址并附上更新后的</a:t>
          </a:r>
          <a:r>
            <a:rPr lang="en-US" altLang="zh-CN" sz="1100" kern="1200" dirty="0"/>
            <a:t>Excel</a:t>
          </a:r>
          <a:r>
            <a:rPr lang="zh-CN" altLang="en-US" sz="1100" kern="1200" dirty="0"/>
            <a:t>文件</a:t>
          </a:r>
          <a:r>
            <a:rPr lang="en-US" altLang="zh-CN" sz="1100" kern="1200" dirty="0"/>
            <a:t>-</a:t>
          </a:r>
          <a:r>
            <a:rPr lang="zh-CN" altLang="en-US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请不要更改主题</a:t>
          </a:r>
          <a:endParaRPr lang="en-US" sz="1100" kern="1200" dirty="0"/>
        </a:p>
      </dsp:txBody>
      <dsp:txXfrm>
        <a:off x="6578800" y="1942069"/>
        <a:ext cx="18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184B8-9719-4073-95E3-DEB91EA45B97}">
      <dsp:nvSpPr>
        <dsp:cNvPr id="0" name=""/>
        <dsp:cNvSpPr/>
      </dsp:nvSpPr>
      <dsp:spPr>
        <a:xfrm>
          <a:off x="0" y="0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b="1" u="sng" kern="1200" dirty="0"/>
            <a:t>您将收到带有简化</a:t>
          </a:r>
          <a:r>
            <a:rPr lang="en-US" altLang="zh-CN" sz="1200" b="1" u="sng" kern="1200" dirty="0"/>
            <a:t>WEB</a:t>
          </a:r>
          <a:r>
            <a:rPr lang="zh-CN" altLang="en-US" sz="1200" b="1" u="sng" kern="1200" dirty="0"/>
            <a:t>链接的电子邮件通知</a:t>
          </a:r>
          <a:endParaRPr lang="en-US" sz="1200" kern="1200" dirty="0"/>
        </a:p>
      </dsp:txBody>
      <dsp:txXfrm>
        <a:off x="20800" y="20800"/>
        <a:ext cx="2886460" cy="668573"/>
      </dsp:txXfrm>
    </dsp:sp>
    <dsp:sp modelId="{A8C4C348-A937-482C-9930-0FFEA0B71DC9}">
      <dsp:nvSpPr>
        <dsp:cNvPr id="0" name=""/>
        <dsp:cNvSpPr/>
      </dsp:nvSpPr>
      <dsp:spPr>
        <a:xfrm>
          <a:off x="278978" y="808809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每个供应商只有一个电子邮件地址</a:t>
          </a:r>
          <a:endParaRPr lang="en-US" sz="1200" kern="1200" dirty="0"/>
        </a:p>
      </dsp:txBody>
      <dsp:txXfrm>
        <a:off x="299778" y="829609"/>
        <a:ext cx="2953691" cy="668573"/>
      </dsp:txXfrm>
    </dsp:sp>
    <dsp:sp modelId="{05101E30-F3B3-47E0-8320-09FD3EA4AFF8}">
      <dsp:nvSpPr>
        <dsp:cNvPr id="0" name=""/>
        <dsp:cNvSpPr/>
      </dsp:nvSpPr>
      <dsp:spPr>
        <a:xfrm>
          <a:off x="557956" y="1617618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u="sng" kern="1200" dirty="0"/>
            <a:t>系统邮箱</a:t>
          </a:r>
          <a:r>
            <a:rPr lang="en-US" sz="1200" kern="1200" dirty="0"/>
            <a:t>: </a:t>
          </a:r>
          <a:r>
            <a:rPr lang="en-US" sz="1200" b="1" i="0" kern="120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kern="1200" dirty="0"/>
            <a:t> (1)</a:t>
          </a:r>
          <a:endParaRPr lang="en-US" sz="1200" kern="1200" dirty="0"/>
        </a:p>
      </dsp:txBody>
      <dsp:txXfrm>
        <a:off x="578756" y="1638418"/>
        <a:ext cx="2953691" cy="668573"/>
      </dsp:txXfrm>
    </dsp:sp>
    <dsp:sp modelId="{9C513148-0540-4BB6-8FA8-B374F78FE5BC}">
      <dsp:nvSpPr>
        <dsp:cNvPr id="0" name=""/>
        <dsp:cNvSpPr/>
      </dsp:nvSpPr>
      <dsp:spPr>
        <a:xfrm>
          <a:off x="836934" y="2426427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请确保您没有屏蔽此邮件地址</a:t>
          </a:r>
          <a:r>
            <a:rPr lang="en-US" altLang="zh-CN" sz="1200" kern="1200" dirty="0"/>
            <a:t>!</a:t>
          </a:r>
          <a:endParaRPr lang="en-US" sz="1200" kern="1200" dirty="0"/>
        </a:p>
      </dsp:txBody>
      <dsp:txXfrm>
        <a:off x="857734" y="2447227"/>
        <a:ext cx="2953691" cy="668573"/>
      </dsp:txXfrm>
    </dsp:sp>
    <dsp:sp modelId="{A8414C5B-D501-4DE1-91F2-E13184D5766B}">
      <dsp:nvSpPr>
        <dsp:cNvPr id="0" name=""/>
        <dsp:cNvSpPr/>
      </dsp:nvSpPr>
      <dsp:spPr>
        <a:xfrm>
          <a:off x="1115913" y="3235236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邮件主题将始终</a:t>
          </a:r>
          <a:r>
            <a:rPr lang="zh-CN" altLang="en-US" sz="1150" b="1" kern="1200" dirty="0"/>
            <a:t>包含参考编号</a:t>
          </a:r>
          <a:r>
            <a:rPr lang="en-US" altLang="zh-CN" sz="1200" b="1" kern="1200" dirty="0"/>
            <a:t>(2)</a:t>
          </a:r>
          <a:r>
            <a:rPr lang="en-US" altLang="zh-CN" sz="1200" kern="1200" dirty="0"/>
            <a:t>-</a:t>
          </a:r>
          <a:r>
            <a:rPr lang="zh-CN" altLang="en-US" sz="1200" kern="1200" dirty="0"/>
            <a:t>请确保不要在回复邮件时删除此编号</a:t>
          </a:r>
          <a:r>
            <a:rPr lang="en-US" altLang="zh-CN" sz="1200" kern="1200" dirty="0"/>
            <a:t>!</a:t>
          </a:r>
          <a:endParaRPr lang="en-US" sz="1200" kern="1200" dirty="0"/>
        </a:p>
      </dsp:txBody>
      <dsp:txXfrm>
        <a:off x="1136713" y="3256036"/>
        <a:ext cx="2953691" cy="668573"/>
      </dsp:txXfrm>
    </dsp:sp>
    <dsp:sp modelId="{F1D3E57B-51E9-4BCD-997D-293FE764501F}">
      <dsp:nvSpPr>
        <dsp:cNvPr id="0" name=""/>
        <dsp:cNvSpPr/>
      </dsp:nvSpPr>
      <dsp:spPr>
        <a:xfrm>
          <a:off x="3274269" y="518821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378132" y="518821"/>
        <a:ext cx="253886" cy="347363"/>
      </dsp:txXfrm>
    </dsp:sp>
    <dsp:sp modelId="{AAE85252-0DE9-432C-A9AB-ACCDF3270281}">
      <dsp:nvSpPr>
        <dsp:cNvPr id="0" name=""/>
        <dsp:cNvSpPr/>
      </dsp:nvSpPr>
      <dsp:spPr>
        <a:xfrm>
          <a:off x="3553248" y="1327630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657111" y="1327630"/>
        <a:ext cx="253886" cy="347363"/>
      </dsp:txXfrm>
    </dsp:sp>
    <dsp:sp modelId="{C85DDD51-6F31-4768-B25F-D25ED3923B65}">
      <dsp:nvSpPr>
        <dsp:cNvPr id="0" name=""/>
        <dsp:cNvSpPr/>
      </dsp:nvSpPr>
      <dsp:spPr>
        <a:xfrm>
          <a:off x="3832226" y="21246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936089" y="2124603"/>
        <a:ext cx="253886" cy="347363"/>
      </dsp:txXfrm>
    </dsp:sp>
    <dsp:sp modelId="{3574610E-C9D1-42BC-AD3D-A59BCD6A9F76}">
      <dsp:nvSpPr>
        <dsp:cNvPr id="0" name=""/>
        <dsp:cNvSpPr/>
      </dsp:nvSpPr>
      <dsp:spPr>
        <a:xfrm>
          <a:off x="4111204" y="29413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215067" y="2941303"/>
        <a:ext cx="253886" cy="3473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92146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2150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noProof="0" dirty="0">
              <a:solidFill>
                <a:schemeClr val="tx1"/>
              </a:solidFill>
            </a:rPr>
            <a:t>单击链接以回复合作请求。</a:t>
          </a:r>
          <a:endParaRPr lang="en-US" sz="1200" kern="1200" noProof="0" dirty="0"/>
        </a:p>
      </dsp:txBody>
      <dsp:txXfrm>
        <a:off x="221509" y="2111170"/>
        <a:ext cx="2438681" cy="720000"/>
      </dsp:txXfrm>
    </dsp:sp>
    <dsp:sp modelId="{E4E921D8-AF9D-4D11-9333-2740D8659FD6}">
      <dsp:nvSpPr>
        <dsp:cNvPr id="0" name=""/>
        <dsp:cNvSpPr/>
      </dsp:nvSpPr>
      <dsp:spPr>
        <a:xfrm>
          <a:off x="375759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8695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根据提供的说明更新</a:t>
          </a:r>
          <a:r>
            <a:rPr lang="en-US" altLang="zh-CN" sz="1200" kern="1200" dirty="0"/>
            <a:t>WEB</a:t>
          </a:r>
          <a:r>
            <a:rPr lang="zh-CN" altLang="en-US" sz="1200" kern="1200" dirty="0"/>
            <a:t>中的确认信息。</a:t>
          </a:r>
          <a:endParaRPr lang="en-US" sz="1200" kern="1200" dirty="0"/>
        </a:p>
      </dsp:txBody>
      <dsp:txXfrm>
        <a:off x="3086959" y="2111170"/>
        <a:ext cx="2438681" cy="720000"/>
      </dsp:txXfrm>
    </dsp:sp>
    <dsp:sp modelId="{F2F1415B-EF5E-4B4D-BC3C-E95067C794AD}">
      <dsp:nvSpPr>
        <dsp:cNvPr id="0" name=""/>
        <dsp:cNvSpPr/>
      </dsp:nvSpPr>
      <dsp:spPr>
        <a:xfrm>
          <a:off x="662304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076075" y="2120408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保存您的更新，</a:t>
          </a:r>
          <a:r>
            <a:rPr lang="zh-CN" altLang="en-US" sz="1200" b="0" i="0" kern="1200" dirty="0"/>
            <a:t>它将几乎立即同步</a:t>
          </a:r>
          <a:r>
            <a:rPr lang="zh-CN" altLang="en-US" sz="1200" kern="1200" dirty="0"/>
            <a:t>我们的</a:t>
          </a:r>
          <a:r>
            <a:rPr lang="en-US" altLang="zh-CN" sz="1200" kern="1200" dirty="0"/>
            <a:t>ERP</a:t>
          </a:r>
          <a:r>
            <a:rPr lang="zh-CN" altLang="en-US" sz="1200" kern="1200" dirty="0"/>
            <a:t>系统</a:t>
          </a:r>
          <a:r>
            <a:rPr lang="en-US" altLang="zh-CN" sz="1200" kern="1200" dirty="0"/>
            <a:t>(SAP)</a:t>
          </a:r>
          <a:r>
            <a:rPr lang="zh-CN" altLang="en-US" sz="1200" kern="1200" dirty="0"/>
            <a:t>。</a:t>
          </a:r>
          <a:endParaRPr lang="en-US" sz="1200" kern="1200" dirty="0"/>
        </a:p>
      </dsp:txBody>
      <dsp:txXfrm>
        <a:off x="6076075" y="2120408"/>
        <a:ext cx="2438681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D64D6-284E-4ACA-8013-301FA58B52C7}">
      <dsp:nvSpPr>
        <dsp:cNvPr id="0" name=""/>
        <dsp:cNvSpPr/>
      </dsp:nvSpPr>
      <dsp:spPr>
        <a:xfrm>
          <a:off x="0" y="3065932"/>
          <a:ext cx="4371617" cy="5029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邮件主题将始终</a:t>
          </a:r>
          <a:r>
            <a:rPr lang="zh-CN" altLang="en-US" sz="1150" b="1" kern="1200" dirty="0"/>
            <a:t>包含参考编号</a:t>
          </a:r>
          <a:r>
            <a:rPr lang="en-US" altLang="zh-CN" sz="1200" b="1" kern="1200" dirty="0"/>
            <a:t>(2)</a:t>
          </a:r>
          <a:r>
            <a:rPr lang="en-US" altLang="zh-CN" sz="1200" kern="1200" dirty="0"/>
            <a:t>-</a:t>
          </a:r>
          <a:r>
            <a:rPr lang="zh-CN" altLang="en-US" sz="1200" kern="1200" dirty="0"/>
            <a:t>请确保不要在回复邮件时删除此编号</a:t>
          </a:r>
          <a:r>
            <a:rPr lang="en-US" altLang="zh-CN" sz="1200" kern="1200" dirty="0"/>
            <a:t>!</a:t>
          </a:r>
          <a:endParaRPr lang="en-US" sz="1200" kern="1200" noProof="0" dirty="0"/>
        </a:p>
      </dsp:txBody>
      <dsp:txXfrm>
        <a:off x="0" y="3065932"/>
        <a:ext cx="4371617" cy="502991"/>
      </dsp:txXfrm>
    </dsp:sp>
    <dsp:sp modelId="{FDBEC918-665D-42FA-B554-3959A8EE421A}">
      <dsp:nvSpPr>
        <dsp:cNvPr id="0" name=""/>
        <dsp:cNvSpPr/>
      </dsp:nvSpPr>
      <dsp:spPr>
        <a:xfrm rot="10800000">
          <a:off x="0" y="2299876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noProof="0" dirty="0"/>
            <a:t>请确保您没有屏蔽此邮件地址</a:t>
          </a:r>
          <a:r>
            <a:rPr lang="en-US" altLang="zh-CN" sz="1200" kern="1200" noProof="0" dirty="0"/>
            <a:t>!</a:t>
          </a:r>
          <a:endParaRPr lang="en-US" sz="1200" kern="1200" noProof="0" dirty="0"/>
        </a:p>
      </dsp:txBody>
      <dsp:txXfrm rot="10800000">
        <a:off x="0" y="2299876"/>
        <a:ext cx="4371617" cy="502663"/>
      </dsp:txXfrm>
    </dsp:sp>
    <dsp:sp modelId="{8883A966-98C3-4E62-802C-03747D5B7F8B}">
      <dsp:nvSpPr>
        <dsp:cNvPr id="0" name=""/>
        <dsp:cNvSpPr/>
      </dsp:nvSpPr>
      <dsp:spPr>
        <a:xfrm rot="10800000">
          <a:off x="0" y="1533819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u="sng" kern="1200" noProof="0" dirty="0"/>
            <a:t>系统邮箱</a:t>
          </a:r>
          <a:r>
            <a:rPr lang="en-US" sz="1200" kern="1200" noProof="0" dirty="0"/>
            <a:t>: </a:t>
          </a:r>
          <a:r>
            <a:rPr lang="en-US" sz="1200" b="1" i="0" kern="1200" noProof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kern="1200" noProof="0" dirty="0"/>
            <a:t> (1)</a:t>
          </a:r>
          <a:endParaRPr lang="en-US" sz="1200" kern="1200" noProof="0" dirty="0"/>
        </a:p>
      </dsp:txBody>
      <dsp:txXfrm rot="10800000">
        <a:off x="0" y="1533819"/>
        <a:ext cx="4371617" cy="502663"/>
      </dsp:txXfrm>
    </dsp:sp>
    <dsp:sp modelId="{D2A77E2B-4074-4508-9351-4D417741ABE2}">
      <dsp:nvSpPr>
        <dsp:cNvPr id="0" name=""/>
        <dsp:cNvSpPr/>
      </dsp:nvSpPr>
      <dsp:spPr>
        <a:xfrm rot="10800000">
          <a:off x="0" y="770424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noProof="0" dirty="0"/>
            <a:t>每个供应商只有一个电子邮件地址</a:t>
          </a:r>
          <a:endParaRPr lang="en-US" sz="1200" kern="1200" noProof="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10800000">
        <a:off x="0" y="770424"/>
        <a:ext cx="4371617" cy="502663"/>
      </dsp:txXfrm>
    </dsp:sp>
    <dsp:sp modelId="{5A8FCC2C-7BA2-4BB2-B913-7246A1ACB974}">
      <dsp:nvSpPr>
        <dsp:cNvPr id="0" name=""/>
        <dsp:cNvSpPr/>
      </dsp:nvSpPr>
      <dsp:spPr>
        <a:xfrm rot="10800000">
          <a:off x="0" y="1706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b="1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您将接收在电子邮件正文中带有嵌入式</a:t>
          </a:r>
          <a:r>
            <a:rPr lang="en-US" altLang="zh-CN" sz="1200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HTML</a:t>
          </a:r>
          <a:r>
            <a:rPr lang="zh-CN" altLang="en-US" sz="1200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表</a:t>
          </a:r>
          <a:r>
            <a:rPr lang="zh-CN" altLang="en-US" sz="1200" kern="1200" noProof="0" dirty="0"/>
            <a:t>的电子邮件通知</a:t>
          </a:r>
          <a:endParaRPr lang="en-US" sz="1200" kern="1200" noProof="0" dirty="0"/>
        </a:p>
      </dsp:txBody>
      <dsp:txXfrm rot="10800000">
        <a:off x="0" y="1706"/>
        <a:ext cx="4371617" cy="5026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50091" y="639983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66443" y="2074069"/>
          <a:ext cx="2076143" cy="8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>
              <a:solidFill>
                <a:schemeClr val="tx1"/>
              </a:solidFill>
            </a:rPr>
            <a:t>打开电子邮件并单击“</a:t>
          </a:r>
          <a:r>
            <a:rPr lang="zh-CN" altLang="en-US" sz="1100" b="1" kern="1200" dirty="0">
              <a:solidFill>
                <a:schemeClr val="tx1"/>
              </a:solidFill>
            </a:rPr>
            <a:t>回复</a:t>
          </a:r>
          <a:r>
            <a:rPr lang="zh-CN" altLang="en-US" sz="1100" kern="1200" dirty="0">
              <a:solidFill>
                <a:schemeClr val="tx1"/>
              </a:solidFill>
            </a:rPr>
            <a:t>”以响应合作请求</a:t>
          </a:r>
          <a:endParaRPr lang="en-US" sz="1100" kern="1200" noProof="0" dirty="0"/>
        </a:p>
      </dsp:txBody>
      <dsp:txXfrm>
        <a:off x="266443" y="2074069"/>
        <a:ext cx="2076143" cy="810000"/>
      </dsp:txXfrm>
    </dsp:sp>
    <dsp:sp modelId="{E4E921D8-AF9D-4D11-9333-2740D8659FD6}">
      <dsp:nvSpPr>
        <dsp:cNvPr id="0" name=""/>
        <dsp:cNvSpPr/>
      </dsp:nvSpPr>
      <dsp:spPr>
        <a:xfrm>
          <a:off x="3757597" y="639983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44904" y="2074069"/>
          <a:ext cx="2522791" cy="8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>
              <a:solidFill>
                <a:schemeClr val="tx1"/>
              </a:solidFill>
            </a:rPr>
            <a:t>单击后，您将能够编辑表格。</a:t>
          </a:r>
          <a:r>
            <a:rPr lang="zh-CN" altLang="en-US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通过在电子邮件正文中填写</a:t>
          </a:r>
          <a:r>
            <a:rPr lang="en-US" altLang="zh-CN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HTML</a:t>
          </a:r>
          <a:r>
            <a:rPr lang="zh-CN" altLang="en-US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表格</a:t>
          </a:r>
          <a:r>
            <a:rPr lang="zh-CN" altLang="en-US" sz="1100" kern="1200" dirty="0">
              <a:solidFill>
                <a:schemeClr val="tx1"/>
              </a:solidFill>
            </a:rPr>
            <a:t>来回复电子邮件。请按照邮件的指示操作。</a:t>
          </a:r>
          <a:endParaRPr lang="en-US" sz="1100" kern="1200" noProof="0" dirty="0"/>
        </a:p>
      </dsp:txBody>
      <dsp:txXfrm>
        <a:off x="3044904" y="2074069"/>
        <a:ext cx="2522791" cy="810000"/>
      </dsp:txXfrm>
    </dsp:sp>
    <dsp:sp modelId="{F2F1415B-EF5E-4B4D-BC3C-E95067C794AD}">
      <dsp:nvSpPr>
        <dsp:cNvPr id="0" name=""/>
        <dsp:cNvSpPr/>
      </dsp:nvSpPr>
      <dsp:spPr>
        <a:xfrm>
          <a:off x="6665102" y="639983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118130" y="2084461"/>
          <a:ext cx="2438681" cy="8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更新完成后，单击发送以向</a:t>
          </a:r>
          <a:r>
            <a:rPr lang="en-US" altLang="zh-CN" sz="1100" kern="1200" dirty="0"/>
            <a:t>Jabil</a:t>
          </a:r>
          <a:r>
            <a:rPr lang="zh-CN" altLang="en-US" sz="1100" kern="1200" dirty="0"/>
            <a:t>发布</a:t>
          </a:r>
          <a:r>
            <a:rPr lang="en-US" altLang="zh-CN" sz="1100" kern="1200" dirty="0"/>
            <a:t>PO</a:t>
          </a:r>
          <a:r>
            <a:rPr lang="zh-CN" altLang="en-US" sz="1100" kern="1200" dirty="0"/>
            <a:t>确认。</a:t>
          </a:r>
          <a:endParaRPr lang="en-US" sz="1100" kern="1200" dirty="0"/>
        </a:p>
        <a:p>
          <a:pPr marL="0" lvl="0" indent="0" algn="ctr" defTabSz="488950"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不要改变主题</a:t>
          </a:r>
          <a:r>
            <a:rPr lang="en-US" altLang="zh-CN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!</a:t>
          </a:r>
          <a:endParaRPr lang="en-US" sz="1100" b="1" kern="1200" dirty="0">
            <a:solidFill>
              <a:srgbClr val="494949">
                <a:hueOff val="0"/>
                <a:satOff val="0"/>
                <a:lumOff val="0"/>
                <a:alphaOff val="0"/>
              </a:srgbClr>
            </a:solidFill>
            <a:latin typeface="Grandview"/>
            <a:ea typeface="+mn-ea"/>
            <a:cs typeface="+mn-cs"/>
          </a:endParaRPr>
        </a:p>
      </dsp:txBody>
      <dsp:txXfrm>
        <a:off x="6118130" y="2084461"/>
        <a:ext cx="2438681" cy="81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0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50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75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3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0" Type="http://schemas.openxmlformats.org/officeDocument/2006/relationships/image" Target="../media/image50.emf"/><Relationship Id="rId4" Type="http://schemas.openxmlformats.org/officeDocument/2006/relationships/image" Target="../media/image76.png"/><Relationship Id="rId9" Type="http://schemas.microsoft.com/office/2007/relationships/diagramDrawing" Target="../diagrams/drawing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50.e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bil.com/about-us/supplier/supplier-collaboration.html" TargetMode="External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5.svg"/><Relationship Id="rId11" Type="http://schemas.openxmlformats.org/officeDocument/2006/relationships/image" Target="../media/image50.emf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0.emf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donotreply@e2open.com" TargetMode="External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10504668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Grandview"/>
              </a:rPr>
              <a:t>e2open</a:t>
            </a:r>
            <a:r>
              <a:rPr lang="zh-CN" altLang="en-US" dirty="0">
                <a:latin typeface="Grandview"/>
              </a:rPr>
              <a:t>概述 </a:t>
            </a:r>
            <a:r>
              <a:rPr lang="en-US" altLang="zh-CN" dirty="0">
                <a:latin typeface="Grandview"/>
              </a:rPr>
              <a:t>- </a:t>
            </a:r>
            <a:r>
              <a:rPr lang="zh-CN" altLang="en-US" dirty="0">
                <a:latin typeface="Grandview"/>
              </a:rPr>
              <a:t>电子邮件供应商</a:t>
            </a:r>
            <a:endParaRPr lang="en-US" dirty="0">
              <a:latin typeface="Grandview" panose="020B0502040204020203" pitchFamily="34" charset="0"/>
            </a:endParaRPr>
          </a:p>
          <a:p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供应商订单合作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>
                <a:solidFill>
                  <a:srgbClr val="002060"/>
                </a:solidFill>
              </a:rPr>
              <a:t>供应商回复 </a:t>
            </a:r>
            <a:r>
              <a:rPr lang="en-US" sz="3200" dirty="0">
                <a:solidFill>
                  <a:srgbClr val="002060"/>
                </a:solidFill>
              </a:rPr>
              <a:t>|</a:t>
            </a:r>
            <a:r>
              <a:rPr lang="hu-HU" sz="3200" dirty="0"/>
              <a:t> </a:t>
            </a:r>
            <a:r>
              <a:rPr lang="en-US" sz="3200" dirty="0"/>
              <a:t>EXCEL</a:t>
            </a:r>
            <a:r>
              <a:rPr lang="zh-CN" altLang="en-US" sz="3200" dirty="0"/>
              <a:t>附件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6"/>
            <a:ext cx="8416929" cy="183803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sz="1800" u="none" kern="1200" dirty="0"/>
              <a:t>您将收到带有</a:t>
            </a:r>
            <a:r>
              <a:rPr lang="en-US" altLang="zh-CN" sz="1800" u="none" kern="1200" dirty="0"/>
              <a:t>Excel</a:t>
            </a:r>
            <a:r>
              <a:rPr lang="zh-CN" altLang="en-US" sz="1800" u="none" kern="1200" dirty="0"/>
              <a:t>附件的电子邮件通知。</a:t>
            </a:r>
            <a:endParaRPr lang="en-US" altLang="zh-CN" sz="1800" u="none" kern="1200" dirty="0"/>
          </a:p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sz="1800" kern="1200" dirty="0"/>
              <a:t>每个供应商代码只允许一个电子邮件地址。</a:t>
            </a:r>
            <a:endParaRPr lang="en-US" altLang="zh-CN" sz="1800" kern="1200" dirty="0"/>
          </a:p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b="1" u="sng" dirty="0"/>
              <a:t>通知选项</a:t>
            </a:r>
            <a:r>
              <a:rPr lang="zh-CN" altLang="en-US" sz="1800" i="1" kern="1200" dirty="0"/>
              <a:t>在</a:t>
            </a:r>
            <a:r>
              <a:rPr lang="en-US" altLang="zh-CN" sz="1800" i="1" kern="1200" dirty="0"/>
              <a:t>e2open</a:t>
            </a:r>
            <a:r>
              <a:rPr lang="zh-CN" altLang="en-US" sz="1800" i="1" kern="1200" dirty="0"/>
              <a:t>中的中是待配置的状态，直到您与我们达成共识。</a:t>
            </a:r>
            <a:endParaRPr lang="en-US" sz="1800" kern="12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dirty="0"/>
              <a:t>接收</a:t>
            </a:r>
            <a:r>
              <a:rPr lang="zh-CN" altLang="en-US" u="sng" dirty="0"/>
              <a:t>带有</a:t>
            </a:r>
            <a:r>
              <a:rPr lang="en-US" altLang="zh-CN" u="sng" dirty="0"/>
              <a:t>Excel</a:t>
            </a:r>
            <a:r>
              <a:rPr lang="zh-CN" altLang="en-US" u="sng" dirty="0"/>
              <a:t>附件的电子邮件</a:t>
            </a:r>
            <a:r>
              <a:rPr lang="en-US" u="sng" dirty="0"/>
              <a:t>: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1948872" y="598516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5B299C2-13AA-3DBE-DA0F-812CC994E940}"/>
              </a:ext>
            </a:extLst>
          </p:cNvPr>
          <p:cNvCxnSpPr/>
          <p:nvPr/>
        </p:nvCxnSpPr>
        <p:spPr>
          <a:xfrm>
            <a:off x="4228348" y="5966692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6179127" y="5948220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91B1B96-D1F1-1020-0EB6-F821ED7F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036" y="3888437"/>
            <a:ext cx="1489364" cy="148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469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 </a:t>
            </a:r>
            <a:r>
              <a:rPr lang="en-US" dirty="0"/>
              <a:t>|</a:t>
            </a:r>
            <a:r>
              <a:rPr lang="hu-HU" dirty="0"/>
              <a:t> EXCEL</a:t>
            </a:r>
            <a:r>
              <a:rPr lang="zh-CN" altLang="en-US" dirty="0"/>
              <a:t>附件</a:t>
            </a:r>
            <a:r>
              <a:rPr lang="en-US" dirty="0"/>
              <a:t> | </a:t>
            </a:r>
            <a:r>
              <a:rPr lang="zh-CN" altLang="en-US" dirty="0"/>
              <a:t>回复选项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订单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175647" cy="5839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撤单申请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011055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预测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认可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编辑承诺</a:t>
            </a:r>
            <a:endParaRPr lang="hu-H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分批出货承诺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不承诺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167300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同意撤销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拒绝撤销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2" y="4441489"/>
            <a:ext cx="7524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计划订单</a:t>
            </a:r>
            <a:r>
              <a:rPr lang="hu-HU" dirty="0"/>
              <a:t>- </a:t>
            </a:r>
            <a:r>
              <a:rPr lang="zh-CN" altLang="en-US" dirty="0"/>
              <a:t>消耗预测承诺</a:t>
            </a:r>
            <a:r>
              <a:rPr lang="hu-HU" dirty="0"/>
              <a:t>(</a:t>
            </a:r>
            <a:r>
              <a:rPr lang="zh-CN" altLang="en-US" dirty="0"/>
              <a:t>可选</a:t>
            </a:r>
            <a:r>
              <a:rPr lang="hu-HU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固定需求承诺</a:t>
            </a:r>
            <a:endParaRPr lang="en-US" altLang="zh-CN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预测承诺</a:t>
            </a:r>
            <a:r>
              <a:rPr lang="hu-HU" dirty="0"/>
              <a:t>(ATP – </a:t>
            </a:r>
            <a:r>
              <a:rPr lang="zh-CN" altLang="en-US" dirty="0"/>
              <a:t>可用库存承诺</a:t>
            </a:r>
            <a:r>
              <a:rPr lang="hu-HU" dirty="0"/>
              <a:t>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8957767-9D78-F439-017E-7E82DDD81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04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1"/>
                </a:solidFill>
                <a:latin typeface="Grandview" panose="020B0502040204020203" pitchFamily="34" charset="0"/>
              </a:rPr>
              <a:t>基于电子邮件交流的供应商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您将收到带有简化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WEB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链接的系统电子邮件通知，内容包括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新订单</a:t>
            </a:r>
            <a:r>
              <a:rPr lang="en-US" sz="1600" b="1" dirty="0">
                <a:latin typeface="Grandview"/>
              </a:rPr>
              <a:t> </a:t>
            </a:r>
            <a:endParaRPr lang="en-US" sz="1600" b="1" dirty="0">
              <a:latin typeface="Grandview" panose="020B0502040204020203" pitchFamily="34" charset="0"/>
            </a:endParaRPr>
          </a:p>
          <a:p>
            <a:r>
              <a:rPr lang="zh-CN" altLang="en-US" sz="1600" i="1" dirty="0">
                <a:latin typeface="Grandview"/>
              </a:rPr>
              <a:t>在</a:t>
            </a:r>
            <a:r>
              <a:rPr lang="en-US" altLang="zh-CN" sz="1600" i="1" dirty="0">
                <a:latin typeface="Grandview"/>
              </a:rPr>
              <a:t>Jabil</a:t>
            </a:r>
            <a:r>
              <a:rPr lang="zh-CN" altLang="en-US" sz="1600" i="1" dirty="0">
                <a:latin typeface="Grandview"/>
              </a:rPr>
              <a:t>发布新的订单后，每天两次提醒</a:t>
            </a:r>
            <a:r>
              <a:rPr lang="en-US" altLang="zh-CN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不会重复</a:t>
            </a:r>
            <a:endParaRPr lang="en-US" altLang="zh-CN" sz="1600" i="1" dirty="0">
              <a:latin typeface="Grandview"/>
            </a:endParaRPr>
          </a:p>
          <a:p>
            <a:endParaRPr lang="en-US" altLang="zh-CN" sz="1600" i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订单汇总</a:t>
            </a:r>
            <a:endParaRPr lang="en-US" sz="1600" b="1" dirty="0">
              <a:latin typeface="Grandview"/>
            </a:endParaRPr>
          </a:p>
          <a:p>
            <a:r>
              <a:rPr lang="zh-CN" altLang="en-US" sz="16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每周一次</a:t>
            </a:r>
            <a:r>
              <a:rPr lang="en-US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在捷普采购员审查发布后</a:t>
            </a:r>
            <a:endParaRPr lang="en-US" altLang="zh-CN" sz="1600" i="1" dirty="0">
              <a:latin typeface="Grandview"/>
            </a:endParaRPr>
          </a:p>
          <a:p>
            <a:r>
              <a:rPr lang="zh-CN" altLang="en-US" sz="1600" i="1" dirty="0">
                <a:latin typeface="Grandview"/>
              </a:rPr>
              <a:t>包括订单交期重新安排和撤单申请</a:t>
            </a:r>
            <a:endParaRPr lang="en-US" altLang="zh-CN" sz="1600" i="1" dirty="0">
              <a:latin typeface="Grandview"/>
            </a:endParaRPr>
          </a:p>
          <a:p>
            <a:endParaRPr lang="en-US" sz="1600" i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新的或更改的预测</a:t>
            </a:r>
            <a:endParaRPr lang="en-US" sz="1600" b="1" dirty="0">
              <a:latin typeface="Grandview"/>
            </a:endParaRPr>
          </a:p>
          <a:p>
            <a:r>
              <a:rPr lang="zh-CN" altLang="en-US" sz="1600" i="1" dirty="0">
                <a:latin typeface="Grandview"/>
              </a:rPr>
              <a:t>每周一次</a:t>
            </a:r>
            <a:r>
              <a:rPr lang="en-US" altLang="zh-CN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在捷普采购员审查发布后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r>
              <a:rPr lang="zh-CN" altLang="en-US" sz="1600" b="1" dirty="0">
                <a:latin typeface="Grandview"/>
              </a:rPr>
              <a:t>您可以发送如下确认：</a:t>
            </a:r>
            <a:endParaRPr lang="en-US" sz="1600" b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新的和未完成订单的交货日期和数量</a:t>
            </a:r>
            <a:endParaRPr lang="en-US" sz="1600" dirty="0">
              <a:ea typeface="+mn-lt"/>
              <a:cs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重新安排的订单交期和撤单申请</a:t>
            </a:r>
            <a:endParaRPr lang="en-US" sz="1600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ea typeface="+mn-lt"/>
                <a:cs typeface="+mn-lt"/>
              </a:rPr>
              <a:t>预测</a:t>
            </a:r>
            <a:endParaRPr lang="en-US" altLang="zh-CN" sz="1600" dirty="0">
              <a:ea typeface="+mn-lt"/>
              <a:cs typeface="+mn-lt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直接从电子邮件中链接进入</a:t>
            </a:r>
            <a:r>
              <a:rPr kumimoji="0" lang="en-US" altLang="zh-CN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WEB</a:t>
            </a: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r>
              <a:rPr lang="zh-CN" altLang="en-US" sz="1600" b="1" dirty="0">
                <a:latin typeface="Grandview"/>
              </a:rPr>
              <a:t>一次性通行证在</a:t>
            </a:r>
            <a:r>
              <a:rPr lang="en-US" altLang="zh-CN" sz="1600" b="1" dirty="0">
                <a:latin typeface="Grandview"/>
              </a:rPr>
              <a:t>72</a:t>
            </a:r>
            <a:r>
              <a:rPr lang="zh-CN" altLang="en-US" sz="1600" b="1" dirty="0">
                <a:latin typeface="Grandview"/>
              </a:rPr>
              <a:t>小时后过期</a:t>
            </a:r>
            <a:r>
              <a:rPr lang="en-US" altLang="zh-CN" sz="1600" b="1" dirty="0">
                <a:latin typeface="Grandview"/>
              </a:rPr>
              <a:t>!</a:t>
            </a:r>
            <a:endParaRPr lang="en-US" sz="1500" dirty="0"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3768819" cy="13115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Grandview"/>
              </a:rPr>
              <a:t>电子邮件</a:t>
            </a:r>
            <a:r>
              <a:rPr lang="hu-HU" sz="3200" dirty="0">
                <a:solidFill>
                  <a:schemeClr val="accent1"/>
                </a:solidFill>
                <a:latin typeface="Grandview"/>
              </a:rPr>
              <a:t>/</a:t>
            </a:r>
            <a:r>
              <a:rPr lang="zh-CN" altLang="en-US" sz="3200" dirty="0">
                <a:solidFill>
                  <a:schemeClr val="accent1"/>
                </a:solidFill>
                <a:latin typeface="Grandview"/>
              </a:rPr>
              <a:t>网页链接通知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BE55D6-5481-D1E7-51C7-1BF78CC74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9205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21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938360-FABB-2E05-7EC5-52A6AE423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78" y="1450109"/>
            <a:ext cx="7362825" cy="441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1E889C-241D-C149-7C96-A13B56A85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200"/>
            <a:ext cx="11010900" cy="986828"/>
          </a:xfrm>
        </p:spPr>
        <p:txBody>
          <a:bodyPr>
            <a:normAutofit/>
          </a:bodyPr>
          <a:lstStyle/>
          <a:p>
            <a:r>
              <a:rPr lang="zh-CN" altLang="en-US" dirty="0"/>
              <a:t>供应商提醒 </a:t>
            </a:r>
            <a:r>
              <a:rPr lang="en-US" altLang="zh-CN" dirty="0"/>
              <a:t>| </a:t>
            </a:r>
            <a:r>
              <a:rPr lang="hu-HU" dirty="0"/>
              <a:t>WEB</a:t>
            </a:r>
            <a:r>
              <a:rPr lang="zh-CN" altLang="en-US" dirty="0"/>
              <a:t>链接通知 </a:t>
            </a:r>
            <a:r>
              <a:rPr lang="en-US" altLang="zh-CN" dirty="0"/>
              <a:t>| </a:t>
            </a:r>
            <a:r>
              <a:rPr lang="zh-CN" altLang="en-US" dirty="0"/>
              <a:t>步骤和提示</a:t>
            </a:r>
            <a:endParaRPr lang="en-US" dirty="0">
              <a:latin typeface="Grandview"/>
            </a:endParaRPr>
          </a:p>
        </p:txBody>
      </p:sp>
      <p:graphicFrame>
        <p:nvGraphicFramePr>
          <p:cNvPr id="3" name="TextBox 4">
            <a:extLst>
              <a:ext uri="{FF2B5EF4-FFF2-40B4-BE49-F238E27FC236}">
                <a16:creationId xmlns:a16="http://schemas.microsoft.com/office/drawing/2014/main" id="{90EBBB2B-F175-7446-5B07-62D299046DA7}"/>
              </a:ext>
            </a:extLst>
          </p:cNvPr>
          <p:cNvGraphicFramePr/>
          <p:nvPr/>
        </p:nvGraphicFramePr>
        <p:xfrm>
          <a:off x="182022" y="1699492"/>
          <a:ext cx="4851796" cy="3945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33603BE-9777-F5C1-9A37-244F346836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845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>
                <a:solidFill>
                  <a:srgbClr val="002060"/>
                </a:solidFill>
              </a:rPr>
              <a:t>供应商回复 </a:t>
            </a:r>
            <a:r>
              <a:rPr lang="en-US" sz="3200" dirty="0">
                <a:solidFill>
                  <a:srgbClr val="002060"/>
                </a:solidFill>
              </a:rPr>
              <a:t>|</a:t>
            </a:r>
            <a:r>
              <a:rPr lang="hu-HU" sz="3200" dirty="0"/>
              <a:t> WEB</a:t>
            </a:r>
            <a:r>
              <a:rPr lang="zh-CN" altLang="en-US" sz="3200" dirty="0"/>
              <a:t>链接回复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984167"/>
            <a:ext cx="8416929" cy="244483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dirty="0"/>
              <a:t>您将收到电子邮件通知，邮件包含有访问时限的门户网站链接。</a:t>
            </a:r>
            <a:endParaRPr lang="en-US" sz="1800" kern="1200" dirty="0"/>
          </a:p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sz="1800" kern="1200" dirty="0"/>
              <a:t>每个供应商代码只允许一个电子邮件地址。</a:t>
            </a:r>
            <a:endParaRPr lang="en-US" altLang="zh-CN" sz="1800" kern="1200" dirty="0"/>
          </a:p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b="1" u="sng" dirty="0"/>
              <a:t>通知选项</a:t>
            </a:r>
            <a:r>
              <a:rPr lang="zh-CN" altLang="en-US" sz="1800" i="1" kern="1200" dirty="0"/>
              <a:t>在</a:t>
            </a:r>
            <a:r>
              <a:rPr lang="en-US" altLang="zh-CN" sz="1800" i="1" kern="1200" dirty="0"/>
              <a:t>e2open</a:t>
            </a:r>
            <a:r>
              <a:rPr lang="zh-CN" altLang="en-US" sz="1800" i="1" kern="1200" dirty="0"/>
              <a:t>中的中是待配置的状态，直到您与我们达成共识。</a:t>
            </a:r>
            <a:endParaRPr lang="en-US" sz="1800" kern="1200" dirty="0"/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sz="1800" dirty="0">
                <a:solidFill>
                  <a:schemeClr val="tx1"/>
                </a:solidFill>
              </a:rPr>
              <a:t>电子邮件链接有时间限制，有效期为</a:t>
            </a:r>
            <a:r>
              <a:rPr lang="en-US" altLang="zh-CN" sz="1800" dirty="0">
                <a:solidFill>
                  <a:schemeClr val="tx1"/>
                </a:solidFill>
              </a:rPr>
              <a:t>72</a:t>
            </a:r>
            <a:r>
              <a:rPr lang="zh-CN" altLang="en-US" sz="1800" dirty="0">
                <a:solidFill>
                  <a:schemeClr val="tx1"/>
                </a:solidFill>
              </a:rPr>
              <a:t>小时</a:t>
            </a:r>
            <a:r>
              <a:rPr lang="en-US" altLang="zh-CN" sz="1800" dirty="0">
                <a:solidFill>
                  <a:schemeClr val="tx1"/>
                </a:solidFill>
              </a:rPr>
              <a:t>!</a:t>
            </a:r>
            <a:endParaRPr lang="en-US" sz="1800" kern="12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566721"/>
            <a:ext cx="610061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zh-CN" altLang="en-US" dirty="0"/>
              <a:t>接收带有</a:t>
            </a:r>
            <a:r>
              <a:rPr lang="zh-CN" altLang="en-US" u="sng" dirty="0"/>
              <a:t>简化</a:t>
            </a:r>
            <a:r>
              <a:rPr lang="en-US" altLang="zh-CN" u="sng" dirty="0"/>
              <a:t>WEB</a:t>
            </a:r>
            <a:r>
              <a:rPr lang="zh-CN" altLang="en-US" u="sng" dirty="0"/>
              <a:t>链接的电子邮件</a:t>
            </a:r>
            <a:r>
              <a:rPr lang="zh-CN" altLang="en-US" dirty="0"/>
              <a:t>：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613890" y="6003637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495636" y="5994401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A3B5E7AE-41C9-B9AA-6E94-B1E7D8A2F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845" y="3793878"/>
            <a:ext cx="1827232" cy="182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189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 </a:t>
            </a:r>
            <a:r>
              <a:rPr lang="en-US" dirty="0"/>
              <a:t>|</a:t>
            </a:r>
            <a:r>
              <a:rPr lang="hu-HU" dirty="0"/>
              <a:t> WEB</a:t>
            </a:r>
            <a:r>
              <a:rPr lang="zh-CN" altLang="en-US" dirty="0"/>
              <a:t>链接</a:t>
            </a:r>
            <a:r>
              <a:rPr lang="hu-HU" dirty="0"/>
              <a:t>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zh-CN" altLang="en-US" dirty="0"/>
              <a:t>回复选项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订单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175647" cy="5839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撤单申请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011055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预测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认可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编辑承诺</a:t>
            </a:r>
            <a:endParaRPr lang="hu-H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分批出货承诺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不承诺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1" y="3182637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同意撤销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拒绝撤销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1" y="4397142"/>
            <a:ext cx="6411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计划订单</a:t>
            </a:r>
            <a:r>
              <a:rPr lang="hu-HU" dirty="0"/>
              <a:t>- </a:t>
            </a:r>
            <a:r>
              <a:rPr lang="zh-CN" altLang="en-US" dirty="0"/>
              <a:t>消耗预测承诺</a:t>
            </a:r>
            <a:r>
              <a:rPr lang="hu-HU" dirty="0"/>
              <a:t>(</a:t>
            </a:r>
            <a:r>
              <a:rPr lang="zh-CN" altLang="en-US" dirty="0"/>
              <a:t>可选</a:t>
            </a:r>
            <a:r>
              <a:rPr lang="hu-HU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固定需求承诺</a:t>
            </a:r>
            <a:endParaRPr lang="en-US" altLang="zh-CN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预测承诺</a:t>
            </a:r>
            <a:r>
              <a:rPr lang="hu-HU" dirty="0"/>
              <a:t>(ATP – </a:t>
            </a:r>
            <a:r>
              <a:rPr lang="zh-CN" altLang="en-US" dirty="0"/>
              <a:t>可用库存承诺</a:t>
            </a:r>
            <a:r>
              <a:rPr lang="hu-HU" dirty="0"/>
              <a:t>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9897CD2-A9EE-E50F-E5C6-53106DDCD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262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1"/>
                </a:solidFill>
                <a:latin typeface="Grandview" panose="020B0502040204020203" pitchFamily="34" charset="0"/>
              </a:rPr>
              <a:t>基于电子邮件交流的供应商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461065" y="748144"/>
            <a:ext cx="5255492" cy="458742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您将收到含有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HTML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表格的系统电子邮件通知，内容包括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新订单</a:t>
            </a:r>
            <a:r>
              <a:rPr lang="en-US" sz="1600" b="1" dirty="0">
                <a:latin typeface="Grandview"/>
              </a:rPr>
              <a:t> </a:t>
            </a:r>
            <a:endParaRPr lang="en-US" sz="1600" b="1" dirty="0">
              <a:latin typeface="Grandview" panose="020B0502040204020203" pitchFamily="34" charset="0"/>
            </a:endParaRPr>
          </a:p>
          <a:p>
            <a:r>
              <a:rPr lang="zh-CN" altLang="en-US" sz="1600" i="1" dirty="0">
                <a:latin typeface="Grandview"/>
              </a:rPr>
              <a:t>在</a:t>
            </a:r>
            <a:r>
              <a:rPr lang="en-US" altLang="zh-CN" sz="1600" i="1" dirty="0">
                <a:latin typeface="Grandview"/>
              </a:rPr>
              <a:t>Jabil</a:t>
            </a:r>
            <a:r>
              <a:rPr lang="zh-CN" altLang="en-US" sz="1600" i="1" dirty="0">
                <a:latin typeface="Grandview"/>
              </a:rPr>
              <a:t>发布新的订单后，每天两次提醒</a:t>
            </a:r>
            <a:r>
              <a:rPr lang="en-US" altLang="zh-CN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不会重复</a:t>
            </a:r>
            <a:endParaRPr lang="en-US" altLang="zh-CN" sz="1600" i="1" dirty="0">
              <a:latin typeface="Grandview"/>
            </a:endParaRPr>
          </a:p>
          <a:p>
            <a:endParaRPr lang="en-US" altLang="zh-CN" sz="1600" i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订单汇总</a:t>
            </a:r>
            <a:endParaRPr lang="en-US" sz="1600" b="1" dirty="0">
              <a:latin typeface="Grandview"/>
            </a:endParaRPr>
          </a:p>
          <a:p>
            <a:r>
              <a:rPr lang="zh-CN" altLang="en-US" sz="16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每周一次</a:t>
            </a:r>
            <a:r>
              <a:rPr lang="en-US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在捷普采购员审查发布后</a:t>
            </a:r>
            <a:endParaRPr lang="en-US" altLang="zh-CN" sz="1600" i="1" dirty="0">
              <a:latin typeface="Grandview"/>
            </a:endParaRPr>
          </a:p>
          <a:p>
            <a:r>
              <a:rPr lang="zh-CN" altLang="en-US" sz="1600" i="1" dirty="0">
                <a:latin typeface="Grandview"/>
              </a:rPr>
              <a:t>包括订单交期重新安排和撤单申请</a:t>
            </a:r>
            <a:endParaRPr lang="en-US" altLang="zh-CN" sz="1600" i="1" dirty="0">
              <a:latin typeface="Grandview"/>
            </a:endParaRPr>
          </a:p>
          <a:p>
            <a:pPr>
              <a:defRPr/>
            </a:pPr>
            <a:endParaRPr lang="en-US" sz="1600" b="1" dirty="0">
              <a:solidFill>
                <a:srgbClr val="494949"/>
              </a:solidFill>
              <a:latin typeface="Grandview"/>
            </a:endParaRPr>
          </a:p>
          <a:p>
            <a:r>
              <a:rPr lang="zh-CN" altLang="en-US" sz="1600" b="1" dirty="0">
                <a:latin typeface="Grandview"/>
              </a:rPr>
              <a:t>您可以发送如下确认：</a:t>
            </a:r>
            <a:endParaRPr lang="en-US" sz="1600" b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新的和未完成订单的交货日期和数量</a:t>
            </a:r>
            <a:endParaRPr lang="en-US" sz="1600" dirty="0">
              <a:ea typeface="+mn-lt"/>
              <a:cs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重新安排的订单交期和撤单申请</a:t>
            </a:r>
            <a:endParaRPr lang="en-US" sz="1600" dirty="0">
              <a:latin typeface="Grandview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endParaRPr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通过在电子邮件正文中填写</a:t>
            </a:r>
            <a:r>
              <a:rPr kumimoji="0" lang="en-US" altLang="zh-CN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HTML</a:t>
            </a:r>
            <a:r>
              <a:rPr kumimoji="0" lang="zh-CN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表格来回复电子邮件</a:t>
            </a:r>
            <a:endParaRPr kumimoji="0" lang="en-US" altLang="zh-CN" sz="1600" b="0" i="0" u="sng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r>
              <a:rPr lang="zh-CN" altLang="en-US" sz="1600" b="1" dirty="0">
                <a:latin typeface="Grandview"/>
              </a:rPr>
              <a:t>一次性通行证在</a:t>
            </a:r>
            <a:r>
              <a:rPr lang="en-US" altLang="zh-CN" sz="1600" b="1" dirty="0">
                <a:latin typeface="Grandview"/>
              </a:rPr>
              <a:t>72</a:t>
            </a:r>
            <a:r>
              <a:rPr lang="zh-CN" altLang="en-US" sz="1600" b="1" dirty="0">
                <a:latin typeface="Grandview"/>
              </a:rPr>
              <a:t>小时后过期</a:t>
            </a:r>
            <a:r>
              <a:rPr lang="en-US" altLang="zh-CN" sz="1600" b="1" dirty="0">
                <a:latin typeface="Grandview"/>
              </a:rPr>
              <a:t>!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电子邮件</a:t>
            </a:r>
            <a:r>
              <a:rPr lang="hu-HU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/</a:t>
            </a:r>
            <a:r>
              <a:rPr lang="zh-CN" altLang="en-US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文本通知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AB341B-3150-1E70-6A2C-AFDF85688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411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634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C0D2F32-E9DC-B3CE-A235-34E5333A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3834"/>
            <a:ext cx="7934519" cy="3820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E9FB62-6280-8621-B115-4C3562892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58" y="1455935"/>
            <a:ext cx="1914525" cy="228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49BE092-B9F6-52AF-CD8F-CDCBD1BA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供应商提醒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/>
              <a:t> </a:t>
            </a:r>
            <a:r>
              <a:rPr lang="zh-CN" altLang="en-US" dirty="0"/>
              <a:t>电子邮件文本通知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56829AC-4103-D414-3899-E1FDC596A704}"/>
              </a:ext>
            </a:extLst>
          </p:cNvPr>
          <p:cNvGrpSpPr/>
          <p:nvPr/>
        </p:nvGrpSpPr>
        <p:grpSpPr>
          <a:xfrm>
            <a:off x="182953" y="1190197"/>
            <a:ext cx="6244295" cy="466954"/>
            <a:chOff x="5246255" y="1638028"/>
            <a:chExt cx="6276074" cy="4208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11A9E62-4E23-7165-FA9B-202A03AA4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6255" y="1656230"/>
              <a:ext cx="6019800" cy="266700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4C1F587-66B5-52DC-C9D8-D5C35C673BBE}"/>
                </a:ext>
              </a:extLst>
            </p:cNvPr>
            <p:cNvSpPr/>
            <p:nvPr/>
          </p:nvSpPr>
          <p:spPr>
            <a:xfrm>
              <a:off x="8180565" y="1672033"/>
              <a:ext cx="3085490" cy="250897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F775D734-030E-C9B9-B71C-1C0CCE01E5B8}"/>
                </a:ext>
              </a:extLst>
            </p:cNvPr>
            <p:cNvSpPr/>
            <p:nvPr/>
          </p:nvSpPr>
          <p:spPr>
            <a:xfrm>
              <a:off x="7342300" y="186289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45C2AF8B-21AC-0494-1245-49E904C9388E}"/>
                </a:ext>
              </a:extLst>
            </p:cNvPr>
            <p:cNvSpPr/>
            <p:nvPr/>
          </p:nvSpPr>
          <p:spPr>
            <a:xfrm>
              <a:off x="11311001" y="163802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110B6B7-0981-0B03-4E27-7A7298855A60}"/>
                </a:ext>
              </a:extLst>
            </p:cNvPr>
            <p:cNvSpPr/>
            <p:nvPr/>
          </p:nvSpPr>
          <p:spPr>
            <a:xfrm>
              <a:off x="5384457" y="1881100"/>
              <a:ext cx="1853217" cy="17780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3E9381E2-8C21-0CBF-448F-302718861E00}"/>
              </a:ext>
            </a:extLst>
          </p:cNvPr>
          <p:cNvGraphicFramePr/>
          <p:nvPr/>
        </p:nvGraphicFramePr>
        <p:xfrm>
          <a:off x="7604025" y="1558516"/>
          <a:ext cx="4371617" cy="3570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006C5CB2-8E68-E8A4-7D9F-E416681442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11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kern="1200" dirty="0">
                <a:latin typeface="+mj-lt"/>
                <a:ea typeface="+mj-ea"/>
                <a:cs typeface="+mj-cs"/>
              </a:rPr>
              <a:t>供应商回复 </a:t>
            </a:r>
            <a:r>
              <a:rPr lang="en-US" kern="1200" dirty="0">
                <a:latin typeface="+mj-lt"/>
                <a:ea typeface="+mj-ea"/>
                <a:cs typeface="+mj-cs"/>
              </a:rPr>
              <a:t>|</a:t>
            </a:r>
            <a:r>
              <a:rPr lang="hu-HU" kern="1200" dirty="0">
                <a:latin typeface="+mj-lt"/>
                <a:ea typeface="+mj-ea"/>
                <a:cs typeface="+mj-cs"/>
              </a:rPr>
              <a:t> </a:t>
            </a:r>
            <a:r>
              <a:rPr lang="zh-CN" altLang="en-US" kern="1200" dirty="0">
                <a:latin typeface="+mj-lt"/>
                <a:ea typeface="+mj-ea"/>
                <a:cs typeface="+mj-cs"/>
              </a:rPr>
              <a:t>电子邮件文本通知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5"/>
            <a:ext cx="8416929" cy="219990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800" b="1" dirty="0">
                <a:solidFill>
                  <a:schemeClr val="tx1"/>
                </a:solidFill>
              </a:rPr>
              <a:t>您将收到带有嵌入式</a:t>
            </a:r>
            <a:r>
              <a:rPr lang="en-US" altLang="zh-CN" sz="1800" b="1" dirty="0">
                <a:solidFill>
                  <a:schemeClr val="tx1"/>
                </a:solidFill>
              </a:rPr>
              <a:t>HTML</a:t>
            </a:r>
            <a:r>
              <a:rPr lang="zh-CN" altLang="en-US" sz="1800" b="1" dirty="0">
                <a:solidFill>
                  <a:schemeClr val="tx1"/>
                </a:solidFill>
              </a:rPr>
              <a:t>表的电子邮件通知。</a:t>
            </a:r>
            <a:endParaRPr lang="en-US" altLang="zh-CN" sz="1800" b="1" dirty="0">
              <a:solidFill>
                <a:schemeClr val="tx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tx1"/>
                </a:solidFill>
              </a:rPr>
              <a:t>每个供应商代码只允许一个电子邮件地址。</a:t>
            </a:r>
            <a:endParaRPr lang="en-US" altLang="zh-CN" b="1" dirty="0">
              <a:solidFill>
                <a:schemeClr val="tx1"/>
              </a:solidFill>
            </a:endParaRPr>
          </a:p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b="1" u="sng" dirty="0"/>
              <a:t>通知选项</a:t>
            </a:r>
            <a:r>
              <a:rPr lang="zh-CN" altLang="en-US" sz="1800" i="1" kern="1200" dirty="0"/>
              <a:t>在</a:t>
            </a:r>
            <a:r>
              <a:rPr lang="en-US" altLang="zh-CN" sz="1800" i="1" kern="1200" dirty="0"/>
              <a:t>e2open</a:t>
            </a:r>
            <a:r>
              <a:rPr lang="zh-CN" altLang="en-US" sz="1800" i="1" kern="1200" dirty="0"/>
              <a:t>中的中是待配置的状态，直到您与我们达成共识。</a:t>
            </a:r>
            <a:endParaRPr lang="en-US" sz="1800" kern="1200" dirty="0"/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sz="1800" dirty="0">
                <a:solidFill>
                  <a:schemeClr val="tx1"/>
                </a:solidFill>
              </a:rPr>
              <a:t>电子邮件链接有时间限制，有效期为</a:t>
            </a:r>
            <a:r>
              <a:rPr lang="en-US" altLang="zh-CN" sz="1800" dirty="0">
                <a:solidFill>
                  <a:schemeClr val="tx1"/>
                </a:solidFill>
              </a:rPr>
              <a:t>72</a:t>
            </a:r>
            <a:r>
              <a:rPr lang="zh-CN" altLang="en-US" sz="1800" dirty="0">
                <a:solidFill>
                  <a:schemeClr val="tx1"/>
                </a:solidFill>
              </a:rPr>
              <a:t>小时</a:t>
            </a:r>
            <a:r>
              <a:rPr lang="en-US" altLang="zh-CN" sz="1800" dirty="0">
                <a:solidFill>
                  <a:schemeClr val="tx1"/>
                </a:solidFill>
              </a:rPr>
              <a:t>!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dirty="0"/>
          </a:p>
          <a:p>
            <a:r>
              <a:rPr lang="zh-CN" altLang="en-US" dirty="0"/>
              <a:t>接收</a:t>
            </a:r>
            <a:r>
              <a:rPr lang="zh-CN" altLang="en-US" u="sng" dirty="0"/>
              <a:t>带有嵌入表格的电子邮件</a:t>
            </a:r>
            <a:r>
              <a:rPr lang="en-US" u="sng" dirty="0"/>
              <a:t>: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613890" y="6003637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840075" y="601287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7" name="Picture 44">
            <a:extLst>
              <a:ext uri="{FF2B5EF4-FFF2-40B4-BE49-F238E27FC236}">
                <a16:creationId xmlns:a16="http://schemas.microsoft.com/office/drawing/2014/main" id="{CC8EA93F-6279-7323-8FA6-948024EE2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833" y="4020827"/>
            <a:ext cx="1431256" cy="144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766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73" y="76495"/>
            <a:ext cx="11010900" cy="986828"/>
          </a:xfrm>
        </p:spPr>
        <p:txBody>
          <a:bodyPr/>
          <a:lstStyle/>
          <a:p>
            <a:r>
              <a:rPr lang="zh-CN" altLang="en-US" dirty="0"/>
              <a:t>供应商回复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EMAIL</a:t>
            </a:r>
            <a:r>
              <a:rPr lang="zh-CN" altLang="en-US" dirty="0">
                <a:solidFill>
                  <a:srgbClr val="002060"/>
                </a:solidFill>
              </a:rPr>
              <a:t>文本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zh-CN" altLang="en-US" dirty="0"/>
              <a:t>回复选项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2519431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订单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4118142"/>
            <a:ext cx="3175647" cy="59299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撤单申请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2417295"/>
            <a:ext cx="3865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认可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不承诺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992231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同意撤销</a:t>
            </a:r>
            <a:r>
              <a:rPr lang="hu-HU" dirty="0"/>
              <a:t>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拒绝撤销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3794374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5068564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102" name="Picture 6">
            <a:extLst>
              <a:ext uri="{FF2B5EF4-FFF2-40B4-BE49-F238E27FC236}">
                <a16:creationId xmlns:a16="http://schemas.microsoft.com/office/drawing/2014/main" id="{801DFAA3-C0C2-EDC6-7744-B2343C951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029" y="2306145"/>
            <a:ext cx="1204480" cy="120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0BD2F5B-B7C9-B461-8889-3B51E946C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01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89CF63-F80C-6B0A-2BA6-5633A0A4F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68" y="365125"/>
            <a:ext cx="944033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zh-CN" altLang="en-US" sz="5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为什么选用</a:t>
            </a:r>
            <a:r>
              <a:rPr lang="en-US" sz="5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e2open?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A54508-E856-F1CA-525B-DD494389F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70706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CD3C6B-C613-D1C9-EE28-C98084C3472A}"/>
              </a:ext>
            </a:extLst>
          </p:cNvPr>
          <p:cNvSpPr txBox="1"/>
          <p:nvPr/>
        </p:nvSpPr>
        <p:spPr>
          <a:xfrm>
            <a:off x="838200" y="174078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dirty="0"/>
              <a:t>自动订单信息交换</a:t>
            </a:r>
            <a:r>
              <a:rPr lang="en-US" sz="1000" dirty="0"/>
              <a:t>– </a:t>
            </a:r>
            <a:r>
              <a:rPr lang="zh-CN" altLang="en-US" sz="1000" b="1" dirty="0"/>
              <a:t>减少采购员数据处理任务</a:t>
            </a:r>
            <a:endParaRPr lang="en-US" sz="1000" b="1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b="1" dirty="0"/>
              <a:t>根据采购员审查，自动</a:t>
            </a:r>
            <a:r>
              <a:rPr lang="zh-CN" altLang="en-US" sz="1000" dirty="0"/>
              <a:t>向供应商</a:t>
            </a:r>
            <a:r>
              <a:rPr lang="zh-CN" altLang="en-US" sz="1000" b="1" dirty="0"/>
              <a:t>发送订单汇总</a:t>
            </a:r>
            <a:endParaRPr lang="en-US" altLang="zh-CN" sz="1000" b="1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b="1" dirty="0"/>
              <a:t>根据采购员审查，自动</a:t>
            </a:r>
            <a:r>
              <a:rPr lang="zh-CN" altLang="en-US" sz="1000" dirty="0"/>
              <a:t>向供应商</a:t>
            </a:r>
            <a:r>
              <a:rPr lang="zh-CN" altLang="en-US" sz="1000" b="1" dirty="0"/>
              <a:t>发送预测信息</a:t>
            </a:r>
            <a:r>
              <a:rPr lang="zh-CN" altLang="en-US" sz="1000" dirty="0"/>
              <a:t>（包括：计划订单，计划协议预测与固定项需求）</a:t>
            </a:r>
            <a:endParaRPr lang="en-US" altLang="zh-CN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b="1" dirty="0"/>
              <a:t>自动回写</a:t>
            </a:r>
            <a:r>
              <a:rPr lang="zh-CN" altLang="en-US" sz="1000" dirty="0"/>
              <a:t>订单确认交期和数量</a:t>
            </a:r>
            <a:r>
              <a:rPr lang="zh-CN" altLang="en-US" sz="1000" b="1" dirty="0"/>
              <a:t>进</a:t>
            </a:r>
            <a:r>
              <a:rPr lang="en-US" altLang="zh-CN" sz="1000" b="1" dirty="0"/>
              <a:t>SAP</a:t>
            </a:r>
            <a:endParaRPr lang="en-US" sz="1000" b="1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dirty="0"/>
              <a:t>每天</a:t>
            </a:r>
            <a:r>
              <a:rPr lang="zh-CN" altLang="en-US" sz="1000" b="1" dirty="0"/>
              <a:t>自动</a:t>
            </a:r>
            <a:r>
              <a:rPr lang="zh-CN" altLang="en-US" sz="1000" dirty="0"/>
              <a:t>与供应商</a:t>
            </a:r>
            <a:r>
              <a:rPr lang="zh-CN" altLang="en-US" sz="1000" b="1" dirty="0"/>
              <a:t>沟通新的订单</a:t>
            </a:r>
            <a:endParaRPr lang="en-US" sz="1000" b="1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b="1" dirty="0"/>
              <a:t>自动提醒</a:t>
            </a:r>
            <a:r>
              <a:rPr lang="zh-CN" altLang="en-US" sz="1000" dirty="0"/>
              <a:t>订单取消信息</a:t>
            </a:r>
            <a:endParaRPr lang="en-US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b="1" dirty="0"/>
              <a:t>数量和</a:t>
            </a:r>
            <a:r>
              <a:rPr lang="en-US" altLang="zh-CN" sz="1000" b="1" dirty="0"/>
              <a:t>/</a:t>
            </a:r>
            <a:r>
              <a:rPr lang="zh-CN" altLang="en-US" sz="1000" b="1" dirty="0"/>
              <a:t>或日期不一致的自动通知</a:t>
            </a:r>
            <a:r>
              <a:rPr lang="en-US" altLang="zh-CN" sz="1000" dirty="0"/>
              <a:t>-</a:t>
            </a:r>
            <a:r>
              <a:rPr lang="zh-CN" altLang="en-US" sz="1000" dirty="0"/>
              <a:t>基于供应商确认</a:t>
            </a:r>
            <a:r>
              <a:rPr lang="en-US" altLang="zh-CN" sz="1000" dirty="0"/>
              <a:t>(</a:t>
            </a:r>
            <a:r>
              <a:rPr lang="zh-CN" altLang="en-US" sz="1000" dirty="0"/>
              <a:t>仅限门户用户</a:t>
            </a:r>
            <a:r>
              <a:rPr lang="en-US" altLang="zh-CN" sz="1000" dirty="0"/>
              <a:t>)</a:t>
            </a:r>
            <a:endParaRPr lang="en-US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360363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dirty="0"/>
              <a:t>为供应商提供更多确认选项</a:t>
            </a:r>
            <a:r>
              <a:rPr lang="en-US" altLang="zh-CN" sz="1000" dirty="0"/>
              <a:t>-</a:t>
            </a:r>
            <a:r>
              <a:rPr lang="zh-CN" altLang="en-US" sz="1000" dirty="0"/>
              <a:t>使</a:t>
            </a:r>
            <a:r>
              <a:rPr lang="zh-CN" altLang="en-US" sz="1000" b="1" dirty="0"/>
              <a:t>订单确认流程更加灵活</a:t>
            </a:r>
            <a:endParaRPr lang="en-US" sz="1000" b="1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dirty="0"/>
              <a:t>供应商能够提供发货日期</a:t>
            </a:r>
            <a:r>
              <a:rPr lang="en-US" altLang="zh-CN" sz="1000" dirty="0"/>
              <a:t>,</a:t>
            </a:r>
            <a:r>
              <a:rPr lang="zh-CN" altLang="en-US" sz="1000" dirty="0"/>
              <a:t>也能提供到货日期</a:t>
            </a:r>
            <a:endParaRPr lang="en-US" altLang="zh-CN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dirty="0"/>
              <a:t>供应商能够提供运单号信息</a:t>
            </a:r>
            <a:endParaRPr lang="en-US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供应商也可以根据订单和计划协议发送预测确认，</a:t>
            </a:r>
            <a:r>
              <a:rPr lang="en-US" altLang="zh-CN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e2o</a:t>
            </a:r>
            <a:r>
              <a:rPr lang="zh-CN" altLang="en-US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可以存储它</a:t>
            </a:r>
            <a:endParaRPr lang="en-US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供应商可以根据</a:t>
            </a:r>
            <a:r>
              <a:rPr lang="en-US" altLang="zh-CN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JIT SA –</a:t>
            </a:r>
            <a:r>
              <a:rPr lang="zh-CN" altLang="en-US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固定项需求提供出货数据，</a:t>
            </a:r>
            <a:r>
              <a:rPr lang="en-US" altLang="zh-CN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e2o</a:t>
            </a:r>
            <a:r>
              <a:rPr lang="zh-CN" altLang="en-US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可以存储它</a:t>
            </a:r>
            <a:endParaRPr lang="en-US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dirty="0"/>
              <a:t>数据管理</a:t>
            </a:r>
            <a:r>
              <a:rPr lang="en-US" altLang="zh-CN" sz="1000" dirty="0"/>
              <a:t>-</a:t>
            </a:r>
            <a:r>
              <a:rPr lang="zh-CN" altLang="en-US" sz="1000" dirty="0"/>
              <a:t>提供</a:t>
            </a:r>
            <a:r>
              <a:rPr lang="zh-CN" altLang="en-US" sz="1000" b="1" dirty="0"/>
              <a:t>及时的供应状态可见性</a:t>
            </a:r>
            <a:endParaRPr lang="en-US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b="1" dirty="0"/>
              <a:t>每日刷新</a:t>
            </a:r>
            <a:r>
              <a:rPr lang="zh-CN" altLang="en-US" sz="1000" dirty="0"/>
              <a:t>计划订单</a:t>
            </a:r>
            <a:r>
              <a:rPr lang="zh-CN" altLang="en-US" sz="1000" b="1" dirty="0"/>
              <a:t>预测数据，</a:t>
            </a:r>
            <a:r>
              <a:rPr lang="zh-CN" altLang="en-US" sz="1000" dirty="0"/>
              <a:t>每周刷新计划协议预测数据</a:t>
            </a:r>
            <a:endParaRPr lang="en-US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000" dirty="0"/>
              <a:t>需要采购员采取行动的订单会</a:t>
            </a:r>
            <a:r>
              <a:rPr lang="zh-CN" altLang="en-US" sz="1000" b="1" dirty="0"/>
              <a:t>自动产生在优先问题列表汇总</a:t>
            </a:r>
            <a:r>
              <a:rPr lang="zh-CN" altLang="en-US" sz="1000" dirty="0"/>
              <a:t>视图中</a:t>
            </a:r>
            <a:endParaRPr lang="en-US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000" b="1" dirty="0"/>
              <a:t>e2o</a:t>
            </a:r>
            <a:r>
              <a:rPr lang="zh-CN" altLang="en-US" sz="1000" b="1" dirty="0"/>
              <a:t>数据库含有特殊供应商联系人</a:t>
            </a:r>
            <a:r>
              <a:rPr lang="zh-CN" altLang="en-US" sz="1000" dirty="0"/>
              <a:t> </a:t>
            </a:r>
            <a:r>
              <a:rPr lang="en-US" altLang="zh-CN" sz="1000" dirty="0"/>
              <a:t>- </a:t>
            </a:r>
            <a:r>
              <a:rPr lang="zh-CN" altLang="en-US" sz="1000" dirty="0"/>
              <a:t>集中解决方案</a:t>
            </a:r>
            <a:endParaRPr lang="en-US" sz="10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000" dirty="0"/>
              <a:t>e2o</a:t>
            </a:r>
            <a:r>
              <a:rPr lang="zh-CN" altLang="en-US" sz="1000" dirty="0"/>
              <a:t>拥有</a:t>
            </a:r>
            <a:r>
              <a:rPr lang="zh-CN" altLang="en-US" sz="1000" b="1" dirty="0"/>
              <a:t>完整的订单历史视图</a:t>
            </a:r>
            <a:endParaRPr lang="en-US" altLang="zh-CN" sz="1000" b="1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000" b="1" dirty="0"/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更多信息和培训视频，请访问我们的门户网站</a:t>
            </a:r>
            <a:r>
              <a:rPr lang="en-US" sz="1400" u="sng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</a:t>
            </a:r>
            <a:r>
              <a:rPr lang="en-US" sz="1400" b="1" u="sng" dirty="0">
                <a:solidFill>
                  <a:srgbClr val="15BE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https://www.jabil.com/about-us/supplier/supplier-collaboration.html</a:t>
            </a:r>
            <a:endParaRPr lang="en-US" sz="1400" b="1" u="sng" dirty="0">
              <a:solidFill>
                <a:schemeClr val="accent5"/>
              </a:solidFill>
            </a:endParaRP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19613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访问供应商门户网站获取更多信息</a:t>
            </a:r>
            <a:r>
              <a:rPr lang="en-US" dirty="0"/>
              <a:t>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650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+mn-lt"/>
              </a:rPr>
              <a:t>e2open</a:t>
            </a:r>
            <a:r>
              <a:rPr lang="zh-CN" altLang="en-US" dirty="0">
                <a:latin typeface="+mn-lt"/>
              </a:rPr>
              <a:t>中的供应商</a:t>
            </a:r>
            <a:r>
              <a:rPr lang="hu-HU" dirty="0">
                <a:latin typeface="+mn-lt"/>
              </a:rPr>
              <a:t> </a:t>
            </a:r>
            <a:r>
              <a:rPr lang="en-US" dirty="0">
                <a:latin typeface="+mn-lt"/>
              </a:rPr>
              <a:t>| </a:t>
            </a:r>
            <a:r>
              <a:rPr lang="hu-HU" dirty="0">
                <a:latin typeface="+mn-lt"/>
              </a:rPr>
              <a:t> </a:t>
            </a:r>
            <a:r>
              <a:rPr lang="zh-CN" altLang="en-US" dirty="0">
                <a:latin typeface="+mn-lt"/>
              </a:rPr>
              <a:t>概述</a:t>
            </a:r>
            <a:endParaRPr lang="en-US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D818A-481D-08F9-A5EE-6DCCBA2878CA}"/>
              </a:ext>
            </a:extLst>
          </p:cNvPr>
          <p:cNvSpPr txBox="1"/>
          <p:nvPr/>
        </p:nvSpPr>
        <p:spPr>
          <a:xfrm>
            <a:off x="164592" y="4065511"/>
            <a:ext cx="11545454" cy="172072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e2open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是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Jabil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新的协作平台，用于标准化和数字化通信，为所有供应商提供一个系统，包含所有通信方</a:t>
            </a:r>
            <a:r>
              <a:rPr lang="zh-CN" altLang="en-US" sz="1200" b="1" dirty="0">
                <a:solidFill>
                  <a:srgbClr val="60605B"/>
                </a:solidFill>
              </a:rPr>
              <a:t>式</a:t>
            </a: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采购订单，交期重新安排和</a:t>
            </a:r>
            <a:r>
              <a:rPr lang="en-US" altLang="zh-CN" sz="1200" b="0" i="0" dirty="0">
                <a:effectLst/>
              </a:rPr>
              <a:t>/</a:t>
            </a:r>
            <a:r>
              <a:rPr lang="zh-CN" altLang="en-US" sz="1200" b="0" i="0" dirty="0">
                <a:effectLst/>
              </a:rPr>
              <a:t>或订单取消以及预测，这些数据通过系统信息传输，达到与供应商沟通自动化，并将其回复回写到</a:t>
            </a:r>
            <a:r>
              <a:rPr lang="en-US" altLang="zh-CN" sz="1200" b="0" i="0" dirty="0">
                <a:effectLst/>
              </a:rPr>
              <a:t>ERP</a:t>
            </a:r>
            <a:r>
              <a:rPr lang="zh-CN" altLang="en-US" sz="1200" b="0" i="0" dirty="0">
                <a:effectLst/>
              </a:rPr>
              <a:t>系统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通过积极合作，增进与供应商的合作关系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为供应商和买家提供解决短期和长期供应问题的平台，以支持风险和短缺管理</a:t>
            </a:r>
            <a:endParaRPr lang="en-US" altLang="zh-CN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200" b="1" dirty="0">
                <a:solidFill>
                  <a:schemeClr val="tx2"/>
                </a:solidFill>
              </a:rPr>
              <a:t>e2open</a:t>
            </a:r>
            <a:r>
              <a:rPr lang="zh-CN" altLang="en-US" sz="1200" b="1" dirty="0">
                <a:solidFill>
                  <a:schemeClr val="tx2"/>
                </a:solidFill>
              </a:rPr>
              <a:t>正在从</a:t>
            </a:r>
            <a:r>
              <a:rPr lang="en-US" altLang="zh-CN" sz="1200" b="1" dirty="0">
                <a:solidFill>
                  <a:schemeClr val="tx2"/>
                </a:solidFill>
              </a:rPr>
              <a:t>ERP</a:t>
            </a:r>
            <a:r>
              <a:rPr lang="zh-CN" altLang="en-US" sz="1200" b="1" dirty="0">
                <a:solidFill>
                  <a:schemeClr val="tx2"/>
                </a:solidFill>
              </a:rPr>
              <a:t>系统中读取未结订单和预测数据</a:t>
            </a:r>
            <a:r>
              <a:rPr lang="en-US" altLang="zh-CN" sz="1200" b="1" dirty="0">
                <a:solidFill>
                  <a:schemeClr val="tx2"/>
                </a:solidFill>
              </a:rPr>
              <a:t>&gt;</a:t>
            </a:r>
            <a:r>
              <a:rPr lang="zh-CN" altLang="en-US" sz="1200" b="1" dirty="0">
                <a:solidFill>
                  <a:schemeClr val="tx2"/>
                </a:solidFill>
              </a:rPr>
              <a:t>将其汇总在一个容易使用的界面中</a:t>
            </a:r>
            <a:r>
              <a:rPr lang="en-US" altLang="zh-CN" sz="1200" b="1" dirty="0">
                <a:solidFill>
                  <a:schemeClr val="tx2"/>
                </a:solidFill>
              </a:rPr>
              <a:t>&gt;</a:t>
            </a:r>
            <a:r>
              <a:rPr lang="zh-CN" altLang="en-US" sz="1200" b="1" dirty="0">
                <a:solidFill>
                  <a:schemeClr val="tx2"/>
                </a:solidFill>
              </a:rPr>
              <a:t>然后自动发送给供应商</a:t>
            </a:r>
            <a:endParaRPr lang="hu-HU" sz="1200" b="1" dirty="0">
              <a:solidFill>
                <a:schemeClr val="tx2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487674"/>
            <a:ext cx="9378720" cy="2506915"/>
            <a:chOff x="934301" y="1738445"/>
            <a:chExt cx="9378720" cy="2506915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738445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输入数据</a:t>
              </a:r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738445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ERP</a:t>
              </a:r>
              <a:r>
                <a:rPr lang="zh-CN" altLang="en-US" dirty="0"/>
                <a:t>系统</a:t>
              </a:r>
              <a:endParaRPr lang="en-US" dirty="0"/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81600" y="1738445"/>
              <a:ext cx="1759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供应商合作</a:t>
              </a:r>
              <a:endParaRPr lang="en-US" dirty="0"/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7384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供应商</a:t>
              </a:r>
              <a:endParaRPr lang="en-US" dirty="0"/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71150" y="310744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5180941" y="2042193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需求</a:t>
              </a:r>
              <a:endParaRPr lang="en-US" sz="1000" dirty="0"/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682826" y="2042193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系统消息</a:t>
              </a:r>
              <a:endParaRPr lang="en-US" sz="1000" dirty="0"/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5086236" y="276546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自动回写</a:t>
              </a:r>
              <a:endParaRPr lang="en-US" sz="1000" dirty="0"/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682826" y="2765460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系统消息</a:t>
              </a:r>
              <a:endParaRPr lang="en-US" sz="1000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2182761C-AC89-C186-5DC1-433405E2A3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47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en-US" altLang="zh-CN" dirty="0"/>
              <a:t>e2open</a:t>
            </a:r>
            <a:r>
              <a:rPr lang="zh-CN" altLang="en-US" dirty="0"/>
              <a:t>中的供应商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en-US" dirty="0"/>
              <a:t> </a:t>
            </a:r>
            <a:r>
              <a:rPr lang="hu-HU" dirty="0"/>
              <a:t> </a:t>
            </a:r>
            <a:r>
              <a:rPr lang="zh-CN" altLang="en-US" dirty="0"/>
              <a:t>供应商类型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BF750-BB0D-E9DF-956C-4D40371037B5}"/>
              </a:ext>
            </a:extLst>
          </p:cNvPr>
          <p:cNvSpPr txBox="1"/>
          <p:nvPr/>
        </p:nvSpPr>
        <p:spPr>
          <a:xfrm>
            <a:off x="3457979" y="1127988"/>
            <a:ext cx="5037145" cy="432000"/>
          </a:xfrm>
          <a:prstGeom prst="foldedCorner">
            <a:avLst>
              <a:gd name="adj" fmla="val 43908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在</a:t>
            </a:r>
            <a:r>
              <a:rPr lang="en-US" altLang="zh-CN" dirty="0"/>
              <a:t>e2open</a:t>
            </a:r>
            <a:r>
              <a:rPr lang="zh-CN" altLang="en-US" dirty="0"/>
              <a:t>中，我们有两种类型的供应商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zh-CN" altLang="en-US" dirty="0"/>
              <a:t>基于电子邮件交流的供应商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门户供应商</a:t>
            </a:r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532418" y="3813422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基于电子邮件的供应商</a:t>
            </a:r>
            <a:r>
              <a:rPr lang="en-US" altLang="zh-CN" sz="1600" dirty="0"/>
              <a:t>-</a:t>
            </a:r>
            <a:r>
              <a:rPr lang="zh-CN" altLang="en-US" sz="1600" dirty="0"/>
              <a:t>没有权限直接访问</a:t>
            </a:r>
            <a:r>
              <a:rPr lang="en-US" altLang="zh-CN" sz="1600" dirty="0"/>
              <a:t>e2open</a:t>
            </a:r>
            <a:r>
              <a:rPr lang="zh-CN" altLang="en-US" sz="1600" dirty="0"/>
              <a:t>门户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无需注册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一次性通行证访问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有</a:t>
            </a:r>
            <a:r>
              <a:rPr lang="en-US" altLang="zh-CN" sz="1600" dirty="0"/>
              <a:t>3</a:t>
            </a:r>
            <a:r>
              <a:rPr lang="zh-CN" altLang="en-US" sz="1600" dirty="0"/>
              <a:t>个通信选项</a:t>
            </a:r>
            <a:r>
              <a:rPr lang="en-US" altLang="zh-CN" sz="1600" dirty="0"/>
              <a:t>-</a:t>
            </a:r>
            <a:r>
              <a:rPr lang="zh-CN" altLang="en-US" sz="1600" dirty="0"/>
              <a:t>详细可见下页</a:t>
            </a:r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99308" y="3900230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可以直接访问</a:t>
            </a:r>
            <a:r>
              <a:rPr lang="en-US" altLang="zh-CN" sz="1600" dirty="0"/>
              <a:t>e2open</a:t>
            </a:r>
            <a:r>
              <a:rPr lang="zh-CN" altLang="en-US" sz="1600" dirty="0"/>
              <a:t>门户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Jabil</a:t>
            </a:r>
            <a:r>
              <a:rPr lang="zh-CN" altLang="en-US" sz="1600" dirty="0"/>
              <a:t>发送邀请并要求注册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直接在门户网站中进行</a:t>
            </a:r>
            <a:r>
              <a:rPr lang="en-US" sz="1600" dirty="0"/>
              <a:t>PO</a:t>
            </a:r>
            <a:r>
              <a:rPr lang="zh-CN" altLang="en-US" sz="1600" dirty="0"/>
              <a:t>确认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在门户网站上可见预测，订单和收货状态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053FD2A-0EE8-8E37-89F1-230F0D8AA8F2}"/>
              </a:ext>
            </a:extLst>
          </p:cNvPr>
          <p:cNvCxnSpPr>
            <a:cxnSpLocks/>
            <a:stCxn id="6" idx="2"/>
            <a:endCxn id="8" idx="6"/>
          </p:cNvCxnSpPr>
          <p:nvPr/>
        </p:nvCxnSpPr>
        <p:spPr>
          <a:xfrm rot="5400000">
            <a:off x="4220422" y="997168"/>
            <a:ext cx="1193311" cy="231895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C052ED43-2141-295C-E15D-16C8008F623D}"/>
              </a:ext>
            </a:extLst>
          </p:cNvPr>
          <p:cNvCxnSpPr>
            <a:cxnSpLocks/>
            <a:stCxn id="6" idx="2"/>
            <a:endCxn id="7" idx="2"/>
          </p:cNvCxnSpPr>
          <p:nvPr/>
        </p:nvCxnSpPr>
        <p:spPr>
          <a:xfrm rot="16200000" flipH="1">
            <a:off x="6416366" y="1120173"/>
            <a:ext cx="1193310" cy="2072939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654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hu-HU" dirty="0"/>
              <a:t>2open</a:t>
            </a:r>
            <a:r>
              <a:rPr lang="zh-CN" altLang="en-US" dirty="0"/>
              <a:t>中的供应商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hu-HU" dirty="0"/>
              <a:t> </a:t>
            </a:r>
            <a:r>
              <a:rPr lang="zh-CN" altLang="en-US" dirty="0"/>
              <a:t>合作方案</a:t>
            </a:r>
            <a:endParaRPr lang="en-US" dirty="0"/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36865B3A-94A5-A12A-1CB1-215CC04F6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756706"/>
              </p:ext>
            </p:extLst>
          </p:nvPr>
        </p:nvGraphicFramePr>
        <p:xfrm>
          <a:off x="3873428" y="3429000"/>
          <a:ext cx="6196881" cy="279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627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6469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600" kern="1200" noProof="0" dirty="0">
                          <a:solidFill>
                            <a:schemeClr val="bg1"/>
                          </a:solidFill>
                        </a:rPr>
                        <a:t>简单的网页链接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Excel</a:t>
                      </a:r>
                      <a:r>
                        <a:rPr lang="zh-CN" altLang="en-US" sz="1600" noProof="0" dirty="0"/>
                        <a:t>附件</a:t>
                      </a:r>
                    </a:p>
                    <a:p>
                      <a:r>
                        <a:rPr lang="en-US" altLang="zh-CN" sz="1600" noProof="0" dirty="0"/>
                        <a:t>+ </a:t>
                      </a:r>
                      <a:r>
                        <a:rPr lang="zh-CN" altLang="en-US" sz="1600" noProof="0" dirty="0"/>
                        <a:t>网页链接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600" noProof="0" dirty="0"/>
                        <a:t>电子邮件正文信息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8179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预定的系统邮件通知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noProof="0" dirty="0"/>
                        <a:t>预定的系统邮件通知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noProof="0" dirty="0"/>
                        <a:t>预定的系统邮件通知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1327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在自动电子邮件中使用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简单的</a:t>
                      </a:r>
                      <a:r>
                        <a:rPr lang="en-US" altLang="zh-CN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UI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链接</a:t>
                      </a:r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登录门户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从系统电子邮件中打开</a:t>
                      </a:r>
                      <a:r>
                        <a:rPr lang="en-US" altLang="zh-CN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excel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附件</a:t>
                      </a:r>
                      <a:r>
                        <a:rPr lang="en-US" altLang="zh-CN" sz="1200" b="0" noProof="0" dirty="0"/>
                        <a:t>/</a:t>
                      </a:r>
                      <a:r>
                        <a:rPr lang="zh-CN" altLang="en-US" sz="1200" b="0" noProof="0" dirty="0"/>
                        <a:t>与现有模式相同，查看每周</a:t>
                      </a:r>
                      <a:r>
                        <a:rPr lang="en-US" altLang="zh-CN" sz="1200" b="0" noProof="0" dirty="0"/>
                        <a:t>OOR</a:t>
                      </a:r>
                      <a:endParaRPr lang="en-US" sz="1200" b="0" noProof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或从电子邮件中使用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简化的</a:t>
                      </a:r>
                      <a:r>
                        <a:rPr lang="en-US" altLang="zh-CN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WEB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链接</a:t>
                      </a:r>
                      <a:r>
                        <a:rPr lang="zh-CN" altLang="en-US" sz="1200" b="0" noProof="0" dirty="0"/>
                        <a:t>登录门户</a:t>
                      </a:r>
                      <a:endParaRPr lang="en-US" sz="1200" b="0" u="none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将确认</a:t>
                      </a:r>
                      <a:r>
                        <a:rPr lang="en-US" altLang="zh-CN" sz="1200" b="0" noProof="0" dirty="0"/>
                        <a:t>(</a:t>
                      </a:r>
                      <a:r>
                        <a:rPr lang="zh-CN" altLang="en-US" sz="1200" b="0" noProof="0" dirty="0"/>
                        <a:t>日期和数量</a:t>
                      </a:r>
                      <a:r>
                        <a:rPr lang="en-US" altLang="zh-CN" sz="1200" b="0" noProof="0" dirty="0"/>
                        <a:t>)</a:t>
                      </a:r>
                      <a:r>
                        <a:rPr lang="zh-CN" altLang="en-US" sz="1200" b="0" noProof="0" dirty="0"/>
                        <a:t>嵌入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电子邮件正文文本的</a:t>
                      </a:r>
                      <a:r>
                        <a:rPr lang="en-US" altLang="zh-CN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HTML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表格</a:t>
                      </a:r>
                      <a:r>
                        <a:rPr lang="zh-CN" altLang="en-US" sz="1200" b="0" noProof="0" dirty="0"/>
                        <a:t>，并发回</a:t>
                      </a:r>
                      <a:endParaRPr lang="en-US" sz="1200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A79A5F3-4D56-5FF0-0CC4-06DACD8BB002}"/>
              </a:ext>
            </a:extLst>
          </p:cNvPr>
          <p:cNvSpPr/>
          <p:nvPr/>
        </p:nvSpPr>
        <p:spPr>
          <a:xfrm>
            <a:off x="666907" y="352136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权限</a:t>
            </a: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E183484-EC97-8B28-E9A7-0A3E373BCB71}"/>
              </a:ext>
            </a:extLst>
          </p:cNvPr>
          <p:cNvSpPr/>
          <p:nvPr/>
        </p:nvSpPr>
        <p:spPr>
          <a:xfrm>
            <a:off x="666907" y="422315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通知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9C87EA0-564E-3EB4-8411-E4E5DCFFBE6D}"/>
              </a:ext>
            </a:extLst>
          </p:cNvPr>
          <p:cNvSpPr/>
          <p:nvPr/>
        </p:nvSpPr>
        <p:spPr>
          <a:xfrm>
            <a:off x="666907" y="505214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回复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8390D-670A-65DF-A5C5-B54F6A65AB7E}"/>
              </a:ext>
            </a:extLst>
          </p:cNvPr>
          <p:cNvSpPr txBox="1"/>
          <p:nvPr/>
        </p:nvSpPr>
        <p:spPr>
          <a:xfrm>
            <a:off x="4028943" y="6141879"/>
            <a:ext cx="5612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kern="1200" dirty="0">
                <a:solidFill>
                  <a:srgbClr val="002060"/>
                </a:solidFill>
              </a:rPr>
              <a:t>注意 </a:t>
            </a:r>
            <a:r>
              <a:rPr lang="en-US" altLang="zh-CN" sz="1800" kern="1200" dirty="0">
                <a:solidFill>
                  <a:srgbClr val="002060"/>
                </a:solidFill>
              </a:rPr>
              <a:t>: </a:t>
            </a:r>
            <a:r>
              <a:rPr lang="zh-CN" altLang="en-US" sz="1800" kern="1200" dirty="0">
                <a:solidFill>
                  <a:srgbClr val="002060"/>
                </a:solidFill>
              </a:rPr>
              <a:t>一次性通行证在</a:t>
            </a:r>
            <a:r>
              <a:rPr lang="en-US" altLang="zh-CN" sz="1800" kern="1200" dirty="0">
                <a:solidFill>
                  <a:srgbClr val="002060"/>
                </a:solidFill>
              </a:rPr>
              <a:t>72</a:t>
            </a:r>
            <a:r>
              <a:rPr lang="zh-CN" altLang="en-US" sz="1800" kern="1200" dirty="0">
                <a:solidFill>
                  <a:srgbClr val="002060"/>
                </a:solidFill>
              </a:rPr>
              <a:t>小时后过期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619305" y="19385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基于电子邮件交流的供应商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2602670" y="1748778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4" name="Rectangle: Diagonal Corners Rounded 13">
            <a:extLst>
              <a:ext uri="{FF2B5EF4-FFF2-40B4-BE49-F238E27FC236}">
                <a16:creationId xmlns:a16="http://schemas.microsoft.com/office/drawing/2014/main" id="{3414C9A3-D30B-C54F-26DB-D275F2D2D61D}"/>
              </a:ext>
            </a:extLst>
          </p:cNvPr>
          <p:cNvSpPr/>
          <p:nvPr/>
        </p:nvSpPr>
        <p:spPr>
          <a:xfrm>
            <a:off x="357764" y="1042524"/>
            <a:ext cx="11169217" cy="767894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zh-CN" altLang="en-US" dirty="0"/>
              <a:t>您将以</a:t>
            </a:r>
            <a:r>
              <a:rPr lang="zh-CN" altLang="en-US" b="1" dirty="0"/>
              <a:t>电子邮件</a:t>
            </a:r>
            <a:r>
              <a:rPr lang="zh-CN" altLang="en-US" dirty="0"/>
              <a:t>通信方式上线</a:t>
            </a:r>
            <a:r>
              <a:rPr lang="en-US" altLang="zh-CN" dirty="0"/>
              <a:t>:</a:t>
            </a:r>
            <a:r>
              <a:rPr lang="zh-CN" altLang="en-US" u="sng" dirty="0"/>
              <a:t>默认设置为</a:t>
            </a:r>
            <a:r>
              <a:rPr lang="en-US" altLang="zh-CN" u="sng" dirty="0"/>
              <a:t>Excel</a:t>
            </a:r>
            <a:r>
              <a:rPr lang="zh-CN" altLang="en-US" u="sng" dirty="0"/>
              <a:t>附件</a:t>
            </a:r>
            <a:r>
              <a:rPr lang="en-US" altLang="zh-CN" u="sng" dirty="0"/>
              <a:t>+ WEB</a:t>
            </a:r>
            <a:r>
              <a:rPr lang="zh-CN" altLang="en-US" u="sng" dirty="0"/>
              <a:t>链接</a:t>
            </a:r>
            <a:endParaRPr lang="en-US" u="sng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43C7A6-2101-45CC-6B0C-1BFBB8C966C3}"/>
              </a:ext>
            </a:extLst>
          </p:cNvPr>
          <p:cNvSpPr/>
          <p:nvPr/>
        </p:nvSpPr>
        <p:spPr>
          <a:xfrm>
            <a:off x="5865091" y="3427111"/>
            <a:ext cx="2220845" cy="632981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D51DB29-BB5F-029A-6A6E-9063B58D55A4}"/>
              </a:ext>
            </a:extLst>
          </p:cNvPr>
          <p:cNvCxnSpPr>
            <a:stCxn id="14" idx="1"/>
            <a:endCxn id="17" idx="0"/>
          </p:cNvCxnSpPr>
          <p:nvPr/>
        </p:nvCxnSpPr>
        <p:spPr>
          <a:xfrm rot="16200000" flipH="1">
            <a:off x="5650597" y="2102193"/>
            <a:ext cx="1616693" cy="1033141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219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537" y="103694"/>
            <a:ext cx="9191134" cy="704525"/>
          </a:xfrm>
        </p:spPr>
        <p:txBody>
          <a:bodyPr/>
          <a:lstStyle/>
          <a:p>
            <a:r>
              <a:rPr lang="zh-CN" altLang="en-US" dirty="0"/>
              <a:t>通信明细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152099"/>
              </p:ext>
            </p:extLst>
          </p:nvPr>
        </p:nvGraphicFramePr>
        <p:xfrm>
          <a:off x="461818" y="1860782"/>
          <a:ext cx="10577696" cy="2609467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5054351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918690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系统通知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系统通信周期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供应商通知频率</a:t>
                      </a:r>
                      <a:endParaRPr lang="en-US" sz="1100" b="1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新的或更改的预测通知</a:t>
                      </a:r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根据采购员批准，系统每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小时发布一次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从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UTC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时间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00:00:00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开始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zh-CN" altLang="en-US" sz="1000" noProof="0" dirty="0"/>
                        <a:t>根据采购员批准，您将每周收到一次此提醒</a:t>
                      </a:r>
                      <a:endParaRPr lang="en-US" sz="1000" noProof="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新的或更改的预测通知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42392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订单项汇总通知</a:t>
                      </a:r>
                      <a:endParaRPr lang="en-US" sz="110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53967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新订单通知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系统每天发布两次，分别为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UTC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时间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00:00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和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12:00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noProof="0" dirty="0"/>
                        <a:t>您将每天收到两次此提醒</a:t>
                      </a:r>
                      <a:endParaRPr lang="en-US" altLang="zh-CN" sz="1000" noProof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noProof="0" dirty="0"/>
                        <a:t>(</a:t>
                      </a:r>
                      <a:r>
                        <a:rPr lang="zh-CN" altLang="en-US" sz="1000" noProof="0" dirty="0"/>
                        <a:t>仅当</a:t>
                      </a:r>
                      <a:r>
                        <a:rPr lang="en-US" altLang="zh-CN" sz="1000" noProof="0" dirty="0"/>
                        <a:t>Jabil</a:t>
                      </a:r>
                      <a:r>
                        <a:rPr lang="zh-CN" altLang="en-US" sz="1000" noProof="0" dirty="0"/>
                        <a:t>向您发送新订单时</a:t>
                      </a:r>
                      <a:r>
                        <a:rPr lang="en-US" altLang="zh-CN" sz="1000" noProof="0" dirty="0"/>
                        <a:t>)</a:t>
                      </a:r>
                      <a:endParaRPr lang="en-US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375328" y="5232535"/>
            <a:ext cx="7441343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400" dirty="0"/>
              <a:t>系统邮箱</a:t>
            </a:r>
            <a:r>
              <a:rPr lang="en-US" sz="1400" dirty="0"/>
              <a:t>: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2"/>
              </a:rPr>
              <a:t>mailer@services.e2open.com</a:t>
            </a:r>
            <a:r>
              <a:rPr lang="en-US" sz="1400" b="1" i="0" dirty="0">
                <a:solidFill>
                  <a:srgbClr val="1F1F1F"/>
                </a:solidFill>
                <a:effectLst/>
              </a:rPr>
              <a:t> &amp;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3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</a:endParaRPr>
          </a:p>
          <a:p>
            <a:endParaRPr lang="en-US" sz="1400" b="1" i="0" dirty="0">
              <a:solidFill>
                <a:srgbClr val="5F6368"/>
              </a:solidFill>
              <a:effectLst/>
            </a:endParaRPr>
          </a:p>
          <a:p>
            <a:r>
              <a:rPr lang="zh-CN" altLang="en-US" sz="1400" dirty="0"/>
              <a:t>请确保您没有屏蔽此邮件地址</a:t>
            </a:r>
            <a:r>
              <a:rPr lang="en-US" altLang="zh-CN" sz="1400" dirty="0"/>
              <a:t>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61818" y="965168"/>
            <a:ext cx="103754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/>
              <a:t>上线</a:t>
            </a:r>
            <a:r>
              <a:rPr lang="en-US" altLang="zh-CN" sz="1400" dirty="0"/>
              <a:t>e2open</a:t>
            </a:r>
            <a:r>
              <a:rPr lang="zh-CN" altLang="en-US" sz="1400" dirty="0"/>
              <a:t>后</a:t>
            </a:r>
            <a:r>
              <a:rPr lang="en-US" altLang="zh-CN" sz="1400" dirty="0"/>
              <a:t> -</a:t>
            </a:r>
            <a:r>
              <a:rPr lang="zh-CN" altLang="en-US" sz="1400" dirty="0"/>
              <a:t>您将收到以下来自不同厂区，基于通信周期和通知频率，各个供应商代码的综合通知。</a:t>
            </a:r>
            <a:endParaRPr lang="en-US" altLang="zh-CN" sz="1400" dirty="0"/>
          </a:p>
          <a:p>
            <a:endParaRPr lang="en-US" sz="1400" dirty="0"/>
          </a:p>
          <a:p>
            <a:r>
              <a:rPr lang="zh-CN" altLang="en-US" sz="1400" b="1" u="sng" dirty="0">
                <a:solidFill>
                  <a:srgbClr val="002060"/>
                </a:solidFill>
              </a:rPr>
              <a:t>注意</a:t>
            </a:r>
            <a:r>
              <a:rPr lang="zh-CN" altLang="en-US" sz="1400" b="1" dirty="0">
                <a:solidFill>
                  <a:srgbClr val="002060"/>
                </a:solidFill>
              </a:rPr>
              <a:t>：</a:t>
            </a:r>
            <a:r>
              <a:rPr lang="zh-CN" altLang="en-US" sz="1400" dirty="0">
                <a:solidFill>
                  <a:srgbClr val="002060"/>
                </a:solidFill>
              </a:rPr>
              <a:t>通知将只包括那些未包含在先前的电子邮件通知中的订单</a:t>
            </a:r>
            <a:r>
              <a:rPr lang="en-US" altLang="zh-CN" sz="1400" dirty="0">
                <a:solidFill>
                  <a:srgbClr val="002060"/>
                </a:solidFill>
              </a:rPr>
              <a:t>!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02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1E7288-C727-EFDC-5189-D1BDF03FA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e2open</a:t>
            </a:r>
            <a:r>
              <a:rPr lang="zh-CN" altLang="en-US" dirty="0"/>
              <a:t>中的订单的状态转换</a:t>
            </a:r>
            <a:br>
              <a:rPr lang="zh-CN" altLang="en-US" dirty="0"/>
            </a:br>
            <a:endParaRPr lang="en-US" dirty="0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4B744C56-BD59-0ED9-A4AB-8C3E2434DAF8}"/>
              </a:ext>
            </a:extLst>
          </p:cNvPr>
          <p:cNvSpPr/>
          <p:nvPr/>
        </p:nvSpPr>
        <p:spPr>
          <a:xfrm>
            <a:off x="8508273" y="880455"/>
            <a:ext cx="3495419" cy="527567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每次订单变更都会触发订单项和订单计划项状态在</a:t>
            </a:r>
            <a:r>
              <a:rPr kumimoji="0" lang="en-US" altLang="zh-CN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e20</a:t>
            </a: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发生变化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zh-CN" altLang="en-US" sz="1200" u="sng" dirty="0">
                <a:solidFill>
                  <a:srgbClr val="60605B"/>
                </a:solidFill>
                <a:latin typeface="+mj-lt"/>
              </a:rPr>
              <a:t>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状态 </a:t>
            </a:r>
            <a:r>
              <a:rPr lang="en-US" altLang="zh-CN" sz="1200" dirty="0">
                <a:solidFill>
                  <a:srgbClr val="60605B"/>
                </a:solidFill>
                <a:latin typeface="+mj-lt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每个新的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订单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，之前没有承诺过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开放的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状态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每一个我们有数量、交期或价格变化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的订单</a:t>
            </a:r>
            <a:endParaRPr lang="en-US" altLang="zh-CN" sz="1200" dirty="0">
              <a:solidFill>
                <a:srgbClr val="60605B"/>
              </a:solidFill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已接受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每一个供应商确认过的订单，与捷普要求的交期和数量完全一致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有变化地接受</a:t>
            </a:r>
            <a:r>
              <a:rPr kumimoji="0" 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每一个确认过的订单，但没有完全满足捷普要求的交期和数量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已关闭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没有未结数量或采购员已标记交货完成的订单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已撤单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采购员在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中取消的每一个订单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请在这里查看状态转换矩阵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！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F93585F-4086-F769-981C-073302EED8D2}"/>
              </a:ext>
            </a:extLst>
          </p:cNvPr>
          <p:cNvSpPr/>
          <p:nvPr/>
        </p:nvSpPr>
        <p:spPr>
          <a:xfrm rot="5400000">
            <a:off x="6659418" y="5444903"/>
            <a:ext cx="471054" cy="7019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B014A14E-3DD4-09F4-7BA4-B030528CC34C}"/>
              </a:ext>
            </a:extLst>
          </p:cNvPr>
          <p:cNvGraphicFramePr>
            <a:graphicFrameLocks noGrp="1"/>
          </p:cNvGraphicFramePr>
          <p:nvPr/>
        </p:nvGraphicFramePr>
        <p:xfrm>
          <a:off x="350159" y="880455"/>
          <a:ext cx="7931693" cy="541196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25880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541538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526959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78889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136342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94299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896645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931141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545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开始</a:t>
                      </a:r>
                      <a:r>
                        <a:rPr lang="hu-HU" sz="1000" b="1" dirty="0"/>
                        <a:t>/</a:t>
                      </a:r>
                      <a:r>
                        <a:rPr lang="zh-CN" altLang="en-US" sz="1000" b="1" dirty="0"/>
                        <a:t>结束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</a:t>
                      </a:r>
                      <a:r>
                        <a:rPr lang="hu-HU" sz="1000" b="1" dirty="0"/>
                        <a:t>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44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初始系统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更改</a:t>
                      </a:r>
                      <a:endParaRPr lang="en-US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06296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撤单回复</a:t>
                      </a:r>
                      <a:r>
                        <a:rPr lang="hu-HU" sz="1000" dirty="0"/>
                        <a:t>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接受</a:t>
                      </a:r>
                      <a:r>
                        <a:rPr lang="hu-HU" sz="1000" dirty="0"/>
                        <a:t>/</a:t>
                      </a:r>
                      <a:r>
                        <a:rPr lang="zh-CN" altLang="en-US" sz="1000" dirty="0"/>
                        <a:t>未承诺</a:t>
                      </a:r>
                      <a:r>
                        <a:rPr lang="hu-HU" sz="1000" dirty="0"/>
                        <a:t> – 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6782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未承诺</a:t>
                      </a:r>
                      <a:endParaRPr lang="en-US" altLang="zh-CN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仅后端同步</a:t>
                      </a:r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433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en-US" altLang="zh-CN" sz="1000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 </a:t>
                      </a:r>
                      <a:r>
                        <a:rPr lang="en-US" altLang="zh-CN" sz="1000" b="1" dirty="0"/>
                        <a:t>(</a:t>
                      </a:r>
                      <a:r>
                        <a:rPr lang="hu-HU" sz="1000" b="1" dirty="0"/>
                        <a:t>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i="1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hu-HU" sz="1000" i="1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3A35F3C7-1C68-6915-B88A-8F4F90FF4E9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58790" y="1358284"/>
            <a:ext cx="958787" cy="763481"/>
          </a:xfrm>
          <a:prstGeom prst="bentConnector3">
            <a:avLst>
              <a:gd name="adj1" fmla="val 0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82C32CB-7EE4-0274-FBC2-D20E03382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2F215BB-5777-B990-ED2C-3B33CF592AC4}"/>
              </a:ext>
            </a:extLst>
          </p:cNvPr>
          <p:cNvCxnSpPr/>
          <p:nvPr/>
        </p:nvCxnSpPr>
        <p:spPr>
          <a:xfrm flipH="1">
            <a:off x="8337400" y="5044042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49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1"/>
                </a:solidFill>
                <a:latin typeface="Grandview" panose="020B0502040204020203" pitchFamily="34" charset="0"/>
              </a:rPr>
              <a:t>基于电子邮件交流的供应商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zh-CN" altLang="en-US" sz="1600" b="1" dirty="0">
                <a:latin typeface="Grandview"/>
              </a:rPr>
              <a:t>您将收到带有</a:t>
            </a:r>
            <a:r>
              <a:rPr lang="en-US" altLang="zh-CN" sz="1600" b="1" dirty="0">
                <a:latin typeface="Grandview"/>
              </a:rPr>
              <a:t>Excel</a:t>
            </a:r>
            <a:r>
              <a:rPr lang="zh-CN" altLang="en-US" sz="1600" b="1" dirty="0">
                <a:latin typeface="Grandview"/>
              </a:rPr>
              <a:t>附件的系统邮件通知，内容包括：</a:t>
            </a:r>
            <a:endParaRPr lang="en-US" sz="1600" b="1" dirty="0">
              <a:latin typeface="Grandview" panose="020B0502040204020203" pitchFamily="34" charset="0"/>
            </a:endParaRPr>
          </a:p>
          <a:p>
            <a:endParaRPr lang="en-US" sz="16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新订单</a:t>
            </a:r>
            <a:r>
              <a:rPr lang="en-US" sz="1600" b="1" dirty="0">
                <a:latin typeface="Grandview"/>
              </a:rPr>
              <a:t> </a:t>
            </a:r>
            <a:endParaRPr lang="en-US" sz="1600" b="1" dirty="0">
              <a:latin typeface="Grandview" panose="020B0502040204020203" pitchFamily="34" charset="0"/>
            </a:endParaRPr>
          </a:p>
          <a:p>
            <a:r>
              <a:rPr lang="zh-CN" altLang="en-US" sz="1600" i="1" dirty="0">
                <a:latin typeface="Grandview"/>
              </a:rPr>
              <a:t>在</a:t>
            </a:r>
            <a:r>
              <a:rPr lang="en-US" altLang="zh-CN" sz="1600" i="1" dirty="0">
                <a:latin typeface="Grandview"/>
              </a:rPr>
              <a:t>Jabil</a:t>
            </a:r>
            <a:r>
              <a:rPr lang="zh-CN" altLang="en-US" sz="1600" i="1" dirty="0">
                <a:latin typeface="Grandview"/>
              </a:rPr>
              <a:t>发布新的订单后，每天两次提醒</a:t>
            </a:r>
            <a:r>
              <a:rPr lang="en-US" altLang="zh-CN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不会重复</a:t>
            </a:r>
            <a:endParaRPr lang="en-US" altLang="zh-CN" sz="1600" i="1" dirty="0">
              <a:latin typeface="Grandview"/>
            </a:endParaRPr>
          </a:p>
          <a:p>
            <a:endParaRPr lang="en-US" sz="1600" i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订单汇总</a:t>
            </a:r>
            <a:endParaRPr lang="en-US" sz="1600" b="1" dirty="0">
              <a:latin typeface="Grandview"/>
            </a:endParaRPr>
          </a:p>
          <a:p>
            <a:r>
              <a:rPr lang="zh-CN" altLang="en-US" sz="16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每周一次</a:t>
            </a:r>
            <a:r>
              <a:rPr lang="en-US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在捷普采购员审查发布后</a:t>
            </a:r>
            <a:endParaRPr lang="en-US" altLang="zh-CN" sz="1600" i="1" dirty="0">
              <a:latin typeface="Grandview"/>
            </a:endParaRPr>
          </a:p>
          <a:p>
            <a:r>
              <a:rPr lang="zh-CN" altLang="en-US" sz="1600" i="1" dirty="0">
                <a:latin typeface="Grandview"/>
              </a:rPr>
              <a:t>包括订单交期重新安排和撤单申请</a:t>
            </a:r>
            <a:endParaRPr lang="en-US" altLang="zh-CN" sz="1600" i="1" dirty="0">
              <a:latin typeface="Grandview"/>
            </a:endParaRPr>
          </a:p>
          <a:p>
            <a:endParaRPr lang="en-US" sz="1600" i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新的或更改的预测</a:t>
            </a:r>
            <a:endParaRPr lang="en-US" sz="1600" b="1" dirty="0">
              <a:latin typeface="Grandview"/>
            </a:endParaRPr>
          </a:p>
          <a:p>
            <a:r>
              <a:rPr lang="zh-CN" altLang="en-US" sz="1600" i="1" dirty="0">
                <a:latin typeface="Grandview"/>
              </a:rPr>
              <a:t>每周一次</a:t>
            </a:r>
            <a:r>
              <a:rPr lang="en-US" altLang="zh-CN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在捷普采购员审查发布后</a:t>
            </a:r>
          </a:p>
          <a:p>
            <a:endParaRPr lang="en-US" sz="1600" dirty="0">
              <a:latin typeface="Grandview" panose="020B0502040204020203" pitchFamily="34" charset="0"/>
            </a:endParaRPr>
          </a:p>
          <a:p>
            <a:r>
              <a:rPr lang="zh-CN" altLang="en-US" sz="1600" b="1" dirty="0">
                <a:latin typeface="Grandview"/>
              </a:rPr>
              <a:t>您可以发送如下确认：</a:t>
            </a:r>
            <a:endParaRPr lang="en-US" sz="1600" b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新的和未完成订单的交货日期和数量</a:t>
            </a:r>
            <a:endParaRPr lang="en-US" sz="1600" dirty="0">
              <a:ea typeface="+mn-lt"/>
              <a:cs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重新安排的订单交期和撤单申请</a:t>
            </a:r>
            <a:endParaRPr lang="en-US" sz="1600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ea typeface="+mn-lt"/>
                <a:cs typeface="+mn-lt"/>
              </a:rPr>
              <a:t>预测</a:t>
            </a:r>
            <a:endParaRPr lang="en-US" altLang="zh-CN" sz="1600" dirty="0">
              <a:ea typeface="+mn-lt"/>
              <a:cs typeface="+mn-lt"/>
            </a:endParaRPr>
          </a:p>
          <a:p>
            <a:endParaRPr lang="en-US" sz="1600" dirty="0">
              <a:latin typeface="Grandview" panose="020B0502040204020203" pitchFamily="34" charset="0"/>
            </a:endParaRPr>
          </a:p>
          <a:p>
            <a:r>
              <a:rPr lang="zh-CN" altLang="en-US" sz="1600" u="sng" dirty="0">
                <a:latin typeface="Grandview"/>
              </a:rPr>
              <a:t>更新</a:t>
            </a:r>
            <a:r>
              <a:rPr lang="en-US" sz="1600" u="sng" dirty="0">
                <a:latin typeface="Grandview"/>
              </a:rPr>
              <a:t>Excel</a:t>
            </a:r>
            <a:r>
              <a:rPr lang="zh-CN" altLang="en-US" sz="1600" u="sng" dirty="0">
                <a:latin typeface="Grandview"/>
              </a:rPr>
              <a:t>附件后回复邮件</a:t>
            </a:r>
            <a:endParaRPr lang="en-US" sz="1600" u="sng" dirty="0">
              <a:latin typeface="Grandview"/>
            </a:endParaRPr>
          </a:p>
          <a:p>
            <a:endParaRPr lang="en-US" sz="1600" dirty="0">
              <a:latin typeface="Grandview" panose="020B0502040204020203" pitchFamily="34" charset="0"/>
            </a:endParaRPr>
          </a:p>
          <a:p>
            <a:r>
              <a:rPr lang="zh-CN" altLang="en-US" sz="1600" b="1" dirty="0">
                <a:latin typeface="Grandview"/>
              </a:rPr>
              <a:t>一次性通行证在</a:t>
            </a:r>
            <a:r>
              <a:rPr lang="en-US" altLang="zh-CN" sz="1600" b="1" dirty="0">
                <a:latin typeface="Grandview"/>
              </a:rPr>
              <a:t>72</a:t>
            </a:r>
            <a:r>
              <a:rPr lang="zh-CN" altLang="en-US" sz="1600" b="1" dirty="0">
                <a:latin typeface="Grandview"/>
              </a:rPr>
              <a:t>小时后过期</a:t>
            </a:r>
            <a:r>
              <a:rPr lang="en-US" altLang="zh-CN" sz="1600" b="1" dirty="0">
                <a:latin typeface="Grandview"/>
              </a:rPr>
              <a:t>!</a:t>
            </a:r>
            <a:endParaRPr lang="en-US" sz="1500" dirty="0"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6" y="3629890"/>
            <a:ext cx="4325000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zh-CN" altLang="en-US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电子邮件</a:t>
            </a:r>
            <a:r>
              <a:rPr lang="hu-HU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/EXCEL</a:t>
            </a:r>
            <a:r>
              <a:rPr lang="zh-CN" altLang="en-US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附件通知</a:t>
            </a:r>
            <a:endParaRPr lang="en-US" sz="1500" dirty="0"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A0D9E3-4C65-4A46-EC98-C62F36DAB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78658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28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638318-02D0-0B5E-9C8C-29129BFB2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供应商提醒 </a:t>
            </a:r>
            <a:r>
              <a:rPr lang="en-US" altLang="zh-CN" dirty="0"/>
              <a:t>| </a:t>
            </a:r>
            <a:r>
              <a:rPr lang="hu-HU" dirty="0"/>
              <a:t>excel</a:t>
            </a:r>
            <a:r>
              <a:rPr lang="zh-CN" altLang="en-US" dirty="0"/>
              <a:t>附件通知 </a:t>
            </a:r>
            <a:r>
              <a:rPr lang="en-US" altLang="zh-CN" dirty="0"/>
              <a:t>| </a:t>
            </a:r>
            <a:r>
              <a:rPr lang="zh-CN" altLang="en-US" dirty="0"/>
              <a:t>步骤和提示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5D8631-520E-F586-3458-13BC1B671F27}"/>
              </a:ext>
            </a:extLst>
          </p:cNvPr>
          <p:cNvGrpSpPr/>
          <p:nvPr/>
        </p:nvGrpSpPr>
        <p:grpSpPr>
          <a:xfrm>
            <a:off x="129308" y="1090188"/>
            <a:ext cx="6660252" cy="4285376"/>
            <a:chOff x="360217" y="990085"/>
            <a:chExt cx="8331615" cy="5036796"/>
          </a:xfrm>
        </p:grpSpPr>
        <p:pic>
          <p:nvPicPr>
            <p:cNvPr id="13" name="Picture 12" descr="Text&#10;&#10;Description automatically generated">
              <a:extLst>
                <a:ext uri="{FF2B5EF4-FFF2-40B4-BE49-F238E27FC236}">
                  <a16:creationId xmlns:a16="http://schemas.microsoft.com/office/drawing/2014/main" id="{13DA5F16-B706-44F0-E217-5F660055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217" y="1022160"/>
              <a:ext cx="8331615" cy="500472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7EE4F24-2A4B-9DC2-D60F-5D25CFC1937F}"/>
                </a:ext>
              </a:extLst>
            </p:cNvPr>
            <p:cNvSpPr/>
            <p:nvPr/>
          </p:nvSpPr>
          <p:spPr>
            <a:xfrm>
              <a:off x="3482109" y="1022160"/>
              <a:ext cx="3029527" cy="298006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CB9DDAC-A8B0-859E-9622-28F970D59988}"/>
                </a:ext>
              </a:extLst>
            </p:cNvPr>
            <p:cNvSpPr/>
            <p:nvPr/>
          </p:nvSpPr>
          <p:spPr>
            <a:xfrm>
              <a:off x="820858" y="1342168"/>
              <a:ext cx="1401134" cy="223788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D6513222-5BBF-720F-58A1-2E9E6337E2A2}"/>
                </a:ext>
              </a:extLst>
            </p:cNvPr>
            <p:cNvSpPr/>
            <p:nvPr/>
          </p:nvSpPr>
          <p:spPr>
            <a:xfrm>
              <a:off x="2295015" y="1342168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07BF07C1-FBEB-36F7-F54B-AF32D7EC6F0C}"/>
                </a:ext>
              </a:extLst>
            </p:cNvPr>
            <p:cNvSpPr/>
            <p:nvPr/>
          </p:nvSpPr>
          <p:spPr>
            <a:xfrm>
              <a:off x="6511636" y="990085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</p:grp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C983598B-94C5-BD06-9881-084EEE45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42" y="4958950"/>
            <a:ext cx="2414313" cy="1377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1" name="TextBox 4">
            <a:extLst>
              <a:ext uri="{FF2B5EF4-FFF2-40B4-BE49-F238E27FC236}">
                <a16:creationId xmlns:a16="http://schemas.microsoft.com/office/drawing/2014/main" id="{10FA24EC-B053-4FA9-3A53-3545FF3BF4BB}"/>
              </a:ext>
            </a:extLst>
          </p:cNvPr>
          <p:cNvGraphicFramePr/>
          <p:nvPr/>
        </p:nvGraphicFramePr>
        <p:xfrm>
          <a:off x="7047345" y="914400"/>
          <a:ext cx="4886870" cy="5067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0EC740B-9D64-3FED-24BB-425EDB41E7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453564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84FDB34-266A-4CDB-8D28-F5EBFC24BEC5}"/>
</file>

<file path=customXml/itemProps2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B44CEB-53E9-4FE0-A40B-971794A45B63}">
  <ds:schemaRefs>
    <ds:schemaRef ds:uri="http://schemas.microsoft.com/office/2006/documentManagement/types"/>
    <ds:schemaRef ds:uri="http://schemas.microsoft.com/office/2006/metadata/properties"/>
    <ds:schemaRef ds:uri="8df4ecc1-dfa4-474d-adc0-f795c9945782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96a41bf7-7bba-400d-9b09-6d9131e68213"/>
    <ds:schemaRef ds:uri="http://schemas.microsoft.com/office/infopath/2007/PartnerControls"/>
    <ds:schemaRef ds:uri="1a2d8a1b-ec49-48b3-a505-2779a2783986"/>
    <ds:schemaRef ds:uri="http://purl.org/dc/dcmitype/"/>
    <ds:schemaRef ds:uri="d8302a85-f7aa-4890-99dd-5d1274ae15cf"/>
    <ds:schemaRef ds:uri="4f1edfe3-2a30-42c4-bfdd-143d6e02f6c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16111</TotalTime>
  <Words>3576</Words>
  <Application>Microsoft Office PowerPoint</Application>
  <PresentationFormat>Widescreen</PresentationFormat>
  <Paragraphs>340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Wingdings,Sans-Serif</vt:lpstr>
      <vt:lpstr>Arial</vt:lpstr>
      <vt:lpstr>Calibri</vt:lpstr>
      <vt:lpstr>Century Gothic</vt:lpstr>
      <vt:lpstr>Grandview</vt:lpstr>
      <vt:lpstr>Wingdings</vt:lpstr>
      <vt:lpstr>Jabil</vt:lpstr>
      <vt:lpstr>2_Jabil</vt:lpstr>
      <vt:lpstr>供应商订单合作</vt:lpstr>
      <vt:lpstr>为什么选用e2open?</vt:lpstr>
      <vt:lpstr>e2open中的供应商 |  概述</vt:lpstr>
      <vt:lpstr>e2open中的供应商 |  供应商类型</vt:lpstr>
      <vt:lpstr>e2open中的供应商 |  合作方案</vt:lpstr>
      <vt:lpstr>通信明细</vt:lpstr>
      <vt:lpstr>e2open中的订单的状态转换 </vt:lpstr>
      <vt:lpstr>基于电子邮件交流的供应商 </vt:lpstr>
      <vt:lpstr>供应商提醒 | excel附件通知 | 步骤和提示</vt:lpstr>
      <vt:lpstr>供应商回复 | EXCEL附件</vt:lpstr>
      <vt:lpstr>供应商回复 | EXCEL附件 | 回复选项</vt:lpstr>
      <vt:lpstr>基于电子邮件交流的供应商 </vt:lpstr>
      <vt:lpstr>供应商提醒 | WEB链接通知 | 步骤和提示</vt:lpstr>
      <vt:lpstr>供应商回复 | WEB链接回复</vt:lpstr>
      <vt:lpstr>供应商回复 | WEB链接 | 回复选项</vt:lpstr>
      <vt:lpstr>基于电子邮件交流的供应商 </vt:lpstr>
      <vt:lpstr>供应商提醒 | 电子邮件文本通知</vt:lpstr>
      <vt:lpstr>供应商回复 | 电子邮件文本通知</vt:lpstr>
      <vt:lpstr>供应商回复 | EMAIL文本 | 回复选项</vt:lpstr>
      <vt:lpstr>访问供应商门户网站获取更多信息: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MsRita Li</cp:lastModifiedBy>
  <cp:revision>204</cp:revision>
  <dcterms:created xsi:type="dcterms:W3CDTF">2022-05-05T08:26:01Z</dcterms:created>
  <dcterms:modified xsi:type="dcterms:W3CDTF">2023-10-10T03:58:44Z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